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3.xml" ContentType="application/vnd.openxmlformats-officedocument.theme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4.xml" ContentType="application/vnd.openxmlformats-officedocument.theme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5.xml" ContentType="application/vnd.openxmlformats-officedocument.theme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6.xml" ContentType="application/vnd.openxmlformats-officedocument.theme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7.xml" ContentType="application/vnd.openxmlformats-officedocument.theme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theme/theme8.xml" ContentType="application/vnd.openxmlformats-officedocument.theme+xml"/>
  <Override PartName="/ppt/tags/tag699.xml" ContentType="application/vnd.openxmlformats-officedocument.presentationml.tags+xml"/>
  <Override PartName="/ppt/tags/tag700.xml" ContentType="application/vnd.openxmlformats-officedocument.presentationml.tags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theme/theme9.xml" ContentType="application/vnd.openxmlformats-officedocument.theme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theme/theme10.xml" ContentType="application/vnd.openxmlformats-officedocument.theme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theme/theme11.xml" ContentType="application/vnd.openxmlformats-officedocument.theme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theme/theme12.xml" ContentType="application/vnd.openxmlformats-officedocument.theme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theme/theme13.xml" ContentType="application/vnd.openxmlformats-officedocument.theme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tags/tag829.xml" ContentType="application/vnd.openxmlformats-officedocument.presentationml.tags+xml"/>
  <Override PartName="/ppt/tags/tag830.xml" ContentType="application/vnd.openxmlformats-officedocument.presentationml.tags+xml"/>
  <Override PartName="/ppt/tags/tag831.xml" ContentType="application/vnd.openxmlformats-officedocument.presentationml.tags+xml"/>
  <Override PartName="/ppt/tags/tag832.xml" ContentType="application/vnd.openxmlformats-officedocument.presentationml.tags+xml"/>
  <Override PartName="/ppt/tags/tag833.xml" ContentType="application/vnd.openxmlformats-officedocument.presentationml.tags+xml"/>
  <Override PartName="/ppt/tags/tag834.xml" ContentType="application/vnd.openxmlformats-officedocument.presentationml.tags+xml"/>
  <Override PartName="/ppt/tags/tag835.xml" ContentType="application/vnd.openxmlformats-officedocument.presentationml.tags+xml"/>
  <Override PartName="/ppt/tags/tag836.xml" ContentType="application/vnd.openxmlformats-officedocument.presentationml.tags+xml"/>
  <Override PartName="/ppt/tags/tag837.xml" ContentType="application/vnd.openxmlformats-officedocument.presentationml.tags+xml"/>
  <Override PartName="/ppt/tags/tag838.xml" ContentType="application/vnd.openxmlformats-officedocument.presentationml.tags+xml"/>
  <Override PartName="/ppt/tags/tag839.xml" ContentType="application/vnd.openxmlformats-officedocument.presentationml.tags+xml"/>
  <Override PartName="/ppt/tags/tag840.xml" ContentType="application/vnd.openxmlformats-officedocument.presentationml.tags+xml"/>
  <Override PartName="/ppt/tags/tag841.xml" ContentType="application/vnd.openxmlformats-officedocument.presentationml.tags+xml"/>
  <Override PartName="/ppt/tags/tag842.xml" ContentType="application/vnd.openxmlformats-officedocument.presentationml.tags+xml"/>
  <Override PartName="/ppt/tags/tag843.xml" ContentType="application/vnd.openxmlformats-officedocument.presentationml.tags+xml"/>
  <Override PartName="/ppt/tags/tag844.xml" ContentType="application/vnd.openxmlformats-officedocument.presentationml.tags+xml"/>
  <Override PartName="/ppt/tags/tag845.xml" ContentType="application/vnd.openxmlformats-officedocument.presentationml.tags+xml"/>
  <Override PartName="/ppt/tags/tag846.xml" ContentType="application/vnd.openxmlformats-officedocument.presentationml.tags+xml"/>
  <Override PartName="/ppt/tags/tag847.xml" ContentType="application/vnd.openxmlformats-officedocument.presentationml.tags+xml"/>
  <Override PartName="/ppt/tags/tag848.xml" ContentType="application/vnd.openxmlformats-officedocument.presentationml.tags+xml"/>
  <Override PartName="/ppt/tags/tag849.xml" ContentType="application/vnd.openxmlformats-officedocument.presentationml.tags+xml"/>
  <Override PartName="/ppt/tags/tag850.xml" ContentType="application/vnd.openxmlformats-officedocument.presentationml.tags+xml"/>
  <Override PartName="/ppt/tags/tag851.xml" ContentType="application/vnd.openxmlformats-officedocument.presentationml.tags+xml"/>
  <Override PartName="/ppt/tags/tag852.xml" ContentType="application/vnd.openxmlformats-officedocument.presentationml.tags+xml"/>
  <Override PartName="/ppt/tags/tag853.xml" ContentType="application/vnd.openxmlformats-officedocument.presentationml.tags+xml"/>
  <Override PartName="/ppt/tags/tag854.xml" ContentType="application/vnd.openxmlformats-officedocument.presentationml.tags+xml"/>
  <Override PartName="/ppt/tags/tag855.xml" ContentType="application/vnd.openxmlformats-officedocument.presentationml.tags+xml"/>
  <Override PartName="/ppt/tags/tag856.xml" ContentType="application/vnd.openxmlformats-officedocument.presentationml.tags+xml"/>
  <Override PartName="/ppt/tags/tag857.xml" ContentType="application/vnd.openxmlformats-officedocument.presentationml.tags+xml"/>
  <Override PartName="/ppt/tags/tag858.xml" ContentType="application/vnd.openxmlformats-officedocument.presentationml.tags+xml"/>
  <Override PartName="/ppt/tags/tag859.xml" ContentType="application/vnd.openxmlformats-officedocument.presentationml.tags+xml"/>
  <Override PartName="/ppt/tags/tag860.xml" ContentType="application/vnd.openxmlformats-officedocument.presentationml.tags+xml"/>
  <Override PartName="/ppt/tags/tag861.xml" ContentType="application/vnd.openxmlformats-officedocument.presentationml.tags+xml"/>
  <Override PartName="/ppt/tags/tag862.xml" ContentType="application/vnd.openxmlformats-officedocument.presentationml.tags+xml"/>
  <Override PartName="/ppt/theme/theme14.xml" ContentType="application/vnd.openxmlformats-officedocument.theme+xml"/>
  <Override PartName="/ppt/theme/theme15.xml" ContentType="application/vnd.openxmlformats-officedocument.theme+xml"/>
  <Override PartName="/ppt/notesSlides/notesSlide1.xml" ContentType="application/vnd.openxmlformats-officedocument.presentationml.notesSlide+xml"/>
  <Override PartName="/ppt/tags/tag863.xml" ContentType="application/vnd.openxmlformats-officedocument.presentationml.tags+xml"/>
  <Override PartName="/ppt/tags/tag864.xml" ContentType="application/vnd.openxmlformats-officedocument.presentationml.tags+xml"/>
  <Override PartName="/ppt/tags/tag865.xml" ContentType="application/vnd.openxmlformats-officedocument.presentationml.tags+xml"/>
  <Override PartName="/ppt/tags/tag866.xml" ContentType="application/vnd.openxmlformats-officedocument.presentationml.tags+xml"/>
  <Override PartName="/ppt/tags/tag867.xml" ContentType="application/vnd.openxmlformats-officedocument.presentationml.tags+xml"/>
  <Override PartName="/ppt/tags/tag868.xml" ContentType="application/vnd.openxmlformats-officedocument.presentationml.tags+xml"/>
  <Override PartName="/ppt/notesSlides/notesSlide2.xml" ContentType="application/vnd.openxmlformats-officedocument.presentationml.notesSlide+xml"/>
  <Override PartName="/ppt/tags/tag869.xml" ContentType="application/vnd.openxmlformats-officedocument.presentationml.tags+xml"/>
  <Override PartName="/ppt/tags/tag870.xml" ContentType="application/vnd.openxmlformats-officedocument.presentationml.tags+xml"/>
  <Override PartName="/ppt/tags/tag871.xml" ContentType="application/vnd.openxmlformats-officedocument.presentationml.tags+xml"/>
  <Override PartName="/ppt/tags/tag872.xml" ContentType="application/vnd.openxmlformats-officedocument.presentationml.tags+xml"/>
  <Override PartName="/ppt/tags/tag873.xml" ContentType="application/vnd.openxmlformats-officedocument.presentationml.tags+xml"/>
  <Override PartName="/ppt/tags/tag874.xml" ContentType="application/vnd.openxmlformats-officedocument.presentationml.tags+xml"/>
  <Override PartName="/ppt/tags/tag875.xml" ContentType="application/vnd.openxmlformats-officedocument.presentationml.tags+xml"/>
  <Override PartName="/ppt/tags/tag876.xml" ContentType="application/vnd.openxmlformats-officedocument.presentationml.tags+xml"/>
  <Override PartName="/ppt/tags/tag877.xml" ContentType="application/vnd.openxmlformats-officedocument.presentationml.tags+xml"/>
  <Override PartName="/ppt/tags/tag878.xml" ContentType="application/vnd.openxmlformats-officedocument.presentationml.tags+xml"/>
  <Override PartName="/ppt/tags/tag879.xml" ContentType="application/vnd.openxmlformats-officedocument.presentationml.tags+xml"/>
  <Override PartName="/ppt/notesSlides/notesSlide3.xml" ContentType="application/vnd.openxmlformats-officedocument.presentationml.notesSlide+xml"/>
  <Override PartName="/ppt/tags/tag880.xml" ContentType="application/vnd.openxmlformats-officedocument.presentationml.tags+xml"/>
  <Override PartName="/ppt/tags/tag881.xml" ContentType="application/vnd.openxmlformats-officedocument.presentationml.tags+xml"/>
  <Override PartName="/ppt/tags/tag882.xml" ContentType="application/vnd.openxmlformats-officedocument.presentationml.tags+xml"/>
  <Override PartName="/ppt/notesSlides/notesSlide4.xml" ContentType="application/vnd.openxmlformats-officedocument.presentationml.notesSlide+xml"/>
  <Override PartName="/ppt/tags/tag883.xml" ContentType="application/vnd.openxmlformats-officedocument.presentationml.tags+xml"/>
  <Override PartName="/ppt/tags/tag884.xml" ContentType="application/vnd.openxmlformats-officedocument.presentationml.tags+xml"/>
  <Override PartName="/ppt/tags/tag885.xml" ContentType="application/vnd.openxmlformats-officedocument.presentationml.tags+xml"/>
  <Override PartName="/ppt/tags/tag886.xml" ContentType="application/vnd.openxmlformats-officedocument.presentationml.tags+xml"/>
  <Override PartName="/ppt/tags/tag887.xml" ContentType="application/vnd.openxmlformats-officedocument.presentationml.tags+xml"/>
  <Override PartName="/ppt/tags/tag888.xml" ContentType="application/vnd.openxmlformats-officedocument.presentationml.tags+xml"/>
  <Override PartName="/ppt/tags/tag889.xml" ContentType="application/vnd.openxmlformats-officedocument.presentationml.tags+xml"/>
  <Override PartName="/ppt/notesSlides/notesSlide5.xml" ContentType="application/vnd.openxmlformats-officedocument.presentationml.notesSlide+xml"/>
  <Override PartName="/ppt/tags/tag890.xml" ContentType="application/vnd.openxmlformats-officedocument.presentationml.tags+xml"/>
  <Override PartName="/ppt/tags/tag891.xml" ContentType="application/vnd.openxmlformats-officedocument.presentationml.tags+xml"/>
  <Override PartName="/ppt/tags/tag892.xml" ContentType="application/vnd.openxmlformats-officedocument.presentationml.tags+xml"/>
  <Override PartName="/ppt/tags/tag893.xml" ContentType="application/vnd.openxmlformats-officedocument.presentationml.tags+xml"/>
  <Override PartName="/ppt/tags/tag894.xml" ContentType="application/vnd.openxmlformats-officedocument.presentationml.tags+xml"/>
  <Override PartName="/ppt/tags/tag895.xml" ContentType="application/vnd.openxmlformats-officedocument.presentationml.tags+xml"/>
  <Override PartName="/ppt/tags/tag896.xml" ContentType="application/vnd.openxmlformats-officedocument.presentationml.tags+xml"/>
  <Override PartName="/ppt/notesSlides/notesSlide6.xml" ContentType="application/vnd.openxmlformats-officedocument.presentationml.notesSlide+xml"/>
  <Override PartName="/ppt/tags/tag897.xml" ContentType="application/vnd.openxmlformats-officedocument.presentationml.tags+xml"/>
  <Override PartName="/ppt/tags/tag898.xml" ContentType="application/vnd.openxmlformats-officedocument.presentationml.tags+xml"/>
  <Override PartName="/ppt/tags/tag899.xml" ContentType="application/vnd.openxmlformats-officedocument.presentationml.tags+xml"/>
  <Override PartName="/ppt/tags/tag900.xml" ContentType="application/vnd.openxmlformats-officedocument.presentationml.tags+xml"/>
  <Override PartName="/ppt/tags/tag901.xml" ContentType="application/vnd.openxmlformats-officedocument.presentationml.tags+xml"/>
  <Override PartName="/ppt/tags/tag902.xml" ContentType="application/vnd.openxmlformats-officedocument.presentationml.tags+xml"/>
  <Override PartName="/ppt/tags/tag903.xml" ContentType="application/vnd.openxmlformats-officedocument.presentationml.tags+xml"/>
  <Override PartName="/ppt/tags/tag904.xml" ContentType="application/vnd.openxmlformats-officedocument.presentationml.tags+xml"/>
  <Override PartName="/ppt/tags/tag905.xml" ContentType="application/vnd.openxmlformats-officedocument.presentationml.tags+xml"/>
  <Override PartName="/ppt/tags/tag906.xml" ContentType="application/vnd.openxmlformats-officedocument.presentationml.tags+xml"/>
  <Override PartName="/ppt/notesSlides/notesSlide7.xml" ContentType="application/vnd.openxmlformats-officedocument.presentationml.notesSlide+xml"/>
  <Override PartName="/ppt/tags/tag907.xml" ContentType="application/vnd.openxmlformats-officedocument.presentationml.tags+xml"/>
  <Override PartName="/ppt/tags/tag908.xml" ContentType="application/vnd.openxmlformats-officedocument.presentationml.tags+xml"/>
  <Override PartName="/ppt/tags/tag909.xml" ContentType="application/vnd.openxmlformats-officedocument.presentationml.tags+xml"/>
  <Override PartName="/ppt/tags/tag910.xml" ContentType="application/vnd.openxmlformats-officedocument.presentationml.tags+xml"/>
  <Override PartName="/ppt/tags/tag911.xml" ContentType="application/vnd.openxmlformats-officedocument.presentationml.tags+xml"/>
  <Override PartName="/ppt/tags/tag912.xml" ContentType="application/vnd.openxmlformats-officedocument.presentationml.tags+xml"/>
  <Override PartName="/ppt/tags/tag913.xml" ContentType="application/vnd.openxmlformats-officedocument.presentationml.tags+xml"/>
  <Override PartName="/ppt/tags/tag914.xml" ContentType="application/vnd.openxmlformats-officedocument.presentationml.tags+xml"/>
  <Override PartName="/ppt/tags/tag915.xml" ContentType="application/vnd.openxmlformats-officedocument.presentationml.tags+xml"/>
  <Override PartName="/ppt/tags/tag916.xml" ContentType="application/vnd.openxmlformats-officedocument.presentationml.tags+xml"/>
  <Override PartName="/ppt/tags/tag917.xml" ContentType="application/vnd.openxmlformats-officedocument.presentationml.tags+xml"/>
  <Override PartName="/ppt/tags/tag918.xml" ContentType="application/vnd.openxmlformats-officedocument.presentationml.tags+xml"/>
  <Override PartName="/ppt/tags/tag919.xml" ContentType="application/vnd.openxmlformats-officedocument.presentationml.tags+xml"/>
  <Override PartName="/ppt/tags/tag920.xml" ContentType="application/vnd.openxmlformats-officedocument.presentationml.tags+xml"/>
  <Override PartName="/ppt/tags/tag921.xml" ContentType="application/vnd.openxmlformats-officedocument.presentationml.tags+xml"/>
  <Override PartName="/ppt/tags/tag922.xml" ContentType="application/vnd.openxmlformats-officedocument.presentationml.tags+xml"/>
  <Override PartName="/ppt/tags/tag923.xml" ContentType="application/vnd.openxmlformats-officedocument.presentationml.tags+xml"/>
  <Override PartName="/ppt/tags/tag924.xml" ContentType="application/vnd.openxmlformats-officedocument.presentationml.tags+xml"/>
  <Override PartName="/ppt/tags/tag925.xml" ContentType="application/vnd.openxmlformats-officedocument.presentationml.tags+xml"/>
  <Override PartName="/ppt/tags/tag926.xml" ContentType="application/vnd.openxmlformats-officedocument.presentationml.tags+xml"/>
  <Override PartName="/ppt/tags/tag927.xml" ContentType="application/vnd.openxmlformats-officedocument.presentationml.tags+xml"/>
  <Override PartName="/ppt/tags/tag928.xml" ContentType="application/vnd.openxmlformats-officedocument.presentationml.tags+xml"/>
  <Override PartName="/ppt/tags/tag929.xml" ContentType="application/vnd.openxmlformats-officedocument.presentationml.tags+xml"/>
  <Override PartName="/ppt/tags/tag930.xml" ContentType="application/vnd.openxmlformats-officedocument.presentationml.tags+xml"/>
  <Override PartName="/ppt/tags/tag931.xml" ContentType="application/vnd.openxmlformats-officedocument.presentationml.tags+xml"/>
  <Override PartName="/ppt/notesSlides/notesSlide8.xml" ContentType="application/vnd.openxmlformats-officedocument.presentationml.notesSlide+xml"/>
  <Override PartName="/ppt/tags/tag932.xml" ContentType="application/vnd.openxmlformats-officedocument.presentationml.tags+xml"/>
  <Override PartName="/ppt/tags/tag933.xml" ContentType="application/vnd.openxmlformats-officedocument.presentationml.tags+xml"/>
  <Override PartName="/ppt/tags/tag934.xml" ContentType="application/vnd.openxmlformats-officedocument.presentationml.tags+xml"/>
  <Override PartName="/ppt/tags/tag935.xml" ContentType="application/vnd.openxmlformats-officedocument.presentationml.tags+xml"/>
  <Override PartName="/ppt/tags/tag936.xml" ContentType="application/vnd.openxmlformats-officedocument.presentationml.tags+xml"/>
  <Override PartName="/ppt/tags/tag937.xml" ContentType="application/vnd.openxmlformats-officedocument.presentationml.tags+xml"/>
  <Override PartName="/ppt/notesSlides/notesSlide9.xml" ContentType="application/vnd.openxmlformats-officedocument.presentationml.notesSlide+xml"/>
  <Override PartName="/ppt/tags/tag938.xml" ContentType="application/vnd.openxmlformats-officedocument.presentationml.tags+xml"/>
  <Override PartName="/ppt/tags/tag939.xml" ContentType="application/vnd.openxmlformats-officedocument.presentationml.tags+xml"/>
  <Override PartName="/ppt/tags/tag940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941.xml" ContentType="application/vnd.openxmlformats-officedocument.presentationml.tags+xml"/>
  <Override PartName="/ppt/tags/tag942.xml" ContentType="application/vnd.openxmlformats-officedocument.presentationml.tags+xml"/>
  <Override PartName="/ppt/notesSlides/notesSlide13.xml" ContentType="application/vnd.openxmlformats-officedocument.presentationml.notesSlide+xml"/>
  <Override PartName="/ppt/tags/tag943.xml" ContentType="application/vnd.openxmlformats-officedocument.presentationml.tags+xml"/>
  <Override PartName="/ppt/tags/tag944.xml" ContentType="application/vnd.openxmlformats-officedocument.presentationml.tags+xml"/>
  <Override PartName="/ppt/tags/tag945.xml" ContentType="application/vnd.openxmlformats-officedocument.presentationml.tags+xml"/>
  <Override PartName="/ppt/tags/tag946.xml" ContentType="application/vnd.openxmlformats-officedocument.presentationml.tags+xml"/>
  <Override PartName="/ppt/tags/tag947.xml" ContentType="application/vnd.openxmlformats-officedocument.presentationml.tags+xml"/>
  <Override PartName="/ppt/tags/tag948.xml" ContentType="application/vnd.openxmlformats-officedocument.presentationml.tags+xml"/>
  <Override PartName="/ppt/tags/tag949.xml" ContentType="application/vnd.openxmlformats-officedocument.presentationml.tags+xml"/>
  <Override PartName="/ppt/tags/tag950.xml" ContentType="application/vnd.openxmlformats-officedocument.presentationml.tags+xml"/>
  <Override PartName="/ppt/tags/tag951.xml" ContentType="application/vnd.openxmlformats-officedocument.presentationml.tags+xml"/>
  <Override PartName="/ppt/tags/tag952.xml" ContentType="application/vnd.openxmlformats-officedocument.presentationml.tags+xml"/>
  <Override PartName="/ppt/tags/tag953.xml" ContentType="application/vnd.openxmlformats-officedocument.presentationml.tags+xml"/>
  <Override PartName="/ppt/notesSlides/notesSlide14.xml" ContentType="application/vnd.openxmlformats-officedocument.presentationml.notesSlide+xml"/>
  <Override PartName="/ppt/tags/tag954.xml" ContentType="application/vnd.openxmlformats-officedocument.presentationml.tags+xml"/>
  <Override PartName="/ppt/tags/tag955.xml" ContentType="application/vnd.openxmlformats-officedocument.presentationml.tags+xml"/>
  <Override PartName="/ppt/tags/tag956.xml" ContentType="application/vnd.openxmlformats-officedocument.presentationml.tags+xml"/>
  <Override PartName="/ppt/tags/tag957.xml" ContentType="application/vnd.openxmlformats-officedocument.presentationml.tags+xml"/>
  <Override PartName="/ppt/tags/tag958.xml" ContentType="application/vnd.openxmlformats-officedocument.presentationml.tags+xml"/>
  <Override PartName="/ppt/tags/tag959.xml" ContentType="application/vnd.openxmlformats-officedocument.presentationml.tags+xml"/>
  <Override PartName="/ppt/tags/tag960.xml" ContentType="application/vnd.openxmlformats-officedocument.presentationml.tags+xml"/>
  <Override PartName="/ppt/tags/tag961.xml" ContentType="application/vnd.openxmlformats-officedocument.presentationml.tags+xml"/>
  <Override PartName="/ppt/tags/tag962.xml" ContentType="application/vnd.openxmlformats-officedocument.presentationml.tags+xml"/>
  <Override PartName="/ppt/tags/tag963.xml" ContentType="application/vnd.openxmlformats-officedocument.presentationml.tags+xml"/>
  <Override PartName="/ppt/tags/tag964.xml" ContentType="application/vnd.openxmlformats-officedocument.presentationml.tags+xml"/>
  <Override PartName="/ppt/tags/tag965.xml" ContentType="application/vnd.openxmlformats-officedocument.presentationml.tags+xml"/>
  <Override PartName="/ppt/tags/tag966.xml" ContentType="application/vnd.openxmlformats-officedocument.presentationml.tags+xml"/>
  <Override PartName="/ppt/tags/tag967.xml" ContentType="application/vnd.openxmlformats-officedocument.presentationml.tags+xml"/>
  <Override PartName="/ppt/tags/tag968.xml" ContentType="application/vnd.openxmlformats-officedocument.presentationml.tags+xml"/>
  <Override PartName="/ppt/tags/tag969.xml" ContentType="application/vnd.openxmlformats-officedocument.presentationml.tags+xml"/>
  <Override PartName="/ppt/tags/tag970.xml" ContentType="application/vnd.openxmlformats-officedocument.presentationml.tags+xml"/>
  <Override PartName="/ppt/tags/tag971.xml" ContentType="application/vnd.openxmlformats-officedocument.presentationml.tags+xml"/>
  <Override PartName="/ppt/tags/tag972.xml" ContentType="application/vnd.openxmlformats-officedocument.presentationml.tags+xml"/>
  <Override PartName="/ppt/tags/tag973.xml" ContentType="application/vnd.openxmlformats-officedocument.presentationml.tags+xml"/>
  <Override PartName="/ppt/tags/tag974.xml" ContentType="application/vnd.openxmlformats-officedocument.presentationml.tags+xml"/>
  <Override PartName="/ppt/tags/tag975.xml" ContentType="application/vnd.openxmlformats-officedocument.presentationml.tags+xml"/>
  <Override PartName="/ppt/tags/tag976.xml" ContentType="application/vnd.openxmlformats-officedocument.presentationml.tags+xml"/>
  <Override PartName="/ppt/tags/tag977.xml" ContentType="application/vnd.openxmlformats-officedocument.presentationml.tags+xml"/>
  <Override PartName="/ppt/tags/tag978.xml" ContentType="application/vnd.openxmlformats-officedocument.presentationml.tags+xml"/>
  <Override PartName="/ppt/tags/tag979.xml" ContentType="application/vnd.openxmlformats-officedocument.presentationml.tags+xml"/>
  <Override PartName="/ppt/tags/tag980.xml" ContentType="application/vnd.openxmlformats-officedocument.presentationml.tags+xml"/>
  <Override PartName="/ppt/tags/tag981.xml" ContentType="application/vnd.openxmlformats-officedocument.presentationml.tags+xml"/>
  <Override PartName="/ppt/tags/tag982.xml" ContentType="application/vnd.openxmlformats-officedocument.presentationml.tags+xml"/>
  <Override PartName="/ppt/tags/tag983.xml" ContentType="application/vnd.openxmlformats-officedocument.presentationml.tags+xml"/>
  <Override PartName="/ppt/tags/tag984.xml" ContentType="application/vnd.openxmlformats-officedocument.presentationml.tags+xml"/>
  <Override PartName="/ppt/tags/tag985.xml" ContentType="application/vnd.openxmlformats-officedocument.presentationml.tags+xml"/>
  <Override PartName="/ppt/tags/tag986.xml" ContentType="application/vnd.openxmlformats-officedocument.presentationml.tags+xml"/>
  <Override PartName="/ppt/tags/tag987.xml" ContentType="application/vnd.openxmlformats-officedocument.presentationml.tags+xml"/>
  <Override PartName="/ppt/tags/tag988.xml" ContentType="application/vnd.openxmlformats-officedocument.presentationml.tags+xml"/>
  <Override PartName="/ppt/tags/tag989.xml" ContentType="application/vnd.openxmlformats-officedocument.presentationml.tags+xml"/>
  <Override PartName="/ppt/tags/tag990.xml" ContentType="application/vnd.openxmlformats-officedocument.presentationml.tags+xml"/>
  <Override PartName="/ppt/tags/tag991.xml" ContentType="application/vnd.openxmlformats-officedocument.presentationml.tags+xml"/>
  <Override PartName="/ppt/tags/tag992.xml" ContentType="application/vnd.openxmlformats-officedocument.presentationml.tags+xml"/>
  <Override PartName="/ppt/tags/tag993.xml" ContentType="application/vnd.openxmlformats-officedocument.presentationml.tags+xml"/>
  <Override PartName="/ppt/tags/tag994.xml" ContentType="application/vnd.openxmlformats-officedocument.presentationml.tags+xml"/>
  <Override PartName="/ppt/tags/tag995.xml" ContentType="application/vnd.openxmlformats-officedocument.presentationml.tags+xml"/>
  <Override PartName="/ppt/tags/tag996.xml" ContentType="application/vnd.openxmlformats-officedocument.presentationml.tags+xml"/>
  <Override PartName="/ppt/tags/tag997.xml" ContentType="application/vnd.openxmlformats-officedocument.presentationml.tags+xml"/>
  <Override PartName="/ppt/tags/tag998.xml" ContentType="application/vnd.openxmlformats-officedocument.presentationml.tags+xml"/>
  <Override PartName="/ppt/tags/tag999.xml" ContentType="application/vnd.openxmlformats-officedocument.presentationml.tags+xml"/>
  <Override PartName="/ppt/tags/tag1000.xml" ContentType="application/vnd.openxmlformats-officedocument.presentationml.tags+xml"/>
  <Override PartName="/ppt/tags/tag1001.xml" ContentType="application/vnd.openxmlformats-officedocument.presentationml.tags+xml"/>
  <Override PartName="/ppt/tags/tag1002.xml" ContentType="application/vnd.openxmlformats-officedocument.presentationml.tags+xml"/>
  <Override PartName="/ppt/tags/tag1003.xml" ContentType="application/vnd.openxmlformats-officedocument.presentationml.tags+xml"/>
  <Override PartName="/ppt/tags/tag1004.xml" ContentType="application/vnd.openxmlformats-officedocument.presentationml.tags+xml"/>
  <Override PartName="/ppt/tags/tag1005.xml" ContentType="application/vnd.openxmlformats-officedocument.presentationml.tags+xml"/>
  <Override PartName="/ppt/tags/tag1006.xml" ContentType="application/vnd.openxmlformats-officedocument.presentationml.tags+xml"/>
  <Override PartName="/ppt/tags/tag1007.xml" ContentType="application/vnd.openxmlformats-officedocument.presentationml.tags+xml"/>
  <Override PartName="/ppt/tags/tag1008.xml" ContentType="application/vnd.openxmlformats-officedocument.presentationml.tags+xml"/>
  <Override PartName="/ppt/tags/tag1009.xml" ContentType="application/vnd.openxmlformats-officedocument.presentationml.tags+xml"/>
  <Override PartName="/ppt/tags/tag1010.xml" ContentType="application/vnd.openxmlformats-officedocument.presentationml.tags+xml"/>
  <Override PartName="/ppt/tags/tag1011.xml" ContentType="application/vnd.openxmlformats-officedocument.presentationml.tags+xml"/>
  <Override PartName="/ppt/tags/tag1012.xml" ContentType="application/vnd.openxmlformats-officedocument.presentationml.tags+xml"/>
  <Override PartName="/ppt/tags/tag1013.xml" ContentType="application/vnd.openxmlformats-officedocument.presentationml.tags+xml"/>
  <Override PartName="/ppt/tags/tag1014.xml" ContentType="application/vnd.openxmlformats-officedocument.presentationml.tags+xml"/>
  <Override PartName="/ppt/tags/tag1015.xml" ContentType="application/vnd.openxmlformats-officedocument.presentationml.tags+xml"/>
  <Override PartName="/ppt/tags/tag1016.xml" ContentType="application/vnd.openxmlformats-officedocument.presentationml.tags+xml"/>
  <Override PartName="/ppt/tags/tag1017.xml" ContentType="application/vnd.openxmlformats-officedocument.presentationml.tags+xml"/>
  <Override PartName="/ppt/tags/tag1018.xml" ContentType="application/vnd.openxmlformats-officedocument.presentationml.tags+xml"/>
  <Override PartName="/ppt/tags/tag1019.xml" ContentType="application/vnd.openxmlformats-officedocument.presentationml.tags+xml"/>
  <Override PartName="/ppt/tags/tag1020.xml" ContentType="application/vnd.openxmlformats-officedocument.presentationml.tags+xml"/>
  <Override PartName="/ppt/tags/tag1021.xml" ContentType="application/vnd.openxmlformats-officedocument.presentationml.tags+xml"/>
  <Override PartName="/ppt/tags/tag1022.xml" ContentType="application/vnd.openxmlformats-officedocument.presentationml.tags+xml"/>
  <Override PartName="/ppt/tags/tag1023.xml" ContentType="application/vnd.openxmlformats-officedocument.presentationml.tag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ags/tag1024.xml" ContentType="application/vnd.openxmlformats-officedocument.presentationml.tags+xml"/>
  <Override PartName="/ppt/notesSlides/notesSlide1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025.xml" ContentType="application/vnd.openxmlformats-officedocument.presentationml.tags+xml"/>
  <Override PartName="/ppt/tags/tag1026.xml" ContentType="application/vnd.openxmlformats-officedocument.presentationml.tags+xml"/>
  <Override PartName="/ppt/tags/tag1027.xml" ContentType="application/vnd.openxmlformats-officedocument.presentationml.tags+xml"/>
  <Override PartName="/ppt/tags/tag1028.xml" ContentType="application/vnd.openxmlformats-officedocument.presentationml.tags+xml"/>
  <Override PartName="/ppt/tags/tag1029.xml" ContentType="application/vnd.openxmlformats-officedocument.presentationml.tags+xml"/>
  <Override PartName="/ppt/tags/tag1030.xml" ContentType="application/vnd.openxmlformats-officedocument.presentationml.tags+xml"/>
  <Override PartName="/ppt/tags/tag1031.xml" ContentType="application/vnd.openxmlformats-officedocument.presentationml.tags+xml"/>
  <Override PartName="/ppt/tags/tag1032.xml" ContentType="application/vnd.openxmlformats-officedocument.presentationml.tags+xml"/>
  <Override PartName="/ppt/notesSlides/notesSlide16.xml" ContentType="application/vnd.openxmlformats-officedocument.presentationml.notesSlide+xml"/>
  <Override PartName="/ppt/tags/tag1033.xml" ContentType="application/vnd.openxmlformats-officedocument.presentationml.tags+xml"/>
  <Override PartName="/ppt/tags/tag1034.xml" ContentType="application/vnd.openxmlformats-officedocument.presentationml.tags+xml"/>
  <Override PartName="/ppt/tags/tag1035.xml" ContentType="application/vnd.openxmlformats-officedocument.presentationml.tags+xml"/>
  <Override PartName="/ppt/tags/tag1036.xml" ContentType="application/vnd.openxmlformats-officedocument.presentationml.tags+xml"/>
  <Override PartName="/ppt/tags/tag1037.xml" ContentType="application/vnd.openxmlformats-officedocument.presentationml.tags+xml"/>
  <Override PartName="/ppt/tags/tag1038.xml" ContentType="application/vnd.openxmlformats-officedocument.presentationml.tags+xml"/>
  <Override PartName="/ppt/tags/tag1039.xml" ContentType="application/vnd.openxmlformats-officedocument.presentationml.tags+xml"/>
  <Override PartName="/ppt/tags/tag1040.xml" ContentType="application/vnd.openxmlformats-officedocument.presentationml.tags+xml"/>
  <Override PartName="/ppt/tags/tag1041.xml" ContentType="application/vnd.openxmlformats-officedocument.presentationml.tags+xml"/>
  <Override PartName="/ppt/tags/tag1042.xml" ContentType="application/vnd.openxmlformats-officedocument.presentationml.tags+xml"/>
  <Override PartName="/ppt/tags/tag1043.xml" ContentType="application/vnd.openxmlformats-officedocument.presentationml.tags+xml"/>
  <Override PartName="/ppt/tags/tag1044.xml" ContentType="application/vnd.openxmlformats-officedocument.presentationml.tags+xml"/>
  <Override PartName="/ppt/tags/tag1045.xml" ContentType="application/vnd.openxmlformats-officedocument.presentationml.tags+xml"/>
  <Override PartName="/ppt/notesSlides/notesSlide17.xml" ContentType="application/vnd.openxmlformats-officedocument.presentationml.notesSlide+xml"/>
  <Override PartName="/ppt/tags/tag1046.xml" ContentType="application/vnd.openxmlformats-officedocument.presentationml.tags+xml"/>
  <Override PartName="/ppt/tags/tag1047.xml" ContentType="application/vnd.openxmlformats-officedocument.presentationml.tags+xml"/>
  <Override PartName="/ppt/tags/tag1048.xml" ContentType="application/vnd.openxmlformats-officedocument.presentationml.tags+xml"/>
  <Override PartName="/ppt/tags/tag1049.xml" ContentType="application/vnd.openxmlformats-officedocument.presentationml.tags+xml"/>
  <Override PartName="/ppt/tags/tag1050.xml" ContentType="application/vnd.openxmlformats-officedocument.presentationml.tags+xml"/>
  <Override PartName="/ppt/tags/tag1051.xml" ContentType="application/vnd.openxmlformats-officedocument.presentationml.tags+xml"/>
  <Override PartName="/ppt/tags/tag1052.xml" ContentType="application/vnd.openxmlformats-officedocument.presentationml.tags+xml"/>
  <Override PartName="/ppt/tags/tag1053.xml" ContentType="application/vnd.openxmlformats-officedocument.presentationml.tags+xml"/>
  <Override PartName="/ppt/tags/tag1054.xml" ContentType="application/vnd.openxmlformats-officedocument.presentationml.tags+xml"/>
  <Override PartName="/ppt/tags/tag1055.xml" ContentType="application/vnd.openxmlformats-officedocument.presentationml.tags+xml"/>
  <Override PartName="/ppt/tags/tag1056.xml" ContentType="application/vnd.openxmlformats-officedocument.presentationml.tags+xml"/>
  <Override PartName="/ppt/tags/tag1057.xml" ContentType="application/vnd.openxmlformats-officedocument.presentationml.tags+xml"/>
  <Override PartName="/ppt/tags/tag1058.xml" ContentType="application/vnd.openxmlformats-officedocument.presentationml.tags+xml"/>
  <Override PartName="/ppt/tags/tag1059.xml" ContentType="application/vnd.openxmlformats-officedocument.presentationml.tags+xml"/>
  <Override PartName="/ppt/tags/tag1060.xml" ContentType="application/vnd.openxmlformats-officedocument.presentationml.tags+xml"/>
  <Override PartName="/ppt/tags/tag1061.xml" ContentType="application/vnd.openxmlformats-officedocument.presentationml.tags+xml"/>
  <Override PartName="/ppt/tags/tag1062.xml" ContentType="application/vnd.openxmlformats-officedocument.presentationml.tags+xml"/>
  <Override PartName="/ppt/tags/tag1063.xml" ContentType="application/vnd.openxmlformats-officedocument.presentationml.tags+xml"/>
  <Override PartName="/ppt/tags/tag1064.xml" ContentType="application/vnd.openxmlformats-officedocument.presentationml.tags+xml"/>
  <Override PartName="/ppt/tags/tag1065.xml" ContentType="application/vnd.openxmlformats-officedocument.presentationml.tags+xml"/>
  <Override PartName="/ppt/tags/tag1066.xml" ContentType="application/vnd.openxmlformats-officedocument.presentationml.tags+xml"/>
  <Override PartName="/ppt/tags/tag1067.xml" ContentType="application/vnd.openxmlformats-officedocument.presentationml.tags+xml"/>
  <Override PartName="/ppt/tags/tag1068.xml" ContentType="application/vnd.openxmlformats-officedocument.presentationml.tags+xml"/>
  <Override PartName="/ppt/tags/tag1069.xml" ContentType="application/vnd.openxmlformats-officedocument.presentationml.tags+xml"/>
  <Override PartName="/ppt/tags/tag1070.xml" ContentType="application/vnd.openxmlformats-officedocument.presentationml.tags+xml"/>
  <Override PartName="/ppt/tags/tag1071.xml" ContentType="application/vnd.openxmlformats-officedocument.presentationml.tags+xml"/>
  <Override PartName="/ppt/notesSlides/notesSlide18.xml" ContentType="application/vnd.openxmlformats-officedocument.presentationml.notesSlide+xml"/>
  <Override PartName="/ppt/tags/tag1072.xml" ContentType="application/vnd.openxmlformats-officedocument.presentationml.tags+xml"/>
  <Override PartName="/ppt/tags/tag1073.xml" ContentType="application/vnd.openxmlformats-officedocument.presentationml.tags+xml"/>
  <Override PartName="/ppt/tags/tag1074.xml" ContentType="application/vnd.openxmlformats-officedocument.presentationml.tags+xml"/>
  <Override PartName="/ppt/tags/tag1075.xml" ContentType="application/vnd.openxmlformats-officedocument.presentationml.tags+xml"/>
  <Override PartName="/ppt/tags/tag1076.xml" ContentType="application/vnd.openxmlformats-officedocument.presentationml.tags+xml"/>
  <Override PartName="/ppt/tags/tag1077.xml" ContentType="application/vnd.openxmlformats-officedocument.presentationml.tags+xml"/>
  <Override PartName="/ppt/tags/tag1078.xml" ContentType="application/vnd.openxmlformats-officedocument.presentationml.tag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tags/tag1079.xml" ContentType="application/vnd.openxmlformats-officedocument.presentationml.tags+xml"/>
  <Override PartName="/ppt/tags/tag1080.xml" ContentType="application/vnd.openxmlformats-officedocument.presentationml.tags+xml"/>
  <Override PartName="/ppt/tags/tag1081.xml" ContentType="application/vnd.openxmlformats-officedocument.presentationml.tags+xml"/>
  <Override PartName="/ppt/tags/tag1082.xml" ContentType="application/vnd.openxmlformats-officedocument.presentationml.tags+xml"/>
  <Override PartName="/ppt/tags/tag108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 bookmarkIdSeed="2">
  <p:sldMasterIdLst>
    <p:sldMasterId id="2147483660" r:id="rId4"/>
    <p:sldMasterId id="2147483722" r:id="rId5"/>
    <p:sldMasterId id="2147483752" r:id="rId6"/>
    <p:sldMasterId id="2147483767" r:id="rId7"/>
    <p:sldMasterId id="2147483884" r:id="rId8"/>
    <p:sldMasterId id="2147483899" r:id="rId9"/>
    <p:sldMasterId id="2147483929" r:id="rId10"/>
    <p:sldMasterId id="2147483949" r:id="rId11"/>
    <p:sldMasterId id="2147483973" r:id="rId12"/>
    <p:sldMasterId id="2147484013" r:id="rId13"/>
    <p:sldMasterId id="2147484019" r:id="rId14"/>
    <p:sldMasterId id="2147484026" r:id="rId15"/>
    <p:sldMasterId id="2147484033" r:id="rId16"/>
  </p:sldMasterIdLst>
  <p:notesMasterIdLst>
    <p:notesMasterId r:id="rId68"/>
  </p:notesMasterIdLst>
  <p:handoutMasterIdLst>
    <p:handoutMasterId r:id="rId69"/>
  </p:handoutMasterIdLst>
  <p:sldIdLst>
    <p:sldId id="347" r:id="rId17"/>
    <p:sldId id="576" r:id="rId18"/>
    <p:sldId id="2134806203" r:id="rId19"/>
    <p:sldId id="600" r:id="rId20"/>
    <p:sldId id="2134806213" r:id="rId21"/>
    <p:sldId id="2134806202" r:id="rId22"/>
    <p:sldId id="549" r:id="rId23"/>
    <p:sldId id="2134806215" r:id="rId24"/>
    <p:sldId id="551" r:id="rId25"/>
    <p:sldId id="605" r:id="rId26"/>
    <p:sldId id="550" r:id="rId27"/>
    <p:sldId id="569" r:id="rId28"/>
    <p:sldId id="606" r:id="rId29"/>
    <p:sldId id="533" r:id="rId30"/>
    <p:sldId id="554" r:id="rId31"/>
    <p:sldId id="2134806204" r:id="rId32"/>
    <p:sldId id="572" r:id="rId33"/>
    <p:sldId id="574" r:id="rId34"/>
    <p:sldId id="595" r:id="rId35"/>
    <p:sldId id="602" r:id="rId36"/>
    <p:sldId id="2134806160" r:id="rId37"/>
    <p:sldId id="2134806238" r:id="rId38"/>
    <p:sldId id="2134806212" r:id="rId39"/>
    <p:sldId id="2134806211" r:id="rId40"/>
    <p:sldId id="537" r:id="rId41"/>
    <p:sldId id="604" r:id="rId42"/>
    <p:sldId id="2134806216" r:id="rId43"/>
    <p:sldId id="2134806217" r:id="rId44"/>
    <p:sldId id="2134806218" r:id="rId45"/>
    <p:sldId id="2134806219" r:id="rId46"/>
    <p:sldId id="2134806222" r:id="rId47"/>
    <p:sldId id="2134806223" r:id="rId48"/>
    <p:sldId id="609" r:id="rId49"/>
    <p:sldId id="599" r:id="rId50"/>
    <p:sldId id="2134806225" r:id="rId51"/>
    <p:sldId id="2134806163" r:id="rId52"/>
    <p:sldId id="2134806226" r:id="rId53"/>
    <p:sldId id="2134806220" r:id="rId54"/>
    <p:sldId id="3388" r:id="rId55"/>
    <p:sldId id="2134806227" r:id="rId56"/>
    <p:sldId id="2134806221" r:id="rId57"/>
    <p:sldId id="2134806228" r:id="rId58"/>
    <p:sldId id="2134806229" r:id="rId59"/>
    <p:sldId id="2134806231" r:id="rId60"/>
    <p:sldId id="2134806237" r:id="rId61"/>
    <p:sldId id="2134806233" r:id="rId62"/>
    <p:sldId id="2134806196" r:id="rId63"/>
    <p:sldId id="2134806239" r:id="rId64"/>
    <p:sldId id="377" r:id="rId65"/>
    <p:sldId id="579" r:id="rId66"/>
    <p:sldId id="587" r:id="rId67"/>
  </p:sldIdLst>
  <p:sldSz cx="9144000" cy="5143500" type="screen16x9"/>
  <p:notesSz cx="6797675" cy="9926638"/>
  <p:custDataLst>
    <p:tags r:id="rId70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941E1ADA-27E1-4EA3-9C37-E0B0D500DC13}">
          <p14:sldIdLst>
            <p14:sldId id="347"/>
            <p14:sldId id="576"/>
            <p14:sldId id="2134806203"/>
            <p14:sldId id="600"/>
            <p14:sldId id="2134806213"/>
            <p14:sldId id="2134806202"/>
            <p14:sldId id="549"/>
            <p14:sldId id="2134806215"/>
            <p14:sldId id="551"/>
            <p14:sldId id="605"/>
            <p14:sldId id="550"/>
            <p14:sldId id="569"/>
            <p14:sldId id="606"/>
            <p14:sldId id="533"/>
            <p14:sldId id="554"/>
            <p14:sldId id="2134806204"/>
            <p14:sldId id="572"/>
            <p14:sldId id="574"/>
            <p14:sldId id="595"/>
            <p14:sldId id="602"/>
            <p14:sldId id="2134806160"/>
            <p14:sldId id="2134806238"/>
            <p14:sldId id="2134806212"/>
            <p14:sldId id="2134806211"/>
            <p14:sldId id="537"/>
            <p14:sldId id="604"/>
            <p14:sldId id="2134806216"/>
            <p14:sldId id="2134806217"/>
            <p14:sldId id="2134806218"/>
            <p14:sldId id="2134806219"/>
            <p14:sldId id="2134806222"/>
            <p14:sldId id="2134806223"/>
            <p14:sldId id="609"/>
            <p14:sldId id="599"/>
            <p14:sldId id="2134806225"/>
            <p14:sldId id="2134806163"/>
            <p14:sldId id="2134806226"/>
            <p14:sldId id="2134806220"/>
            <p14:sldId id="3388"/>
            <p14:sldId id="2134806227"/>
            <p14:sldId id="2134806221"/>
            <p14:sldId id="2134806228"/>
            <p14:sldId id="2134806229"/>
            <p14:sldId id="2134806231"/>
            <p14:sldId id="2134806237"/>
            <p14:sldId id="2134806233"/>
            <p14:sldId id="2134806196"/>
            <p14:sldId id="2134806239"/>
            <p14:sldId id="377"/>
          </p14:sldIdLst>
        </p14:section>
        <p14:section name="Backup" id="{0AF715AC-5C44-4722-B4FA-E58430421FC5}">
          <p14:sldIdLst>
            <p14:sldId id="579"/>
            <p14:sldId id="58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735">
          <p15:clr>
            <a:srgbClr val="A4A3A4"/>
          </p15:clr>
        </p15:guide>
        <p15:guide id="2" orient="horz" pos="2845">
          <p15:clr>
            <a:srgbClr val="A4A3A4"/>
          </p15:clr>
        </p15:guide>
        <p15:guide id="3" pos="226">
          <p15:clr>
            <a:srgbClr val="A4A3A4"/>
          </p15:clr>
        </p15:guide>
        <p15:guide id="4" pos="5602">
          <p15:clr>
            <a:srgbClr val="A4A3A4"/>
          </p15:clr>
        </p15:guide>
        <p15:guide id="5" pos="2857">
          <p15:clr>
            <a:srgbClr val="A4A3A4"/>
          </p15:clr>
        </p15:guide>
        <p15:guide id="6" pos="297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FFE7"/>
    <a:srgbClr val="CCFFCC"/>
    <a:srgbClr val="EAEAEA"/>
    <a:srgbClr val="8ACCA5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12C8C85-51F0-491E-9774-3900AFEF0FD7}" styleName="Helle Formatvorlage 2 - Akz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2833802-FEF1-4C79-8D5D-14CF1EAF98D9}" styleName="Helle Formatvorlage 2 - Akz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Helle Formatvorlage 2 - Akz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DBED569-4797-4DF1-A0F4-6AAB3CD982D8}" styleName="Helle Formatvorlage 3 - Akz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Helle Formatvorlage 3 - Akz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10" autoAdjust="0"/>
    <p:restoredTop sz="95394" autoAdjust="0"/>
  </p:normalViewPr>
  <p:slideViewPr>
    <p:cSldViewPr snapToGrid="0" snapToObjects="1" showGuides="1">
      <p:cViewPr>
        <p:scale>
          <a:sx n="125" d="100"/>
          <a:sy n="125" d="100"/>
        </p:scale>
        <p:origin x="187" y="72"/>
      </p:cViewPr>
      <p:guideLst>
        <p:guide orient="horz" pos="735"/>
        <p:guide orient="horz" pos="2845"/>
        <p:guide pos="226"/>
        <p:guide pos="5602"/>
        <p:guide pos="2857"/>
        <p:guide pos="2971"/>
      </p:guideLst>
    </p:cSldViewPr>
  </p:slideViewPr>
  <p:outlineViewPr>
    <p:cViewPr>
      <p:scale>
        <a:sx n="33" d="100"/>
        <a:sy n="33" d="100"/>
      </p:scale>
      <p:origin x="0" y="-5213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napToGrid="0" snapToObjects="1" showGuides="1">
      <p:cViewPr varScale="1">
        <p:scale>
          <a:sx n="62" d="100"/>
          <a:sy n="62" d="100"/>
        </p:scale>
        <p:origin x="3240" y="67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0.xml"/><Relationship Id="rId21" Type="http://schemas.openxmlformats.org/officeDocument/2006/relationships/slide" Target="slides/slide5.xml"/><Relationship Id="rId42" Type="http://schemas.openxmlformats.org/officeDocument/2006/relationships/slide" Target="slides/slide26.xml"/><Relationship Id="rId47" Type="http://schemas.openxmlformats.org/officeDocument/2006/relationships/slide" Target="slides/slide31.xml"/><Relationship Id="rId63" Type="http://schemas.openxmlformats.org/officeDocument/2006/relationships/slide" Target="slides/slide47.xml"/><Relationship Id="rId68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3.xml"/><Relationship Id="rId29" Type="http://schemas.openxmlformats.org/officeDocument/2006/relationships/slide" Target="slides/slide1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8.xml"/><Relationship Id="rId32" Type="http://schemas.openxmlformats.org/officeDocument/2006/relationships/slide" Target="slides/slide16.xml"/><Relationship Id="rId37" Type="http://schemas.openxmlformats.org/officeDocument/2006/relationships/slide" Target="slides/slide21.xml"/><Relationship Id="rId40" Type="http://schemas.openxmlformats.org/officeDocument/2006/relationships/slide" Target="slides/slide24.xml"/><Relationship Id="rId45" Type="http://schemas.openxmlformats.org/officeDocument/2006/relationships/slide" Target="slides/slide29.xml"/><Relationship Id="rId53" Type="http://schemas.openxmlformats.org/officeDocument/2006/relationships/slide" Target="slides/slide37.xml"/><Relationship Id="rId58" Type="http://schemas.openxmlformats.org/officeDocument/2006/relationships/slide" Target="slides/slide42.xml"/><Relationship Id="rId66" Type="http://schemas.openxmlformats.org/officeDocument/2006/relationships/slide" Target="slides/slide50.xml"/><Relationship Id="rId7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45.xml"/><Relationship Id="rId19" Type="http://schemas.openxmlformats.org/officeDocument/2006/relationships/slide" Target="slides/slide3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6.xml"/><Relationship Id="rId27" Type="http://schemas.openxmlformats.org/officeDocument/2006/relationships/slide" Target="slides/slide11.xml"/><Relationship Id="rId30" Type="http://schemas.openxmlformats.org/officeDocument/2006/relationships/slide" Target="slides/slide14.xml"/><Relationship Id="rId35" Type="http://schemas.openxmlformats.org/officeDocument/2006/relationships/slide" Target="slides/slide19.xml"/><Relationship Id="rId43" Type="http://schemas.openxmlformats.org/officeDocument/2006/relationships/slide" Target="slides/slide27.xml"/><Relationship Id="rId48" Type="http://schemas.openxmlformats.org/officeDocument/2006/relationships/slide" Target="slides/slide32.xml"/><Relationship Id="rId56" Type="http://schemas.openxmlformats.org/officeDocument/2006/relationships/slide" Target="slides/slide40.xml"/><Relationship Id="rId64" Type="http://schemas.openxmlformats.org/officeDocument/2006/relationships/slide" Target="slides/slide48.xml"/><Relationship Id="rId69" Type="http://schemas.openxmlformats.org/officeDocument/2006/relationships/handoutMaster" Target="handoutMasters/handoutMaster1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35.xml"/><Relationship Id="rId72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1.xml"/><Relationship Id="rId25" Type="http://schemas.openxmlformats.org/officeDocument/2006/relationships/slide" Target="slides/slide9.xml"/><Relationship Id="rId33" Type="http://schemas.openxmlformats.org/officeDocument/2006/relationships/slide" Target="slides/slide17.xml"/><Relationship Id="rId38" Type="http://schemas.openxmlformats.org/officeDocument/2006/relationships/slide" Target="slides/slide22.xml"/><Relationship Id="rId46" Type="http://schemas.openxmlformats.org/officeDocument/2006/relationships/slide" Target="slides/slide30.xml"/><Relationship Id="rId59" Type="http://schemas.openxmlformats.org/officeDocument/2006/relationships/slide" Target="slides/slide43.xml"/><Relationship Id="rId67" Type="http://schemas.openxmlformats.org/officeDocument/2006/relationships/slide" Target="slides/slide51.xml"/><Relationship Id="rId20" Type="http://schemas.openxmlformats.org/officeDocument/2006/relationships/slide" Target="slides/slide4.xml"/><Relationship Id="rId41" Type="http://schemas.openxmlformats.org/officeDocument/2006/relationships/slide" Target="slides/slide25.xml"/><Relationship Id="rId54" Type="http://schemas.openxmlformats.org/officeDocument/2006/relationships/slide" Target="slides/slide38.xml"/><Relationship Id="rId62" Type="http://schemas.openxmlformats.org/officeDocument/2006/relationships/slide" Target="slides/slide46.xml"/><Relationship Id="rId70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7.xml"/><Relationship Id="rId28" Type="http://schemas.openxmlformats.org/officeDocument/2006/relationships/slide" Target="slides/slide12.xml"/><Relationship Id="rId36" Type="http://schemas.openxmlformats.org/officeDocument/2006/relationships/slide" Target="slides/slide20.xml"/><Relationship Id="rId49" Type="http://schemas.openxmlformats.org/officeDocument/2006/relationships/slide" Target="slides/slide33.xml"/><Relationship Id="rId57" Type="http://schemas.openxmlformats.org/officeDocument/2006/relationships/slide" Target="slides/slide41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15.xml"/><Relationship Id="rId44" Type="http://schemas.openxmlformats.org/officeDocument/2006/relationships/slide" Target="slides/slide28.xml"/><Relationship Id="rId52" Type="http://schemas.openxmlformats.org/officeDocument/2006/relationships/slide" Target="slides/slide36.xml"/><Relationship Id="rId60" Type="http://schemas.openxmlformats.org/officeDocument/2006/relationships/slide" Target="slides/slide44.xml"/><Relationship Id="rId65" Type="http://schemas.openxmlformats.org/officeDocument/2006/relationships/slide" Target="slides/slide49.xml"/><Relationship Id="rId73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2.xml"/><Relationship Id="rId39" Type="http://schemas.openxmlformats.org/officeDocument/2006/relationships/slide" Target="slides/slide23.xml"/><Relationship Id="rId34" Type="http://schemas.openxmlformats.org/officeDocument/2006/relationships/slide" Target="slides/slide18.xml"/><Relationship Id="rId50" Type="http://schemas.openxmlformats.org/officeDocument/2006/relationships/slide" Target="slides/slide34.xml"/><Relationship Id="rId55" Type="http://schemas.openxmlformats.org/officeDocument/2006/relationships/slide" Target="slides/slide39.xml"/><Relationship Id="rId7" Type="http://schemas.openxmlformats.org/officeDocument/2006/relationships/slideMaster" Target="slideMasters/slideMaster4.xml"/><Relationship Id="rId7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9347079037800689E-2"/>
          <c:y val="8.9347079037800689E-2"/>
          <c:w val="0.82130584192439859"/>
          <c:h val="0.82130584192439859"/>
        </c:manualLayout>
      </c:layout>
      <c:pieChart>
        <c:varyColors val="0"/>
        <c:ser>
          <c:idx val="0"/>
          <c:order val="0"/>
          <c:dPt>
            <c:idx val="0"/>
            <c:bubble3D val="0"/>
            <c:spPr>
              <a:solidFill>
                <a:srgbClr val="D1E4F0"/>
              </a:solidFill>
              <a:ln w="9525" algn="ctr">
                <a:solidFill>
                  <a:schemeClr val="bg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451E-4544-A322-A7482575DC31}"/>
              </c:ext>
            </c:extLst>
          </c:dPt>
          <c:dPt>
            <c:idx val="1"/>
            <c:bubble3D val="0"/>
            <c:spPr>
              <a:solidFill>
                <a:srgbClr val="D1E4F0"/>
              </a:solidFill>
              <a:ln w="9525" algn="ctr">
                <a:solidFill>
                  <a:schemeClr val="bg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451E-4544-A322-A7482575DC31}"/>
              </c:ext>
            </c:extLst>
          </c:dPt>
          <c:dPt>
            <c:idx val="2"/>
            <c:bubble3D val="0"/>
            <c:spPr>
              <a:solidFill>
                <a:srgbClr val="D1E4F0"/>
              </a:solidFill>
              <a:ln w="9525" algn="ctr">
                <a:solidFill>
                  <a:schemeClr val="bg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451E-4544-A322-A7482575DC3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9525" algn="ctr">
                <a:solidFill>
                  <a:schemeClr val="bg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451E-4544-A322-A7482575DC31}"/>
              </c:ext>
            </c:extLst>
          </c:dPt>
          <c:val>
            <c:numRef>
              <c:f>Sheet1!$A$1:$A$4</c:f>
              <c:numCache>
                <c:formatCode>General</c:formatCode>
                <c:ptCount val="4"/>
                <c:pt idx="0">
                  <c:v>25</c:v>
                </c:pt>
                <c:pt idx="1">
                  <c:v>25</c:v>
                </c:pt>
                <c:pt idx="2">
                  <c:v>25</c:v>
                </c:pt>
                <c:pt idx="3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51E-4544-A322-A7482575DC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plotVisOnly val="0"/>
    <c:dispBlanksAs val="gap"/>
    <c:showDLblsOverMax val="1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9347079037800689E-2"/>
          <c:y val="8.9347079037800689E-2"/>
          <c:w val="0.82130584192439859"/>
          <c:h val="0.82130584192439859"/>
        </c:manualLayout>
      </c:layout>
      <c:pieChart>
        <c:varyColors val="0"/>
        <c:ser>
          <c:idx val="0"/>
          <c:order val="0"/>
          <c:dPt>
            <c:idx val="0"/>
            <c:bubble3D val="0"/>
            <c:spPr>
              <a:solidFill>
                <a:srgbClr val="D1E4F0"/>
              </a:solidFill>
              <a:ln w="9525" algn="ctr">
                <a:solidFill>
                  <a:schemeClr val="bg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C9B6-4E32-87B9-97C8C13396ED}"/>
              </c:ext>
            </c:extLst>
          </c:dPt>
          <c:dPt>
            <c:idx val="1"/>
            <c:bubble3D val="0"/>
            <c:spPr>
              <a:solidFill>
                <a:srgbClr val="D1E4F0"/>
              </a:solidFill>
              <a:ln w="9525" algn="ctr">
                <a:solidFill>
                  <a:schemeClr val="bg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C9B6-4E32-87B9-97C8C13396ED}"/>
              </c:ext>
            </c:extLst>
          </c:dPt>
          <c:dPt>
            <c:idx val="2"/>
            <c:bubble3D val="0"/>
            <c:spPr>
              <a:solidFill>
                <a:srgbClr val="D1E4F0"/>
              </a:solidFill>
              <a:ln w="9525" algn="ctr">
                <a:solidFill>
                  <a:schemeClr val="bg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C9B6-4E32-87B9-97C8C13396E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9525" algn="ctr">
                <a:solidFill>
                  <a:schemeClr val="bg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C9B6-4E32-87B9-97C8C13396ED}"/>
              </c:ext>
            </c:extLst>
          </c:dPt>
          <c:val>
            <c:numRef>
              <c:f>Sheet1!$A$1:$A$4</c:f>
              <c:numCache>
                <c:formatCode>General</c:formatCode>
                <c:ptCount val="4"/>
                <c:pt idx="0">
                  <c:v>25</c:v>
                </c:pt>
                <c:pt idx="1">
                  <c:v>25</c:v>
                </c:pt>
                <c:pt idx="2">
                  <c:v>25</c:v>
                </c:pt>
                <c:pt idx="3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9B6-4E32-87B9-97C8C13396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plotVisOnly val="0"/>
    <c:dispBlanksAs val="gap"/>
    <c:showDLblsOverMax val="1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FB99A4C-8648-AC41-9E2C-982D3280D22D}" type="doc">
      <dgm:prSet loTypeId="urn:microsoft.com/office/officeart/2005/8/layout/pyramid1" loCatId="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de-DE"/>
        </a:p>
      </dgm:t>
    </dgm:pt>
    <dgm:pt modelId="{A92F3343-1D4B-BF46-A37B-A31B3AE5195D}">
      <dgm:prSet phldrT="[Text]" custT="1"/>
      <dgm:spPr>
        <a:xfrm>
          <a:off x="1499781" y="0"/>
          <a:ext cx="537983" cy="576463"/>
        </a:xfrm>
        <a:prstGeom prst="trapezoid">
          <a:avLst>
            <a:gd name="adj" fmla="val 50000"/>
          </a:avLst>
        </a:prstGeom>
        <a:solidFill>
          <a:srgbClr val="818181"/>
        </a:solidFill>
        <a:ln w="38100" cap="flat" cmpd="sng" algn="ctr">
          <a:solidFill>
            <a:srgbClr val="FFFFFF"/>
          </a:solidFill>
          <a:prstDash val="solid"/>
        </a:ln>
        <a:effectLst/>
      </dgm:spPr>
      <dgm:t>
        <a:bodyPr bIns="216000" anchor="b" anchorCtr="0"/>
        <a:lstStyle/>
        <a:p>
          <a:pPr algn="ctr">
            <a:buNone/>
          </a:pPr>
          <a:endParaRPr lang="de-DE" sz="1600" dirty="0">
            <a:solidFill>
              <a:sysClr val="window" lastClr="FFFFFF"/>
            </a:solidFill>
            <a:latin typeface="Arial"/>
            <a:ea typeface="+mn-ea"/>
            <a:cs typeface="+mn-cs"/>
          </a:endParaRPr>
        </a:p>
      </dgm:t>
    </dgm:pt>
    <dgm:pt modelId="{5EB75197-4D01-044E-8C1C-B3389CE69C4D}" type="parTrans" cxnId="{A3A26957-D8D4-3340-8B29-0314204719B4}">
      <dgm:prSet/>
      <dgm:spPr/>
      <dgm:t>
        <a:bodyPr/>
        <a:lstStyle/>
        <a:p>
          <a:pPr algn="ctr"/>
          <a:endParaRPr lang="de-DE" sz="1600">
            <a:solidFill>
              <a:schemeClr val="bg1"/>
            </a:solidFill>
          </a:endParaRPr>
        </a:p>
      </dgm:t>
    </dgm:pt>
    <dgm:pt modelId="{6D169056-A144-E848-B2A8-2F0096647482}" type="sibTrans" cxnId="{A3A26957-D8D4-3340-8B29-0314204719B4}">
      <dgm:prSet/>
      <dgm:spPr/>
      <dgm:t>
        <a:bodyPr/>
        <a:lstStyle/>
        <a:p>
          <a:pPr algn="ctr"/>
          <a:endParaRPr lang="de-DE" sz="1600">
            <a:solidFill>
              <a:schemeClr val="bg1"/>
            </a:solidFill>
          </a:endParaRPr>
        </a:p>
      </dgm:t>
    </dgm:pt>
    <dgm:pt modelId="{9FBA9CA1-25B5-F442-9AFF-6B7B962CF67B}">
      <dgm:prSet phldrT="[Text]" custT="1"/>
      <dgm:spPr>
        <a:xfrm>
          <a:off x="1316403" y="576463"/>
          <a:ext cx="904738" cy="392986"/>
        </a:xfrm>
        <a:prstGeom prst="trapezoid">
          <a:avLst>
            <a:gd name="adj" fmla="val 46662"/>
          </a:avLst>
        </a:prstGeom>
        <a:solidFill>
          <a:srgbClr val="B9B9B9">
            <a:lumMod val="75000"/>
          </a:srgbClr>
        </a:solidFill>
        <a:ln w="38100" cap="flat" cmpd="sng" algn="ctr">
          <a:solidFill>
            <a:srgbClr val="FFFFFF"/>
          </a:solidFill>
          <a:prstDash val="solid"/>
        </a:ln>
        <a:effectLst/>
      </dgm:spPr>
      <dgm:t>
        <a:bodyPr/>
        <a:lstStyle/>
        <a:p>
          <a:pPr algn="ctr">
            <a:buNone/>
          </a:pPr>
          <a:endParaRPr lang="de-DE" sz="1600" dirty="0">
            <a:solidFill>
              <a:sysClr val="window" lastClr="FFFFFF"/>
            </a:solidFill>
            <a:latin typeface="Arial"/>
            <a:ea typeface="+mn-ea"/>
            <a:cs typeface="+mn-cs"/>
          </a:endParaRPr>
        </a:p>
      </dgm:t>
    </dgm:pt>
    <dgm:pt modelId="{4F45F4E0-13A8-6E44-A0AF-1E7B660AD726}" type="parTrans" cxnId="{7A64540D-A58E-C440-9938-E70BEBBA115F}">
      <dgm:prSet/>
      <dgm:spPr/>
      <dgm:t>
        <a:bodyPr/>
        <a:lstStyle/>
        <a:p>
          <a:pPr algn="ctr"/>
          <a:endParaRPr lang="de-DE" sz="1600">
            <a:solidFill>
              <a:schemeClr val="bg1"/>
            </a:solidFill>
          </a:endParaRPr>
        </a:p>
      </dgm:t>
    </dgm:pt>
    <dgm:pt modelId="{7D5526EE-DAC4-354D-A53C-F3DE65C5BBA0}" type="sibTrans" cxnId="{7A64540D-A58E-C440-9938-E70BEBBA115F}">
      <dgm:prSet/>
      <dgm:spPr/>
      <dgm:t>
        <a:bodyPr/>
        <a:lstStyle/>
        <a:p>
          <a:pPr algn="ctr"/>
          <a:endParaRPr lang="de-DE" sz="1600">
            <a:solidFill>
              <a:schemeClr val="bg1"/>
            </a:solidFill>
          </a:endParaRPr>
        </a:p>
      </dgm:t>
    </dgm:pt>
    <dgm:pt modelId="{B323E734-5A1C-5040-9D18-41313E0C856E}">
      <dgm:prSet phldrT="[Text]" custT="1"/>
      <dgm:spPr>
        <a:xfrm>
          <a:off x="1047411" y="969449"/>
          <a:ext cx="1442722" cy="576463"/>
        </a:xfrm>
        <a:prstGeom prst="trapezoid">
          <a:avLst>
            <a:gd name="adj" fmla="val 46662"/>
          </a:avLst>
        </a:prstGeom>
        <a:gradFill rotWithShape="0">
          <a:gsLst>
            <a:gs pos="68000">
              <a:srgbClr val="BFD6E9">
                <a:lumMod val="75000"/>
              </a:srgbClr>
            </a:gs>
            <a:gs pos="24000">
              <a:srgbClr val="4B4B4B">
                <a:lumMod val="60000"/>
                <a:lumOff val="40000"/>
              </a:srgbClr>
            </a:gs>
          </a:gsLst>
          <a:lin ang="5400000" scaled="1"/>
        </a:gradFill>
        <a:ln w="38100" cap="flat" cmpd="sng" algn="ctr">
          <a:solidFill>
            <a:srgbClr val="FFFFFF"/>
          </a:solidFill>
          <a:prstDash val="solid"/>
        </a:ln>
        <a:effectLst/>
      </dgm:spPr>
      <dgm:t>
        <a:bodyPr/>
        <a:lstStyle/>
        <a:p>
          <a:pPr algn="ctr">
            <a:buNone/>
          </a:pPr>
          <a:endParaRPr lang="de-DE" sz="1600" dirty="0">
            <a:solidFill>
              <a:sysClr val="window" lastClr="FFFFFF"/>
            </a:solidFill>
            <a:latin typeface="Arial"/>
            <a:ea typeface="+mn-ea"/>
            <a:cs typeface="+mn-cs"/>
          </a:endParaRPr>
        </a:p>
      </dgm:t>
    </dgm:pt>
    <dgm:pt modelId="{AFAD62ED-D777-E644-8A07-8A563BD1C0A4}" type="parTrans" cxnId="{A219FB36-3389-6441-93DF-62E9490088C9}">
      <dgm:prSet/>
      <dgm:spPr/>
      <dgm:t>
        <a:bodyPr/>
        <a:lstStyle/>
        <a:p>
          <a:pPr algn="ctr"/>
          <a:endParaRPr lang="de-DE" sz="1600">
            <a:solidFill>
              <a:schemeClr val="bg1"/>
            </a:solidFill>
          </a:endParaRPr>
        </a:p>
      </dgm:t>
    </dgm:pt>
    <dgm:pt modelId="{3D296CED-EFCF-D143-AC7A-73048D5B3167}" type="sibTrans" cxnId="{A219FB36-3389-6441-93DF-62E9490088C9}">
      <dgm:prSet/>
      <dgm:spPr/>
      <dgm:t>
        <a:bodyPr/>
        <a:lstStyle/>
        <a:p>
          <a:pPr algn="ctr"/>
          <a:endParaRPr lang="de-DE" sz="1600">
            <a:solidFill>
              <a:schemeClr val="bg1"/>
            </a:solidFill>
          </a:endParaRPr>
        </a:p>
      </dgm:t>
    </dgm:pt>
    <dgm:pt modelId="{9B906B83-565D-EC44-A58A-846768ED9127}">
      <dgm:prSet custT="1"/>
      <dgm:spPr>
        <a:xfrm>
          <a:off x="611647" y="1539346"/>
          <a:ext cx="2304755" cy="923689"/>
        </a:xfrm>
        <a:prstGeom prst="trapezoid">
          <a:avLst>
            <a:gd name="adj" fmla="val 46662"/>
          </a:avLst>
        </a:prstGeom>
        <a:solidFill>
          <a:srgbClr val="BFD6E9">
            <a:lumMod val="75000"/>
          </a:srgbClr>
        </a:solidFill>
        <a:ln w="38100" cap="flat" cmpd="sng" algn="ctr">
          <a:solidFill>
            <a:srgbClr val="FFFFFF"/>
          </a:solidFill>
          <a:prstDash val="solid"/>
        </a:ln>
        <a:effectLst/>
      </dgm:spPr>
      <dgm:t>
        <a:bodyPr/>
        <a:lstStyle/>
        <a:p>
          <a:pPr algn="ctr">
            <a:buNone/>
          </a:pPr>
          <a:endParaRPr lang="de-DE" sz="1600" dirty="0">
            <a:solidFill>
              <a:srgbClr val="004666"/>
            </a:solidFill>
            <a:latin typeface="Arial"/>
            <a:ea typeface="+mn-ea"/>
            <a:cs typeface="+mn-cs"/>
          </a:endParaRPr>
        </a:p>
      </dgm:t>
    </dgm:pt>
    <dgm:pt modelId="{974E7FA2-6D16-2247-967F-58B36A8EA146}" type="parTrans" cxnId="{9D2EA645-2994-BE48-8EE5-4F00BA245A94}">
      <dgm:prSet/>
      <dgm:spPr/>
      <dgm:t>
        <a:bodyPr/>
        <a:lstStyle/>
        <a:p>
          <a:pPr algn="ctr"/>
          <a:endParaRPr lang="de-DE" sz="1600">
            <a:solidFill>
              <a:schemeClr val="bg1"/>
            </a:solidFill>
          </a:endParaRPr>
        </a:p>
      </dgm:t>
    </dgm:pt>
    <dgm:pt modelId="{1F22329E-94BB-7E4E-A39E-1B6B31530567}" type="sibTrans" cxnId="{9D2EA645-2994-BE48-8EE5-4F00BA245A94}">
      <dgm:prSet/>
      <dgm:spPr/>
      <dgm:t>
        <a:bodyPr/>
        <a:lstStyle/>
        <a:p>
          <a:pPr algn="ctr"/>
          <a:endParaRPr lang="de-DE" sz="1600">
            <a:solidFill>
              <a:schemeClr val="bg1"/>
            </a:solidFill>
          </a:endParaRPr>
        </a:p>
      </dgm:t>
    </dgm:pt>
    <dgm:pt modelId="{E992A0A4-E286-234C-9E89-F3D7AF19D90A}">
      <dgm:prSet/>
      <dgm:spPr>
        <a:xfrm>
          <a:off x="0" y="2469602"/>
          <a:ext cx="3537546" cy="1320965"/>
        </a:xfrm>
        <a:prstGeom prst="trapezoid">
          <a:avLst>
            <a:gd name="adj" fmla="val 46662"/>
          </a:avLst>
        </a:prstGeom>
        <a:solidFill>
          <a:srgbClr val="BFD6E9">
            <a:lumMod val="75000"/>
          </a:srgbClr>
        </a:solidFill>
        <a:ln w="38100" cap="flat" cmpd="sng" algn="ctr">
          <a:solidFill>
            <a:srgbClr val="FFFFFF"/>
          </a:solidFill>
          <a:prstDash val="solid"/>
        </a:ln>
        <a:effectLst/>
      </dgm:spPr>
      <dgm:t>
        <a:bodyPr/>
        <a:lstStyle/>
        <a:p>
          <a:pPr>
            <a:buNone/>
          </a:pPr>
          <a:endParaRPr lang="de-DE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+mn-ea"/>
            <a:cs typeface="+mn-cs"/>
          </a:endParaRPr>
        </a:p>
      </dgm:t>
    </dgm:pt>
    <dgm:pt modelId="{EC76F79A-46CE-3249-80E0-56496AC5ACBF}" type="parTrans" cxnId="{9EDDB7CA-7548-C640-812B-D81B5161B0F3}">
      <dgm:prSet/>
      <dgm:spPr/>
      <dgm:t>
        <a:bodyPr/>
        <a:lstStyle/>
        <a:p>
          <a:endParaRPr lang="de-DE"/>
        </a:p>
      </dgm:t>
    </dgm:pt>
    <dgm:pt modelId="{FA363C02-F5C2-BD4C-AD1F-FB07C8C69FC1}" type="sibTrans" cxnId="{9EDDB7CA-7548-C640-812B-D81B5161B0F3}">
      <dgm:prSet/>
      <dgm:spPr/>
      <dgm:t>
        <a:bodyPr/>
        <a:lstStyle/>
        <a:p>
          <a:endParaRPr lang="de-DE"/>
        </a:p>
      </dgm:t>
    </dgm:pt>
    <dgm:pt modelId="{C7AD4021-F9C9-204C-815E-450A07A77F19}" type="pres">
      <dgm:prSet presAssocID="{9FB99A4C-8648-AC41-9E2C-982D3280D22D}" presName="Name0" presStyleCnt="0">
        <dgm:presLayoutVars>
          <dgm:dir/>
          <dgm:animLvl val="lvl"/>
          <dgm:resizeHandles val="exact"/>
        </dgm:presLayoutVars>
      </dgm:prSet>
      <dgm:spPr/>
    </dgm:pt>
    <dgm:pt modelId="{9534CCF9-2D48-C04F-B070-5259BBC3879E}" type="pres">
      <dgm:prSet presAssocID="{A92F3343-1D4B-BF46-A37B-A31B3AE5195D}" presName="Name8" presStyleCnt="0"/>
      <dgm:spPr/>
    </dgm:pt>
    <dgm:pt modelId="{3AD61739-7DD0-2949-8571-B48AC1CFFC2E}" type="pres">
      <dgm:prSet presAssocID="{A92F3343-1D4B-BF46-A37B-A31B3AE5195D}" presName="level" presStyleLbl="node1" presStyleIdx="0" presStyleCnt="5">
        <dgm:presLayoutVars>
          <dgm:chMax val="1"/>
          <dgm:bulletEnabled val="1"/>
        </dgm:presLayoutVars>
      </dgm:prSet>
      <dgm:spPr/>
    </dgm:pt>
    <dgm:pt modelId="{367D51F2-BEF9-5B45-B4C6-45E5BF5922B1}" type="pres">
      <dgm:prSet presAssocID="{A92F3343-1D4B-BF46-A37B-A31B3AE5195D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E61A0B4D-DDF3-144C-BAD3-53CA894DE63A}" type="pres">
      <dgm:prSet presAssocID="{9FBA9CA1-25B5-F442-9AFF-6B7B962CF67B}" presName="Name8" presStyleCnt="0"/>
      <dgm:spPr/>
    </dgm:pt>
    <dgm:pt modelId="{75C3535E-CE71-0845-A180-10A49DA94508}" type="pres">
      <dgm:prSet presAssocID="{9FBA9CA1-25B5-F442-9AFF-6B7B962CF67B}" presName="level" presStyleLbl="node1" presStyleIdx="1" presStyleCnt="5" custScaleY="68172">
        <dgm:presLayoutVars>
          <dgm:chMax val="1"/>
          <dgm:bulletEnabled val="1"/>
        </dgm:presLayoutVars>
      </dgm:prSet>
      <dgm:spPr/>
    </dgm:pt>
    <dgm:pt modelId="{6FBA22B4-BC13-104F-A512-E82963E619B0}" type="pres">
      <dgm:prSet presAssocID="{9FBA9CA1-25B5-F442-9AFF-6B7B962CF67B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469A5E9C-4983-EA48-B3F2-A7B682E81B8F}" type="pres">
      <dgm:prSet presAssocID="{B323E734-5A1C-5040-9D18-41313E0C856E}" presName="Name8" presStyleCnt="0"/>
      <dgm:spPr/>
    </dgm:pt>
    <dgm:pt modelId="{8747B66E-A583-9A40-8BE7-3AC144DD4673}" type="pres">
      <dgm:prSet presAssocID="{B323E734-5A1C-5040-9D18-41313E0C856E}" presName="level" presStyleLbl="node1" presStyleIdx="2" presStyleCnt="5">
        <dgm:presLayoutVars>
          <dgm:chMax val="1"/>
          <dgm:bulletEnabled val="1"/>
        </dgm:presLayoutVars>
      </dgm:prSet>
      <dgm:spPr/>
    </dgm:pt>
    <dgm:pt modelId="{F51BFDB8-875E-9A42-A64D-42A77F7BED67}" type="pres">
      <dgm:prSet presAssocID="{B323E734-5A1C-5040-9D18-41313E0C856E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45E1445D-829F-744C-A157-400324F1597B}" type="pres">
      <dgm:prSet presAssocID="{9B906B83-565D-EC44-A58A-846768ED9127}" presName="Name8" presStyleCnt="0"/>
      <dgm:spPr/>
    </dgm:pt>
    <dgm:pt modelId="{52EC2E23-CC49-FA40-885B-6D22B5C207E1}" type="pres">
      <dgm:prSet presAssocID="{9B906B83-565D-EC44-A58A-846768ED9127}" presName="level" presStyleLbl="node1" presStyleIdx="3" presStyleCnt="5" custScaleY="160234" custLinFactNeighborX="-206" custLinFactNeighborY="-1139">
        <dgm:presLayoutVars>
          <dgm:chMax val="1"/>
          <dgm:bulletEnabled val="1"/>
        </dgm:presLayoutVars>
      </dgm:prSet>
      <dgm:spPr/>
    </dgm:pt>
    <dgm:pt modelId="{C7613B2D-987F-004D-8171-0DAD10EA9186}" type="pres">
      <dgm:prSet presAssocID="{9B906B83-565D-EC44-A58A-846768ED9127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54D4E50A-10F1-E34B-AD99-CB46A20A9CE0}" type="pres">
      <dgm:prSet presAssocID="{E992A0A4-E286-234C-9E89-F3D7AF19D90A}" presName="Name8" presStyleCnt="0"/>
      <dgm:spPr/>
    </dgm:pt>
    <dgm:pt modelId="{22760D3D-3ACB-064E-8912-04A8A33D2FA0}" type="pres">
      <dgm:prSet presAssocID="{E992A0A4-E286-234C-9E89-F3D7AF19D90A}" presName="level" presStyleLbl="node1" presStyleIdx="4" presStyleCnt="5" custScaleY="229150">
        <dgm:presLayoutVars>
          <dgm:chMax val="1"/>
          <dgm:bulletEnabled val="1"/>
        </dgm:presLayoutVars>
      </dgm:prSet>
      <dgm:spPr/>
    </dgm:pt>
    <dgm:pt modelId="{40C1E0D0-A49D-EA44-9B8B-DB0944CF7C65}" type="pres">
      <dgm:prSet presAssocID="{E992A0A4-E286-234C-9E89-F3D7AF19D90A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7A64540D-A58E-C440-9938-E70BEBBA115F}" srcId="{9FB99A4C-8648-AC41-9E2C-982D3280D22D}" destId="{9FBA9CA1-25B5-F442-9AFF-6B7B962CF67B}" srcOrd="1" destOrd="0" parTransId="{4F45F4E0-13A8-6E44-A0AF-1E7B660AD726}" sibTransId="{7D5526EE-DAC4-354D-A53C-F3DE65C5BBA0}"/>
    <dgm:cxn modelId="{52693212-829A-4230-A23B-049A6212EE7F}" type="presOf" srcId="{9FBA9CA1-25B5-F442-9AFF-6B7B962CF67B}" destId="{6FBA22B4-BC13-104F-A512-E82963E619B0}" srcOrd="1" destOrd="0" presId="urn:microsoft.com/office/officeart/2005/8/layout/pyramid1"/>
    <dgm:cxn modelId="{789A8419-456B-4D8F-BB11-DFC055B4C987}" type="presOf" srcId="{9B906B83-565D-EC44-A58A-846768ED9127}" destId="{C7613B2D-987F-004D-8171-0DAD10EA9186}" srcOrd="1" destOrd="0" presId="urn:microsoft.com/office/officeart/2005/8/layout/pyramid1"/>
    <dgm:cxn modelId="{81573C21-C7AB-4AA8-9D28-39D61CDC8C94}" type="presOf" srcId="{9B906B83-565D-EC44-A58A-846768ED9127}" destId="{52EC2E23-CC49-FA40-885B-6D22B5C207E1}" srcOrd="0" destOrd="0" presId="urn:microsoft.com/office/officeart/2005/8/layout/pyramid1"/>
    <dgm:cxn modelId="{A219FB36-3389-6441-93DF-62E9490088C9}" srcId="{9FB99A4C-8648-AC41-9E2C-982D3280D22D}" destId="{B323E734-5A1C-5040-9D18-41313E0C856E}" srcOrd="2" destOrd="0" parTransId="{AFAD62ED-D777-E644-8A07-8A563BD1C0A4}" sibTransId="{3D296CED-EFCF-D143-AC7A-73048D5B3167}"/>
    <dgm:cxn modelId="{7EB1663B-4996-4EC2-9945-C8AFC502ECBA}" type="presOf" srcId="{E992A0A4-E286-234C-9E89-F3D7AF19D90A}" destId="{22760D3D-3ACB-064E-8912-04A8A33D2FA0}" srcOrd="0" destOrd="0" presId="urn:microsoft.com/office/officeart/2005/8/layout/pyramid1"/>
    <dgm:cxn modelId="{7EEB8B42-44DA-4E47-90A0-67A842097887}" type="presOf" srcId="{B323E734-5A1C-5040-9D18-41313E0C856E}" destId="{F51BFDB8-875E-9A42-A64D-42A77F7BED67}" srcOrd="1" destOrd="0" presId="urn:microsoft.com/office/officeart/2005/8/layout/pyramid1"/>
    <dgm:cxn modelId="{9D2EA645-2994-BE48-8EE5-4F00BA245A94}" srcId="{9FB99A4C-8648-AC41-9E2C-982D3280D22D}" destId="{9B906B83-565D-EC44-A58A-846768ED9127}" srcOrd="3" destOrd="0" parTransId="{974E7FA2-6D16-2247-967F-58B36A8EA146}" sibTransId="{1F22329E-94BB-7E4E-A39E-1B6B31530567}"/>
    <dgm:cxn modelId="{B1BAD167-152B-4B8F-9BFD-EFFD1997B44B}" type="presOf" srcId="{B323E734-5A1C-5040-9D18-41313E0C856E}" destId="{8747B66E-A583-9A40-8BE7-3AC144DD4673}" srcOrd="0" destOrd="0" presId="urn:microsoft.com/office/officeart/2005/8/layout/pyramid1"/>
    <dgm:cxn modelId="{A3A26957-D8D4-3340-8B29-0314204719B4}" srcId="{9FB99A4C-8648-AC41-9E2C-982D3280D22D}" destId="{A92F3343-1D4B-BF46-A37B-A31B3AE5195D}" srcOrd="0" destOrd="0" parTransId="{5EB75197-4D01-044E-8C1C-B3389CE69C4D}" sibTransId="{6D169056-A144-E848-B2A8-2F0096647482}"/>
    <dgm:cxn modelId="{F0EAFC83-79AD-411B-BA93-3E178C3C13D0}" type="presOf" srcId="{E992A0A4-E286-234C-9E89-F3D7AF19D90A}" destId="{40C1E0D0-A49D-EA44-9B8B-DB0944CF7C65}" srcOrd="1" destOrd="0" presId="urn:microsoft.com/office/officeart/2005/8/layout/pyramid1"/>
    <dgm:cxn modelId="{34CDBA8F-4C58-42A0-BDB2-98A744FBF700}" type="presOf" srcId="{9FBA9CA1-25B5-F442-9AFF-6B7B962CF67B}" destId="{75C3535E-CE71-0845-A180-10A49DA94508}" srcOrd="0" destOrd="0" presId="urn:microsoft.com/office/officeart/2005/8/layout/pyramid1"/>
    <dgm:cxn modelId="{9EDDB7CA-7548-C640-812B-D81B5161B0F3}" srcId="{9FB99A4C-8648-AC41-9E2C-982D3280D22D}" destId="{E992A0A4-E286-234C-9E89-F3D7AF19D90A}" srcOrd="4" destOrd="0" parTransId="{EC76F79A-46CE-3249-80E0-56496AC5ACBF}" sibTransId="{FA363C02-F5C2-BD4C-AD1F-FB07C8C69FC1}"/>
    <dgm:cxn modelId="{7C5D14CE-644D-4968-9D04-2434B9EAB5A4}" type="presOf" srcId="{A92F3343-1D4B-BF46-A37B-A31B3AE5195D}" destId="{3AD61739-7DD0-2949-8571-B48AC1CFFC2E}" srcOrd="0" destOrd="0" presId="urn:microsoft.com/office/officeart/2005/8/layout/pyramid1"/>
    <dgm:cxn modelId="{17D9CDD5-D6FB-42D0-8C76-2C12E0C115CB}" type="presOf" srcId="{9FB99A4C-8648-AC41-9E2C-982D3280D22D}" destId="{C7AD4021-F9C9-204C-815E-450A07A77F19}" srcOrd="0" destOrd="0" presId="urn:microsoft.com/office/officeart/2005/8/layout/pyramid1"/>
    <dgm:cxn modelId="{E26F3EED-C621-4B15-B566-FC03DDAFC934}" type="presOf" srcId="{A92F3343-1D4B-BF46-A37B-A31B3AE5195D}" destId="{367D51F2-BEF9-5B45-B4C6-45E5BF5922B1}" srcOrd="1" destOrd="0" presId="urn:microsoft.com/office/officeart/2005/8/layout/pyramid1"/>
    <dgm:cxn modelId="{595E9499-70C1-4326-A628-246B2731B3F9}" type="presParOf" srcId="{C7AD4021-F9C9-204C-815E-450A07A77F19}" destId="{9534CCF9-2D48-C04F-B070-5259BBC3879E}" srcOrd="0" destOrd="0" presId="urn:microsoft.com/office/officeart/2005/8/layout/pyramid1"/>
    <dgm:cxn modelId="{1CD2C0F4-26B4-48D2-9CAB-2D2CF1F2BEC8}" type="presParOf" srcId="{9534CCF9-2D48-C04F-B070-5259BBC3879E}" destId="{3AD61739-7DD0-2949-8571-B48AC1CFFC2E}" srcOrd="0" destOrd="0" presId="urn:microsoft.com/office/officeart/2005/8/layout/pyramid1"/>
    <dgm:cxn modelId="{24FB69E8-80BC-4A15-A3C7-61B3E14408C7}" type="presParOf" srcId="{9534CCF9-2D48-C04F-B070-5259BBC3879E}" destId="{367D51F2-BEF9-5B45-B4C6-45E5BF5922B1}" srcOrd="1" destOrd="0" presId="urn:microsoft.com/office/officeart/2005/8/layout/pyramid1"/>
    <dgm:cxn modelId="{9CCF5C5C-4FCD-4B6D-9241-22462EBB635C}" type="presParOf" srcId="{C7AD4021-F9C9-204C-815E-450A07A77F19}" destId="{E61A0B4D-DDF3-144C-BAD3-53CA894DE63A}" srcOrd="1" destOrd="0" presId="urn:microsoft.com/office/officeart/2005/8/layout/pyramid1"/>
    <dgm:cxn modelId="{A7620C51-AA18-4CA2-AFC6-D8D77EBBF538}" type="presParOf" srcId="{E61A0B4D-DDF3-144C-BAD3-53CA894DE63A}" destId="{75C3535E-CE71-0845-A180-10A49DA94508}" srcOrd="0" destOrd="0" presId="urn:microsoft.com/office/officeart/2005/8/layout/pyramid1"/>
    <dgm:cxn modelId="{63F836B6-02F7-4600-9AD8-3D3139E5725B}" type="presParOf" srcId="{E61A0B4D-DDF3-144C-BAD3-53CA894DE63A}" destId="{6FBA22B4-BC13-104F-A512-E82963E619B0}" srcOrd="1" destOrd="0" presId="urn:microsoft.com/office/officeart/2005/8/layout/pyramid1"/>
    <dgm:cxn modelId="{AE6D3A9B-696A-401F-87D3-221801BBB2F6}" type="presParOf" srcId="{C7AD4021-F9C9-204C-815E-450A07A77F19}" destId="{469A5E9C-4983-EA48-B3F2-A7B682E81B8F}" srcOrd="2" destOrd="0" presId="urn:microsoft.com/office/officeart/2005/8/layout/pyramid1"/>
    <dgm:cxn modelId="{27F6A008-A77E-493C-A8DD-965969CEBE76}" type="presParOf" srcId="{469A5E9C-4983-EA48-B3F2-A7B682E81B8F}" destId="{8747B66E-A583-9A40-8BE7-3AC144DD4673}" srcOrd="0" destOrd="0" presId="urn:microsoft.com/office/officeart/2005/8/layout/pyramid1"/>
    <dgm:cxn modelId="{EDDD0E9C-36E2-4125-B460-255CDC2A762D}" type="presParOf" srcId="{469A5E9C-4983-EA48-B3F2-A7B682E81B8F}" destId="{F51BFDB8-875E-9A42-A64D-42A77F7BED67}" srcOrd="1" destOrd="0" presId="urn:microsoft.com/office/officeart/2005/8/layout/pyramid1"/>
    <dgm:cxn modelId="{1F8C23FE-0D1C-43F6-83F6-53D58210AB3D}" type="presParOf" srcId="{C7AD4021-F9C9-204C-815E-450A07A77F19}" destId="{45E1445D-829F-744C-A157-400324F1597B}" srcOrd="3" destOrd="0" presId="urn:microsoft.com/office/officeart/2005/8/layout/pyramid1"/>
    <dgm:cxn modelId="{16AA4EA3-DA33-4F02-B8C5-9FA6218F1D8B}" type="presParOf" srcId="{45E1445D-829F-744C-A157-400324F1597B}" destId="{52EC2E23-CC49-FA40-885B-6D22B5C207E1}" srcOrd="0" destOrd="0" presId="urn:microsoft.com/office/officeart/2005/8/layout/pyramid1"/>
    <dgm:cxn modelId="{372E9D14-E13E-4513-9375-5017634A32C3}" type="presParOf" srcId="{45E1445D-829F-744C-A157-400324F1597B}" destId="{C7613B2D-987F-004D-8171-0DAD10EA9186}" srcOrd="1" destOrd="0" presId="urn:microsoft.com/office/officeart/2005/8/layout/pyramid1"/>
    <dgm:cxn modelId="{E314B9D1-1940-42A3-A2E3-34251D4FD1AF}" type="presParOf" srcId="{C7AD4021-F9C9-204C-815E-450A07A77F19}" destId="{54D4E50A-10F1-E34B-AD99-CB46A20A9CE0}" srcOrd="4" destOrd="0" presId="urn:microsoft.com/office/officeart/2005/8/layout/pyramid1"/>
    <dgm:cxn modelId="{4056EFCC-63AD-49AB-B6BC-C59A26F2CAE4}" type="presParOf" srcId="{54D4E50A-10F1-E34B-AD99-CB46A20A9CE0}" destId="{22760D3D-3ACB-064E-8912-04A8A33D2FA0}" srcOrd="0" destOrd="0" presId="urn:microsoft.com/office/officeart/2005/8/layout/pyramid1"/>
    <dgm:cxn modelId="{63AAA320-4964-4DD2-ACBA-C2952B5F82B0}" type="presParOf" srcId="{54D4E50A-10F1-E34B-AD99-CB46A20A9CE0}" destId="{40C1E0D0-A49D-EA44-9B8B-DB0944CF7C65}" srcOrd="1" destOrd="0" presId="urn:microsoft.com/office/officeart/2005/8/layout/pyramid1"/>
  </dgm:cxnLst>
  <dgm:bg/>
  <dgm:whole>
    <a:ln w="12700">
      <a:noFill/>
      <a:prstDash val="sysDot"/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D61739-7DD0-2949-8571-B48AC1CFFC2E}">
      <dsp:nvSpPr>
        <dsp:cNvPr id="0" name=""/>
        <dsp:cNvSpPr/>
      </dsp:nvSpPr>
      <dsp:spPr>
        <a:xfrm>
          <a:off x="1481970" y="0"/>
          <a:ext cx="531595" cy="567796"/>
        </a:xfrm>
        <a:prstGeom prst="trapezoid">
          <a:avLst>
            <a:gd name="adj" fmla="val 50000"/>
          </a:avLst>
        </a:prstGeom>
        <a:solidFill>
          <a:srgbClr val="818181"/>
        </a:solidFill>
        <a:ln w="38100" cap="flat" cmpd="sng" algn="ctr">
          <a:solidFill>
            <a:srgbClr val="FFFFF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16000" numCol="1" spcCol="1270" anchor="b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600" kern="1200" dirty="0">
            <a:solidFill>
              <a:sysClr val="window" lastClr="FFFFFF"/>
            </a:solidFill>
            <a:latin typeface="Arial"/>
            <a:ea typeface="+mn-ea"/>
            <a:cs typeface="+mn-cs"/>
          </a:endParaRPr>
        </a:p>
      </dsp:txBody>
      <dsp:txXfrm>
        <a:off x="1659168" y="189265"/>
        <a:ext cx="177199" cy="378531"/>
      </dsp:txXfrm>
    </dsp:sp>
    <dsp:sp modelId="{75C3535E-CE71-0845-A180-10A49DA94508}">
      <dsp:nvSpPr>
        <dsp:cNvPr id="0" name=""/>
        <dsp:cNvSpPr/>
      </dsp:nvSpPr>
      <dsp:spPr>
        <a:xfrm>
          <a:off x="1300770" y="567796"/>
          <a:ext cx="893994" cy="387078"/>
        </a:xfrm>
        <a:prstGeom prst="trapezoid">
          <a:avLst>
            <a:gd name="adj" fmla="val 46662"/>
          </a:avLst>
        </a:prstGeom>
        <a:solidFill>
          <a:srgbClr val="B9B9B9">
            <a:lumMod val="75000"/>
          </a:srgbClr>
        </a:solidFill>
        <a:ln w="38100" cap="flat" cmpd="sng" algn="ctr">
          <a:solidFill>
            <a:srgbClr val="FFFFF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600" kern="1200" dirty="0">
            <a:solidFill>
              <a:sysClr val="window" lastClr="FFFFFF"/>
            </a:solidFill>
            <a:latin typeface="Arial"/>
            <a:ea typeface="+mn-ea"/>
            <a:cs typeface="+mn-cs"/>
          </a:endParaRPr>
        </a:p>
      </dsp:txBody>
      <dsp:txXfrm>
        <a:off x="1577631" y="648005"/>
        <a:ext cx="340272" cy="306869"/>
      </dsp:txXfrm>
    </dsp:sp>
    <dsp:sp modelId="{8747B66E-A583-9A40-8BE7-3AC144DD4673}">
      <dsp:nvSpPr>
        <dsp:cNvPr id="0" name=""/>
        <dsp:cNvSpPr/>
      </dsp:nvSpPr>
      <dsp:spPr>
        <a:xfrm>
          <a:off x="1034973" y="954875"/>
          <a:ext cx="1425589" cy="567796"/>
        </a:xfrm>
        <a:prstGeom prst="trapezoid">
          <a:avLst>
            <a:gd name="adj" fmla="val 46662"/>
          </a:avLst>
        </a:prstGeom>
        <a:gradFill rotWithShape="0">
          <a:gsLst>
            <a:gs pos="68000">
              <a:srgbClr val="BFD6E9">
                <a:lumMod val="75000"/>
              </a:srgbClr>
            </a:gs>
            <a:gs pos="24000">
              <a:srgbClr val="4B4B4B">
                <a:lumMod val="60000"/>
                <a:lumOff val="40000"/>
              </a:srgbClr>
            </a:gs>
          </a:gsLst>
          <a:lin ang="5400000" scaled="1"/>
        </a:gradFill>
        <a:ln w="38100" cap="flat" cmpd="sng" algn="ctr">
          <a:solidFill>
            <a:srgbClr val="FFFFF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600" kern="1200" dirty="0">
            <a:solidFill>
              <a:sysClr val="window" lastClr="FFFFFF"/>
            </a:solidFill>
            <a:latin typeface="Arial"/>
            <a:ea typeface="+mn-ea"/>
            <a:cs typeface="+mn-cs"/>
          </a:endParaRPr>
        </a:p>
      </dsp:txBody>
      <dsp:txXfrm>
        <a:off x="1461081" y="1063105"/>
        <a:ext cx="573373" cy="459566"/>
      </dsp:txXfrm>
    </dsp:sp>
    <dsp:sp modelId="{52EC2E23-CC49-FA40-885B-6D22B5C207E1}">
      <dsp:nvSpPr>
        <dsp:cNvPr id="0" name=""/>
        <dsp:cNvSpPr/>
      </dsp:nvSpPr>
      <dsp:spPr>
        <a:xfrm>
          <a:off x="604383" y="1516205"/>
          <a:ext cx="2277385" cy="909803"/>
        </a:xfrm>
        <a:prstGeom prst="trapezoid">
          <a:avLst>
            <a:gd name="adj" fmla="val 46662"/>
          </a:avLst>
        </a:prstGeom>
        <a:solidFill>
          <a:srgbClr val="BFD6E9">
            <a:lumMod val="75000"/>
          </a:srgbClr>
        </a:solidFill>
        <a:ln w="38100" cap="flat" cmpd="sng" algn="ctr">
          <a:solidFill>
            <a:srgbClr val="FFFFF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600" kern="1200" dirty="0">
            <a:solidFill>
              <a:srgbClr val="004666"/>
            </a:solidFill>
            <a:latin typeface="Arial"/>
            <a:ea typeface="+mn-ea"/>
            <a:cs typeface="+mn-cs"/>
          </a:endParaRPr>
        </a:p>
      </dsp:txBody>
      <dsp:txXfrm>
        <a:off x="1285948" y="1690152"/>
        <a:ext cx="914256" cy="735856"/>
      </dsp:txXfrm>
    </dsp:sp>
    <dsp:sp modelId="{22760D3D-3ACB-064E-8912-04A8A33D2FA0}">
      <dsp:nvSpPr>
        <dsp:cNvPr id="0" name=""/>
        <dsp:cNvSpPr/>
      </dsp:nvSpPr>
      <dsp:spPr>
        <a:xfrm>
          <a:off x="0" y="2432476"/>
          <a:ext cx="3495536" cy="1301106"/>
        </a:xfrm>
        <a:prstGeom prst="trapezoid">
          <a:avLst>
            <a:gd name="adj" fmla="val 46662"/>
          </a:avLst>
        </a:prstGeom>
        <a:solidFill>
          <a:srgbClr val="BFD6E9">
            <a:lumMod val="75000"/>
          </a:srgbClr>
        </a:solidFill>
        <a:ln w="38100" cap="flat" cmpd="sng" algn="ctr">
          <a:solidFill>
            <a:srgbClr val="FFFFF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marL="0" lvl="0" indent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64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+mn-ea"/>
            <a:cs typeface="+mn-cs"/>
          </a:endParaRPr>
        </a:p>
      </dsp:txBody>
      <dsp:txXfrm>
        <a:off x="1016466" y="2664253"/>
        <a:ext cx="1462602" cy="10693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DD8AF8-2E56-4547-84F9-96057233AD14}" type="datetimeFigureOut">
              <a:rPr lang="en-GB" smtClean="0"/>
              <a:t>13/04/2021</a:t>
            </a:fld>
            <a:endParaRPr lang="en-GB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FC58F0-E75D-4808-B697-027AE36503B0}" type="slidenum">
              <a:rPr lang="en-GB" smtClean="0"/>
              <a:t>‹Nr.›</a:t>
            </a:fld>
            <a:endParaRPr lang="en-GB"/>
          </a:p>
        </p:txBody>
      </p:sp>
      <p:sp>
        <p:nvSpPr>
          <p:cNvPr id="6" name="Kopfzeilenplatzhalter 5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5595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48D5E8-D97F-4DA3-9E02-1D4E7239C906}" type="datetimeFigureOut">
              <a:rPr lang="de-DE" smtClean="0"/>
              <a:t>13.04.2021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EEAA9B-7186-463C-842C-219271E656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20221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EEAA9B-7186-463C-842C-219271E6567B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62163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0650" y="128588"/>
            <a:ext cx="7073900" cy="39798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11580" y="4416247"/>
            <a:ext cx="6518956" cy="251159"/>
          </a:xfrm>
        </p:spPr>
        <p:txBody>
          <a:bodyPr/>
          <a:lstStyle/>
          <a:p>
            <a:r>
              <a:rPr lang="de-DE" dirty="0"/>
              <a:t>Eine Lenkungsgruppe sowie eine Expertengruppe stellen </a:t>
            </a:r>
            <a:br>
              <a:rPr lang="de-DE" dirty="0"/>
            </a:br>
            <a:r>
              <a:rPr lang="de-DE" dirty="0"/>
              <a:t>die Projektsteuerung sicher, </a:t>
            </a:r>
            <a:r>
              <a:rPr lang="de-DE" dirty="0" err="1"/>
              <a:t>HITec</a:t>
            </a:r>
            <a:r>
              <a:rPr lang="de-DE" dirty="0"/>
              <a:t> e.V. unterstützt das Projekt zusätzlich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9D712BD-9963-43A2-A2DE-072F97970DB1}" type="slidenum">
              <a:rPr lang="de-DE" smtClean="0">
                <a:solidFill>
                  <a:srgbClr val="000000"/>
                </a:solidFill>
                <a:latin typeface="Arial"/>
                <a:sym typeface="+mn-lt"/>
              </a:rPr>
              <a:pPr>
                <a:defRPr/>
              </a:pPr>
              <a:t>17</a:t>
            </a:fld>
            <a:endParaRPr lang="de-DE" dirty="0">
              <a:solidFill>
                <a:srgbClr val="000000"/>
              </a:solidFill>
              <a:latin typeface="Arial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183478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EEAA9B-7186-463C-842C-219271E6567B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81701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de-DE" sz="6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EEAA9B-7186-463C-842C-219271E6567B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51530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2E65B09-A3A7-4349-9B41-746813175F7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9042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2E65B09-A3A7-4349-9B41-746813175F77}" type="slidenum">
              <a:rPr lang="de-DE" sz="1200" smtClean="0">
                <a:solidFill>
                  <a:prstClr val="black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de-DE" sz="1200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59650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EEAA9B-7186-463C-842C-219271E6567B}" type="slidenum">
              <a:rPr lang="de-DE" smtClean="0"/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65210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2E65B09-A3A7-4349-9B41-746813175F7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85092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12504" y="4440396"/>
            <a:ext cx="6572679" cy="251159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C3A632B-FBDE-46D4-BF6F-6D14421E6342}" type="slidenum">
              <a:rPr lang="de-DE" smtClean="0"/>
              <a:pPr>
                <a:defRPr/>
              </a:pPr>
              <a:t>39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76581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0650" y="128588"/>
            <a:ext cx="7073900" cy="39798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11580" y="4416247"/>
            <a:ext cx="6518956" cy="251159"/>
          </a:xfrm>
        </p:spPr>
        <p:txBody>
          <a:bodyPr/>
          <a:lstStyle/>
          <a:p>
            <a:r>
              <a:rPr lang="de-DE" dirty="0"/>
              <a:t>Eine Lenkungsgruppe sowie eine Expertengruppe stellen </a:t>
            </a:r>
            <a:br>
              <a:rPr lang="de-DE" dirty="0"/>
            </a:br>
            <a:r>
              <a:rPr lang="de-DE" dirty="0"/>
              <a:t>die Projektsteuerung sicher, </a:t>
            </a:r>
            <a:r>
              <a:rPr lang="de-DE" dirty="0" err="1"/>
              <a:t>HITec</a:t>
            </a:r>
            <a:r>
              <a:rPr lang="de-DE" dirty="0"/>
              <a:t> e.V. unterstützt das Projekt zusätzlich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D712BD-9963-43A2-A2DE-072F97970DB1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+mn-lt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832190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EEAA9B-7186-463C-842C-219271E6567B}" type="slidenum">
              <a:rPr lang="de-DE" smtClean="0"/>
              <a:t>49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4597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EEAA9B-7186-463C-842C-219271E6567B}" type="slidenum">
              <a:rPr lang="de-DE" smtClean="0">
                <a:solidFill>
                  <a:prstClr val="black"/>
                </a:solidFill>
              </a:rPr>
              <a:pPr/>
              <a:t>2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48288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EEAA9B-7186-463C-842C-219271E6567B}" type="slidenum">
              <a:rPr lang="de-DE" smtClean="0"/>
              <a:t>50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6053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0650" y="128588"/>
            <a:ext cx="7073900" cy="39798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2B30B1B-FC35-458E-8FBB-0C49D780224F}" type="slidenum">
              <a:rPr lang="de-DE" sz="1200" smtClean="0">
                <a:solidFill>
                  <a:prstClr val="black"/>
                </a:solidFill>
                <a:latin typeface="Arial" charset="0"/>
                <a:sym typeface="+mn-lt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de-DE" sz="1200" dirty="0">
              <a:solidFill>
                <a:prstClr val="black"/>
              </a:solidFill>
              <a:latin typeface="Arial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962140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0650" y="128588"/>
            <a:ext cx="7073900" cy="39798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2B30B1B-FC35-458E-8FBB-0C49D780224F}" type="slidenum">
              <a:rPr lang="de-DE" sz="1200" smtClean="0">
                <a:solidFill>
                  <a:prstClr val="black"/>
                </a:solidFill>
                <a:latin typeface="Arial" charset="0"/>
                <a:sym typeface="+mn-lt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de-DE" sz="1200" dirty="0">
              <a:solidFill>
                <a:prstClr val="black"/>
              </a:solidFill>
              <a:latin typeface="Arial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949498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0650" y="128588"/>
            <a:ext cx="7073900" cy="39798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2B30B1B-FC35-458E-8FBB-0C49D780224F}" type="slidenum">
              <a:rPr lang="de-DE" sz="1200" smtClean="0">
                <a:solidFill>
                  <a:prstClr val="black"/>
                </a:solidFill>
                <a:latin typeface="Arial" charset="0"/>
                <a:sym typeface="+mn-lt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de-DE" sz="1200" dirty="0">
              <a:solidFill>
                <a:prstClr val="black"/>
              </a:solidFill>
              <a:latin typeface="Arial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287274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EEAA9B-7186-463C-842C-219271E6567B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80159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889A5BB-46B5-4CD1-B5ED-30161670174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12372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0650" y="128588"/>
            <a:ext cx="7073900" cy="39798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2B30B1B-FC35-458E-8FBB-0C49D780224F}" type="slidenum">
              <a:rPr lang="de-DE" sz="1200" smtClean="0">
                <a:solidFill>
                  <a:prstClr val="black"/>
                </a:solidFill>
                <a:latin typeface="Arial" charset="0"/>
                <a:sym typeface="+mn-lt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de-DE" sz="1200" dirty="0">
              <a:solidFill>
                <a:prstClr val="black"/>
              </a:solidFill>
              <a:latin typeface="Arial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314282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0650" y="128588"/>
            <a:ext cx="7073900" cy="39798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2B30B1B-FC35-458E-8FBB-0C49D780224F}" type="slidenum">
              <a:rPr lang="de-DE" sz="1200" smtClean="0">
                <a:solidFill>
                  <a:prstClr val="black"/>
                </a:solidFill>
                <a:latin typeface="Arial" charset="0"/>
                <a:sym typeface="+mn-lt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de-DE" sz="1200" dirty="0">
              <a:solidFill>
                <a:prstClr val="black"/>
              </a:solidFill>
              <a:latin typeface="Arial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730778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4.bin"/><Relationship Id="rId3" Type="http://schemas.openxmlformats.org/officeDocument/2006/relationships/tags" Target="../tags/tag621.xml"/><Relationship Id="rId7" Type="http://schemas.openxmlformats.org/officeDocument/2006/relationships/slideMaster" Target="../slideMasters/slideMaster7.xml"/><Relationship Id="rId2" Type="http://schemas.openxmlformats.org/officeDocument/2006/relationships/tags" Target="../tags/tag620.xml"/><Relationship Id="rId1" Type="http://schemas.openxmlformats.org/officeDocument/2006/relationships/tags" Target="../tags/tag619.xml"/><Relationship Id="rId6" Type="http://schemas.openxmlformats.org/officeDocument/2006/relationships/tags" Target="../tags/tag624.xml"/><Relationship Id="rId5" Type="http://schemas.openxmlformats.org/officeDocument/2006/relationships/tags" Target="../tags/tag623.xml"/><Relationship Id="rId10" Type="http://schemas.openxmlformats.org/officeDocument/2006/relationships/image" Target="../media/image2.wmf"/><Relationship Id="rId4" Type="http://schemas.openxmlformats.org/officeDocument/2006/relationships/tags" Target="../tags/tag622.xml"/><Relationship Id="rId9" Type="http://schemas.openxmlformats.org/officeDocument/2006/relationships/image" Target="../media/image10.emf"/></Relationships>
</file>

<file path=ppt/slideLayouts/_rels/slideLayout10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5.bin"/><Relationship Id="rId3" Type="http://schemas.openxmlformats.org/officeDocument/2006/relationships/tags" Target="../tags/tag627.xml"/><Relationship Id="rId7" Type="http://schemas.openxmlformats.org/officeDocument/2006/relationships/slideMaster" Target="../slideMasters/slideMaster7.xml"/><Relationship Id="rId2" Type="http://schemas.openxmlformats.org/officeDocument/2006/relationships/tags" Target="../tags/tag626.xml"/><Relationship Id="rId1" Type="http://schemas.openxmlformats.org/officeDocument/2006/relationships/tags" Target="../tags/tag625.xml"/><Relationship Id="rId6" Type="http://schemas.openxmlformats.org/officeDocument/2006/relationships/tags" Target="../tags/tag630.xml"/><Relationship Id="rId5" Type="http://schemas.openxmlformats.org/officeDocument/2006/relationships/tags" Target="../tags/tag629.xml"/><Relationship Id="rId10" Type="http://schemas.openxmlformats.org/officeDocument/2006/relationships/image" Target="../media/image2.wmf"/><Relationship Id="rId4" Type="http://schemas.openxmlformats.org/officeDocument/2006/relationships/tags" Target="../tags/tag628.xml"/><Relationship Id="rId9" Type="http://schemas.openxmlformats.org/officeDocument/2006/relationships/image" Target="../media/image10.emf"/></Relationships>
</file>

<file path=ppt/slideLayouts/_rels/slideLayout102.xml.rels><?xml version="1.0" encoding="UTF-8" standalone="yes"?>
<Relationships xmlns="http://schemas.openxmlformats.org/package/2006/relationships"><Relationship Id="rId8" Type="http://schemas.openxmlformats.org/officeDocument/2006/relationships/tags" Target="../tags/tag638.xml"/><Relationship Id="rId3" Type="http://schemas.openxmlformats.org/officeDocument/2006/relationships/tags" Target="../tags/tag633.xml"/><Relationship Id="rId7" Type="http://schemas.openxmlformats.org/officeDocument/2006/relationships/tags" Target="../tags/tag637.xml"/><Relationship Id="rId12" Type="http://schemas.openxmlformats.org/officeDocument/2006/relationships/image" Target="../media/image2.wmf"/><Relationship Id="rId2" Type="http://schemas.openxmlformats.org/officeDocument/2006/relationships/tags" Target="../tags/tag632.xml"/><Relationship Id="rId1" Type="http://schemas.openxmlformats.org/officeDocument/2006/relationships/tags" Target="../tags/tag631.xml"/><Relationship Id="rId6" Type="http://schemas.openxmlformats.org/officeDocument/2006/relationships/tags" Target="../tags/tag636.xml"/><Relationship Id="rId11" Type="http://schemas.openxmlformats.org/officeDocument/2006/relationships/image" Target="../media/image10.emf"/><Relationship Id="rId5" Type="http://schemas.openxmlformats.org/officeDocument/2006/relationships/tags" Target="../tags/tag635.xml"/><Relationship Id="rId10" Type="http://schemas.openxmlformats.org/officeDocument/2006/relationships/oleObject" Target="../embeddings/oleObject86.bin"/><Relationship Id="rId4" Type="http://schemas.openxmlformats.org/officeDocument/2006/relationships/tags" Target="../tags/tag634.xml"/><Relationship Id="rId9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7.xml"/><Relationship Id="rId3" Type="http://schemas.openxmlformats.org/officeDocument/2006/relationships/tags" Target="../tags/tag641.xml"/><Relationship Id="rId7" Type="http://schemas.openxmlformats.org/officeDocument/2006/relationships/tags" Target="../tags/tag645.xml"/><Relationship Id="rId2" Type="http://schemas.openxmlformats.org/officeDocument/2006/relationships/tags" Target="../tags/tag640.xml"/><Relationship Id="rId1" Type="http://schemas.openxmlformats.org/officeDocument/2006/relationships/tags" Target="../tags/tag639.xml"/><Relationship Id="rId6" Type="http://schemas.openxmlformats.org/officeDocument/2006/relationships/tags" Target="../tags/tag644.xml"/><Relationship Id="rId11" Type="http://schemas.openxmlformats.org/officeDocument/2006/relationships/image" Target="../media/image2.wmf"/><Relationship Id="rId5" Type="http://schemas.openxmlformats.org/officeDocument/2006/relationships/tags" Target="../tags/tag643.xml"/><Relationship Id="rId10" Type="http://schemas.openxmlformats.org/officeDocument/2006/relationships/image" Target="../media/image10.emf"/><Relationship Id="rId4" Type="http://schemas.openxmlformats.org/officeDocument/2006/relationships/tags" Target="../tags/tag642.xml"/><Relationship Id="rId9" Type="http://schemas.openxmlformats.org/officeDocument/2006/relationships/oleObject" Target="../embeddings/oleObject87.bin"/></Relationships>
</file>

<file path=ppt/slideLayouts/_rels/slideLayout104.xml.rels><?xml version="1.0" encoding="UTF-8" standalone="yes"?>
<Relationships xmlns="http://schemas.openxmlformats.org/package/2006/relationships"><Relationship Id="rId8" Type="http://schemas.openxmlformats.org/officeDocument/2006/relationships/tags" Target="../tags/tag653.xml"/><Relationship Id="rId3" Type="http://schemas.openxmlformats.org/officeDocument/2006/relationships/tags" Target="../tags/tag648.xml"/><Relationship Id="rId7" Type="http://schemas.openxmlformats.org/officeDocument/2006/relationships/tags" Target="../tags/tag652.xml"/><Relationship Id="rId12" Type="http://schemas.openxmlformats.org/officeDocument/2006/relationships/image" Target="../media/image2.wmf"/><Relationship Id="rId2" Type="http://schemas.openxmlformats.org/officeDocument/2006/relationships/tags" Target="../tags/tag647.xml"/><Relationship Id="rId1" Type="http://schemas.openxmlformats.org/officeDocument/2006/relationships/tags" Target="../tags/tag646.xml"/><Relationship Id="rId6" Type="http://schemas.openxmlformats.org/officeDocument/2006/relationships/tags" Target="../tags/tag651.xml"/><Relationship Id="rId11" Type="http://schemas.openxmlformats.org/officeDocument/2006/relationships/image" Target="../media/image9.emf"/><Relationship Id="rId5" Type="http://schemas.openxmlformats.org/officeDocument/2006/relationships/tags" Target="../tags/tag650.xml"/><Relationship Id="rId10" Type="http://schemas.openxmlformats.org/officeDocument/2006/relationships/oleObject" Target="../embeddings/oleObject88.bin"/><Relationship Id="rId4" Type="http://schemas.openxmlformats.org/officeDocument/2006/relationships/tags" Target="../tags/tag649.xml"/><Relationship Id="rId9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8" Type="http://schemas.openxmlformats.org/officeDocument/2006/relationships/tags" Target="../tags/tag661.xml"/><Relationship Id="rId3" Type="http://schemas.openxmlformats.org/officeDocument/2006/relationships/tags" Target="../tags/tag656.xml"/><Relationship Id="rId7" Type="http://schemas.openxmlformats.org/officeDocument/2006/relationships/tags" Target="../tags/tag660.xml"/><Relationship Id="rId12" Type="http://schemas.openxmlformats.org/officeDocument/2006/relationships/image" Target="../media/image2.wmf"/><Relationship Id="rId2" Type="http://schemas.openxmlformats.org/officeDocument/2006/relationships/tags" Target="../tags/tag655.xml"/><Relationship Id="rId1" Type="http://schemas.openxmlformats.org/officeDocument/2006/relationships/tags" Target="../tags/tag654.xml"/><Relationship Id="rId6" Type="http://schemas.openxmlformats.org/officeDocument/2006/relationships/tags" Target="../tags/tag659.xml"/><Relationship Id="rId11" Type="http://schemas.openxmlformats.org/officeDocument/2006/relationships/image" Target="../media/image9.emf"/><Relationship Id="rId5" Type="http://schemas.openxmlformats.org/officeDocument/2006/relationships/tags" Target="../tags/tag658.xml"/><Relationship Id="rId10" Type="http://schemas.openxmlformats.org/officeDocument/2006/relationships/oleObject" Target="../embeddings/oleObject89.bin"/><Relationship Id="rId4" Type="http://schemas.openxmlformats.org/officeDocument/2006/relationships/tags" Target="../tags/tag657.xml"/><Relationship Id="rId9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8" Type="http://schemas.openxmlformats.org/officeDocument/2006/relationships/tags" Target="../tags/tag669.xml"/><Relationship Id="rId3" Type="http://schemas.openxmlformats.org/officeDocument/2006/relationships/tags" Target="../tags/tag664.xml"/><Relationship Id="rId7" Type="http://schemas.openxmlformats.org/officeDocument/2006/relationships/tags" Target="../tags/tag668.xml"/><Relationship Id="rId12" Type="http://schemas.openxmlformats.org/officeDocument/2006/relationships/image" Target="../media/image2.wmf"/><Relationship Id="rId2" Type="http://schemas.openxmlformats.org/officeDocument/2006/relationships/tags" Target="../tags/tag663.xml"/><Relationship Id="rId1" Type="http://schemas.openxmlformats.org/officeDocument/2006/relationships/tags" Target="../tags/tag662.xml"/><Relationship Id="rId6" Type="http://schemas.openxmlformats.org/officeDocument/2006/relationships/tags" Target="../tags/tag667.xml"/><Relationship Id="rId11" Type="http://schemas.openxmlformats.org/officeDocument/2006/relationships/image" Target="../media/image9.emf"/><Relationship Id="rId5" Type="http://schemas.openxmlformats.org/officeDocument/2006/relationships/tags" Target="../tags/tag666.xml"/><Relationship Id="rId10" Type="http://schemas.openxmlformats.org/officeDocument/2006/relationships/oleObject" Target="../embeddings/oleObject90.bin"/><Relationship Id="rId4" Type="http://schemas.openxmlformats.org/officeDocument/2006/relationships/tags" Target="../tags/tag665.xml"/><Relationship Id="rId9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8" Type="http://schemas.openxmlformats.org/officeDocument/2006/relationships/tags" Target="../tags/tag677.xml"/><Relationship Id="rId3" Type="http://schemas.openxmlformats.org/officeDocument/2006/relationships/tags" Target="../tags/tag672.xml"/><Relationship Id="rId7" Type="http://schemas.openxmlformats.org/officeDocument/2006/relationships/tags" Target="../tags/tag676.xml"/><Relationship Id="rId12" Type="http://schemas.openxmlformats.org/officeDocument/2006/relationships/image" Target="../media/image2.wmf"/><Relationship Id="rId2" Type="http://schemas.openxmlformats.org/officeDocument/2006/relationships/tags" Target="../tags/tag671.xml"/><Relationship Id="rId1" Type="http://schemas.openxmlformats.org/officeDocument/2006/relationships/tags" Target="../tags/tag670.xml"/><Relationship Id="rId6" Type="http://schemas.openxmlformats.org/officeDocument/2006/relationships/tags" Target="../tags/tag675.xml"/><Relationship Id="rId11" Type="http://schemas.openxmlformats.org/officeDocument/2006/relationships/image" Target="../media/image8.emf"/><Relationship Id="rId5" Type="http://schemas.openxmlformats.org/officeDocument/2006/relationships/tags" Target="../tags/tag674.xml"/><Relationship Id="rId10" Type="http://schemas.openxmlformats.org/officeDocument/2006/relationships/oleObject" Target="../embeddings/oleObject91.bin"/><Relationship Id="rId4" Type="http://schemas.openxmlformats.org/officeDocument/2006/relationships/tags" Target="../tags/tag673.xml"/><Relationship Id="rId9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8" Type="http://schemas.openxmlformats.org/officeDocument/2006/relationships/tags" Target="../tags/tag685.xml"/><Relationship Id="rId3" Type="http://schemas.openxmlformats.org/officeDocument/2006/relationships/tags" Target="../tags/tag680.xml"/><Relationship Id="rId7" Type="http://schemas.openxmlformats.org/officeDocument/2006/relationships/tags" Target="../tags/tag684.xml"/><Relationship Id="rId12" Type="http://schemas.openxmlformats.org/officeDocument/2006/relationships/image" Target="../media/image2.wmf"/><Relationship Id="rId2" Type="http://schemas.openxmlformats.org/officeDocument/2006/relationships/tags" Target="../tags/tag679.xml"/><Relationship Id="rId1" Type="http://schemas.openxmlformats.org/officeDocument/2006/relationships/tags" Target="../tags/tag678.xml"/><Relationship Id="rId6" Type="http://schemas.openxmlformats.org/officeDocument/2006/relationships/tags" Target="../tags/tag683.xml"/><Relationship Id="rId11" Type="http://schemas.openxmlformats.org/officeDocument/2006/relationships/image" Target="../media/image9.emf"/><Relationship Id="rId5" Type="http://schemas.openxmlformats.org/officeDocument/2006/relationships/tags" Target="../tags/tag682.xml"/><Relationship Id="rId10" Type="http://schemas.openxmlformats.org/officeDocument/2006/relationships/oleObject" Target="../embeddings/oleObject92.bin"/><Relationship Id="rId4" Type="http://schemas.openxmlformats.org/officeDocument/2006/relationships/tags" Target="../tags/tag681.xml"/><Relationship Id="rId9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3.bin"/><Relationship Id="rId3" Type="http://schemas.openxmlformats.org/officeDocument/2006/relationships/tags" Target="../tags/tag688.xml"/><Relationship Id="rId7" Type="http://schemas.openxmlformats.org/officeDocument/2006/relationships/slideMaster" Target="../slideMasters/slideMaster7.xml"/><Relationship Id="rId2" Type="http://schemas.openxmlformats.org/officeDocument/2006/relationships/tags" Target="../tags/tag687.xml"/><Relationship Id="rId1" Type="http://schemas.openxmlformats.org/officeDocument/2006/relationships/tags" Target="../tags/tag686.xml"/><Relationship Id="rId6" Type="http://schemas.openxmlformats.org/officeDocument/2006/relationships/tags" Target="../tags/tag691.xml"/><Relationship Id="rId5" Type="http://schemas.openxmlformats.org/officeDocument/2006/relationships/tags" Target="../tags/tag690.xml"/><Relationship Id="rId10" Type="http://schemas.openxmlformats.org/officeDocument/2006/relationships/image" Target="../media/image2.wmf"/><Relationship Id="rId4" Type="http://schemas.openxmlformats.org/officeDocument/2006/relationships/tags" Target="../tags/tag689.xml"/><Relationship Id="rId9" Type="http://schemas.openxmlformats.org/officeDocument/2006/relationships/image" Target="../media/image10.emf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3" Type="http://schemas.openxmlformats.org/officeDocument/2006/relationships/tags" Target="../tags/tag694.xml"/><Relationship Id="rId7" Type="http://schemas.openxmlformats.org/officeDocument/2006/relationships/image" Target="../media/image10.emf"/><Relationship Id="rId2" Type="http://schemas.openxmlformats.org/officeDocument/2006/relationships/tags" Target="../tags/tag693.xml"/><Relationship Id="rId1" Type="http://schemas.openxmlformats.org/officeDocument/2006/relationships/tags" Target="../tags/tag692.xml"/><Relationship Id="rId6" Type="http://schemas.openxmlformats.org/officeDocument/2006/relationships/oleObject" Target="../embeddings/oleObject94.bin"/><Relationship Id="rId5" Type="http://schemas.openxmlformats.org/officeDocument/2006/relationships/slideMaster" Target="../slideMasters/slideMaster7.xml"/><Relationship Id="rId4" Type="http://schemas.openxmlformats.org/officeDocument/2006/relationships/tags" Target="../tags/tag695.xml"/></Relationships>
</file>

<file path=ppt/slideLayouts/_rels/slideLayout1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3" Type="http://schemas.openxmlformats.org/officeDocument/2006/relationships/tags" Target="../tags/tag698.xml"/><Relationship Id="rId7" Type="http://schemas.openxmlformats.org/officeDocument/2006/relationships/image" Target="../media/image11.jpg"/><Relationship Id="rId2" Type="http://schemas.openxmlformats.org/officeDocument/2006/relationships/tags" Target="../tags/tag697.xml"/><Relationship Id="rId1" Type="http://schemas.openxmlformats.org/officeDocument/2006/relationships/tags" Target="../tags/tag696.x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95.bin"/><Relationship Id="rId4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8.xml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7.bin"/><Relationship Id="rId2" Type="http://schemas.openxmlformats.org/officeDocument/2006/relationships/slideMaster" Target="../slideMasters/slideMaster8.xml"/><Relationship Id="rId1" Type="http://schemas.openxmlformats.org/officeDocument/2006/relationships/tags" Target="../tags/tag700.xml"/><Relationship Id="rId5" Type="http://schemas.openxmlformats.org/officeDocument/2006/relationships/image" Target="../media/image2.wmf"/><Relationship Id="rId4" Type="http://schemas.openxmlformats.org/officeDocument/2006/relationships/image" Target="../media/image1.emf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8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8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8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8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8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8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9.xml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9.bin"/><Relationship Id="rId2" Type="http://schemas.openxmlformats.org/officeDocument/2006/relationships/slideMaster" Target="../slideMasters/slideMaster9.xml"/><Relationship Id="rId1" Type="http://schemas.openxmlformats.org/officeDocument/2006/relationships/tags" Target="../tags/tag702.xml"/><Relationship Id="rId5" Type="http://schemas.openxmlformats.org/officeDocument/2006/relationships/image" Target="../media/image2.wmf"/><Relationship Id="rId4" Type="http://schemas.openxmlformats.org/officeDocument/2006/relationships/image" Target="../media/image1.emf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9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9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9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9.xml"/></Relationships>
</file>

<file path=ppt/slideLayouts/_rels/slideLayout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9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9.xml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9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9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9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9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0.xml"/><Relationship Id="rId2" Type="http://schemas.openxmlformats.org/officeDocument/2006/relationships/tags" Target="../tags/tag736.xml"/><Relationship Id="rId1" Type="http://schemas.openxmlformats.org/officeDocument/2006/relationships/tags" Target="../tags/tag735.xml"/><Relationship Id="rId5" Type="http://schemas.openxmlformats.org/officeDocument/2006/relationships/image" Target="../media/image13.emf"/><Relationship Id="rId4" Type="http://schemas.openxmlformats.org/officeDocument/2006/relationships/oleObject" Target="../embeddings/oleObject101.bin"/></Relationships>
</file>

<file path=ppt/slideLayouts/_rels/slideLayout16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0.xml"/><Relationship Id="rId2" Type="http://schemas.openxmlformats.org/officeDocument/2006/relationships/tags" Target="../tags/tag738.xml"/><Relationship Id="rId1" Type="http://schemas.openxmlformats.org/officeDocument/2006/relationships/tags" Target="../tags/tag737.xml"/><Relationship Id="rId5" Type="http://schemas.openxmlformats.org/officeDocument/2006/relationships/image" Target="../media/image13.emf"/><Relationship Id="rId4" Type="http://schemas.openxmlformats.org/officeDocument/2006/relationships/oleObject" Target="../embeddings/oleObject102.bin"/></Relationships>
</file>

<file path=ppt/slideLayouts/_rels/slideLayout16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0.xml"/><Relationship Id="rId2" Type="http://schemas.openxmlformats.org/officeDocument/2006/relationships/tags" Target="../tags/tag740.xml"/><Relationship Id="rId1" Type="http://schemas.openxmlformats.org/officeDocument/2006/relationships/tags" Target="../tags/tag739.xml"/><Relationship Id="rId5" Type="http://schemas.openxmlformats.org/officeDocument/2006/relationships/image" Target="../media/image13.emf"/><Relationship Id="rId4" Type="http://schemas.openxmlformats.org/officeDocument/2006/relationships/oleObject" Target="../embeddings/oleObject103.bin"/></Relationships>
</file>

<file path=ppt/slideLayouts/_rels/slideLayout16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0.xml"/><Relationship Id="rId2" Type="http://schemas.openxmlformats.org/officeDocument/2006/relationships/tags" Target="../tags/tag742.xml"/><Relationship Id="rId1" Type="http://schemas.openxmlformats.org/officeDocument/2006/relationships/tags" Target="../tags/tag741.xml"/><Relationship Id="rId5" Type="http://schemas.openxmlformats.org/officeDocument/2006/relationships/image" Target="../media/image14.emf"/><Relationship Id="rId4" Type="http://schemas.openxmlformats.org/officeDocument/2006/relationships/oleObject" Target="../embeddings/oleObject104.bin"/></Relationships>
</file>

<file path=ppt/slideLayouts/_rels/slideLayout16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1.xml"/><Relationship Id="rId2" Type="http://schemas.openxmlformats.org/officeDocument/2006/relationships/tags" Target="../tags/tag776.xml"/><Relationship Id="rId1" Type="http://schemas.openxmlformats.org/officeDocument/2006/relationships/tags" Target="../tags/tag775.xml"/><Relationship Id="rId5" Type="http://schemas.openxmlformats.org/officeDocument/2006/relationships/image" Target="../media/image13.emf"/><Relationship Id="rId4" Type="http://schemas.openxmlformats.org/officeDocument/2006/relationships/oleObject" Target="../embeddings/oleObject106.bin"/></Relationships>
</file>

<file path=ppt/slideLayouts/_rels/slideLayout16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1.xml"/><Relationship Id="rId2" Type="http://schemas.openxmlformats.org/officeDocument/2006/relationships/tags" Target="../tags/tag778.xml"/><Relationship Id="rId1" Type="http://schemas.openxmlformats.org/officeDocument/2006/relationships/tags" Target="../tags/tag777.xml"/><Relationship Id="rId5" Type="http://schemas.openxmlformats.org/officeDocument/2006/relationships/image" Target="../media/image13.emf"/><Relationship Id="rId4" Type="http://schemas.openxmlformats.org/officeDocument/2006/relationships/oleObject" Target="../embeddings/oleObject107.bin"/></Relationships>
</file>

<file path=ppt/slideLayouts/_rels/slideLayout16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1.xml"/><Relationship Id="rId2" Type="http://schemas.openxmlformats.org/officeDocument/2006/relationships/tags" Target="../tags/tag780.xml"/><Relationship Id="rId1" Type="http://schemas.openxmlformats.org/officeDocument/2006/relationships/tags" Target="../tags/tag779.xml"/><Relationship Id="rId5" Type="http://schemas.openxmlformats.org/officeDocument/2006/relationships/image" Target="../media/image13.emf"/><Relationship Id="rId4" Type="http://schemas.openxmlformats.org/officeDocument/2006/relationships/oleObject" Target="../embeddings/oleObject108.bin"/></Relationships>
</file>

<file path=ppt/slideLayouts/_rels/slideLayout16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9.bin"/><Relationship Id="rId2" Type="http://schemas.openxmlformats.org/officeDocument/2006/relationships/slideMaster" Target="../slideMasters/slideMaster11.xml"/><Relationship Id="rId1" Type="http://schemas.openxmlformats.org/officeDocument/2006/relationships/tags" Target="../tags/tag781.xml"/><Relationship Id="rId4" Type="http://schemas.openxmlformats.org/officeDocument/2006/relationships/image" Target="../media/image15.emf"/></Relationships>
</file>

<file path=ppt/slideLayouts/_rels/slideLayout16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1.xml"/><Relationship Id="rId2" Type="http://schemas.openxmlformats.org/officeDocument/2006/relationships/tags" Target="../tags/tag783.xml"/><Relationship Id="rId1" Type="http://schemas.openxmlformats.org/officeDocument/2006/relationships/tags" Target="../tags/tag782.xml"/><Relationship Id="rId5" Type="http://schemas.openxmlformats.org/officeDocument/2006/relationships/image" Target="../media/image13.emf"/><Relationship Id="rId4" Type="http://schemas.openxmlformats.org/officeDocument/2006/relationships/oleObject" Target="../embeddings/oleObject110.bin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2.xml"/><Relationship Id="rId2" Type="http://schemas.openxmlformats.org/officeDocument/2006/relationships/tags" Target="../tags/tag817.xml"/><Relationship Id="rId1" Type="http://schemas.openxmlformats.org/officeDocument/2006/relationships/tags" Target="../tags/tag816.xml"/><Relationship Id="rId5" Type="http://schemas.openxmlformats.org/officeDocument/2006/relationships/image" Target="../media/image13.emf"/><Relationship Id="rId4" Type="http://schemas.openxmlformats.org/officeDocument/2006/relationships/oleObject" Target="../embeddings/oleObject106.bin"/></Relationships>
</file>

<file path=ppt/slideLayouts/_rels/slideLayout17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2.xml"/><Relationship Id="rId2" Type="http://schemas.openxmlformats.org/officeDocument/2006/relationships/tags" Target="../tags/tag819.xml"/><Relationship Id="rId1" Type="http://schemas.openxmlformats.org/officeDocument/2006/relationships/tags" Target="../tags/tag818.xml"/><Relationship Id="rId5" Type="http://schemas.openxmlformats.org/officeDocument/2006/relationships/image" Target="../media/image13.emf"/><Relationship Id="rId4" Type="http://schemas.openxmlformats.org/officeDocument/2006/relationships/oleObject" Target="../embeddings/oleObject107.bin"/></Relationships>
</file>

<file path=ppt/slideLayouts/_rels/slideLayout17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2.xml"/><Relationship Id="rId2" Type="http://schemas.openxmlformats.org/officeDocument/2006/relationships/tags" Target="../tags/tag821.xml"/><Relationship Id="rId1" Type="http://schemas.openxmlformats.org/officeDocument/2006/relationships/tags" Target="../tags/tag820.xml"/><Relationship Id="rId5" Type="http://schemas.openxmlformats.org/officeDocument/2006/relationships/image" Target="../media/image13.emf"/><Relationship Id="rId4" Type="http://schemas.openxmlformats.org/officeDocument/2006/relationships/oleObject" Target="../embeddings/oleObject108.bin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3.xml"/><Relationship Id="rId2" Type="http://schemas.openxmlformats.org/officeDocument/2006/relationships/tags" Target="../tags/tag855.xml"/><Relationship Id="rId1" Type="http://schemas.openxmlformats.org/officeDocument/2006/relationships/tags" Target="../tags/tag854.xml"/><Relationship Id="rId5" Type="http://schemas.openxmlformats.org/officeDocument/2006/relationships/image" Target="../media/image13.emf"/><Relationship Id="rId4" Type="http://schemas.openxmlformats.org/officeDocument/2006/relationships/oleObject" Target="../embeddings/oleObject106.bin"/></Relationships>
</file>

<file path=ppt/slideLayouts/_rels/slideLayout17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3.xml"/><Relationship Id="rId2" Type="http://schemas.openxmlformats.org/officeDocument/2006/relationships/tags" Target="../tags/tag857.xml"/><Relationship Id="rId1" Type="http://schemas.openxmlformats.org/officeDocument/2006/relationships/tags" Target="../tags/tag856.xml"/><Relationship Id="rId5" Type="http://schemas.openxmlformats.org/officeDocument/2006/relationships/image" Target="../media/image13.emf"/><Relationship Id="rId4" Type="http://schemas.openxmlformats.org/officeDocument/2006/relationships/oleObject" Target="../embeddings/oleObject107.bin"/></Relationships>
</file>

<file path=ppt/slideLayouts/_rels/slideLayout17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3.xml"/><Relationship Id="rId2" Type="http://schemas.openxmlformats.org/officeDocument/2006/relationships/tags" Target="../tags/tag859.xml"/><Relationship Id="rId1" Type="http://schemas.openxmlformats.org/officeDocument/2006/relationships/tags" Target="../tags/tag858.xml"/><Relationship Id="rId5" Type="http://schemas.openxmlformats.org/officeDocument/2006/relationships/image" Target="../media/image13.emf"/><Relationship Id="rId4" Type="http://schemas.openxmlformats.org/officeDocument/2006/relationships/oleObject" Target="../embeddings/oleObject108.bin"/></Relationships>
</file>

<file path=ppt/slideLayouts/_rels/slideLayout17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9.bin"/><Relationship Id="rId2" Type="http://schemas.openxmlformats.org/officeDocument/2006/relationships/slideMaster" Target="../slideMasters/slideMaster13.xml"/><Relationship Id="rId1" Type="http://schemas.openxmlformats.org/officeDocument/2006/relationships/tags" Target="../tags/tag860.xml"/><Relationship Id="rId4" Type="http://schemas.openxmlformats.org/officeDocument/2006/relationships/image" Target="../media/image15.emf"/></Relationships>
</file>

<file path=ppt/slideLayouts/_rels/slideLayout17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3.xml"/><Relationship Id="rId2" Type="http://schemas.openxmlformats.org/officeDocument/2006/relationships/tags" Target="../tags/tag862.xml"/><Relationship Id="rId1" Type="http://schemas.openxmlformats.org/officeDocument/2006/relationships/tags" Target="../tags/tag861.xml"/><Relationship Id="rId5" Type="http://schemas.openxmlformats.org/officeDocument/2006/relationships/image" Target="../media/image13.emf"/><Relationship Id="rId4" Type="http://schemas.openxmlformats.org/officeDocument/2006/relationships/oleObject" Target="../embeddings/oleObject110.bin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2.wmf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tags" Target="../tags/tag11.xml"/><Relationship Id="rId3" Type="http://schemas.openxmlformats.org/officeDocument/2006/relationships/tags" Target="../tags/tag6.xml"/><Relationship Id="rId7" Type="http://schemas.openxmlformats.org/officeDocument/2006/relationships/tags" Target="../tags/tag10.xml"/><Relationship Id="rId12" Type="http://schemas.openxmlformats.org/officeDocument/2006/relationships/image" Target="../media/image2.wmf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tags" Target="../tags/tag9.xml"/><Relationship Id="rId11" Type="http://schemas.openxmlformats.org/officeDocument/2006/relationships/image" Target="../media/image8.emf"/><Relationship Id="rId5" Type="http://schemas.openxmlformats.org/officeDocument/2006/relationships/tags" Target="../tags/tag8.xml"/><Relationship Id="rId10" Type="http://schemas.openxmlformats.org/officeDocument/2006/relationships/oleObject" Target="../embeddings/oleObject3.bin"/><Relationship Id="rId4" Type="http://schemas.openxmlformats.org/officeDocument/2006/relationships/tags" Target="../tags/tag7.xml"/><Relationship Id="rId9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14.xml"/><Relationship Id="rId7" Type="http://schemas.openxmlformats.org/officeDocument/2006/relationships/tags" Target="../tags/tag18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tags" Target="../tags/tag17.xml"/><Relationship Id="rId11" Type="http://schemas.openxmlformats.org/officeDocument/2006/relationships/image" Target="../media/image2.wmf"/><Relationship Id="rId5" Type="http://schemas.openxmlformats.org/officeDocument/2006/relationships/tags" Target="../tags/tag16.xml"/><Relationship Id="rId10" Type="http://schemas.openxmlformats.org/officeDocument/2006/relationships/image" Target="../media/image9.emf"/><Relationship Id="rId4" Type="http://schemas.openxmlformats.org/officeDocument/2006/relationships/tags" Target="../tags/tag15.xml"/><Relationship Id="rId9" Type="http://schemas.openxmlformats.org/officeDocument/2006/relationships/oleObject" Target="../embeddings/oleObject4.bin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tags" Target="../tags/tag26.xml"/><Relationship Id="rId3" Type="http://schemas.openxmlformats.org/officeDocument/2006/relationships/tags" Target="../tags/tag21.xml"/><Relationship Id="rId7" Type="http://schemas.openxmlformats.org/officeDocument/2006/relationships/tags" Target="../tags/tag25.xml"/><Relationship Id="rId12" Type="http://schemas.openxmlformats.org/officeDocument/2006/relationships/image" Target="../media/image2.wmf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tags" Target="../tags/tag24.xml"/><Relationship Id="rId11" Type="http://schemas.openxmlformats.org/officeDocument/2006/relationships/image" Target="../media/image9.emf"/><Relationship Id="rId5" Type="http://schemas.openxmlformats.org/officeDocument/2006/relationships/tags" Target="../tags/tag23.xml"/><Relationship Id="rId10" Type="http://schemas.openxmlformats.org/officeDocument/2006/relationships/oleObject" Target="../embeddings/oleObject5.bin"/><Relationship Id="rId4" Type="http://schemas.openxmlformats.org/officeDocument/2006/relationships/tags" Target="../tags/tag22.xml"/><Relationship Id="rId9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tags" Target="../tags/tag49.xml"/><Relationship Id="rId7" Type="http://schemas.openxmlformats.org/officeDocument/2006/relationships/oleObject" Target="../embeddings/oleObject7.bin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51.xml"/><Relationship Id="rId10" Type="http://schemas.openxmlformats.org/officeDocument/2006/relationships/image" Target="../media/image2.wmf"/><Relationship Id="rId4" Type="http://schemas.openxmlformats.org/officeDocument/2006/relationships/tags" Target="../tags/tag50.xml"/><Relationship Id="rId9" Type="http://schemas.openxmlformats.org/officeDocument/2006/relationships/image" Target="../media/image11.jpg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54.xml"/><Relationship Id="rId7" Type="http://schemas.openxmlformats.org/officeDocument/2006/relationships/tags" Target="../tags/tag58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tags" Target="../tags/tag57.xml"/><Relationship Id="rId11" Type="http://schemas.openxmlformats.org/officeDocument/2006/relationships/image" Target="../media/image2.wmf"/><Relationship Id="rId5" Type="http://schemas.openxmlformats.org/officeDocument/2006/relationships/tags" Target="../tags/tag56.xml"/><Relationship Id="rId10" Type="http://schemas.openxmlformats.org/officeDocument/2006/relationships/image" Target="../media/image9.emf"/><Relationship Id="rId4" Type="http://schemas.openxmlformats.org/officeDocument/2006/relationships/tags" Target="../tags/tag55.xml"/><Relationship Id="rId9" Type="http://schemas.openxmlformats.org/officeDocument/2006/relationships/oleObject" Target="../embeddings/oleObject8.bin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tags" Target="../tags/tag61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tags" Target="../tags/tag64.xml"/><Relationship Id="rId5" Type="http://schemas.openxmlformats.org/officeDocument/2006/relationships/tags" Target="../tags/tag63.xml"/><Relationship Id="rId10" Type="http://schemas.openxmlformats.org/officeDocument/2006/relationships/image" Target="../media/image2.wmf"/><Relationship Id="rId4" Type="http://schemas.openxmlformats.org/officeDocument/2006/relationships/tags" Target="../tags/tag62.xml"/><Relationship Id="rId9" Type="http://schemas.openxmlformats.org/officeDocument/2006/relationships/image" Target="../media/image10.emf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tags" Target="../tags/tag67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6" Type="http://schemas.openxmlformats.org/officeDocument/2006/relationships/tags" Target="../tags/tag70.xml"/><Relationship Id="rId5" Type="http://schemas.openxmlformats.org/officeDocument/2006/relationships/tags" Target="../tags/tag69.xml"/><Relationship Id="rId10" Type="http://schemas.openxmlformats.org/officeDocument/2006/relationships/image" Target="../media/image2.wmf"/><Relationship Id="rId4" Type="http://schemas.openxmlformats.org/officeDocument/2006/relationships/tags" Target="../tags/tag68.xml"/><Relationship Id="rId9" Type="http://schemas.openxmlformats.org/officeDocument/2006/relationships/image" Target="../media/image10.emf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tags" Target="../tags/tag78.xml"/><Relationship Id="rId3" Type="http://schemas.openxmlformats.org/officeDocument/2006/relationships/tags" Target="../tags/tag73.xml"/><Relationship Id="rId7" Type="http://schemas.openxmlformats.org/officeDocument/2006/relationships/tags" Target="../tags/tag77.xml"/><Relationship Id="rId12" Type="http://schemas.openxmlformats.org/officeDocument/2006/relationships/image" Target="../media/image2.wmf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6" Type="http://schemas.openxmlformats.org/officeDocument/2006/relationships/tags" Target="../tags/tag76.xml"/><Relationship Id="rId11" Type="http://schemas.openxmlformats.org/officeDocument/2006/relationships/image" Target="../media/image10.emf"/><Relationship Id="rId5" Type="http://schemas.openxmlformats.org/officeDocument/2006/relationships/tags" Target="../tags/tag75.xml"/><Relationship Id="rId10" Type="http://schemas.openxmlformats.org/officeDocument/2006/relationships/oleObject" Target="../embeddings/oleObject11.bin"/><Relationship Id="rId4" Type="http://schemas.openxmlformats.org/officeDocument/2006/relationships/tags" Target="../tags/tag74.xml"/><Relationship Id="rId9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81.xml"/><Relationship Id="rId7" Type="http://schemas.openxmlformats.org/officeDocument/2006/relationships/tags" Target="../tags/tag85.xml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6" Type="http://schemas.openxmlformats.org/officeDocument/2006/relationships/tags" Target="../tags/tag84.xml"/><Relationship Id="rId11" Type="http://schemas.openxmlformats.org/officeDocument/2006/relationships/image" Target="../media/image2.wmf"/><Relationship Id="rId5" Type="http://schemas.openxmlformats.org/officeDocument/2006/relationships/tags" Target="../tags/tag83.xml"/><Relationship Id="rId10" Type="http://schemas.openxmlformats.org/officeDocument/2006/relationships/image" Target="../media/image10.emf"/><Relationship Id="rId4" Type="http://schemas.openxmlformats.org/officeDocument/2006/relationships/tags" Target="../tags/tag82.xml"/><Relationship Id="rId9" Type="http://schemas.openxmlformats.org/officeDocument/2006/relationships/oleObject" Target="../embeddings/oleObject12.bin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tags" Target="../tags/tag93.xml"/><Relationship Id="rId3" Type="http://schemas.openxmlformats.org/officeDocument/2006/relationships/tags" Target="../tags/tag88.xml"/><Relationship Id="rId7" Type="http://schemas.openxmlformats.org/officeDocument/2006/relationships/tags" Target="../tags/tag92.xml"/><Relationship Id="rId12" Type="http://schemas.openxmlformats.org/officeDocument/2006/relationships/image" Target="../media/image2.wmf"/><Relationship Id="rId2" Type="http://schemas.openxmlformats.org/officeDocument/2006/relationships/tags" Target="../tags/tag87.xml"/><Relationship Id="rId1" Type="http://schemas.openxmlformats.org/officeDocument/2006/relationships/tags" Target="../tags/tag86.xml"/><Relationship Id="rId6" Type="http://schemas.openxmlformats.org/officeDocument/2006/relationships/tags" Target="../tags/tag91.xml"/><Relationship Id="rId11" Type="http://schemas.openxmlformats.org/officeDocument/2006/relationships/image" Target="../media/image9.emf"/><Relationship Id="rId5" Type="http://schemas.openxmlformats.org/officeDocument/2006/relationships/tags" Target="../tags/tag90.xml"/><Relationship Id="rId10" Type="http://schemas.openxmlformats.org/officeDocument/2006/relationships/oleObject" Target="../embeddings/oleObject13.bin"/><Relationship Id="rId4" Type="http://schemas.openxmlformats.org/officeDocument/2006/relationships/tags" Target="../tags/tag89.xml"/><Relationship Id="rId9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tags" Target="../tags/tag101.xml"/><Relationship Id="rId3" Type="http://schemas.openxmlformats.org/officeDocument/2006/relationships/tags" Target="../tags/tag96.xml"/><Relationship Id="rId7" Type="http://schemas.openxmlformats.org/officeDocument/2006/relationships/tags" Target="../tags/tag100.xml"/><Relationship Id="rId12" Type="http://schemas.openxmlformats.org/officeDocument/2006/relationships/image" Target="../media/image2.wmf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6" Type="http://schemas.openxmlformats.org/officeDocument/2006/relationships/tags" Target="../tags/tag99.xml"/><Relationship Id="rId11" Type="http://schemas.openxmlformats.org/officeDocument/2006/relationships/image" Target="../media/image9.emf"/><Relationship Id="rId5" Type="http://schemas.openxmlformats.org/officeDocument/2006/relationships/tags" Target="../tags/tag98.xml"/><Relationship Id="rId10" Type="http://schemas.openxmlformats.org/officeDocument/2006/relationships/oleObject" Target="../embeddings/oleObject14.bin"/><Relationship Id="rId4" Type="http://schemas.openxmlformats.org/officeDocument/2006/relationships/tags" Target="../tags/tag97.xml"/><Relationship Id="rId9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tags" Target="../tags/tag109.xml"/><Relationship Id="rId3" Type="http://schemas.openxmlformats.org/officeDocument/2006/relationships/tags" Target="../tags/tag104.xml"/><Relationship Id="rId7" Type="http://schemas.openxmlformats.org/officeDocument/2006/relationships/tags" Target="../tags/tag108.xml"/><Relationship Id="rId12" Type="http://schemas.openxmlformats.org/officeDocument/2006/relationships/image" Target="../media/image2.wmf"/><Relationship Id="rId2" Type="http://schemas.openxmlformats.org/officeDocument/2006/relationships/tags" Target="../tags/tag103.xml"/><Relationship Id="rId1" Type="http://schemas.openxmlformats.org/officeDocument/2006/relationships/tags" Target="../tags/tag102.xml"/><Relationship Id="rId6" Type="http://schemas.openxmlformats.org/officeDocument/2006/relationships/tags" Target="../tags/tag107.xml"/><Relationship Id="rId11" Type="http://schemas.openxmlformats.org/officeDocument/2006/relationships/image" Target="../media/image9.emf"/><Relationship Id="rId5" Type="http://schemas.openxmlformats.org/officeDocument/2006/relationships/tags" Target="../tags/tag106.xml"/><Relationship Id="rId10" Type="http://schemas.openxmlformats.org/officeDocument/2006/relationships/oleObject" Target="../embeddings/oleObject15.bin"/><Relationship Id="rId4" Type="http://schemas.openxmlformats.org/officeDocument/2006/relationships/tags" Target="../tags/tag105.xml"/><Relationship Id="rId9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tags" Target="../tags/tag117.xml"/><Relationship Id="rId3" Type="http://schemas.openxmlformats.org/officeDocument/2006/relationships/tags" Target="../tags/tag112.xml"/><Relationship Id="rId7" Type="http://schemas.openxmlformats.org/officeDocument/2006/relationships/tags" Target="../tags/tag116.xml"/><Relationship Id="rId12" Type="http://schemas.openxmlformats.org/officeDocument/2006/relationships/image" Target="../media/image2.wmf"/><Relationship Id="rId2" Type="http://schemas.openxmlformats.org/officeDocument/2006/relationships/tags" Target="../tags/tag111.xml"/><Relationship Id="rId1" Type="http://schemas.openxmlformats.org/officeDocument/2006/relationships/tags" Target="../tags/tag110.xml"/><Relationship Id="rId6" Type="http://schemas.openxmlformats.org/officeDocument/2006/relationships/tags" Target="../tags/tag115.xml"/><Relationship Id="rId11" Type="http://schemas.openxmlformats.org/officeDocument/2006/relationships/image" Target="../media/image8.emf"/><Relationship Id="rId5" Type="http://schemas.openxmlformats.org/officeDocument/2006/relationships/tags" Target="../tags/tag114.xml"/><Relationship Id="rId10" Type="http://schemas.openxmlformats.org/officeDocument/2006/relationships/oleObject" Target="../embeddings/oleObject16.bin"/><Relationship Id="rId4" Type="http://schemas.openxmlformats.org/officeDocument/2006/relationships/tags" Target="../tags/tag113.xml"/><Relationship Id="rId9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tags" Target="../tags/tag125.xml"/><Relationship Id="rId3" Type="http://schemas.openxmlformats.org/officeDocument/2006/relationships/tags" Target="../tags/tag120.xml"/><Relationship Id="rId7" Type="http://schemas.openxmlformats.org/officeDocument/2006/relationships/tags" Target="../tags/tag124.xml"/><Relationship Id="rId12" Type="http://schemas.openxmlformats.org/officeDocument/2006/relationships/image" Target="../media/image2.wmf"/><Relationship Id="rId2" Type="http://schemas.openxmlformats.org/officeDocument/2006/relationships/tags" Target="../tags/tag119.xml"/><Relationship Id="rId1" Type="http://schemas.openxmlformats.org/officeDocument/2006/relationships/tags" Target="../tags/tag118.xml"/><Relationship Id="rId6" Type="http://schemas.openxmlformats.org/officeDocument/2006/relationships/tags" Target="../tags/tag123.xml"/><Relationship Id="rId11" Type="http://schemas.openxmlformats.org/officeDocument/2006/relationships/image" Target="../media/image9.emf"/><Relationship Id="rId5" Type="http://schemas.openxmlformats.org/officeDocument/2006/relationships/tags" Target="../tags/tag12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121.xml"/><Relationship Id="rId9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128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27.xml"/><Relationship Id="rId1" Type="http://schemas.openxmlformats.org/officeDocument/2006/relationships/tags" Target="../tags/tag126.xml"/><Relationship Id="rId6" Type="http://schemas.openxmlformats.org/officeDocument/2006/relationships/tags" Target="../tags/tag131.xml"/><Relationship Id="rId5" Type="http://schemas.openxmlformats.org/officeDocument/2006/relationships/tags" Target="../tags/tag130.xml"/><Relationship Id="rId10" Type="http://schemas.openxmlformats.org/officeDocument/2006/relationships/image" Target="../media/image2.wmf"/><Relationship Id="rId4" Type="http://schemas.openxmlformats.org/officeDocument/2006/relationships/tags" Target="../tags/tag129.xml"/><Relationship Id="rId9" Type="http://schemas.openxmlformats.org/officeDocument/2006/relationships/image" Target="../media/image10.emf"/></Relationships>
</file>

<file path=ppt/slideLayouts/_rels/slideLayout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3" Type="http://schemas.openxmlformats.org/officeDocument/2006/relationships/tags" Target="../tags/tag134.xml"/><Relationship Id="rId7" Type="http://schemas.openxmlformats.org/officeDocument/2006/relationships/image" Target="../media/image10.emf"/><Relationship Id="rId2" Type="http://schemas.openxmlformats.org/officeDocument/2006/relationships/tags" Target="../tags/tag133.xml"/><Relationship Id="rId1" Type="http://schemas.openxmlformats.org/officeDocument/2006/relationships/tags" Target="../tags/tag132.xml"/><Relationship Id="rId6" Type="http://schemas.openxmlformats.org/officeDocument/2006/relationships/oleObject" Target="../embeddings/oleObject19.bin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35.xml"/></Relationships>
</file>

<file path=ppt/slideLayouts/_rels/slideLayout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3" Type="http://schemas.openxmlformats.org/officeDocument/2006/relationships/tags" Target="../tags/tag138.xml"/><Relationship Id="rId7" Type="http://schemas.openxmlformats.org/officeDocument/2006/relationships/image" Target="../media/image11.jpg"/><Relationship Id="rId2" Type="http://schemas.openxmlformats.org/officeDocument/2006/relationships/tags" Target="../tags/tag137.xml"/><Relationship Id="rId1" Type="http://schemas.openxmlformats.org/officeDocument/2006/relationships/tags" Target="../tags/tag136.x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tags" Target="../tags/tag161.xml"/><Relationship Id="rId7" Type="http://schemas.openxmlformats.org/officeDocument/2006/relationships/oleObject" Target="../embeddings/oleObject22.bin"/><Relationship Id="rId2" Type="http://schemas.openxmlformats.org/officeDocument/2006/relationships/tags" Target="../tags/tag160.xml"/><Relationship Id="rId1" Type="http://schemas.openxmlformats.org/officeDocument/2006/relationships/tags" Target="../tags/tag159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63.xml"/><Relationship Id="rId10" Type="http://schemas.openxmlformats.org/officeDocument/2006/relationships/image" Target="../media/image2.wmf"/><Relationship Id="rId4" Type="http://schemas.openxmlformats.org/officeDocument/2006/relationships/tags" Target="../tags/tag162.xml"/><Relationship Id="rId9" Type="http://schemas.openxmlformats.org/officeDocument/2006/relationships/image" Target="../media/image11.jp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3.xml"/><Relationship Id="rId3" Type="http://schemas.openxmlformats.org/officeDocument/2006/relationships/tags" Target="../tags/tag166.xml"/><Relationship Id="rId7" Type="http://schemas.openxmlformats.org/officeDocument/2006/relationships/tags" Target="../tags/tag170.xml"/><Relationship Id="rId2" Type="http://schemas.openxmlformats.org/officeDocument/2006/relationships/tags" Target="../tags/tag165.xml"/><Relationship Id="rId1" Type="http://schemas.openxmlformats.org/officeDocument/2006/relationships/tags" Target="../tags/tag164.xml"/><Relationship Id="rId6" Type="http://schemas.openxmlformats.org/officeDocument/2006/relationships/tags" Target="../tags/tag169.xml"/><Relationship Id="rId11" Type="http://schemas.openxmlformats.org/officeDocument/2006/relationships/image" Target="../media/image2.wmf"/><Relationship Id="rId5" Type="http://schemas.openxmlformats.org/officeDocument/2006/relationships/tags" Target="../tags/tag168.xml"/><Relationship Id="rId10" Type="http://schemas.openxmlformats.org/officeDocument/2006/relationships/image" Target="../media/image9.emf"/><Relationship Id="rId4" Type="http://schemas.openxmlformats.org/officeDocument/2006/relationships/tags" Target="../tags/tag167.xml"/><Relationship Id="rId9" Type="http://schemas.openxmlformats.org/officeDocument/2006/relationships/oleObject" Target="../embeddings/oleObject23.bin"/></Relationships>
</file>

<file path=ppt/slideLayouts/_rels/slideLayout4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.bin"/><Relationship Id="rId3" Type="http://schemas.openxmlformats.org/officeDocument/2006/relationships/tags" Target="../tags/tag173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172.xml"/><Relationship Id="rId1" Type="http://schemas.openxmlformats.org/officeDocument/2006/relationships/tags" Target="../tags/tag171.xml"/><Relationship Id="rId6" Type="http://schemas.openxmlformats.org/officeDocument/2006/relationships/tags" Target="../tags/tag176.xml"/><Relationship Id="rId5" Type="http://schemas.openxmlformats.org/officeDocument/2006/relationships/tags" Target="../tags/tag175.xml"/><Relationship Id="rId10" Type="http://schemas.openxmlformats.org/officeDocument/2006/relationships/image" Target="../media/image2.wmf"/><Relationship Id="rId4" Type="http://schemas.openxmlformats.org/officeDocument/2006/relationships/tags" Target="../tags/tag174.xml"/><Relationship Id="rId9" Type="http://schemas.openxmlformats.org/officeDocument/2006/relationships/image" Target="../media/image10.emf"/></Relationships>
</file>

<file path=ppt/slideLayouts/_rels/slideLayout4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.bin"/><Relationship Id="rId3" Type="http://schemas.openxmlformats.org/officeDocument/2006/relationships/tags" Target="../tags/tag179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6" Type="http://schemas.openxmlformats.org/officeDocument/2006/relationships/tags" Target="../tags/tag182.xml"/><Relationship Id="rId5" Type="http://schemas.openxmlformats.org/officeDocument/2006/relationships/tags" Target="../tags/tag181.xml"/><Relationship Id="rId10" Type="http://schemas.openxmlformats.org/officeDocument/2006/relationships/image" Target="../media/image2.wmf"/><Relationship Id="rId4" Type="http://schemas.openxmlformats.org/officeDocument/2006/relationships/tags" Target="../tags/tag180.xml"/><Relationship Id="rId9" Type="http://schemas.openxmlformats.org/officeDocument/2006/relationships/image" Target="../media/image10.emf"/></Relationships>
</file>

<file path=ppt/slideLayouts/_rels/slideLayout43.xml.rels><?xml version="1.0" encoding="UTF-8" standalone="yes"?>
<Relationships xmlns="http://schemas.openxmlformats.org/package/2006/relationships"><Relationship Id="rId8" Type="http://schemas.openxmlformats.org/officeDocument/2006/relationships/tags" Target="../tags/tag190.xml"/><Relationship Id="rId3" Type="http://schemas.openxmlformats.org/officeDocument/2006/relationships/tags" Target="../tags/tag185.xml"/><Relationship Id="rId7" Type="http://schemas.openxmlformats.org/officeDocument/2006/relationships/tags" Target="../tags/tag189.xml"/><Relationship Id="rId12" Type="http://schemas.openxmlformats.org/officeDocument/2006/relationships/image" Target="../media/image2.wmf"/><Relationship Id="rId2" Type="http://schemas.openxmlformats.org/officeDocument/2006/relationships/tags" Target="../tags/tag184.xml"/><Relationship Id="rId1" Type="http://schemas.openxmlformats.org/officeDocument/2006/relationships/tags" Target="../tags/tag183.xml"/><Relationship Id="rId6" Type="http://schemas.openxmlformats.org/officeDocument/2006/relationships/tags" Target="../tags/tag188.xml"/><Relationship Id="rId11" Type="http://schemas.openxmlformats.org/officeDocument/2006/relationships/image" Target="../media/image10.emf"/><Relationship Id="rId5" Type="http://schemas.openxmlformats.org/officeDocument/2006/relationships/tags" Target="../tags/tag187.xml"/><Relationship Id="rId10" Type="http://schemas.openxmlformats.org/officeDocument/2006/relationships/oleObject" Target="../embeddings/oleObject26.bin"/><Relationship Id="rId4" Type="http://schemas.openxmlformats.org/officeDocument/2006/relationships/tags" Target="../tags/tag186.xml"/><Relationship Id="rId9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3.xml"/><Relationship Id="rId3" Type="http://schemas.openxmlformats.org/officeDocument/2006/relationships/tags" Target="../tags/tag193.xml"/><Relationship Id="rId7" Type="http://schemas.openxmlformats.org/officeDocument/2006/relationships/tags" Target="../tags/tag197.xml"/><Relationship Id="rId2" Type="http://schemas.openxmlformats.org/officeDocument/2006/relationships/tags" Target="../tags/tag192.xml"/><Relationship Id="rId1" Type="http://schemas.openxmlformats.org/officeDocument/2006/relationships/tags" Target="../tags/tag191.xml"/><Relationship Id="rId6" Type="http://schemas.openxmlformats.org/officeDocument/2006/relationships/tags" Target="../tags/tag196.xml"/><Relationship Id="rId11" Type="http://schemas.openxmlformats.org/officeDocument/2006/relationships/image" Target="../media/image2.wmf"/><Relationship Id="rId5" Type="http://schemas.openxmlformats.org/officeDocument/2006/relationships/tags" Target="../tags/tag195.xml"/><Relationship Id="rId10" Type="http://schemas.openxmlformats.org/officeDocument/2006/relationships/image" Target="../media/image10.emf"/><Relationship Id="rId4" Type="http://schemas.openxmlformats.org/officeDocument/2006/relationships/tags" Target="../tags/tag194.xml"/><Relationship Id="rId9" Type="http://schemas.openxmlformats.org/officeDocument/2006/relationships/oleObject" Target="../embeddings/oleObject27.bin"/></Relationships>
</file>

<file path=ppt/slideLayouts/_rels/slideLayout45.xml.rels><?xml version="1.0" encoding="UTF-8" standalone="yes"?>
<Relationships xmlns="http://schemas.openxmlformats.org/package/2006/relationships"><Relationship Id="rId8" Type="http://schemas.openxmlformats.org/officeDocument/2006/relationships/tags" Target="../tags/tag205.xml"/><Relationship Id="rId3" Type="http://schemas.openxmlformats.org/officeDocument/2006/relationships/tags" Target="../tags/tag200.xml"/><Relationship Id="rId7" Type="http://schemas.openxmlformats.org/officeDocument/2006/relationships/tags" Target="../tags/tag204.xml"/><Relationship Id="rId12" Type="http://schemas.openxmlformats.org/officeDocument/2006/relationships/image" Target="../media/image2.wmf"/><Relationship Id="rId2" Type="http://schemas.openxmlformats.org/officeDocument/2006/relationships/tags" Target="../tags/tag199.xml"/><Relationship Id="rId1" Type="http://schemas.openxmlformats.org/officeDocument/2006/relationships/tags" Target="../tags/tag198.xml"/><Relationship Id="rId6" Type="http://schemas.openxmlformats.org/officeDocument/2006/relationships/tags" Target="../tags/tag203.xml"/><Relationship Id="rId11" Type="http://schemas.openxmlformats.org/officeDocument/2006/relationships/image" Target="../media/image9.emf"/><Relationship Id="rId5" Type="http://schemas.openxmlformats.org/officeDocument/2006/relationships/tags" Target="../tags/tag202.xml"/><Relationship Id="rId10" Type="http://schemas.openxmlformats.org/officeDocument/2006/relationships/oleObject" Target="../embeddings/oleObject28.bin"/><Relationship Id="rId4" Type="http://schemas.openxmlformats.org/officeDocument/2006/relationships/tags" Target="../tags/tag201.xml"/><Relationship Id="rId9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8" Type="http://schemas.openxmlformats.org/officeDocument/2006/relationships/tags" Target="../tags/tag213.xml"/><Relationship Id="rId3" Type="http://schemas.openxmlformats.org/officeDocument/2006/relationships/tags" Target="../tags/tag208.xml"/><Relationship Id="rId7" Type="http://schemas.openxmlformats.org/officeDocument/2006/relationships/tags" Target="../tags/tag212.xml"/><Relationship Id="rId12" Type="http://schemas.openxmlformats.org/officeDocument/2006/relationships/image" Target="../media/image2.wmf"/><Relationship Id="rId2" Type="http://schemas.openxmlformats.org/officeDocument/2006/relationships/tags" Target="../tags/tag207.xml"/><Relationship Id="rId1" Type="http://schemas.openxmlformats.org/officeDocument/2006/relationships/tags" Target="../tags/tag206.xml"/><Relationship Id="rId6" Type="http://schemas.openxmlformats.org/officeDocument/2006/relationships/tags" Target="../tags/tag211.xml"/><Relationship Id="rId11" Type="http://schemas.openxmlformats.org/officeDocument/2006/relationships/image" Target="../media/image9.emf"/><Relationship Id="rId5" Type="http://schemas.openxmlformats.org/officeDocument/2006/relationships/tags" Target="../tags/tag210.xml"/><Relationship Id="rId10" Type="http://schemas.openxmlformats.org/officeDocument/2006/relationships/oleObject" Target="../embeddings/oleObject29.bin"/><Relationship Id="rId4" Type="http://schemas.openxmlformats.org/officeDocument/2006/relationships/tags" Target="../tags/tag209.xml"/><Relationship Id="rId9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8" Type="http://schemas.openxmlformats.org/officeDocument/2006/relationships/tags" Target="../tags/tag221.xml"/><Relationship Id="rId3" Type="http://schemas.openxmlformats.org/officeDocument/2006/relationships/tags" Target="../tags/tag216.xml"/><Relationship Id="rId7" Type="http://schemas.openxmlformats.org/officeDocument/2006/relationships/tags" Target="../tags/tag220.xml"/><Relationship Id="rId12" Type="http://schemas.openxmlformats.org/officeDocument/2006/relationships/image" Target="../media/image2.wmf"/><Relationship Id="rId2" Type="http://schemas.openxmlformats.org/officeDocument/2006/relationships/tags" Target="../tags/tag215.xml"/><Relationship Id="rId1" Type="http://schemas.openxmlformats.org/officeDocument/2006/relationships/tags" Target="../tags/tag214.xml"/><Relationship Id="rId6" Type="http://schemas.openxmlformats.org/officeDocument/2006/relationships/tags" Target="../tags/tag219.xml"/><Relationship Id="rId11" Type="http://schemas.openxmlformats.org/officeDocument/2006/relationships/image" Target="../media/image9.emf"/><Relationship Id="rId5" Type="http://schemas.openxmlformats.org/officeDocument/2006/relationships/tags" Target="../tags/tag218.xml"/><Relationship Id="rId10" Type="http://schemas.openxmlformats.org/officeDocument/2006/relationships/oleObject" Target="../embeddings/oleObject30.bin"/><Relationship Id="rId4" Type="http://schemas.openxmlformats.org/officeDocument/2006/relationships/tags" Target="../tags/tag217.xml"/><Relationship Id="rId9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8" Type="http://schemas.openxmlformats.org/officeDocument/2006/relationships/tags" Target="../tags/tag229.xml"/><Relationship Id="rId3" Type="http://schemas.openxmlformats.org/officeDocument/2006/relationships/tags" Target="../tags/tag224.xml"/><Relationship Id="rId7" Type="http://schemas.openxmlformats.org/officeDocument/2006/relationships/tags" Target="../tags/tag228.xml"/><Relationship Id="rId12" Type="http://schemas.openxmlformats.org/officeDocument/2006/relationships/image" Target="../media/image2.wmf"/><Relationship Id="rId2" Type="http://schemas.openxmlformats.org/officeDocument/2006/relationships/tags" Target="../tags/tag223.xml"/><Relationship Id="rId1" Type="http://schemas.openxmlformats.org/officeDocument/2006/relationships/tags" Target="../tags/tag222.xml"/><Relationship Id="rId6" Type="http://schemas.openxmlformats.org/officeDocument/2006/relationships/tags" Target="../tags/tag227.xml"/><Relationship Id="rId11" Type="http://schemas.openxmlformats.org/officeDocument/2006/relationships/image" Target="../media/image8.emf"/><Relationship Id="rId5" Type="http://schemas.openxmlformats.org/officeDocument/2006/relationships/tags" Target="../tags/tag226.xml"/><Relationship Id="rId10" Type="http://schemas.openxmlformats.org/officeDocument/2006/relationships/oleObject" Target="../embeddings/oleObject31.bin"/><Relationship Id="rId4" Type="http://schemas.openxmlformats.org/officeDocument/2006/relationships/tags" Target="../tags/tag225.xml"/><Relationship Id="rId9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8" Type="http://schemas.openxmlformats.org/officeDocument/2006/relationships/tags" Target="../tags/tag237.xml"/><Relationship Id="rId3" Type="http://schemas.openxmlformats.org/officeDocument/2006/relationships/tags" Target="../tags/tag232.xml"/><Relationship Id="rId7" Type="http://schemas.openxmlformats.org/officeDocument/2006/relationships/tags" Target="../tags/tag236.xml"/><Relationship Id="rId12" Type="http://schemas.openxmlformats.org/officeDocument/2006/relationships/image" Target="../media/image2.wmf"/><Relationship Id="rId2" Type="http://schemas.openxmlformats.org/officeDocument/2006/relationships/tags" Target="../tags/tag231.xml"/><Relationship Id="rId1" Type="http://schemas.openxmlformats.org/officeDocument/2006/relationships/tags" Target="../tags/tag230.xml"/><Relationship Id="rId6" Type="http://schemas.openxmlformats.org/officeDocument/2006/relationships/tags" Target="../tags/tag235.xml"/><Relationship Id="rId11" Type="http://schemas.openxmlformats.org/officeDocument/2006/relationships/image" Target="../media/image9.emf"/><Relationship Id="rId5" Type="http://schemas.openxmlformats.org/officeDocument/2006/relationships/tags" Target="../tags/tag234.xml"/><Relationship Id="rId10" Type="http://schemas.openxmlformats.org/officeDocument/2006/relationships/oleObject" Target="../embeddings/oleObject32.bin"/><Relationship Id="rId4" Type="http://schemas.openxmlformats.org/officeDocument/2006/relationships/tags" Target="../tags/tag233.xml"/><Relationship Id="rId9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3.bin"/><Relationship Id="rId3" Type="http://schemas.openxmlformats.org/officeDocument/2006/relationships/tags" Target="../tags/tag240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239.xml"/><Relationship Id="rId1" Type="http://schemas.openxmlformats.org/officeDocument/2006/relationships/tags" Target="../tags/tag238.xml"/><Relationship Id="rId6" Type="http://schemas.openxmlformats.org/officeDocument/2006/relationships/tags" Target="../tags/tag243.xml"/><Relationship Id="rId5" Type="http://schemas.openxmlformats.org/officeDocument/2006/relationships/tags" Target="../tags/tag242.xml"/><Relationship Id="rId10" Type="http://schemas.openxmlformats.org/officeDocument/2006/relationships/image" Target="../media/image2.wmf"/><Relationship Id="rId4" Type="http://schemas.openxmlformats.org/officeDocument/2006/relationships/tags" Target="../tags/tag241.xml"/><Relationship Id="rId9" Type="http://schemas.openxmlformats.org/officeDocument/2006/relationships/image" Target="../media/image10.emf"/></Relationships>
</file>

<file path=ppt/slideLayouts/_rels/slideLayout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3" Type="http://schemas.openxmlformats.org/officeDocument/2006/relationships/tags" Target="../tags/tag246.xml"/><Relationship Id="rId7" Type="http://schemas.openxmlformats.org/officeDocument/2006/relationships/image" Target="../media/image10.emf"/><Relationship Id="rId2" Type="http://schemas.openxmlformats.org/officeDocument/2006/relationships/tags" Target="../tags/tag245.xml"/><Relationship Id="rId1" Type="http://schemas.openxmlformats.org/officeDocument/2006/relationships/tags" Target="../tags/tag244.xml"/><Relationship Id="rId6" Type="http://schemas.openxmlformats.org/officeDocument/2006/relationships/oleObject" Target="../embeddings/oleObject34.bin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247.xml"/></Relationships>
</file>

<file path=ppt/slideLayouts/_rels/slideLayout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3" Type="http://schemas.openxmlformats.org/officeDocument/2006/relationships/tags" Target="../tags/tag250.xml"/><Relationship Id="rId7" Type="http://schemas.openxmlformats.org/officeDocument/2006/relationships/image" Target="../media/image11.jpg"/><Relationship Id="rId2" Type="http://schemas.openxmlformats.org/officeDocument/2006/relationships/tags" Target="../tags/tag249.xml"/><Relationship Id="rId1" Type="http://schemas.openxmlformats.org/officeDocument/2006/relationships/tags" Target="../tags/tag248.x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35.bin"/><Relationship Id="rId4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tags" Target="../tags/tag273.xml"/><Relationship Id="rId7" Type="http://schemas.openxmlformats.org/officeDocument/2006/relationships/oleObject" Target="../embeddings/oleObject37.bin"/><Relationship Id="rId2" Type="http://schemas.openxmlformats.org/officeDocument/2006/relationships/tags" Target="../tags/tag272.xml"/><Relationship Id="rId1" Type="http://schemas.openxmlformats.org/officeDocument/2006/relationships/tags" Target="../tags/tag271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275.xml"/><Relationship Id="rId10" Type="http://schemas.openxmlformats.org/officeDocument/2006/relationships/image" Target="../media/image2.wmf"/><Relationship Id="rId4" Type="http://schemas.openxmlformats.org/officeDocument/2006/relationships/tags" Target="../tags/tag274.xml"/><Relationship Id="rId9" Type="http://schemas.openxmlformats.org/officeDocument/2006/relationships/image" Target="../media/image11.jpg"/></Relationships>
</file>

<file path=ppt/slideLayouts/_rels/slideLayout57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4.xml"/><Relationship Id="rId3" Type="http://schemas.openxmlformats.org/officeDocument/2006/relationships/tags" Target="../tags/tag278.xml"/><Relationship Id="rId7" Type="http://schemas.openxmlformats.org/officeDocument/2006/relationships/tags" Target="../tags/tag282.xml"/><Relationship Id="rId2" Type="http://schemas.openxmlformats.org/officeDocument/2006/relationships/tags" Target="../tags/tag277.xml"/><Relationship Id="rId1" Type="http://schemas.openxmlformats.org/officeDocument/2006/relationships/tags" Target="../tags/tag276.xml"/><Relationship Id="rId6" Type="http://schemas.openxmlformats.org/officeDocument/2006/relationships/tags" Target="../tags/tag281.xml"/><Relationship Id="rId11" Type="http://schemas.openxmlformats.org/officeDocument/2006/relationships/image" Target="../media/image2.wmf"/><Relationship Id="rId5" Type="http://schemas.openxmlformats.org/officeDocument/2006/relationships/tags" Target="../tags/tag280.xml"/><Relationship Id="rId10" Type="http://schemas.openxmlformats.org/officeDocument/2006/relationships/image" Target="../media/image9.emf"/><Relationship Id="rId4" Type="http://schemas.openxmlformats.org/officeDocument/2006/relationships/tags" Target="../tags/tag279.xml"/><Relationship Id="rId9" Type="http://schemas.openxmlformats.org/officeDocument/2006/relationships/oleObject" Target="../embeddings/oleObject38.bin"/></Relationships>
</file>

<file path=ppt/slideLayouts/_rels/slideLayout5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9.bin"/><Relationship Id="rId3" Type="http://schemas.openxmlformats.org/officeDocument/2006/relationships/tags" Target="../tags/tag285.xml"/><Relationship Id="rId7" Type="http://schemas.openxmlformats.org/officeDocument/2006/relationships/slideMaster" Target="../slideMasters/slideMaster4.xml"/><Relationship Id="rId2" Type="http://schemas.openxmlformats.org/officeDocument/2006/relationships/tags" Target="../tags/tag284.xml"/><Relationship Id="rId1" Type="http://schemas.openxmlformats.org/officeDocument/2006/relationships/tags" Target="../tags/tag283.xml"/><Relationship Id="rId6" Type="http://schemas.openxmlformats.org/officeDocument/2006/relationships/tags" Target="../tags/tag288.xml"/><Relationship Id="rId5" Type="http://schemas.openxmlformats.org/officeDocument/2006/relationships/tags" Target="../tags/tag287.xml"/><Relationship Id="rId10" Type="http://schemas.openxmlformats.org/officeDocument/2006/relationships/image" Target="../media/image2.wmf"/><Relationship Id="rId4" Type="http://schemas.openxmlformats.org/officeDocument/2006/relationships/tags" Target="../tags/tag286.xml"/><Relationship Id="rId9" Type="http://schemas.openxmlformats.org/officeDocument/2006/relationships/image" Target="../media/image10.emf"/></Relationships>
</file>

<file path=ppt/slideLayouts/_rels/slideLayout5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0.bin"/><Relationship Id="rId3" Type="http://schemas.openxmlformats.org/officeDocument/2006/relationships/tags" Target="../tags/tag291.xml"/><Relationship Id="rId7" Type="http://schemas.openxmlformats.org/officeDocument/2006/relationships/slideMaster" Target="../slideMasters/slideMaster4.xml"/><Relationship Id="rId2" Type="http://schemas.openxmlformats.org/officeDocument/2006/relationships/tags" Target="../tags/tag290.xml"/><Relationship Id="rId1" Type="http://schemas.openxmlformats.org/officeDocument/2006/relationships/tags" Target="../tags/tag289.xml"/><Relationship Id="rId6" Type="http://schemas.openxmlformats.org/officeDocument/2006/relationships/tags" Target="../tags/tag294.xml"/><Relationship Id="rId5" Type="http://schemas.openxmlformats.org/officeDocument/2006/relationships/tags" Target="../tags/tag293.xml"/><Relationship Id="rId10" Type="http://schemas.openxmlformats.org/officeDocument/2006/relationships/image" Target="../media/image2.wmf"/><Relationship Id="rId4" Type="http://schemas.openxmlformats.org/officeDocument/2006/relationships/tags" Target="../tags/tag292.xml"/><Relationship Id="rId9" Type="http://schemas.openxmlformats.org/officeDocument/2006/relationships/image" Target="../media/image10.emf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8" Type="http://schemas.openxmlformats.org/officeDocument/2006/relationships/tags" Target="../tags/tag302.xml"/><Relationship Id="rId3" Type="http://schemas.openxmlformats.org/officeDocument/2006/relationships/tags" Target="../tags/tag297.xml"/><Relationship Id="rId7" Type="http://schemas.openxmlformats.org/officeDocument/2006/relationships/tags" Target="../tags/tag301.xml"/><Relationship Id="rId12" Type="http://schemas.openxmlformats.org/officeDocument/2006/relationships/image" Target="../media/image2.wmf"/><Relationship Id="rId2" Type="http://schemas.openxmlformats.org/officeDocument/2006/relationships/tags" Target="../tags/tag296.xml"/><Relationship Id="rId1" Type="http://schemas.openxmlformats.org/officeDocument/2006/relationships/tags" Target="../tags/tag295.xml"/><Relationship Id="rId6" Type="http://schemas.openxmlformats.org/officeDocument/2006/relationships/tags" Target="../tags/tag300.xml"/><Relationship Id="rId11" Type="http://schemas.openxmlformats.org/officeDocument/2006/relationships/image" Target="../media/image10.emf"/><Relationship Id="rId5" Type="http://schemas.openxmlformats.org/officeDocument/2006/relationships/tags" Target="../tags/tag299.xml"/><Relationship Id="rId10" Type="http://schemas.openxmlformats.org/officeDocument/2006/relationships/oleObject" Target="../embeddings/oleObject41.bin"/><Relationship Id="rId4" Type="http://schemas.openxmlformats.org/officeDocument/2006/relationships/tags" Target="../tags/tag298.xml"/><Relationship Id="rId9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4.xml"/><Relationship Id="rId3" Type="http://schemas.openxmlformats.org/officeDocument/2006/relationships/tags" Target="../tags/tag305.xml"/><Relationship Id="rId7" Type="http://schemas.openxmlformats.org/officeDocument/2006/relationships/tags" Target="../tags/tag309.xml"/><Relationship Id="rId2" Type="http://schemas.openxmlformats.org/officeDocument/2006/relationships/tags" Target="../tags/tag304.xml"/><Relationship Id="rId1" Type="http://schemas.openxmlformats.org/officeDocument/2006/relationships/tags" Target="../tags/tag303.xml"/><Relationship Id="rId6" Type="http://schemas.openxmlformats.org/officeDocument/2006/relationships/tags" Target="../tags/tag308.xml"/><Relationship Id="rId11" Type="http://schemas.openxmlformats.org/officeDocument/2006/relationships/image" Target="../media/image2.wmf"/><Relationship Id="rId5" Type="http://schemas.openxmlformats.org/officeDocument/2006/relationships/tags" Target="../tags/tag307.xml"/><Relationship Id="rId10" Type="http://schemas.openxmlformats.org/officeDocument/2006/relationships/image" Target="../media/image10.emf"/><Relationship Id="rId4" Type="http://schemas.openxmlformats.org/officeDocument/2006/relationships/tags" Target="../tags/tag306.xml"/><Relationship Id="rId9" Type="http://schemas.openxmlformats.org/officeDocument/2006/relationships/oleObject" Target="../embeddings/oleObject42.bin"/></Relationships>
</file>

<file path=ppt/slideLayouts/_rels/slideLayout62.xml.rels><?xml version="1.0" encoding="UTF-8" standalone="yes"?>
<Relationships xmlns="http://schemas.openxmlformats.org/package/2006/relationships"><Relationship Id="rId8" Type="http://schemas.openxmlformats.org/officeDocument/2006/relationships/tags" Target="../tags/tag317.xml"/><Relationship Id="rId3" Type="http://schemas.openxmlformats.org/officeDocument/2006/relationships/tags" Target="../tags/tag312.xml"/><Relationship Id="rId7" Type="http://schemas.openxmlformats.org/officeDocument/2006/relationships/tags" Target="../tags/tag316.xml"/><Relationship Id="rId12" Type="http://schemas.openxmlformats.org/officeDocument/2006/relationships/image" Target="../media/image2.wmf"/><Relationship Id="rId2" Type="http://schemas.openxmlformats.org/officeDocument/2006/relationships/tags" Target="../tags/tag311.xml"/><Relationship Id="rId1" Type="http://schemas.openxmlformats.org/officeDocument/2006/relationships/tags" Target="../tags/tag310.xml"/><Relationship Id="rId6" Type="http://schemas.openxmlformats.org/officeDocument/2006/relationships/tags" Target="../tags/tag315.xml"/><Relationship Id="rId11" Type="http://schemas.openxmlformats.org/officeDocument/2006/relationships/image" Target="../media/image9.emf"/><Relationship Id="rId5" Type="http://schemas.openxmlformats.org/officeDocument/2006/relationships/tags" Target="../tags/tag314.xml"/><Relationship Id="rId10" Type="http://schemas.openxmlformats.org/officeDocument/2006/relationships/oleObject" Target="../embeddings/oleObject43.bin"/><Relationship Id="rId4" Type="http://schemas.openxmlformats.org/officeDocument/2006/relationships/tags" Target="../tags/tag313.xml"/><Relationship Id="rId9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8" Type="http://schemas.openxmlformats.org/officeDocument/2006/relationships/tags" Target="../tags/tag325.xml"/><Relationship Id="rId3" Type="http://schemas.openxmlformats.org/officeDocument/2006/relationships/tags" Target="../tags/tag320.xml"/><Relationship Id="rId7" Type="http://schemas.openxmlformats.org/officeDocument/2006/relationships/tags" Target="../tags/tag324.xml"/><Relationship Id="rId12" Type="http://schemas.openxmlformats.org/officeDocument/2006/relationships/image" Target="../media/image2.wmf"/><Relationship Id="rId2" Type="http://schemas.openxmlformats.org/officeDocument/2006/relationships/tags" Target="../tags/tag319.xml"/><Relationship Id="rId1" Type="http://schemas.openxmlformats.org/officeDocument/2006/relationships/tags" Target="../tags/tag318.xml"/><Relationship Id="rId6" Type="http://schemas.openxmlformats.org/officeDocument/2006/relationships/tags" Target="../tags/tag323.xml"/><Relationship Id="rId11" Type="http://schemas.openxmlformats.org/officeDocument/2006/relationships/image" Target="../media/image9.emf"/><Relationship Id="rId5" Type="http://schemas.openxmlformats.org/officeDocument/2006/relationships/tags" Target="../tags/tag322.xml"/><Relationship Id="rId10" Type="http://schemas.openxmlformats.org/officeDocument/2006/relationships/oleObject" Target="../embeddings/oleObject44.bin"/><Relationship Id="rId4" Type="http://schemas.openxmlformats.org/officeDocument/2006/relationships/tags" Target="../tags/tag321.xml"/><Relationship Id="rId9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8" Type="http://schemas.openxmlformats.org/officeDocument/2006/relationships/tags" Target="../tags/tag333.xml"/><Relationship Id="rId3" Type="http://schemas.openxmlformats.org/officeDocument/2006/relationships/tags" Target="../tags/tag328.xml"/><Relationship Id="rId7" Type="http://schemas.openxmlformats.org/officeDocument/2006/relationships/tags" Target="../tags/tag332.xml"/><Relationship Id="rId12" Type="http://schemas.openxmlformats.org/officeDocument/2006/relationships/image" Target="../media/image2.wmf"/><Relationship Id="rId2" Type="http://schemas.openxmlformats.org/officeDocument/2006/relationships/tags" Target="../tags/tag327.xml"/><Relationship Id="rId1" Type="http://schemas.openxmlformats.org/officeDocument/2006/relationships/tags" Target="../tags/tag326.xml"/><Relationship Id="rId6" Type="http://schemas.openxmlformats.org/officeDocument/2006/relationships/tags" Target="../tags/tag331.xml"/><Relationship Id="rId11" Type="http://schemas.openxmlformats.org/officeDocument/2006/relationships/image" Target="../media/image9.emf"/><Relationship Id="rId5" Type="http://schemas.openxmlformats.org/officeDocument/2006/relationships/tags" Target="../tags/tag330.xml"/><Relationship Id="rId10" Type="http://schemas.openxmlformats.org/officeDocument/2006/relationships/oleObject" Target="../embeddings/oleObject45.bin"/><Relationship Id="rId4" Type="http://schemas.openxmlformats.org/officeDocument/2006/relationships/tags" Target="../tags/tag329.xml"/><Relationship Id="rId9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8" Type="http://schemas.openxmlformats.org/officeDocument/2006/relationships/tags" Target="../tags/tag341.xml"/><Relationship Id="rId3" Type="http://schemas.openxmlformats.org/officeDocument/2006/relationships/tags" Target="../tags/tag336.xml"/><Relationship Id="rId7" Type="http://schemas.openxmlformats.org/officeDocument/2006/relationships/tags" Target="../tags/tag340.xml"/><Relationship Id="rId12" Type="http://schemas.openxmlformats.org/officeDocument/2006/relationships/image" Target="../media/image2.wmf"/><Relationship Id="rId2" Type="http://schemas.openxmlformats.org/officeDocument/2006/relationships/tags" Target="../tags/tag335.xml"/><Relationship Id="rId1" Type="http://schemas.openxmlformats.org/officeDocument/2006/relationships/tags" Target="../tags/tag334.xml"/><Relationship Id="rId6" Type="http://schemas.openxmlformats.org/officeDocument/2006/relationships/tags" Target="../tags/tag339.xml"/><Relationship Id="rId11" Type="http://schemas.openxmlformats.org/officeDocument/2006/relationships/image" Target="../media/image8.emf"/><Relationship Id="rId5" Type="http://schemas.openxmlformats.org/officeDocument/2006/relationships/tags" Target="../tags/tag338.xml"/><Relationship Id="rId10" Type="http://schemas.openxmlformats.org/officeDocument/2006/relationships/oleObject" Target="../embeddings/oleObject46.bin"/><Relationship Id="rId4" Type="http://schemas.openxmlformats.org/officeDocument/2006/relationships/tags" Target="../tags/tag337.xml"/><Relationship Id="rId9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8" Type="http://schemas.openxmlformats.org/officeDocument/2006/relationships/tags" Target="../tags/tag349.xml"/><Relationship Id="rId3" Type="http://schemas.openxmlformats.org/officeDocument/2006/relationships/tags" Target="../tags/tag344.xml"/><Relationship Id="rId7" Type="http://schemas.openxmlformats.org/officeDocument/2006/relationships/tags" Target="../tags/tag348.xml"/><Relationship Id="rId12" Type="http://schemas.openxmlformats.org/officeDocument/2006/relationships/image" Target="../media/image2.wmf"/><Relationship Id="rId2" Type="http://schemas.openxmlformats.org/officeDocument/2006/relationships/tags" Target="../tags/tag343.xml"/><Relationship Id="rId1" Type="http://schemas.openxmlformats.org/officeDocument/2006/relationships/tags" Target="../tags/tag342.xml"/><Relationship Id="rId6" Type="http://schemas.openxmlformats.org/officeDocument/2006/relationships/tags" Target="../tags/tag347.xml"/><Relationship Id="rId11" Type="http://schemas.openxmlformats.org/officeDocument/2006/relationships/image" Target="../media/image9.emf"/><Relationship Id="rId5" Type="http://schemas.openxmlformats.org/officeDocument/2006/relationships/tags" Target="../tags/tag346.xml"/><Relationship Id="rId10" Type="http://schemas.openxmlformats.org/officeDocument/2006/relationships/oleObject" Target="../embeddings/oleObject47.bin"/><Relationship Id="rId4" Type="http://schemas.openxmlformats.org/officeDocument/2006/relationships/tags" Target="../tags/tag345.xml"/><Relationship Id="rId9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8.bin"/><Relationship Id="rId3" Type="http://schemas.openxmlformats.org/officeDocument/2006/relationships/tags" Target="../tags/tag352.xml"/><Relationship Id="rId7" Type="http://schemas.openxmlformats.org/officeDocument/2006/relationships/slideMaster" Target="../slideMasters/slideMaster4.xml"/><Relationship Id="rId2" Type="http://schemas.openxmlformats.org/officeDocument/2006/relationships/tags" Target="../tags/tag351.xml"/><Relationship Id="rId1" Type="http://schemas.openxmlformats.org/officeDocument/2006/relationships/tags" Target="../tags/tag350.xml"/><Relationship Id="rId6" Type="http://schemas.openxmlformats.org/officeDocument/2006/relationships/tags" Target="../tags/tag355.xml"/><Relationship Id="rId5" Type="http://schemas.openxmlformats.org/officeDocument/2006/relationships/tags" Target="../tags/tag354.xml"/><Relationship Id="rId10" Type="http://schemas.openxmlformats.org/officeDocument/2006/relationships/image" Target="../media/image2.wmf"/><Relationship Id="rId4" Type="http://schemas.openxmlformats.org/officeDocument/2006/relationships/tags" Target="../tags/tag353.xml"/><Relationship Id="rId9" Type="http://schemas.openxmlformats.org/officeDocument/2006/relationships/image" Target="../media/image10.emf"/></Relationships>
</file>

<file path=ppt/slideLayouts/_rels/slideLayout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3" Type="http://schemas.openxmlformats.org/officeDocument/2006/relationships/tags" Target="../tags/tag358.xml"/><Relationship Id="rId7" Type="http://schemas.openxmlformats.org/officeDocument/2006/relationships/image" Target="../media/image10.emf"/><Relationship Id="rId2" Type="http://schemas.openxmlformats.org/officeDocument/2006/relationships/tags" Target="../tags/tag357.xml"/><Relationship Id="rId1" Type="http://schemas.openxmlformats.org/officeDocument/2006/relationships/tags" Target="../tags/tag356.xml"/><Relationship Id="rId6" Type="http://schemas.openxmlformats.org/officeDocument/2006/relationships/oleObject" Target="../embeddings/oleObject49.bin"/><Relationship Id="rId5" Type="http://schemas.openxmlformats.org/officeDocument/2006/relationships/slideMaster" Target="../slideMasters/slideMaster4.xml"/><Relationship Id="rId4" Type="http://schemas.openxmlformats.org/officeDocument/2006/relationships/tags" Target="../tags/tag359.xml"/></Relationships>
</file>

<file path=ppt/slideLayouts/_rels/slideLayout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3" Type="http://schemas.openxmlformats.org/officeDocument/2006/relationships/tags" Target="../tags/tag362.xml"/><Relationship Id="rId7" Type="http://schemas.openxmlformats.org/officeDocument/2006/relationships/image" Target="../media/image11.jpg"/><Relationship Id="rId2" Type="http://schemas.openxmlformats.org/officeDocument/2006/relationships/tags" Target="../tags/tag361.xml"/><Relationship Id="rId1" Type="http://schemas.openxmlformats.org/officeDocument/2006/relationships/tags" Target="../tags/tag360.x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50.bin"/><Relationship Id="rId4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tags" Target="../tags/tag385.xml"/><Relationship Id="rId7" Type="http://schemas.openxmlformats.org/officeDocument/2006/relationships/oleObject" Target="../embeddings/oleObject52.bin"/><Relationship Id="rId2" Type="http://schemas.openxmlformats.org/officeDocument/2006/relationships/tags" Target="../tags/tag384.xml"/><Relationship Id="rId1" Type="http://schemas.openxmlformats.org/officeDocument/2006/relationships/tags" Target="../tags/tag383.xml"/><Relationship Id="rId6" Type="http://schemas.openxmlformats.org/officeDocument/2006/relationships/slideMaster" Target="../slideMasters/slideMaster5.xml"/><Relationship Id="rId5" Type="http://schemas.openxmlformats.org/officeDocument/2006/relationships/tags" Target="../tags/tag387.xml"/><Relationship Id="rId10" Type="http://schemas.openxmlformats.org/officeDocument/2006/relationships/image" Target="../media/image2.wmf"/><Relationship Id="rId4" Type="http://schemas.openxmlformats.org/officeDocument/2006/relationships/tags" Target="../tags/tag386.xml"/><Relationship Id="rId9" Type="http://schemas.openxmlformats.org/officeDocument/2006/relationships/image" Target="../media/image11.jpg"/></Relationships>
</file>

<file path=ppt/slideLayouts/_rels/slideLayout71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5.xml"/><Relationship Id="rId3" Type="http://schemas.openxmlformats.org/officeDocument/2006/relationships/tags" Target="../tags/tag390.xml"/><Relationship Id="rId7" Type="http://schemas.openxmlformats.org/officeDocument/2006/relationships/tags" Target="../tags/tag394.xml"/><Relationship Id="rId2" Type="http://schemas.openxmlformats.org/officeDocument/2006/relationships/tags" Target="../tags/tag389.xml"/><Relationship Id="rId1" Type="http://schemas.openxmlformats.org/officeDocument/2006/relationships/tags" Target="../tags/tag388.xml"/><Relationship Id="rId6" Type="http://schemas.openxmlformats.org/officeDocument/2006/relationships/tags" Target="../tags/tag393.xml"/><Relationship Id="rId11" Type="http://schemas.openxmlformats.org/officeDocument/2006/relationships/image" Target="../media/image2.wmf"/><Relationship Id="rId5" Type="http://schemas.openxmlformats.org/officeDocument/2006/relationships/tags" Target="../tags/tag392.xml"/><Relationship Id="rId10" Type="http://schemas.openxmlformats.org/officeDocument/2006/relationships/image" Target="../media/image9.emf"/><Relationship Id="rId4" Type="http://schemas.openxmlformats.org/officeDocument/2006/relationships/tags" Target="../tags/tag391.xml"/><Relationship Id="rId9" Type="http://schemas.openxmlformats.org/officeDocument/2006/relationships/oleObject" Target="../embeddings/oleObject53.bin"/></Relationships>
</file>

<file path=ppt/slideLayouts/_rels/slideLayout7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4.bin"/><Relationship Id="rId3" Type="http://schemas.openxmlformats.org/officeDocument/2006/relationships/tags" Target="../tags/tag397.xml"/><Relationship Id="rId7" Type="http://schemas.openxmlformats.org/officeDocument/2006/relationships/slideMaster" Target="../slideMasters/slideMaster5.xml"/><Relationship Id="rId2" Type="http://schemas.openxmlformats.org/officeDocument/2006/relationships/tags" Target="../tags/tag396.xml"/><Relationship Id="rId1" Type="http://schemas.openxmlformats.org/officeDocument/2006/relationships/tags" Target="../tags/tag395.xml"/><Relationship Id="rId6" Type="http://schemas.openxmlformats.org/officeDocument/2006/relationships/tags" Target="../tags/tag400.xml"/><Relationship Id="rId5" Type="http://schemas.openxmlformats.org/officeDocument/2006/relationships/tags" Target="../tags/tag399.xml"/><Relationship Id="rId10" Type="http://schemas.openxmlformats.org/officeDocument/2006/relationships/image" Target="../media/image2.wmf"/><Relationship Id="rId4" Type="http://schemas.openxmlformats.org/officeDocument/2006/relationships/tags" Target="../tags/tag398.xml"/><Relationship Id="rId9" Type="http://schemas.openxmlformats.org/officeDocument/2006/relationships/image" Target="../media/image10.emf"/></Relationships>
</file>

<file path=ppt/slideLayouts/_rels/slideLayout7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5.bin"/><Relationship Id="rId3" Type="http://schemas.openxmlformats.org/officeDocument/2006/relationships/tags" Target="../tags/tag403.xml"/><Relationship Id="rId7" Type="http://schemas.openxmlformats.org/officeDocument/2006/relationships/slideMaster" Target="../slideMasters/slideMaster5.xml"/><Relationship Id="rId2" Type="http://schemas.openxmlformats.org/officeDocument/2006/relationships/tags" Target="../tags/tag402.xml"/><Relationship Id="rId1" Type="http://schemas.openxmlformats.org/officeDocument/2006/relationships/tags" Target="../tags/tag401.xml"/><Relationship Id="rId6" Type="http://schemas.openxmlformats.org/officeDocument/2006/relationships/tags" Target="../tags/tag406.xml"/><Relationship Id="rId5" Type="http://schemas.openxmlformats.org/officeDocument/2006/relationships/tags" Target="../tags/tag405.xml"/><Relationship Id="rId10" Type="http://schemas.openxmlformats.org/officeDocument/2006/relationships/image" Target="../media/image2.wmf"/><Relationship Id="rId4" Type="http://schemas.openxmlformats.org/officeDocument/2006/relationships/tags" Target="../tags/tag404.xml"/><Relationship Id="rId9" Type="http://schemas.openxmlformats.org/officeDocument/2006/relationships/image" Target="../media/image10.emf"/></Relationships>
</file>

<file path=ppt/slideLayouts/_rels/slideLayout74.xml.rels><?xml version="1.0" encoding="UTF-8" standalone="yes"?>
<Relationships xmlns="http://schemas.openxmlformats.org/package/2006/relationships"><Relationship Id="rId8" Type="http://schemas.openxmlformats.org/officeDocument/2006/relationships/tags" Target="../tags/tag414.xml"/><Relationship Id="rId3" Type="http://schemas.openxmlformats.org/officeDocument/2006/relationships/tags" Target="../tags/tag409.xml"/><Relationship Id="rId7" Type="http://schemas.openxmlformats.org/officeDocument/2006/relationships/tags" Target="../tags/tag413.xml"/><Relationship Id="rId12" Type="http://schemas.openxmlformats.org/officeDocument/2006/relationships/image" Target="../media/image2.wmf"/><Relationship Id="rId2" Type="http://schemas.openxmlformats.org/officeDocument/2006/relationships/tags" Target="../tags/tag408.xml"/><Relationship Id="rId1" Type="http://schemas.openxmlformats.org/officeDocument/2006/relationships/tags" Target="../tags/tag407.xml"/><Relationship Id="rId6" Type="http://schemas.openxmlformats.org/officeDocument/2006/relationships/tags" Target="../tags/tag412.xml"/><Relationship Id="rId11" Type="http://schemas.openxmlformats.org/officeDocument/2006/relationships/image" Target="../media/image10.emf"/><Relationship Id="rId5" Type="http://schemas.openxmlformats.org/officeDocument/2006/relationships/tags" Target="../tags/tag411.xml"/><Relationship Id="rId10" Type="http://schemas.openxmlformats.org/officeDocument/2006/relationships/oleObject" Target="../embeddings/oleObject56.bin"/><Relationship Id="rId4" Type="http://schemas.openxmlformats.org/officeDocument/2006/relationships/tags" Target="../tags/tag410.xml"/><Relationship Id="rId9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5.xml"/><Relationship Id="rId3" Type="http://schemas.openxmlformats.org/officeDocument/2006/relationships/tags" Target="../tags/tag417.xml"/><Relationship Id="rId7" Type="http://schemas.openxmlformats.org/officeDocument/2006/relationships/tags" Target="../tags/tag421.xml"/><Relationship Id="rId2" Type="http://schemas.openxmlformats.org/officeDocument/2006/relationships/tags" Target="../tags/tag416.xml"/><Relationship Id="rId1" Type="http://schemas.openxmlformats.org/officeDocument/2006/relationships/tags" Target="../tags/tag415.xml"/><Relationship Id="rId6" Type="http://schemas.openxmlformats.org/officeDocument/2006/relationships/tags" Target="../tags/tag420.xml"/><Relationship Id="rId11" Type="http://schemas.openxmlformats.org/officeDocument/2006/relationships/image" Target="../media/image2.wmf"/><Relationship Id="rId5" Type="http://schemas.openxmlformats.org/officeDocument/2006/relationships/tags" Target="../tags/tag419.xml"/><Relationship Id="rId10" Type="http://schemas.openxmlformats.org/officeDocument/2006/relationships/image" Target="../media/image10.emf"/><Relationship Id="rId4" Type="http://schemas.openxmlformats.org/officeDocument/2006/relationships/tags" Target="../tags/tag418.xml"/><Relationship Id="rId9" Type="http://schemas.openxmlformats.org/officeDocument/2006/relationships/oleObject" Target="../embeddings/oleObject57.bin"/></Relationships>
</file>

<file path=ppt/slideLayouts/_rels/slideLayout76.xml.rels><?xml version="1.0" encoding="UTF-8" standalone="yes"?>
<Relationships xmlns="http://schemas.openxmlformats.org/package/2006/relationships"><Relationship Id="rId8" Type="http://schemas.openxmlformats.org/officeDocument/2006/relationships/tags" Target="../tags/tag429.xml"/><Relationship Id="rId3" Type="http://schemas.openxmlformats.org/officeDocument/2006/relationships/tags" Target="../tags/tag424.xml"/><Relationship Id="rId7" Type="http://schemas.openxmlformats.org/officeDocument/2006/relationships/tags" Target="../tags/tag428.xml"/><Relationship Id="rId12" Type="http://schemas.openxmlformats.org/officeDocument/2006/relationships/image" Target="../media/image2.wmf"/><Relationship Id="rId2" Type="http://schemas.openxmlformats.org/officeDocument/2006/relationships/tags" Target="../tags/tag423.xml"/><Relationship Id="rId1" Type="http://schemas.openxmlformats.org/officeDocument/2006/relationships/tags" Target="../tags/tag422.xml"/><Relationship Id="rId6" Type="http://schemas.openxmlformats.org/officeDocument/2006/relationships/tags" Target="../tags/tag427.xml"/><Relationship Id="rId11" Type="http://schemas.openxmlformats.org/officeDocument/2006/relationships/image" Target="../media/image9.emf"/><Relationship Id="rId5" Type="http://schemas.openxmlformats.org/officeDocument/2006/relationships/tags" Target="../tags/tag426.xml"/><Relationship Id="rId10" Type="http://schemas.openxmlformats.org/officeDocument/2006/relationships/oleObject" Target="../embeddings/oleObject58.bin"/><Relationship Id="rId4" Type="http://schemas.openxmlformats.org/officeDocument/2006/relationships/tags" Target="../tags/tag425.xml"/><Relationship Id="rId9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8" Type="http://schemas.openxmlformats.org/officeDocument/2006/relationships/tags" Target="../tags/tag437.xml"/><Relationship Id="rId3" Type="http://schemas.openxmlformats.org/officeDocument/2006/relationships/tags" Target="../tags/tag432.xml"/><Relationship Id="rId7" Type="http://schemas.openxmlformats.org/officeDocument/2006/relationships/tags" Target="../tags/tag436.xml"/><Relationship Id="rId12" Type="http://schemas.openxmlformats.org/officeDocument/2006/relationships/image" Target="../media/image2.wmf"/><Relationship Id="rId2" Type="http://schemas.openxmlformats.org/officeDocument/2006/relationships/tags" Target="../tags/tag431.xml"/><Relationship Id="rId1" Type="http://schemas.openxmlformats.org/officeDocument/2006/relationships/tags" Target="../tags/tag430.xml"/><Relationship Id="rId6" Type="http://schemas.openxmlformats.org/officeDocument/2006/relationships/tags" Target="../tags/tag435.xml"/><Relationship Id="rId11" Type="http://schemas.openxmlformats.org/officeDocument/2006/relationships/image" Target="../media/image9.emf"/><Relationship Id="rId5" Type="http://schemas.openxmlformats.org/officeDocument/2006/relationships/tags" Target="../tags/tag434.xml"/><Relationship Id="rId10" Type="http://schemas.openxmlformats.org/officeDocument/2006/relationships/oleObject" Target="../embeddings/oleObject59.bin"/><Relationship Id="rId4" Type="http://schemas.openxmlformats.org/officeDocument/2006/relationships/tags" Target="../tags/tag433.xml"/><Relationship Id="rId9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8" Type="http://schemas.openxmlformats.org/officeDocument/2006/relationships/tags" Target="../tags/tag445.xml"/><Relationship Id="rId3" Type="http://schemas.openxmlformats.org/officeDocument/2006/relationships/tags" Target="../tags/tag440.xml"/><Relationship Id="rId7" Type="http://schemas.openxmlformats.org/officeDocument/2006/relationships/tags" Target="../tags/tag444.xml"/><Relationship Id="rId12" Type="http://schemas.openxmlformats.org/officeDocument/2006/relationships/image" Target="../media/image2.wmf"/><Relationship Id="rId2" Type="http://schemas.openxmlformats.org/officeDocument/2006/relationships/tags" Target="../tags/tag439.xml"/><Relationship Id="rId1" Type="http://schemas.openxmlformats.org/officeDocument/2006/relationships/tags" Target="../tags/tag438.xml"/><Relationship Id="rId6" Type="http://schemas.openxmlformats.org/officeDocument/2006/relationships/tags" Target="../tags/tag443.xml"/><Relationship Id="rId11" Type="http://schemas.openxmlformats.org/officeDocument/2006/relationships/image" Target="../media/image9.emf"/><Relationship Id="rId5" Type="http://schemas.openxmlformats.org/officeDocument/2006/relationships/tags" Target="../tags/tag442.xml"/><Relationship Id="rId10" Type="http://schemas.openxmlformats.org/officeDocument/2006/relationships/oleObject" Target="../embeddings/oleObject60.bin"/><Relationship Id="rId4" Type="http://schemas.openxmlformats.org/officeDocument/2006/relationships/tags" Target="../tags/tag441.xml"/><Relationship Id="rId9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8" Type="http://schemas.openxmlformats.org/officeDocument/2006/relationships/tags" Target="../tags/tag453.xml"/><Relationship Id="rId3" Type="http://schemas.openxmlformats.org/officeDocument/2006/relationships/tags" Target="../tags/tag448.xml"/><Relationship Id="rId7" Type="http://schemas.openxmlformats.org/officeDocument/2006/relationships/tags" Target="../tags/tag452.xml"/><Relationship Id="rId12" Type="http://schemas.openxmlformats.org/officeDocument/2006/relationships/image" Target="../media/image2.wmf"/><Relationship Id="rId2" Type="http://schemas.openxmlformats.org/officeDocument/2006/relationships/tags" Target="../tags/tag447.xml"/><Relationship Id="rId1" Type="http://schemas.openxmlformats.org/officeDocument/2006/relationships/tags" Target="../tags/tag446.xml"/><Relationship Id="rId6" Type="http://schemas.openxmlformats.org/officeDocument/2006/relationships/tags" Target="../tags/tag451.xml"/><Relationship Id="rId11" Type="http://schemas.openxmlformats.org/officeDocument/2006/relationships/image" Target="../media/image8.emf"/><Relationship Id="rId5" Type="http://schemas.openxmlformats.org/officeDocument/2006/relationships/tags" Target="../tags/tag450.xml"/><Relationship Id="rId10" Type="http://schemas.openxmlformats.org/officeDocument/2006/relationships/oleObject" Target="../embeddings/oleObject61.bin"/><Relationship Id="rId4" Type="http://schemas.openxmlformats.org/officeDocument/2006/relationships/tags" Target="../tags/tag449.xml"/><Relationship Id="rId9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8" Type="http://schemas.openxmlformats.org/officeDocument/2006/relationships/tags" Target="../tags/tag461.xml"/><Relationship Id="rId3" Type="http://schemas.openxmlformats.org/officeDocument/2006/relationships/tags" Target="../tags/tag456.xml"/><Relationship Id="rId7" Type="http://schemas.openxmlformats.org/officeDocument/2006/relationships/tags" Target="../tags/tag460.xml"/><Relationship Id="rId12" Type="http://schemas.openxmlformats.org/officeDocument/2006/relationships/image" Target="../media/image2.wmf"/><Relationship Id="rId2" Type="http://schemas.openxmlformats.org/officeDocument/2006/relationships/tags" Target="../tags/tag455.xml"/><Relationship Id="rId1" Type="http://schemas.openxmlformats.org/officeDocument/2006/relationships/tags" Target="../tags/tag454.xml"/><Relationship Id="rId6" Type="http://schemas.openxmlformats.org/officeDocument/2006/relationships/tags" Target="../tags/tag459.xml"/><Relationship Id="rId11" Type="http://schemas.openxmlformats.org/officeDocument/2006/relationships/image" Target="../media/image9.emf"/><Relationship Id="rId5" Type="http://schemas.openxmlformats.org/officeDocument/2006/relationships/tags" Target="../tags/tag458.xml"/><Relationship Id="rId10" Type="http://schemas.openxmlformats.org/officeDocument/2006/relationships/oleObject" Target="../embeddings/oleObject62.bin"/><Relationship Id="rId4" Type="http://schemas.openxmlformats.org/officeDocument/2006/relationships/tags" Target="../tags/tag457.xml"/><Relationship Id="rId9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3.bin"/><Relationship Id="rId3" Type="http://schemas.openxmlformats.org/officeDocument/2006/relationships/tags" Target="../tags/tag464.xml"/><Relationship Id="rId7" Type="http://schemas.openxmlformats.org/officeDocument/2006/relationships/slideMaster" Target="../slideMasters/slideMaster5.xml"/><Relationship Id="rId2" Type="http://schemas.openxmlformats.org/officeDocument/2006/relationships/tags" Target="../tags/tag463.xml"/><Relationship Id="rId1" Type="http://schemas.openxmlformats.org/officeDocument/2006/relationships/tags" Target="../tags/tag462.xml"/><Relationship Id="rId6" Type="http://schemas.openxmlformats.org/officeDocument/2006/relationships/tags" Target="../tags/tag467.xml"/><Relationship Id="rId5" Type="http://schemas.openxmlformats.org/officeDocument/2006/relationships/tags" Target="../tags/tag466.xml"/><Relationship Id="rId10" Type="http://schemas.openxmlformats.org/officeDocument/2006/relationships/image" Target="../media/image2.wmf"/><Relationship Id="rId4" Type="http://schemas.openxmlformats.org/officeDocument/2006/relationships/tags" Target="../tags/tag465.xml"/><Relationship Id="rId9" Type="http://schemas.openxmlformats.org/officeDocument/2006/relationships/image" Target="../media/image10.emf"/></Relationships>
</file>

<file path=ppt/slideLayouts/_rels/slideLayout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3" Type="http://schemas.openxmlformats.org/officeDocument/2006/relationships/tags" Target="../tags/tag470.xml"/><Relationship Id="rId7" Type="http://schemas.openxmlformats.org/officeDocument/2006/relationships/image" Target="../media/image10.emf"/><Relationship Id="rId2" Type="http://schemas.openxmlformats.org/officeDocument/2006/relationships/tags" Target="../tags/tag469.xml"/><Relationship Id="rId1" Type="http://schemas.openxmlformats.org/officeDocument/2006/relationships/tags" Target="../tags/tag468.xml"/><Relationship Id="rId6" Type="http://schemas.openxmlformats.org/officeDocument/2006/relationships/oleObject" Target="../embeddings/oleObject64.bin"/><Relationship Id="rId5" Type="http://schemas.openxmlformats.org/officeDocument/2006/relationships/slideMaster" Target="../slideMasters/slideMaster5.xml"/><Relationship Id="rId4" Type="http://schemas.openxmlformats.org/officeDocument/2006/relationships/tags" Target="../tags/tag471.xml"/></Relationships>
</file>

<file path=ppt/slideLayouts/_rels/slideLayout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3" Type="http://schemas.openxmlformats.org/officeDocument/2006/relationships/tags" Target="../tags/tag474.xml"/><Relationship Id="rId7" Type="http://schemas.openxmlformats.org/officeDocument/2006/relationships/image" Target="../media/image11.jpg"/><Relationship Id="rId2" Type="http://schemas.openxmlformats.org/officeDocument/2006/relationships/tags" Target="../tags/tag473.xml"/><Relationship Id="rId1" Type="http://schemas.openxmlformats.org/officeDocument/2006/relationships/tags" Target="../tags/tag472.x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65.bin"/><Relationship Id="rId4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tags" Target="../tags/tag497.xml"/><Relationship Id="rId7" Type="http://schemas.openxmlformats.org/officeDocument/2006/relationships/oleObject" Target="../embeddings/oleObject67.bin"/><Relationship Id="rId2" Type="http://schemas.openxmlformats.org/officeDocument/2006/relationships/tags" Target="../tags/tag496.xml"/><Relationship Id="rId1" Type="http://schemas.openxmlformats.org/officeDocument/2006/relationships/tags" Target="../tags/tag495.xml"/><Relationship Id="rId6" Type="http://schemas.openxmlformats.org/officeDocument/2006/relationships/slideMaster" Target="../slideMasters/slideMaster6.xml"/><Relationship Id="rId5" Type="http://schemas.openxmlformats.org/officeDocument/2006/relationships/tags" Target="../tags/tag499.xml"/><Relationship Id="rId10" Type="http://schemas.openxmlformats.org/officeDocument/2006/relationships/image" Target="../media/image2.wmf"/><Relationship Id="rId4" Type="http://schemas.openxmlformats.org/officeDocument/2006/relationships/tags" Target="../tags/tag498.xml"/><Relationship Id="rId9" Type="http://schemas.openxmlformats.org/officeDocument/2006/relationships/image" Target="../media/image11.jpg"/></Relationships>
</file>

<file path=ppt/slideLayouts/_rels/slideLayout85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6.xml"/><Relationship Id="rId3" Type="http://schemas.openxmlformats.org/officeDocument/2006/relationships/tags" Target="../tags/tag502.xml"/><Relationship Id="rId7" Type="http://schemas.openxmlformats.org/officeDocument/2006/relationships/tags" Target="../tags/tag506.xml"/><Relationship Id="rId2" Type="http://schemas.openxmlformats.org/officeDocument/2006/relationships/tags" Target="../tags/tag501.xml"/><Relationship Id="rId1" Type="http://schemas.openxmlformats.org/officeDocument/2006/relationships/tags" Target="../tags/tag500.xml"/><Relationship Id="rId6" Type="http://schemas.openxmlformats.org/officeDocument/2006/relationships/tags" Target="../tags/tag505.xml"/><Relationship Id="rId11" Type="http://schemas.openxmlformats.org/officeDocument/2006/relationships/image" Target="../media/image2.wmf"/><Relationship Id="rId5" Type="http://schemas.openxmlformats.org/officeDocument/2006/relationships/tags" Target="../tags/tag504.xml"/><Relationship Id="rId10" Type="http://schemas.openxmlformats.org/officeDocument/2006/relationships/image" Target="../media/image9.emf"/><Relationship Id="rId4" Type="http://schemas.openxmlformats.org/officeDocument/2006/relationships/tags" Target="../tags/tag503.xml"/><Relationship Id="rId9" Type="http://schemas.openxmlformats.org/officeDocument/2006/relationships/oleObject" Target="../embeddings/oleObject68.bin"/></Relationships>
</file>

<file path=ppt/slideLayouts/_rels/slideLayout8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9.bin"/><Relationship Id="rId3" Type="http://schemas.openxmlformats.org/officeDocument/2006/relationships/tags" Target="../tags/tag509.xml"/><Relationship Id="rId7" Type="http://schemas.openxmlformats.org/officeDocument/2006/relationships/slideMaster" Target="../slideMasters/slideMaster6.xml"/><Relationship Id="rId2" Type="http://schemas.openxmlformats.org/officeDocument/2006/relationships/tags" Target="../tags/tag508.xml"/><Relationship Id="rId1" Type="http://schemas.openxmlformats.org/officeDocument/2006/relationships/tags" Target="../tags/tag507.xml"/><Relationship Id="rId6" Type="http://schemas.openxmlformats.org/officeDocument/2006/relationships/tags" Target="../tags/tag512.xml"/><Relationship Id="rId5" Type="http://schemas.openxmlformats.org/officeDocument/2006/relationships/tags" Target="../tags/tag511.xml"/><Relationship Id="rId10" Type="http://schemas.openxmlformats.org/officeDocument/2006/relationships/image" Target="../media/image2.wmf"/><Relationship Id="rId4" Type="http://schemas.openxmlformats.org/officeDocument/2006/relationships/tags" Target="../tags/tag510.xml"/><Relationship Id="rId9" Type="http://schemas.openxmlformats.org/officeDocument/2006/relationships/image" Target="../media/image10.emf"/></Relationships>
</file>

<file path=ppt/slideLayouts/_rels/slideLayout8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0.bin"/><Relationship Id="rId3" Type="http://schemas.openxmlformats.org/officeDocument/2006/relationships/tags" Target="../tags/tag515.xml"/><Relationship Id="rId7" Type="http://schemas.openxmlformats.org/officeDocument/2006/relationships/slideMaster" Target="../slideMasters/slideMaster6.xml"/><Relationship Id="rId2" Type="http://schemas.openxmlformats.org/officeDocument/2006/relationships/tags" Target="../tags/tag514.xml"/><Relationship Id="rId1" Type="http://schemas.openxmlformats.org/officeDocument/2006/relationships/tags" Target="../tags/tag513.xml"/><Relationship Id="rId6" Type="http://schemas.openxmlformats.org/officeDocument/2006/relationships/tags" Target="../tags/tag518.xml"/><Relationship Id="rId5" Type="http://schemas.openxmlformats.org/officeDocument/2006/relationships/tags" Target="../tags/tag517.xml"/><Relationship Id="rId10" Type="http://schemas.openxmlformats.org/officeDocument/2006/relationships/image" Target="../media/image2.wmf"/><Relationship Id="rId4" Type="http://schemas.openxmlformats.org/officeDocument/2006/relationships/tags" Target="../tags/tag516.xml"/><Relationship Id="rId9" Type="http://schemas.openxmlformats.org/officeDocument/2006/relationships/image" Target="../media/image10.emf"/></Relationships>
</file>

<file path=ppt/slideLayouts/_rels/slideLayout88.xml.rels><?xml version="1.0" encoding="UTF-8" standalone="yes"?>
<Relationships xmlns="http://schemas.openxmlformats.org/package/2006/relationships"><Relationship Id="rId8" Type="http://schemas.openxmlformats.org/officeDocument/2006/relationships/tags" Target="../tags/tag526.xml"/><Relationship Id="rId3" Type="http://schemas.openxmlformats.org/officeDocument/2006/relationships/tags" Target="../tags/tag521.xml"/><Relationship Id="rId7" Type="http://schemas.openxmlformats.org/officeDocument/2006/relationships/tags" Target="../tags/tag525.xml"/><Relationship Id="rId12" Type="http://schemas.openxmlformats.org/officeDocument/2006/relationships/image" Target="../media/image2.wmf"/><Relationship Id="rId2" Type="http://schemas.openxmlformats.org/officeDocument/2006/relationships/tags" Target="../tags/tag520.xml"/><Relationship Id="rId1" Type="http://schemas.openxmlformats.org/officeDocument/2006/relationships/tags" Target="../tags/tag519.xml"/><Relationship Id="rId6" Type="http://schemas.openxmlformats.org/officeDocument/2006/relationships/tags" Target="../tags/tag524.xml"/><Relationship Id="rId11" Type="http://schemas.openxmlformats.org/officeDocument/2006/relationships/image" Target="../media/image10.emf"/><Relationship Id="rId5" Type="http://schemas.openxmlformats.org/officeDocument/2006/relationships/tags" Target="../tags/tag523.xml"/><Relationship Id="rId10" Type="http://schemas.openxmlformats.org/officeDocument/2006/relationships/oleObject" Target="../embeddings/oleObject71.bin"/><Relationship Id="rId4" Type="http://schemas.openxmlformats.org/officeDocument/2006/relationships/tags" Target="../tags/tag522.xml"/><Relationship Id="rId9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6.xml"/><Relationship Id="rId3" Type="http://schemas.openxmlformats.org/officeDocument/2006/relationships/tags" Target="../tags/tag529.xml"/><Relationship Id="rId7" Type="http://schemas.openxmlformats.org/officeDocument/2006/relationships/tags" Target="../tags/tag533.xml"/><Relationship Id="rId2" Type="http://schemas.openxmlformats.org/officeDocument/2006/relationships/tags" Target="../tags/tag528.xml"/><Relationship Id="rId1" Type="http://schemas.openxmlformats.org/officeDocument/2006/relationships/tags" Target="../tags/tag527.xml"/><Relationship Id="rId6" Type="http://schemas.openxmlformats.org/officeDocument/2006/relationships/tags" Target="../tags/tag532.xml"/><Relationship Id="rId11" Type="http://schemas.openxmlformats.org/officeDocument/2006/relationships/image" Target="../media/image2.wmf"/><Relationship Id="rId5" Type="http://schemas.openxmlformats.org/officeDocument/2006/relationships/tags" Target="../tags/tag531.xml"/><Relationship Id="rId10" Type="http://schemas.openxmlformats.org/officeDocument/2006/relationships/image" Target="../media/image10.emf"/><Relationship Id="rId4" Type="http://schemas.openxmlformats.org/officeDocument/2006/relationships/tags" Target="../tags/tag530.xml"/><Relationship Id="rId9" Type="http://schemas.openxmlformats.org/officeDocument/2006/relationships/oleObject" Target="../embeddings/oleObject72.bin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8" Type="http://schemas.openxmlformats.org/officeDocument/2006/relationships/tags" Target="../tags/tag541.xml"/><Relationship Id="rId3" Type="http://schemas.openxmlformats.org/officeDocument/2006/relationships/tags" Target="../tags/tag536.xml"/><Relationship Id="rId7" Type="http://schemas.openxmlformats.org/officeDocument/2006/relationships/tags" Target="../tags/tag540.xml"/><Relationship Id="rId12" Type="http://schemas.openxmlformats.org/officeDocument/2006/relationships/image" Target="../media/image2.wmf"/><Relationship Id="rId2" Type="http://schemas.openxmlformats.org/officeDocument/2006/relationships/tags" Target="../tags/tag535.xml"/><Relationship Id="rId1" Type="http://schemas.openxmlformats.org/officeDocument/2006/relationships/tags" Target="../tags/tag534.xml"/><Relationship Id="rId6" Type="http://schemas.openxmlformats.org/officeDocument/2006/relationships/tags" Target="../tags/tag539.xml"/><Relationship Id="rId11" Type="http://schemas.openxmlformats.org/officeDocument/2006/relationships/image" Target="../media/image9.emf"/><Relationship Id="rId5" Type="http://schemas.openxmlformats.org/officeDocument/2006/relationships/tags" Target="../tags/tag538.xml"/><Relationship Id="rId10" Type="http://schemas.openxmlformats.org/officeDocument/2006/relationships/oleObject" Target="../embeddings/oleObject73.bin"/><Relationship Id="rId4" Type="http://schemas.openxmlformats.org/officeDocument/2006/relationships/tags" Target="../tags/tag537.xml"/><Relationship Id="rId9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8" Type="http://schemas.openxmlformats.org/officeDocument/2006/relationships/tags" Target="../tags/tag549.xml"/><Relationship Id="rId3" Type="http://schemas.openxmlformats.org/officeDocument/2006/relationships/tags" Target="../tags/tag544.xml"/><Relationship Id="rId7" Type="http://schemas.openxmlformats.org/officeDocument/2006/relationships/tags" Target="../tags/tag548.xml"/><Relationship Id="rId12" Type="http://schemas.openxmlformats.org/officeDocument/2006/relationships/image" Target="../media/image2.wmf"/><Relationship Id="rId2" Type="http://schemas.openxmlformats.org/officeDocument/2006/relationships/tags" Target="../tags/tag543.xml"/><Relationship Id="rId1" Type="http://schemas.openxmlformats.org/officeDocument/2006/relationships/tags" Target="../tags/tag542.xml"/><Relationship Id="rId6" Type="http://schemas.openxmlformats.org/officeDocument/2006/relationships/tags" Target="../tags/tag547.xml"/><Relationship Id="rId11" Type="http://schemas.openxmlformats.org/officeDocument/2006/relationships/image" Target="../media/image9.emf"/><Relationship Id="rId5" Type="http://schemas.openxmlformats.org/officeDocument/2006/relationships/tags" Target="../tags/tag546.xml"/><Relationship Id="rId10" Type="http://schemas.openxmlformats.org/officeDocument/2006/relationships/oleObject" Target="../embeddings/oleObject74.bin"/><Relationship Id="rId4" Type="http://schemas.openxmlformats.org/officeDocument/2006/relationships/tags" Target="../tags/tag545.xml"/><Relationship Id="rId9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8" Type="http://schemas.openxmlformats.org/officeDocument/2006/relationships/tags" Target="../tags/tag557.xml"/><Relationship Id="rId3" Type="http://schemas.openxmlformats.org/officeDocument/2006/relationships/tags" Target="../tags/tag552.xml"/><Relationship Id="rId7" Type="http://schemas.openxmlformats.org/officeDocument/2006/relationships/tags" Target="../tags/tag556.xml"/><Relationship Id="rId12" Type="http://schemas.openxmlformats.org/officeDocument/2006/relationships/image" Target="../media/image2.wmf"/><Relationship Id="rId2" Type="http://schemas.openxmlformats.org/officeDocument/2006/relationships/tags" Target="../tags/tag551.xml"/><Relationship Id="rId1" Type="http://schemas.openxmlformats.org/officeDocument/2006/relationships/tags" Target="../tags/tag550.xml"/><Relationship Id="rId6" Type="http://schemas.openxmlformats.org/officeDocument/2006/relationships/tags" Target="../tags/tag555.xml"/><Relationship Id="rId11" Type="http://schemas.openxmlformats.org/officeDocument/2006/relationships/image" Target="../media/image9.emf"/><Relationship Id="rId5" Type="http://schemas.openxmlformats.org/officeDocument/2006/relationships/tags" Target="../tags/tag554.xml"/><Relationship Id="rId10" Type="http://schemas.openxmlformats.org/officeDocument/2006/relationships/oleObject" Target="../embeddings/oleObject75.bin"/><Relationship Id="rId4" Type="http://schemas.openxmlformats.org/officeDocument/2006/relationships/tags" Target="../tags/tag553.xml"/><Relationship Id="rId9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8" Type="http://schemas.openxmlformats.org/officeDocument/2006/relationships/tags" Target="../tags/tag565.xml"/><Relationship Id="rId3" Type="http://schemas.openxmlformats.org/officeDocument/2006/relationships/tags" Target="../tags/tag560.xml"/><Relationship Id="rId7" Type="http://schemas.openxmlformats.org/officeDocument/2006/relationships/tags" Target="../tags/tag564.xml"/><Relationship Id="rId12" Type="http://schemas.openxmlformats.org/officeDocument/2006/relationships/image" Target="../media/image2.wmf"/><Relationship Id="rId2" Type="http://schemas.openxmlformats.org/officeDocument/2006/relationships/tags" Target="../tags/tag559.xml"/><Relationship Id="rId1" Type="http://schemas.openxmlformats.org/officeDocument/2006/relationships/tags" Target="../tags/tag558.xml"/><Relationship Id="rId6" Type="http://schemas.openxmlformats.org/officeDocument/2006/relationships/tags" Target="../tags/tag563.xml"/><Relationship Id="rId11" Type="http://schemas.openxmlformats.org/officeDocument/2006/relationships/image" Target="../media/image8.emf"/><Relationship Id="rId5" Type="http://schemas.openxmlformats.org/officeDocument/2006/relationships/tags" Target="../tags/tag562.xml"/><Relationship Id="rId10" Type="http://schemas.openxmlformats.org/officeDocument/2006/relationships/oleObject" Target="../embeddings/oleObject76.bin"/><Relationship Id="rId4" Type="http://schemas.openxmlformats.org/officeDocument/2006/relationships/tags" Target="../tags/tag561.xml"/><Relationship Id="rId9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8" Type="http://schemas.openxmlformats.org/officeDocument/2006/relationships/tags" Target="../tags/tag573.xml"/><Relationship Id="rId3" Type="http://schemas.openxmlformats.org/officeDocument/2006/relationships/tags" Target="../tags/tag568.xml"/><Relationship Id="rId7" Type="http://schemas.openxmlformats.org/officeDocument/2006/relationships/tags" Target="../tags/tag572.xml"/><Relationship Id="rId12" Type="http://schemas.openxmlformats.org/officeDocument/2006/relationships/image" Target="../media/image2.wmf"/><Relationship Id="rId2" Type="http://schemas.openxmlformats.org/officeDocument/2006/relationships/tags" Target="../tags/tag567.xml"/><Relationship Id="rId1" Type="http://schemas.openxmlformats.org/officeDocument/2006/relationships/tags" Target="../tags/tag566.xml"/><Relationship Id="rId6" Type="http://schemas.openxmlformats.org/officeDocument/2006/relationships/tags" Target="../tags/tag571.xml"/><Relationship Id="rId11" Type="http://schemas.openxmlformats.org/officeDocument/2006/relationships/image" Target="../media/image9.emf"/><Relationship Id="rId5" Type="http://schemas.openxmlformats.org/officeDocument/2006/relationships/tags" Target="../tags/tag570.xml"/><Relationship Id="rId10" Type="http://schemas.openxmlformats.org/officeDocument/2006/relationships/oleObject" Target="../embeddings/oleObject77.bin"/><Relationship Id="rId4" Type="http://schemas.openxmlformats.org/officeDocument/2006/relationships/tags" Target="../tags/tag569.xml"/><Relationship Id="rId9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8.bin"/><Relationship Id="rId3" Type="http://schemas.openxmlformats.org/officeDocument/2006/relationships/tags" Target="../tags/tag576.xml"/><Relationship Id="rId7" Type="http://schemas.openxmlformats.org/officeDocument/2006/relationships/slideMaster" Target="../slideMasters/slideMaster6.xml"/><Relationship Id="rId2" Type="http://schemas.openxmlformats.org/officeDocument/2006/relationships/tags" Target="../tags/tag575.xml"/><Relationship Id="rId1" Type="http://schemas.openxmlformats.org/officeDocument/2006/relationships/tags" Target="../tags/tag574.xml"/><Relationship Id="rId6" Type="http://schemas.openxmlformats.org/officeDocument/2006/relationships/tags" Target="../tags/tag579.xml"/><Relationship Id="rId5" Type="http://schemas.openxmlformats.org/officeDocument/2006/relationships/tags" Target="../tags/tag578.xml"/><Relationship Id="rId10" Type="http://schemas.openxmlformats.org/officeDocument/2006/relationships/image" Target="../media/image2.wmf"/><Relationship Id="rId4" Type="http://schemas.openxmlformats.org/officeDocument/2006/relationships/tags" Target="../tags/tag577.xml"/><Relationship Id="rId9" Type="http://schemas.openxmlformats.org/officeDocument/2006/relationships/image" Target="../media/image10.emf"/></Relationships>
</file>

<file path=ppt/slideLayouts/_rels/slideLayout9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3" Type="http://schemas.openxmlformats.org/officeDocument/2006/relationships/tags" Target="../tags/tag582.xml"/><Relationship Id="rId7" Type="http://schemas.openxmlformats.org/officeDocument/2006/relationships/image" Target="../media/image10.emf"/><Relationship Id="rId2" Type="http://schemas.openxmlformats.org/officeDocument/2006/relationships/tags" Target="../tags/tag581.xml"/><Relationship Id="rId1" Type="http://schemas.openxmlformats.org/officeDocument/2006/relationships/tags" Target="../tags/tag580.xml"/><Relationship Id="rId6" Type="http://schemas.openxmlformats.org/officeDocument/2006/relationships/oleObject" Target="../embeddings/oleObject79.bin"/><Relationship Id="rId5" Type="http://schemas.openxmlformats.org/officeDocument/2006/relationships/slideMaster" Target="../slideMasters/slideMaster6.xml"/><Relationship Id="rId4" Type="http://schemas.openxmlformats.org/officeDocument/2006/relationships/tags" Target="../tags/tag583.xml"/></Relationships>
</file>

<file path=ppt/slideLayouts/_rels/slideLayout9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3" Type="http://schemas.openxmlformats.org/officeDocument/2006/relationships/tags" Target="../tags/tag586.xml"/><Relationship Id="rId7" Type="http://schemas.openxmlformats.org/officeDocument/2006/relationships/image" Target="../media/image11.jpg"/><Relationship Id="rId2" Type="http://schemas.openxmlformats.org/officeDocument/2006/relationships/tags" Target="../tags/tag585.xml"/><Relationship Id="rId1" Type="http://schemas.openxmlformats.org/officeDocument/2006/relationships/tags" Target="../tags/tag584.x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80.bin"/><Relationship Id="rId4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tags" Target="../tags/tag609.xml"/><Relationship Id="rId7" Type="http://schemas.openxmlformats.org/officeDocument/2006/relationships/oleObject" Target="../embeddings/oleObject82.bin"/><Relationship Id="rId2" Type="http://schemas.openxmlformats.org/officeDocument/2006/relationships/tags" Target="../tags/tag608.xml"/><Relationship Id="rId1" Type="http://schemas.openxmlformats.org/officeDocument/2006/relationships/tags" Target="../tags/tag607.xml"/><Relationship Id="rId6" Type="http://schemas.openxmlformats.org/officeDocument/2006/relationships/slideMaster" Target="../slideMasters/slideMaster7.xml"/><Relationship Id="rId5" Type="http://schemas.openxmlformats.org/officeDocument/2006/relationships/tags" Target="../tags/tag611.xml"/><Relationship Id="rId10" Type="http://schemas.openxmlformats.org/officeDocument/2006/relationships/image" Target="../media/image2.wmf"/><Relationship Id="rId4" Type="http://schemas.openxmlformats.org/officeDocument/2006/relationships/tags" Target="../tags/tag610.xml"/><Relationship Id="rId9" Type="http://schemas.openxmlformats.org/officeDocument/2006/relationships/image" Target="../media/image11.jpg"/></Relationships>
</file>

<file path=ppt/slideLayouts/_rels/slideLayout9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7.xml"/><Relationship Id="rId3" Type="http://schemas.openxmlformats.org/officeDocument/2006/relationships/tags" Target="../tags/tag614.xml"/><Relationship Id="rId7" Type="http://schemas.openxmlformats.org/officeDocument/2006/relationships/tags" Target="../tags/tag618.xml"/><Relationship Id="rId2" Type="http://schemas.openxmlformats.org/officeDocument/2006/relationships/tags" Target="../tags/tag613.xml"/><Relationship Id="rId1" Type="http://schemas.openxmlformats.org/officeDocument/2006/relationships/tags" Target="../tags/tag612.xml"/><Relationship Id="rId6" Type="http://schemas.openxmlformats.org/officeDocument/2006/relationships/tags" Target="../tags/tag617.xml"/><Relationship Id="rId11" Type="http://schemas.openxmlformats.org/officeDocument/2006/relationships/image" Target="../media/image2.wmf"/><Relationship Id="rId5" Type="http://schemas.openxmlformats.org/officeDocument/2006/relationships/tags" Target="../tags/tag616.xml"/><Relationship Id="rId10" Type="http://schemas.openxmlformats.org/officeDocument/2006/relationships/image" Target="../media/image9.emf"/><Relationship Id="rId4" Type="http://schemas.openxmlformats.org/officeDocument/2006/relationships/tags" Target="../tags/tag615.xml"/><Relationship Id="rId9" Type="http://schemas.openxmlformats.org/officeDocument/2006/relationships/oleObject" Target="../embeddings/oleObject83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Bildplatzhalter 52"/>
          <p:cNvSpPr>
            <a:spLocks noGrp="1"/>
          </p:cNvSpPr>
          <p:nvPr>
            <p:ph type="pic" sz="quarter" idx="11" hasCustomPrompt="1"/>
          </p:nvPr>
        </p:nvSpPr>
        <p:spPr bwMode="gray">
          <a:xfrm>
            <a:off x="0" y="0"/>
            <a:ext cx="9144000" cy="3715200"/>
          </a:xfrm>
          <a:custGeom>
            <a:avLst/>
            <a:gdLst>
              <a:gd name="connsiteX0" fmla="*/ 0 w 9144000"/>
              <a:gd name="connsiteY0" fmla="*/ 0 h 3715200"/>
              <a:gd name="connsiteX1" fmla="*/ 9144000 w 9144000"/>
              <a:gd name="connsiteY1" fmla="*/ 0 h 3715200"/>
              <a:gd name="connsiteX2" fmla="*/ 9144000 w 9144000"/>
              <a:gd name="connsiteY2" fmla="*/ 3715200 h 3715200"/>
              <a:gd name="connsiteX3" fmla="*/ 5935980 w 9144000"/>
              <a:gd name="connsiteY3" fmla="*/ 3715200 h 3715200"/>
              <a:gd name="connsiteX4" fmla="*/ 5164968 w 9144000"/>
              <a:gd name="connsiteY4" fmla="*/ 3715200 h 3715200"/>
              <a:gd name="connsiteX5" fmla="*/ 1624358 w 9144000"/>
              <a:gd name="connsiteY5" fmla="*/ 3715200 h 3715200"/>
              <a:gd name="connsiteX6" fmla="*/ 1624358 w 9144000"/>
              <a:gd name="connsiteY6" fmla="*/ 3715200 h 3715200"/>
              <a:gd name="connsiteX7" fmla="*/ 1784351 w 9144000"/>
              <a:gd name="connsiteY7" fmla="*/ 3480152 h 3715200"/>
              <a:gd name="connsiteX8" fmla="*/ 1152128 w 9144000"/>
              <a:gd name="connsiteY8" fmla="*/ 3480152 h 3715200"/>
              <a:gd name="connsiteX9" fmla="*/ 1060429 w 9144000"/>
              <a:gd name="connsiteY9" fmla="*/ 3480152 h 3715200"/>
              <a:gd name="connsiteX10" fmla="*/ 1004494 w 9144000"/>
              <a:gd name="connsiteY10" fmla="*/ 3480152 h 3715200"/>
              <a:gd name="connsiteX11" fmla="*/ 80844 w 9144000"/>
              <a:gd name="connsiteY11" fmla="*/ 3480152 h 3715200"/>
              <a:gd name="connsiteX12" fmla="*/ 0 w 9144000"/>
              <a:gd name="connsiteY12" fmla="*/ 3480152 h 3715200"/>
              <a:gd name="connsiteX13" fmla="*/ 0 w 9144000"/>
              <a:gd name="connsiteY13" fmla="*/ 3473421 h 3715200"/>
              <a:gd name="connsiteX14" fmla="*/ 0 w 9144000"/>
              <a:gd name="connsiteY14" fmla="*/ 2689257 h 3715200"/>
              <a:gd name="connsiteX15" fmla="*/ 0 w 9144000"/>
              <a:gd name="connsiteY15" fmla="*/ 2259780 h 371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144000" h="3715200">
                <a:moveTo>
                  <a:pt x="0" y="0"/>
                </a:moveTo>
                <a:lnTo>
                  <a:pt x="9144000" y="0"/>
                </a:lnTo>
                <a:lnTo>
                  <a:pt x="9144000" y="3715200"/>
                </a:lnTo>
                <a:lnTo>
                  <a:pt x="5935980" y="3715200"/>
                </a:lnTo>
                <a:lnTo>
                  <a:pt x="5164968" y="3715200"/>
                </a:lnTo>
                <a:lnTo>
                  <a:pt x="1624358" y="3715200"/>
                </a:lnTo>
                <a:lnTo>
                  <a:pt x="1624358" y="3715200"/>
                </a:lnTo>
                <a:lnTo>
                  <a:pt x="1784351" y="3480152"/>
                </a:lnTo>
                <a:lnTo>
                  <a:pt x="1152128" y="3480152"/>
                </a:lnTo>
                <a:lnTo>
                  <a:pt x="1060429" y="3480152"/>
                </a:lnTo>
                <a:lnTo>
                  <a:pt x="1004494" y="3480152"/>
                </a:lnTo>
                <a:lnTo>
                  <a:pt x="80844" y="3480152"/>
                </a:lnTo>
                <a:lnTo>
                  <a:pt x="0" y="3480152"/>
                </a:lnTo>
                <a:lnTo>
                  <a:pt x="0" y="3473421"/>
                </a:lnTo>
                <a:lnTo>
                  <a:pt x="0" y="2689257"/>
                </a:lnTo>
                <a:lnTo>
                  <a:pt x="0" y="2259780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 lIns="72000" tIns="72000" rIns="252000" bIns="216000" anchor="b">
            <a:noAutofit/>
          </a:bodyPr>
          <a:lstStyle>
            <a:lvl1pPr algn="r">
              <a:spcBef>
                <a:spcPts val="0"/>
              </a:spcBef>
              <a:defRPr sz="1200" b="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Um das Hintergrundbild einzufügen, markieren Sie bitte den grauen</a:t>
            </a:r>
            <a:br>
              <a:rPr lang="de-DE" dirty="0"/>
            </a:br>
            <a:r>
              <a:rPr lang="de-DE" dirty="0"/>
              <a:t>Platzhalter und wählen dann ein Bild über den Reiter „Einfügen“, „Grafik“ </a:t>
            </a:r>
            <a:br>
              <a:rPr lang="de-DE" dirty="0"/>
            </a:br>
            <a:r>
              <a:rPr lang="de-DE" dirty="0"/>
              <a:t>aus. </a:t>
            </a:r>
            <a:r>
              <a:rPr lang="de-DE" noProof="0" dirty="0"/>
              <a:t>Bitte nach Einfügen des Bildes das Bild in den Hintergrund legen.</a:t>
            </a:r>
            <a:endParaRPr lang="de-DE" dirty="0"/>
          </a:p>
        </p:txBody>
      </p:sp>
      <p:sp>
        <p:nvSpPr>
          <p:cNvPr id="7" name="Rechteck 6"/>
          <p:cNvSpPr/>
          <p:nvPr userDrawn="1"/>
        </p:nvSpPr>
        <p:spPr>
          <a:xfrm>
            <a:off x="0" y="3715200"/>
            <a:ext cx="9144000" cy="1428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9" name="Picture 4" descr="Z:\Kunden\Hamburg_Marketing\Bildmaterial\Logos_Gesellschaften\HamburgLogo_Weiße_Typo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6857999" y="4515735"/>
            <a:ext cx="2027867" cy="37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platzhalter 10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358775" y="4691340"/>
            <a:ext cx="4465638" cy="184666"/>
          </a:xfrm>
        </p:spPr>
        <p:txBody>
          <a:bodyPr/>
          <a:lstStyle>
            <a:lvl1pPr>
              <a:spcBef>
                <a:spcPts val="0"/>
              </a:spcBef>
              <a:defRPr sz="1200" b="0" cap="none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Datum  |  Ort</a:t>
            </a:r>
          </a:p>
        </p:txBody>
      </p:sp>
      <p:grpSp>
        <p:nvGrpSpPr>
          <p:cNvPr id="10" name="Gruppieren 9"/>
          <p:cNvGrpSpPr/>
          <p:nvPr userDrawn="1"/>
        </p:nvGrpSpPr>
        <p:grpSpPr>
          <a:xfrm>
            <a:off x="-95994" y="1163712"/>
            <a:ext cx="72000" cy="3352254"/>
            <a:chOff x="-108520" y="1448780"/>
            <a:chExt cx="72000" cy="3352254"/>
          </a:xfrm>
        </p:grpSpPr>
        <p:sp>
          <p:nvSpPr>
            <p:cNvPr id="12" name="Freihandform 11"/>
            <p:cNvSpPr/>
            <p:nvPr userDrawn="1"/>
          </p:nvSpPr>
          <p:spPr>
            <a:xfrm>
              <a:off x="-108520" y="1448780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" name="Freihandform 12"/>
            <p:cNvSpPr/>
            <p:nvPr userDrawn="1"/>
          </p:nvSpPr>
          <p:spPr>
            <a:xfrm>
              <a:off x="-108520" y="4801034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4" name="Gruppieren 13"/>
          <p:cNvGrpSpPr/>
          <p:nvPr userDrawn="1"/>
        </p:nvGrpSpPr>
        <p:grpSpPr>
          <a:xfrm>
            <a:off x="357710" y="-92546"/>
            <a:ext cx="8533602" cy="72000"/>
            <a:chOff x="395288" y="-92249"/>
            <a:chExt cx="8533602" cy="72000"/>
          </a:xfrm>
        </p:grpSpPr>
        <p:sp>
          <p:nvSpPr>
            <p:cNvPr id="15" name="Freihandform 14"/>
            <p:cNvSpPr/>
            <p:nvPr userDrawn="1"/>
          </p:nvSpPr>
          <p:spPr>
            <a:xfrm>
              <a:off x="3952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" name="Freihandform 15"/>
            <p:cNvSpPr/>
            <p:nvPr userDrawn="1"/>
          </p:nvSpPr>
          <p:spPr>
            <a:xfrm>
              <a:off x="4573406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7" name="Freihandform 16"/>
            <p:cNvSpPr/>
            <p:nvPr userDrawn="1"/>
          </p:nvSpPr>
          <p:spPr>
            <a:xfrm>
              <a:off x="47513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" name="Freihandform 17"/>
            <p:cNvSpPr/>
            <p:nvPr userDrawn="1"/>
          </p:nvSpPr>
          <p:spPr>
            <a:xfrm>
              <a:off x="8928890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9" name="Gruppieren 18"/>
          <p:cNvGrpSpPr/>
          <p:nvPr userDrawn="1"/>
        </p:nvGrpSpPr>
        <p:grpSpPr>
          <a:xfrm>
            <a:off x="9167994" y="1163712"/>
            <a:ext cx="72000" cy="3352254"/>
            <a:chOff x="-108520" y="1448780"/>
            <a:chExt cx="72000" cy="3352254"/>
          </a:xfrm>
        </p:grpSpPr>
        <p:sp>
          <p:nvSpPr>
            <p:cNvPr id="20" name="Freihandform 19"/>
            <p:cNvSpPr/>
            <p:nvPr userDrawn="1"/>
          </p:nvSpPr>
          <p:spPr>
            <a:xfrm>
              <a:off x="-108520" y="1448780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1" name="Freihandform 20"/>
            <p:cNvSpPr/>
            <p:nvPr userDrawn="1"/>
          </p:nvSpPr>
          <p:spPr>
            <a:xfrm>
              <a:off x="-108520" y="4801034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22" name="Gruppieren 21"/>
          <p:cNvGrpSpPr/>
          <p:nvPr userDrawn="1"/>
        </p:nvGrpSpPr>
        <p:grpSpPr>
          <a:xfrm>
            <a:off x="357710" y="5164046"/>
            <a:ext cx="8533602" cy="72000"/>
            <a:chOff x="395288" y="-92249"/>
            <a:chExt cx="8533602" cy="72000"/>
          </a:xfrm>
        </p:grpSpPr>
        <p:sp>
          <p:nvSpPr>
            <p:cNvPr id="23" name="Freihandform 22"/>
            <p:cNvSpPr/>
            <p:nvPr userDrawn="1"/>
          </p:nvSpPr>
          <p:spPr>
            <a:xfrm>
              <a:off x="3952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4" name="Freihandform 23"/>
            <p:cNvSpPr/>
            <p:nvPr userDrawn="1"/>
          </p:nvSpPr>
          <p:spPr>
            <a:xfrm>
              <a:off x="4573406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5" name="Freihandform 24"/>
            <p:cNvSpPr/>
            <p:nvPr userDrawn="1"/>
          </p:nvSpPr>
          <p:spPr>
            <a:xfrm>
              <a:off x="47513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6" name="Freihandform 25"/>
            <p:cNvSpPr/>
            <p:nvPr userDrawn="1"/>
          </p:nvSpPr>
          <p:spPr>
            <a:xfrm>
              <a:off x="8928890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51" name="Textplatzhalter 50"/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0" y="0"/>
            <a:ext cx="5961600" cy="3715200"/>
          </a:xfrm>
          <a:custGeom>
            <a:avLst/>
            <a:gdLst>
              <a:gd name="connsiteX0" fmla="*/ 0 w 5961600"/>
              <a:gd name="connsiteY0" fmla="*/ 0 h 3715200"/>
              <a:gd name="connsiteX1" fmla="*/ 5961600 w 5961600"/>
              <a:gd name="connsiteY1" fmla="*/ 0 h 3715200"/>
              <a:gd name="connsiteX2" fmla="*/ 3805736 w 5961600"/>
              <a:gd name="connsiteY2" fmla="*/ 3170662 h 3715200"/>
              <a:gd name="connsiteX3" fmla="*/ 2852125 w 5961600"/>
              <a:gd name="connsiteY3" fmla="*/ 3715200 h 3715200"/>
              <a:gd name="connsiteX4" fmla="*/ 2346960 w 5961600"/>
              <a:gd name="connsiteY4" fmla="*/ 3715200 h 3715200"/>
              <a:gd name="connsiteX5" fmla="*/ 2301240 w 5961600"/>
              <a:gd name="connsiteY5" fmla="*/ 3715200 h 3715200"/>
              <a:gd name="connsiteX6" fmla="*/ 1624358 w 5961600"/>
              <a:gd name="connsiteY6" fmla="*/ 3715200 h 3715200"/>
              <a:gd name="connsiteX7" fmla="*/ 1624358 w 5961600"/>
              <a:gd name="connsiteY7" fmla="*/ 3715200 h 3715200"/>
              <a:gd name="connsiteX8" fmla="*/ 1784351 w 5961600"/>
              <a:gd name="connsiteY8" fmla="*/ 3480152 h 3715200"/>
              <a:gd name="connsiteX9" fmla="*/ 1152128 w 5961600"/>
              <a:gd name="connsiteY9" fmla="*/ 3480152 h 3715200"/>
              <a:gd name="connsiteX10" fmla="*/ 1060429 w 5961600"/>
              <a:gd name="connsiteY10" fmla="*/ 3480152 h 3715200"/>
              <a:gd name="connsiteX11" fmla="*/ 1004494 w 5961600"/>
              <a:gd name="connsiteY11" fmla="*/ 3480152 h 3715200"/>
              <a:gd name="connsiteX12" fmla="*/ 80844 w 5961600"/>
              <a:gd name="connsiteY12" fmla="*/ 3480152 h 3715200"/>
              <a:gd name="connsiteX13" fmla="*/ 0 w 5961600"/>
              <a:gd name="connsiteY13" fmla="*/ 3480152 h 3715200"/>
              <a:gd name="connsiteX14" fmla="*/ 0 w 5961600"/>
              <a:gd name="connsiteY14" fmla="*/ 3473421 h 3715200"/>
              <a:gd name="connsiteX15" fmla="*/ 0 w 5961600"/>
              <a:gd name="connsiteY15" fmla="*/ 3428384 h 3715200"/>
              <a:gd name="connsiteX16" fmla="*/ 0 w 5961600"/>
              <a:gd name="connsiteY16" fmla="*/ 2922720 h 371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961600" h="3715200">
                <a:moveTo>
                  <a:pt x="0" y="0"/>
                </a:moveTo>
                <a:lnTo>
                  <a:pt x="5961600" y="0"/>
                </a:lnTo>
                <a:lnTo>
                  <a:pt x="3805736" y="3170662"/>
                </a:lnTo>
                <a:cubicBezTo>
                  <a:pt x="3551366" y="3526776"/>
                  <a:pt x="3192220" y="3711464"/>
                  <a:pt x="2852125" y="3715200"/>
                </a:cubicBezTo>
                <a:lnTo>
                  <a:pt x="2346960" y="3715200"/>
                </a:lnTo>
                <a:lnTo>
                  <a:pt x="2301240" y="3715200"/>
                </a:lnTo>
                <a:lnTo>
                  <a:pt x="1624358" y="3715200"/>
                </a:lnTo>
                <a:lnTo>
                  <a:pt x="1624358" y="3715200"/>
                </a:lnTo>
                <a:lnTo>
                  <a:pt x="1784351" y="3480152"/>
                </a:lnTo>
                <a:lnTo>
                  <a:pt x="1152128" y="3480152"/>
                </a:lnTo>
                <a:lnTo>
                  <a:pt x="1060429" y="3480152"/>
                </a:lnTo>
                <a:lnTo>
                  <a:pt x="1004494" y="3480152"/>
                </a:lnTo>
                <a:lnTo>
                  <a:pt x="80844" y="3480152"/>
                </a:lnTo>
                <a:lnTo>
                  <a:pt x="0" y="3480152"/>
                </a:lnTo>
                <a:lnTo>
                  <a:pt x="0" y="3473421"/>
                </a:lnTo>
                <a:lnTo>
                  <a:pt x="0" y="3428384"/>
                </a:lnTo>
                <a:lnTo>
                  <a:pt x="0" y="2922720"/>
                </a:lnTo>
                <a:close/>
              </a:path>
            </a:pathLst>
          </a:custGeom>
          <a:solidFill>
            <a:schemeClr val="bg1">
              <a:alpha val="85000"/>
            </a:schemeClr>
          </a:solidFill>
        </p:spPr>
        <p:txBody>
          <a:bodyPr wrap="square" lIns="360000" tIns="518400" rIns="115200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3200" b="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de-DE" dirty="0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gray">
          <a:xfrm>
            <a:off x="359532" y="2067694"/>
            <a:ext cx="3456384" cy="923330"/>
          </a:xfrm>
        </p:spPr>
        <p:txBody>
          <a:bodyPr/>
          <a:lstStyle>
            <a:lvl1pPr marL="0" indent="0" algn="l">
              <a:buNone/>
              <a:defRPr sz="2000" b="0" cap="none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54" name="Freihandform 53"/>
          <p:cNvSpPr>
            <a:spLocks noChangeAspect="1"/>
          </p:cNvSpPr>
          <p:nvPr userDrawn="1"/>
        </p:nvSpPr>
        <p:spPr bwMode="gray">
          <a:xfrm>
            <a:off x="0" y="3480152"/>
            <a:ext cx="1784351" cy="486000"/>
          </a:xfrm>
          <a:custGeom>
            <a:avLst/>
            <a:gdLst/>
            <a:ahLst/>
            <a:cxnLst/>
            <a:rect l="l" t="t" r="r" b="b"/>
            <a:pathLst>
              <a:path w="1784351" h="486000">
                <a:moveTo>
                  <a:pt x="0" y="0"/>
                </a:moveTo>
                <a:lnTo>
                  <a:pt x="80844" y="0"/>
                </a:lnTo>
                <a:lnTo>
                  <a:pt x="1004494" y="0"/>
                </a:lnTo>
                <a:lnTo>
                  <a:pt x="1060429" y="0"/>
                </a:lnTo>
                <a:lnTo>
                  <a:pt x="1152128" y="0"/>
                </a:lnTo>
                <a:lnTo>
                  <a:pt x="1784351" y="0"/>
                </a:lnTo>
                <a:lnTo>
                  <a:pt x="1503348" y="412825"/>
                </a:lnTo>
                <a:cubicBezTo>
                  <a:pt x="1472029" y="455546"/>
                  <a:pt x="1434432" y="484128"/>
                  <a:pt x="1374857" y="486000"/>
                </a:cubicBezTo>
                <a:lnTo>
                  <a:pt x="1152128" y="486000"/>
                </a:lnTo>
                <a:lnTo>
                  <a:pt x="1060429" y="486000"/>
                </a:lnTo>
                <a:lnTo>
                  <a:pt x="1004494" y="486000"/>
                </a:lnTo>
                <a:lnTo>
                  <a:pt x="80844" y="486000"/>
                </a:lnTo>
                <a:lnTo>
                  <a:pt x="0" y="486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/>
            <a:endParaRPr lang="de-DE" noProof="0">
              <a:solidFill>
                <a:srgbClr val="00306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3" hasCustomPrompt="1"/>
          </p:nvPr>
        </p:nvSpPr>
        <p:spPr>
          <a:xfrm>
            <a:off x="4713810" y="3525428"/>
            <a:ext cx="4172056" cy="195814"/>
          </a:xfrm>
        </p:spPr>
        <p:txBody>
          <a:bodyPr tIns="36000" rIns="0" bIns="36000"/>
          <a:lstStyle>
            <a:lvl1pPr algn="r">
              <a:defRPr sz="8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de-DE" dirty="0"/>
              <a:t>Quellenangabe Fotonachweis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0745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 hell_04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/>
              <a:t>Titelmasterformat durch Klicken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solidFill>
            <a:schemeClr val="bg2"/>
          </a:solidFill>
        </p:spPr>
        <p:txBody>
          <a:bodyPr/>
          <a:lstStyle/>
          <a:p>
            <a:endParaRPr lang="de-DE" noProof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58775" y="1110450"/>
            <a:ext cx="4176713" cy="1374735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4716462" y="1110450"/>
            <a:ext cx="4176713" cy="1374735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33989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Seite </a:t>
            </a:r>
            <a:fld id="{7035D381-67B0-48C1-98E1-720E08ACEF49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quarter" idx="16" hasCustomPrompt="1"/>
          </p:nvPr>
        </p:nvSpPr>
        <p:spPr>
          <a:xfrm>
            <a:off x="358774" y="4393327"/>
            <a:ext cx="8532000" cy="123111"/>
          </a:xfrm>
        </p:spPr>
        <p:txBody>
          <a:bodyPr anchor="b"/>
          <a:lstStyle>
            <a:lvl1pPr>
              <a:defRPr sz="800" b="0"/>
            </a:lvl1pPr>
          </a:lstStyle>
          <a:p>
            <a:pPr lvl="0"/>
            <a:r>
              <a:rPr lang="de-DE" dirty="0"/>
              <a:t>Hier kann bei Bedarf eine Quelle eingefügt werden</a:t>
            </a:r>
            <a:endParaRPr lang="en-GB" dirty="0"/>
          </a:p>
        </p:txBody>
      </p:sp>
      <p:sp>
        <p:nvSpPr>
          <p:cNvPr id="10" name="Textfeld 9"/>
          <p:cNvSpPr txBox="1"/>
          <p:nvPr userDrawn="1"/>
        </p:nvSpPr>
        <p:spPr>
          <a:xfrm>
            <a:off x="4716462" y="4516438"/>
            <a:ext cx="4176000" cy="123111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 lvl="0" indent="0" algn="r">
              <a:spcBef>
                <a:spcPts val="1200"/>
              </a:spcBef>
              <a:buFont typeface="Arial" pitchFamily="34" charset="0"/>
              <a:buNone/>
              <a:defRPr sz="800" b="0" cap="none" baseline="0">
                <a:solidFill>
                  <a:schemeClr val="bg2"/>
                </a:solidFill>
              </a:defRPr>
            </a:lvl1pPr>
            <a:lvl2pPr marL="0" indent="0">
              <a:spcBef>
                <a:spcPts val="800"/>
              </a:spcBef>
              <a:buFont typeface="Arial" pitchFamily="34" charset="0"/>
              <a:buNone/>
              <a:defRPr sz="1600">
                <a:solidFill>
                  <a:schemeClr val="accent1"/>
                </a:solidFill>
              </a:defRPr>
            </a:lvl2pPr>
            <a:lvl3pPr marL="269875" indent="-269875">
              <a:spcBef>
                <a:spcPts val="400"/>
              </a:spcBef>
              <a:buClr>
                <a:schemeClr val="accent1"/>
              </a:buClr>
              <a:buSzPct val="150000"/>
              <a:buFont typeface="Arial" pitchFamily="34" charset="0"/>
              <a:buChar char="•"/>
              <a:defRPr sz="1600">
                <a:solidFill>
                  <a:schemeClr val="accent1"/>
                </a:solidFill>
              </a:defRPr>
            </a:lvl3pPr>
            <a:lvl4pPr marL="538163" indent="-268288">
              <a:spcBef>
                <a:spcPts val="200"/>
              </a:spcBef>
              <a:buClr>
                <a:schemeClr val="accent1"/>
              </a:buClr>
              <a:buSzPct val="150000"/>
              <a:buFont typeface="Arial" pitchFamily="34" charset="0"/>
              <a:buChar char="•"/>
              <a:defRPr sz="1400">
                <a:solidFill>
                  <a:schemeClr val="accent1"/>
                </a:solidFill>
              </a:defRPr>
            </a:lvl4pPr>
            <a:lvl5pPr marL="808038" indent="-269875">
              <a:spcBef>
                <a:spcPts val="200"/>
              </a:spcBef>
              <a:buClr>
                <a:schemeClr val="accent1"/>
              </a:buClr>
              <a:buSzPct val="150000"/>
              <a:buFont typeface="Arial" pitchFamily="34" charset="0"/>
              <a:buChar char="•"/>
              <a:defRPr sz="1400">
                <a:solidFill>
                  <a:schemeClr val="accent1"/>
                </a:solidFill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>
              <a:spcBef>
                <a:spcPts val="400"/>
              </a:spcBef>
              <a:buClr>
                <a:schemeClr val="accent1"/>
              </a:buClr>
              <a:buSzPct val="150000"/>
            </a:pPr>
            <a:r>
              <a:rPr lang="de-DE" sz="800" dirty="0">
                <a:solidFill>
                  <a:schemeClr val="accent5"/>
                </a:solidFill>
              </a:rPr>
              <a:t>www.mediaserver.hamburg.de / Datenland Architektursimulation / Erik Recke</a:t>
            </a:r>
          </a:p>
        </p:txBody>
      </p:sp>
    </p:spTree>
    <p:extLst>
      <p:ext uri="{BB962C8B-B14F-4D97-AF65-F5344CB8AC3E}">
        <p14:creationId xmlns:p14="http://schemas.microsoft.com/office/powerpoint/2010/main" val="74656091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9BA84E71-6FE7-4585-B82E-BE560331194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9BA84E71-6FE7-4585-B82E-BE56033119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E51E4F14-3CCF-46A5-AE93-A934FCEC39CA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875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8F1838A-6287-41F5-907D-AF5619A46669}"/>
              </a:ext>
            </a:extLst>
          </p:cNvPr>
          <p:cNvGrpSpPr/>
          <p:nvPr userDrawn="1"/>
        </p:nvGrpSpPr>
        <p:grpSpPr>
          <a:xfrm>
            <a:off x="0" y="3746838"/>
            <a:ext cx="9144000" cy="1396663"/>
            <a:chOff x="0" y="3746837"/>
            <a:chExt cx="9144000" cy="1396663"/>
          </a:xfrm>
        </p:grpSpPr>
        <p:sp>
          <p:nvSpPr>
            <p:cNvPr id="16" name="Rechteck 6">
              <a:extLst>
                <a:ext uri="{FF2B5EF4-FFF2-40B4-BE49-F238E27FC236}">
                  <a16:creationId xmlns:a16="http://schemas.microsoft.com/office/drawing/2014/main" id="{DB503072-6965-4D33-85F2-AB1DB7E160AC}"/>
                </a:ext>
              </a:extLst>
            </p:cNvPr>
            <p:cNvSpPr/>
            <p:nvPr userDrawn="1"/>
          </p:nvSpPr>
          <p:spPr>
            <a:xfrm>
              <a:off x="0" y="3996188"/>
              <a:ext cx="9144000" cy="114731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350">
                <a:solidFill>
                  <a:srgbClr val="FFFFFF"/>
                </a:solidFill>
              </a:endParaRPr>
            </a:p>
          </p:txBody>
        </p:sp>
        <p:pic>
          <p:nvPicPr>
            <p:cNvPr id="17" name="Picture 4" descr="Z:\Kunden\Hamburg_Marketing\Bildmaterial\Logos_Gesellschaften\HamburgLogo_Weiße_Typo.wmf">
              <a:extLst>
                <a:ext uri="{FF2B5EF4-FFF2-40B4-BE49-F238E27FC236}">
                  <a16:creationId xmlns:a16="http://schemas.microsoft.com/office/drawing/2014/main" id="{E3224EA3-7874-4490-A154-520C903E52F8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7999" y="4515735"/>
              <a:ext cx="2027867" cy="37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Freihandform 39">
              <a:extLst>
                <a:ext uri="{FF2B5EF4-FFF2-40B4-BE49-F238E27FC236}">
                  <a16:creationId xmlns:a16="http://schemas.microsoft.com/office/drawing/2014/main" id="{5FAC9484-1472-45FB-AA15-90254CE85840}"/>
                </a:ext>
              </a:extLst>
            </p:cNvPr>
            <p:cNvSpPr>
              <a:spLocks noChangeAspect="1"/>
            </p:cNvSpPr>
            <p:nvPr userDrawn="1"/>
          </p:nvSpPr>
          <p:spPr bwMode="gray">
            <a:xfrm>
              <a:off x="0" y="3746837"/>
              <a:ext cx="1784351" cy="486000"/>
            </a:xfrm>
            <a:custGeom>
              <a:avLst/>
              <a:gdLst/>
              <a:ahLst/>
              <a:cxnLst/>
              <a:rect l="l" t="t" r="r" b="b"/>
              <a:pathLst>
                <a:path w="1784351" h="486000">
                  <a:moveTo>
                    <a:pt x="0" y="0"/>
                  </a:moveTo>
                  <a:lnTo>
                    <a:pt x="80844" y="0"/>
                  </a:lnTo>
                  <a:lnTo>
                    <a:pt x="1004494" y="0"/>
                  </a:lnTo>
                  <a:lnTo>
                    <a:pt x="1060429" y="0"/>
                  </a:lnTo>
                  <a:lnTo>
                    <a:pt x="1152128" y="0"/>
                  </a:lnTo>
                  <a:lnTo>
                    <a:pt x="1784351" y="0"/>
                  </a:lnTo>
                  <a:lnTo>
                    <a:pt x="1503348" y="412825"/>
                  </a:lnTo>
                  <a:cubicBezTo>
                    <a:pt x="1472029" y="455546"/>
                    <a:pt x="1434432" y="484128"/>
                    <a:pt x="1374857" y="486000"/>
                  </a:cubicBezTo>
                  <a:lnTo>
                    <a:pt x="1152128" y="486000"/>
                  </a:lnTo>
                  <a:lnTo>
                    <a:pt x="1060429" y="486000"/>
                  </a:lnTo>
                  <a:lnTo>
                    <a:pt x="1004494" y="486000"/>
                  </a:lnTo>
                  <a:lnTo>
                    <a:pt x="80844" y="486000"/>
                  </a:lnTo>
                  <a:lnTo>
                    <a:pt x="0" y="486000"/>
                  </a:lnTo>
                  <a:close/>
                </a:path>
              </a:pathLst>
            </a:custGeom>
            <a:solidFill>
              <a:srgbClr val="E1001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342900"/>
              <a:endParaRPr lang="de-DE" sz="1350">
                <a:solidFill>
                  <a:srgbClr val="003063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3" name="2. Slide Title">
            <a:extLst>
              <a:ext uri="{FF2B5EF4-FFF2-40B4-BE49-F238E27FC236}">
                <a16:creationId xmlns:a16="http://schemas.microsoft.com/office/drawing/2014/main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416052" y="1279922"/>
            <a:ext cx="2859786" cy="521208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>
                <a:ln w="6350" cap="flat">
                  <a:noFill/>
                  <a:miter lim="800000"/>
                </a:ln>
              </a:defRPr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11" name="1. On-page tracker">
            <a:extLst>
              <a:ext uri="{FF2B5EF4-FFF2-40B4-BE49-F238E27FC236}">
                <a16:creationId xmlns:a16="http://schemas.microsoft.com/office/drawing/2014/main" id="{A2582D75-79F8-4634-92EF-A9F0840C018B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4"/>
            </p:custDataLst>
          </p:nvPr>
        </p:nvSpPr>
        <p:spPr>
          <a:xfrm>
            <a:off x="416051" y="31198"/>
            <a:ext cx="2882504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13" name="Slide Number">
            <a:extLst>
              <a:ext uri="{FF2B5EF4-FFF2-40B4-BE49-F238E27FC236}">
                <a16:creationId xmlns:a16="http://schemas.microsoft.com/office/drawing/2014/main" id="{70FA75EE-F46F-449C-9A09-9AF03B85F4C7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14A443A7-FE3D-4568-B879-6EFF14AD9E8F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</p:spTree>
    <p:extLst>
      <p:ext uri="{BB962C8B-B14F-4D97-AF65-F5344CB8AC3E}">
        <p14:creationId xmlns:p14="http://schemas.microsoft.com/office/powerpoint/2010/main" val="125766020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3C4F5195-E8F7-4A2F-B02E-643BB3D8838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3C4F5195-E8F7-4A2F-B02E-643BB3D8838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3DB1D9DD-DECC-4060-B828-D7A727E5EFA1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875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3" name="2. Slide Title">
            <a:extLst>
              <a:ext uri="{FF2B5EF4-FFF2-40B4-BE49-F238E27FC236}">
                <a16:creationId xmlns:a16="http://schemas.microsoft.com/office/drawing/2014/main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416052" y="2283210"/>
            <a:ext cx="3799332" cy="577081"/>
          </a:xfrm>
          <a:prstGeom prst="rect">
            <a:avLst/>
          </a:prstGeom>
        </p:spPr>
        <p:txBody>
          <a:bodyPr wrap="square" rIns="365760" anchor="ctr">
            <a:spAutoFit/>
          </a:bodyPr>
          <a:lstStyle>
            <a:lvl1pPr>
              <a:defRPr>
                <a:ln w="6350" cap="flat">
                  <a:noFill/>
                  <a:miter lim="800000"/>
                </a:ln>
              </a:defRPr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E4983596-431B-4F12-AA07-76914CD3DEE7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4"/>
            </p:custDataLst>
          </p:nvPr>
        </p:nvSpPr>
        <p:spPr>
          <a:xfrm>
            <a:off x="416051" y="31198"/>
            <a:ext cx="2882504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11" name="Rechteck 24">
            <a:extLst>
              <a:ext uri="{FF2B5EF4-FFF2-40B4-BE49-F238E27FC236}">
                <a16:creationId xmlns:a16="http://schemas.microsoft.com/office/drawing/2014/main" id="{3E7CA590-B8DD-4139-B377-01E92766F0FD}"/>
              </a:ext>
            </a:extLst>
          </p:cNvPr>
          <p:cNvSpPr/>
          <p:nvPr userDrawn="1"/>
        </p:nvSpPr>
        <p:spPr>
          <a:xfrm>
            <a:off x="0" y="4869616"/>
            <a:ext cx="9144000" cy="2738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pic>
        <p:nvPicPr>
          <p:cNvPr id="12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9266AD79-3A9D-44FD-9688-D3BB30A5891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910358" y="4928501"/>
            <a:ext cx="817591" cy="1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lide Number">
            <a:extLst>
              <a:ext uri="{FF2B5EF4-FFF2-40B4-BE49-F238E27FC236}">
                <a16:creationId xmlns:a16="http://schemas.microsoft.com/office/drawing/2014/main" id="{62BD0806-2E6A-4C31-9E0C-B7746BA2A5C1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D809FA76-EA09-4E41-A6FC-FFFC864EF932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  <p:sp>
        <p:nvSpPr>
          <p:cNvPr id="15" name="Freihandform 27">
            <a:extLst>
              <a:ext uri="{FF2B5EF4-FFF2-40B4-BE49-F238E27FC236}">
                <a16:creationId xmlns:a16="http://schemas.microsoft.com/office/drawing/2014/main" id="{B6991312-6729-4CAE-9836-D561DBA08D5B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0" y="4783447"/>
            <a:ext cx="604350" cy="172343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92523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305B6D76-6B4B-4ED5-B8F1-5D1D098312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592" imgH="591" progId="TCLayout.ActiveDocument.1">
                  <p:embed/>
                </p:oleObj>
              </mc:Choice>
              <mc:Fallback>
                <p:oleObj name="think-cell Slide" r:id="rId10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305B6D76-6B4B-4ED5-B8F1-5D1D098312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F5394D5D-BCB2-4AA6-8B07-AC4F790FBF0B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3300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7" name="2. Slide Title">
            <a:extLst>
              <a:ext uri="{FF2B5EF4-FFF2-40B4-BE49-F238E27FC236}">
                <a16:creationId xmlns:a16="http://schemas.microsoft.com/office/drawing/2014/main" id="{99495DFD-8D6A-4DD8-AE3A-47FA42AA0A4F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416052" y="1620839"/>
            <a:ext cx="5984748" cy="1015663"/>
          </a:xfrm>
        </p:spPr>
        <p:txBody>
          <a:bodyPr wrap="square" anchor="t">
            <a:noAutofit/>
          </a:bodyPr>
          <a:lstStyle>
            <a:lvl1pPr>
              <a:lnSpc>
                <a:spcPct val="100000"/>
              </a:lnSpc>
              <a:defRPr sz="3300"/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id="{A86AE8A6-05EF-4E76-AAAD-41743692E9F9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8484394" y="4874065"/>
            <a:ext cx="244126" cy="10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458058">
              <a:defRPr/>
            </a:pPr>
            <a:fld id="{4ABDCABE-3F10-B64C-92F1-862014417034}" type="slidenum">
              <a:rPr lang="de-DE" sz="675" smtClean="0">
                <a:solidFill>
                  <a:srgbClr val="003063"/>
                </a:solidFill>
                <a:cs typeface="Arial" panose="020B0604020202020204" pitchFamily="34" charset="0"/>
              </a:rPr>
              <a:pPr algn="r" defTabSz="458058">
                <a:defRPr/>
              </a:pPr>
              <a:t>‹Nr.›</a:t>
            </a:fld>
            <a:endParaRPr lang="de-DE" sz="675" dirty="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  <p:sp>
        <p:nvSpPr>
          <p:cNvPr id="6" name="5. Source">
            <a:extLst>
              <a:ext uri="{FF2B5EF4-FFF2-40B4-BE49-F238E27FC236}">
                <a16:creationId xmlns:a16="http://schemas.microsoft.com/office/drawing/2014/main" id="{B871FE09-BB6E-4334-B0EA-E52395AA61B3}"/>
              </a:ext>
            </a:extLst>
          </p:cNvPr>
          <p:cNvSpPr txBox="1"/>
          <p:nvPr userDrawn="1">
            <p:custDataLst>
              <p:tags r:id="rId5"/>
            </p:custDataLst>
          </p:nvPr>
        </p:nvSpPr>
        <p:spPr>
          <a:xfrm>
            <a:off x="416052" y="4876252"/>
            <a:ext cx="5458396" cy="92333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>
                <a:solidFill>
                  <a:srgbClr val="003063"/>
                </a:solidFill>
              </a:rPr>
              <a:t>Quelle: …</a:t>
            </a:r>
          </a:p>
        </p:txBody>
      </p:sp>
      <p:sp>
        <p:nvSpPr>
          <p:cNvPr id="9" name="1. On-page tracker">
            <a:extLst>
              <a:ext uri="{FF2B5EF4-FFF2-40B4-BE49-F238E27FC236}">
                <a16:creationId xmlns:a16="http://schemas.microsoft.com/office/drawing/2014/main" id="{FA764DC8-CEA6-42F3-8E66-7C768AAD275E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416051" y="31198"/>
            <a:ext cx="2882504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DADDD70-FD86-4F3D-BF15-97A72F2F7BAF}"/>
              </a:ext>
            </a:extLst>
          </p:cNvPr>
          <p:cNvGrpSpPr/>
          <p:nvPr userDrawn="1"/>
        </p:nvGrpSpPr>
        <p:grpSpPr>
          <a:xfrm>
            <a:off x="0" y="3746838"/>
            <a:ext cx="9144000" cy="1396663"/>
            <a:chOff x="0" y="3746837"/>
            <a:chExt cx="9144000" cy="1396663"/>
          </a:xfrm>
        </p:grpSpPr>
        <p:sp>
          <p:nvSpPr>
            <p:cNvPr id="11" name="Rechteck 6">
              <a:extLst>
                <a:ext uri="{FF2B5EF4-FFF2-40B4-BE49-F238E27FC236}">
                  <a16:creationId xmlns:a16="http://schemas.microsoft.com/office/drawing/2014/main" id="{95F53EE2-1549-4443-A33D-9C7FF9C85716}"/>
                </a:ext>
              </a:extLst>
            </p:cNvPr>
            <p:cNvSpPr/>
            <p:nvPr userDrawn="1"/>
          </p:nvSpPr>
          <p:spPr>
            <a:xfrm>
              <a:off x="0" y="3996188"/>
              <a:ext cx="9144000" cy="114731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350">
                <a:solidFill>
                  <a:srgbClr val="FFFFFF"/>
                </a:solidFill>
              </a:endParaRPr>
            </a:p>
          </p:txBody>
        </p:sp>
        <p:pic>
          <p:nvPicPr>
            <p:cNvPr id="12" name="Picture 4" descr="Z:\Kunden\Hamburg_Marketing\Bildmaterial\Logos_Gesellschaften\HamburgLogo_Weiße_Typo.wmf">
              <a:extLst>
                <a:ext uri="{FF2B5EF4-FFF2-40B4-BE49-F238E27FC236}">
                  <a16:creationId xmlns:a16="http://schemas.microsoft.com/office/drawing/2014/main" id="{A86E99DC-2FDC-4AFA-8977-77E8380EF0F5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7999" y="4515735"/>
              <a:ext cx="2027867" cy="37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Freihandform 39">
              <a:extLst>
                <a:ext uri="{FF2B5EF4-FFF2-40B4-BE49-F238E27FC236}">
                  <a16:creationId xmlns:a16="http://schemas.microsoft.com/office/drawing/2014/main" id="{5B652A22-3ED4-42B0-917B-36B92BA00ED7}"/>
                </a:ext>
              </a:extLst>
            </p:cNvPr>
            <p:cNvSpPr>
              <a:spLocks noChangeAspect="1"/>
            </p:cNvSpPr>
            <p:nvPr userDrawn="1"/>
          </p:nvSpPr>
          <p:spPr bwMode="gray">
            <a:xfrm>
              <a:off x="0" y="3746837"/>
              <a:ext cx="1784351" cy="486000"/>
            </a:xfrm>
            <a:custGeom>
              <a:avLst/>
              <a:gdLst/>
              <a:ahLst/>
              <a:cxnLst/>
              <a:rect l="l" t="t" r="r" b="b"/>
              <a:pathLst>
                <a:path w="1784351" h="486000">
                  <a:moveTo>
                    <a:pt x="0" y="0"/>
                  </a:moveTo>
                  <a:lnTo>
                    <a:pt x="80844" y="0"/>
                  </a:lnTo>
                  <a:lnTo>
                    <a:pt x="1004494" y="0"/>
                  </a:lnTo>
                  <a:lnTo>
                    <a:pt x="1060429" y="0"/>
                  </a:lnTo>
                  <a:lnTo>
                    <a:pt x="1152128" y="0"/>
                  </a:lnTo>
                  <a:lnTo>
                    <a:pt x="1784351" y="0"/>
                  </a:lnTo>
                  <a:lnTo>
                    <a:pt x="1503348" y="412825"/>
                  </a:lnTo>
                  <a:cubicBezTo>
                    <a:pt x="1472029" y="455546"/>
                    <a:pt x="1434432" y="484128"/>
                    <a:pt x="1374857" y="486000"/>
                  </a:cubicBezTo>
                  <a:lnTo>
                    <a:pt x="1152128" y="486000"/>
                  </a:lnTo>
                  <a:lnTo>
                    <a:pt x="1060429" y="486000"/>
                  </a:lnTo>
                  <a:lnTo>
                    <a:pt x="1004494" y="486000"/>
                  </a:lnTo>
                  <a:lnTo>
                    <a:pt x="80844" y="486000"/>
                  </a:lnTo>
                  <a:lnTo>
                    <a:pt x="0" y="486000"/>
                  </a:lnTo>
                  <a:close/>
                </a:path>
              </a:pathLst>
            </a:custGeom>
            <a:solidFill>
              <a:srgbClr val="E1001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342900"/>
              <a:endParaRPr lang="de-DE" sz="1350">
                <a:solidFill>
                  <a:srgbClr val="003063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14" name="Slide Number">
            <a:extLst>
              <a:ext uri="{FF2B5EF4-FFF2-40B4-BE49-F238E27FC236}">
                <a16:creationId xmlns:a16="http://schemas.microsoft.com/office/drawing/2014/main" id="{2484816A-E87E-4124-A54B-A859F35BE844}"/>
              </a:ext>
            </a:extLst>
          </p:cNvPr>
          <p:cNvSpPr>
            <a:spLocks noChangeArrowheads="1"/>
          </p:cNvSpPr>
          <p:nvPr userDrawn="1">
            <p:custDataLst>
              <p:tags r:id="rId7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5" name="5. Source" hidden="1">
            <a:extLst>
              <a:ext uri="{FF2B5EF4-FFF2-40B4-BE49-F238E27FC236}">
                <a16:creationId xmlns:a16="http://schemas.microsoft.com/office/drawing/2014/main" id="{3F72F5DE-529E-4721-B48B-8E5F81B1FB02}"/>
              </a:ext>
            </a:extLst>
          </p:cNvPr>
          <p:cNvSpPr txBox="1"/>
          <p:nvPr userDrawn="1">
            <p:custDataLst>
              <p:tags r:id="rId8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</p:spTree>
    <p:extLst>
      <p:ext uri="{BB962C8B-B14F-4D97-AF65-F5344CB8AC3E}">
        <p14:creationId xmlns:p14="http://schemas.microsoft.com/office/powerpoint/2010/main" val="387872119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EC6EE29E-F64A-419F-BFB0-EEDEB71953F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EC6EE29E-F64A-419F-BFB0-EEDEB71953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9810AA9C-25D1-4BD6-B6BE-936746D56BD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de-DE" sz="2550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8" name="2. Slide Title">
            <a:extLst>
              <a:ext uri="{FF2B5EF4-FFF2-40B4-BE49-F238E27FC236}">
                <a16:creationId xmlns:a16="http://schemas.microsoft.com/office/drawing/2014/main" id="{EA735538-C733-4892-93A4-7B433D8B829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129284" y="2647551"/>
            <a:ext cx="6885432" cy="412036"/>
          </a:xfrm>
          <a:prstGeom prst="rect">
            <a:avLst/>
          </a:prstGeom>
        </p:spPr>
        <p:txBody>
          <a:bodyPr>
            <a:spAutoFit/>
          </a:bodyPr>
          <a:lstStyle>
            <a:lvl1pPr>
              <a:lnSpc>
                <a:spcPct val="105000"/>
              </a:lnSpc>
              <a:defRPr sz="2550"/>
            </a:lvl1pPr>
          </a:lstStyle>
          <a:p>
            <a:r>
              <a:rPr lang="de-DE" dirty="0"/>
              <a:t>“Click to add quote</a:t>
            </a:r>
          </a:p>
        </p:txBody>
      </p:sp>
      <p:sp>
        <p:nvSpPr>
          <p:cNvPr id="6" name="3. Subtitle">
            <a:extLst>
              <a:ext uri="{FF2B5EF4-FFF2-40B4-BE49-F238E27FC236}">
                <a16:creationId xmlns:a16="http://schemas.microsoft.com/office/drawing/2014/main" id="{8DB5022C-F66C-4018-82F3-195571DDD527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4"/>
            </p:custDataLst>
          </p:nvPr>
        </p:nvSpPr>
        <p:spPr>
          <a:xfrm>
            <a:off x="1129284" y="3213473"/>
            <a:ext cx="6885432" cy="20774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350" b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 dirty="0"/>
              <a:t>Click to add quote source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556D1499-3230-4098-85B2-D4CC7CA621F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5"/>
            </p:custDataLst>
          </p:nvPr>
        </p:nvSpPr>
        <p:spPr>
          <a:xfrm>
            <a:off x="416051" y="31198"/>
            <a:ext cx="2882504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11" name="Rechteck 24">
            <a:extLst>
              <a:ext uri="{FF2B5EF4-FFF2-40B4-BE49-F238E27FC236}">
                <a16:creationId xmlns:a16="http://schemas.microsoft.com/office/drawing/2014/main" id="{A5BF717C-0C5B-413D-8950-4F094116C251}"/>
              </a:ext>
            </a:extLst>
          </p:cNvPr>
          <p:cNvSpPr/>
          <p:nvPr userDrawn="1"/>
        </p:nvSpPr>
        <p:spPr>
          <a:xfrm>
            <a:off x="0" y="4869616"/>
            <a:ext cx="9144000" cy="2738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pic>
        <p:nvPicPr>
          <p:cNvPr id="12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CD08CA70-93AC-4ABA-9D62-4E2113A4E76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910358" y="4928501"/>
            <a:ext cx="817591" cy="1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lide Number">
            <a:extLst>
              <a:ext uri="{FF2B5EF4-FFF2-40B4-BE49-F238E27FC236}">
                <a16:creationId xmlns:a16="http://schemas.microsoft.com/office/drawing/2014/main" id="{D6A0DC62-4D76-439C-AC32-ACE84FEF43C0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14EB7E7E-9F20-4E29-BF97-7EF345D7CFFB}"/>
              </a:ext>
            </a:extLst>
          </p:cNvPr>
          <p:cNvSpPr txBox="1"/>
          <p:nvPr userDrawn="1">
            <p:custDataLst>
              <p:tags r:id="rId7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  <p:sp>
        <p:nvSpPr>
          <p:cNvPr id="15" name="Freihandform 27">
            <a:extLst>
              <a:ext uri="{FF2B5EF4-FFF2-40B4-BE49-F238E27FC236}">
                <a16:creationId xmlns:a16="http://schemas.microsoft.com/office/drawing/2014/main" id="{2E04439A-A028-4D0B-BF7B-A4F94303091F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0" y="4783447"/>
            <a:ext cx="604350" cy="172343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66903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DA8D6A48-EE20-4EB4-A234-9F3B16C028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DA8D6A48-EE20-4EB4-A234-9F3B16C028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B1858E84-FFF8-4B80-B2B3-C842B3509054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875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6" name="RectangleLight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2560320" y="0"/>
            <a:ext cx="6583680" cy="5143500"/>
          </a:xfrm>
          <a:prstGeom prst="rect">
            <a:avLst/>
          </a:prstGeom>
          <a:solidFill>
            <a:srgbClr val="F0F0F0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350" dirty="0">
              <a:solidFill>
                <a:srgbClr val="F0F0F0"/>
              </a:solidFill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6647A441-8DE4-4236-BCC7-B694B2C59E00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416052" y="1769736"/>
            <a:ext cx="1885950" cy="865622"/>
          </a:xfrm>
        </p:spPr>
        <p:txBody>
          <a:bodyPr wrap="square" anchor="b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A4DBA574-6D59-4DFD-82A7-9B1E9AEB906E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416052" y="2744733"/>
            <a:ext cx="1885950" cy="4154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350" b="0">
                <a:solidFill>
                  <a:schemeClr val="tx1"/>
                </a:solidFill>
              </a:defRPr>
            </a:lvl1pPr>
            <a:lvl2pPr marL="342884" indent="0" algn="ctr">
              <a:buNone/>
              <a:defRPr sz="1500"/>
            </a:lvl2pPr>
            <a:lvl3pPr marL="685766" indent="0" algn="ctr">
              <a:buNone/>
              <a:defRPr sz="1350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5" indent="0" algn="ctr">
              <a:buNone/>
              <a:defRPr sz="1200"/>
            </a:lvl6pPr>
            <a:lvl7pPr marL="2057297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4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de-DE" dirty="0"/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96552B7E-7081-4EA8-9351-FE4C7216ADF2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416052" y="31198"/>
            <a:ext cx="1885951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11" name="Rechteck 24">
            <a:extLst>
              <a:ext uri="{FF2B5EF4-FFF2-40B4-BE49-F238E27FC236}">
                <a16:creationId xmlns:a16="http://schemas.microsoft.com/office/drawing/2014/main" id="{015FD1FA-91DF-44FB-98EE-3323B793B550}"/>
              </a:ext>
            </a:extLst>
          </p:cNvPr>
          <p:cNvSpPr/>
          <p:nvPr userDrawn="1"/>
        </p:nvSpPr>
        <p:spPr>
          <a:xfrm>
            <a:off x="0" y="4869616"/>
            <a:ext cx="9144000" cy="2738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pic>
        <p:nvPicPr>
          <p:cNvPr id="12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DC3F8D5A-A9C9-41B1-8AED-7E68B16B182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910358" y="4928501"/>
            <a:ext cx="817591" cy="1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lide Number">
            <a:extLst>
              <a:ext uri="{FF2B5EF4-FFF2-40B4-BE49-F238E27FC236}">
                <a16:creationId xmlns:a16="http://schemas.microsoft.com/office/drawing/2014/main" id="{BEBBEAC9-E48E-4ABC-AC43-48C0489379BF}"/>
              </a:ext>
            </a:extLst>
          </p:cNvPr>
          <p:cNvSpPr>
            <a:spLocks noChangeArrowheads="1"/>
          </p:cNvSpPr>
          <p:nvPr userDrawn="1">
            <p:custDataLst>
              <p:tags r:id="rId7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188A6342-1ACD-4525-AF99-EE590E8CEC2C}"/>
              </a:ext>
            </a:extLst>
          </p:cNvPr>
          <p:cNvSpPr txBox="1"/>
          <p:nvPr userDrawn="1">
            <p:custDataLst>
              <p:tags r:id="rId8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  <p:sp>
        <p:nvSpPr>
          <p:cNvPr id="15" name="Freihandform 27">
            <a:extLst>
              <a:ext uri="{FF2B5EF4-FFF2-40B4-BE49-F238E27FC236}">
                <a16:creationId xmlns:a16="http://schemas.microsoft.com/office/drawing/2014/main" id="{4D1F7391-2EAA-4CD0-A0A8-AFF46B6E33C3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0" y="4783447"/>
            <a:ext cx="604350" cy="172343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45391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EE6E84E-0DE7-4EEF-8932-BF42153B3B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EE6E84E-0DE7-4EEF-8932-BF42153B3B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978905BC-BCAC-4D42-A6B2-393874D8FEB6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875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6" name="RectangleLight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3273552" y="0"/>
            <a:ext cx="5870448" cy="5143500"/>
          </a:xfrm>
          <a:prstGeom prst="rect">
            <a:avLst/>
          </a:prstGeom>
          <a:solidFill>
            <a:srgbClr val="F0F0F0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350" dirty="0">
              <a:solidFill>
                <a:srgbClr val="F0F0F0"/>
              </a:solidFill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4EF89F43-35C6-451B-BBE8-87D2B8B83F5E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416052" y="2058277"/>
            <a:ext cx="2599182" cy="577081"/>
          </a:xfrm>
          <a:prstGeom prst="rect">
            <a:avLst/>
          </a:prstGeom>
        </p:spPr>
        <p:txBody>
          <a:bodyPr wrap="square" anchor="b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9F06A69A-B095-4159-932B-3658DD253FDF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416052" y="2744734"/>
            <a:ext cx="2599181" cy="20774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350" b="0">
                <a:solidFill>
                  <a:schemeClr val="tx1"/>
                </a:solidFill>
              </a:defRPr>
            </a:lvl1pPr>
            <a:lvl2pPr marL="342884" indent="0" algn="ctr">
              <a:buNone/>
              <a:defRPr sz="1500"/>
            </a:lvl2pPr>
            <a:lvl3pPr marL="685766" indent="0" algn="ctr">
              <a:buNone/>
              <a:defRPr sz="1350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5" indent="0" algn="ctr">
              <a:buNone/>
              <a:defRPr sz="1200"/>
            </a:lvl6pPr>
            <a:lvl7pPr marL="2057297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4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de-DE" dirty="0"/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79C07342-0520-417C-B878-54C94CBD853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416051" y="31198"/>
            <a:ext cx="2599183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11" name="Rechteck 24">
            <a:extLst>
              <a:ext uri="{FF2B5EF4-FFF2-40B4-BE49-F238E27FC236}">
                <a16:creationId xmlns:a16="http://schemas.microsoft.com/office/drawing/2014/main" id="{C1AA8A78-971F-4705-958D-AF23CF13982A}"/>
              </a:ext>
            </a:extLst>
          </p:cNvPr>
          <p:cNvSpPr/>
          <p:nvPr userDrawn="1"/>
        </p:nvSpPr>
        <p:spPr>
          <a:xfrm>
            <a:off x="0" y="4869616"/>
            <a:ext cx="9144000" cy="2738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pic>
        <p:nvPicPr>
          <p:cNvPr id="12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89E34C02-02B7-423B-B5F5-8704D1CE5F6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910358" y="4928501"/>
            <a:ext cx="817591" cy="1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lide Number">
            <a:extLst>
              <a:ext uri="{FF2B5EF4-FFF2-40B4-BE49-F238E27FC236}">
                <a16:creationId xmlns:a16="http://schemas.microsoft.com/office/drawing/2014/main" id="{D1A6C29B-AECB-4D72-882D-35120857DFD9}"/>
              </a:ext>
            </a:extLst>
          </p:cNvPr>
          <p:cNvSpPr>
            <a:spLocks noChangeArrowheads="1"/>
          </p:cNvSpPr>
          <p:nvPr userDrawn="1">
            <p:custDataLst>
              <p:tags r:id="rId7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233FFDFD-7ACC-40E8-B8A4-AEE44C53E9AD}"/>
              </a:ext>
            </a:extLst>
          </p:cNvPr>
          <p:cNvSpPr txBox="1"/>
          <p:nvPr userDrawn="1">
            <p:custDataLst>
              <p:tags r:id="rId8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  <p:sp>
        <p:nvSpPr>
          <p:cNvPr id="15" name="Freihandform 27">
            <a:extLst>
              <a:ext uri="{FF2B5EF4-FFF2-40B4-BE49-F238E27FC236}">
                <a16:creationId xmlns:a16="http://schemas.microsoft.com/office/drawing/2014/main" id="{0661AA46-5D08-478D-BC8A-FA116B6A79B5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0" y="4783447"/>
            <a:ext cx="604350" cy="172343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713699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9F7114D8-6025-4386-BA96-B034FE6B3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0D2A91C4-14B6-4197-8502-D410073B462C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875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4569714" y="0"/>
            <a:ext cx="4574286" cy="5143500"/>
          </a:xfrm>
          <a:prstGeom prst="rect">
            <a:avLst/>
          </a:prstGeom>
          <a:solidFill>
            <a:srgbClr val="F0F0F0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350" dirty="0">
              <a:solidFill>
                <a:srgbClr val="F0F0F0"/>
              </a:solidFill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8FFC5EFA-01A0-4033-8D7E-3C2B1F490A33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416052" y="91790"/>
            <a:ext cx="3799332" cy="577081"/>
          </a:xfrm>
        </p:spPr>
        <p:txBody>
          <a:bodyPr wrap="square">
            <a:spAutoFit/>
          </a:bodyPr>
          <a:lstStyle/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1555BB7F-874D-4148-9E84-841F62C8E9D4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416052" y="709267"/>
            <a:ext cx="3799332" cy="20774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350" b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de-DE" dirty="0"/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E9BE4D1E-183A-499B-BFC7-798294EB7AE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416051" y="31198"/>
            <a:ext cx="2882504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11" name="Rechteck 24">
            <a:extLst>
              <a:ext uri="{FF2B5EF4-FFF2-40B4-BE49-F238E27FC236}">
                <a16:creationId xmlns:a16="http://schemas.microsoft.com/office/drawing/2014/main" id="{A42AB203-C0BC-4080-8BDF-F3A46AE4ECF9}"/>
              </a:ext>
            </a:extLst>
          </p:cNvPr>
          <p:cNvSpPr/>
          <p:nvPr userDrawn="1"/>
        </p:nvSpPr>
        <p:spPr>
          <a:xfrm>
            <a:off x="0" y="4869616"/>
            <a:ext cx="9144000" cy="2738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pic>
        <p:nvPicPr>
          <p:cNvPr id="12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412CA6A5-A211-4B87-913C-AF7671E29E2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910358" y="4928501"/>
            <a:ext cx="817591" cy="1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lide Number">
            <a:extLst>
              <a:ext uri="{FF2B5EF4-FFF2-40B4-BE49-F238E27FC236}">
                <a16:creationId xmlns:a16="http://schemas.microsoft.com/office/drawing/2014/main" id="{B5F6F743-84F8-46A5-906B-996D90F0BF11}"/>
              </a:ext>
            </a:extLst>
          </p:cNvPr>
          <p:cNvSpPr>
            <a:spLocks noChangeArrowheads="1"/>
          </p:cNvSpPr>
          <p:nvPr userDrawn="1">
            <p:custDataLst>
              <p:tags r:id="rId7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BEA3C881-E0D0-4C56-90A2-7AC06A35B3BC}"/>
              </a:ext>
            </a:extLst>
          </p:cNvPr>
          <p:cNvSpPr txBox="1"/>
          <p:nvPr userDrawn="1">
            <p:custDataLst>
              <p:tags r:id="rId8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  <p:sp>
        <p:nvSpPr>
          <p:cNvPr id="15" name="Freihandform 27">
            <a:extLst>
              <a:ext uri="{FF2B5EF4-FFF2-40B4-BE49-F238E27FC236}">
                <a16:creationId xmlns:a16="http://schemas.microsoft.com/office/drawing/2014/main" id="{ADCBCC42-E038-4A04-A12E-A18C5D196D20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0" y="4783447"/>
            <a:ext cx="604350" cy="172343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331001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293AC4C-5B2F-4A0C-8C9B-7295BEE1F4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572" imgH="588" progId="TCLayout.ActiveDocument.1">
                  <p:embed/>
                </p:oleObj>
              </mc:Choice>
              <mc:Fallback>
                <p:oleObj name="think-cell Slide" r:id="rId10" imgW="572" imgH="588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293AC4C-5B2F-4A0C-8C9B-7295BEE1F4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3C53A340-E8EF-44AD-B635-AD22789B7EAE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875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0415F114-7B0E-43F2-8881-F0D9FB2A643B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416052" y="380330"/>
            <a:ext cx="5225796" cy="288541"/>
          </a:xfrm>
        </p:spPr>
        <p:txBody>
          <a:bodyPr wrap="square">
            <a:noAutofit/>
          </a:bodyPr>
          <a:lstStyle/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5872734" y="0"/>
            <a:ext cx="3271266" cy="5143500"/>
          </a:xfrm>
          <a:prstGeom prst="rect">
            <a:avLst/>
          </a:prstGeom>
          <a:solidFill>
            <a:srgbClr val="F0F0F0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350" dirty="0">
              <a:solidFill>
                <a:srgbClr val="F0F0F0"/>
              </a:solidFill>
            </a:endParaRP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712BED6B-950C-4FB8-AEE1-14FA61D013FF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416052" y="709267"/>
            <a:ext cx="5225796" cy="20774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350" b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de-DE" dirty="0"/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7C393009-0681-4A8F-A1E9-19E10A949DC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416051" y="31198"/>
            <a:ext cx="2882504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11" name="Rechteck 24">
            <a:extLst>
              <a:ext uri="{FF2B5EF4-FFF2-40B4-BE49-F238E27FC236}">
                <a16:creationId xmlns:a16="http://schemas.microsoft.com/office/drawing/2014/main" id="{74DA4ACC-1179-4C5A-9459-FD467BAF612C}"/>
              </a:ext>
            </a:extLst>
          </p:cNvPr>
          <p:cNvSpPr/>
          <p:nvPr userDrawn="1"/>
        </p:nvSpPr>
        <p:spPr>
          <a:xfrm>
            <a:off x="0" y="4869616"/>
            <a:ext cx="9144000" cy="2738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pic>
        <p:nvPicPr>
          <p:cNvPr id="12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08E3E2BB-08A0-4358-B012-53A25C653BA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910358" y="4928501"/>
            <a:ext cx="817591" cy="1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lide Number">
            <a:extLst>
              <a:ext uri="{FF2B5EF4-FFF2-40B4-BE49-F238E27FC236}">
                <a16:creationId xmlns:a16="http://schemas.microsoft.com/office/drawing/2014/main" id="{889129A8-C161-445D-AB1F-5ADE0B105FCE}"/>
              </a:ext>
            </a:extLst>
          </p:cNvPr>
          <p:cNvSpPr>
            <a:spLocks noChangeArrowheads="1"/>
          </p:cNvSpPr>
          <p:nvPr userDrawn="1">
            <p:custDataLst>
              <p:tags r:id="rId7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B2AC2E12-0BF1-4AB4-8795-E070A1714217}"/>
              </a:ext>
            </a:extLst>
          </p:cNvPr>
          <p:cNvSpPr txBox="1"/>
          <p:nvPr userDrawn="1">
            <p:custDataLst>
              <p:tags r:id="rId8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  <p:sp>
        <p:nvSpPr>
          <p:cNvPr id="15" name="Freihandform 27">
            <a:extLst>
              <a:ext uri="{FF2B5EF4-FFF2-40B4-BE49-F238E27FC236}">
                <a16:creationId xmlns:a16="http://schemas.microsoft.com/office/drawing/2014/main" id="{E5EFBF73-B733-4138-B5D6-3516BF742A4B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0" y="4783447"/>
            <a:ext cx="604350" cy="172343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707526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/4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9F7114D8-6025-4386-BA96-B034FE6B3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B036423E-5A61-4CEB-BB88-8AA78CA61635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875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23" name="RectangleLight">
            <a:extLst>
              <a:ext uri="{FF2B5EF4-FFF2-40B4-BE49-F238E27FC236}">
                <a16:creationId xmlns:a16="http://schemas.microsoft.com/office/drawing/2014/main" id="{A80E2F68-4ED6-42EF-9858-2FE4B1382825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6586062" y="0"/>
            <a:ext cx="2557938" cy="5143500"/>
          </a:xfrm>
          <a:prstGeom prst="rect">
            <a:avLst/>
          </a:prstGeom>
          <a:solidFill>
            <a:srgbClr val="F0F0F0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350" dirty="0">
              <a:solidFill>
                <a:srgbClr val="F0F0F0"/>
              </a:solidFill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8FFC5EFA-01A0-4033-8D7E-3C2B1F490A33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416052" y="380330"/>
            <a:ext cx="5939028" cy="288541"/>
          </a:xfrm>
        </p:spPr>
        <p:txBody>
          <a:bodyPr wrap="square">
            <a:spAutoFit/>
          </a:bodyPr>
          <a:lstStyle/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1555BB7F-874D-4148-9E84-841F62C8E9D4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416052" y="709267"/>
            <a:ext cx="5939028" cy="20774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350" b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de-DE" dirty="0"/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DEC2F904-C5C8-4B39-9C46-6CA56144D86A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416051" y="31198"/>
            <a:ext cx="2882504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11" name="Rechteck 24">
            <a:extLst>
              <a:ext uri="{FF2B5EF4-FFF2-40B4-BE49-F238E27FC236}">
                <a16:creationId xmlns:a16="http://schemas.microsoft.com/office/drawing/2014/main" id="{32B42C24-9F3D-4280-9811-65D23E4BF486}"/>
              </a:ext>
            </a:extLst>
          </p:cNvPr>
          <p:cNvSpPr/>
          <p:nvPr userDrawn="1"/>
        </p:nvSpPr>
        <p:spPr>
          <a:xfrm>
            <a:off x="0" y="4869616"/>
            <a:ext cx="9144000" cy="2738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pic>
        <p:nvPicPr>
          <p:cNvPr id="12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8F6F0A7B-AC8F-4B89-8E10-464C43DD252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910358" y="4928501"/>
            <a:ext cx="817591" cy="1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lide Number">
            <a:extLst>
              <a:ext uri="{FF2B5EF4-FFF2-40B4-BE49-F238E27FC236}">
                <a16:creationId xmlns:a16="http://schemas.microsoft.com/office/drawing/2014/main" id="{5AAC7741-D145-4D25-B9DD-EBA50B6D637F}"/>
              </a:ext>
            </a:extLst>
          </p:cNvPr>
          <p:cNvSpPr>
            <a:spLocks noChangeArrowheads="1"/>
          </p:cNvSpPr>
          <p:nvPr userDrawn="1">
            <p:custDataLst>
              <p:tags r:id="rId7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735B202F-42B8-4651-A71E-E12CF54EB6E7}"/>
              </a:ext>
            </a:extLst>
          </p:cNvPr>
          <p:cNvSpPr txBox="1"/>
          <p:nvPr userDrawn="1">
            <p:custDataLst>
              <p:tags r:id="rId8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  <p:sp>
        <p:nvSpPr>
          <p:cNvPr id="15" name="Freihandform 27">
            <a:extLst>
              <a:ext uri="{FF2B5EF4-FFF2-40B4-BE49-F238E27FC236}">
                <a16:creationId xmlns:a16="http://schemas.microsoft.com/office/drawing/2014/main" id="{5C621098-2192-4BDE-98A0-FAF962BB5BAA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0" y="4783447"/>
            <a:ext cx="604350" cy="172343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654442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-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648A5D5-75B9-4F02-A4CB-B3C65A9BF2C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648A5D5-75B9-4F02-A4CB-B3C65A9BF2C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0BFFA2F3-1C0F-44F4-881A-6CE16329DAC5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875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4" name="2. Slide Title">
            <a:extLst>
              <a:ext uri="{FF2B5EF4-FFF2-40B4-BE49-F238E27FC236}">
                <a16:creationId xmlns:a16="http://schemas.microsoft.com/office/drawing/2014/main" id="{6C3D89FC-A4B9-4683-B64F-B0644150274F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416052" y="668871"/>
            <a:ext cx="8311896" cy="288541"/>
          </a:xfrm>
        </p:spPr>
        <p:txBody>
          <a:bodyPr wrap="square">
            <a:sp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8" name="1. On-page tracker">
            <a:extLst>
              <a:ext uri="{FF2B5EF4-FFF2-40B4-BE49-F238E27FC236}">
                <a16:creationId xmlns:a16="http://schemas.microsoft.com/office/drawing/2014/main" id="{931AA88E-24E2-4493-A340-98EE8666A3B2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4"/>
            </p:custDataLst>
          </p:nvPr>
        </p:nvSpPr>
        <p:spPr>
          <a:xfrm>
            <a:off x="416051" y="31198"/>
            <a:ext cx="2882504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12" name="Rechteck 24">
            <a:extLst>
              <a:ext uri="{FF2B5EF4-FFF2-40B4-BE49-F238E27FC236}">
                <a16:creationId xmlns:a16="http://schemas.microsoft.com/office/drawing/2014/main" id="{9A7A86D9-B164-4697-B110-4058136F62D4}"/>
              </a:ext>
            </a:extLst>
          </p:cNvPr>
          <p:cNvSpPr/>
          <p:nvPr userDrawn="1"/>
        </p:nvSpPr>
        <p:spPr>
          <a:xfrm>
            <a:off x="0" y="4869616"/>
            <a:ext cx="9144000" cy="2738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pic>
        <p:nvPicPr>
          <p:cNvPr id="13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EA3BE5B3-DED2-41E2-9ADA-E9507F77A73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910358" y="4928501"/>
            <a:ext cx="817591" cy="1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">
            <a:extLst>
              <a:ext uri="{FF2B5EF4-FFF2-40B4-BE49-F238E27FC236}">
                <a16:creationId xmlns:a16="http://schemas.microsoft.com/office/drawing/2014/main" id="{3F6C8830-D4BC-4F3A-B3B5-155C11C3B358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6" name="5. Source" hidden="1">
            <a:extLst>
              <a:ext uri="{FF2B5EF4-FFF2-40B4-BE49-F238E27FC236}">
                <a16:creationId xmlns:a16="http://schemas.microsoft.com/office/drawing/2014/main" id="{508306D5-35AE-4178-98B2-345DC16A3D8E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  <p:sp>
        <p:nvSpPr>
          <p:cNvPr id="17" name="Freihandform 27">
            <a:extLst>
              <a:ext uri="{FF2B5EF4-FFF2-40B4-BE49-F238E27FC236}">
                <a16:creationId xmlns:a16="http://schemas.microsoft.com/office/drawing/2014/main" id="{36C3FE04-8143-4836-8770-D3F390C8C71B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0" y="4783447"/>
            <a:ext cx="604350" cy="172343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3945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 hell_05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/>
              <a:t>Titelmasterformat durch Klicken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noProof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58775" y="1110450"/>
            <a:ext cx="4176713" cy="1374735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4716462" y="1110450"/>
            <a:ext cx="4176713" cy="1374735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33989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Seite </a:t>
            </a:r>
            <a:fld id="{7035D381-67B0-48C1-98E1-720E08ACEF49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quarter" idx="16" hasCustomPrompt="1"/>
          </p:nvPr>
        </p:nvSpPr>
        <p:spPr>
          <a:xfrm>
            <a:off x="358774" y="4393327"/>
            <a:ext cx="8532000" cy="123111"/>
          </a:xfrm>
        </p:spPr>
        <p:txBody>
          <a:bodyPr anchor="b"/>
          <a:lstStyle>
            <a:lvl1pPr>
              <a:defRPr sz="800" b="0"/>
            </a:lvl1pPr>
          </a:lstStyle>
          <a:p>
            <a:pPr lvl="0"/>
            <a:r>
              <a:rPr lang="de-DE" dirty="0"/>
              <a:t>Hier kann bei Bedarf eine Quelle eingefügt werden</a:t>
            </a:r>
            <a:endParaRPr lang="en-GB" dirty="0"/>
          </a:p>
        </p:txBody>
      </p:sp>
      <p:sp>
        <p:nvSpPr>
          <p:cNvPr id="10" name="Textfeld 9"/>
          <p:cNvSpPr txBox="1"/>
          <p:nvPr userDrawn="1"/>
        </p:nvSpPr>
        <p:spPr>
          <a:xfrm>
            <a:off x="4716462" y="4516438"/>
            <a:ext cx="4176000" cy="123111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 lvl="0" indent="0" algn="r">
              <a:spcBef>
                <a:spcPts val="1200"/>
              </a:spcBef>
              <a:buFont typeface="Arial" pitchFamily="34" charset="0"/>
              <a:buNone/>
              <a:defRPr sz="800" b="0" cap="none" baseline="0">
                <a:solidFill>
                  <a:schemeClr val="bg2"/>
                </a:solidFill>
              </a:defRPr>
            </a:lvl1pPr>
            <a:lvl2pPr marL="0" indent="0">
              <a:spcBef>
                <a:spcPts val="800"/>
              </a:spcBef>
              <a:buFont typeface="Arial" pitchFamily="34" charset="0"/>
              <a:buNone/>
              <a:defRPr sz="1600">
                <a:solidFill>
                  <a:schemeClr val="accent1"/>
                </a:solidFill>
              </a:defRPr>
            </a:lvl2pPr>
            <a:lvl3pPr marL="269875" indent="-269875">
              <a:spcBef>
                <a:spcPts val="400"/>
              </a:spcBef>
              <a:buClr>
                <a:schemeClr val="accent1"/>
              </a:buClr>
              <a:buSzPct val="150000"/>
              <a:buFont typeface="Arial" pitchFamily="34" charset="0"/>
              <a:buChar char="•"/>
              <a:defRPr sz="1600">
                <a:solidFill>
                  <a:schemeClr val="accent1"/>
                </a:solidFill>
              </a:defRPr>
            </a:lvl3pPr>
            <a:lvl4pPr marL="538163" indent="-268288">
              <a:spcBef>
                <a:spcPts val="200"/>
              </a:spcBef>
              <a:buClr>
                <a:schemeClr val="accent1"/>
              </a:buClr>
              <a:buSzPct val="150000"/>
              <a:buFont typeface="Arial" pitchFamily="34" charset="0"/>
              <a:buChar char="•"/>
              <a:defRPr sz="1400">
                <a:solidFill>
                  <a:schemeClr val="accent1"/>
                </a:solidFill>
              </a:defRPr>
            </a:lvl4pPr>
            <a:lvl5pPr marL="808038" indent="-269875">
              <a:spcBef>
                <a:spcPts val="200"/>
              </a:spcBef>
              <a:buClr>
                <a:schemeClr val="accent1"/>
              </a:buClr>
              <a:buSzPct val="150000"/>
              <a:buFont typeface="Arial" pitchFamily="34" charset="0"/>
              <a:buChar char="•"/>
              <a:defRPr sz="1400">
                <a:solidFill>
                  <a:schemeClr val="accent1"/>
                </a:solidFill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>
              <a:spcBef>
                <a:spcPts val="400"/>
              </a:spcBef>
              <a:buClr>
                <a:schemeClr val="accent1"/>
              </a:buClr>
              <a:buSzPct val="150000"/>
            </a:pPr>
            <a:r>
              <a:rPr lang="de-DE" sz="800" dirty="0">
                <a:solidFill>
                  <a:schemeClr val="accent5"/>
                </a:solidFill>
              </a:rPr>
              <a:t>www.mediaserver.hamburg.de / Andreas Vallbracht</a:t>
            </a:r>
          </a:p>
        </p:txBody>
      </p:sp>
    </p:spTree>
    <p:extLst>
      <p:ext uri="{BB962C8B-B14F-4D97-AF65-F5344CB8AC3E}">
        <p14:creationId xmlns:p14="http://schemas.microsoft.com/office/powerpoint/2010/main" val="261394359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220E9A7C-FB74-480B-8212-8CE5C1AF5D1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592" imgH="591" progId="TCLayout.ActiveDocument.1">
                  <p:embed/>
                </p:oleObj>
              </mc:Choice>
              <mc:Fallback>
                <p:oleObj name="think-cell Slide" r:id="rId6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220E9A7C-FB74-480B-8212-8CE5C1AF5D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1. On-page tracker">
            <a:extLst>
              <a:ext uri="{FF2B5EF4-FFF2-40B4-BE49-F238E27FC236}">
                <a16:creationId xmlns:a16="http://schemas.microsoft.com/office/drawing/2014/main" id="{BD5E1493-E8EF-4031-B447-85DA0B41811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2"/>
            </p:custDataLst>
          </p:nvPr>
        </p:nvSpPr>
        <p:spPr>
          <a:xfrm>
            <a:off x="416051" y="31198"/>
            <a:ext cx="2882504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6" name="Rechteck 24">
            <a:extLst>
              <a:ext uri="{FF2B5EF4-FFF2-40B4-BE49-F238E27FC236}">
                <a16:creationId xmlns:a16="http://schemas.microsoft.com/office/drawing/2014/main" id="{41AE009A-4FCE-4377-A085-A3419972F18D}"/>
              </a:ext>
            </a:extLst>
          </p:cNvPr>
          <p:cNvSpPr/>
          <p:nvPr userDrawn="1"/>
        </p:nvSpPr>
        <p:spPr>
          <a:xfrm>
            <a:off x="0" y="4869616"/>
            <a:ext cx="9144000" cy="2738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pic>
        <p:nvPicPr>
          <p:cNvPr id="10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3AC2083C-8F9D-4518-91CC-965D6A49AD8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910358" y="4928501"/>
            <a:ext cx="817591" cy="1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lide Number">
            <a:extLst>
              <a:ext uri="{FF2B5EF4-FFF2-40B4-BE49-F238E27FC236}">
                <a16:creationId xmlns:a16="http://schemas.microsoft.com/office/drawing/2014/main" id="{7D9953EB-7D6A-41E8-8661-A691F51720F5}"/>
              </a:ext>
            </a:extLst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2" name="5. Source" hidden="1">
            <a:extLst>
              <a:ext uri="{FF2B5EF4-FFF2-40B4-BE49-F238E27FC236}">
                <a16:creationId xmlns:a16="http://schemas.microsoft.com/office/drawing/2014/main" id="{A3872EB1-9754-40A4-B81A-F0D0139AEF57}"/>
              </a:ext>
            </a:extLst>
          </p:cNvPr>
          <p:cNvSpPr txBox="1"/>
          <p:nvPr userDrawn="1">
            <p:custDataLst>
              <p:tags r:id="rId4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  <p:sp>
        <p:nvSpPr>
          <p:cNvPr id="13" name="Freihandform 27">
            <a:extLst>
              <a:ext uri="{FF2B5EF4-FFF2-40B4-BE49-F238E27FC236}">
                <a16:creationId xmlns:a16="http://schemas.microsoft.com/office/drawing/2014/main" id="{C179057B-E141-4C31-8A24-F091D94E5401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0" y="4783447"/>
            <a:ext cx="604350" cy="172343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031049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A954CCC1-5027-4384-BFF6-B54153C697A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592" imgH="591" progId="TCLayout.ActiveDocument.1">
                  <p:embed/>
                </p:oleObj>
              </mc:Choice>
              <mc:Fallback>
                <p:oleObj name="think-cell Slide" r:id="rId5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A954CCC1-5027-4384-BFF6-B54153C697A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Bildplatzhalter 8">
            <a:extLst>
              <a:ext uri="{FF2B5EF4-FFF2-40B4-BE49-F238E27FC236}">
                <a16:creationId xmlns:a16="http://schemas.microsoft.com/office/drawing/2014/main" id="{1BC03573-0F2E-468A-8AC0-E22E8D0BADA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" b="31"/>
          <a:stretch>
            <a:fillRect/>
          </a:stretch>
        </p:blipFill>
        <p:spPr>
          <a:xfrm>
            <a:off x="0" y="0"/>
            <a:ext cx="9144000" cy="3715200"/>
          </a:xfrm>
          <a:prstGeom prst="rect">
            <a:avLst/>
          </a:prstGeom>
        </p:spPr>
      </p:pic>
      <p:sp>
        <p:nvSpPr>
          <p:cNvPr id="6" name="Rechteck 6">
            <a:extLst>
              <a:ext uri="{FF2B5EF4-FFF2-40B4-BE49-F238E27FC236}">
                <a16:creationId xmlns:a16="http://schemas.microsoft.com/office/drawing/2014/main" id="{55D329B4-2F4E-4CCA-A8D9-386F6C01C833}"/>
              </a:ext>
            </a:extLst>
          </p:cNvPr>
          <p:cNvSpPr/>
          <p:nvPr userDrawn="1"/>
        </p:nvSpPr>
        <p:spPr>
          <a:xfrm>
            <a:off x="0" y="3715200"/>
            <a:ext cx="9144000" cy="1428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sp>
        <p:nvSpPr>
          <p:cNvPr id="7" name="Freihandform 53">
            <a:extLst>
              <a:ext uri="{FF2B5EF4-FFF2-40B4-BE49-F238E27FC236}">
                <a16:creationId xmlns:a16="http://schemas.microsoft.com/office/drawing/2014/main" id="{54F41F60-0344-4838-BFB8-0D5DAC2442CD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1" y="3480152"/>
            <a:ext cx="1784351" cy="486000"/>
          </a:xfrm>
          <a:custGeom>
            <a:avLst/>
            <a:gdLst/>
            <a:ahLst/>
            <a:cxnLst/>
            <a:rect l="l" t="t" r="r" b="b"/>
            <a:pathLst>
              <a:path w="1784351" h="486000">
                <a:moveTo>
                  <a:pt x="0" y="0"/>
                </a:moveTo>
                <a:lnTo>
                  <a:pt x="80844" y="0"/>
                </a:lnTo>
                <a:lnTo>
                  <a:pt x="1004494" y="0"/>
                </a:lnTo>
                <a:lnTo>
                  <a:pt x="1060429" y="0"/>
                </a:lnTo>
                <a:lnTo>
                  <a:pt x="1152128" y="0"/>
                </a:lnTo>
                <a:lnTo>
                  <a:pt x="1784351" y="0"/>
                </a:lnTo>
                <a:lnTo>
                  <a:pt x="1503348" y="412825"/>
                </a:lnTo>
                <a:cubicBezTo>
                  <a:pt x="1472029" y="455546"/>
                  <a:pt x="1434432" y="484128"/>
                  <a:pt x="1374857" y="486000"/>
                </a:cubicBezTo>
                <a:lnTo>
                  <a:pt x="1152128" y="486000"/>
                </a:lnTo>
                <a:lnTo>
                  <a:pt x="1060429" y="486000"/>
                </a:lnTo>
                <a:lnTo>
                  <a:pt x="1004494" y="486000"/>
                </a:lnTo>
                <a:lnTo>
                  <a:pt x="80844" y="486000"/>
                </a:lnTo>
                <a:lnTo>
                  <a:pt x="0" y="486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08842E3-7C58-4EB6-B5A9-BF16C464B18D}"/>
              </a:ext>
            </a:extLst>
          </p:cNvPr>
          <p:cNvSpPr/>
          <p:nvPr userDrawn="1"/>
        </p:nvSpPr>
        <p:spPr>
          <a:xfrm>
            <a:off x="0" y="0"/>
            <a:ext cx="5961600" cy="3715200"/>
          </a:xfrm>
          <a:custGeom>
            <a:avLst/>
            <a:gdLst>
              <a:gd name="connsiteX0" fmla="*/ 0 w 7948800"/>
              <a:gd name="connsiteY0" fmla="*/ 0 h 4953600"/>
              <a:gd name="connsiteX1" fmla="*/ 7948800 w 7948800"/>
              <a:gd name="connsiteY1" fmla="*/ 0 h 4953600"/>
              <a:gd name="connsiteX2" fmla="*/ 5074315 w 7948800"/>
              <a:gd name="connsiteY2" fmla="*/ 4227550 h 4953600"/>
              <a:gd name="connsiteX3" fmla="*/ 3802834 w 7948800"/>
              <a:gd name="connsiteY3" fmla="*/ 4953600 h 4953600"/>
              <a:gd name="connsiteX4" fmla="*/ 3129280 w 7948800"/>
              <a:gd name="connsiteY4" fmla="*/ 4953600 h 4953600"/>
              <a:gd name="connsiteX5" fmla="*/ 3068320 w 7948800"/>
              <a:gd name="connsiteY5" fmla="*/ 4953600 h 4953600"/>
              <a:gd name="connsiteX6" fmla="*/ 2165811 w 7948800"/>
              <a:gd name="connsiteY6" fmla="*/ 4953600 h 4953600"/>
              <a:gd name="connsiteX7" fmla="*/ 2379135 w 7948800"/>
              <a:gd name="connsiteY7" fmla="*/ 4640203 h 4953600"/>
              <a:gd name="connsiteX8" fmla="*/ 1536171 w 7948800"/>
              <a:gd name="connsiteY8" fmla="*/ 4640203 h 4953600"/>
              <a:gd name="connsiteX9" fmla="*/ 1413905 w 7948800"/>
              <a:gd name="connsiteY9" fmla="*/ 4640203 h 4953600"/>
              <a:gd name="connsiteX10" fmla="*/ 1339325 w 7948800"/>
              <a:gd name="connsiteY10" fmla="*/ 4640203 h 4953600"/>
              <a:gd name="connsiteX11" fmla="*/ 107792 w 7948800"/>
              <a:gd name="connsiteY11" fmla="*/ 4640203 h 4953600"/>
              <a:gd name="connsiteX12" fmla="*/ 0 w 7948800"/>
              <a:gd name="connsiteY12" fmla="*/ 4640203 h 4953600"/>
              <a:gd name="connsiteX13" fmla="*/ 0 w 7948800"/>
              <a:gd name="connsiteY13" fmla="*/ 4631228 h 4953600"/>
              <a:gd name="connsiteX14" fmla="*/ 0 w 7948800"/>
              <a:gd name="connsiteY14" fmla="*/ 4571179 h 4953600"/>
              <a:gd name="connsiteX15" fmla="*/ 0 w 7948800"/>
              <a:gd name="connsiteY15" fmla="*/ 3896960 h 495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48800" h="4953600">
                <a:moveTo>
                  <a:pt x="0" y="0"/>
                </a:moveTo>
                <a:lnTo>
                  <a:pt x="7948800" y="0"/>
                </a:lnTo>
                <a:lnTo>
                  <a:pt x="5074315" y="4227550"/>
                </a:lnTo>
                <a:cubicBezTo>
                  <a:pt x="4735155" y="4702368"/>
                  <a:pt x="4256294" y="4948619"/>
                  <a:pt x="3802834" y="4953600"/>
                </a:cubicBezTo>
                <a:lnTo>
                  <a:pt x="3129280" y="4953600"/>
                </a:lnTo>
                <a:lnTo>
                  <a:pt x="3068320" y="4953600"/>
                </a:lnTo>
                <a:lnTo>
                  <a:pt x="2165811" y="4953600"/>
                </a:lnTo>
                <a:lnTo>
                  <a:pt x="2379135" y="4640203"/>
                </a:lnTo>
                <a:lnTo>
                  <a:pt x="1536171" y="4640203"/>
                </a:lnTo>
                <a:lnTo>
                  <a:pt x="1413905" y="4640203"/>
                </a:lnTo>
                <a:lnTo>
                  <a:pt x="1339325" y="4640203"/>
                </a:lnTo>
                <a:lnTo>
                  <a:pt x="107792" y="4640203"/>
                </a:lnTo>
                <a:lnTo>
                  <a:pt x="0" y="4640203"/>
                </a:lnTo>
                <a:lnTo>
                  <a:pt x="0" y="4631228"/>
                </a:lnTo>
                <a:lnTo>
                  <a:pt x="0" y="4571179"/>
                </a:lnTo>
                <a:lnTo>
                  <a:pt x="0" y="3896960"/>
                </a:lnTo>
                <a:close/>
              </a:path>
            </a:pathLst>
          </a:custGeom>
          <a:solidFill>
            <a:schemeClr val="bg1">
              <a:alpha val="8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200" dirty="0" err="1">
              <a:solidFill>
                <a:srgbClr val="FFFFFF"/>
              </a:solidFill>
            </a:endParaRPr>
          </a:p>
        </p:txBody>
      </p:sp>
      <p:sp>
        <p:nvSpPr>
          <p:cNvPr id="10" name="Title">
            <a:extLst>
              <a:ext uri="{FF2B5EF4-FFF2-40B4-BE49-F238E27FC236}">
                <a16:creationId xmlns:a16="http://schemas.microsoft.com/office/drawing/2014/main" id="{9A39DCE5-A1E6-4DEE-BCF5-847029F08585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413956" y="430069"/>
            <a:ext cx="3743707" cy="36933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de-DE" sz="2400" b="0" dirty="0"/>
            </a:lvl1pPr>
          </a:lstStyle>
          <a:p>
            <a:pPr lvl="0"/>
            <a:r>
              <a:rPr lang="de-DE" dirty="0"/>
              <a:t>ENd</a:t>
            </a:r>
          </a:p>
        </p:txBody>
      </p:sp>
      <p:pic>
        <p:nvPicPr>
          <p:cNvPr id="11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03D3F39B-013C-4EBA-8D7A-3BF2760FE58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6858000" y="4515735"/>
            <a:ext cx="2027867" cy="37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5. Source" hidden="1">
            <a:extLst>
              <a:ext uri="{FF2B5EF4-FFF2-40B4-BE49-F238E27FC236}">
                <a16:creationId xmlns:a16="http://schemas.microsoft.com/office/drawing/2014/main" id="{800E14F1-2771-4A5E-827B-1A4CECF8B60A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</p:spTree>
    <p:extLst>
      <p:ext uri="{BB962C8B-B14F-4D97-AF65-F5344CB8AC3E}">
        <p14:creationId xmlns:p14="http://schemas.microsoft.com/office/powerpoint/2010/main" val="215284651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Kapiteltren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0" y="3996188"/>
            <a:ext cx="9144000" cy="114731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pic>
        <p:nvPicPr>
          <p:cNvPr id="9" name="Picture 4" descr="Z:\Kunden\Hamburg_Marketing\Bildmaterial\Logos_Gesellschaften\HamburgLogo_Weiße_Typo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999" y="4515735"/>
            <a:ext cx="2027867" cy="37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platzhalter 17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5904148" y="1138204"/>
            <a:ext cx="2981718" cy="2981718"/>
          </a:xfrm>
          <a:prstGeom prst="ellipse">
            <a:avLst/>
          </a:prstGeom>
          <a:solidFill>
            <a:schemeClr val="accent6"/>
          </a:solidFill>
        </p:spPr>
        <p:txBody>
          <a:bodyPr wrap="none" anchor="ctr" anchorCtr="0">
            <a:noAutofit/>
          </a:bodyPr>
          <a:lstStyle>
            <a:lvl1pPr algn="ctr">
              <a:spcBef>
                <a:spcPts val="0"/>
              </a:spcBef>
              <a:defRPr sz="16600" cap="none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01</a:t>
            </a:r>
            <a:endParaRPr lang="en-US" dirty="0"/>
          </a:p>
        </p:txBody>
      </p:sp>
      <p:sp>
        <p:nvSpPr>
          <p:cNvPr id="24" name="Textplatzhalter 10"/>
          <p:cNvSpPr>
            <a:spLocks noGrp="1"/>
          </p:cNvSpPr>
          <p:nvPr>
            <p:ph type="body" sz="quarter" idx="23" hasCustomPrompt="1"/>
          </p:nvPr>
        </p:nvSpPr>
        <p:spPr>
          <a:xfrm>
            <a:off x="358775" y="1599642"/>
            <a:ext cx="5041317" cy="923330"/>
          </a:xfrm>
        </p:spPr>
        <p:txBody>
          <a:bodyPr anchor="ctr" anchorCtr="0"/>
          <a:lstStyle>
            <a:lvl1pPr>
              <a:spcBef>
                <a:spcPts val="0"/>
              </a:spcBef>
              <a:defRPr sz="3000" b="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Platzhalter für einen </a:t>
            </a:r>
            <a:r>
              <a:rPr lang="de-DE" dirty="0" err="1"/>
              <a:t>Agendapunkt</a:t>
            </a:r>
            <a:endParaRPr lang="de-DE" dirty="0"/>
          </a:p>
        </p:txBody>
      </p:sp>
      <p:grpSp>
        <p:nvGrpSpPr>
          <p:cNvPr id="10" name="Gruppieren 9"/>
          <p:cNvGrpSpPr/>
          <p:nvPr userDrawn="1"/>
        </p:nvGrpSpPr>
        <p:grpSpPr>
          <a:xfrm>
            <a:off x="-95994" y="1163712"/>
            <a:ext cx="72000" cy="3352254"/>
            <a:chOff x="-108520" y="1448780"/>
            <a:chExt cx="72000" cy="3352254"/>
          </a:xfrm>
        </p:grpSpPr>
        <p:sp>
          <p:nvSpPr>
            <p:cNvPr id="11" name="Freihandform 10"/>
            <p:cNvSpPr/>
            <p:nvPr userDrawn="1"/>
          </p:nvSpPr>
          <p:spPr>
            <a:xfrm>
              <a:off x="-108520" y="1448780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3" name="Freihandform 12"/>
            <p:cNvSpPr/>
            <p:nvPr userDrawn="1"/>
          </p:nvSpPr>
          <p:spPr>
            <a:xfrm>
              <a:off x="-108520" y="4801034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grpSp>
        <p:nvGrpSpPr>
          <p:cNvPr id="14" name="Gruppieren 13"/>
          <p:cNvGrpSpPr/>
          <p:nvPr userDrawn="1"/>
        </p:nvGrpSpPr>
        <p:grpSpPr>
          <a:xfrm>
            <a:off x="357710" y="-92546"/>
            <a:ext cx="8533602" cy="72000"/>
            <a:chOff x="395288" y="-92249"/>
            <a:chExt cx="8533602" cy="72000"/>
          </a:xfrm>
        </p:grpSpPr>
        <p:sp>
          <p:nvSpPr>
            <p:cNvPr id="15" name="Freihandform 14"/>
            <p:cNvSpPr/>
            <p:nvPr userDrawn="1"/>
          </p:nvSpPr>
          <p:spPr>
            <a:xfrm>
              <a:off x="3952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6" name="Freihandform 15"/>
            <p:cNvSpPr/>
            <p:nvPr userDrawn="1"/>
          </p:nvSpPr>
          <p:spPr>
            <a:xfrm>
              <a:off x="4573406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7" name="Freihandform 16"/>
            <p:cNvSpPr/>
            <p:nvPr userDrawn="1"/>
          </p:nvSpPr>
          <p:spPr>
            <a:xfrm>
              <a:off x="47513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8" name="Freihandform 17"/>
            <p:cNvSpPr/>
            <p:nvPr userDrawn="1"/>
          </p:nvSpPr>
          <p:spPr>
            <a:xfrm>
              <a:off x="8928890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grpSp>
        <p:nvGrpSpPr>
          <p:cNvPr id="19" name="Gruppieren 18"/>
          <p:cNvGrpSpPr/>
          <p:nvPr userDrawn="1"/>
        </p:nvGrpSpPr>
        <p:grpSpPr>
          <a:xfrm>
            <a:off x="9167994" y="1163712"/>
            <a:ext cx="72000" cy="3352254"/>
            <a:chOff x="-108520" y="1448780"/>
            <a:chExt cx="72000" cy="3352254"/>
          </a:xfrm>
        </p:grpSpPr>
        <p:sp>
          <p:nvSpPr>
            <p:cNvPr id="20" name="Freihandform 19"/>
            <p:cNvSpPr/>
            <p:nvPr userDrawn="1"/>
          </p:nvSpPr>
          <p:spPr>
            <a:xfrm>
              <a:off x="-108520" y="1448780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21" name="Freihandform 20"/>
            <p:cNvSpPr/>
            <p:nvPr userDrawn="1"/>
          </p:nvSpPr>
          <p:spPr>
            <a:xfrm>
              <a:off x="-108520" y="4801034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grpSp>
        <p:nvGrpSpPr>
          <p:cNvPr id="22" name="Gruppieren 21"/>
          <p:cNvGrpSpPr/>
          <p:nvPr userDrawn="1"/>
        </p:nvGrpSpPr>
        <p:grpSpPr>
          <a:xfrm>
            <a:off x="357710" y="5164046"/>
            <a:ext cx="8533602" cy="72000"/>
            <a:chOff x="395288" y="-92249"/>
            <a:chExt cx="8533602" cy="72000"/>
          </a:xfrm>
        </p:grpSpPr>
        <p:sp>
          <p:nvSpPr>
            <p:cNvPr id="23" name="Freihandform 22"/>
            <p:cNvSpPr/>
            <p:nvPr userDrawn="1"/>
          </p:nvSpPr>
          <p:spPr>
            <a:xfrm>
              <a:off x="3952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25" name="Freihandform 24"/>
            <p:cNvSpPr/>
            <p:nvPr userDrawn="1"/>
          </p:nvSpPr>
          <p:spPr>
            <a:xfrm>
              <a:off x="4573406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26" name="Freihandform 25"/>
            <p:cNvSpPr/>
            <p:nvPr userDrawn="1"/>
          </p:nvSpPr>
          <p:spPr>
            <a:xfrm>
              <a:off x="47513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27" name="Freihandform 26"/>
            <p:cNvSpPr/>
            <p:nvPr userDrawn="1"/>
          </p:nvSpPr>
          <p:spPr>
            <a:xfrm>
              <a:off x="8928890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sp>
        <p:nvSpPr>
          <p:cNvPr id="28" name="Freihandform 27"/>
          <p:cNvSpPr>
            <a:spLocks noChangeAspect="1"/>
          </p:cNvSpPr>
          <p:nvPr userDrawn="1"/>
        </p:nvSpPr>
        <p:spPr bwMode="gray">
          <a:xfrm>
            <a:off x="0" y="3746837"/>
            <a:ext cx="1784351" cy="486000"/>
          </a:xfrm>
          <a:custGeom>
            <a:avLst/>
            <a:gdLst/>
            <a:ahLst/>
            <a:cxnLst/>
            <a:rect l="l" t="t" r="r" b="b"/>
            <a:pathLst>
              <a:path w="1784351" h="486000">
                <a:moveTo>
                  <a:pt x="0" y="0"/>
                </a:moveTo>
                <a:lnTo>
                  <a:pt x="80844" y="0"/>
                </a:lnTo>
                <a:lnTo>
                  <a:pt x="1004494" y="0"/>
                </a:lnTo>
                <a:lnTo>
                  <a:pt x="1060429" y="0"/>
                </a:lnTo>
                <a:lnTo>
                  <a:pt x="1152128" y="0"/>
                </a:lnTo>
                <a:lnTo>
                  <a:pt x="1784351" y="0"/>
                </a:lnTo>
                <a:lnTo>
                  <a:pt x="1503348" y="412825"/>
                </a:lnTo>
                <a:cubicBezTo>
                  <a:pt x="1472029" y="455546"/>
                  <a:pt x="1434432" y="484128"/>
                  <a:pt x="1374857" y="486000"/>
                </a:cubicBezTo>
                <a:lnTo>
                  <a:pt x="1152128" y="486000"/>
                </a:lnTo>
                <a:lnTo>
                  <a:pt x="1060429" y="486000"/>
                </a:lnTo>
                <a:lnTo>
                  <a:pt x="1004494" y="486000"/>
                </a:lnTo>
                <a:lnTo>
                  <a:pt x="80844" y="486000"/>
                </a:lnTo>
                <a:lnTo>
                  <a:pt x="0" y="486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/>
            <a:endParaRPr lang="de-DE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  <p:sp>
        <p:nvSpPr>
          <p:cNvPr id="29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33989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>
                <a:solidFill>
                  <a:prstClr val="white"/>
                </a:solidFill>
              </a:rPr>
              <a:t>Seite </a:t>
            </a:r>
            <a:fld id="{7035D381-67B0-48C1-98E1-720E08ACEF49}" type="slidenum">
              <a:rPr lang="de-DE" smtClean="0">
                <a:solidFill>
                  <a:prstClr val="white"/>
                </a:solidFill>
              </a:rPr>
              <a:pPr/>
              <a:t>‹Nr.›</a:t>
            </a:fld>
            <a:endParaRPr lang="de-DE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3576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Zwei Inhalte hell_01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/>
              <a:t>Titelmasterformat durch Klicken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srgbClr val="003063"/>
              </a:solidFill>
            </a:endParaRP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58775" y="1110450"/>
            <a:ext cx="4176713" cy="137473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4716462" y="1110450"/>
            <a:ext cx="4176713" cy="137473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DE" noProof="0" dirty="0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60116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>
                <a:solidFill>
                  <a:prstClr val="white"/>
                </a:solidFill>
              </a:rPr>
              <a:t>Seite </a:t>
            </a:r>
            <a:fld id="{7035D381-67B0-48C1-98E1-720E08ACEF49}" type="slidenum">
              <a:rPr lang="de-DE" smtClean="0">
                <a:solidFill>
                  <a:prstClr val="white"/>
                </a:solidFill>
              </a:rPr>
              <a:pPr/>
              <a:t>‹Nr.›</a:t>
            </a:fld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6" hasCustomPrompt="1"/>
          </p:nvPr>
        </p:nvSpPr>
        <p:spPr>
          <a:xfrm>
            <a:off x="358774" y="4393327"/>
            <a:ext cx="8532000" cy="123111"/>
          </a:xfrm>
        </p:spPr>
        <p:txBody>
          <a:bodyPr anchor="b"/>
          <a:lstStyle>
            <a:lvl1pPr>
              <a:defRPr sz="800" b="0"/>
            </a:lvl1pPr>
          </a:lstStyle>
          <a:p>
            <a:pPr lvl="0"/>
            <a:r>
              <a:rPr lang="de-DE" dirty="0"/>
              <a:t>Hier kann bei Bedarf eine Quelle eingefügt werden</a:t>
            </a:r>
            <a:endParaRPr lang="en-GB" dirty="0"/>
          </a:p>
        </p:txBody>
      </p:sp>
      <p:sp>
        <p:nvSpPr>
          <p:cNvPr id="3" name="Textfeld 2"/>
          <p:cNvSpPr txBox="1"/>
          <p:nvPr userDrawn="1"/>
        </p:nvSpPr>
        <p:spPr>
          <a:xfrm>
            <a:off x="4716462" y="4516438"/>
            <a:ext cx="4176000" cy="123111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 lvl="0" indent="0" algn="r">
              <a:spcBef>
                <a:spcPts val="1200"/>
              </a:spcBef>
              <a:buFont typeface="Arial" pitchFamily="34" charset="0"/>
              <a:buNone/>
              <a:defRPr sz="800" b="0" cap="none" baseline="0">
                <a:solidFill>
                  <a:schemeClr val="bg2"/>
                </a:solidFill>
              </a:defRPr>
            </a:lvl1pPr>
            <a:lvl2pPr marL="0" indent="0">
              <a:spcBef>
                <a:spcPts val="800"/>
              </a:spcBef>
              <a:buFont typeface="Arial" pitchFamily="34" charset="0"/>
              <a:buNone/>
              <a:defRPr sz="1600">
                <a:solidFill>
                  <a:schemeClr val="accent1"/>
                </a:solidFill>
              </a:defRPr>
            </a:lvl2pPr>
            <a:lvl3pPr marL="269875" indent="-269875">
              <a:spcBef>
                <a:spcPts val="400"/>
              </a:spcBef>
              <a:buClr>
                <a:schemeClr val="accent1"/>
              </a:buClr>
              <a:buSzPct val="150000"/>
              <a:buFont typeface="Arial" pitchFamily="34" charset="0"/>
              <a:buChar char="•"/>
              <a:defRPr sz="1600">
                <a:solidFill>
                  <a:schemeClr val="accent1"/>
                </a:solidFill>
              </a:defRPr>
            </a:lvl3pPr>
            <a:lvl4pPr marL="538163" indent="-268288">
              <a:spcBef>
                <a:spcPts val="200"/>
              </a:spcBef>
              <a:buClr>
                <a:schemeClr val="accent1"/>
              </a:buClr>
              <a:buSzPct val="150000"/>
              <a:buFont typeface="Arial" pitchFamily="34" charset="0"/>
              <a:buChar char="•"/>
              <a:defRPr sz="1400">
                <a:solidFill>
                  <a:schemeClr val="accent1"/>
                </a:solidFill>
              </a:defRPr>
            </a:lvl4pPr>
            <a:lvl5pPr marL="808038" indent="-269875">
              <a:spcBef>
                <a:spcPts val="200"/>
              </a:spcBef>
              <a:buClr>
                <a:schemeClr val="accent1"/>
              </a:buClr>
              <a:buSzPct val="150000"/>
              <a:buFont typeface="Arial" pitchFamily="34" charset="0"/>
              <a:buChar char="•"/>
              <a:defRPr sz="1400">
                <a:solidFill>
                  <a:schemeClr val="accent1"/>
                </a:solidFill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de-DE" dirty="0">
                <a:solidFill>
                  <a:srgbClr val="818181"/>
                </a:solidFill>
              </a:rPr>
              <a:t>www.mediaserver.hamburg.de / Maxim Schulz</a:t>
            </a:r>
          </a:p>
        </p:txBody>
      </p:sp>
    </p:spTree>
    <p:extLst>
      <p:ext uri="{BB962C8B-B14F-4D97-AF65-F5344CB8AC3E}">
        <p14:creationId xmlns:p14="http://schemas.microsoft.com/office/powerpoint/2010/main" val="34564822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Bildplatzhalter 52"/>
          <p:cNvSpPr>
            <a:spLocks noGrp="1"/>
          </p:cNvSpPr>
          <p:nvPr>
            <p:ph type="pic" sz="quarter" idx="11" hasCustomPrompt="1"/>
          </p:nvPr>
        </p:nvSpPr>
        <p:spPr bwMode="gray">
          <a:xfrm>
            <a:off x="0" y="0"/>
            <a:ext cx="9144000" cy="3715200"/>
          </a:xfrm>
          <a:custGeom>
            <a:avLst/>
            <a:gdLst>
              <a:gd name="connsiteX0" fmla="*/ 0 w 9144000"/>
              <a:gd name="connsiteY0" fmla="*/ 0 h 3715200"/>
              <a:gd name="connsiteX1" fmla="*/ 9144000 w 9144000"/>
              <a:gd name="connsiteY1" fmla="*/ 0 h 3715200"/>
              <a:gd name="connsiteX2" fmla="*/ 9144000 w 9144000"/>
              <a:gd name="connsiteY2" fmla="*/ 3715200 h 3715200"/>
              <a:gd name="connsiteX3" fmla="*/ 5935980 w 9144000"/>
              <a:gd name="connsiteY3" fmla="*/ 3715200 h 3715200"/>
              <a:gd name="connsiteX4" fmla="*/ 5164968 w 9144000"/>
              <a:gd name="connsiteY4" fmla="*/ 3715200 h 3715200"/>
              <a:gd name="connsiteX5" fmla="*/ 1624358 w 9144000"/>
              <a:gd name="connsiteY5" fmla="*/ 3715200 h 3715200"/>
              <a:gd name="connsiteX6" fmla="*/ 1624358 w 9144000"/>
              <a:gd name="connsiteY6" fmla="*/ 3715200 h 3715200"/>
              <a:gd name="connsiteX7" fmla="*/ 1784351 w 9144000"/>
              <a:gd name="connsiteY7" fmla="*/ 3480152 h 3715200"/>
              <a:gd name="connsiteX8" fmla="*/ 1152128 w 9144000"/>
              <a:gd name="connsiteY8" fmla="*/ 3480152 h 3715200"/>
              <a:gd name="connsiteX9" fmla="*/ 1060429 w 9144000"/>
              <a:gd name="connsiteY9" fmla="*/ 3480152 h 3715200"/>
              <a:gd name="connsiteX10" fmla="*/ 1004494 w 9144000"/>
              <a:gd name="connsiteY10" fmla="*/ 3480152 h 3715200"/>
              <a:gd name="connsiteX11" fmla="*/ 80844 w 9144000"/>
              <a:gd name="connsiteY11" fmla="*/ 3480152 h 3715200"/>
              <a:gd name="connsiteX12" fmla="*/ 0 w 9144000"/>
              <a:gd name="connsiteY12" fmla="*/ 3480152 h 3715200"/>
              <a:gd name="connsiteX13" fmla="*/ 0 w 9144000"/>
              <a:gd name="connsiteY13" fmla="*/ 3473421 h 3715200"/>
              <a:gd name="connsiteX14" fmla="*/ 0 w 9144000"/>
              <a:gd name="connsiteY14" fmla="*/ 2689257 h 3715200"/>
              <a:gd name="connsiteX15" fmla="*/ 0 w 9144000"/>
              <a:gd name="connsiteY15" fmla="*/ 2259780 h 371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144000" h="3715200">
                <a:moveTo>
                  <a:pt x="0" y="0"/>
                </a:moveTo>
                <a:lnTo>
                  <a:pt x="9144000" y="0"/>
                </a:lnTo>
                <a:lnTo>
                  <a:pt x="9144000" y="3715200"/>
                </a:lnTo>
                <a:lnTo>
                  <a:pt x="5935980" y="3715200"/>
                </a:lnTo>
                <a:lnTo>
                  <a:pt x="5164968" y="3715200"/>
                </a:lnTo>
                <a:lnTo>
                  <a:pt x="1624358" y="3715200"/>
                </a:lnTo>
                <a:lnTo>
                  <a:pt x="1624358" y="3715200"/>
                </a:lnTo>
                <a:lnTo>
                  <a:pt x="1784351" y="3480152"/>
                </a:lnTo>
                <a:lnTo>
                  <a:pt x="1152128" y="3480152"/>
                </a:lnTo>
                <a:lnTo>
                  <a:pt x="1060429" y="3480152"/>
                </a:lnTo>
                <a:lnTo>
                  <a:pt x="1004494" y="3480152"/>
                </a:lnTo>
                <a:lnTo>
                  <a:pt x="80844" y="3480152"/>
                </a:lnTo>
                <a:lnTo>
                  <a:pt x="0" y="3480152"/>
                </a:lnTo>
                <a:lnTo>
                  <a:pt x="0" y="3473421"/>
                </a:lnTo>
                <a:lnTo>
                  <a:pt x="0" y="2689257"/>
                </a:lnTo>
                <a:lnTo>
                  <a:pt x="0" y="2259780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 lIns="72000" tIns="72000" rIns="252000" bIns="216000" anchor="b">
            <a:noAutofit/>
          </a:bodyPr>
          <a:lstStyle>
            <a:lvl1pPr algn="r">
              <a:spcBef>
                <a:spcPts val="0"/>
              </a:spcBef>
              <a:defRPr sz="1200" b="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Um das Hintergrundbild einzufügen, markieren Sie bitte den grauen</a:t>
            </a:r>
            <a:br>
              <a:rPr lang="de-DE" dirty="0"/>
            </a:br>
            <a:r>
              <a:rPr lang="de-DE" dirty="0"/>
              <a:t>Platzhalter und wählen dann ein Bild über den Reiter „Einfügen“, „Grafik“ </a:t>
            </a:r>
            <a:br>
              <a:rPr lang="de-DE" dirty="0"/>
            </a:br>
            <a:r>
              <a:rPr lang="de-DE" dirty="0"/>
              <a:t>aus. </a:t>
            </a:r>
            <a:r>
              <a:rPr lang="de-DE" noProof="0" dirty="0"/>
              <a:t>Bitte nach Einfügen des Bildes das Bild in den Hintergrund legen.</a:t>
            </a:r>
            <a:endParaRPr lang="de-DE" dirty="0"/>
          </a:p>
        </p:txBody>
      </p:sp>
      <p:sp>
        <p:nvSpPr>
          <p:cNvPr id="7" name="Rechteck 6"/>
          <p:cNvSpPr/>
          <p:nvPr userDrawn="1"/>
        </p:nvSpPr>
        <p:spPr>
          <a:xfrm>
            <a:off x="0" y="3715200"/>
            <a:ext cx="9144000" cy="1428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pic>
        <p:nvPicPr>
          <p:cNvPr id="9" name="Picture 4" descr="Z:\Kunden\Hamburg_Marketing\Bildmaterial\Logos_Gesellschaften\HamburgLogo_Weiße_Typo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6857999" y="4515735"/>
            <a:ext cx="2027867" cy="37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platzhalter 10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358775" y="4691340"/>
            <a:ext cx="4465638" cy="184666"/>
          </a:xfrm>
        </p:spPr>
        <p:txBody>
          <a:bodyPr/>
          <a:lstStyle>
            <a:lvl1pPr>
              <a:spcBef>
                <a:spcPts val="0"/>
              </a:spcBef>
              <a:defRPr sz="1200" b="0" cap="none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Datum  |  Ort</a:t>
            </a:r>
          </a:p>
        </p:txBody>
      </p:sp>
      <p:grpSp>
        <p:nvGrpSpPr>
          <p:cNvPr id="10" name="Gruppieren 9"/>
          <p:cNvGrpSpPr/>
          <p:nvPr userDrawn="1"/>
        </p:nvGrpSpPr>
        <p:grpSpPr>
          <a:xfrm>
            <a:off x="-95994" y="1163712"/>
            <a:ext cx="72000" cy="3352254"/>
            <a:chOff x="-108520" y="1448780"/>
            <a:chExt cx="72000" cy="3352254"/>
          </a:xfrm>
        </p:grpSpPr>
        <p:sp>
          <p:nvSpPr>
            <p:cNvPr id="12" name="Freihandform 11"/>
            <p:cNvSpPr/>
            <p:nvPr userDrawn="1"/>
          </p:nvSpPr>
          <p:spPr>
            <a:xfrm>
              <a:off x="-108520" y="1448780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3" name="Freihandform 12"/>
            <p:cNvSpPr/>
            <p:nvPr userDrawn="1"/>
          </p:nvSpPr>
          <p:spPr>
            <a:xfrm>
              <a:off x="-108520" y="4801034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grpSp>
        <p:nvGrpSpPr>
          <p:cNvPr id="14" name="Gruppieren 13"/>
          <p:cNvGrpSpPr/>
          <p:nvPr userDrawn="1"/>
        </p:nvGrpSpPr>
        <p:grpSpPr>
          <a:xfrm>
            <a:off x="357710" y="-92546"/>
            <a:ext cx="8533602" cy="72000"/>
            <a:chOff x="395288" y="-92249"/>
            <a:chExt cx="8533602" cy="72000"/>
          </a:xfrm>
        </p:grpSpPr>
        <p:sp>
          <p:nvSpPr>
            <p:cNvPr id="15" name="Freihandform 14"/>
            <p:cNvSpPr/>
            <p:nvPr userDrawn="1"/>
          </p:nvSpPr>
          <p:spPr>
            <a:xfrm>
              <a:off x="3952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6" name="Freihandform 15"/>
            <p:cNvSpPr/>
            <p:nvPr userDrawn="1"/>
          </p:nvSpPr>
          <p:spPr>
            <a:xfrm>
              <a:off x="4573406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7" name="Freihandform 16"/>
            <p:cNvSpPr/>
            <p:nvPr userDrawn="1"/>
          </p:nvSpPr>
          <p:spPr>
            <a:xfrm>
              <a:off x="47513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8" name="Freihandform 17"/>
            <p:cNvSpPr/>
            <p:nvPr userDrawn="1"/>
          </p:nvSpPr>
          <p:spPr>
            <a:xfrm>
              <a:off x="8928890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grpSp>
        <p:nvGrpSpPr>
          <p:cNvPr id="19" name="Gruppieren 18"/>
          <p:cNvGrpSpPr/>
          <p:nvPr userDrawn="1"/>
        </p:nvGrpSpPr>
        <p:grpSpPr>
          <a:xfrm>
            <a:off x="9167994" y="1163712"/>
            <a:ext cx="72000" cy="3352254"/>
            <a:chOff x="-108520" y="1448780"/>
            <a:chExt cx="72000" cy="3352254"/>
          </a:xfrm>
        </p:grpSpPr>
        <p:sp>
          <p:nvSpPr>
            <p:cNvPr id="20" name="Freihandform 19"/>
            <p:cNvSpPr/>
            <p:nvPr userDrawn="1"/>
          </p:nvSpPr>
          <p:spPr>
            <a:xfrm>
              <a:off x="-108520" y="1448780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21" name="Freihandform 20"/>
            <p:cNvSpPr/>
            <p:nvPr userDrawn="1"/>
          </p:nvSpPr>
          <p:spPr>
            <a:xfrm>
              <a:off x="-108520" y="4801034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grpSp>
        <p:nvGrpSpPr>
          <p:cNvPr id="22" name="Gruppieren 21"/>
          <p:cNvGrpSpPr/>
          <p:nvPr userDrawn="1"/>
        </p:nvGrpSpPr>
        <p:grpSpPr>
          <a:xfrm>
            <a:off x="357710" y="5164046"/>
            <a:ext cx="8533602" cy="72000"/>
            <a:chOff x="395288" y="-92249"/>
            <a:chExt cx="8533602" cy="72000"/>
          </a:xfrm>
        </p:grpSpPr>
        <p:sp>
          <p:nvSpPr>
            <p:cNvPr id="23" name="Freihandform 22"/>
            <p:cNvSpPr/>
            <p:nvPr userDrawn="1"/>
          </p:nvSpPr>
          <p:spPr>
            <a:xfrm>
              <a:off x="3952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24" name="Freihandform 23"/>
            <p:cNvSpPr/>
            <p:nvPr userDrawn="1"/>
          </p:nvSpPr>
          <p:spPr>
            <a:xfrm>
              <a:off x="4573406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25" name="Freihandform 24"/>
            <p:cNvSpPr/>
            <p:nvPr userDrawn="1"/>
          </p:nvSpPr>
          <p:spPr>
            <a:xfrm>
              <a:off x="47513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26" name="Freihandform 25"/>
            <p:cNvSpPr/>
            <p:nvPr userDrawn="1"/>
          </p:nvSpPr>
          <p:spPr>
            <a:xfrm>
              <a:off x="8928890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sp>
        <p:nvSpPr>
          <p:cNvPr id="51" name="Textplatzhalter 50"/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0" y="0"/>
            <a:ext cx="5961600" cy="3715200"/>
          </a:xfrm>
          <a:custGeom>
            <a:avLst/>
            <a:gdLst>
              <a:gd name="connsiteX0" fmla="*/ 0 w 5961600"/>
              <a:gd name="connsiteY0" fmla="*/ 0 h 3715200"/>
              <a:gd name="connsiteX1" fmla="*/ 5961600 w 5961600"/>
              <a:gd name="connsiteY1" fmla="*/ 0 h 3715200"/>
              <a:gd name="connsiteX2" fmla="*/ 3805736 w 5961600"/>
              <a:gd name="connsiteY2" fmla="*/ 3170662 h 3715200"/>
              <a:gd name="connsiteX3" fmla="*/ 2852125 w 5961600"/>
              <a:gd name="connsiteY3" fmla="*/ 3715200 h 3715200"/>
              <a:gd name="connsiteX4" fmla="*/ 2346960 w 5961600"/>
              <a:gd name="connsiteY4" fmla="*/ 3715200 h 3715200"/>
              <a:gd name="connsiteX5" fmla="*/ 2301240 w 5961600"/>
              <a:gd name="connsiteY5" fmla="*/ 3715200 h 3715200"/>
              <a:gd name="connsiteX6" fmla="*/ 1624358 w 5961600"/>
              <a:gd name="connsiteY6" fmla="*/ 3715200 h 3715200"/>
              <a:gd name="connsiteX7" fmla="*/ 1624358 w 5961600"/>
              <a:gd name="connsiteY7" fmla="*/ 3715200 h 3715200"/>
              <a:gd name="connsiteX8" fmla="*/ 1784351 w 5961600"/>
              <a:gd name="connsiteY8" fmla="*/ 3480152 h 3715200"/>
              <a:gd name="connsiteX9" fmla="*/ 1152128 w 5961600"/>
              <a:gd name="connsiteY9" fmla="*/ 3480152 h 3715200"/>
              <a:gd name="connsiteX10" fmla="*/ 1060429 w 5961600"/>
              <a:gd name="connsiteY10" fmla="*/ 3480152 h 3715200"/>
              <a:gd name="connsiteX11" fmla="*/ 1004494 w 5961600"/>
              <a:gd name="connsiteY11" fmla="*/ 3480152 h 3715200"/>
              <a:gd name="connsiteX12" fmla="*/ 80844 w 5961600"/>
              <a:gd name="connsiteY12" fmla="*/ 3480152 h 3715200"/>
              <a:gd name="connsiteX13" fmla="*/ 0 w 5961600"/>
              <a:gd name="connsiteY13" fmla="*/ 3480152 h 3715200"/>
              <a:gd name="connsiteX14" fmla="*/ 0 w 5961600"/>
              <a:gd name="connsiteY14" fmla="*/ 3473421 h 3715200"/>
              <a:gd name="connsiteX15" fmla="*/ 0 w 5961600"/>
              <a:gd name="connsiteY15" fmla="*/ 3428384 h 3715200"/>
              <a:gd name="connsiteX16" fmla="*/ 0 w 5961600"/>
              <a:gd name="connsiteY16" fmla="*/ 2922720 h 371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961600" h="3715200">
                <a:moveTo>
                  <a:pt x="0" y="0"/>
                </a:moveTo>
                <a:lnTo>
                  <a:pt x="5961600" y="0"/>
                </a:lnTo>
                <a:lnTo>
                  <a:pt x="3805736" y="3170662"/>
                </a:lnTo>
                <a:cubicBezTo>
                  <a:pt x="3551366" y="3526776"/>
                  <a:pt x="3192220" y="3711464"/>
                  <a:pt x="2852125" y="3715200"/>
                </a:cubicBezTo>
                <a:lnTo>
                  <a:pt x="2346960" y="3715200"/>
                </a:lnTo>
                <a:lnTo>
                  <a:pt x="2301240" y="3715200"/>
                </a:lnTo>
                <a:lnTo>
                  <a:pt x="1624358" y="3715200"/>
                </a:lnTo>
                <a:lnTo>
                  <a:pt x="1624358" y="3715200"/>
                </a:lnTo>
                <a:lnTo>
                  <a:pt x="1784351" y="3480152"/>
                </a:lnTo>
                <a:lnTo>
                  <a:pt x="1152128" y="3480152"/>
                </a:lnTo>
                <a:lnTo>
                  <a:pt x="1060429" y="3480152"/>
                </a:lnTo>
                <a:lnTo>
                  <a:pt x="1004494" y="3480152"/>
                </a:lnTo>
                <a:lnTo>
                  <a:pt x="80844" y="3480152"/>
                </a:lnTo>
                <a:lnTo>
                  <a:pt x="0" y="3480152"/>
                </a:lnTo>
                <a:lnTo>
                  <a:pt x="0" y="3473421"/>
                </a:lnTo>
                <a:lnTo>
                  <a:pt x="0" y="3428384"/>
                </a:lnTo>
                <a:lnTo>
                  <a:pt x="0" y="2922720"/>
                </a:lnTo>
                <a:close/>
              </a:path>
            </a:pathLst>
          </a:custGeom>
          <a:solidFill>
            <a:schemeClr val="bg1">
              <a:alpha val="85000"/>
            </a:schemeClr>
          </a:solidFill>
        </p:spPr>
        <p:txBody>
          <a:bodyPr wrap="square" lIns="360000" tIns="518400" rIns="115200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3200" b="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de-DE" dirty="0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gray">
          <a:xfrm>
            <a:off x="359532" y="2067694"/>
            <a:ext cx="3456384" cy="923330"/>
          </a:xfrm>
        </p:spPr>
        <p:txBody>
          <a:bodyPr/>
          <a:lstStyle>
            <a:lvl1pPr marL="0" indent="0" algn="l">
              <a:buNone/>
              <a:defRPr sz="2000" b="0" cap="none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54" name="Freihandform 53"/>
          <p:cNvSpPr>
            <a:spLocks noChangeAspect="1"/>
          </p:cNvSpPr>
          <p:nvPr userDrawn="1"/>
        </p:nvSpPr>
        <p:spPr bwMode="gray">
          <a:xfrm>
            <a:off x="0" y="3480152"/>
            <a:ext cx="1784351" cy="486000"/>
          </a:xfrm>
          <a:custGeom>
            <a:avLst/>
            <a:gdLst/>
            <a:ahLst/>
            <a:cxnLst/>
            <a:rect l="l" t="t" r="r" b="b"/>
            <a:pathLst>
              <a:path w="1784351" h="486000">
                <a:moveTo>
                  <a:pt x="0" y="0"/>
                </a:moveTo>
                <a:lnTo>
                  <a:pt x="80844" y="0"/>
                </a:lnTo>
                <a:lnTo>
                  <a:pt x="1004494" y="0"/>
                </a:lnTo>
                <a:lnTo>
                  <a:pt x="1060429" y="0"/>
                </a:lnTo>
                <a:lnTo>
                  <a:pt x="1152128" y="0"/>
                </a:lnTo>
                <a:lnTo>
                  <a:pt x="1784351" y="0"/>
                </a:lnTo>
                <a:lnTo>
                  <a:pt x="1503348" y="412825"/>
                </a:lnTo>
                <a:cubicBezTo>
                  <a:pt x="1472029" y="455546"/>
                  <a:pt x="1434432" y="484128"/>
                  <a:pt x="1374857" y="486000"/>
                </a:cubicBezTo>
                <a:lnTo>
                  <a:pt x="1152128" y="486000"/>
                </a:lnTo>
                <a:lnTo>
                  <a:pt x="1060429" y="486000"/>
                </a:lnTo>
                <a:lnTo>
                  <a:pt x="1004494" y="486000"/>
                </a:lnTo>
                <a:lnTo>
                  <a:pt x="80844" y="486000"/>
                </a:lnTo>
                <a:lnTo>
                  <a:pt x="0" y="486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/>
            <a:endParaRPr lang="de-DE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3" hasCustomPrompt="1"/>
          </p:nvPr>
        </p:nvSpPr>
        <p:spPr>
          <a:xfrm>
            <a:off x="4713810" y="3525428"/>
            <a:ext cx="4172056" cy="195814"/>
          </a:xfrm>
        </p:spPr>
        <p:txBody>
          <a:bodyPr tIns="36000" rIns="0" bIns="36000"/>
          <a:lstStyle>
            <a:lvl1pPr algn="r">
              <a:defRPr sz="8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de-DE" dirty="0"/>
              <a:t>Quellenangabe Fotonachweis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8214648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_nur_Hamburg_Logo_Verwaltung 01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6" imgH="275" progId="TCLayout.ActiveDocument.1">
                  <p:embed/>
                </p:oleObj>
              </mc:Choice>
              <mc:Fallback>
                <p:oleObj name="think-cell Folie" r:id="rId3" imgW="276" imgH="275" progId="TCLayout.ActiveDocument.1">
                  <p:embed/>
                  <p:pic>
                    <p:nvPicPr>
                      <p:cNvPr id="4" name="Objekt 3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Bildplatzhalter 31"/>
          <p:cNvSpPr>
            <a:spLocks noGrp="1"/>
          </p:cNvSpPr>
          <p:nvPr>
            <p:ph type="pic" sz="quarter" idx="11" hasCustomPrompt="1"/>
          </p:nvPr>
        </p:nvSpPr>
        <p:spPr bwMode="gray">
          <a:xfrm>
            <a:off x="0" y="0"/>
            <a:ext cx="9144000" cy="3075120"/>
          </a:xfrm>
          <a:custGeom>
            <a:avLst/>
            <a:gdLst>
              <a:gd name="connsiteX0" fmla="*/ 0 w 9144000"/>
              <a:gd name="connsiteY0" fmla="*/ 0 h 3075120"/>
              <a:gd name="connsiteX1" fmla="*/ 9144000 w 9144000"/>
              <a:gd name="connsiteY1" fmla="*/ 0 h 3075120"/>
              <a:gd name="connsiteX2" fmla="*/ 9144000 w 9144000"/>
              <a:gd name="connsiteY2" fmla="*/ 3075120 h 3075120"/>
              <a:gd name="connsiteX3" fmla="*/ 5935980 w 9144000"/>
              <a:gd name="connsiteY3" fmla="*/ 3075120 h 3075120"/>
              <a:gd name="connsiteX4" fmla="*/ 5164968 w 9144000"/>
              <a:gd name="connsiteY4" fmla="*/ 3075120 h 3075120"/>
              <a:gd name="connsiteX5" fmla="*/ 1624358 w 9144000"/>
              <a:gd name="connsiteY5" fmla="*/ 3075120 h 3075120"/>
              <a:gd name="connsiteX6" fmla="*/ 1784351 w 9144000"/>
              <a:gd name="connsiteY6" fmla="*/ 2840072 h 3075120"/>
              <a:gd name="connsiteX7" fmla="*/ 1152128 w 9144000"/>
              <a:gd name="connsiteY7" fmla="*/ 2840072 h 3075120"/>
              <a:gd name="connsiteX8" fmla="*/ 1060429 w 9144000"/>
              <a:gd name="connsiteY8" fmla="*/ 2840072 h 3075120"/>
              <a:gd name="connsiteX9" fmla="*/ 1004494 w 9144000"/>
              <a:gd name="connsiteY9" fmla="*/ 2840072 h 3075120"/>
              <a:gd name="connsiteX10" fmla="*/ 80844 w 9144000"/>
              <a:gd name="connsiteY10" fmla="*/ 2840072 h 3075120"/>
              <a:gd name="connsiteX11" fmla="*/ 0 w 9144000"/>
              <a:gd name="connsiteY11" fmla="*/ 2840072 h 3075120"/>
              <a:gd name="connsiteX12" fmla="*/ 0 w 9144000"/>
              <a:gd name="connsiteY12" fmla="*/ 2833341 h 3075120"/>
              <a:gd name="connsiteX13" fmla="*/ 0 w 9144000"/>
              <a:gd name="connsiteY13" fmla="*/ 2049177 h 3075120"/>
              <a:gd name="connsiteX14" fmla="*/ 0 w 9144000"/>
              <a:gd name="connsiteY14" fmla="*/ 1619700 h 3075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144000" h="3075120">
                <a:moveTo>
                  <a:pt x="0" y="0"/>
                </a:moveTo>
                <a:lnTo>
                  <a:pt x="9144000" y="0"/>
                </a:lnTo>
                <a:lnTo>
                  <a:pt x="9144000" y="3075120"/>
                </a:lnTo>
                <a:lnTo>
                  <a:pt x="5935980" y="3075120"/>
                </a:lnTo>
                <a:lnTo>
                  <a:pt x="5164968" y="3075120"/>
                </a:lnTo>
                <a:lnTo>
                  <a:pt x="1624358" y="3075120"/>
                </a:lnTo>
                <a:lnTo>
                  <a:pt x="1784351" y="2840072"/>
                </a:lnTo>
                <a:lnTo>
                  <a:pt x="1152128" y="2840072"/>
                </a:lnTo>
                <a:lnTo>
                  <a:pt x="1060429" y="2840072"/>
                </a:lnTo>
                <a:lnTo>
                  <a:pt x="1004494" y="2840072"/>
                </a:lnTo>
                <a:lnTo>
                  <a:pt x="80844" y="2840072"/>
                </a:lnTo>
                <a:lnTo>
                  <a:pt x="0" y="2840072"/>
                </a:lnTo>
                <a:lnTo>
                  <a:pt x="0" y="2833341"/>
                </a:lnTo>
                <a:lnTo>
                  <a:pt x="0" y="2049177"/>
                </a:lnTo>
                <a:lnTo>
                  <a:pt x="0" y="1619700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 lIns="72000" tIns="72000" rIns="252000" bIns="216000" anchor="b">
            <a:noAutofit/>
          </a:bodyPr>
          <a:lstStyle>
            <a:lvl1pPr algn="r">
              <a:spcBef>
                <a:spcPts val="0"/>
              </a:spcBef>
              <a:defRPr sz="1200" b="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Um das Hintergrundbild einzufügen, markieren Sie </a:t>
            </a:r>
            <a:br>
              <a:rPr lang="de-DE" dirty="0"/>
            </a:br>
            <a:r>
              <a:rPr lang="de-DE" dirty="0"/>
              <a:t>bitte den grauen Platzhalter und wählen dann ein Bild </a:t>
            </a:r>
            <a:br>
              <a:rPr lang="de-DE" dirty="0"/>
            </a:br>
            <a:r>
              <a:rPr lang="de-DE" dirty="0"/>
              <a:t>über den Reiter „Einfügen“, „Grafik“ aus. </a:t>
            </a:r>
            <a:r>
              <a:rPr lang="de-DE" noProof="0" dirty="0"/>
              <a:t>Bitte nach </a:t>
            </a:r>
            <a:br>
              <a:rPr lang="de-DE" noProof="0" dirty="0"/>
            </a:br>
            <a:r>
              <a:rPr lang="de-DE" noProof="0" dirty="0"/>
              <a:t>Einfügen des Bildes das Bild in den Hintergrund legen.</a:t>
            </a:r>
            <a:endParaRPr lang="de-DE" dirty="0"/>
          </a:p>
        </p:txBody>
      </p:sp>
      <p:sp>
        <p:nvSpPr>
          <p:cNvPr id="29" name="Rechteck 28"/>
          <p:cNvSpPr/>
          <p:nvPr userDrawn="1"/>
        </p:nvSpPr>
        <p:spPr>
          <a:xfrm>
            <a:off x="0" y="3075120"/>
            <a:ext cx="9144000" cy="20683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850110" y="3421395"/>
            <a:ext cx="7034810" cy="514738"/>
          </a:xfrm>
          <a:solidFill>
            <a:schemeClr val="bg1"/>
          </a:solidFill>
        </p:spPr>
        <p:txBody>
          <a:bodyPr wrap="none" lIns="72000" tIns="72000" rIns="72000" bIns="72000" anchor="ctr" anchorCtr="0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baseline="0"/>
            </a:lvl1pPr>
          </a:lstStyle>
          <a:p>
            <a:r>
              <a:rPr lang="de-DE" dirty="0"/>
              <a:t>Titel durch Klicken bearbeiten</a:t>
            </a:r>
            <a:endParaRPr lang="en-US" dirty="0"/>
          </a:p>
        </p:txBody>
      </p:sp>
      <p:pic>
        <p:nvPicPr>
          <p:cNvPr id="9" name="Picture 4" descr="Z:\Kunden\Hamburg_Marketing\Bildmaterial\Logos_Gesellschaften\HamburgLogo_Weiße_Typo.wmf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999" y="4515735"/>
            <a:ext cx="2027867" cy="37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platzhalt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358775" y="4691340"/>
            <a:ext cx="4465638" cy="184666"/>
          </a:xfrm>
        </p:spPr>
        <p:txBody>
          <a:bodyPr/>
          <a:lstStyle>
            <a:lvl1pPr>
              <a:spcBef>
                <a:spcPts val="0"/>
              </a:spcBef>
              <a:defRPr sz="1200" b="0" cap="none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Datum  |  Ort</a:t>
            </a:r>
          </a:p>
        </p:txBody>
      </p:sp>
      <p:grpSp>
        <p:nvGrpSpPr>
          <p:cNvPr id="10" name="Gruppieren 9"/>
          <p:cNvGrpSpPr/>
          <p:nvPr userDrawn="1"/>
        </p:nvGrpSpPr>
        <p:grpSpPr>
          <a:xfrm>
            <a:off x="-95994" y="1163712"/>
            <a:ext cx="72000" cy="3352254"/>
            <a:chOff x="-108520" y="1448780"/>
            <a:chExt cx="72000" cy="3352254"/>
          </a:xfrm>
        </p:grpSpPr>
        <p:sp>
          <p:nvSpPr>
            <p:cNvPr id="12" name="Freihandform 11"/>
            <p:cNvSpPr/>
            <p:nvPr userDrawn="1"/>
          </p:nvSpPr>
          <p:spPr>
            <a:xfrm>
              <a:off x="-108520" y="1448780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3" name="Freihandform 12"/>
            <p:cNvSpPr/>
            <p:nvPr userDrawn="1"/>
          </p:nvSpPr>
          <p:spPr>
            <a:xfrm>
              <a:off x="-108520" y="4801034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grpSp>
        <p:nvGrpSpPr>
          <p:cNvPr id="14" name="Gruppieren 13"/>
          <p:cNvGrpSpPr/>
          <p:nvPr userDrawn="1"/>
        </p:nvGrpSpPr>
        <p:grpSpPr>
          <a:xfrm>
            <a:off x="357710" y="-92546"/>
            <a:ext cx="8533602" cy="72000"/>
            <a:chOff x="395288" y="-92249"/>
            <a:chExt cx="8533602" cy="72000"/>
          </a:xfrm>
        </p:grpSpPr>
        <p:sp>
          <p:nvSpPr>
            <p:cNvPr id="15" name="Freihandform 14"/>
            <p:cNvSpPr/>
            <p:nvPr userDrawn="1"/>
          </p:nvSpPr>
          <p:spPr>
            <a:xfrm>
              <a:off x="3952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6" name="Freihandform 15"/>
            <p:cNvSpPr/>
            <p:nvPr userDrawn="1"/>
          </p:nvSpPr>
          <p:spPr>
            <a:xfrm>
              <a:off x="4573406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7" name="Freihandform 16"/>
            <p:cNvSpPr/>
            <p:nvPr userDrawn="1"/>
          </p:nvSpPr>
          <p:spPr>
            <a:xfrm>
              <a:off x="47513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8" name="Freihandform 17"/>
            <p:cNvSpPr/>
            <p:nvPr userDrawn="1"/>
          </p:nvSpPr>
          <p:spPr>
            <a:xfrm>
              <a:off x="8928890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grpSp>
        <p:nvGrpSpPr>
          <p:cNvPr id="19" name="Gruppieren 18"/>
          <p:cNvGrpSpPr/>
          <p:nvPr userDrawn="1"/>
        </p:nvGrpSpPr>
        <p:grpSpPr>
          <a:xfrm>
            <a:off x="9167994" y="1163712"/>
            <a:ext cx="72000" cy="3352254"/>
            <a:chOff x="-108520" y="1448780"/>
            <a:chExt cx="72000" cy="3352254"/>
          </a:xfrm>
        </p:grpSpPr>
        <p:sp>
          <p:nvSpPr>
            <p:cNvPr id="20" name="Freihandform 19"/>
            <p:cNvSpPr/>
            <p:nvPr userDrawn="1"/>
          </p:nvSpPr>
          <p:spPr>
            <a:xfrm>
              <a:off x="-108520" y="1448780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21" name="Freihandform 20"/>
            <p:cNvSpPr/>
            <p:nvPr userDrawn="1"/>
          </p:nvSpPr>
          <p:spPr>
            <a:xfrm>
              <a:off x="-108520" y="4801034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grpSp>
        <p:nvGrpSpPr>
          <p:cNvPr id="22" name="Gruppieren 21"/>
          <p:cNvGrpSpPr/>
          <p:nvPr userDrawn="1"/>
        </p:nvGrpSpPr>
        <p:grpSpPr>
          <a:xfrm>
            <a:off x="357710" y="5164046"/>
            <a:ext cx="8533602" cy="72000"/>
            <a:chOff x="395288" y="-92249"/>
            <a:chExt cx="8533602" cy="72000"/>
          </a:xfrm>
        </p:grpSpPr>
        <p:sp>
          <p:nvSpPr>
            <p:cNvPr id="23" name="Freihandform 22"/>
            <p:cNvSpPr/>
            <p:nvPr userDrawn="1"/>
          </p:nvSpPr>
          <p:spPr>
            <a:xfrm>
              <a:off x="3952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24" name="Freihandform 23"/>
            <p:cNvSpPr/>
            <p:nvPr userDrawn="1"/>
          </p:nvSpPr>
          <p:spPr>
            <a:xfrm>
              <a:off x="4573406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25" name="Freihandform 24"/>
            <p:cNvSpPr/>
            <p:nvPr userDrawn="1"/>
          </p:nvSpPr>
          <p:spPr>
            <a:xfrm>
              <a:off x="47513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26" name="Freihandform 25"/>
            <p:cNvSpPr/>
            <p:nvPr userDrawn="1"/>
          </p:nvSpPr>
          <p:spPr>
            <a:xfrm>
              <a:off x="8928890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sp>
        <p:nvSpPr>
          <p:cNvPr id="31" name="Textplatzhalter 3"/>
          <p:cNvSpPr>
            <a:spLocks noGrp="1"/>
          </p:cNvSpPr>
          <p:nvPr>
            <p:ph type="body" sz="quarter" idx="14" hasCustomPrompt="1"/>
          </p:nvPr>
        </p:nvSpPr>
        <p:spPr>
          <a:xfrm rot="16200000">
            <a:off x="7494134" y="1435688"/>
            <a:ext cx="2971940" cy="195814"/>
          </a:xfrm>
        </p:spPr>
        <p:txBody>
          <a:bodyPr tIns="36000" rIns="0" bIns="36000"/>
          <a:lstStyle>
            <a:lvl1pPr algn="l">
              <a:defRPr sz="8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de-DE" dirty="0"/>
              <a:t>Quellenangabe Fotonachweis</a:t>
            </a:r>
            <a:endParaRPr lang="en-GB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5" hasCustomPrompt="1"/>
          </p:nvPr>
        </p:nvSpPr>
        <p:spPr>
          <a:xfrm>
            <a:off x="2144751" y="2848967"/>
            <a:ext cx="6740169" cy="514738"/>
          </a:xfrm>
          <a:solidFill>
            <a:schemeClr val="bg1"/>
          </a:solidFill>
        </p:spPr>
        <p:txBody>
          <a:bodyPr wrap="none" lIns="72000" tIns="72000" rIns="72000" bIns="72000" anchor="ctr">
            <a:noAutofit/>
          </a:bodyPr>
          <a:lstStyle>
            <a:lvl1pPr algn="l">
              <a:defRPr sz="2400" b="1" cap="all" baseline="0">
                <a:solidFill>
                  <a:srgbClr val="E10019"/>
                </a:solidFill>
              </a:defRPr>
            </a:lvl1pPr>
          </a:lstStyle>
          <a:p>
            <a:pPr lvl="0"/>
            <a:r>
              <a:rPr lang="de-DE" dirty="0"/>
              <a:t>Titel durch Klicken bearbeiten</a:t>
            </a:r>
            <a:endParaRPr lang="en-GB" dirty="0"/>
          </a:p>
        </p:txBody>
      </p:sp>
      <p:sp>
        <p:nvSpPr>
          <p:cNvPr id="30" name="Freihandform 29"/>
          <p:cNvSpPr>
            <a:spLocks noChangeAspect="1"/>
          </p:cNvSpPr>
          <p:nvPr userDrawn="1"/>
        </p:nvSpPr>
        <p:spPr bwMode="gray">
          <a:xfrm>
            <a:off x="0" y="2840072"/>
            <a:ext cx="1784351" cy="486000"/>
          </a:xfrm>
          <a:custGeom>
            <a:avLst/>
            <a:gdLst/>
            <a:ahLst/>
            <a:cxnLst/>
            <a:rect l="l" t="t" r="r" b="b"/>
            <a:pathLst>
              <a:path w="1784351" h="486000">
                <a:moveTo>
                  <a:pt x="0" y="0"/>
                </a:moveTo>
                <a:lnTo>
                  <a:pt x="80844" y="0"/>
                </a:lnTo>
                <a:lnTo>
                  <a:pt x="1004494" y="0"/>
                </a:lnTo>
                <a:lnTo>
                  <a:pt x="1060429" y="0"/>
                </a:lnTo>
                <a:lnTo>
                  <a:pt x="1152128" y="0"/>
                </a:lnTo>
                <a:lnTo>
                  <a:pt x="1784351" y="0"/>
                </a:lnTo>
                <a:lnTo>
                  <a:pt x="1503348" y="412825"/>
                </a:lnTo>
                <a:cubicBezTo>
                  <a:pt x="1472029" y="455546"/>
                  <a:pt x="1434432" y="484128"/>
                  <a:pt x="1374857" y="486000"/>
                </a:cubicBezTo>
                <a:lnTo>
                  <a:pt x="1152128" y="486000"/>
                </a:lnTo>
                <a:lnTo>
                  <a:pt x="1060429" y="486000"/>
                </a:lnTo>
                <a:lnTo>
                  <a:pt x="1004494" y="486000"/>
                </a:lnTo>
                <a:lnTo>
                  <a:pt x="80844" y="486000"/>
                </a:lnTo>
                <a:lnTo>
                  <a:pt x="0" y="486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/>
            <a:endParaRPr lang="de-DE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6"/>
          </p:nvPr>
        </p:nvSpPr>
        <p:spPr>
          <a:xfrm>
            <a:off x="357188" y="4095433"/>
            <a:ext cx="6048692" cy="246221"/>
          </a:xfrm>
        </p:spPr>
        <p:txBody>
          <a:bodyPr anchor="b"/>
          <a:lstStyle>
            <a:lvl1pPr>
              <a:defRPr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224669160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_nur_Hamburg_Logo_Verwaltung 02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Bildplatzhalter 52"/>
          <p:cNvSpPr>
            <a:spLocks noGrp="1"/>
          </p:cNvSpPr>
          <p:nvPr>
            <p:ph type="pic" sz="quarter" idx="11" hasCustomPrompt="1"/>
          </p:nvPr>
        </p:nvSpPr>
        <p:spPr bwMode="gray">
          <a:xfrm>
            <a:off x="0" y="0"/>
            <a:ext cx="9144000" cy="3715200"/>
          </a:xfrm>
          <a:custGeom>
            <a:avLst/>
            <a:gdLst>
              <a:gd name="connsiteX0" fmla="*/ 0 w 9144000"/>
              <a:gd name="connsiteY0" fmla="*/ 0 h 3715200"/>
              <a:gd name="connsiteX1" fmla="*/ 9144000 w 9144000"/>
              <a:gd name="connsiteY1" fmla="*/ 0 h 3715200"/>
              <a:gd name="connsiteX2" fmla="*/ 9144000 w 9144000"/>
              <a:gd name="connsiteY2" fmla="*/ 3715200 h 3715200"/>
              <a:gd name="connsiteX3" fmla="*/ 5935980 w 9144000"/>
              <a:gd name="connsiteY3" fmla="*/ 3715200 h 3715200"/>
              <a:gd name="connsiteX4" fmla="*/ 5164968 w 9144000"/>
              <a:gd name="connsiteY4" fmla="*/ 3715200 h 3715200"/>
              <a:gd name="connsiteX5" fmla="*/ 1624358 w 9144000"/>
              <a:gd name="connsiteY5" fmla="*/ 3715200 h 3715200"/>
              <a:gd name="connsiteX6" fmla="*/ 1624358 w 9144000"/>
              <a:gd name="connsiteY6" fmla="*/ 3715200 h 3715200"/>
              <a:gd name="connsiteX7" fmla="*/ 1784351 w 9144000"/>
              <a:gd name="connsiteY7" fmla="*/ 3480152 h 3715200"/>
              <a:gd name="connsiteX8" fmla="*/ 1152128 w 9144000"/>
              <a:gd name="connsiteY8" fmla="*/ 3480152 h 3715200"/>
              <a:gd name="connsiteX9" fmla="*/ 1060429 w 9144000"/>
              <a:gd name="connsiteY9" fmla="*/ 3480152 h 3715200"/>
              <a:gd name="connsiteX10" fmla="*/ 1004494 w 9144000"/>
              <a:gd name="connsiteY10" fmla="*/ 3480152 h 3715200"/>
              <a:gd name="connsiteX11" fmla="*/ 80844 w 9144000"/>
              <a:gd name="connsiteY11" fmla="*/ 3480152 h 3715200"/>
              <a:gd name="connsiteX12" fmla="*/ 0 w 9144000"/>
              <a:gd name="connsiteY12" fmla="*/ 3480152 h 3715200"/>
              <a:gd name="connsiteX13" fmla="*/ 0 w 9144000"/>
              <a:gd name="connsiteY13" fmla="*/ 3473421 h 3715200"/>
              <a:gd name="connsiteX14" fmla="*/ 0 w 9144000"/>
              <a:gd name="connsiteY14" fmla="*/ 2689257 h 3715200"/>
              <a:gd name="connsiteX15" fmla="*/ 0 w 9144000"/>
              <a:gd name="connsiteY15" fmla="*/ 2259780 h 371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144000" h="3715200">
                <a:moveTo>
                  <a:pt x="0" y="0"/>
                </a:moveTo>
                <a:lnTo>
                  <a:pt x="9144000" y="0"/>
                </a:lnTo>
                <a:lnTo>
                  <a:pt x="9144000" y="3715200"/>
                </a:lnTo>
                <a:lnTo>
                  <a:pt x="5935980" y="3715200"/>
                </a:lnTo>
                <a:lnTo>
                  <a:pt x="5164968" y="3715200"/>
                </a:lnTo>
                <a:lnTo>
                  <a:pt x="1624358" y="3715200"/>
                </a:lnTo>
                <a:lnTo>
                  <a:pt x="1624358" y="3715200"/>
                </a:lnTo>
                <a:lnTo>
                  <a:pt x="1784351" y="3480152"/>
                </a:lnTo>
                <a:lnTo>
                  <a:pt x="1152128" y="3480152"/>
                </a:lnTo>
                <a:lnTo>
                  <a:pt x="1060429" y="3480152"/>
                </a:lnTo>
                <a:lnTo>
                  <a:pt x="1004494" y="3480152"/>
                </a:lnTo>
                <a:lnTo>
                  <a:pt x="80844" y="3480152"/>
                </a:lnTo>
                <a:lnTo>
                  <a:pt x="0" y="3480152"/>
                </a:lnTo>
                <a:lnTo>
                  <a:pt x="0" y="3473421"/>
                </a:lnTo>
                <a:lnTo>
                  <a:pt x="0" y="2689257"/>
                </a:lnTo>
                <a:lnTo>
                  <a:pt x="0" y="2259780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 lIns="72000" tIns="72000" rIns="252000" bIns="216000" anchor="b">
            <a:noAutofit/>
          </a:bodyPr>
          <a:lstStyle>
            <a:lvl1pPr algn="r">
              <a:spcBef>
                <a:spcPts val="0"/>
              </a:spcBef>
              <a:defRPr sz="1200" b="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Um das Hintergrundbild einzufügen, markieren Sie </a:t>
            </a:r>
            <a:br>
              <a:rPr lang="de-DE" dirty="0"/>
            </a:br>
            <a:r>
              <a:rPr lang="de-DE" dirty="0"/>
              <a:t>bitte den grauen Platzhalter und wählen dann ein Bild </a:t>
            </a:r>
            <a:br>
              <a:rPr lang="de-DE" dirty="0"/>
            </a:br>
            <a:r>
              <a:rPr lang="de-DE" dirty="0"/>
              <a:t>über den Reiter „Einfügen“, „Grafik“ aus. </a:t>
            </a:r>
            <a:r>
              <a:rPr lang="de-DE" noProof="0" dirty="0"/>
              <a:t>Bitte nach </a:t>
            </a:r>
            <a:br>
              <a:rPr lang="de-DE" noProof="0" dirty="0"/>
            </a:br>
            <a:r>
              <a:rPr lang="de-DE" noProof="0" dirty="0"/>
              <a:t>Einfügen des Bildes das Bild in den Hintergrund legen.</a:t>
            </a:r>
            <a:endParaRPr lang="de-DE" dirty="0"/>
          </a:p>
        </p:txBody>
      </p:sp>
      <p:sp>
        <p:nvSpPr>
          <p:cNvPr id="29" name="Rechteck 28"/>
          <p:cNvSpPr/>
          <p:nvPr userDrawn="1"/>
        </p:nvSpPr>
        <p:spPr>
          <a:xfrm>
            <a:off x="0" y="3715200"/>
            <a:ext cx="9144000" cy="1428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30" name="Freihandform 29"/>
          <p:cNvSpPr>
            <a:spLocks noChangeAspect="1"/>
          </p:cNvSpPr>
          <p:nvPr userDrawn="1"/>
        </p:nvSpPr>
        <p:spPr bwMode="gray">
          <a:xfrm>
            <a:off x="0" y="3480152"/>
            <a:ext cx="1784351" cy="486000"/>
          </a:xfrm>
          <a:custGeom>
            <a:avLst/>
            <a:gdLst/>
            <a:ahLst/>
            <a:cxnLst/>
            <a:rect l="l" t="t" r="r" b="b"/>
            <a:pathLst>
              <a:path w="1784351" h="486000">
                <a:moveTo>
                  <a:pt x="0" y="0"/>
                </a:moveTo>
                <a:lnTo>
                  <a:pt x="80844" y="0"/>
                </a:lnTo>
                <a:lnTo>
                  <a:pt x="1004494" y="0"/>
                </a:lnTo>
                <a:lnTo>
                  <a:pt x="1060429" y="0"/>
                </a:lnTo>
                <a:lnTo>
                  <a:pt x="1152128" y="0"/>
                </a:lnTo>
                <a:lnTo>
                  <a:pt x="1784351" y="0"/>
                </a:lnTo>
                <a:lnTo>
                  <a:pt x="1503348" y="412825"/>
                </a:lnTo>
                <a:cubicBezTo>
                  <a:pt x="1472029" y="455546"/>
                  <a:pt x="1434432" y="484128"/>
                  <a:pt x="1374857" y="486000"/>
                </a:cubicBezTo>
                <a:lnTo>
                  <a:pt x="1152128" y="486000"/>
                </a:lnTo>
                <a:lnTo>
                  <a:pt x="1060429" y="486000"/>
                </a:lnTo>
                <a:lnTo>
                  <a:pt x="1004494" y="486000"/>
                </a:lnTo>
                <a:lnTo>
                  <a:pt x="80844" y="486000"/>
                </a:lnTo>
                <a:lnTo>
                  <a:pt x="0" y="486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/>
            <a:endParaRPr lang="de-DE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359531" y="1289606"/>
            <a:ext cx="7428619" cy="637849"/>
          </a:xfrm>
          <a:solidFill>
            <a:schemeClr val="bg1"/>
          </a:solidFill>
        </p:spPr>
        <p:txBody>
          <a:bodyPr wrap="none" lIns="72000" tIns="72000" rIns="72000" bIns="72000" anchor="t" anchorCtr="0"/>
          <a:lstStyle>
            <a:lvl1pPr>
              <a:lnSpc>
                <a:spcPct val="100000"/>
              </a:lnSpc>
              <a:spcBef>
                <a:spcPts val="0"/>
              </a:spcBef>
              <a:defRPr sz="3200" baseline="0"/>
            </a:lvl1pPr>
          </a:lstStyle>
          <a:p>
            <a:r>
              <a:rPr lang="de-DE" dirty="0"/>
              <a:t>Titel durch Klicken bearbeiten</a:t>
            </a:r>
            <a:endParaRPr lang="en-US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359532" y="2821553"/>
            <a:ext cx="4021467" cy="453183"/>
          </a:xfrm>
          <a:solidFill>
            <a:schemeClr val="bg1"/>
          </a:solidFill>
        </p:spPr>
        <p:txBody>
          <a:bodyPr wrap="none" lIns="72000" tIns="72000" rIns="72000" bIns="7200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cap="none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Untertitel durch klicken bearbeiten</a:t>
            </a:r>
            <a:endParaRPr lang="en-US" dirty="0"/>
          </a:p>
        </p:txBody>
      </p:sp>
      <p:pic>
        <p:nvPicPr>
          <p:cNvPr id="9" name="Picture 4" descr="Z:\Kunden\Hamburg_Marketing\Bildmaterial\Logos_Gesellschaften\HamburgLogo_Weiße_Typo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999" y="4515735"/>
            <a:ext cx="2027867" cy="37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platzhalt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358775" y="4691340"/>
            <a:ext cx="4465638" cy="184666"/>
          </a:xfrm>
        </p:spPr>
        <p:txBody>
          <a:bodyPr/>
          <a:lstStyle>
            <a:lvl1pPr>
              <a:spcBef>
                <a:spcPts val="0"/>
              </a:spcBef>
              <a:defRPr sz="1200" b="0" cap="none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Datum  |  Ort</a:t>
            </a:r>
          </a:p>
        </p:txBody>
      </p:sp>
      <p:grpSp>
        <p:nvGrpSpPr>
          <p:cNvPr id="10" name="Gruppieren 9"/>
          <p:cNvGrpSpPr/>
          <p:nvPr userDrawn="1"/>
        </p:nvGrpSpPr>
        <p:grpSpPr>
          <a:xfrm>
            <a:off x="-95994" y="1163712"/>
            <a:ext cx="72000" cy="3352254"/>
            <a:chOff x="-108520" y="1448780"/>
            <a:chExt cx="72000" cy="3352254"/>
          </a:xfrm>
        </p:grpSpPr>
        <p:sp>
          <p:nvSpPr>
            <p:cNvPr id="12" name="Freihandform 11"/>
            <p:cNvSpPr/>
            <p:nvPr userDrawn="1"/>
          </p:nvSpPr>
          <p:spPr>
            <a:xfrm>
              <a:off x="-108520" y="1448780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3" name="Freihandform 12"/>
            <p:cNvSpPr/>
            <p:nvPr userDrawn="1"/>
          </p:nvSpPr>
          <p:spPr>
            <a:xfrm>
              <a:off x="-108520" y="4801034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grpSp>
        <p:nvGrpSpPr>
          <p:cNvPr id="14" name="Gruppieren 13"/>
          <p:cNvGrpSpPr/>
          <p:nvPr userDrawn="1"/>
        </p:nvGrpSpPr>
        <p:grpSpPr>
          <a:xfrm>
            <a:off x="357710" y="-92546"/>
            <a:ext cx="8533602" cy="72000"/>
            <a:chOff x="395288" y="-92249"/>
            <a:chExt cx="8533602" cy="72000"/>
          </a:xfrm>
        </p:grpSpPr>
        <p:sp>
          <p:nvSpPr>
            <p:cNvPr id="15" name="Freihandform 14"/>
            <p:cNvSpPr/>
            <p:nvPr userDrawn="1"/>
          </p:nvSpPr>
          <p:spPr>
            <a:xfrm>
              <a:off x="3952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6" name="Freihandform 15"/>
            <p:cNvSpPr/>
            <p:nvPr userDrawn="1"/>
          </p:nvSpPr>
          <p:spPr>
            <a:xfrm>
              <a:off x="4573406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7" name="Freihandform 16"/>
            <p:cNvSpPr/>
            <p:nvPr userDrawn="1"/>
          </p:nvSpPr>
          <p:spPr>
            <a:xfrm>
              <a:off x="47513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8" name="Freihandform 17"/>
            <p:cNvSpPr/>
            <p:nvPr userDrawn="1"/>
          </p:nvSpPr>
          <p:spPr>
            <a:xfrm>
              <a:off x="8928890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grpSp>
        <p:nvGrpSpPr>
          <p:cNvPr id="19" name="Gruppieren 18"/>
          <p:cNvGrpSpPr/>
          <p:nvPr userDrawn="1"/>
        </p:nvGrpSpPr>
        <p:grpSpPr>
          <a:xfrm>
            <a:off x="9167994" y="1163712"/>
            <a:ext cx="72000" cy="3352254"/>
            <a:chOff x="-108520" y="1448780"/>
            <a:chExt cx="72000" cy="3352254"/>
          </a:xfrm>
        </p:grpSpPr>
        <p:sp>
          <p:nvSpPr>
            <p:cNvPr id="20" name="Freihandform 19"/>
            <p:cNvSpPr/>
            <p:nvPr userDrawn="1"/>
          </p:nvSpPr>
          <p:spPr>
            <a:xfrm>
              <a:off x="-108520" y="1448780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21" name="Freihandform 20"/>
            <p:cNvSpPr/>
            <p:nvPr userDrawn="1"/>
          </p:nvSpPr>
          <p:spPr>
            <a:xfrm>
              <a:off x="-108520" y="4801034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grpSp>
        <p:nvGrpSpPr>
          <p:cNvPr id="22" name="Gruppieren 21"/>
          <p:cNvGrpSpPr/>
          <p:nvPr userDrawn="1"/>
        </p:nvGrpSpPr>
        <p:grpSpPr>
          <a:xfrm>
            <a:off x="357710" y="5164046"/>
            <a:ext cx="8533602" cy="72000"/>
            <a:chOff x="395288" y="-92249"/>
            <a:chExt cx="8533602" cy="72000"/>
          </a:xfrm>
        </p:grpSpPr>
        <p:sp>
          <p:nvSpPr>
            <p:cNvPr id="23" name="Freihandform 22"/>
            <p:cNvSpPr/>
            <p:nvPr userDrawn="1"/>
          </p:nvSpPr>
          <p:spPr>
            <a:xfrm>
              <a:off x="3952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24" name="Freihandform 23"/>
            <p:cNvSpPr/>
            <p:nvPr userDrawn="1"/>
          </p:nvSpPr>
          <p:spPr>
            <a:xfrm>
              <a:off x="4573406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25" name="Freihandform 24"/>
            <p:cNvSpPr/>
            <p:nvPr userDrawn="1"/>
          </p:nvSpPr>
          <p:spPr>
            <a:xfrm>
              <a:off x="47513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26" name="Freihandform 25"/>
            <p:cNvSpPr/>
            <p:nvPr userDrawn="1"/>
          </p:nvSpPr>
          <p:spPr>
            <a:xfrm>
              <a:off x="8928890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sp>
        <p:nvSpPr>
          <p:cNvPr id="31" name="Textplatzhalter 3"/>
          <p:cNvSpPr>
            <a:spLocks noGrp="1"/>
          </p:cNvSpPr>
          <p:nvPr>
            <p:ph type="body" sz="quarter" idx="14" hasCustomPrompt="1"/>
          </p:nvPr>
        </p:nvSpPr>
        <p:spPr>
          <a:xfrm>
            <a:off x="4713810" y="3525428"/>
            <a:ext cx="4172056" cy="195814"/>
          </a:xfrm>
        </p:spPr>
        <p:txBody>
          <a:bodyPr tIns="36000" rIns="0" bIns="36000"/>
          <a:lstStyle>
            <a:lvl1pPr algn="r">
              <a:defRPr sz="8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de-DE" dirty="0"/>
              <a:t>Quellenangabe Fotonachweis</a:t>
            </a:r>
            <a:endParaRPr lang="en-GB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5" hasCustomPrompt="1"/>
          </p:nvPr>
        </p:nvSpPr>
        <p:spPr>
          <a:xfrm>
            <a:off x="359531" y="523632"/>
            <a:ext cx="7428619" cy="637849"/>
          </a:xfrm>
          <a:solidFill>
            <a:schemeClr val="bg1"/>
          </a:solidFill>
        </p:spPr>
        <p:txBody>
          <a:bodyPr wrap="none" lIns="72000" tIns="72000" rIns="72000" bIns="72000"/>
          <a:lstStyle>
            <a:lvl1pPr>
              <a:defRPr sz="3200" b="0" cap="all" baseline="0"/>
            </a:lvl1pPr>
          </a:lstStyle>
          <a:p>
            <a:pPr lvl="0"/>
            <a:r>
              <a:rPr lang="de-DE" dirty="0"/>
              <a:t>Titel durch Klicken bearbeiten</a:t>
            </a:r>
            <a:endParaRPr lang="en-GB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6" hasCustomPrompt="1"/>
          </p:nvPr>
        </p:nvSpPr>
        <p:spPr>
          <a:xfrm>
            <a:off x="359531" y="2055580"/>
            <a:ext cx="7428619" cy="637849"/>
          </a:xfrm>
          <a:solidFill>
            <a:schemeClr val="bg1"/>
          </a:solidFill>
        </p:spPr>
        <p:txBody>
          <a:bodyPr wrap="none" lIns="72000" tIns="72000" rIns="72000" bIns="72000"/>
          <a:lstStyle>
            <a:lvl1pPr>
              <a:defRPr sz="3200" b="0" cap="all" baseline="0"/>
            </a:lvl1pPr>
          </a:lstStyle>
          <a:p>
            <a:pPr lvl="0"/>
            <a:r>
              <a:rPr lang="de-DE" dirty="0"/>
              <a:t>Titel durch Klicken 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093353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0" y="3996188"/>
            <a:ext cx="9144000" cy="114731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pic>
        <p:nvPicPr>
          <p:cNvPr id="9" name="Picture 4" descr="Z:\Kunden\Hamburg_Marketing\Bildmaterial\Logos_Gesellschaften\HamburgLogo_Weiße_Typo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999" y="4515735"/>
            <a:ext cx="2027867" cy="37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platzhalt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1979612" y="206438"/>
            <a:ext cx="6906253" cy="400110"/>
          </a:xfrm>
        </p:spPr>
        <p:txBody>
          <a:bodyPr/>
          <a:lstStyle>
            <a:lvl1pPr>
              <a:spcBef>
                <a:spcPts val="0"/>
              </a:spcBef>
              <a:defRPr sz="2600" b="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Agenda</a:t>
            </a:r>
          </a:p>
        </p:txBody>
      </p:sp>
      <p:sp>
        <p:nvSpPr>
          <p:cNvPr id="12" name="Textplatzhalter 17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1979712" y="843558"/>
            <a:ext cx="360000" cy="360000"/>
          </a:xfrm>
          <a:prstGeom prst="ellipse">
            <a:avLst/>
          </a:prstGeom>
          <a:solidFill>
            <a:schemeClr val="accent6"/>
          </a:solidFill>
        </p:spPr>
        <p:txBody>
          <a:bodyPr wrap="none" anchor="ctr" anchorCtr="0">
            <a:noAutofit/>
          </a:bodyPr>
          <a:lstStyle>
            <a:lvl1pPr algn="ctr">
              <a:spcBef>
                <a:spcPts val="0"/>
              </a:spcBef>
              <a:defRPr sz="1600" cap="none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01</a:t>
            </a:r>
            <a:endParaRPr lang="en-US" dirty="0"/>
          </a:p>
        </p:txBody>
      </p:sp>
      <p:sp>
        <p:nvSpPr>
          <p:cNvPr id="13" name="Textplatzhalter 17"/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1979712" y="1304409"/>
            <a:ext cx="360000" cy="360000"/>
          </a:xfrm>
          <a:prstGeom prst="ellipse">
            <a:avLst/>
          </a:prstGeom>
          <a:solidFill>
            <a:schemeClr val="accent6"/>
          </a:solidFill>
        </p:spPr>
        <p:txBody>
          <a:bodyPr wrap="none" anchor="ctr" anchorCtr="0">
            <a:noAutofit/>
          </a:bodyPr>
          <a:lstStyle>
            <a:lvl1pPr algn="ctr">
              <a:spcBef>
                <a:spcPts val="0"/>
              </a:spcBef>
              <a:defRPr sz="1600" cap="none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02</a:t>
            </a:r>
            <a:endParaRPr lang="en-US" dirty="0"/>
          </a:p>
        </p:txBody>
      </p:sp>
      <p:sp>
        <p:nvSpPr>
          <p:cNvPr id="14" name="Textplatzhalter 17"/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1979712" y="1765260"/>
            <a:ext cx="360000" cy="360000"/>
          </a:xfrm>
          <a:prstGeom prst="ellipse">
            <a:avLst/>
          </a:prstGeom>
          <a:solidFill>
            <a:schemeClr val="accent6"/>
          </a:solidFill>
        </p:spPr>
        <p:txBody>
          <a:bodyPr wrap="none" anchor="ctr" anchorCtr="0">
            <a:noAutofit/>
          </a:bodyPr>
          <a:lstStyle>
            <a:lvl1pPr algn="ctr">
              <a:spcBef>
                <a:spcPts val="0"/>
              </a:spcBef>
              <a:defRPr sz="1600" cap="none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03</a:t>
            </a:r>
            <a:endParaRPr lang="en-US" dirty="0"/>
          </a:p>
        </p:txBody>
      </p:sp>
      <p:sp>
        <p:nvSpPr>
          <p:cNvPr id="15" name="Textplatzhalter 17"/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1979712" y="2226111"/>
            <a:ext cx="360000" cy="360000"/>
          </a:xfrm>
          <a:prstGeom prst="ellipse">
            <a:avLst/>
          </a:prstGeom>
          <a:solidFill>
            <a:schemeClr val="accent6"/>
          </a:solidFill>
        </p:spPr>
        <p:txBody>
          <a:bodyPr wrap="none" anchor="ctr" anchorCtr="0">
            <a:noAutofit/>
          </a:bodyPr>
          <a:lstStyle>
            <a:lvl1pPr algn="ctr">
              <a:spcBef>
                <a:spcPts val="0"/>
              </a:spcBef>
              <a:defRPr sz="1600" cap="none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04</a:t>
            </a:r>
            <a:endParaRPr lang="en-US" dirty="0"/>
          </a:p>
        </p:txBody>
      </p:sp>
      <p:sp>
        <p:nvSpPr>
          <p:cNvPr id="16" name="Textplatzhalter 17"/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1979712" y="2686962"/>
            <a:ext cx="360000" cy="360000"/>
          </a:xfrm>
          <a:prstGeom prst="ellipse">
            <a:avLst/>
          </a:prstGeom>
          <a:solidFill>
            <a:schemeClr val="accent6"/>
          </a:solidFill>
        </p:spPr>
        <p:txBody>
          <a:bodyPr wrap="none" anchor="ctr" anchorCtr="0">
            <a:noAutofit/>
          </a:bodyPr>
          <a:lstStyle>
            <a:lvl1pPr algn="ctr">
              <a:spcBef>
                <a:spcPts val="0"/>
              </a:spcBef>
              <a:defRPr sz="1600" cap="none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05</a:t>
            </a:r>
            <a:endParaRPr lang="en-US" dirty="0"/>
          </a:p>
        </p:txBody>
      </p:sp>
      <p:sp>
        <p:nvSpPr>
          <p:cNvPr id="17" name="Textplatzhalter 17"/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1979712" y="3147814"/>
            <a:ext cx="360000" cy="360000"/>
          </a:xfrm>
          <a:prstGeom prst="ellipse">
            <a:avLst/>
          </a:prstGeom>
          <a:solidFill>
            <a:schemeClr val="accent6"/>
          </a:solidFill>
        </p:spPr>
        <p:txBody>
          <a:bodyPr wrap="none" anchor="ctr" anchorCtr="0">
            <a:noAutofit/>
          </a:bodyPr>
          <a:lstStyle>
            <a:lvl1pPr algn="ctr">
              <a:spcBef>
                <a:spcPts val="0"/>
              </a:spcBef>
              <a:defRPr sz="1600" cap="none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06</a:t>
            </a:r>
            <a:endParaRPr lang="en-US" dirty="0"/>
          </a:p>
        </p:txBody>
      </p:sp>
      <p:sp>
        <p:nvSpPr>
          <p:cNvPr id="18" name="Textplatzhalter 10"/>
          <p:cNvSpPr>
            <a:spLocks noGrp="1"/>
          </p:cNvSpPr>
          <p:nvPr>
            <p:ph type="body" sz="quarter" idx="23" hasCustomPrompt="1"/>
          </p:nvPr>
        </p:nvSpPr>
        <p:spPr>
          <a:xfrm>
            <a:off x="2447764" y="900448"/>
            <a:ext cx="6438102" cy="246221"/>
          </a:xfrm>
        </p:spPr>
        <p:txBody>
          <a:bodyPr anchor="ctr" anchorCtr="0"/>
          <a:lstStyle>
            <a:lvl1pPr>
              <a:spcBef>
                <a:spcPts val="0"/>
              </a:spcBef>
              <a:defRPr sz="1600" b="0" cap="none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Platzhalter für einen </a:t>
            </a:r>
            <a:r>
              <a:rPr lang="de-DE" dirty="0" err="1"/>
              <a:t>Agendapunkt</a:t>
            </a:r>
            <a:endParaRPr lang="de-DE" dirty="0"/>
          </a:p>
        </p:txBody>
      </p:sp>
      <p:sp>
        <p:nvSpPr>
          <p:cNvPr id="19" name="Textplatzhalter 10"/>
          <p:cNvSpPr>
            <a:spLocks noGrp="1"/>
          </p:cNvSpPr>
          <p:nvPr>
            <p:ph type="body" sz="quarter" idx="24" hasCustomPrompt="1"/>
          </p:nvPr>
        </p:nvSpPr>
        <p:spPr>
          <a:xfrm>
            <a:off x="2447764" y="1361299"/>
            <a:ext cx="6438102" cy="246221"/>
          </a:xfrm>
        </p:spPr>
        <p:txBody>
          <a:bodyPr anchor="ctr" anchorCtr="0"/>
          <a:lstStyle>
            <a:lvl1pPr>
              <a:spcBef>
                <a:spcPts val="0"/>
              </a:spcBef>
              <a:defRPr sz="1600" b="0" cap="none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Platzhalter für einen </a:t>
            </a:r>
            <a:r>
              <a:rPr lang="de-DE" dirty="0" err="1"/>
              <a:t>Agendapunkt</a:t>
            </a:r>
            <a:endParaRPr lang="de-DE" dirty="0"/>
          </a:p>
        </p:txBody>
      </p:sp>
      <p:sp>
        <p:nvSpPr>
          <p:cNvPr id="20" name="Textplatzhalt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2447764" y="1822150"/>
            <a:ext cx="6438102" cy="246221"/>
          </a:xfrm>
        </p:spPr>
        <p:txBody>
          <a:bodyPr anchor="ctr" anchorCtr="0"/>
          <a:lstStyle>
            <a:lvl1pPr>
              <a:spcBef>
                <a:spcPts val="0"/>
              </a:spcBef>
              <a:defRPr sz="1600" b="0" cap="none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Platzhalter für einen </a:t>
            </a:r>
            <a:r>
              <a:rPr lang="de-DE" dirty="0" err="1"/>
              <a:t>Agendapunkt</a:t>
            </a:r>
            <a:endParaRPr lang="de-DE" dirty="0"/>
          </a:p>
        </p:txBody>
      </p:sp>
      <p:sp>
        <p:nvSpPr>
          <p:cNvPr id="21" name="Textplatzhalter 10"/>
          <p:cNvSpPr>
            <a:spLocks noGrp="1"/>
          </p:cNvSpPr>
          <p:nvPr>
            <p:ph type="body" sz="quarter" idx="26" hasCustomPrompt="1"/>
          </p:nvPr>
        </p:nvSpPr>
        <p:spPr>
          <a:xfrm>
            <a:off x="2447764" y="2283001"/>
            <a:ext cx="6438102" cy="246221"/>
          </a:xfrm>
        </p:spPr>
        <p:txBody>
          <a:bodyPr anchor="ctr" anchorCtr="0"/>
          <a:lstStyle>
            <a:lvl1pPr>
              <a:spcBef>
                <a:spcPts val="0"/>
              </a:spcBef>
              <a:defRPr sz="1600" b="0" cap="none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Platzhalter für einen </a:t>
            </a:r>
            <a:r>
              <a:rPr lang="de-DE" dirty="0" err="1"/>
              <a:t>Agendapunkt</a:t>
            </a:r>
            <a:endParaRPr lang="de-DE" dirty="0"/>
          </a:p>
        </p:txBody>
      </p:sp>
      <p:sp>
        <p:nvSpPr>
          <p:cNvPr id="22" name="Textplatzhalter 10"/>
          <p:cNvSpPr>
            <a:spLocks noGrp="1"/>
          </p:cNvSpPr>
          <p:nvPr>
            <p:ph type="body" sz="quarter" idx="27" hasCustomPrompt="1"/>
          </p:nvPr>
        </p:nvSpPr>
        <p:spPr>
          <a:xfrm>
            <a:off x="2447764" y="2743852"/>
            <a:ext cx="6438102" cy="246221"/>
          </a:xfrm>
        </p:spPr>
        <p:txBody>
          <a:bodyPr anchor="ctr" anchorCtr="0"/>
          <a:lstStyle>
            <a:lvl1pPr>
              <a:spcBef>
                <a:spcPts val="0"/>
              </a:spcBef>
              <a:defRPr sz="1600" b="0" cap="none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Platzhalter für einen </a:t>
            </a:r>
            <a:r>
              <a:rPr lang="de-DE" dirty="0" err="1"/>
              <a:t>Agendapunkt</a:t>
            </a:r>
            <a:endParaRPr lang="de-DE" dirty="0"/>
          </a:p>
        </p:txBody>
      </p:sp>
      <p:sp>
        <p:nvSpPr>
          <p:cNvPr id="23" name="Textplatzhalter 10"/>
          <p:cNvSpPr>
            <a:spLocks noGrp="1"/>
          </p:cNvSpPr>
          <p:nvPr>
            <p:ph type="body" sz="quarter" idx="28" hasCustomPrompt="1"/>
          </p:nvPr>
        </p:nvSpPr>
        <p:spPr>
          <a:xfrm>
            <a:off x="2447764" y="3204704"/>
            <a:ext cx="6438102" cy="246221"/>
          </a:xfrm>
        </p:spPr>
        <p:txBody>
          <a:bodyPr anchor="ctr" anchorCtr="0"/>
          <a:lstStyle>
            <a:lvl1pPr>
              <a:spcBef>
                <a:spcPts val="0"/>
              </a:spcBef>
              <a:defRPr sz="1600" b="0" cap="none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Platzhalter für einen </a:t>
            </a:r>
            <a:r>
              <a:rPr lang="de-DE" dirty="0" err="1"/>
              <a:t>Agendapunkt</a:t>
            </a:r>
            <a:endParaRPr lang="de-DE" dirty="0"/>
          </a:p>
        </p:txBody>
      </p:sp>
      <p:grpSp>
        <p:nvGrpSpPr>
          <p:cNvPr id="24" name="Gruppieren 23"/>
          <p:cNvGrpSpPr/>
          <p:nvPr userDrawn="1"/>
        </p:nvGrpSpPr>
        <p:grpSpPr>
          <a:xfrm>
            <a:off x="-95994" y="1163712"/>
            <a:ext cx="72000" cy="3352254"/>
            <a:chOff x="-108520" y="1448780"/>
            <a:chExt cx="72000" cy="3352254"/>
          </a:xfrm>
        </p:grpSpPr>
        <p:sp>
          <p:nvSpPr>
            <p:cNvPr id="25" name="Freihandform 24"/>
            <p:cNvSpPr/>
            <p:nvPr userDrawn="1"/>
          </p:nvSpPr>
          <p:spPr>
            <a:xfrm>
              <a:off x="-108520" y="1448780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26" name="Freihandform 25"/>
            <p:cNvSpPr/>
            <p:nvPr userDrawn="1"/>
          </p:nvSpPr>
          <p:spPr>
            <a:xfrm>
              <a:off x="-108520" y="4801034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grpSp>
        <p:nvGrpSpPr>
          <p:cNvPr id="27" name="Gruppieren 26"/>
          <p:cNvGrpSpPr/>
          <p:nvPr userDrawn="1"/>
        </p:nvGrpSpPr>
        <p:grpSpPr>
          <a:xfrm>
            <a:off x="357710" y="-92546"/>
            <a:ext cx="8533602" cy="72000"/>
            <a:chOff x="395288" y="-92249"/>
            <a:chExt cx="8533602" cy="72000"/>
          </a:xfrm>
        </p:grpSpPr>
        <p:sp>
          <p:nvSpPr>
            <p:cNvPr id="28" name="Freihandform 27"/>
            <p:cNvSpPr/>
            <p:nvPr userDrawn="1"/>
          </p:nvSpPr>
          <p:spPr>
            <a:xfrm>
              <a:off x="3952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29" name="Freihandform 28"/>
            <p:cNvSpPr/>
            <p:nvPr userDrawn="1"/>
          </p:nvSpPr>
          <p:spPr>
            <a:xfrm>
              <a:off x="4573406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30" name="Freihandform 29"/>
            <p:cNvSpPr/>
            <p:nvPr userDrawn="1"/>
          </p:nvSpPr>
          <p:spPr>
            <a:xfrm>
              <a:off x="47513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31" name="Freihandform 30"/>
            <p:cNvSpPr/>
            <p:nvPr userDrawn="1"/>
          </p:nvSpPr>
          <p:spPr>
            <a:xfrm>
              <a:off x="8928890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grpSp>
        <p:nvGrpSpPr>
          <p:cNvPr id="32" name="Gruppieren 31"/>
          <p:cNvGrpSpPr/>
          <p:nvPr userDrawn="1"/>
        </p:nvGrpSpPr>
        <p:grpSpPr>
          <a:xfrm>
            <a:off x="9167994" y="1163712"/>
            <a:ext cx="72000" cy="3352254"/>
            <a:chOff x="-108520" y="1448780"/>
            <a:chExt cx="72000" cy="3352254"/>
          </a:xfrm>
        </p:grpSpPr>
        <p:sp>
          <p:nvSpPr>
            <p:cNvPr id="33" name="Freihandform 32"/>
            <p:cNvSpPr/>
            <p:nvPr userDrawn="1"/>
          </p:nvSpPr>
          <p:spPr>
            <a:xfrm>
              <a:off x="-108520" y="1448780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34" name="Freihandform 33"/>
            <p:cNvSpPr/>
            <p:nvPr userDrawn="1"/>
          </p:nvSpPr>
          <p:spPr>
            <a:xfrm>
              <a:off x="-108520" y="4801034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grpSp>
        <p:nvGrpSpPr>
          <p:cNvPr id="35" name="Gruppieren 34"/>
          <p:cNvGrpSpPr/>
          <p:nvPr userDrawn="1"/>
        </p:nvGrpSpPr>
        <p:grpSpPr>
          <a:xfrm>
            <a:off x="357710" y="5164046"/>
            <a:ext cx="8533602" cy="72000"/>
            <a:chOff x="395288" y="-92249"/>
            <a:chExt cx="8533602" cy="72000"/>
          </a:xfrm>
        </p:grpSpPr>
        <p:sp>
          <p:nvSpPr>
            <p:cNvPr id="36" name="Freihandform 35"/>
            <p:cNvSpPr/>
            <p:nvPr userDrawn="1"/>
          </p:nvSpPr>
          <p:spPr>
            <a:xfrm>
              <a:off x="3952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37" name="Freihandform 36"/>
            <p:cNvSpPr/>
            <p:nvPr userDrawn="1"/>
          </p:nvSpPr>
          <p:spPr>
            <a:xfrm>
              <a:off x="4573406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38" name="Freihandform 37"/>
            <p:cNvSpPr/>
            <p:nvPr userDrawn="1"/>
          </p:nvSpPr>
          <p:spPr>
            <a:xfrm>
              <a:off x="47513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39" name="Freihandform 38"/>
            <p:cNvSpPr/>
            <p:nvPr userDrawn="1"/>
          </p:nvSpPr>
          <p:spPr>
            <a:xfrm>
              <a:off x="8928890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sp>
        <p:nvSpPr>
          <p:cNvPr id="40" name="Freihandform 39"/>
          <p:cNvSpPr>
            <a:spLocks noChangeAspect="1"/>
          </p:cNvSpPr>
          <p:nvPr userDrawn="1"/>
        </p:nvSpPr>
        <p:spPr bwMode="gray">
          <a:xfrm>
            <a:off x="0" y="3746837"/>
            <a:ext cx="1784351" cy="486000"/>
          </a:xfrm>
          <a:custGeom>
            <a:avLst/>
            <a:gdLst/>
            <a:ahLst/>
            <a:cxnLst/>
            <a:rect l="l" t="t" r="r" b="b"/>
            <a:pathLst>
              <a:path w="1784351" h="486000">
                <a:moveTo>
                  <a:pt x="0" y="0"/>
                </a:moveTo>
                <a:lnTo>
                  <a:pt x="80844" y="0"/>
                </a:lnTo>
                <a:lnTo>
                  <a:pt x="1004494" y="0"/>
                </a:lnTo>
                <a:lnTo>
                  <a:pt x="1060429" y="0"/>
                </a:lnTo>
                <a:lnTo>
                  <a:pt x="1152128" y="0"/>
                </a:lnTo>
                <a:lnTo>
                  <a:pt x="1784351" y="0"/>
                </a:lnTo>
                <a:lnTo>
                  <a:pt x="1503348" y="412825"/>
                </a:lnTo>
                <a:cubicBezTo>
                  <a:pt x="1472029" y="455546"/>
                  <a:pt x="1434432" y="484128"/>
                  <a:pt x="1374857" y="486000"/>
                </a:cubicBezTo>
                <a:lnTo>
                  <a:pt x="1152128" y="486000"/>
                </a:lnTo>
                <a:lnTo>
                  <a:pt x="1060429" y="486000"/>
                </a:lnTo>
                <a:lnTo>
                  <a:pt x="1004494" y="486000"/>
                </a:lnTo>
                <a:lnTo>
                  <a:pt x="80844" y="486000"/>
                </a:lnTo>
                <a:lnTo>
                  <a:pt x="0" y="486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/>
            <a:endParaRPr lang="de-DE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  <p:sp>
        <p:nvSpPr>
          <p:cNvPr id="41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33989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>
                <a:solidFill>
                  <a:prstClr val="white"/>
                </a:solidFill>
              </a:rPr>
              <a:t>Seite </a:t>
            </a:r>
            <a:fld id="{7035D381-67B0-48C1-98E1-720E08ACEF49}" type="slidenum">
              <a:rPr lang="de-DE" smtClean="0">
                <a:solidFill>
                  <a:prstClr val="white"/>
                </a:solidFill>
              </a:rPr>
              <a:pPr/>
              <a:t>‹Nr.›</a:t>
            </a:fld>
            <a:endParaRPr lang="de-DE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82431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mit vielen Punk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0" y="3996188"/>
            <a:ext cx="9144000" cy="114731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pic>
        <p:nvPicPr>
          <p:cNvPr id="9" name="Picture 4" descr="Z:\Kunden\Hamburg_Marketing\Bildmaterial\Logos_Gesellschaften\HamburgLogo_Weiße_Typo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999" y="4515735"/>
            <a:ext cx="2027867" cy="37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platzhalt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359532" y="206438"/>
            <a:ext cx="8526334" cy="400110"/>
          </a:xfrm>
        </p:spPr>
        <p:txBody>
          <a:bodyPr/>
          <a:lstStyle>
            <a:lvl1pPr>
              <a:spcBef>
                <a:spcPts val="0"/>
              </a:spcBef>
              <a:defRPr sz="2600" b="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Agenda</a:t>
            </a:r>
          </a:p>
        </p:txBody>
      </p:sp>
      <p:sp>
        <p:nvSpPr>
          <p:cNvPr id="12" name="Textplatzhalter 17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359532" y="843558"/>
            <a:ext cx="360000" cy="360000"/>
          </a:xfrm>
          <a:prstGeom prst="ellipse">
            <a:avLst/>
          </a:prstGeom>
          <a:solidFill>
            <a:schemeClr val="accent6"/>
          </a:solidFill>
        </p:spPr>
        <p:txBody>
          <a:bodyPr wrap="none" anchor="ctr" anchorCtr="0">
            <a:noAutofit/>
          </a:bodyPr>
          <a:lstStyle>
            <a:lvl1pPr algn="ctr">
              <a:spcBef>
                <a:spcPts val="0"/>
              </a:spcBef>
              <a:defRPr sz="1600" cap="none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01</a:t>
            </a:r>
            <a:endParaRPr lang="en-US" dirty="0"/>
          </a:p>
        </p:txBody>
      </p:sp>
      <p:sp>
        <p:nvSpPr>
          <p:cNvPr id="13" name="Textplatzhalter 17"/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359532" y="1304409"/>
            <a:ext cx="360000" cy="360000"/>
          </a:xfrm>
          <a:prstGeom prst="ellipse">
            <a:avLst/>
          </a:prstGeom>
          <a:solidFill>
            <a:schemeClr val="accent6"/>
          </a:solidFill>
        </p:spPr>
        <p:txBody>
          <a:bodyPr wrap="none" anchor="ctr" anchorCtr="0">
            <a:noAutofit/>
          </a:bodyPr>
          <a:lstStyle>
            <a:lvl1pPr algn="ctr">
              <a:spcBef>
                <a:spcPts val="0"/>
              </a:spcBef>
              <a:defRPr sz="1600" cap="none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02</a:t>
            </a:r>
            <a:endParaRPr lang="en-US" dirty="0"/>
          </a:p>
        </p:txBody>
      </p:sp>
      <p:sp>
        <p:nvSpPr>
          <p:cNvPr id="14" name="Textplatzhalter 17"/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359532" y="1765260"/>
            <a:ext cx="360000" cy="360000"/>
          </a:xfrm>
          <a:prstGeom prst="ellipse">
            <a:avLst/>
          </a:prstGeom>
          <a:solidFill>
            <a:schemeClr val="accent6"/>
          </a:solidFill>
        </p:spPr>
        <p:txBody>
          <a:bodyPr wrap="none" anchor="ctr" anchorCtr="0">
            <a:noAutofit/>
          </a:bodyPr>
          <a:lstStyle>
            <a:lvl1pPr algn="ctr">
              <a:spcBef>
                <a:spcPts val="0"/>
              </a:spcBef>
              <a:defRPr sz="1600" cap="none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03</a:t>
            </a:r>
            <a:endParaRPr lang="en-US" dirty="0"/>
          </a:p>
        </p:txBody>
      </p:sp>
      <p:sp>
        <p:nvSpPr>
          <p:cNvPr id="15" name="Textplatzhalter 17"/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359532" y="2226111"/>
            <a:ext cx="360000" cy="360000"/>
          </a:xfrm>
          <a:prstGeom prst="ellipse">
            <a:avLst/>
          </a:prstGeom>
          <a:solidFill>
            <a:schemeClr val="accent6"/>
          </a:solidFill>
        </p:spPr>
        <p:txBody>
          <a:bodyPr wrap="none" anchor="ctr" anchorCtr="0">
            <a:noAutofit/>
          </a:bodyPr>
          <a:lstStyle>
            <a:lvl1pPr algn="ctr">
              <a:spcBef>
                <a:spcPts val="0"/>
              </a:spcBef>
              <a:defRPr sz="1600" cap="none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04</a:t>
            </a:r>
            <a:endParaRPr lang="en-US" dirty="0"/>
          </a:p>
        </p:txBody>
      </p:sp>
      <p:sp>
        <p:nvSpPr>
          <p:cNvPr id="16" name="Textplatzhalter 17"/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359532" y="2686962"/>
            <a:ext cx="360000" cy="360000"/>
          </a:xfrm>
          <a:prstGeom prst="ellipse">
            <a:avLst/>
          </a:prstGeom>
          <a:solidFill>
            <a:schemeClr val="accent6"/>
          </a:solidFill>
        </p:spPr>
        <p:txBody>
          <a:bodyPr wrap="none" anchor="ctr" anchorCtr="0">
            <a:noAutofit/>
          </a:bodyPr>
          <a:lstStyle>
            <a:lvl1pPr algn="ctr">
              <a:spcBef>
                <a:spcPts val="0"/>
              </a:spcBef>
              <a:defRPr sz="1600" cap="none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05</a:t>
            </a:r>
            <a:endParaRPr lang="en-US" dirty="0"/>
          </a:p>
        </p:txBody>
      </p:sp>
      <p:sp>
        <p:nvSpPr>
          <p:cNvPr id="17" name="Textplatzhalter 17"/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359532" y="3147814"/>
            <a:ext cx="360000" cy="360000"/>
          </a:xfrm>
          <a:prstGeom prst="ellipse">
            <a:avLst/>
          </a:prstGeom>
          <a:solidFill>
            <a:schemeClr val="accent6"/>
          </a:solidFill>
        </p:spPr>
        <p:txBody>
          <a:bodyPr wrap="none" anchor="ctr" anchorCtr="0">
            <a:noAutofit/>
          </a:bodyPr>
          <a:lstStyle>
            <a:lvl1pPr algn="ctr">
              <a:spcBef>
                <a:spcPts val="0"/>
              </a:spcBef>
              <a:defRPr sz="1600" cap="none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06</a:t>
            </a:r>
            <a:endParaRPr lang="en-US" dirty="0"/>
          </a:p>
        </p:txBody>
      </p:sp>
      <p:sp>
        <p:nvSpPr>
          <p:cNvPr id="18" name="Textplatzhalter 10"/>
          <p:cNvSpPr>
            <a:spLocks noGrp="1"/>
          </p:cNvSpPr>
          <p:nvPr>
            <p:ph type="body" sz="quarter" idx="23" hasCustomPrompt="1"/>
          </p:nvPr>
        </p:nvSpPr>
        <p:spPr>
          <a:xfrm>
            <a:off x="827584" y="900448"/>
            <a:ext cx="3707904" cy="246221"/>
          </a:xfrm>
        </p:spPr>
        <p:txBody>
          <a:bodyPr anchor="ctr" anchorCtr="0"/>
          <a:lstStyle>
            <a:lvl1pPr>
              <a:spcBef>
                <a:spcPts val="0"/>
              </a:spcBef>
              <a:defRPr sz="1600" b="0" cap="none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Platzhalter für einen </a:t>
            </a:r>
            <a:r>
              <a:rPr lang="de-DE" dirty="0" err="1"/>
              <a:t>Agendapunkt</a:t>
            </a:r>
            <a:endParaRPr lang="de-DE" dirty="0"/>
          </a:p>
        </p:txBody>
      </p:sp>
      <p:sp>
        <p:nvSpPr>
          <p:cNvPr id="19" name="Textplatzhalter 10"/>
          <p:cNvSpPr>
            <a:spLocks noGrp="1"/>
          </p:cNvSpPr>
          <p:nvPr>
            <p:ph type="body" sz="quarter" idx="24" hasCustomPrompt="1"/>
          </p:nvPr>
        </p:nvSpPr>
        <p:spPr>
          <a:xfrm>
            <a:off x="827584" y="1361299"/>
            <a:ext cx="3707904" cy="246221"/>
          </a:xfrm>
        </p:spPr>
        <p:txBody>
          <a:bodyPr anchor="ctr" anchorCtr="0"/>
          <a:lstStyle>
            <a:lvl1pPr>
              <a:spcBef>
                <a:spcPts val="0"/>
              </a:spcBef>
              <a:defRPr sz="1600" b="0" cap="none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Platzhalter für einen </a:t>
            </a:r>
            <a:r>
              <a:rPr lang="de-DE" dirty="0" err="1"/>
              <a:t>Agendapunkt</a:t>
            </a:r>
            <a:endParaRPr lang="de-DE" dirty="0"/>
          </a:p>
        </p:txBody>
      </p:sp>
      <p:sp>
        <p:nvSpPr>
          <p:cNvPr id="20" name="Textplatzhalt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827584" y="1822150"/>
            <a:ext cx="3707904" cy="246221"/>
          </a:xfrm>
        </p:spPr>
        <p:txBody>
          <a:bodyPr anchor="ctr" anchorCtr="0"/>
          <a:lstStyle>
            <a:lvl1pPr>
              <a:spcBef>
                <a:spcPts val="0"/>
              </a:spcBef>
              <a:defRPr sz="1600" b="0" cap="none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Platzhalter für einen </a:t>
            </a:r>
            <a:r>
              <a:rPr lang="de-DE" dirty="0" err="1"/>
              <a:t>Agendapunkt</a:t>
            </a:r>
            <a:endParaRPr lang="de-DE" dirty="0"/>
          </a:p>
        </p:txBody>
      </p:sp>
      <p:sp>
        <p:nvSpPr>
          <p:cNvPr id="21" name="Textplatzhalter 10"/>
          <p:cNvSpPr>
            <a:spLocks noGrp="1"/>
          </p:cNvSpPr>
          <p:nvPr>
            <p:ph type="body" sz="quarter" idx="26" hasCustomPrompt="1"/>
          </p:nvPr>
        </p:nvSpPr>
        <p:spPr>
          <a:xfrm>
            <a:off x="827584" y="2283001"/>
            <a:ext cx="3707904" cy="246221"/>
          </a:xfrm>
        </p:spPr>
        <p:txBody>
          <a:bodyPr anchor="ctr" anchorCtr="0"/>
          <a:lstStyle>
            <a:lvl1pPr>
              <a:spcBef>
                <a:spcPts val="0"/>
              </a:spcBef>
              <a:defRPr sz="1600" b="0" cap="none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Platzhalter für einen </a:t>
            </a:r>
            <a:r>
              <a:rPr lang="de-DE" dirty="0" err="1"/>
              <a:t>Agendapunkt</a:t>
            </a:r>
            <a:endParaRPr lang="de-DE" dirty="0"/>
          </a:p>
        </p:txBody>
      </p:sp>
      <p:sp>
        <p:nvSpPr>
          <p:cNvPr id="22" name="Textplatzhalter 10"/>
          <p:cNvSpPr>
            <a:spLocks noGrp="1"/>
          </p:cNvSpPr>
          <p:nvPr>
            <p:ph type="body" sz="quarter" idx="27" hasCustomPrompt="1"/>
          </p:nvPr>
        </p:nvSpPr>
        <p:spPr>
          <a:xfrm>
            <a:off x="827584" y="2743852"/>
            <a:ext cx="3707904" cy="246221"/>
          </a:xfrm>
        </p:spPr>
        <p:txBody>
          <a:bodyPr anchor="ctr" anchorCtr="0"/>
          <a:lstStyle>
            <a:lvl1pPr>
              <a:spcBef>
                <a:spcPts val="0"/>
              </a:spcBef>
              <a:defRPr sz="1600" b="0" cap="none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Platzhalter für einen </a:t>
            </a:r>
            <a:r>
              <a:rPr lang="de-DE" dirty="0" err="1"/>
              <a:t>Agendapunkt</a:t>
            </a:r>
            <a:endParaRPr lang="de-DE" dirty="0"/>
          </a:p>
        </p:txBody>
      </p:sp>
      <p:sp>
        <p:nvSpPr>
          <p:cNvPr id="23" name="Textplatzhalter 10"/>
          <p:cNvSpPr>
            <a:spLocks noGrp="1"/>
          </p:cNvSpPr>
          <p:nvPr>
            <p:ph type="body" sz="quarter" idx="28" hasCustomPrompt="1"/>
          </p:nvPr>
        </p:nvSpPr>
        <p:spPr>
          <a:xfrm>
            <a:off x="827584" y="3204704"/>
            <a:ext cx="3707904" cy="246221"/>
          </a:xfrm>
        </p:spPr>
        <p:txBody>
          <a:bodyPr anchor="ctr" anchorCtr="0"/>
          <a:lstStyle>
            <a:lvl1pPr>
              <a:spcBef>
                <a:spcPts val="0"/>
              </a:spcBef>
              <a:defRPr sz="1600" b="0" cap="none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Platzhalter für einen </a:t>
            </a:r>
            <a:r>
              <a:rPr lang="de-DE" dirty="0" err="1"/>
              <a:t>Agendapunkt</a:t>
            </a:r>
            <a:endParaRPr lang="de-DE" dirty="0"/>
          </a:p>
        </p:txBody>
      </p:sp>
      <p:sp>
        <p:nvSpPr>
          <p:cNvPr id="24" name="Textplatzhalter 17"/>
          <p:cNvSpPr>
            <a:spLocks noGrp="1"/>
          </p:cNvSpPr>
          <p:nvPr>
            <p:ph type="body" sz="quarter" idx="29" hasCustomPrompt="1"/>
          </p:nvPr>
        </p:nvSpPr>
        <p:spPr bwMode="gray">
          <a:xfrm>
            <a:off x="4709910" y="843558"/>
            <a:ext cx="360000" cy="360000"/>
          </a:xfrm>
          <a:prstGeom prst="ellipse">
            <a:avLst/>
          </a:prstGeom>
          <a:solidFill>
            <a:schemeClr val="accent6"/>
          </a:solidFill>
        </p:spPr>
        <p:txBody>
          <a:bodyPr wrap="none" anchor="ctr" anchorCtr="0">
            <a:noAutofit/>
          </a:bodyPr>
          <a:lstStyle>
            <a:lvl1pPr algn="ctr">
              <a:spcBef>
                <a:spcPts val="0"/>
              </a:spcBef>
              <a:defRPr sz="1600" cap="none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07</a:t>
            </a:r>
            <a:endParaRPr lang="en-US" dirty="0"/>
          </a:p>
        </p:txBody>
      </p:sp>
      <p:sp>
        <p:nvSpPr>
          <p:cNvPr id="25" name="Textplatzhalter 17"/>
          <p:cNvSpPr>
            <a:spLocks noGrp="1"/>
          </p:cNvSpPr>
          <p:nvPr>
            <p:ph type="body" sz="quarter" idx="30" hasCustomPrompt="1"/>
          </p:nvPr>
        </p:nvSpPr>
        <p:spPr bwMode="gray">
          <a:xfrm>
            <a:off x="4709910" y="1304409"/>
            <a:ext cx="360000" cy="360000"/>
          </a:xfrm>
          <a:prstGeom prst="ellipse">
            <a:avLst/>
          </a:prstGeom>
          <a:solidFill>
            <a:schemeClr val="accent6"/>
          </a:solidFill>
        </p:spPr>
        <p:txBody>
          <a:bodyPr wrap="none" anchor="ctr" anchorCtr="0">
            <a:noAutofit/>
          </a:bodyPr>
          <a:lstStyle>
            <a:lvl1pPr algn="ctr">
              <a:spcBef>
                <a:spcPts val="0"/>
              </a:spcBef>
              <a:defRPr sz="1600" cap="none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08</a:t>
            </a:r>
            <a:endParaRPr lang="en-US" dirty="0"/>
          </a:p>
        </p:txBody>
      </p:sp>
      <p:sp>
        <p:nvSpPr>
          <p:cNvPr id="26" name="Textplatzhalter 17"/>
          <p:cNvSpPr>
            <a:spLocks noGrp="1"/>
          </p:cNvSpPr>
          <p:nvPr>
            <p:ph type="body" sz="quarter" idx="31" hasCustomPrompt="1"/>
          </p:nvPr>
        </p:nvSpPr>
        <p:spPr bwMode="gray">
          <a:xfrm>
            <a:off x="4709910" y="1765260"/>
            <a:ext cx="360000" cy="360000"/>
          </a:xfrm>
          <a:prstGeom prst="ellipse">
            <a:avLst/>
          </a:prstGeom>
          <a:solidFill>
            <a:schemeClr val="accent6"/>
          </a:solidFill>
        </p:spPr>
        <p:txBody>
          <a:bodyPr wrap="none" anchor="ctr" anchorCtr="0">
            <a:noAutofit/>
          </a:bodyPr>
          <a:lstStyle>
            <a:lvl1pPr algn="ctr">
              <a:spcBef>
                <a:spcPts val="0"/>
              </a:spcBef>
              <a:defRPr sz="1600" cap="none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09</a:t>
            </a:r>
            <a:endParaRPr lang="en-US" dirty="0"/>
          </a:p>
        </p:txBody>
      </p:sp>
      <p:sp>
        <p:nvSpPr>
          <p:cNvPr id="27" name="Textplatzhalter 17"/>
          <p:cNvSpPr>
            <a:spLocks noGrp="1"/>
          </p:cNvSpPr>
          <p:nvPr>
            <p:ph type="body" sz="quarter" idx="32" hasCustomPrompt="1"/>
          </p:nvPr>
        </p:nvSpPr>
        <p:spPr bwMode="gray">
          <a:xfrm>
            <a:off x="4709910" y="2226111"/>
            <a:ext cx="360000" cy="360000"/>
          </a:xfrm>
          <a:prstGeom prst="ellipse">
            <a:avLst/>
          </a:prstGeom>
          <a:solidFill>
            <a:schemeClr val="accent6"/>
          </a:solidFill>
        </p:spPr>
        <p:txBody>
          <a:bodyPr wrap="none" anchor="ctr" anchorCtr="0">
            <a:noAutofit/>
          </a:bodyPr>
          <a:lstStyle>
            <a:lvl1pPr algn="ctr">
              <a:spcBef>
                <a:spcPts val="0"/>
              </a:spcBef>
              <a:defRPr sz="1600" cap="none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10</a:t>
            </a:r>
            <a:endParaRPr lang="en-US" dirty="0"/>
          </a:p>
        </p:txBody>
      </p:sp>
      <p:sp>
        <p:nvSpPr>
          <p:cNvPr id="28" name="Textplatzhalter 17"/>
          <p:cNvSpPr>
            <a:spLocks noGrp="1"/>
          </p:cNvSpPr>
          <p:nvPr>
            <p:ph type="body" sz="quarter" idx="33" hasCustomPrompt="1"/>
          </p:nvPr>
        </p:nvSpPr>
        <p:spPr bwMode="gray">
          <a:xfrm>
            <a:off x="4709910" y="2686962"/>
            <a:ext cx="360000" cy="360000"/>
          </a:xfrm>
          <a:prstGeom prst="ellipse">
            <a:avLst/>
          </a:prstGeom>
          <a:solidFill>
            <a:schemeClr val="accent6"/>
          </a:solidFill>
        </p:spPr>
        <p:txBody>
          <a:bodyPr wrap="none" anchor="ctr" anchorCtr="0">
            <a:noAutofit/>
          </a:bodyPr>
          <a:lstStyle>
            <a:lvl1pPr algn="ctr">
              <a:spcBef>
                <a:spcPts val="0"/>
              </a:spcBef>
              <a:defRPr sz="1600" cap="none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11</a:t>
            </a:r>
            <a:endParaRPr lang="en-US" dirty="0"/>
          </a:p>
        </p:txBody>
      </p:sp>
      <p:sp>
        <p:nvSpPr>
          <p:cNvPr id="29" name="Textplatzhalter 17"/>
          <p:cNvSpPr>
            <a:spLocks noGrp="1"/>
          </p:cNvSpPr>
          <p:nvPr>
            <p:ph type="body" sz="quarter" idx="34" hasCustomPrompt="1"/>
          </p:nvPr>
        </p:nvSpPr>
        <p:spPr bwMode="gray">
          <a:xfrm>
            <a:off x="4709910" y="3147814"/>
            <a:ext cx="360000" cy="360000"/>
          </a:xfrm>
          <a:prstGeom prst="ellipse">
            <a:avLst/>
          </a:prstGeom>
          <a:solidFill>
            <a:schemeClr val="accent6"/>
          </a:solidFill>
        </p:spPr>
        <p:txBody>
          <a:bodyPr wrap="none" anchor="ctr" anchorCtr="0">
            <a:noAutofit/>
          </a:bodyPr>
          <a:lstStyle>
            <a:lvl1pPr algn="ctr">
              <a:spcBef>
                <a:spcPts val="0"/>
              </a:spcBef>
              <a:defRPr sz="1600" cap="none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12</a:t>
            </a:r>
            <a:endParaRPr lang="en-US" dirty="0"/>
          </a:p>
        </p:txBody>
      </p:sp>
      <p:sp>
        <p:nvSpPr>
          <p:cNvPr id="30" name="Textplatzhalter 10"/>
          <p:cNvSpPr>
            <a:spLocks noGrp="1"/>
          </p:cNvSpPr>
          <p:nvPr>
            <p:ph type="body" sz="quarter" idx="35" hasCustomPrompt="1"/>
          </p:nvPr>
        </p:nvSpPr>
        <p:spPr>
          <a:xfrm>
            <a:off x="5177962" y="900448"/>
            <a:ext cx="3707904" cy="246221"/>
          </a:xfrm>
        </p:spPr>
        <p:txBody>
          <a:bodyPr anchor="ctr" anchorCtr="0"/>
          <a:lstStyle>
            <a:lvl1pPr>
              <a:spcBef>
                <a:spcPts val="0"/>
              </a:spcBef>
              <a:defRPr sz="1600" b="0" cap="none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Platzhalter für einen </a:t>
            </a:r>
            <a:r>
              <a:rPr lang="de-DE" dirty="0" err="1"/>
              <a:t>Agendapunkt</a:t>
            </a:r>
            <a:endParaRPr lang="de-DE" dirty="0"/>
          </a:p>
        </p:txBody>
      </p:sp>
      <p:sp>
        <p:nvSpPr>
          <p:cNvPr id="31" name="Textplatzhalter 10"/>
          <p:cNvSpPr>
            <a:spLocks noGrp="1"/>
          </p:cNvSpPr>
          <p:nvPr>
            <p:ph type="body" sz="quarter" idx="36" hasCustomPrompt="1"/>
          </p:nvPr>
        </p:nvSpPr>
        <p:spPr>
          <a:xfrm>
            <a:off x="5177962" y="1361299"/>
            <a:ext cx="3707904" cy="246221"/>
          </a:xfrm>
        </p:spPr>
        <p:txBody>
          <a:bodyPr anchor="ctr" anchorCtr="0"/>
          <a:lstStyle>
            <a:lvl1pPr>
              <a:spcBef>
                <a:spcPts val="0"/>
              </a:spcBef>
              <a:defRPr sz="1600" b="0" cap="none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Platzhalter für einen </a:t>
            </a:r>
            <a:r>
              <a:rPr lang="de-DE" dirty="0" err="1"/>
              <a:t>Agendapunkt</a:t>
            </a:r>
            <a:endParaRPr lang="de-DE" dirty="0"/>
          </a:p>
        </p:txBody>
      </p:sp>
      <p:sp>
        <p:nvSpPr>
          <p:cNvPr id="32" name="Textplatzhalter 10"/>
          <p:cNvSpPr>
            <a:spLocks noGrp="1"/>
          </p:cNvSpPr>
          <p:nvPr>
            <p:ph type="body" sz="quarter" idx="37" hasCustomPrompt="1"/>
          </p:nvPr>
        </p:nvSpPr>
        <p:spPr>
          <a:xfrm>
            <a:off x="5177962" y="1822150"/>
            <a:ext cx="3707904" cy="246221"/>
          </a:xfrm>
        </p:spPr>
        <p:txBody>
          <a:bodyPr anchor="ctr" anchorCtr="0"/>
          <a:lstStyle>
            <a:lvl1pPr>
              <a:spcBef>
                <a:spcPts val="0"/>
              </a:spcBef>
              <a:defRPr sz="1600" b="0" cap="none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Platzhalter für einen </a:t>
            </a:r>
            <a:r>
              <a:rPr lang="de-DE" dirty="0" err="1"/>
              <a:t>Agendapunkt</a:t>
            </a:r>
            <a:endParaRPr lang="de-DE" dirty="0"/>
          </a:p>
        </p:txBody>
      </p:sp>
      <p:sp>
        <p:nvSpPr>
          <p:cNvPr id="33" name="Textplatzhalter 10"/>
          <p:cNvSpPr>
            <a:spLocks noGrp="1"/>
          </p:cNvSpPr>
          <p:nvPr>
            <p:ph type="body" sz="quarter" idx="38" hasCustomPrompt="1"/>
          </p:nvPr>
        </p:nvSpPr>
        <p:spPr>
          <a:xfrm>
            <a:off x="5177962" y="2283001"/>
            <a:ext cx="3707904" cy="246221"/>
          </a:xfrm>
        </p:spPr>
        <p:txBody>
          <a:bodyPr anchor="ctr" anchorCtr="0"/>
          <a:lstStyle>
            <a:lvl1pPr>
              <a:spcBef>
                <a:spcPts val="0"/>
              </a:spcBef>
              <a:defRPr sz="1600" b="0" cap="none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Platzhalter für einen </a:t>
            </a:r>
            <a:r>
              <a:rPr lang="de-DE" dirty="0" err="1"/>
              <a:t>Agendapunkt</a:t>
            </a:r>
            <a:endParaRPr lang="de-DE" dirty="0"/>
          </a:p>
        </p:txBody>
      </p:sp>
      <p:sp>
        <p:nvSpPr>
          <p:cNvPr id="34" name="Textplatzhalter 10"/>
          <p:cNvSpPr>
            <a:spLocks noGrp="1"/>
          </p:cNvSpPr>
          <p:nvPr>
            <p:ph type="body" sz="quarter" idx="39" hasCustomPrompt="1"/>
          </p:nvPr>
        </p:nvSpPr>
        <p:spPr>
          <a:xfrm>
            <a:off x="5177962" y="2743852"/>
            <a:ext cx="3707904" cy="246221"/>
          </a:xfrm>
        </p:spPr>
        <p:txBody>
          <a:bodyPr anchor="ctr" anchorCtr="0"/>
          <a:lstStyle>
            <a:lvl1pPr>
              <a:spcBef>
                <a:spcPts val="0"/>
              </a:spcBef>
              <a:defRPr sz="1600" b="0" cap="none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Platzhalter für einen </a:t>
            </a:r>
            <a:r>
              <a:rPr lang="de-DE" dirty="0" err="1"/>
              <a:t>Agendapunkt</a:t>
            </a:r>
            <a:endParaRPr lang="de-DE" dirty="0"/>
          </a:p>
        </p:txBody>
      </p:sp>
      <p:sp>
        <p:nvSpPr>
          <p:cNvPr id="35" name="Textplatzhalter 10"/>
          <p:cNvSpPr>
            <a:spLocks noGrp="1"/>
          </p:cNvSpPr>
          <p:nvPr>
            <p:ph type="body" sz="quarter" idx="40" hasCustomPrompt="1"/>
          </p:nvPr>
        </p:nvSpPr>
        <p:spPr>
          <a:xfrm>
            <a:off x="5177962" y="3204704"/>
            <a:ext cx="3707904" cy="246221"/>
          </a:xfrm>
        </p:spPr>
        <p:txBody>
          <a:bodyPr anchor="ctr" anchorCtr="0"/>
          <a:lstStyle>
            <a:lvl1pPr>
              <a:spcBef>
                <a:spcPts val="0"/>
              </a:spcBef>
              <a:defRPr sz="1600" b="0" cap="none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Platzhalter für einen </a:t>
            </a:r>
            <a:r>
              <a:rPr lang="de-DE" dirty="0" err="1"/>
              <a:t>Agendapunkt</a:t>
            </a:r>
            <a:endParaRPr lang="de-DE" dirty="0"/>
          </a:p>
        </p:txBody>
      </p:sp>
      <p:grpSp>
        <p:nvGrpSpPr>
          <p:cNvPr id="36" name="Gruppieren 35"/>
          <p:cNvGrpSpPr/>
          <p:nvPr userDrawn="1"/>
        </p:nvGrpSpPr>
        <p:grpSpPr>
          <a:xfrm>
            <a:off x="-95994" y="1163712"/>
            <a:ext cx="72000" cy="3352254"/>
            <a:chOff x="-108520" y="1448780"/>
            <a:chExt cx="72000" cy="3352254"/>
          </a:xfrm>
        </p:grpSpPr>
        <p:sp>
          <p:nvSpPr>
            <p:cNvPr id="37" name="Freihandform 36"/>
            <p:cNvSpPr/>
            <p:nvPr userDrawn="1"/>
          </p:nvSpPr>
          <p:spPr>
            <a:xfrm>
              <a:off x="-108520" y="1448780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38" name="Freihandform 37"/>
            <p:cNvSpPr/>
            <p:nvPr userDrawn="1"/>
          </p:nvSpPr>
          <p:spPr>
            <a:xfrm>
              <a:off x="-108520" y="4801034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grpSp>
        <p:nvGrpSpPr>
          <p:cNvPr id="39" name="Gruppieren 38"/>
          <p:cNvGrpSpPr/>
          <p:nvPr userDrawn="1"/>
        </p:nvGrpSpPr>
        <p:grpSpPr>
          <a:xfrm>
            <a:off x="357710" y="-92546"/>
            <a:ext cx="8533602" cy="72000"/>
            <a:chOff x="395288" y="-92249"/>
            <a:chExt cx="8533602" cy="72000"/>
          </a:xfrm>
        </p:grpSpPr>
        <p:sp>
          <p:nvSpPr>
            <p:cNvPr id="40" name="Freihandform 39"/>
            <p:cNvSpPr/>
            <p:nvPr userDrawn="1"/>
          </p:nvSpPr>
          <p:spPr>
            <a:xfrm>
              <a:off x="3952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41" name="Freihandform 40"/>
            <p:cNvSpPr/>
            <p:nvPr userDrawn="1"/>
          </p:nvSpPr>
          <p:spPr>
            <a:xfrm>
              <a:off x="4573406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42" name="Freihandform 41"/>
            <p:cNvSpPr/>
            <p:nvPr userDrawn="1"/>
          </p:nvSpPr>
          <p:spPr>
            <a:xfrm>
              <a:off x="47513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43" name="Freihandform 42"/>
            <p:cNvSpPr/>
            <p:nvPr userDrawn="1"/>
          </p:nvSpPr>
          <p:spPr>
            <a:xfrm>
              <a:off x="8928890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grpSp>
        <p:nvGrpSpPr>
          <p:cNvPr id="44" name="Gruppieren 43"/>
          <p:cNvGrpSpPr/>
          <p:nvPr userDrawn="1"/>
        </p:nvGrpSpPr>
        <p:grpSpPr>
          <a:xfrm>
            <a:off x="9167994" y="1163712"/>
            <a:ext cx="72000" cy="3352254"/>
            <a:chOff x="-108520" y="1448780"/>
            <a:chExt cx="72000" cy="3352254"/>
          </a:xfrm>
        </p:grpSpPr>
        <p:sp>
          <p:nvSpPr>
            <p:cNvPr id="45" name="Freihandform 44"/>
            <p:cNvSpPr/>
            <p:nvPr userDrawn="1"/>
          </p:nvSpPr>
          <p:spPr>
            <a:xfrm>
              <a:off x="-108520" y="1448780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46" name="Freihandform 45"/>
            <p:cNvSpPr/>
            <p:nvPr userDrawn="1"/>
          </p:nvSpPr>
          <p:spPr>
            <a:xfrm>
              <a:off x="-108520" y="4801034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grpSp>
        <p:nvGrpSpPr>
          <p:cNvPr id="47" name="Gruppieren 46"/>
          <p:cNvGrpSpPr/>
          <p:nvPr userDrawn="1"/>
        </p:nvGrpSpPr>
        <p:grpSpPr>
          <a:xfrm>
            <a:off x="357710" y="5164046"/>
            <a:ext cx="8533602" cy="72000"/>
            <a:chOff x="395288" y="-92249"/>
            <a:chExt cx="8533602" cy="72000"/>
          </a:xfrm>
        </p:grpSpPr>
        <p:sp>
          <p:nvSpPr>
            <p:cNvPr id="48" name="Freihandform 47"/>
            <p:cNvSpPr/>
            <p:nvPr userDrawn="1"/>
          </p:nvSpPr>
          <p:spPr>
            <a:xfrm>
              <a:off x="3952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49" name="Freihandform 48"/>
            <p:cNvSpPr/>
            <p:nvPr userDrawn="1"/>
          </p:nvSpPr>
          <p:spPr>
            <a:xfrm>
              <a:off x="4573406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50" name="Freihandform 49"/>
            <p:cNvSpPr/>
            <p:nvPr userDrawn="1"/>
          </p:nvSpPr>
          <p:spPr>
            <a:xfrm>
              <a:off x="47513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51" name="Freihandform 50"/>
            <p:cNvSpPr/>
            <p:nvPr userDrawn="1"/>
          </p:nvSpPr>
          <p:spPr>
            <a:xfrm>
              <a:off x="8928890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sp>
        <p:nvSpPr>
          <p:cNvPr id="52" name="Freihandform 51"/>
          <p:cNvSpPr>
            <a:spLocks noChangeAspect="1"/>
          </p:cNvSpPr>
          <p:nvPr userDrawn="1"/>
        </p:nvSpPr>
        <p:spPr bwMode="gray">
          <a:xfrm>
            <a:off x="0" y="3746837"/>
            <a:ext cx="1784351" cy="486000"/>
          </a:xfrm>
          <a:custGeom>
            <a:avLst/>
            <a:gdLst/>
            <a:ahLst/>
            <a:cxnLst/>
            <a:rect l="l" t="t" r="r" b="b"/>
            <a:pathLst>
              <a:path w="1784351" h="486000">
                <a:moveTo>
                  <a:pt x="0" y="0"/>
                </a:moveTo>
                <a:lnTo>
                  <a:pt x="80844" y="0"/>
                </a:lnTo>
                <a:lnTo>
                  <a:pt x="1004494" y="0"/>
                </a:lnTo>
                <a:lnTo>
                  <a:pt x="1060429" y="0"/>
                </a:lnTo>
                <a:lnTo>
                  <a:pt x="1152128" y="0"/>
                </a:lnTo>
                <a:lnTo>
                  <a:pt x="1784351" y="0"/>
                </a:lnTo>
                <a:lnTo>
                  <a:pt x="1503348" y="412825"/>
                </a:lnTo>
                <a:cubicBezTo>
                  <a:pt x="1472029" y="455546"/>
                  <a:pt x="1434432" y="484128"/>
                  <a:pt x="1374857" y="486000"/>
                </a:cubicBezTo>
                <a:lnTo>
                  <a:pt x="1152128" y="486000"/>
                </a:lnTo>
                <a:lnTo>
                  <a:pt x="1060429" y="486000"/>
                </a:lnTo>
                <a:lnTo>
                  <a:pt x="1004494" y="486000"/>
                </a:lnTo>
                <a:lnTo>
                  <a:pt x="80844" y="486000"/>
                </a:lnTo>
                <a:lnTo>
                  <a:pt x="0" y="486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/>
            <a:endParaRPr lang="de-DE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  <p:sp>
        <p:nvSpPr>
          <p:cNvPr id="53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33989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>
                <a:solidFill>
                  <a:prstClr val="white"/>
                </a:solidFill>
              </a:rPr>
              <a:t>Seite </a:t>
            </a:r>
            <a:fld id="{7035D381-67B0-48C1-98E1-720E08ACEF49}" type="slidenum">
              <a:rPr lang="de-DE" smtClean="0">
                <a:solidFill>
                  <a:prstClr val="white"/>
                </a:solidFill>
              </a:rPr>
              <a:pPr/>
              <a:t>‹Nr.›</a:t>
            </a:fld>
            <a:endParaRPr lang="de-DE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470128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ren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0" y="3996188"/>
            <a:ext cx="9144000" cy="114731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pic>
        <p:nvPicPr>
          <p:cNvPr id="9" name="Picture 4" descr="Z:\Kunden\Hamburg_Marketing\Bildmaterial\Logos_Gesellschaften\HamburgLogo_Weiße_Typo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999" y="4515735"/>
            <a:ext cx="2027867" cy="37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platzhalter 17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5904148" y="1138204"/>
            <a:ext cx="2981718" cy="2981718"/>
          </a:xfrm>
          <a:prstGeom prst="ellipse">
            <a:avLst/>
          </a:prstGeom>
          <a:solidFill>
            <a:schemeClr val="accent6"/>
          </a:solidFill>
        </p:spPr>
        <p:txBody>
          <a:bodyPr wrap="none" anchor="ctr" anchorCtr="0">
            <a:noAutofit/>
          </a:bodyPr>
          <a:lstStyle>
            <a:lvl1pPr algn="ctr">
              <a:spcBef>
                <a:spcPts val="0"/>
              </a:spcBef>
              <a:defRPr sz="16600" cap="none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01</a:t>
            </a:r>
            <a:endParaRPr lang="en-US" dirty="0"/>
          </a:p>
        </p:txBody>
      </p:sp>
      <p:sp>
        <p:nvSpPr>
          <p:cNvPr id="24" name="Textplatzhalter 10"/>
          <p:cNvSpPr>
            <a:spLocks noGrp="1"/>
          </p:cNvSpPr>
          <p:nvPr>
            <p:ph type="body" sz="quarter" idx="23" hasCustomPrompt="1"/>
          </p:nvPr>
        </p:nvSpPr>
        <p:spPr>
          <a:xfrm>
            <a:off x="358775" y="1599642"/>
            <a:ext cx="5041317" cy="923330"/>
          </a:xfrm>
        </p:spPr>
        <p:txBody>
          <a:bodyPr anchor="ctr" anchorCtr="0"/>
          <a:lstStyle>
            <a:lvl1pPr>
              <a:spcBef>
                <a:spcPts val="0"/>
              </a:spcBef>
              <a:defRPr sz="3000" b="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Platzhalter für einen </a:t>
            </a:r>
            <a:r>
              <a:rPr lang="de-DE" dirty="0" err="1"/>
              <a:t>Agendapunkt</a:t>
            </a:r>
            <a:endParaRPr lang="de-DE" dirty="0"/>
          </a:p>
        </p:txBody>
      </p:sp>
      <p:grpSp>
        <p:nvGrpSpPr>
          <p:cNvPr id="10" name="Gruppieren 9"/>
          <p:cNvGrpSpPr/>
          <p:nvPr userDrawn="1"/>
        </p:nvGrpSpPr>
        <p:grpSpPr>
          <a:xfrm>
            <a:off x="-95994" y="1163712"/>
            <a:ext cx="72000" cy="3352254"/>
            <a:chOff x="-108520" y="1448780"/>
            <a:chExt cx="72000" cy="3352254"/>
          </a:xfrm>
        </p:grpSpPr>
        <p:sp>
          <p:nvSpPr>
            <p:cNvPr id="11" name="Freihandform 10"/>
            <p:cNvSpPr/>
            <p:nvPr userDrawn="1"/>
          </p:nvSpPr>
          <p:spPr>
            <a:xfrm>
              <a:off x="-108520" y="1448780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3" name="Freihandform 12"/>
            <p:cNvSpPr/>
            <p:nvPr userDrawn="1"/>
          </p:nvSpPr>
          <p:spPr>
            <a:xfrm>
              <a:off x="-108520" y="4801034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grpSp>
        <p:nvGrpSpPr>
          <p:cNvPr id="14" name="Gruppieren 13"/>
          <p:cNvGrpSpPr/>
          <p:nvPr userDrawn="1"/>
        </p:nvGrpSpPr>
        <p:grpSpPr>
          <a:xfrm>
            <a:off x="357710" y="-92546"/>
            <a:ext cx="8533602" cy="72000"/>
            <a:chOff x="395288" y="-92249"/>
            <a:chExt cx="8533602" cy="72000"/>
          </a:xfrm>
        </p:grpSpPr>
        <p:sp>
          <p:nvSpPr>
            <p:cNvPr id="15" name="Freihandform 14"/>
            <p:cNvSpPr/>
            <p:nvPr userDrawn="1"/>
          </p:nvSpPr>
          <p:spPr>
            <a:xfrm>
              <a:off x="3952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6" name="Freihandform 15"/>
            <p:cNvSpPr/>
            <p:nvPr userDrawn="1"/>
          </p:nvSpPr>
          <p:spPr>
            <a:xfrm>
              <a:off x="4573406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7" name="Freihandform 16"/>
            <p:cNvSpPr/>
            <p:nvPr userDrawn="1"/>
          </p:nvSpPr>
          <p:spPr>
            <a:xfrm>
              <a:off x="47513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8" name="Freihandform 17"/>
            <p:cNvSpPr/>
            <p:nvPr userDrawn="1"/>
          </p:nvSpPr>
          <p:spPr>
            <a:xfrm>
              <a:off x="8928890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grpSp>
        <p:nvGrpSpPr>
          <p:cNvPr id="19" name="Gruppieren 18"/>
          <p:cNvGrpSpPr/>
          <p:nvPr userDrawn="1"/>
        </p:nvGrpSpPr>
        <p:grpSpPr>
          <a:xfrm>
            <a:off x="9167994" y="1163712"/>
            <a:ext cx="72000" cy="3352254"/>
            <a:chOff x="-108520" y="1448780"/>
            <a:chExt cx="72000" cy="3352254"/>
          </a:xfrm>
        </p:grpSpPr>
        <p:sp>
          <p:nvSpPr>
            <p:cNvPr id="20" name="Freihandform 19"/>
            <p:cNvSpPr/>
            <p:nvPr userDrawn="1"/>
          </p:nvSpPr>
          <p:spPr>
            <a:xfrm>
              <a:off x="-108520" y="1448780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21" name="Freihandform 20"/>
            <p:cNvSpPr/>
            <p:nvPr userDrawn="1"/>
          </p:nvSpPr>
          <p:spPr>
            <a:xfrm>
              <a:off x="-108520" y="4801034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grpSp>
        <p:nvGrpSpPr>
          <p:cNvPr id="22" name="Gruppieren 21"/>
          <p:cNvGrpSpPr/>
          <p:nvPr userDrawn="1"/>
        </p:nvGrpSpPr>
        <p:grpSpPr>
          <a:xfrm>
            <a:off x="357710" y="5164046"/>
            <a:ext cx="8533602" cy="72000"/>
            <a:chOff x="395288" y="-92249"/>
            <a:chExt cx="8533602" cy="72000"/>
          </a:xfrm>
        </p:grpSpPr>
        <p:sp>
          <p:nvSpPr>
            <p:cNvPr id="23" name="Freihandform 22"/>
            <p:cNvSpPr/>
            <p:nvPr userDrawn="1"/>
          </p:nvSpPr>
          <p:spPr>
            <a:xfrm>
              <a:off x="3952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25" name="Freihandform 24"/>
            <p:cNvSpPr/>
            <p:nvPr userDrawn="1"/>
          </p:nvSpPr>
          <p:spPr>
            <a:xfrm>
              <a:off x="4573406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26" name="Freihandform 25"/>
            <p:cNvSpPr/>
            <p:nvPr userDrawn="1"/>
          </p:nvSpPr>
          <p:spPr>
            <a:xfrm>
              <a:off x="47513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27" name="Freihandform 26"/>
            <p:cNvSpPr/>
            <p:nvPr userDrawn="1"/>
          </p:nvSpPr>
          <p:spPr>
            <a:xfrm>
              <a:off x="8928890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sp>
        <p:nvSpPr>
          <p:cNvPr id="28" name="Freihandform 27"/>
          <p:cNvSpPr>
            <a:spLocks noChangeAspect="1"/>
          </p:cNvSpPr>
          <p:nvPr userDrawn="1"/>
        </p:nvSpPr>
        <p:spPr bwMode="gray">
          <a:xfrm>
            <a:off x="0" y="3746837"/>
            <a:ext cx="1784351" cy="486000"/>
          </a:xfrm>
          <a:custGeom>
            <a:avLst/>
            <a:gdLst/>
            <a:ahLst/>
            <a:cxnLst/>
            <a:rect l="l" t="t" r="r" b="b"/>
            <a:pathLst>
              <a:path w="1784351" h="486000">
                <a:moveTo>
                  <a:pt x="0" y="0"/>
                </a:moveTo>
                <a:lnTo>
                  <a:pt x="80844" y="0"/>
                </a:lnTo>
                <a:lnTo>
                  <a:pt x="1004494" y="0"/>
                </a:lnTo>
                <a:lnTo>
                  <a:pt x="1060429" y="0"/>
                </a:lnTo>
                <a:lnTo>
                  <a:pt x="1152128" y="0"/>
                </a:lnTo>
                <a:lnTo>
                  <a:pt x="1784351" y="0"/>
                </a:lnTo>
                <a:lnTo>
                  <a:pt x="1503348" y="412825"/>
                </a:lnTo>
                <a:cubicBezTo>
                  <a:pt x="1472029" y="455546"/>
                  <a:pt x="1434432" y="484128"/>
                  <a:pt x="1374857" y="486000"/>
                </a:cubicBezTo>
                <a:lnTo>
                  <a:pt x="1152128" y="486000"/>
                </a:lnTo>
                <a:lnTo>
                  <a:pt x="1060429" y="486000"/>
                </a:lnTo>
                <a:lnTo>
                  <a:pt x="1004494" y="486000"/>
                </a:lnTo>
                <a:lnTo>
                  <a:pt x="80844" y="486000"/>
                </a:lnTo>
                <a:lnTo>
                  <a:pt x="0" y="486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/>
            <a:endParaRPr lang="de-DE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  <p:sp>
        <p:nvSpPr>
          <p:cNvPr id="29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33989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>
                <a:solidFill>
                  <a:prstClr val="white"/>
                </a:solidFill>
              </a:rPr>
              <a:t>Seite </a:t>
            </a:r>
            <a:fld id="{7035D381-67B0-48C1-98E1-720E08ACEF49}" type="slidenum">
              <a:rPr lang="de-DE" smtClean="0">
                <a:solidFill>
                  <a:prstClr val="white"/>
                </a:solidFill>
              </a:rPr>
              <a:pPr/>
              <a:t>‹Nr.›</a:t>
            </a:fld>
            <a:endParaRPr lang="de-DE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6829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inks / Bild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/>
              <a:t>Titelmasterformat durch Klicken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noProof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58775" y="1110450"/>
            <a:ext cx="4176713" cy="1374735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DE" noProof="0" dirty="0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4" hasCustomPrompt="1"/>
          </p:nvPr>
        </p:nvSpPr>
        <p:spPr>
          <a:xfrm>
            <a:off x="4716463" y="1166812"/>
            <a:ext cx="4176712" cy="3349625"/>
          </a:xfrm>
        </p:spPr>
        <p:txBody>
          <a:bodyPr tIns="36000">
            <a:noAutofit/>
          </a:bodyPr>
          <a:lstStyle>
            <a:lvl1pPr algn="ctr">
              <a:spcBef>
                <a:spcPts val="0"/>
              </a:spcBef>
              <a:defRPr sz="1050" b="0">
                <a:solidFill>
                  <a:schemeClr val="accent1"/>
                </a:solidFill>
              </a:defRPr>
            </a:lvl1pPr>
          </a:lstStyle>
          <a:p>
            <a:r>
              <a:rPr lang="de-DE" noProof="0"/>
              <a:t>Durch klicken auf das Symbol </a:t>
            </a:r>
            <a:br>
              <a:rPr lang="de-DE" noProof="0"/>
            </a:br>
            <a:r>
              <a:rPr lang="de-DE" noProof="0"/>
              <a:t>das gewünschte Bild einfügen</a:t>
            </a:r>
          </a:p>
          <a:p>
            <a:endParaRPr lang="de-DE" noProof="0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33989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Seite </a:t>
            </a:r>
            <a:fld id="{7035D381-67B0-48C1-98E1-720E08ACEF49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6" hasCustomPrompt="1"/>
          </p:nvPr>
        </p:nvSpPr>
        <p:spPr>
          <a:xfrm>
            <a:off x="358774" y="4393327"/>
            <a:ext cx="4176000" cy="123111"/>
          </a:xfrm>
        </p:spPr>
        <p:txBody>
          <a:bodyPr anchor="b"/>
          <a:lstStyle>
            <a:lvl1pPr>
              <a:defRPr sz="800" b="0"/>
            </a:lvl1pPr>
          </a:lstStyle>
          <a:p>
            <a:pPr lvl="0"/>
            <a:r>
              <a:rPr lang="de-DE" dirty="0"/>
              <a:t>Hier kann bei Bedarf eine Quelle eingefügt werden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528799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 hell_01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/>
              <a:t>Titelmasterformat durch Klicken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srgbClr val="003063"/>
              </a:solidFill>
            </a:endParaRP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58775" y="1110450"/>
            <a:ext cx="4176713" cy="137473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4716462" y="1110450"/>
            <a:ext cx="4176713" cy="137473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DE" noProof="0" dirty="0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60116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>
                <a:solidFill>
                  <a:prstClr val="white"/>
                </a:solidFill>
              </a:rPr>
              <a:t>Seite </a:t>
            </a:r>
            <a:fld id="{7035D381-67B0-48C1-98E1-720E08ACEF49}" type="slidenum">
              <a:rPr lang="de-DE" smtClean="0">
                <a:solidFill>
                  <a:prstClr val="white"/>
                </a:solidFill>
              </a:rPr>
              <a:pPr/>
              <a:t>‹Nr.›</a:t>
            </a:fld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6" hasCustomPrompt="1"/>
          </p:nvPr>
        </p:nvSpPr>
        <p:spPr>
          <a:xfrm>
            <a:off x="358774" y="4393327"/>
            <a:ext cx="8532000" cy="123111"/>
          </a:xfrm>
        </p:spPr>
        <p:txBody>
          <a:bodyPr anchor="b"/>
          <a:lstStyle>
            <a:lvl1pPr>
              <a:defRPr sz="800" b="0"/>
            </a:lvl1pPr>
          </a:lstStyle>
          <a:p>
            <a:pPr lvl="0"/>
            <a:r>
              <a:rPr lang="de-DE" dirty="0"/>
              <a:t>Hier kann bei Bedarf eine Quelle eingefügt werden</a:t>
            </a:r>
            <a:endParaRPr lang="en-GB" dirty="0"/>
          </a:p>
        </p:txBody>
      </p:sp>
      <p:sp>
        <p:nvSpPr>
          <p:cNvPr id="3" name="Textfeld 2"/>
          <p:cNvSpPr txBox="1"/>
          <p:nvPr userDrawn="1"/>
        </p:nvSpPr>
        <p:spPr>
          <a:xfrm>
            <a:off x="4716462" y="4516438"/>
            <a:ext cx="4176000" cy="123111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 lvl="0" indent="0" algn="r">
              <a:spcBef>
                <a:spcPts val="1200"/>
              </a:spcBef>
              <a:buFont typeface="Arial" pitchFamily="34" charset="0"/>
              <a:buNone/>
              <a:defRPr sz="800" b="0" cap="none" baseline="0">
                <a:solidFill>
                  <a:schemeClr val="bg2"/>
                </a:solidFill>
              </a:defRPr>
            </a:lvl1pPr>
            <a:lvl2pPr marL="0" indent="0">
              <a:spcBef>
                <a:spcPts val="800"/>
              </a:spcBef>
              <a:buFont typeface="Arial" pitchFamily="34" charset="0"/>
              <a:buNone/>
              <a:defRPr sz="1600">
                <a:solidFill>
                  <a:schemeClr val="accent1"/>
                </a:solidFill>
              </a:defRPr>
            </a:lvl2pPr>
            <a:lvl3pPr marL="269875" indent="-269875">
              <a:spcBef>
                <a:spcPts val="400"/>
              </a:spcBef>
              <a:buClr>
                <a:schemeClr val="accent1"/>
              </a:buClr>
              <a:buSzPct val="150000"/>
              <a:buFont typeface="Arial" pitchFamily="34" charset="0"/>
              <a:buChar char="•"/>
              <a:defRPr sz="1600">
                <a:solidFill>
                  <a:schemeClr val="accent1"/>
                </a:solidFill>
              </a:defRPr>
            </a:lvl3pPr>
            <a:lvl4pPr marL="538163" indent="-268288">
              <a:spcBef>
                <a:spcPts val="200"/>
              </a:spcBef>
              <a:buClr>
                <a:schemeClr val="accent1"/>
              </a:buClr>
              <a:buSzPct val="150000"/>
              <a:buFont typeface="Arial" pitchFamily="34" charset="0"/>
              <a:buChar char="•"/>
              <a:defRPr sz="1400">
                <a:solidFill>
                  <a:schemeClr val="accent1"/>
                </a:solidFill>
              </a:defRPr>
            </a:lvl4pPr>
            <a:lvl5pPr marL="808038" indent="-269875">
              <a:spcBef>
                <a:spcPts val="200"/>
              </a:spcBef>
              <a:buClr>
                <a:schemeClr val="accent1"/>
              </a:buClr>
              <a:buSzPct val="150000"/>
              <a:buFont typeface="Arial" pitchFamily="34" charset="0"/>
              <a:buChar char="•"/>
              <a:defRPr sz="1400">
                <a:solidFill>
                  <a:schemeClr val="accent1"/>
                </a:solidFill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de-DE" dirty="0">
                <a:solidFill>
                  <a:srgbClr val="818181"/>
                </a:solidFill>
              </a:rPr>
              <a:t>www.mediaserver.hamburg.de / Maxim Schulz</a:t>
            </a:r>
          </a:p>
        </p:txBody>
      </p:sp>
    </p:spTree>
    <p:extLst>
      <p:ext uri="{BB962C8B-B14F-4D97-AF65-F5344CB8AC3E}">
        <p14:creationId xmlns:p14="http://schemas.microsoft.com/office/powerpoint/2010/main" val="340166654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 hell_02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/>
              <a:t>Titelmasterformat durch Klicken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srgbClr val="003063"/>
              </a:solidFill>
            </a:endParaRP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58775" y="1110450"/>
            <a:ext cx="4176713" cy="137473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4716462" y="1110450"/>
            <a:ext cx="4176713" cy="137473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33989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>
                <a:solidFill>
                  <a:prstClr val="white"/>
                </a:solidFill>
              </a:rPr>
              <a:t>Seite </a:t>
            </a:r>
            <a:fld id="{7035D381-67B0-48C1-98E1-720E08ACEF49}" type="slidenum">
              <a:rPr lang="de-DE" smtClean="0">
                <a:solidFill>
                  <a:prstClr val="white"/>
                </a:solidFill>
              </a:rPr>
              <a:pPr/>
              <a:t>‹Nr.›</a:t>
            </a:fld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12" name="Textplatzhalter 3"/>
          <p:cNvSpPr>
            <a:spLocks noGrp="1"/>
          </p:cNvSpPr>
          <p:nvPr>
            <p:ph type="body" sz="quarter" idx="16" hasCustomPrompt="1"/>
          </p:nvPr>
        </p:nvSpPr>
        <p:spPr>
          <a:xfrm>
            <a:off x="358774" y="4393327"/>
            <a:ext cx="8532000" cy="123111"/>
          </a:xfrm>
        </p:spPr>
        <p:txBody>
          <a:bodyPr anchor="b"/>
          <a:lstStyle>
            <a:lvl1pPr>
              <a:defRPr sz="800" b="0"/>
            </a:lvl1pPr>
          </a:lstStyle>
          <a:p>
            <a:pPr lvl="0"/>
            <a:r>
              <a:rPr lang="de-DE" dirty="0"/>
              <a:t>Hier kann bei Bedarf eine Quelle eingefügt werden</a:t>
            </a:r>
            <a:endParaRPr lang="en-GB" dirty="0"/>
          </a:p>
        </p:txBody>
      </p:sp>
      <p:sp>
        <p:nvSpPr>
          <p:cNvPr id="10" name="Textfeld 9"/>
          <p:cNvSpPr txBox="1"/>
          <p:nvPr userDrawn="1"/>
        </p:nvSpPr>
        <p:spPr>
          <a:xfrm>
            <a:off x="4716462" y="4516438"/>
            <a:ext cx="4176000" cy="123111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 lvl="0" indent="0" algn="r">
              <a:spcBef>
                <a:spcPts val="1200"/>
              </a:spcBef>
              <a:buFont typeface="Arial" pitchFamily="34" charset="0"/>
              <a:buNone/>
              <a:defRPr sz="800" b="0" cap="none" baseline="0">
                <a:solidFill>
                  <a:schemeClr val="bg2"/>
                </a:solidFill>
              </a:defRPr>
            </a:lvl1pPr>
            <a:lvl2pPr marL="0" indent="0">
              <a:spcBef>
                <a:spcPts val="800"/>
              </a:spcBef>
              <a:buFont typeface="Arial" pitchFamily="34" charset="0"/>
              <a:buNone/>
              <a:defRPr sz="1600">
                <a:solidFill>
                  <a:schemeClr val="accent1"/>
                </a:solidFill>
              </a:defRPr>
            </a:lvl2pPr>
            <a:lvl3pPr marL="269875" indent="-269875">
              <a:spcBef>
                <a:spcPts val="400"/>
              </a:spcBef>
              <a:buClr>
                <a:schemeClr val="accent1"/>
              </a:buClr>
              <a:buSzPct val="150000"/>
              <a:buFont typeface="Arial" pitchFamily="34" charset="0"/>
              <a:buChar char="•"/>
              <a:defRPr sz="1600">
                <a:solidFill>
                  <a:schemeClr val="accent1"/>
                </a:solidFill>
              </a:defRPr>
            </a:lvl3pPr>
            <a:lvl4pPr marL="538163" indent="-268288">
              <a:spcBef>
                <a:spcPts val="200"/>
              </a:spcBef>
              <a:buClr>
                <a:schemeClr val="accent1"/>
              </a:buClr>
              <a:buSzPct val="150000"/>
              <a:buFont typeface="Arial" pitchFamily="34" charset="0"/>
              <a:buChar char="•"/>
              <a:defRPr sz="1400">
                <a:solidFill>
                  <a:schemeClr val="accent1"/>
                </a:solidFill>
              </a:defRPr>
            </a:lvl4pPr>
            <a:lvl5pPr marL="808038" indent="-269875">
              <a:spcBef>
                <a:spcPts val="200"/>
              </a:spcBef>
              <a:buClr>
                <a:schemeClr val="accent1"/>
              </a:buClr>
              <a:buSzPct val="150000"/>
              <a:buFont typeface="Arial" pitchFamily="34" charset="0"/>
              <a:buChar char="•"/>
              <a:defRPr sz="1400">
                <a:solidFill>
                  <a:schemeClr val="accent1"/>
                </a:solidFill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de-DE" dirty="0">
                <a:solidFill>
                  <a:srgbClr val="818181"/>
                </a:solidFill>
              </a:rPr>
              <a:t>www.mediaserver.hamburg.de / Jörg Modrow</a:t>
            </a:r>
          </a:p>
        </p:txBody>
      </p:sp>
    </p:spTree>
    <p:extLst>
      <p:ext uri="{BB962C8B-B14F-4D97-AF65-F5344CB8AC3E}">
        <p14:creationId xmlns:p14="http://schemas.microsoft.com/office/powerpoint/2010/main" val="182594926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 hell_03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/>
              <a:t>Titelmasterformat durch Klicken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srgbClr val="003063"/>
              </a:solidFill>
            </a:endParaRP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58775" y="1110450"/>
            <a:ext cx="4176713" cy="1374735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4716462" y="1110450"/>
            <a:ext cx="4176713" cy="1374735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33989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>
                <a:solidFill>
                  <a:prstClr val="white"/>
                </a:solidFill>
              </a:rPr>
              <a:t>Seite </a:t>
            </a:r>
            <a:fld id="{7035D381-67B0-48C1-98E1-720E08ACEF49}" type="slidenum">
              <a:rPr lang="de-DE" smtClean="0">
                <a:solidFill>
                  <a:prstClr val="white"/>
                </a:solidFill>
              </a:rPr>
              <a:pPr/>
              <a:t>‹Nr.›</a:t>
            </a:fld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12" name="Textplatzhalter 3"/>
          <p:cNvSpPr>
            <a:spLocks noGrp="1"/>
          </p:cNvSpPr>
          <p:nvPr>
            <p:ph type="body" sz="quarter" idx="16" hasCustomPrompt="1"/>
          </p:nvPr>
        </p:nvSpPr>
        <p:spPr>
          <a:xfrm>
            <a:off x="358774" y="4393327"/>
            <a:ext cx="8532000" cy="123111"/>
          </a:xfrm>
        </p:spPr>
        <p:txBody>
          <a:bodyPr anchor="b"/>
          <a:lstStyle>
            <a:lvl1pPr>
              <a:defRPr sz="800" b="0"/>
            </a:lvl1pPr>
          </a:lstStyle>
          <a:p>
            <a:pPr lvl="0"/>
            <a:r>
              <a:rPr lang="de-DE" dirty="0"/>
              <a:t>Hier kann bei Bedarf eine Quelle eingefügt werden</a:t>
            </a:r>
            <a:endParaRPr lang="en-GB" dirty="0"/>
          </a:p>
        </p:txBody>
      </p:sp>
      <p:sp>
        <p:nvSpPr>
          <p:cNvPr id="10" name="Textfeld 9"/>
          <p:cNvSpPr txBox="1"/>
          <p:nvPr userDrawn="1"/>
        </p:nvSpPr>
        <p:spPr>
          <a:xfrm>
            <a:off x="4716462" y="4516438"/>
            <a:ext cx="4176000" cy="123111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 lvl="0" indent="0" algn="r">
              <a:spcBef>
                <a:spcPts val="1200"/>
              </a:spcBef>
              <a:buFont typeface="Arial" pitchFamily="34" charset="0"/>
              <a:buNone/>
              <a:defRPr sz="800" b="0" cap="none" baseline="0">
                <a:solidFill>
                  <a:schemeClr val="bg2"/>
                </a:solidFill>
              </a:defRPr>
            </a:lvl1pPr>
            <a:lvl2pPr marL="0" indent="0">
              <a:spcBef>
                <a:spcPts val="800"/>
              </a:spcBef>
              <a:buFont typeface="Arial" pitchFamily="34" charset="0"/>
              <a:buNone/>
              <a:defRPr sz="1600">
                <a:solidFill>
                  <a:schemeClr val="accent1"/>
                </a:solidFill>
              </a:defRPr>
            </a:lvl2pPr>
            <a:lvl3pPr marL="269875" indent="-269875">
              <a:spcBef>
                <a:spcPts val="400"/>
              </a:spcBef>
              <a:buClr>
                <a:schemeClr val="accent1"/>
              </a:buClr>
              <a:buSzPct val="150000"/>
              <a:buFont typeface="Arial" pitchFamily="34" charset="0"/>
              <a:buChar char="•"/>
              <a:defRPr sz="1600">
                <a:solidFill>
                  <a:schemeClr val="accent1"/>
                </a:solidFill>
              </a:defRPr>
            </a:lvl3pPr>
            <a:lvl4pPr marL="538163" indent="-268288">
              <a:spcBef>
                <a:spcPts val="200"/>
              </a:spcBef>
              <a:buClr>
                <a:schemeClr val="accent1"/>
              </a:buClr>
              <a:buSzPct val="150000"/>
              <a:buFont typeface="Arial" pitchFamily="34" charset="0"/>
              <a:buChar char="•"/>
              <a:defRPr sz="1400">
                <a:solidFill>
                  <a:schemeClr val="accent1"/>
                </a:solidFill>
              </a:defRPr>
            </a:lvl4pPr>
            <a:lvl5pPr marL="808038" indent="-269875">
              <a:spcBef>
                <a:spcPts val="200"/>
              </a:spcBef>
              <a:buClr>
                <a:schemeClr val="accent1"/>
              </a:buClr>
              <a:buSzPct val="150000"/>
              <a:buFont typeface="Arial" pitchFamily="34" charset="0"/>
              <a:buChar char="•"/>
              <a:defRPr sz="1400">
                <a:solidFill>
                  <a:schemeClr val="accent1"/>
                </a:solidFill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>
              <a:spcBef>
                <a:spcPts val="400"/>
              </a:spcBef>
              <a:buClr>
                <a:srgbClr val="003063"/>
              </a:buClr>
              <a:buSzPct val="150000"/>
            </a:pPr>
            <a:r>
              <a:rPr lang="de-DE" dirty="0">
                <a:solidFill>
                  <a:srgbClr val="818181"/>
                </a:solidFill>
              </a:rPr>
              <a:t>www.mediaserver.hamburg.de / Michael Zapf</a:t>
            </a:r>
          </a:p>
        </p:txBody>
      </p:sp>
    </p:spTree>
    <p:extLst>
      <p:ext uri="{BB962C8B-B14F-4D97-AF65-F5344CB8AC3E}">
        <p14:creationId xmlns:p14="http://schemas.microsoft.com/office/powerpoint/2010/main" val="1360780209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 hell_04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/>
              <a:t>Titelmasterformat durch Klicken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solidFill>
            <a:schemeClr val="bg2"/>
          </a:solidFill>
        </p:spPr>
        <p:txBody>
          <a:bodyPr/>
          <a:lstStyle/>
          <a:p>
            <a:endParaRPr lang="de-DE">
              <a:solidFill>
                <a:srgbClr val="003063"/>
              </a:solidFill>
            </a:endParaRP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58775" y="1110450"/>
            <a:ext cx="4176713" cy="1374735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4716462" y="1110450"/>
            <a:ext cx="4176713" cy="1374735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33989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>
                <a:solidFill>
                  <a:prstClr val="white"/>
                </a:solidFill>
              </a:rPr>
              <a:t>Seite </a:t>
            </a:r>
            <a:fld id="{7035D381-67B0-48C1-98E1-720E08ACEF49}" type="slidenum">
              <a:rPr lang="de-DE" smtClean="0">
                <a:solidFill>
                  <a:prstClr val="white"/>
                </a:solidFill>
              </a:rPr>
              <a:pPr/>
              <a:t>‹Nr.›</a:t>
            </a:fld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12" name="Textplatzhalter 3"/>
          <p:cNvSpPr>
            <a:spLocks noGrp="1"/>
          </p:cNvSpPr>
          <p:nvPr>
            <p:ph type="body" sz="quarter" idx="16" hasCustomPrompt="1"/>
          </p:nvPr>
        </p:nvSpPr>
        <p:spPr>
          <a:xfrm>
            <a:off x="358774" y="4393327"/>
            <a:ext cx="8532000" cy="123111"/>
          </a:xfrm>
        </p:spPr>
        <p:txBody>
          <a:bodyPr anchor="b"/>
          <a:lstStyle>
            <a:lvl1pPr>
              <a:defRPr sz="800" b="0"/>
            </a:lvl1pPr>
          </a:lstStyle>
          <a:p>
            <a:pPr lvl="0"/>
            <a:r>
              <a:rPr lang="de-DE" dirty="0"/>
              <a:t>Hier kann bei Bedarf eine Quelle eingefügt werden</a:t>
            </a:r>
            <a:endParaRPr lang="en-GB" dirty="0"/>
          </a:p>
        </p:txBody>
      </p:sp>
      <p:sp>
        <p:nvSpPr>
          <p:cNvPr id="10" name="Textfeld 9"/>
          <p:cNvSpPr txBox="1"/>
          <p:nvPr userDrawn="1"/>
        </p:nvSpPr>
        <p:spPr>
          <a:xfrm>
            <a:off x="4716462" y="4516438"/>
            <a:ext cx="4176000" cy="123111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 lvl="0" indent="0" algn="r">
              <a:spcBef>
                <a:spcPts val="1200"/>
              </a:spcBef>
              <a:buFont typeface="Arial" pitchFamily="34" charset="0"/>
              <a:buNone/>
              <a:defRPr sz="800" b="0" cap="none" baseline="0">
                <a:solidFill>
                  <a:schemeClr val="bg2"/>
                </a:solidFill>
              </a:defRPr>
            </a:lvl1pPr>
            <a:lvl2pPr marL="0" indent="0">
              <a:spcBef>
                <a:spcPts val="800"/>
              </a:spcBef>
              <a:buFont typeface="Arial" pitchFamily="34" charset="0"/>
              <a:buNone/>
              <a:defRPr sz="1600">
                <a:solidFill>
                  <a:schemeClr val="accent1"/>
                </a:solidFill>
              </a:defRPr>
            </a:lvl2pPr>
            <a:lvl3pPr marL="269875" indent="-269875">
              <a:spcBef>
                <a:spcPts val="400"/>
              </a:spcBef>
              <a:buClr>
                <a:schemeClr val="accent1"/>
              </a:buClr>
              <a:buSzPct val="150000"/>
              <a:buFont typeface="Arial" pitchFamily="34" charset="0"/>
              <a:buChar char="•"/>
              <a:defRPr sz="1600">
                <a:solidFill>
                  <a:schemeClr val="accent1"/>
                </a:solidFill>
              </a:defRPr>
            </a:lvl3pPr>
            <a:lvl4pPr marL="538163" indent="-268288">
              <a:spcBef>
                <a:spcPts val="200"/>
              </a:spcBef>
              <a:buClr>
                <a:schemeClr val="accent1"/>
              </a:buClr>
              <a:buSzPct val="150000"/>
              <a:buFont typeface="Arial" pitchFamily="34" charset="0"/>
              <a:buChar char="•"/>
              <a:defRPr sz="1400">
                <a:solidFill>
                  <a:schemeClr val="accent1"/>
                </a:solidFill>
              </a:defRPr>
            </a:lvl4pPr>
            <a:lvl5pPr marL="808038" indent="-269875">
              <a:spcBef>
                <a:spcPts val="200"/>
              </a:spcBef>
              <a:buClr>
                <a:schemeClr val="accent1"/>
              </a:buClr>
              <a:buSzPct val="150000"/>
              <a:buFont typeface="Arial" pitchFamily="34" charset="0"/>
              <a:buChar char="•"/>
              <a:defRPr sz="1400">
                <a:solidFill>
                  <a:schemeClr val="accent1"/>
                </a:solidFill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>
              <a:spcBef>
                <a:spcPts val="400"/>
              </a:spcBef>
              <a:buClr>
                <a:srgbClr val="003063"/>
              </a:buClr>
              <a:buSzPct val="150000"/>
            </a:pPr>
            <a:r>
              <a:rPr lang="de-DE" dirty="0">
                <a:solidFill>
                  <a:srgbClr val="818181"/>
                </a:solidFill>
              </a:rPr>
              <a:t>www.mediaserver.hamburg.de / Datenland Architektursimulation / Erik Recke</a:t>
            </a:r>
          </a:p>
        </p:txBody>
      </p:sp>
    </p:spTree>
    <p:extLst>
      <p:ext uri="{BB962C8B-B14F-4D97-AF65-F5344CB8AC3E}">
        <p14:creationId xmlns:p14="http://schemas.microsoft.com/office/powerpoint/2010/main" val="264551900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 hell_05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/>
              <a:t>Titelmasterformat durch Klicken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srgbClr val="003063"/>
              </a:solidFill>
            </a:endParaRP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58775" y="1110450"/>
            <a:ext cx="4176713" cy="1374735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4716462" y="1110450"/>
            <a:ext cx="4176713" cy="1374735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33989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>
                <a:solidFill>
                  <a:prstClr val="white"/>
                </a:solidFill>
              </a:rPr>
              <a:t>Seite </a:t>
            </a:r>
            <a:fld id="{7035D381-67B0-48C1-98E1-720E08ACEF49}" type="slidenum">
              <a:rPr lang="de-DE" smtClean="0">
                <a:solidFill>
                  <a:prstClr val="white"/>
                </a:solidFill>
              </a:rPr>
              <a:pPr/>
              <a:t>‹Nr.›</a:t>
            </a:fld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12" name="Textplatzhalter 3"/>
          <p:cNvSpPr>
            <a:spLocks noGrp="1"/>
          </p:cNvSpPr>
          <p:nvPr>
            <p:ph type="body" sz="quarter" idx="16" hasCustomPrompt="1"/>
          </p:nvPr>
        </p:nvSpPr>
        <p:spPr>
          <a:xfrm>
            <a:off x="358774" y="4393327"/>
            <a:ext cx="8532000" cy="123111"/>
          </a:xfrm>
        </p:spPr>
        <p:txBody>
          <a:bodyPr anchor="b"/>
          <a:lstStyle>
            <a:lvl1pPr>
              <a:defRPr sz="800" b="0"/>
            </a:lvl1pPr>
          </a:lstStyle>
          <a:p>
            <a:pPr lvl="0"/>
            <a:r>
              <a:rPr lang="de-DE" dirty="0"/>
              <a:t>Hier kann bei Bedarf eine Quelle eingefügt werden</a:t>
            </a:r>
            <a:endParaRPr lang="en-GB" dirty="0"/>
          </a:p>
        </p:txBody>
      </p:sp>
      <p:sp>
        <p:nvSpPr>
          <p:cNvPr id="10" name="Textfeld 9"/>
          <p:cNvSpPr txBox="1"/>
          <p:nvPr userDrawn="1"/>
        </p:nvSpPr>
        <p:spPr>
          <a:xfrm>
            <a:off x="4716462" y="4516438"/>
            <a:ext cx="4176000" cy="123111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 lvl="0" indent="0" algn="r">
              <a:spcBef>
                <a:spcPts val="1200"/>
              </a:spcBef>
              <a:buFont typeface="Arial" pitchFamily="34" charset="0"/>
              <a:buNone/>
              <a:defRPr sz="800" b="0" cap="none" baseline="0">
                <a:solidFill>
                  <a:schemeClr val="bg2"/>
                </a:solidFill>
              </a:defRPr>
            </a:lvl1pPr>
            <a:lvl2pPr marL="0" indent="0">
              <a:spcBef>
                <a:spcPts val="800"/>
              </a:spcBef>
              <a:buFont typeface="Arial" pitchFamily="34" charset="0"/>
              <a:buNone/>
              <a:defRPr sz="1600">
                <a:solidFill>
                  <a:schemeClr val="accent1"/>
                </a:solidFill>
              </a:defRPr>
            </a:lvl2pPr>
            <a:lvl3pPr marL="269875" indent="-269875">
              <a:spcBef>
                <a:spcPts val="400"/>
              </a:spcBef>
              <a:buClr>
                <a:schemeClr val="accent1"/>
              </a:buClr>
              <a:buSzPct val="150000"/>
              <a:buFont typeface="Arial" pitchFamily="34" charset="0"/>
              <a:buChar char="•"/>
              <a:defRPr sz="1600">
                <a:solidFill>
                  <a:schemeClr val="accent1"/>
                </a:solidFill>
              </a:defRPr>
            </a:lvl3pPr>
            <a:lvl4pPr marL="538163" indent="-268288">
              <a:spcBef>
                <a:spcPts val="200"/>
              </a:spcBef>
              <a:buClr>
                <a:schemeClr val="accent1"/>
              </a:buClr>
              <a:buSzPct val="150000"/>
              <a:buFont typeface="Arial" pitchFamily="34" charset="0"/>
              <a:buChar char="•"/>
              <a:defRPr sz="1400">
                <a:solidFill>
                  <a:schemeClr val="accent1"/>
                </a:solidFill>
              </a:defRPr>
            </a:lvl4pPr>
            <a:lvl5pPr marL="808038" indent="-269875">
              <a:spcBef>
                <a:spcPts val="200"/>
              </a:spcBef>
              <a:buClr>
                <a:schemeClr val="accent1"/>
              </a:buClr>
              <a:buSzPct val="150000"/>
              <a:buFont typeface="Arial" pitchFamily="34" charset="0"/>
              <a:buChar char="•"/>
              <a:defRPr sz="1400">
                <a:solidFill>
                  <a:schemeClr val="accent1"/>
                </a:solidFill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>
              <a:spcBef>
                <a:spcPts val="400"/>
              </a:spcBef>
              <a:buClr>
                <a:srgbClr val="003063"/>
              </a:buClr>
              <a:buSzPct val="150000"/>
            </a:pPr>
            <a:r>
              <a:rPr lang="de-DE" dirty="0">
                <a:solidFill>
                  <a:srgbClr val="818181"/>
                </a:solidFill>
              </a:rPr>
              <a:t>www.mediaserver.hamburg.de / Andreas Vallbracht</a:t>
            </a:r>
          </a:p>
        </p:txBody>
      </p:sp>
    </p:spTree>
    <p:extLst>
      <p:ext uri="{BB962C8B-B14F-4D97-AF65-F5344CB8AC3E}">
        <p14:creationId xmlns:p14="http://schemas.microsoft.com/office/powerpoint/2010/main" val="2804974541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inks / Bild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/>
              <a:t>Titelmasterformat durch Klicken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srgbClr val="003063"/>
              </a:solidFill>
            </a:endParaRP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58775" y="1110450"/>
            <a:ext cx="4176713" cy="1374735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DE" noProof="0" dirty="0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4" hasCustomPrompt="1"/>
          </p:nvPr>
        </p:nvSpPr>
        <p:spPr>
          <a:xfrm>
            <a:off x="4716463" y="1166812"/>
            <a:ext cx="4176712" cy="3349625"/>
          </a:xfrm>
        </p:spPr>
        <p:txBody>
          <a:bodyPr tIns="36000">
            <a:noAutofit/>
          </a:bodyPr>
          <a:lstStyle>
            <a:lvl1pPr algn="ctr">
              <a:spcBef>
                <a:spcPts val="0"/>
              </a:spcBef>
              <a:defRPr sz="1050" b="0">
                <a:solidFill>
                  <a:schemeClr val="accent1"/>
                </a:solidFill>
              </a:defRPr>
            </a:lvl1pPr>
          </a:lstStyle>
          <a:p>
            <a:r>
              <a:rPr lang="de-DE" noProof="0"/>
              <a:t>Durch klicken auf das Symbol </a:t>
            </a:r>
            <a:br>
              <a:rPr lang="de-DE" noProof="0"/>
            </a:br>
            <a:r>
              <a:rPr lang="de-DE" noProof="0"/>
              <a:t>das gewünschte Bild einfügen</a:t>
            </a:r>
          </a:p>
          <a:p>
            <a:endParaRPr lang="de-DE" noProof="0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33989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>
                <a:solidFill>
                  <a:prstClr val="white"/>
                </a:solidFill>
              </a:rPr>
              <a:t>Seite </a:t>
            </a:r>
            <a:fld id="{7035D381-67B0-48C1-98E1-720E08ACEF49}" type="slidenum">
              <a:rPr lang="de-DE" smtClean="0">
                <a:solidFill>
                  <a:prstClr val="white"/>
                </a:solidFill>
              </a:rPr>
              <a:pPr/>
              <a:t>‹Nr.›</a:t>
            </a:fld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6" hasCustomPrompt="1"/>
          </p:nvPr>
        </p:nvSpPr>
        <p:spPr>
          <a:xfrm>
            <a:off x="358774" y="4393327"/>
            <a:ext cx="4176000" cy="123111"/>
          </a:xfrm>
        </p:spPr>
        <p:txBody>
          <a:bodyPr anchor="b"/>
          <a:lstStyle>
            <a:lvl1pPr>
              <a:defRPr sz="800" b="0"/>
            </a:lvl1pPr>
          </a:lstStyle>
          <a:p>
            <a:pPr lvl="0"/>
            <a:r>
              <a:rPr lang="de-DE" dirty="0"/>
              <a:t>Hier kann bei Bedarf eine Quelle eingefügt werden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6538010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links / Text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58775" y="279134"/>
            <a:ext cx="8529485" cy="720197"/>
          </a:xfrm>
        </p:spPr>
        <p:txBody>
          <a:bodyPr/>
          <a:lstStyle/>
          <a:p>
            <a:r>
              <a:rPr lang="de-DE" noProof="0"/>
              <a:t>Titelmasterformat durch Klicken bearbeiten</a:t>
            </a:r>
            <a:endParaRPr lang="de-DE" noProof="0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srgbClr val="003063"/>
              </a:solidFill>
            </a:endParaRP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711547" y="1110450"/>
            <a:ext cx="4176713" cy="1374735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4" hasCustomPrompt="1"/>
          </p:nvPr>
        </p:nvSpPr>
        <p:spPr>
          <a:xfrm>
            <a:off x="358775" y="1166812"/>
            <a:ext cx="4176712" cy="3349625"/>
          </a:xfrm>
        </p:spPr>
        <p:txBody>
          <a:bodyPr tIns="36000">
            <a:noAutofit/>
          </a:bodyPr>
          <a:lstStyle>
            <a:lvl1pPr algn="ctr">
              <a:spcBef>
                <a:spcPts val="0"/>
              </a:spcBef>
              <a:defRPr sz="1050" b="0">
                <a:solidFill>
                  <a:schemeClr val="accent1"/>
                </a:solidFill>
              </a:defRPr>
            </a:lvl1pPr>
          </a:lstStyle>
          <a:p>
            <a:r>
              <a:rPr lang="de-DE" noProof="0"/>
              <a:t>Durch klicken auf das Symbol </a:t>
            </a:r>
            <a:br>
              <a:rPr lang="de-DE" noProof="0"/>
            </a:br>
            <a:r>
              <a:rPr lang="de-DE" noProof="0"/>
              <a:t>das gewünschte Bild einfügen</a:t>
            </a:r>
          </a:p>
          <a:p>
            <a:endParaRPr lang="de-DE" noProof="0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33989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>
                <a:solidFill>
                  <a:prstClr val="white"/>
                </a:solidFill>
              </a:rPr>
              <a:t>Seite </a:t>
            </a:r>
            <a:fld id="{7035D381-67B0-48C1-98E1-720E08ACEF49}" type="slidenum">
              <a:rPr lang="de-DE" smtClean="0">
                <a:solidFill>
                  <a:prstClr val="white"/>
                </a:solidFill>
              </a:rPr>
              <a:pPr/>
              <a:t>‹Nr.›</a:t>
            </a:fld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6" hasCustomPrompt="1"/>
          </p:nvPr>
        </p:nvSpPr>
        <p:spPr>
          <a:xfrm>
            <a:off x="4712260" y="4393327"/>
            <a:ext cx="4176000" cy="123111"/>
          </a:xfrm>
        </p:spPr>
        <p:txBody>
          <a:bodyPr anchor="b"/>
          <a:lstStyle>
            <a:lvl1pPr>
              <a:defRPr sz="800" b="0"/>
            </a:lvl1pPr>
          </a:lstStyle>
          <a:p>
            <a:pPr lvl="0"/>
            <a:r>
              <a:rPr lang="de-DE" dirty="0"/>
              <a:t>Hier kann bei Bedarf eine Quelle eingefügt werden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8977055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oben / Text u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58775" y="279134"/>
            <a:ext cx="8529485" cy="720197"/>
          </a:xfrm>
        </p:spPr>
        <p:txBody>
          <a:bodyPr/>
          <a:lstStyle/>
          <a:p>
            <a:r>
              <a:rPr lang="de-DE" noProof="0"/>
              <a:t>Titelmasterformat durch Klicken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srgbClr val="003063"/>
              </a:solidFill>
            </a:endParaRP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58775" y="2879330"/>
            <a:ext cx="8534400" cy="1374735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4" hasCustomPrompt="1"/>
          </p:nvPr>
        </p:nvSpPr>
        <p:spPr>
          <a:xfrm>
            <a:off x="358775" y="1166812"/>
            <a:ext cx="8534400" cy="1548953"/>
          </a:xfrm>
        </p:spPr>
        <p:txBody>
          <a:bodyPr tIns="36000">
            <a:noAutofit/>
          </a:bodyPr>
          <a:lstStyle>
            <a:lvl1pPr algn="ctr">
              <a:spcBef>
                <a:spcPts val="0"/>
              </a:spcBef>
              <a:defRPr sz="1050" b="0">
                <a:solidFill>
                  <a:schemeClr val="accent1"/>
                </a:solidFill>
              </a:defRPr>
            </a:lvl1pPr>
          </a:lstStyle>
          <a:p>
            <a:r>
              <a:rPr lang="de-DE" noProof="0"/>
              <a:t>Durch klicken auf das Symbol </a:t>
            </a:r>
            <a:br>
              <a:rPr lang="de-DE" noProof="0"/>
            </a:br>
            <a:r>
              <a:rPr lang="de-DE" noProof="0"/>
              <a:t>das gewünschte Bild einfügen</a:t>
            </a:r>
          </a:p>
          <a:p>
            <a:endParaRPr lang="de-DE" noProof="0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33989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>
                <a:solidFill>
                  <a:prstClr val="white"/>
                </a:solidFill>
              </a:rPr>
              <a:t>Seite </a:t>
            </a:r>
            <a:fld id="{7035D381-67B0-48C1-98E1-720E08ACEF49}" type="slidenum">
              <a:rPr lang="de-DE" smtClean="0">
                <a:solidFill>
                  <a:prstClr val="white"/>
                </a:solidFill>
              </a:rPr>
              <a:pPr/>
              <a:t>‹Nr.›</a:t>
            </a:fld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6" hasCustomPrompt="1"/>
          </p:nvPr>
        </p:nvSpPr>
        <p:spPr>
          <a:xfrm>
            <a:off x="358774" y="4393327"/>
            <a:ext cx="8532000" cy="123111"/>
          </a:xfrm>
        </p:spPr>
        <p:txBody>
          <a:bodyPr anchor="b"/>
          <a:lstStyle>
            <a:lvl1pPr>
              <a:defRPr sz="800" b="0"/>
            </a:lvl1pPr>
          </a:lstStyle>
          <a:p>
            <a:pPr lvl="0"/>
            <a:r>
              <a:rPr lang="de-DE" dirty="0"/>
              <a:t>Hier kann bei Bedarf eine Quelle eingefügt werden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2992402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/ Text + 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/>
              <a:t>Titelmasterformat durch Klicken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srgbClr val="003063"/>
              </a:solidFill>
            </a:endParaRP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58775" y="1110450"/>
            <a:ext cx="4176713" cy="1374735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4" hasCustomPrompt="1"/>
          </p:nvPr>
        </p:nvSpPr>
        <p:spPr>
          <a:xfrm>
            <a:off x="4716463" y="1166812"/>
            <a:ext cx="4176712" cy="2340000"/>
          </a:xfrm>
        </p:spPr>
        <p:txBody>
          <a:bodyPr tIns="36000">
            <a:noAutofit/>
          </a:bodyPr>
          <a:lstStyle>
            <a:lvl1pPr algn="ctr">
              <a:spcBef>
                <a:spcPts val="0"/>
              </a:spcBef>
              <a:defRPr sz="1050" b="0">
                <a:solidFill>
                  <a:schemeClr val="accent1"/>
                </a:solidFill>
              </a:defRPr>
            </a:lvl1pPr>
          </a:lstStyle>
          <a:p>
            <a:r>
              <a:rPr lang="de-DE" noProof="0"/>
              <a:t>Durch klicken auf das Symbol </a:t>
            </a:r>
            <a:br>
              <a:rPr lang="de-DE" noProof="0"/>
            </a:br>
            <a:r>
              <a:rPr lang="de-DE" noProof="0"/>
              <a:t>das gewünschte Bild einfügen</a:t>
            </a:r>
          </a:p>
          <a:p>
            <a:endParaRPr lang="de-DE" noProof="0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33989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>
                <a:solidFill>
                  <a:prstClr val="white"/>
                </a:solidFill>
              </a:rPr>
              <a:t>Seite </a:t>
            </a:r>
            <a:fld id="{7035D381-67B0-48C1-98E1-720E08ACEF49}" type="slidenum">
              <a:rPr lang="de-DE" smtClean="0">
                <a:solidFill>
                  <a:prstClr val="white"/>
                </a:solidFill>
              </a:rPr>
              <a:pPr/>
              <a:t>‹Nr.›</a:t>
            </a:fld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6" hasCustomPrompt="1"/>
          </p:nvPr>
        </p:nvSpPr>
        <p:spPr>
          <a:xfrm>
            <a:off x="358774" y="4393327"/>
            <a:ext cx="8532000" cy="123111"/>
          </a:xfrm>
        </p:spPr>
        <p:txBody>
          <a:bodyPr anchor="b"/>
          <a:lstStyle>
            <a:lvl1pPr>
              <a:defRPr sz="800" b="0"/>
            </a:lvl1pPr>
          </a:lstStyle>
          <a:p>
            <a:pPr lvl="0"/>
            <a:r>
              <a:rPr lang="de-DE" dirty="0"/>
              <a:t>Hier kann bei Bedarf eine Quelle eingefügt werden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2571227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/ Bild + 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58775" y="279134"/>
            <a:ext cx="8529485" cy="720197"/>
          </a:xfrm>
        </p:spPr>
        <p:txBody>
          <a:bodyPr/>
          <a:lstStyle/>
          <a:p>
            <a:r>
              <a:rPr lang="de-DE" noProof="0"/>
              <a:t>Titelmasterformat durch Klicken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srgbClr val="003063"/>
              </a:solidFill>
            </a:endParaRP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711547" y="1110450"/>
            <a:ext cx="4176713" cy="1374735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4" hasCustomPrompt="1"/>
          </p:nvPr>
        </p:nvSpPr>
        <p:spPr>
          <a:xfrm>
            <a:off x="358775" y="1166812"/>
            <a:ext cx="4176712" cy="2340000"/>
          </a:xfrm>
        </p:spPr>
        <p:txBody>
          <a:bodyPr tIns="36000">
            <a:noAutofit/>
          </a:bodyPr>
          <a:lstStyle>
            <a:lvl1pPr algn="ctr">
              <a:spcBef>
                <a:spcPts val="0"/>
              </a:spcBef>
              <a:defRPr sz="1050" b="0">
                <a:solidFill>
                  <a:schemeClr val="accent1"/>
                </a:solidFill>
              </a:defRPr>
            </a:lvl1pPr>
          </a:lstStyle>
          <a:p>
            <a:r>
              <a:rPr lang="de-DE" noProof="0"/>
              <a:t>Durch klicken auf das Symbol </a:t>
            </a:r>
            <a:br>
              <a:rPr lang="de-DE" noProof="0"/>
            </a:br>
            <a:r>
              <a:rPr lang="de-DE" noProof="0"/>
              <a:t>das gewünschte Bild einfügen</a:t>
            </a:r>
          </a:p>
          <a:p>
            <a:endParaRPr lang="de-DE" noProof="0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33989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>
                <a:solidFill>
                  <a:prstClr val="white"/>
                </a:solidFill>
              </a:rPr>
              <a:t>Seite </a:t>
            </a:r>
            <a:fld id="{7035D381-67B0-48C1-98E1-720E08ACEF49}" type="slidenum">
              <a:rPr lang="de-DE" smtClean="0">
                <a:solidFill>
                  <a:prstClr val="white"/>
                </a:solidFill>
              </a:rPr>
              <a:pPr/>
              <a:t>‹Nr.›</a:t>
            </a:fld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6" hasCustomPrompt="1"/>
          </p:nvPr>
        </p:nvSpPr>
        <p:spPr>
          <a:xfrm>
            <a:off x="358774" y="4393327"/>
            <a:ext cx="8532000" cy="123111"/>
          </a:xfrm>
        </p:spPr>
        <p:txBody>
          <a:bodyPr anchor="b"/>
          <a:lstStyle>
            <a:lvl1pPr>
              <a:defRPr sz="800" b="0"/>
            </a:lvl1pPr>
          </a:lstStyle>
          <a:p>
            <a:pPr lvl="0"/>
            <a:r>
              <a:rPr lang="de-DE" dirty="0"/>
              <a:t>Hier kann bei Bedarf eine Quelle eingefügt werden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91457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links / Text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58775" y="279134"/>
            <a:ext cx="8529485" cy="720197"/>
          </a:xfrm>
        </p:spPr>
        <p:txBody>
          <a:bodyPr/>
          <a:lstStyle/>
          <a:p>
            <a:r>
              <a:rPr lang="de-DE" noProof="0"/>
              <a:t>Titelmasterformat durch Klicken bearbeiten</a:t>
            </a:r>
            <a:endParaRPr lang="de-DE" noProof="0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noProof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711547" y="1110450"/>
            <a:ext cx="4176713" cy="1374735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4" hasCustomPrompt="1"/>
          </p:nvPr>
        </p:nvSpPr>
        <p:spPr>
          <a:xfrm>
            <a:off x="358775" y="1166812"/>
            <a:ext cx="4176712" cy="3349625"/>
          </a:xfrm>
        </p:spPr>
        <p:txBody>
          <a:bodyPr tIns="36000">
            <a:noAutofit/>
          </a:bodyPr>
          <a:lstStyle>
            <a:lvl1pPr algn="ctr">
              <a:spcBef>
                <a:spcPts val="0"/>
              </a:spcBef>
              <a:defRPr sz="1050" b="0">
                <a:solidFill>
                  <a:schemeClr val="accent1"/>
                </a:solidFill>
              </a:defRPr>
            </a:lvl1pPr>
          </a:lstStyle>
          <a:p>
            <a:r>
              <a:rPr lang="de-DE" noProof="0"/>
              <a:t>Durch klicken auf das Symbol </a:t>
            </a:r>
            <a:br>
              <a:rPr lang="de-DE" noProof="0"/>
            </a:br>
            <a:r>
              <a:rPr lang="de-DE" noProof="0"/>
              <a:t>das gewünschte Bild einfügen</a:t>
            </a:r>
          </a:p>
          <a:p>
            <a:endParaRPr lang="de-DE" noProof="0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33989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Seite </a:t>
            </a:r>
            <a:fld id="{7035D381-67B0-48C1-98E1-720E08ACEF49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6" hasCustomPrompt="1"/>
          </p:nvPr>
        </p:nvSpPr>
        <p:spPr>
          <a:xfrm>
            <a:off x="4712260" y="4393327"/>
            <a:ext cx="4176000" cy="123111"/>
          </a:xfrm>
        </p:spPr>
        <p:txBody>
          <a:bodyPr anchor="b"/>
          <a:lstStyle>
            <a:lvl1pPr>
              <a:defRPr sz="800" b="0"/>
            </a:lvl1pPr>
          </a:lstStyle>
          <a:p>
            <a:pPr lvl="0"/>
            <a:r>
              <a:rPr lang="de-DE" dirty="0"/>
              <a:t>Hier kann bei Bedarf eine Quelle eingefügt werden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3563746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/>
              <a:t>Titelmasterformat durch Klicken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srgbClr val="003063"/>
              </a:solidFill>
            </a:endParaRP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58775" y="1110450"/>
            <a:ext cx="8534400" cy="1374735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33989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>
                <a:solidFill>
                  <a:prstClr val="white"/>
                </a:solidFill>
              </a:rPr>
              <a:t>Seite </a:t>
            </a:r>
            <a:fld id="{7035D381-67B0-48C1-98E1-720E08ACEF49}" type="slidenum">
              <a:rPr lang="de-DE" smtClean="0">
                <a:solidFill>
                  <a:prstClr val="white"/>
                </a:solidFill>
              </a:rPr>
              <a:pPr/>
              <a:t>‹Nr.›</a:t>
            </a:fld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6" name="Textplatzhalter 3"/>
          <p:cNvSpPr>
            <a:spLocks noGrp="1"/>
          </p:cNvSpPr>
          <p:nvPr>
            <p:ph type="body" sz="quarter" idx="16" hasCustomPrompt="1"/>
          </p:nvPr>
        </p:nvSpPr>
        <p:spPr>
          <a:xfrm>
            <a:off x="358774" y="4393327"/>
            <a:ext cx="8532000" cy="123111"/>
          </a:xfrm>
        </p:spPr>
        <p:txBody>
          <a:bodyPr anchor="b"/>
          <a:lstStyle>
            <a:lvl1pPr>
              <a:defRPr sz="800" b="0"/>
            </a:lvl1pPr>
          </a:lstStyle>
          <a:p>
            <a:pPr lvl="0"/>
            <a:r>
              <a:rPr lang="de-DE" dirty="0"/>
              <a:t>Hier kann bei Bedarf eine Quelle eingefügt werden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5991452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hne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58775" y="279134"/>
            <a:ext cx="8529485" cy="720197"/>
          </a:xfrm>
        </p:spPr>
        <p:txBody>
          <a:bodyPr/>
          <a:lstStyle/>
          <a:p>
            <a:r>
              <a:rPr lang="de-DE" noProof="0"/>
              <a:t>Titelmasterformat durch Klicken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srgbClr val="003063"/>
              </a:solidFill>
            </a:endParaRP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33989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>
                <a:solidFill>
                  <a:prstClr val="white"/>
                </a:solidFill>
              </a:rPr>
              <a:t>Seite </a:t>
            </a:r>
            <a:fld id="{7035D381-67B0-48C1-98E1-720E08ACEF49}" type="slidenum">
              <a:rPr lang="de-DE" smtClean="0">
                <a:solidFill>
                  <a:prstClr val="white"/>
                </a:solidFill>
              </a:rPr>
              <a:pPr/>
              <a:t>‹Nr.›</a:t>
            </a:fld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6" name="Textplatzhalter 3"/>
          <p:cNvSpPr>
            <a:spLocks noGrp="1"/>
          </p:cNvSpPr>
          <p:nvPr>
            <p:ph type="body" sz="quarter" idx="16" hasCustomPrompt="1"/>
          </p:nvPr>
        </p:nvSpPr>
        <p:spPr>
          <a:xfrm>
            <a:off x="358774" y="4393327"/>
            <a:ext cx="8532000" cy="123111"/>
          </a:xfrm>
        </p:spPr>
        <p:txBody>
          <a:bodyPr anchor="b"/>
          <a:lstStyle>
            <a:lvl1pPr>
              <a:defRPr sz="800" b="0"/>
            </a:lvl1pPr>
          </a:lstStyle>
          <a:p>
            <a:pPr lvl="0"/>
            <a:r>
              <a:rPr lang="de-DE" dirty="0"/>
              <a:t>Hier kann bei Bedarf eine Quelle eingefügt werden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5318239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lflächiges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ildplatzhalter 15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0" y="0"/>
            <a:ext cx="9144000" cy="4778322"/>
          </a:xfrm>
          <a:custGeom>
            <a:avLst/>
            <a:gdLst>
              <a:gd name="connsiteX0" fmla="*/ 0 w 9144000"/>
              <a:gd name="connsiteY0" fmla="*/ 0 h 4778322"/>
              <a:gd name="connsiteX1" fmla="*/ 9144000 w 9144000"/>
              <a:gd name="connsiteY1" fmla="*/ 0 h 4778322"/>
              <a:gd name="connsiteX2" fmla="*/ 9144000 w 9144000"/>
              <a:gd name="connsiteY2" fmla="*/ 4778322 h 4778322"/>
              <a:gd name="connsiteX3" fmla="*/ 854908 w 9144000"/>
              <a:gd name="connsiteY3" fmla="*/ 4778322 h 4778322"/>
              <a:gd name="connsiteX4" fmla="*/ 946800 w 9144000"/>
              <a:gd name="connsiteY4" fmla="*/ 4643322 h 4778322"/>
              <a:gd name="connsiteX5" fmla="*/ 595565 w 9144000"/>
              <a:gd name="connsiteY5" fmla="*/ 4643322 h 4778322"/>
              <a:gd name="connsiteX6" fmla="*/ 544621 w 9144000"/>
              <a:gd name="connsiteY6" fmla="*/ 4643322 h 4778322"/>
              <a:gd name="connsiteX7" fmla="*/ 513546 w 9144000"/>
              <a:gd name="connsiteY7" fmla="*/ 4643322 h 4778322"/>
              <a:gd name="connsiteX8" fmla="*/ 407 w 9144000"/>
              <a:gd name="connsiteY8" fmla="*/ 4643322 h 4778322"/>
              <a:gd name="connsiteX9" fmla="*/ 0 w 9144000"/>
              <a:gd name="connsiteY9" fmla="*/ 4643322 h 4778322"/>
              <a:gd name="connsiteX0" fmla="*/ 0 w 9144000"/>
              <a:gd name="connsiteY0" fmla="*/ 0 h 4778322"/>
              <a:gd name="connsiteX1" fmla="*/ 9144000 w 9144000"/>
              <a:gd name="connsiteY1" fmla="*/ 0 h 4778322"/>
              <a:gd name="connsiteX2" fmla="*/ 9144000 w 9144000"/>
              <a:gd name="connsiteY2" fmla="*/ 4778322 h 4778322"/>
              <a:gd name="connsiteX3" fmla="*/ 854908 w 9144000"/>
              <a:gd name="connsiteY3" fmla="*/ 4778322 h 4778322"/>
              <a:gd name="connsiteX4" fmla="*/ 946800 w 9144000"/>
              <a:gd name="connsiteY4" fmla="*/ 4643322 h 4778322"/>
              <a:gd name="connsiteX5" fmla="*/ 544621 w 9144000"/>
              <a:gd name="connsiteY5" fmla="*/ 4643322 h 4778322"/>
              <a:gd name="connsiteX6" fmla="*/ 513546 w 9144000"/>
              <a:gd name="connsiteY6" fmla="*/ 4643322 h 4778322"/>
              <a:gd name="connsiteX7" fmla="*/ 407 w 9144000"/>
              <a:gd name="connsiteY7" fmla="*/ 4643322 h 4778322"/>
              <a:gd name="connsiteX8" fmla="*/ 0 w 9144000"/>
              <a:gd name="connsiteY8" fmla="*/ 4643322 h 4778322"/>
              <a:gd name="connsiteX9" fmla="*/ 0 w 9144000"/>
              <a:gd name="connsiteY9" fmla="*/ 0 h 4778322"/>
              <a:gd name="connsiteX0" fmla="*/ 0 w 9144000"/>
              <a:gd name="connsiteY0" fmla="*/ 0 h 4778322"/>
              <a:gd name="connsiteX1" fmla="*/ 9144000 w 9144000"/>
              <a:gd name="connsiteY1" fmla="*/ 0 h 4778322"/>
              <a:gd name="connsiteX2" fmla="*/ 9144000 w 9144000"/>
              <a:gd name="connsiteY2" fmla="*/ 4778322 h 4778322"/>
              <a:gd name="connsiteX3" fmla="*/ 854908 w 9144000"/>
              <a:gd name="connsiteY3" fmla="*/ 4778322 h 4778322"/>
              <a:gd name="connsiteX4" fmla="*/ 946800 w 9144000"/>
              <a:gd name="connsiteY4" fmla="*/ 4643322 h 4778322"/>
              <a:gd name="connsiteX5" fmla="*/ 544621 w 9144000"/>
              <a:gd name="connsiteY5" fmla="*/ 4643322 h 4778322"/>
              <a:gd name="connsiteX6" fmla="*/ 407 w 9144000"/>
              <a:gd name="connsiteY6" fmla="*/ 4643322 h 4778322"/>
              <a:gd name="connsiteX7" fmla="*/ 0 w 9144000"/>
              <a:gd name="connsiteY7" fmla="*/ 4643322 h 4778322"/>
              <a:gd name="connsiteX8" fmla="*/ 0 w 9144000"/>
              <a:gd name="connsiteY8" fmla="*/ 0 h 4778322"/>
              <a:gd name="connsiteX0" fmla="*/ 0 w 9144000"/>
              <a:gd name="connsiteY0" fmla="*/ 0 h 4778322"/>
              <a:gd name="connsiteX1" fmla="*/ 9144000 w 9144000"/>
              <a:gd name="connsiteY1" fmla="*/ 0 h 4778322"/>
              <a:gd name="connsiteX2" fmla="*/ 9144000 w 9144000"/>
              <a:gd name="connsiteY2" fmla="*/ 4778322 h 4778322"/>
              <a:gd name="connsiteX3" fmla="*/ 854908 w 9144000"/>
              <a:gd name="connsiteY3" fmla="*/ 4778322 h 4778322"/>
              <a:gd name="connsiteX4" fmla="*/ 946800 w 9144000"/>
              <a:gd name="connsiteY4" fmla="*/ 4643322 h 4778322"/>
              <a:gd name="connsiteX5" fmla="*/ 407 w 9144000"/>
              <a:gd name="connsiteY5" fmla="*/ 4643322 h 4778322"/>
              <a:gd name="connsiteX6" fmla="*/ 0 w 9144000"/>
              <a:gd name="connsiteY6" fmla="*/ 4643322 h 4778322"/>
              <a:gd name="connsiteX7" fmla="*/ 0 w 9144000"/>
              <a:gd name="connsiteY7" fmla="*/ 0 h 4778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0" h="4778322">
                <a:moveTo>
                  <a:pt x="0" y="0"/>
                </a:moveTo>
                <a:lnTo>
                  <a:pt x="9144000" y="0"/>
                </a:lnTo>
                <a:lnTo>
                  <a:pt x="9144000" y="4778322"/>
                </a:lnTo>
                <a:lnTo>
                  <a:pt x="854908" y="4778322"/>
                </a:lnTo>
                <a:lnTo>
                  <a:pt x="946800" y="4643322"/>
                </a:lnTo>
                <a:lnTo>
                  <a:pt x="407" y="4643322"/>
                </a:lnTo>
                <a:lnTo>
                  <a:pt x="0" y="4643322"/>
                </a:lnTo>
                <a:lnTo>
                  <a:pt x="0" y="0"/>
                </a:lnTo>
                <a:close/>
              </a:path>
            </a:pathLst>
          </a:custGeom>
        </p:spPr>
        <p:txBody>
          <a:bodyPr wrap="square" tIns="72000">
            <a:noAutofit/>
          </a:bodyPr>
          <a:lstStyle>
            <a:lvl1pPr algn="ctr">
              <a:spcBef>
                <a:spcPts val="0"/>
              </a:spcBef>
              <a:defRPr sz="1200" b="0" baseline="0">
                <a:solidFill>
                  <a:schemeClr val="accent1"/>
                </a:solidFill>
              </a:defRPr>
            </a:lvl1pPr>
          </a:lstStyle>
          <a:p>
            <a:r>
              <a:rPr lang="de-DE" noProof="0" dirty="0"/>
              <a:t>Durch klicken auf das Symbol das gewünschte Bild einfügen. Bitte nach Einfügen des Bildes das Bild in den Hintergrund legen.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5" hasCustomPrompt="1"/>
          </p:nvPr>
        </p:nvSpPr>
        <p:spPr>
          <a:xfrm>
            <a:off x="4504185" y="766547"/>
            <a:ext cx="3960000" cy="1477328"/>
          </a:xfrm>
        </p:spPr>
        <p:txBody>
          <a:bodyPr/>
          <a:lstStyle>
            <a:lvl1pPr>
              <a:spcBef>
                <a:spcPts val="0"/>
              </a:spcBef>
              <a:defRPr sz="3200" b="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PLATZHALTER FÜR EINE KURZE AUSSAGE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33989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>
                <a:solidFill>
                  <a:prstClr val="white"/>
                </a:solidFill>
              </a:rPr>
              <a:t>Seite </a:t>
            </a:r>
            <a:fld id="{7035D381-67B0-48C1-98E1-720E08ACEF49}" type="slidenum">
              <a:rPr lang="de-DE" smtClean="0">
                <a:solidFill>
                  <a:prstClr val="white"/>
                </a:solidFill>
              </a:rPr>
              <a:pPr/>
              <a:t>‹Nr.›</a:t>
            </a:fld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srgbClr val="003063"/>
              </a:solidFill>
            </a:endParaRPr>
          </a:p>
        </p:txBody>
      </p:sp>
      <p:sp>
        <p:nvSpPr>
          <p:cNvPr id="8" name="Textplatzhalter 3"/>
          <p:cNvSpPr>
            <a:spLocks noGrp="1"/>
          </p:cNvSpPr>
          <p:nvPr>
            <p:ph type="body" sz="quarter" idx="16" hasCustomPrompt="1"/>
          </p:nvPr>
        </p:nvSpPr>
        <p:spPr>
          <a:xfrm>
            <a:off x="4716205" y="4516438"/>
            <a:ext cx="4172055" cy="123111"/>
          </a:xfrm>
        </p:spPr>
        <p:txBody>
          <a:bodyPr tIns="0" bIns="0"/>
          <a:lstStyle>
            <a:lvl1pPr algn="r">
              <a:defRPr sz="8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de-DE" dirty="0"/>
              <a:t>Quellenangabe Fotonachweis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115847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chlussfolie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Bildplatzhalter 28"/>
          <p:cNvSpPr>
            <a:spLocks noGrp="1"/>
          </p:cNvSpPr>
          <p:nvPr>
            <p:ph type="pic" sz="quarter" idx="11" hasCustomPrompt="1"/>
          </p:nvPr>
        </p:nvSpPr>
        <p:spPr bwMode="gray">
          <a:xfrm>
            <a:off x="0" y="0"/>
            <a:ext cx="9144000" cy="3715200"/>
          </a:xfrm>
          <a:custGeom>
            <a:avLst/>
            <a:gdLst>
              <a:gd name="connsiteX0" fmla="*/ 0 w 9144000"/>
              <a:gd name="connsiteY0" fmla="*/ 0 h 3715200"/>
              <a:gd name="connsiteX1" fmla="*/ 9144000 w 9144000"/>
              <a:gd name="connsiteY1" fmla="*/ 0 h 3715200"/>
              <a:gd name="connsiteX2" fmla="*/ 9144000 w 9144000"/>
              <a:gd name="connsiteY2" fmla="*/ 3715200 h 3715200"/>
              <a:gd name="connsiteX3" fmla="*/ 5935980 w 9144000"/>
              <a:gd name="connsiteY3" fmla="*/ 3715200 h 3715200"/>
              <a:gd name="connsiteX4" fmla="*/ 5164968 w 9144000"/>
              <a:gd name="connsiteY4" fmla="*/ 3715200 h 3715200"/>
              <a:gd name="connsiteX5" fmla="*/ 1624358 w 9144000"/>
              <a:gd name="connsiteY5" fmla="*/ 3715200 h 3715200"/>
              <a:gd name="connsiteX6" fmla="*/ 1624358 w 9144000"/>
              <a:gd name="connsiteY6" fmla="*/ 3715200 h 3715200"/>
              <a:gd name="connsiteX7" fmla="*/ 1784351 w 9144000"/>
              <a:gd name="connsiteY7" fmla="*/ 3480152 h 3715200"/>
              <a:gd name="connsiteX8" fmla="*/ 1152128 w 9144000"/>
              <a:gd name="connsiteY8" fmla="*/ 3480152 h 3715200"/>
              <a:gd name="connsiteX9" fmla="*/ 1060429 w 9144000"/>
              <a:gd name="connsiteY9" fmla="*/ 3480152 h 3715200"/>
              <a:gd name="connsiteX10" fmla="*/ 1004494 w 9144000"/>
              <a:gd name="connsiteY10" fmla="*/ 3480152 h 3715200"/>
              <a:gd name="connsiteX11" fmla="*/ 80844 w 9144000"/>
              <a:gd name="connsiteY11" fmla="*/ 3480152 h 3715200"/>
              <a:gd name="connsiteX12" fmla="*/ 0 w 9144000"/>
              <a:gd name="connsiteY12" fmla="*/ 3480152 h 3715200"/>
              <a:gd name="connsiteX13" fmla="*/ 0 w 9144000"/>
              <a:gd name="connsiteY13" fmla="*/ 3473421 h 3715200"/>
              <a:gd name="connsiteX14" fmla="*/ 0 w 9144000"/>
              <a:gd name="connsiteY14" fmla="*/ 2689257 h 3715200"/>
              <a:gd name="connsiteX15" fmla="*/ 0 w 9144000"/>
              <a:gd name="connsiteY15" fmla="*/ 2259780 h 371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144000" h="3715200">
                <a:moveTo>
                  <a:pt x="0" y="0"/>
                </a:moveTo>
                <a:lnTo>
                  <a:pt x="9144000" y="0"/>
                </a:lnTo>
                <a:lnTo>
                  <a:pt x="9144000" y="3715200"/>
                </a:lnTo>
                <a:lnTo>
                  <a:pt x="5935980" y="3715200"/>
                </a:lnTo>
                <a:lnTo>
                  <a:pt x="5164968" y="3715200"/>
                </a:lnTo>
                <a:lnTo>
                  <a:pt x="1624358" y="3715200"/>
                </a:lnTo>
                <a:lnTo>
                  <a:pt x="1624358" y="3715200"/>
                </a:lnTo>
                <a:lnTo>
                  <a:pt x="1784351" y="3480152"/>
                </a:lnTo>
                <a:lnTo>
                  <a:pt x="1152128" y="3480152"/>
                </a:lnTo>
                <a:lnTo>
                  <a:pt x="1060429" y="3480152"/>
                </a:lnTo>
                <a:lnTo>
                  <a:pt x="1004494" y="3480152"/>
                </a:lnTo>
                <a:lnTo>
                  <a:pt x="80844" y="3480152"/>
                </a:lnTo>
                <a:lnTo>
                  <a:pt x="0" y="3480152"/>
                </a:lnTo>
                <a:lnTo>
                  <a:pt x="0" y="3473421"/>
                </a:lnTo>
                <a:lnTo>
                  <a:pt x="0" y="2689257"/>
                </a:lnTo>
                <a:lnTo>
                  <a:pt x="0" y="2259780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 lIns="72000" tIns="72000" rIns="252000" bIns="216000" anchor="b">
            <a:noAutofit/>
          </a:bodyPr>
          <a:lstStyle>
            <a:lvl1pPr algn="r">
              <a:spcBef>
                <a:spcPts val="0"/>
              </a:spcBef>
              <a:defRPr sz="1200" b="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Um das Hintergrundbild einzufügen, markieren Sie bitte den grauen</a:t>
            </a:r>
            <a:br>
              <a:rPr lang="de-DE" dirty="0"/>
            </a:br>
            <a:r>
              <a:rPr lang="de-DE" dirty="0"/>
              <a:t>Platzhalter und wählen dann ein Bild über den Reiter „Einfügen“, „Grafik“ </a:t>
            </a:r>
            <a:br>
              <a:rPr lang="de-DE" dirty="0"/>
            </a:br>
            <a:r>
              <a:rPr lang="de-DE" dirty="0"/>
              <a:t>aus. </a:t>
            </a:r>
            <a:r>
              <a:rPr lang="de-DE" noProof="0" dirty="0"/>
              <a:t>Bitte nach Einfügen des Bildes das Bild in den Hintergrund legen.</a:t>
            </a:r>
            <a:endParaRPr lang="de-DE" dirty="0"/>
          </a:p>
        </p:txBody>
      </p:sp>
      <p:sp>
        <p:nvSpPr>
          <p:cNvPr id="30" name="Rechteck 29"/>
          <p:cNvSpPr/>
          <p:nvPr userDrawn="1"/>
        </p:nvSpPr>
        <p:spPr>
          <a:xfrm>
            <a:off x="0" y="3715200"/>
            <a:ext cx="9144000" cy="142829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31" name="Textplatzhalter 30"/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0" y="0"/>
            <a:ext cx="5961600" cy="3715200"/>
          </a:xfrm>
          <a:custGeom>
            <a:avLst/>
            <a:gdLst>
              <a:gd name="connsiteX0" fmla="*/ 0 w 5961600"/>
              <a:gd name="connsiteY0" fmla="*/ 0 h 3715200"/>
              <a:gd name="connsiteX1" fmla="*/ 5961600 w 5961600"/>
              <a:gd name="connsiteY1" fmla="*/ 0 h 3715200"/>
              <a:gd name="connsiteX2" fmla="*/ 3805736 w 5961600"/>
              <a:gd name="connsiteY2" fmla="*/ 3170662 h 3715200"/>
              <a:gd name="connsiteX3" fmla="*/ 2852125 w 5961600"/>
              <a:gd name="connsiteY3" fmla="*/ 3715200 h 3715200"/>
              <a:gd name="connsiteX4" fmla="*/ 2346960 w 5961600"/>
              <a:gd name="connsiteY4" fmla="*/ 3715200 h 3715200"/>
              <a:gd name="connsiteX5" fmla="*/ 2301240 w 5961600"/>
              <a:gd name="connsiteY5" fmla="*/ 3715200 h 3715200"/>
              <a:gd name="connsiteX6" fmla="*/ 1624358 w 5961600"/>
              <a:gd name="connsiteY6" fmla="*/ 3715200 h 3715200"/>
              <a:gd name="connsiteX7" fmla="*/ 1624358 w 5961600"/>
              <a:gd name="connsiteY7" fmla="*/ 3715200 h 3715200"/>
              <a:gd name="connsiteX8" fmla="*/ 1784351 w 5961600"/>
              <a:gd name="connsiteY8" fmla="*/ 3480152 h 3715200"/>
              <a:gd name="connsiteX9" fmla="*/ 1152128 w 5961600"/>
              <a:gd name="connsiteY9" fmla="*/ 3480152 h 3715200"/>
              <a:gd name="connsiteX10" fmla="*/ 1060429 w 5961600"/>
              <a:gd name="connsiteY10" fmla="*/ 3480152 h 3715200"/>
              <a:gd name="connsiteX11" fmla="*/ 1004494 w 5961600"/>
              <a:gd name="connsiteY11" fmla="*/ 3480152 h 3715200"/>
              <a:gd name="connsiteX12" fmla="*/ 80844 w 5961600"/>
              <a:gd name="connsiteY12" fmla="*/ 3480152 h 3715200"/>
              <a:gd name="connsiteX13" fmla="*/ 0 w 5961600"/>
              <a:gd name="connsiteY13" fmla="*/ 3480152 h 3715200"/>
              <a:gd name="connsiteX14" fmla="*/ 0 w 5961600"/>
              <a:gd name="connsiteY14" fmla="*/ 3473421 h 3715200"/>
              <a:gd name="connsiteX15" fmla="*/ 0 w 5961600"/>
              <a:gd name="connsiteY15" fmla="*/ 3428384 h 3715200"/>
              <a:gd name="connsiteX16" fmla="*/ 0 w 5961600"/>
              <a:gd name="connsiteY16" fmla="*/ 2922720 h 371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961600" h="3715200">
                <a:moveTo>
                  <a:pt x="0" y="0"/>
                </a:moveTo>
                <a:lnTo>
                  <a:pt x="5961600" y="0"/>
                </a:lnTo>
                <a:lnTo>
                  <a:pt x="3805736" y="3170662"/>
                </a:lnTo>
                <a:cubicBezTo>
                  <a:pt x="3551366" y="3526776"/>
                  <a:pt x="3192220" y="3711464"/>
                  <a:pt x="2852125" y="3715200"/>
                </a:cubicBezTo>
                <a:lnTo>
                  <a:pt x="2346960" y="3715200"/>
                </a:lnTo>
                <a:lnTo>
                  <a:pt x="2301240" y="3715200"/>
                </a:lnTo>
                <a:lnTo>
                  <a:pt x="1624358" y="3715200"/>
                </a:lnTo>
                <a:lnTo>
                  <a:pt x="1624358" y="3715200"/>
                </a:lnTo>
                <a:lnTo>
                  <a:pt x="1784351" y="3480152"/>
                </a:lnTo>
                <a:lnTo>
                  <a:pt x="1152128" y="3480152"/>
                </a:lnTo>
                <a:lnTo>
                  <a:pt x="1060429" y="3480152"/>
                </a:lnTo>
                <a:lnTo>
                  <a:pt x="1004494" y="3480152"/>
                </a:lnTo>
                <a:lnTo>
                  <a:pt x="80844" y="3480152"/>
                </a:lnTo>
                <a:lnTo>
                  <a:pt x="0" y="3480152"/>
                </a:lnTo>
                <a:lnTo>
                  <a:pt x="0" y="3473421"/>
                </a:lnTo>
                <a:lnTo>
                  <a:pt x="0" y="3428384"/>
                </a:lnTo>
                <a:lnTo>
                  <a:pt x="0" y="2922720"/>
                </a:lnTo>
                <a:close/>
              </a:path>
            </a:pathLst>
          </a:custGeom>
          <a:solidFill>
            <a:schemeClr val="bg1">
              <a:alpha val="85000"/>
            </a:schemeClr>
          </a:solidFill>
        </p:spPr>
        <p:txBody>
          <a:bodyPr wrap="square" lIns="360000" tIns="518400" rIns="115200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3200" b="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de-DE" dirty="0"/>
              <a:t>Platzhalter für eine kurze Aussage </a:t>
            </a:r>
          </a:p>
        </p:txBody>
      </p:sp>
      <p:sp>
        <p:nvSpPr>
          <p:cNvPr id="32" name="Freihandform 31"/>
          <p:cNvSpPr>
            <a:spLocks noChangeAspect="1"/>
          </p:cNvSpPr>
          <p:nvPr userDrawn="1"/>
        </p:nvSpPr>
        <p:spPr bwMode="gray">
          <a:xfrm>
            <a:off x="0" y="3480152"/>
            <a:ext cx="1784351" cy="486000"/>
          </a:xfrm>
          <a:custGeom>
            <a:avLst/>
            <a:gdLst/>
            <a:ahLst/>
            <a:cxnLst/>
            <a:rect l="l" t="t" r="r" b="b"/>
            <a:pathLst>
              <a:path w="1784351" h="486000">
                <a:moveTo>
                  <a:pt x="0" y="0"/>
                </a:moveTo>
                <a:lnTo>
                  <a:pt x="80844" y="0"/>
                </a:lnTo>
                <a:lnTo>
                  <a:pt x="1004494" y="0"/>
                </a:lnTo>
                <a:lnTo>
                  <a:pt x="1060429" y="0"/>
                </a:lnTo>
                <a:lnTo>
                  <a:pt x="1152128" y="0"/>
                </a:lnTo>
                <a:lnTo>
                  <a:pt x="1784351" y="0"/>
                </a:lnTo>
                <a:lnTo>
                  <a:pt x="1503348" y="412825"/>
                </a:lnTo>
                <a:cubicBezTo>
                  <a:pt x="1472029" y="455546"/>
                  <a:pt x="1434432" y="484128"/>
                  <a:pt x="1374857" y="486000"/>
                </a:cubicBezTo>
                <a:lnTo>
                  <a:pt x="1152128" y="486000"/>
                </a:lnTo>
                <a:lnTo>
                  <a:pt x="1060429" y="486000"/>
                </a:lnTo>
                <a:lnTo>
                  <a:pt x="1004494" y="486000"/>
                </a:lnTo>
                <a:lnTo>
                  <a:pt x="80844" y="486000"/>
                </a:lnTo>
                <a:lnTo>
                  <a:pt x="0" y="486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/>
            <a:endParaRPr lang="de-DE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  <p:pic>
        <p:nvPicPr>
          <p:cNvPr id="9" name="Picture 4" descr="Z:\Kunden\Hamburg_Marketing\Bildmaterial\Logos_Gesellschaften\HamburgLogo_Weiße_Typo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999" y="4515735"/>
            <a:ext cx="2027867" cy="37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uppieren 9"/>
          <p:cNvGrpSpPr/>
          <p:nvPr userDrawn="1"/>
        </p:nvGrpSpPr>
        <p:grpSpPr>
          <a:xfrm>
            <a:off x="-95994" y="1163712"/>
            <a:ext cx="72000" cy="3352254"/>
            <a:chOff x="-108520" y="1448780"/>
            <a:chExt cx="72000" cy="3352254"/>
          </a:xfrm>
        </p:grpSpPr>
        <p:sp>
          <p:nvSpPr>
            <p:cNvPr id="12" name="Freihandform 11"/>
            <p:cNvSpPr/>
            <p:nvPr userDrawn="1"/>
          </p:nvSpPr>
          <p:spPr>
            <a:xfrm>
              <a:off x="-108520" y="1448780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3" name="Freihandform 12"/>
            <p:cNvSpPr/>
            <p:nvPr userDrawn="1"/>
          </p:nvSpPr>
          <p:spPr>
            <a:xfrm>
              <a:off x="-108520" y="4801034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grpSp>
        <p:nvGrpSpPr>
          <p:cNvPr id="14" name="Gruppieren 13"/>
          <p:cNvGrpSpPr/>
          <p:nvPr userDrawn="1"/>
        </p:nvGrpSpPr>
        <p:grpSpPr>
          <a:xfrm>
            <a:off x="357710" y="-92546"/>
            <a:ext cx="8533602" cy="72000"/>
            <a:chOff x="395288" y="-92249"/>
            <a:chExt cx="8533602" cy="72000"/>
          </a:xfrm>
        </p:grpSpPr>
        <p:sp>
          <p:nvSpPr>
            <p:cNvPr id="15" name="Freihandform 14"/>
            <p:cNvSpPr/>
            <p:nvPr userDrawn="1"/>
          </p:nvSpPr>
          <p:spPr>
            <a:xfrm>
              <a:off x="3952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6" name="Freihandform 15"/>
            <p:cNvSpPr/>
            <p:nvPr userDrawn="1"/>
          </p:nvSpPr>
          <p:spPr>
            <a:xfrm>
              <a:off x="4573406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7" name="Freihandform 16"/>
            <p:cNvSpPr/>
            <p:nvPr userDrawn="1"/>
          </p:nvSpPr>
          <p:spPr>
            <a:xfrm>
              <a:off x="47513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8" name="Freihandform 17"/>
            <p:cNvSpPr/>
            <p:nvPr userDrawn="1"/>
          </p:nvSpPr>
          <p:spPr>
            <a:xfrm>
              <a:off x="8928890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grpSp>
        <p:nvGrpSpPr>
          <p:cNvPr id="19" name="Gruppieren 18"/>
          <p:cNvGrpSpPr/>
          <p:nvPr userDrawn="1"/>
        </p:nvGrpSpPr>
        <p:grpSpPr>
          <a:xfrm>
            <a:off x="9167994" y="1163712"/>
            <a:ext cx="72000" cy="3352254"/>
            <a:chOff x="-108520" y="1448780"/>
            <a:chExt cx="72000" cy="3352254"/>
          </a:xfrm>
        </p:grpSpPr>
        <p:sp>
          <p:nvSpPr>
            <p:cNvPr id="20" name="Freihandform 19"/>
            <p:cNvSpPr/>
            <p:nvPr userDrawn="1"/>
          </p:nvSpPr>
          <p:spPr>
            <a:xfrm>
              <a:off x="-108520" y="1448780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21" name="Freihandform 20"/>
            <p:cNvSpPr/>
            <p:nvPr userDrawn="1"/>
          </p:nvSpPr>
          <p:spPr>
            <a:xfrm>
              <a:off x="-108520" y="4801034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grpSp>
        <p:nvGrpSpPr>
          <p:cNvPr id="22" name="Gruppieren 21"/>
          <p:cNvGrpSpPr/>
          <p:nvPr userDrawn="1"/>
        </p:nvGrpSpPr>
        <p:grpSpPr>
          <a:xfrm>
            <a:off x="357710" y="5164046"/>
            <a:ext cx="8533602" cy="72000"/>
            <a:chOff x="395288" y="-92249"/>
            <a:chExt cx="8533602" cy="72000"/>
          </a:xfrm>
        </p:grpSpPr>
        <p:sp>
          <p:nvSpPr>
            <p:cNvPr id="23" name="Freihandform 22"/>
            <p:cNvSpPr/>
            <p:nvPr userDrawn="1"/>
          </p:nvSpPr>
          <p:spPr>
            <a:xfrm>
              <a:off x="3952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24" name="Freihandform 23"/>
            <p:cNvSpPr/>
            <p:nvPr userDrawn="1"/>
          </p:nvSpPr>
          <p:spPr>
            <a:xfrm>
              <a:off x="4573406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25" name="Freihandform 24"/>
            <p:cNvSpPr/>
            <p:nvPr userDrawn="1"/>
          </p:nvSpPr>
          <p:spPr>
            <a:xfrm>
              <a:off x="47513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26" name="Freihandform 25"/>
            <p:cNvSpPr/>
            <p:nvPr userDrawn="1"/>
          </p:nvSpPr>
          <p:spPr>
            <a:xfrm>
              <a:off x="8928890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sp>
        <p:nvSpPr>
          <p:cNvPr id="28" name="Textplatzhalter 3"/>
          <p:cNvSpPr>
            <a:spLocks noGrp="1"/>
          </p:cNvSpPr>
          <p:nvPr>
            <p:ph type="body" sz="quarter" idx="14" hasCustomPrompt="1"/>
          </p:nvPr>
        </p:nvSpPr>
        <p:spPr>
          <a:xfrm>
            <a:off x="4713810" y="3525428"/>
            <a:ext cx="4172056" cy="195814"/>
          </a:xfrm>
        </p:spPr>
        <p:txBody>
          <a:bodyPr tIns="36000" rIns="0" bIns="36000"/>
          <a:lstStyle>
            <a:lvl1pPr algn="r">
              <a:defRPr sz="8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de-DE" dirty="0"/>
              <a:t>Quellenangabe Fotonachweis</a:t>
            </a:r>
            <a:endParaRPr lang="en-GB" dirty="0"/>
          </a:p>
        </p:txBody>
      </p:sp>
      <p:sp>
        <p:nvSpPr>
          <p:cNvPr id="27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43514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>
                <a:solidFill>
                  <a:prstClr val="white"/>
                </a:solidFill>
              </a:rPr>
              <a:t>Seite </a:t>
            </a:r>
            <a:fld id="{7035D381-67B0-48C1-98E1-720E08ACEF49}" type="slidenum">
              <a:rPr lang="de-DE" smtClean="0">
                <a:solidFill>
                  <a:prstClr val="white"/>
                </a:solidFill>
              </a:rPr>
              <a:pPr/>
              <a:t>‹Nr.›</a:t>
            </a:fld>
            <a:endParaRPr lang="de-DE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589861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Fließ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Inhaltsplatzhalter 3"/>
          <p:cNvSpPr>
            <a:spLocks noGrp="1"/>
          </p:cNvSpPr>
          <p:nvPr>
            <p:ph sz="half" idx="2"/>
          </p:nvPr>
        </p:nvSpPr>
        <p:spPr>
          <a:xfrm>
            <a:off x="264907" y="1292515"/>
            <a:ext cx="7853782" cy="218008"/>
          </a:xfrm>
          <a:prstGeom prst="rect">
            <a:avLst/>
          </a:prstGeom>
        </p:spPr>
        <p:txBody>
          <a:bodyPr/>
          <a:lstStyle>
            <a:lvl1pPr marL="0" indent="-216000">
              <a:lnSpc>
                <a:spcPts val="1650"/>
              </a:lnSpc>
              <a:spcBef>
                <a:spcPts val="375"/>
              </a:spcBef>
              <a:spcAft>
                <a:spcPts val="450"/>
              </a:spcAft>
              <a:buFontTx/>
              <a:buNone/>
              <a:defRPr sz="1275" b="0" baseline="0">
                <a:solidFill>
                  <a:srgbClr val="003063"/>
                </a:solidFill>
                <a:latin typeface="Arial"/>
                <a:cs typeface="Arial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3"/>
          </p:nvPr>
        </p:nvSpPr>
        <p:spPr>
          <a:xfrm>
            <a:off x="264907" y="893962"/>
            <a:ext cx="7853782" cy="196208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275">
                <a:solidFill>
                  <a:srgbClr val="003063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358775" y="279134"/>
            <a:ext cx="8529485" cy="360099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5344988" y="4779411"/>
            <a:ext cx="3559175" cy="92333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r" defTabSz="342900" rtl="0" eaLnBrk="1" latinLnBrk="0" hangingPunct="1">
              <a:spcBef>
                <a:spcPts val="0"/>
              </a:spcBef>
              <a:buFontTx/>
              <a:buNone/>
              <a:defRPr lang="de-DE" sz="600" b="0" i="0" kern="1200" dirty="0" smtClean="0">
                <a:solidFill>
                  <a:srgbClr val="003063"/>
                </a:solidFill>
                <a:latin typeface="Arial"/>
                <a:ea typeface="+mn-ea"/>
                <a:cs typeface="Arial"/>
              </a:defRPr>
            </a:lvl1pPr>
            <a:lvl2pPr marL="0" indent="0" algn="r" defTabSz="342900" rtl="0" eaLnBrk="1" latinLnBrk="0" hangingPunct="1">
              <a:buFontTx/>
              <a:buNone/>
              <a:defRPr lang="de-DE" sz="600" b="0" i="0" kern="1200" dirty="0" smtClean="0">
                <a:solidFill>
                  <a:srgbClr val="003063"/>
                </a:solidFill>
                <a:latin typeface="HamburgSans"/>
                <a:ea typeface="+mn-ea"/>
                <a:cs typeface="HamburgSans"/>
              </a:defRPr>
            </a:lvl2pPr>
            <a:lvl3pPr marL="0" indent="0" algn="r" defTabSz="342900" rtl="0" eaLnBrk="1" latinLnBrk="0" hangingPunct="1">
              <a:buFontTx/>
              <a:buNone/>
              <a:defRPr lang="de-DE" sz="600" b="0" i="0" kern="1200" dirty="0" smtClean="0">
                <a:solidFill>
                  <a:srgbClr val="003063"/>
                </a:solidFill>
                <a:latin typeface="HamburgSans"/>
                <a:ea typeface="+mn-ea"/>
                <a:cs typeface="HamburgSans"/>
              </a:defRPr>
            </a:lvl3pPr>
            <a:lvl4pPr marL="0" indent="0" algn="r" defTabSz="342900" rtl="0" eaLnBrk="1" latinLnBrk="0" hangingPunct="1">
              <a:buFontTx/>
              <a:buNone/>
              <a:defRPr lang="de-DE" sz="600" b="0" i="0" kern="1200" dirty="0" smtClean="0">
                <a:solidFill>
                  <a:srgbClr val="003063"/>
                </a:solidFill>
                <a:latin typeface="HamburgSans"/>
                <a:ea typeface="+mn-ea"/>
                <a:cs typeface="HamburgSans"/>
              </a:defRPr>
            </a:lvl4pPr>
            <a:lvl5pPr marL="0" indent="0" algn="r" defTabSz="342900" rtl="0" eaLnBrk="1" latinLnBrk="0" hangingPunct="1">
              <a:buFontTx/>
              <a:buNone/>
              <a:defRPr lang="de-DE" sz="600" b="0" i="0" kern="1200" dirty="0">
                <a:solidFill>
                  <a:srgbClr val="003063"/>
                </a:solidFill>
                <a:latin typeface="HamburgSans"/>
                <a:ea typeface="+mn-ea"/>
                <a:cs typeface="HamburgSans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33989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>
                <a:solidFill>
                  <a:prstClr val="white"/>
                </a:solidFill>
              </a:rPr>
              <a:t>Seite </a:t>
            </a:r>
            <a:fld id="{7035D381-67B0-48C1-98E1-720E08ACEF49}" type="slidenum">
              <a:rPr lang="de-DE" smtClean="0">
                <a:solidFill>
                  <a:prstClr val="white"/>
                </a:solidFill>
              </a:rPr>
              <a:pPr/>
              <a:t>‹Nr.›</a:t>
            </a:fld>
            <a:endParaRPr lang="de-DE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520237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lIns="130046" tIns="65023" rIns="130046" bIns="65023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43514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>
                <a:solidFill>
                  <a:prstClr val="white"/>
                </a:solidFill>
              </a:rPr>
              <a:t>Seite </a:t>
            </a:r>
            <a:fld id="{7035D381-67B0-48C1-98E1-720E08ACEF49}" type="slidenum">
              <a:rPr lang="de-DE" smtClean="0">
                <a:solidFill>
                  <a:prstClr val="white"/>
                </a:solidFill>
              </a:rPr>
              <a:pPr/>
              <a:t>‹Nr.›</a:t>
            </a:fld>
            <a:endParaRPr lang="de-DE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6175422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4-stufige 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58775" y="279134"/>
            <a:ext cx="8529485" cy="360099"/>
          </a:xfrm>
        </p:spPr>
        <p:txBody>
          <a:bodyPr/>
          <a:lstStyle>
            <a:lvl1pPr>
              <a:defRPr>
                <a:solidFill>
                  <a:srgbClr val="003063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264907" y="1292515"/>
            <a:ext cx="7853782" cy="1243930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1650"/>
              </a:lnSpc>
              <a:spcBef>
                <a:spcPts val="375"/>
              </a:spcBef>
              <a:spcAft>
                <a:spcPts val="0"/>
              </a:spcAft>
              <a:buSzPct val="75000"/>
              <a:buFont typeface="Lucida Grande"/>
              <a:buChar char="▶"/>
              <a:defRPr sz="1275" b="0" i="0" baseline="0">
                <a:solidFill>
                  <a:srgbClr val="003063"/>
                </a:solidFill>
                <a:latin typeface="Arial"/>
                <a:cs typeface="Arial"/>
              </a:defRPr>
            </a:lvl1pPr>
            <a:lvl2pPr marL="0" indent="0">
              <a:lnSpc>
                <a:spcPts val="1650"/>
              </a:lnSpc>
              <a:spcBef>
                <a:spcPts val="375"/>
              </a:spcBef>
              <a:buSzPct val="75000"/>
              <a:buFont typeface="Lucida Grande"/>
              <a:buNone/>
              <a:defRPr sz="1275" b="0" i="0" baseline="0">
                <a:latin typeface="HamburgSans"/>
                <a:cs typeface="HamburgSans"/>
              </a:defRPr>
            </a:lvl2pPr>
            <a:lvl3pPr marL="432000" indent="-204788">
              <a:lnSpc>
                <a:spcPts val="1650"/>
              </a:lnSpc>
              <a:spcBef>
                <a:spcPts val="375"/>
              </a:spcBef>
              <a:spcAft>
                <a:spcPts val="0"/>
              </a:spcAft>
              <a:buSzPct val="75000"/>
              <a:buFont typeface="Arial"/>
              <a:buChar char="•"/>
              <a:defRPr sz="1275" spc="0">
                <a:solidFill>
                  <a:srgbClr val="003063"/>
                </a:solidFill>
                <a:latin typeface="Arial"/>
                <a:cs typeface="Arial"/>
              </a:defRPr>
            </a:lvl3pPr>
            <a:lvl4pPr marL="648000" indent="-198835">
              <a:lnSpc>
                <a:spcPts val="1650"/>
              </a:lnSpc>
              <a:spcBef>
                <a:spcPts val="375"/>
              </a:spcBef>
              <a:spcAft>
                <a:spcPts val="0"/>
              </a:spcAft>
              <a:buSzPct val="75000"/>
              <a:buFont typeface="Symbol" charset="2"/>
              <a:buChar char="-"/>
              <a:defRPr sz="1275" spc="0">
                <a:solidFill>
                  <a:srgbClr val="003063"/>
                </a:solidFill>
                <a:latin typeface="Arial"/>
                <a:cs typeface="Arial"/>
              </a:defRPr>
            </a:lvl4pPr>
            <a:lvl5pPr marL="891000" indent="-216000">
              <a:lnSpc>
                <a:spcPts val="1650"/>
              </a:lnSpc>
              <a:spcBef>
                <a:spcPts val="375"/>
              </a:spcBef>
              <a:spcAft>
                <a:spcPts val="0"/>
              </a:spcAft>
              <a:buSzPct val="75000"/>
              <a:buFont typeface="Wingdings" charset="2"/>
              <a:buChar char="§"/>
              <a:defRPr sz="1275" spc="0">
                <a:solidFill>
                  <a:srgbClr val="003063"/>
                </a:solidFill>
                <a:latin typeface="Arial"/>
                <a:cs typeface="Arial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de-DE" dirty="0"/>
              <a:t>Text Ebene 1, Arial Standard, Schriftgröße: 17pt, Zeilenabstand: 22pt, Abstand vor: 5pt, Abstand nach: 0pt, Einzug vor Text: 0,8cm, Sondereinzug: Hängend, Um: 0,8cm, Farbe: 0/48/99</a:t>
            </a:r>
          </a:p>
          <a:p>
            <a:pPr lvl="2"/>
            <a:r>
              <a:rPr lang="de-DE" dirty="0"/>
              <a:t>Text Ebene 2, Einzug vor Text: 1,6cm, sonstige Einstellungen siehe Text Ebene 2</a:t>
            </a:r>
          </a:p>
          <a:p>
            <a:pPr lvl="3"/>
            <a:r>
              <a:rPr lang="de-DE" dirty="0"/>
              <a:t>Text Ebene 3, Einzug vor Text: 2,4cm, sonstige Einstellungen siehe Text Ebene 2</a:t>
            </a:r>
          </a:p>
          <a:p>
            <a:pPr lvl="4"/>
            <a:r>
              <a:rPr lang="de-DE" dirty="0"/>
              <a:t>Text Ebene 4, Einzug vor Text: 3,3cm, sonstige Einstellungen siehe Text Ebene 2</a:t>
            </a:r>
          </a:p>
        </p:txBody>
      </p:sp>
      <p:sp>
        <p:nvSpPr>
          <p:cNvPr id="4" name="Textplatzhalter 11"/>
          <p:cNvSpPr>
            <a:spLocks noGrp="1"/>
          </p:cNvSpPr>
          <p:nvPr>
            <p:ph type="body" sz="quarter" idx="13"/>
          </p:nvPr>
        </p:nvSpPr>
        <p:spPr>
          <a:xfrm>
            <a:off x="264907" y="893962"/>
            <a:ext cx="7853782" cy="196208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275">
                <a:solidFill>
                  <a:srgbClr val="003063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5344988" y="4779411"/>
            <a:ext cx="3559175" cy="92333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r" defTabSz="342900" rtl="0" eaLnBrk="1" latinLnBrk="0" hangingPunct="1">
              <a:spcBef>
                <a:spcPts val="0"/>
              </a:spcBef>
              <a:buFontTx/>
              <a:buNone/>
              <a:defRPr lang="de-DE" sz="600" b="0" i="0" kern="1200" dirty="0" smtClean="0">
                <a:solidFill>
                  <a:srgbClr val="003063"/>
                </a:solidFill>
                <a:latin typeface="Arial"/>
                <a:ea typeface="+mn-ea"/>
                <a:cs typeface="Arial"/>
              </a:defRPr>
            </a:lvl1pPr>
            <a:lvl2pPr marL="0" indent="0" algn="r" defTabSz="342900" rtl="0" eaLnBrk="1" latinLnBrk="0" hangingPunct="1">
              <a:buFontTx/>
              <a:buNone/>
              <a:defRPr lang="de-DE" sz="600" b="0" i="0" kern="1200" dirty="0" smtClean="0">
                <a:solidFill>
                  <a:srgbClr val="003063"/>
                </a:solidFill>
                <a:latin typeface="HamburgSans"/>
                <a:ea typeface="+mn-ea"/>
                <a:cs typeface="HamburgSans"/>
              </a:defRPr>
            </a:lvl2pPr>
            <a:lvl3pPr marL="0" indent="0" algn="r" defTabSz="342900" rtl="0" eaLnBrk="1" latinLnBrk="0" hangingPunct="1">
              <a:buFontTx/>
              <a:buNone/>
              <a:defRPr lang="de-DE" sz="600" b="0" i="0" kern="1200" dirty="0" smtClean="0">
                <a:solidFill>
                  <a:srgbClr val="003063"/>
                </a:solidFill>
                <a:latin typeface="HamburgSans"/>
                <a:ea typeface="+mn-ea"/>
                <a:cs typeface="HamburgSans"/>
              </a:defRPr>
            </a:lvl3pPr>
            <a:lvl4pPr marL="0" indent="0" algn="r" defTabSz="342900" rtl="0" eaLnBrk="1" latinLnBrk="0" hangingPunct="1">
              <a:buFontTx/>
              <a:buNone/>
              <a:defRPr lang="de-DE" sz="600" b="0" i="0" kern="1200" dirty="0" smtClean="0">
                <a:solidFill>
                  <a:srgbClr val="003063"/>
                </a:solidFill>
                <a:latin typeface="HamburgSans"/>
                <a:ea typeface="+mn-ea"/>
                <a:cs typeface="HamburgSans"/>
              </a:defRPr>
            </a:lvl4pPr>
            <a:lvl5pPr marL="0" indent="0" algn="r" defTabSz="342900" rtl="0" eaLnBrk="1" latinLnBrk="0" hangingPunct="1">
              <a:buFontTx/>
              <a:buNone/>
              <a:defRPr lang="de-DE" sz="600" b="0" i="0" kern="1200" dirty="0">
                <a:solidFill>
                  <a:srgbClr val="003063"/>
                </a:solidFill>
                <a:latin typeface="HamburgSans"/>
                <a:ea typeface="+mn-ea"/>
                <a:cs typeface="HamburgSans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43514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>
                <a:solidFill>
                  <a:prstClr val="white"/>
                </a:solidFill>
              </a:rPr>
              <a:t>Seite </a:t>
            </a:r>
            <a:fld id="{7035D381-67B0-48C1-98E1-720E08ACEF49}" type="slidenum">
              <a:rPr lang="de-DE" smtClean="0">
                <a:solidFill>
                  <a:prstClr val="white"/>
                </a:solidFill>
              </a:rPr>
              <a:pPr/>
              <a:t>‹Nr.›</a:t>
            </a:fld>
            <a:endParaRPr lang="de-DE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6667692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Bildplatzhalter 52"/>
          <p:cNvSpPr>
            <a:spLocks noGrp="1"/>
          </p:cNvSpPr>
          <p:nvPr>
            <p:ph type="pic" sz="quarter" idx="11" hasCustomPrompt="1"/>
          </p:nvPr>
        </p:nvSpPr>
        <p:spPr bwMode="gray">
          <a:xfrm>
            <a:off x="0" y="0"/>
            <a:ext cx="9144000" cy="3715200"/>
          </a:xfrm>
          <a:custGeom>
            <a:avLst/>
            <a:gdLst>
              <a:gd name="connsiteX0" fmla="*/ 0 w 9144000"/>
              <a:gd name="connsiteY0" fmla="*/ 0 h 3715200"/>
              <a:gd name="connsiteX1" fmla="*/ 9144000 w 9144000"/>
              <a:gd name="connsiteY1" fmla="*/ 0 h 3715200"/>
              <a:gd name="connsiteX2" fmla="*/ 9144000 w 9144000"/>
              <a:gd name="connsiteY2" fmla="*/ 3715200 h 3715200"/>
              <a:gd name="connsiteX3" fmla="*/ 5935980 w 9144000"/>
              <a:gd name="connsiteY3" fmla="*/ 3715200 h 3715200"/>
              <a:gd name="connsiteX4" fmla="*/ 5164968 w 9144000"/>
              <a:gd name="connsiteY4" fmla="*/ 3715200 h 3715200"/>
              <a:gd name="connsiteX5" fmla="*/ 1624358 w 9144000"/>
              <a:gd name="connsiteY5" fmla="*/ 3715200 h 3715200"/>
              <a:gd name="connsiteX6" fmla="*/ 1624358 w 9144000"/>
              <a:gd name="connsiteY6" fmla="*/ 3715200 h 3715200"/>
              <a:gd name="connsiteX7" fmla="*/ 1784351 w 9144000"/>
              <a:gd name="connsiteY7" fmla="*/ 3480152 h 3715200"/>
              <a:gd name="connsiteX8" fmla="*/ 1152128 w 9144000"/>
              <a:gd name="connsiteY8" fmla="*/ 3480152 h 3715200"/>
              <a:gd name="connsiteX9" fmla="*/ 1060429 w 9144000"/>
              <a:gd name="connsiteY9" fmla="*/ 3480152 h 3715200"/>
              <a:gd name="connsiteX10" fmla="*/ 1004494 w 9144000"/>
              <a:gd name="connsiteY10" fmla="*/ 3480152 h 3715200"/>
              <a:gd name="connsiteX11" fmla="*/ 80844 w 9144000"/>
              <a:gd name="connsiteY11" fmla="*/ 3480152 h 3715200"/>
              <a:gd name="connsiteX12" fmla="*/ 0 w 9144000"/>
              <a:gd name="connsiteY12" fmla="*/ 3480152 h 3715200"/>
              <a:gd name="connsiteX13" fmla="*/ 0 w 9144000"/>
              <a:gd name="connsiteY13" fmla="*/ 3473421 h 3715200"/>
              <a:gd name="connsiteX14" fmla="*/ 0 w 9144000"/>
              <a:gd name="connsiteY14" fmla="*/ 2689257 h 3715200"/>
              <a:gd name="connsiteX15" fmla="*/ 0 w 9144000"/>
              <a:gd name="connsiteY15" fmla="*/ 2259780 h 371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144000" h="3715200">
                <a:moveTo>
                  <a:pt x="0" y="0"/>
                </a:moveTo>
                <a:lnTo>
                  <a:pt x="9144000" y="0"/>
                </a:lnTo>
                <a:lnTo>
                  <a:pt x="9144000" y="3715200"/>
                </a:lnTo>
                <a:lnTo>
                  <a:pt x="5935980" y="3715200"/>
                </a:lnTo>
                <a:lnTo>
                  <a:pt x="5164968" y="3715200"/>
                </a:lnTo>
                <a:lnTo>
                  <a:pt x="1624358" y="3715200"/>
                </a:lnTo>
                <a:lnTo>
                  <a:pt x="1624358" y="3715200"/>
                </a:lnTo>
                <a:lnTo>
                  <a:pt x="1784351" y="3480152"/>
                </a:lnTo>
                <a:lnTo>
                  <a:pt x="1152128" y="3480152"/>
                </a:lnTo>
                <a:lnTo>
                  <a:pt x="1060429" y="3480152"/>
                </a:lnTo>
                <a:lnTo>
                  <a:pt x="1004494" y="3480152"/>
                </a:lnTo>
                <a:lnTo>
                  <a:pt x="80844" y="3480152"/>
                </a:lnTo>
                <a:lnTo>
                  <a:pt x="0" y="3480152"/>
                </a:lnTo>
                <a:lnTo>
                  <a:pt x="0" y="3473421"/>
                </a:lnTo>
                <a:lnTo>
                  <a:pt x="0" y="2689257"/>
                </a:lnTo>
                <a:lnTo>
                  <a:pt x="0" y="2259780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 lIns="72000" tIns="72000" rIns="252000" bIns="216000" anchor="b">
            <a:noAutofit/>
          </a:bodyPr>
          <a:lstStyle>
            <a:lvl1pPr algn="r">
              <a:spcBef>
                <a:spcPts val="0"/>
              </a:spcBef>
              <a:defRPr sz="1200" b="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Um das Hintergrundbild einzufügen, markieren Sie bitte den grauen</a:t>
            </a:r>
            <a:br>
              <a:rPr lang="de-DE" dirty="0"/>
            </a:br>
            <a:r>
              <a:rPr lang="de-DE" dirty="0"/>
              <a:t>Platzhalter und wählen dann ein Bild über den Reiter „Einfügen“, „Grafik“ </a:t>
            </a:r>
            <a:br>
              <a:rPr lang="de-DE" dirty="0"/>
            </a:br>
            <a:r>
              <a:rPr lang="de-DE" dirty="0"/>
              <a:t>aus. </a:t>
            </a:r>
            <a:r>
              <a:rPr lang="de-DE" noProof="0" dirty="0"/>
              <a:t>Bitte nach Einfügen des Bildes das Bild in den Hintergrund legen.</a:t>
            </a:r>
            <a:endParaRPr lang="de-DE" dirty="0"/>
          </a:p>
        </p:txBody>
      </p:sp>
      <p:sp>
        <p:nvSpPr>
          <p:cNvPr id="7" name="Rechteck 6"/>
          <p:cNvSpPr/>
          <p:nvPr userDrawn="1"/>
        </p:nvSpPr>
        <p:spPr>
          <a:xfrm>
            <a:off x="0" y="3715200"/>
            <a:ext cx="9144000" cy="1428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pic>
        <p:nvPicPr>
          <p:cNvPr id="9" name="Picture 4" descr="Z:\Kunden\Hamburg_Marketing\Bildmaterial\Logos_Gesellschaften\HamburgLogo_Weiße_Typo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6857999" y="4515735"/>
            <a:ext cx="2027867" cy="37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platzhalter 10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358775" y="4691340"/>
            <a:ext cx="4465638" cy="184666"/>
          </a:xfrm>
        </p:spPr>
        <p:txBody>
          <a:bodyPr/>
          <a:lstStyle>
            <a:lvl1pPr>
              <a:spcBef>
                <a:spcPts val="0"/>
              </a:spcBef>
              <a:defRPr sz="1200" b="0" cap="none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Datum  |  Ort</a:t>
            </a:r>
          </a:p>
        </p:txBody>
      </p:sp>
      <p:grpSp>
        <p:nvGrpSpPr>
          <p:cNvPr id="10" name="Gruppieren 9"/>
          <p:cNvGrpSpPr/>
          <p:nvPr userDrawn="1"/>
        </p:nvGrpSpPr>
        <p:grpSpPr>
          <a:xfrm>
            <a:off x="-95994" y="1163712"/>
            <a:ext cx="72000" cy="3352254"/>
            <a:chOff x="-108520" y="1448780"/>
            <a:chExt cx="72000" cy="3352254"/>
          </a:xfrm>
        </p:grpSpPr>
        <p:sp>
          <p:nvSpPr>
            <p:cNvPr id="12" name="Freihandform 11"/>
            <p:cNvSpPr/>
            <p:nvPr userDrawn="1"/>
          </p:nvSpPr>
          <p:spPr>
            <a:xfrm>
              <a:off x="-108520" y="1448780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3" name="Freihandform 12"/>
            <p:cNvSpPr/>
            <p:nvPr userDrawn="1"/>
          </p:nvSpPr>
          <p:spPr>
            <a:xfrm>
              <a:off x="-108520" y="4801034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grpSp>
        <p:nvGrpSpPr>
          <p:cNvPr id="14" name="Gruppieren 13"/>
          <p:cNvGrpSpPr/>
          <p:nvPr userDrawn="1"/>
        </p:nvGrpSpPr>
        <p:grpSpPr>
          <a:xfrm>
            <a:off x="357710" y="-92546"/>
            <a:ext cx="8533602" cy="72000"/>
            <a:chOff x="395288" y="-92249"/>
            <a:chExt cx="8533602" cy="72000"/>
          </a:xfrm>
        </p:grpSpPr>
        <p:sp>
          <p:nvSpPr>
            <p:cNvPr id="15" name="Freihandform 14"/>
            <p:cNvSpPr/>
            <p:nvPr userDrawn="1"/>
          </p:nvSpPr>
          <p:spPr>
            <a:xfrm>
              <a:off x="3952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6" name="Freihandform 15"/>
            <p:cNvSpPr/>
            <p:nvPr userDrawn="1"/>
          </p:nvSpPr>
          <p:spPr>
            <a:xfrm>
              <a:off x="4573406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7" name="Freihandform 16"/>
            <p:cNvSpPr/>
            <p:nvPr userDrawn="1"/>
          </p:nvSpPr>
          <p:spPr>
            <a:xfrm>
              <a:off x="47513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8" name="Freihandform 17"/>
            <p:cNvSpPr/>
            <p:nvPr userDrawn="1"/>
          </p:nvSpPr>
          <p:spPr>
            <a:xfrm>
              <a:off x="8928890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grpSp>
        <p:nvGrpSpPr>
          <p:cNvPr id="19" name="Gruppieren 18"/>
          <p:cNvGrpSpPr/>
          <p:nvPr userDrawn="1"/>
        </p:nvGrpSpPr>
        <p:grpSpPr>
          <a:xfrm>
            <a:off x="9167994" y="1163712"/>
            <a:ext cx="72000" cy="3352254"/>
            <a:chOff x="-108520" y="1448780"/>
            <a:chExt cx="72000" cy="3352254"/>
          </a:xfrm>
        </p:grpSpPr>
        <p:sp>
          <p:nvSpPr>
            <p:cNvPr id="20" name="Freihandform 19"/>
            <p:cNvSpPr/>
            <p:nvPr userDrawn="1"/>
          </p:nvSpPr>
          <p:spPr>
            <a:xfrm>
              <a:off x="-108520" y="1448780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21" name="Freihandform 20"/>
            <p:cNvSpPr/>
            <p:nvPr userDrawn="1"/>
          </p:nvSpPr>
          <p:spPr>
            <a:xfrm>
              <a:off x="-108520" y="4801034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grpSp>
        <p:nvGrpSpPr>
          <p:cNvPr id="22" name="Gruppieren 21"/>
          <p:cNvGrpSpPr/>
          <p:nvPr userDrawn="1"/>
        </p:nvGrpSpPr>
        <p:grpSpPr>
          <a:xfrm>
            <a:off x="357710" y="5164046"/>
            <a:ext cx="8533602" cy="72000"/>
            <a:chOff x="395288" y="-92249"/>
            <a:chExt cx="8533602" cy="72000"/>
          </a:xfrm>
        </p:grpSpPr>
        <p:sp>
          <p:nvSpPr>
            <p:cNvPr id="23" name="Freihandform 22"/>
            <p:cNvSpPr/>
            <p:nvPr userDrawn="1"/>
          </p:nvSpPr>
          <p:spPr>
            <a:xfrm>
              <a:off x="3952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24" name="Freihandform 23"/>
            <p:cNvSpPr/>
            <p:nvPr userDrawn="1"/>
          </p:nvSpPr>
          <p:spPr>
            <a:xfrm>
              <a:off x="4573406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25" name="Freihandform 24"/>
            <p:cNvSpPr/>
            <p:nvPr userDrawn="1"/>
          </p:nvSpPr>
          <p:spPr>
            <a:xfrm>
              <a:off x="47513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26" name="Freihandform 25"/>
            <p:cNvSpPr/>
            <p:nvPr userDrawn="1"/>
          </p:nvSpPr>
          <p:spPr>
            <a:xfrm>
              <a:off x="8928890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sp>
        <p:nvSpPr>
          <p:cNvPr id="51" name="Textplatzhalter 50"/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0" y="0"/>
            <a:ext cx="5961600" cy="3715200"/>
          </a:xfrm>
          <a:custGeom>
            <a:avLst/>
            <a:gdLst>
              <a:gd name="connsiteX0" fmla="*/ 0 w 5961600"/>
              <a:gd name="connsiteY0" fmla="*/ 0 h 3715200"/>
              <a:gd name="connsiteX1" fmla="*/ 5961600 w 5961600"/>
              <a:gd name="connsiteY1" fmla="*/ 0 h 3715200"/>
              <a:gd name="connsiteX2" fmla="*/ 3805736 w 5961600"/>
              <a:gd name="connsiteY2" fmla="*/ 3170662 h 3715200"/>
              <a:gd name="connsiteX3" fmla="*/ 2852125 w 5961600"/>
              <a:gd name="connsiteY3" fmla="*/ 3715200 h 3715200"/>
              <a:gd name="connsiteX4" fmla="*/ 2346960 w 5961600"/>
              <a:gd name="connsiteY4" fmla="*/ 3715200 h 3715200"/>
              <a:gd name="connsiteX5" fmla="*/ 2301240 w 5961600"/>
              <a:gd name="connsiteY5" fmla="*/ 3715200 h 3715200"/>
              <a:gd name="connsiteX6" fmla="*/ 1624358 w 5961600"/>
              <a:gd name="connsiteY6" fmla="*/ 3715200 h 3715200"/>
              <a:gd name="connsiteX7" fmla="*/ 1624358 w 5961600"/>
              <a:gd name="connsiteY7" fmla="*/ 3715200 h 3715200"/>
              <a:gd name="connsiteX8" fmla="*/ 1784351 w 5961600"/>
              <a:gd name="connsiteY8" fmla="*/ 3480152 h 3715200"/>
              <a:gd name="connsiteX9" fmla="*/ 1152128 w 5961600"/>
              <a:gd name="connsiteY9" fmla="*/ 3480152 h 3715200"/>
              <a:gd name="connsiteX10" fmla="*/ 1060429 w 5961600"/>
              <a:gd name="connsiteY10" fmla="*/ 3480152 h 3715200"/>
              <a:gd name="connsiteX11" fmla="*/ 1004494 w 5961600"/>
              <a:gd name="connsiteY11" fmla="*/ 3480152 h 3715200"/>
              <a:gd name="connsiteX12" fmla="*/ 80844 w 5961600"/>
              <a:gd name="connsiteY12" fmla="*/ 3480152 h 3715200"/>
              <a:gd name="connsiteX13" fmla="*/ 0 w 5961600"/>
              <a:gd name="connsiteY13" fmla="*/ 3480152 h 3715200"/>
              <a:gd name="connsiteX14" fmla="*/ 0 w 5961600"/>
              <a:gd name="connsiteY14" fmla="*/ 3473421 h 3715200"/>
              <a:gd name="connsiteX15" fmla="*/ 0 w 5961600"/>
              <a:gd name="connsiteY15" fmla="*/ 3428384 h 3715200"/>
              <a:gd name="connsiteX16" fmla="*/ 0 w 5961600"/>
              <a:gd name="connsiteY16" fmla="*/ 2922720 h 371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961600" h="3715200">
                <a:moveTo>
                  <a:pt x="0" y="0"/>
                </a:moveTo>
                <a:lnTo>
                  <a:pt x="5961600" y="0"/>
                </a:lnTo>
                <a:lnTo>
                  <a:pt x="3805736" y="3170662"/>
                </a:lnTo>
                <a:cubicBezTo>
                  <a:pt x="3551366" y="3526776"/>
                  <a:pt x="3192220" y="3711464"/>
                  <a:pt x="2852125" y="3715200"/>
                </a:cubicBezTo>
                <a:lnTo>
                  <a:pt x="2346960" y="3715200"/>
                </a:lnTo>
                <a:lnTo>
                  <a:pt x="2301240" y="3715200"/>
                </a:lnTo>
                <a:lnTo>
                  <a:pt x="1624358" y="3715200"/>
                </a:lnTo>
                <a:lnTo>
                  <a:pt x="1624358" y="3715200"/>
                </a:lnTo>
                <a:lnTo>
                  <a:pt x="1784351" y="3480152"/>
                </a:lnTo>
                <a:lnTo>
                  <a:pt x="1152128" y="3480152"/>
                </a:lnTo>
                <a:lnTo>
                  <a:pt x="1060429" y="3480152"/>
                </a:lnTo>
                <a:lnTo>
                  <a:pt x="1004494" y="3480152"/>
                </a:lnTo>
                <a:lnTo>
                  <a:pt x="80844" y="3480152"/>
                </a:lnTo>
                <a:lnTo>
                  <a:pt x="0" y="3480152"/>
                </a:lnTo>
                <a:lnTo>
                  <a:pt x="0" y="3473421"/>
                </a:lnTo>
                <a:lnTo>
                  <a:pt x="0" y="3428384"/>
                </a:lnTo>
                <a:lnTo>
                  <a:pt x="0" y="2922720"/>
                </a:lnTo>
                <a:close/>
              </a:path>
            </a:pathLst>
          </a:custGeom>
          <a:solidFill>
            <a:schemeClr val="bg1">
              <a:alpha val="85000"/>
            </a:schemeClr>
          </a:solidFill>
        </p:spPr>
        <p:txBody>
          <a:bodyPr wrap="square" lIns="360000" tIns="518400" rIns="115200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3200" b="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de-DE" dirty="0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gray">
          <a:xfrm>
            <a:off x="359532" y="2067694"/>
            <a:ext cx="3456384" cy="923330"/>
          </a:xfrm>
        </p:spPr>
        <p:txBody>
          <a:bodyPr/>
          <a:lstStyle>
            <a:lvl1pPr marL="0" indent="0" algn="l">
              <a:buNone/>
              <a:defRPr sz="2000" b="0" cap="none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54" name="Freihandform 53"/>
          <p:cNvSpPr>
            <a:spLocks noChangeAspect="1"/>
          </p:cNvSpPr>
          <p:nvPr userDrawn="1"/>
        </p:nvSpPr>
        <p:spPr bwMode="gray">
          <a:xfrm>
            <a:off x="0" y="3480152"/>
            <a:ext cx="1784351" cy="486000"/>
          </a:xfrm>
          <a:custGeom>
            <a:avLst/>
            <a:gdLst/>
            <a:ahLst/>
            <a:cxnLst/>
            <a:rect l="l" t="t" r="r" b="b"/>
            <a:pathLst>
              <a:path w="1784351" h="486000">
                <a:moveTo>
                  <a:pt x="0" y="0"/>
                </a:moveTo>
                <a:lnTo>
                  <a:pt x="80844" y="0"/>
                </a:lnTo>
                <a:lnTo>
                  <a:pt x="1004494" y="0"/>
                </a:lnTo>
                <a:lnTo>
                  <a:pt x="1060429" y="0"/>
                </a:lnTo>
                <a:lnTo>
                  <a:pt x="1152128" y="0"/>
                </a:lnTo>
                <a:lnTo>
                  <a:pt x="1784351" y="0"/>
                </a:lnTo>
                <a:lnTo>
                  <a:pt x="1503348" y="412825"/>
                </a:lnTo>
                <a:cubicBezTo>
                  <a:pt x="1472029" y="455546"/>
                  <a:pt x="1434432" y="484128"/>
                  <a:pt x="1374857" y="486000"/>
                </a:cubicBezTo>
                <a:lnTo>
                  <a:pt x="1152128" y="486000"/>
                </a:lnTo>
                <a:lnTo>
                  <a:pt x="1060429" y="486000"/>
                </a:lnTo>
                <a:lnTo>
                  <a:pt x="1004494" y="486000"/>
                </a:lnTo>
                <a:lnTo>
                  <a:pt x="80844" y="486000"/>
                </a:lnTo>
                <a:lnTo>
                  <a:pt x="0" y="486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/>
            <a:endParaRPr lang="de-DE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3" hasCustomPrompt="1"/>
          </p:nvPr>
        </p:nvSpPr>
        <p:spPr>
          <a:xfrm>
            <a:off x="4713810" y="3525428"/>
            <a:ext cx="4172056" cy="195814"/>
          </a:xfrm>
        </p:spPr>
        <p:txBody>
          <a:bodyPr tIns="36000" rIns="0" bIns="36000"/>
          <a:lstStyle>
            <a:lvl1pPr algn="r">
              <a:defRPr sz="8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de-DE" dirty="0"/>
              <a:t>Quellenangabe Fotonachweis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6936574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_nur_Hamburg_Logo_Verwaltung 01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6" imgH="275" progId="TCLayout.ActiveDocument.1">
                  <p:embed/>
                </p:oleObj>
              </mc:Choice>
              <mc:Fallback>
                <p:oleObj name="think-cell Folie" r:id="rId3" imgW="276" imgH="275" progId="TCLayout.ActiveDocument.1">
                  <p:embed/>
                  <p:pic>
                    <p:nvPicPr>
                      <p:cNvPr id="4" name="Objekt 3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Bildplatzhalter 31"/>
          <p:cNvSpPr>
            <a:spLocks noGrp="1"/>
          </p:cNvSpPr>
          <p:nvPr>
            <p:ph type="pic" sz="quarter" idx="11" hasCustomPrompt="1"/>
          </p:nvPr>
        </p:nvSpPr>
        <p:spPr bwMode="gray">
          <a:xfrm>
            <a:off x="0" y="0"/>
            <a:ext cx="9144000" cy="3075120"/>
          </a:xfrm>
          <a:custGeom>
            <a:avLst/>
            <a:gdLst>
              <a:gd name="connsiteX0" fmla="*/ 0 w 9144000"/>
              <a:gd name="connsiteY0" fmla="*/ 0 h 3075120"/>
              <a:gd name="connsiteX1" fmla="*/ 9144000 w 9144000"/>
              <a:gd name="connsiteY1" fmla="*/ 0 h 3075120"/>
              <a:gd name="connsiteX2" fmla="*/ 9144000 w 9144000"/>
              <a:gd name="connsiteY2" fmla="*/ 3075120 h 3075120"/>
              <a:gd name="connsiteX3" fmla="*/ 5935980 w 9144000"/>
              <a:gd name="connsiteY3" fmla="*/ 3075120 h 3075120"/>
              <a:gd name="connsiteX4" fmla="*/ 5164968 w 9144000"/>
              <a:gd name="connsiteY4" fmla="*/ 3075120 h 3075120"/>
              <a:gd name="connsiteX5" fmla="*/ 1624358 w 9144000"/>
              <a:gd name="connsiteY5" fmla="*/ 3075120 h 3075120"/>
              <a:gd name="connsiteX6" fmla="*/ 1784351 w 9144000"/>
              <a:gd name="connsiteY6" fmla="*/ 2840072 h 3075120"/>
              <a:gd name="connsiteX7" fmla="*/ 1152128 w 9144000"/>
              <a:gd name="connsiteY7" fmla="*/ 2840072 h 3075120"/>
              <a:gd name="connsiteX8" fmla="*/ 1060429 w 9144000"/>
              <a:gd name="connsiteY8" fmla="*/ 2840072 h 3075120"/>
              <a:gd name="connsiteX9" fmla="*/ 1004494 w 9144000"/>
              <a:gd name="connsiteY9" fmla="*/ 2840072 h 3075120"/>
              <a:gd name="connsiteX10" fmla="*/ 80844 w 9144000"/>
              <a:gd name="connsiteY10" fmla="*/ 2840072 h 3075120"/>
              <a:gd name="connsiteX11" fmla="*/ 0 w 9144000"/>
              <a:gd name="connsiteY11" fmla="*/ 2840072 h 3075120"/>
              <a:gd name="connsiteX12" fmla="*/ 0 w 9144000"/>
              <a:gd name="connsiteY12" fmla="*/ 2833341 h 3075120"/>
              <a:gd name="connsiteX13" fmla="*/ 0 w 9144000"/>
              <a:gd name="connsiteY13" fmla="*/ 2049177 h 3075120"/>
              <a:gd name="connsiteX14" fmla="*/ 0 w 9144000"/>
              <a:gd name="connsiteY14" fmla="*/ 1619700 h 3075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144000" h="3075120">
                <a:moveTo>
                  <a:pt x="0" y="0"/>
                </a:moveTo>
                <a:lnTo>
                  <a:pt x="9144000" y="0"/>
                </a:lnTo>
                <a:lnTo>
                  <a:pt x="9144000" y="3075120"/>
                </a:lnTo>
                <a:lnTo>
                  <a:pt x="5935980" y="3075120"/>
                </a:lnTo>
                <a:lnTo>
                  <a:pt x="5164968" y="3075120"/>
                </a:lnTo>
                <a:lnTo>
                  <a:pt x="1624358" y="3075120"/>
                </a:lnTo>
                <a:lnTo>
                  <a:pt x="1784351" y="2840072"/>
                </a:lnTo>
                <a:lnTo>
                  <a:pt x="1152128" y="2840072"/>
                </a:lnTo>
                <a:lnTo>
                  <a:pt x="1060429" y="2840072"/>
                </a:lnTo>
                <a:lnTo>
                  <a:pt x="1004494" y="2840072"/>
                </a:lnTo>
                <a:lnTo>
                  <a:pt x="80844" y="2840072"/>
                </a:lnTo>
                <a:lnTo>
                  <a:pt x="0" y="2840072"/>
                </a:lnTo>
                <a:lnTo>
                  <a:pt x="0" y="2833341"/>
                </a:lnTo>
                <a:lnTo>
                  <a:pt x="0" y="2049177"/>
                </a:lnTo>
                <a:lnTo>
                  <a:pt x="0" y="1619700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 lIns="72000" tIns="72000" rIns="252000" bIns="216000" anchor="b">
            <a:noAutofit/>
          </a:bodyPr>
          <a:lstStyle>
            <a:lvl1pPr algn="r">
              <a:spcBef>
                <a:spcPts val="0"/>
              </a:spcBef>
              <a:defRPr sz="1200" b="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Um das Hintergrundbild einzufügen, markieren Sie </a:t>
            </a:r>
            <a:br>
              <a:rPr lang="de-DE" dirty="0"/>
            </a:br>
            <a:r>
              <a:rPr lang="de-DE" dirty="0"/>
              <a:t>bitte den grauen Platzhalter und wählen dann ein Bild </a:t>
            </a:r>
            <a:br>
              <a:rPr lang="de-DE" dirty="0"/>
            </a:br>
            <a:r>
              <a:rPr lang="de-DE" dirty="0"/>
              <a:t>über den Reiter „Einfügen“, „Grafik“ aus. </a:t>
            </a:r>
            <a:r>
              <a:rPr lang="de-DE" noProof="0" dirty="0"/>
              <a:t>Bitte nach </a:t>
            </a:r>
            <a:br>
              <a:rPr lang="de-DE" noProof="0" dirty="0"/>
            </a:br>
            <a:r>
              <a:rPr lang="de-DE" noProof="0" dirty="0"/>
              <a:t>Einfügen des Bildes das Bild in den Hintergrund legen.</a:t>
            </a:r>
            <a:endParaRPr lang="de-DE" dirty="0"/>
          </a:p>
        </p:txBody>
      </p:sp>
      <p:sp>
        <p:nvSpPr>
          <p:cNvPr id="29" name="Rechteck 28"/>
          <p:cNvSpPr/>
          <p:nvPr userDrawn="1"/>
        </p:nvSpPr>
        <p:spPr>
          <a:xfrm>
            <a:off x="0" y="3075120"/>
            <a:ext cx="9144000" cy="20683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850110" y="3421395"/>
            <a:ext cx="7034810" cy="514738"/>
          </a:xfrm>
          <a:solidFill>
            <a:schemeClr val="bg1"/>
          </a:solidFill>
        </p:spPr>
        <p:txBody>
          <a:bodyPr wrap="none" lIns="72000" tIns="72000" rIns="72000" bIns="72000" anchor="ctr" anchorCtr="0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baseline="0"/>
            </a:lvl1pPr>
          </a:lstStyle>
          <a:p>
            <a:r>
              <a:rPr lang="de-DE" dirty="0"/>
              <a:t>Titel durch Klicken bearbeiten</a:t>
            </a:r>
            <a:endParaRPr lang="en-US" dirty="0"/>
          </a:p>
        </p:txBody>
      </p:sp>
      <p:pic>
        <p:nvPicPr>
          <p:cNvPr id="9" name="Picture 4" descr="Z:\Kunden\Hamburg_Marketing\Bildmaterial\Logos_Gesellschaften\HamburgLogo_Weiße_Typo.wmf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999" y="4515735"/>
            <a:ext cx="2027867" cy="37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platzhalt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358775" y="4691340"/>
            <a:ext cx="4465638" cy="184666"/>
          </a:xfrm>
        </p:spPr>
        <p:txBody>
          <a:bodyPr/>
          <a:lstStyle>
            <a:lvl1pPr>
              <a:spcBef>
                <a:spcPts val="0"/>
              </a:spcBef>
              <a:defRPr sz="1200" b="0" cap="none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Datum  |  Ort</a:t>
            </a:r>
          </a:p>
        </p:txBody>
      </p:sp>
      <p:grpSp>
        <p:nvGrpSpPr>
          <p:cNvPr id="10" name="Gruppieren 9"/>
          <p:cNvGrpSpPr/>
          <p:nvPr userDrawn="1"/>
        </p:nvGrpSpPr>
        <p:grpSpPr>
          <a:xfrm>
            <a:off x="-95994" y="1163712"/>
            <a:ext cx="72000" cy="3352254"/>
            <a:chOff x="-108520" y="1448780"/>
            <a:chExt cx="72000" cy="3352254"/>
          </a:xfrm>
        </p:grpSpPr>
        <p:sp>
          <p:nvSpPr>
            <p:cNvPr id="12" name="Freihandform 11"/>
            <p:cNvSpPr/>
            <p:nvPr userDrawn="1"/>
          </p:nvSpPr>
          <p:spPr>
            <a:xfrm>
              <a:off x="-108520" y="1448780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3" name="Freihandform 12"/>
            <p:cNvSpPr/>
            <p:nvPr userDrawn="1"/>
          </p:nvSpPr>
          <p:spPr>
            <a:xfrm>
              <a:off x="-108520" y="4801034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grpSp>
        <p:nvGrpSpPr>
          <p:cNvPr id="14" name="Gruppieren 13"/>
          <p:cNvGrpSpPr/>
          <p:nvPr userDrawn="1"/>
        </p:nvGrpSpPr>
        <p:grpSpPr>
          <a:xfrm>
            <a:off x="357710" y="-92546"/>
            <a:ext cx="8533602" cy="72000"/>
            <a:chOff x="395288" y="-92249"/>
            <a:chExt cx="8533602" cy="72000"/>
          </a:xfrm>
        </p:grpSpPr>
        <p:sp>
          <p:nvSpPr>
            <p:cNvPr id="15" name="Freihandform 14"/>
            <p:cNvSpPr/>
            <p:nvPr userDrawn="1"/>
          </p:nvSpPr>
          <p:spPr>
            <a:xfrm>
              <a:off x="3952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6" name="Freihandform 15"/>
            <p:cNvSpPr/>
            <p:nvPr userDrawn="1"/>
          </p:nvSpPr>
          <p:spPr>
            <a:xfrm>
              <a:off x="4573406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7" name="Freihandform 16"/>
            <p:cNvSpPr/>
            <p:nvPr userDrawn="1"/>
          </p:nvSpPr>
          <p:spPr>
            <a:xfrm>
              <a:off x="47513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8" name="Freihandform 17"/>
            <p:cNvSpPr/>
            <p:nvPr userDrawn="1"/>
          </p:nvSpPr>
          <p:spPr>
            <a:xfrm>
              <a:off x="8928890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grpSp>
        <p:nvGrpSpPr>
          <p:cNvPr id="19" name="Gruppieren 18"/>
          <p:cNvGrpSpPr/>
          <p:nvPr userDrawn="1"/>
        </p:nvGrpSpPr>
        <p:grpSpPr>
          <a:xfrm>
            <a:off x="9167994" y="1163712"/>
            <a:ext cx="72000" cy="3352254"/>
            <a:chOff x="-108520" y="1448780"/>
            <a:chExt cx="72000" cy="3352254"/>
          </a:xfrm>
        </p:grpSpPr>
        <p:sp>
          <p:nvSpPr>
            <p:cNvPr id="20" name="Freihandform 19"/>
            <p:cNvSpPr/>
            <p:nvPr userDrawn="1"/>
          </p:nvSpPr>
          <p:spPr>
            <a:xfrm>
              <a:off x="-108520" y="1448780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21" name="Freihandform 20"/>
            <p:cNvSpPr/>
            <p:nvPr userDrawn="1"/>
          </p:nvSpPr>
          <p:spPr>
            <a:xfrm>
              <a:off x="-108520" y="4801034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grpSp>
        <p:nvGrpSpPr>
          <p:cNvPr id="22" name="Gruppieren 21"/>
          <p:cNvGrpSpPr/>
          <p:nvPr userDrawn="1"/>
        </p:nvGrpSpPr>
        <p:grpSpPr>
          <a:xfrm>
            <a:off x="357710" y="5164046"/>
            <a:ext cx="8533602" cy="72000"/>
            <a:chOff x="395288" y="-92249"/>
            <a:chExt cx="8533602" cy="72000"/>
          </a:xfrm>
        </p:grpSpPr>
        <p:sp>
          <p:nvSpPr>
            <p:cNvPr id="23" name="Freihandform 22"/>
            <p:cNvSpPr/>
            <p:nvPr userDrawn="1"/>
          </p:nvSpPr>
          <p:spPr>
            <a:xfrm>
              <a:off x="3952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24" name="Freihandform 23"/>
            <p:cNvSpPr/>
            <p:nvPr userDrawn="1"/>
          </p:nvSpPr>
          <p:spPr>
            <a:xfrm>
              <a:off x="4573406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25" name="Freihandform 24"/>
            <p:cNvSpPr/>
            <p:nvPr userDrawn="1"/>
          </p:nvSpPr>
          <p:spPr>
            <a:xfrm>
              <a:off x="47513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26" name="Freihandform 25"/>
            <p:cNvSpPr/>
            <p:nvPr userDrawn="1"/>
          </p:nvSpPr>
          <p:spPr>
            <a:xfrm>
              <a:off x="8928890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sp>
        <p:nvSpPr>
          <p:cNvPr id="31" name="Textplatzhalter 3"/>
          <p:cNvSpPr>
            <a:spLocks noGrp="1"/>
          </p:cNvSpPr>
          <p:nvPr>
            <p:ph type="body" sz="quarter" idx="14" hasCustomPrompt="1"/>
          </p:nvPr>
        </p:nvSpPr>
        <p:spPr>
          <a:xfrm rot="16200000">
            <a:off x="7494134" y="1435688"/>
            <a:ext cx="2971940" cy="195814"/>
          </a:xfrm>
        </p:spPr>
        <p:txBody>
          <a:bodyPr tIns="36000" rIns="0" bIns="36000"/>
          <a:lstStyle>
            <a:lvl1pPr algn="l">
              <a:defRPr sz="8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de-DE" dirty="0"/>
              <a:t>Quellenangabe Fotonachweis</a:t>
            </a:r>
            <a:endParaRPr lang="en-GB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5" hasCustomPrompt="1"/>
          </p:nvPr>
        </p:nvSpPr>
        <p:spPr>
          <a:xfrm>
            <a:off x="2144751" y="2848967"/>
            <a:ext cx="6740169" cy="514738"/>
          </a:xfrm>
          <a:solidFill>
            <a:schemeClr val="bg1"/>
          </a:solidFill>
        </p:spPr>
        <p:txBody>
          <a:bodyPr wrap="none" lIns="72000" tIns="72000" rIns="72000" bIns="72000" anchor="ctr">
            <a:noAutofit/>
          </a:bodyPr>
          <a:lstStyle>
            <a:lvl1pPr algn="l">
              <a:defRPr sz="2400" b="1" cap="all" baseline="0">
                <a:solidFill>
                  <a:srgbClr val="E10019"/>
                </a:solidFill>
              </a:defRPr>
            </a:lvl1pPr>
          </a:lstStyle>
          <a:p>
            <a:pPr lvl="0"/>
            <a:r>
              <a:rPr lang="de-DE" dirty="0"/>
              <a:t>Titel durch Klicken bearbeiten</a:t>
            </a:r>
            <a:endParaRPr lang="en-GB" dirty="0"/>
          </a:p>
        </p:txBody>
      </p:sp>
      <p:sp>
        <p:nvSpPr>
          <p:cNvPr id="30" name="Freihandform 29"/>
          <p:cNvSpPr>
            <a:spLocks noChangeAspect="1"/>
          </p:cNvSpPr>
          <p:nvPr userDrawn="1"/>
        </p:nvSpPr>
        <p:spPr bwMode="gray">
          <a:xfrm>
            <a:off x="0" y="2840072"/>
            <a:ext cx="1784351" cy="486000"/>
          </a:xfrm>
          <a:custGeom>
            <a:avLst/>
            <a:gdLst/>
            <a:ahLst/>
            <a:cxnLst/>
            <a:rect l="l" t="t" r="r" b="b"/>
            <a:pathLst>
              <a:path w="1784351" h="486000">
                <a:moveTo>
                  <a:pt x="0" y="0"/>
                </a:moveTo>
                <a:lnTo>
                  <a:pt x="80844" y="0"/>
                </a:lnTo>
                <a:lnTo>
                  <a:pt x="1004494" y="0"/>
                </a:lnTo>
                <a:lnTo>
                  <a:pt x="1060429" y="0"/>
                </a:lnTo>
                <a:lnTo>
                  <a:pt x="1152128" y="0"/>
                </a:lnTo>
                <a:lnTo>
                  <a:pt x="1784351" y="0"/>
                </a:lnTo>
                <a:lnTo>
                  <a:pt x="1503348" y="412825"/>
                </a:lnTo>
                <a:cubicBezTo>
                  <a:pt x="1472029" y="455546"/>
                  <a:pt x="1434432" y="484128"/>
                  <a:pt x="1374857" y="486000"/>
                </a:cubicBezTo>
                <a:lnTo>
                  <a:pt x="1152128" y="486000"/>
                </a:lnTo>
                <a:lnTo>
                  <a:pt x="1060429" y="486000"/>
                </a:lnTo>
                <a:lnTo>
                  <a:pt x="1004494" y="486000"/>
                </a:lnTo>
                <a:lnTo>
                  <a:pt x="80844" y="486000"/>
                </a:lnTo>
                <a:lnTo>
                  <a:pt x="0" y="486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/>
            <a:endParaRPr lang="de-DE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6"/>
          </p:nvPr>
        </p:nvSpPr>
        <p:spPr>
          <a:xfrm>
            <a:off x="357188" y="4095433"/>
            <a:ext cx="6048692" cy="246221"/>
          </a:xfrm>
        </p:spPr>
        <p:txBody>
          <a:bodyPr anchor="b"/>
          <a:lstStyle>
            <a:lvl1pPr>
              <a:defRPr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39977121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_nur_Hamburg_Logo_Verwaltung 02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Bildplatzhalter 52"/>
          <p:cNvSpPr>
            <a:spLocks noGrp="1"/>
          </p:cNvSpPr>
          <p:nvPr>
            <p:ph type="pic" sz="quarter" idx="11" hasCustomPrompt="1"/>
          </p:nvPr>
        </p:nvSpPr>
        <p:spPr bwMode="gray">
          <a:xfrm>
            <a:off x="0" y="0"/>
            <a:ext cx="9144000" cy="3715200"/>
          </a:xfrm>
          <a:custGeom>
            <a:avLst/>
            <a:gdLst>
              <a:gd name="connsiteX0" fmla="*/ 0 w 9144000"/>
              <a:gd name="connsiteY0" fmla="*/ 0 h 3715200"/>
              <a:gd name="connsiteX1" fmla="*/ 9144000 w 9144000"/>
              <a:gd name="connsiteY1" fmla="*/ 0 h 3715200"/>
              <a:gd name="connsiteX2" fmla="*/ 9144000 w 9144000"/>
              <a:gd name="connsiteY2" fmla="*/ 3715200 h 3715200"/>
              <a:gd name="connsiteX3" fmla="*/ 5935980 w 9144000"/>
              <a:gd name="connsiteY3" fmla="*/ 3715200 h 3715200"/>
              <a:gd name="connsiteX4" fmla="*/ 5164968 w 9144000"/>
              <a:gd name="connsiteY4" fmla="*/ 3715200 h 3715200"/>
              <a:gd name="connsiteX5" fmla="*/ 1624358 w 9144000"/>
              <a:gd name="connsiteY5" fmla="*/ 3715200 h 3715200"/>
              <a:gd name="connsiteX6" fmla="*/ 1624358 w 9144000"/>
              <a:gd name="connsiteY6" fmla="*/ 3715200 h 3715200"/>
              <a:gd name="connsiteX7" fmla="*/ 1784351 w 9144000"/>
              <a:gd name="connsiteY7" fmla="*/ 3480152 h 3715200"/>
              <a:gd name="connsiteX8" fmla="*/ 1152128 w 9144000"/>
              <a:gd name="connsiteY8" fmla="*/ 3480152 h 3715200"/>
              <a:gd name="connsiteX9" fmla="*/ 1060429 w 9144000"/>
              <a:gd name="connsiteY9" fmla="*/ 3480152 h 3715200"/>
              <a:gd name="connsiteX10" fmla="*/ 1004494 w 9144000"/>
              <a:gd name="connsiteY10" fmla="*/ 3480152 h 3715200"/>
              <a:gd name="connsiteX11" fmla="*/ 80844 w 9144000"/>
              <a:gd name="connsiteY11" fmla="*/ 3480152 h 3715200"/>
              <a:gd name="connsiteX12" fmla="*/ 0 w 9144000"/>
              <a:gd name="connsiteY12" fmla="*/ 3480152 h 3715200"/>
              <a:gd name="connsiteX13" fmla="*/ 0 w 9144000"/>
              <a:gd name="connsiteY13" fmla="*/ 3473421 h 3715200"/>
              <a:gd name="connsiteX14" fmla="*/ 0 w 9144000"/>
              <a:gd name="connsiteY14" fmla="*/ 2689257 h 3715200"/>
              <a:gd name="connsiteX15" fmla="*/ 0 w 9144000"/>
              <a:gd name="connsiteY15" fmla="*/ 2259780 h 371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144000" h="3715200">
                <a:moveTo>
                  <a:pt x="0" y="0"/>
                </a:moveTo>
                <a:lnTo>
                  <a:pt x="9144000" y="0"/>
                </a:lnTo>
                <a:lnTo>
                  <a:pt x="9144000" y="3715200"/>
                </a:lnTo>
                <a:lnTo>
                  <a:pt x="5935980" y="3715200"/>
                </a:lnTo>
                <a:lnTo>
                  <a:pt x="5164968" y="3715200"/>
                </a:lnTo>
                <a:lnTo>
                  <a:pt x="1624358" y="3715200"/>
                </a:lnTo>
                <a:lnTo>
                  <a:pt x="1624358" y="3715200"/>
                </a:lnTo>
                <a:lnTo>
                  <a:pt x="1784351" y="3480152"/>
                </a:lnTo>
                <a:lnTo>
                  <a:pt x="1152128" y="3480152"/>
                </a:lnTo>
                <a:lnTo>
                  <a:pt x="1060429" y="3480152"/>
                </a:lnTo>
                <a:lnTo>
                  <a:pt x="1004494" y="3480152"/>
                </a:lnTo>
                <a:lnTo>
                  <a:pt x="80844" y="3480152"/>
                </a:lnTo>
                <a:lnTo>
                  <a:pt x="0" y="3480152"/>
                </a:lnTo>
                <a:lnTo>
                  <a:pt x="0" y="3473421"/>
                </a:lnTo>
                <a:lnTo>
                  <a:pt x="0" y="2689257"/>
                </a:lnTo>
                <a:lnTo>
                  <a:pt x="0" y="2259780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 lIns="72000" tIns="72000" rIns="252000" bIns="216000" anchor="b">
            <a:noAutofit/>
          </a:bodyPr>
          <a:lstStyle>
            <a:lvl1pPr algn="r">
              <a:spcBef>
                <a:spcPts val="0"/>
              </a:spcBef>
              <a:defRPr sz="1200" b="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Um das Hintergrundbild einzufügen, markieren Sie </a:t>
            </a:r>
            <a:br>
              <a:rPr lang="de-DE" dirty="0"/>
            </a:br>
            <a:r>
              <a:rPr lang="de-DE" dirty="0"/>
              <a:t>bitte den grauen Platzhalter und wählen dann ein Bild </a:t>
            </a:r>
            <a:br>
              <a:rPr lang="de-DE" dirty="0"/>
            </a:br>
            <a:r>
              <a:rPr lang="de-DE" dirty="0"/>
              <a:t>über den Reiter „Einfügen“, „Grafik“ aus. </a:t>
            </a:r>
            <a:r>
              <a:rPr lang="de-DE" noProof="0" dirty="0"/>
              <a:t>Bitte nach </a:t>
            </a:r>
            <a:br>
              <a:rPr lang="de-DE" noProof="0" dirty="0"/>
            </a:br>
            <a:r>
              <a:rPr lang="de-DE" noProof="0" dirty="0"/>
              <a:t>Einfügen des Bildes das Bild in den Hintergrund legen.</a:t>
            </a:r>
            <a:endParaRPr lang="de-DE" dirty="0"/>
          </a:p>
        </p:txBody>
      </p:sp>
      <p:sp>
        <p:nvSpPr>
          <p:cNvPr id="29" name="Rechteck 28"/>
          <p:cNvSpPr/>
          <p:nvPr userDrawn="1"/>
        </p:nvSpPr>
        <p:spPr>
          <a:xfrm>
            <a:off x="0" y="3715200"/>
            <a:ext cx="9144000" cy="1428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30" name="Freihandform 29"/>
          <p:cNvSpPr>
            <a:spLocks noChangeAspect="1"/>
          </p:cNvSpPr>
          <p:nvPr userDrawn="1"/>
        </p:nvSpPr>
        <p:spPr bwMode="gray">
          <a:xfrm>
            <a:off x="0" y="3480152"/>
            <a:ext cx="1784351" cy="486000"/>
          </a:xfrm>
          <a:custGeom>
            <a:avLst/>
            <a:gdLst/>
            <a:ahLst/>
            <a:cxnLst/>
            <a:rect l="l" t="t" r="r" b="b"/>
            <a:pathLst>
              <a:path w="1784351" h="486000">
                <a:moveTo>
                  <a:pt x="0" y="0"/>
                </a:moveTo>
                <a:lnTo>
                  <a:pt x="80844" y="0"/>
                </a:lnTo>
                <a:lnTo>
                  <a:pt x="1004494" y="0"/>
                </a:lnTo>
                <a:lnTo>
                  <a:pt x="1060429" y="0"/>
                </a:lnTo>
                <a:lnTo>
                  <a:pt x="1152128" y="0"/>
                </a:lnTo>
                <a:lnTo>
                  <a:pt x="1784351" y="0"/>
                </a:lnTo>
                <a:lnTo>
                  <a:pt x="1503348" y="412825"/>
                </a:lnTo>
                <a:cubicBezTo>
                  <a:pt x="1472029" y="455546"/>
                  <a:pt x="1434432" y="484128"/>
                  <a:pt x="1374857" y="486000"/>
                </a:cubicBezTo>
                <a:lnTo>
                  <a:pt x="1152128" y="486000"/>
                </a:lnTo>
                <a:lnTo>
                  <a:pt x="1060429" y="486000"/>
                </a:lnTo>
                <a:lnTo>
                  <a:pt x="1004494" y="486000"/>
                </a:lnTo>
                <a:lnTo>
                  <a:pt x="80844" y="486000"/>
                </a:lnTo>
                <a:lnTo>
                  <a:pt x="0" y="486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/>
            <a:endParaRPr lang="de-DE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359531" y="1289606"/>
            <a:ext cx="7428619" cy="637849"/>
          </a:xfrm>
          <a:solidFill>
            <a:schemeClr val="bg1"/>
          </a:solidFill>
        </p:spPr>
        <p:txBody>
          <a:bodyPr wrap="none" lIns="72000" tIns="72000" rIns="72000" bIns="72000" anchor="t" anchorCtr="0"/>
          <a:lstStyle>
            <a:lvl1pPr>
              <a:lnSpc>
                <a:spcPct val="100000"/>
              </a:lnSpc>
              <a:spcBef>
                <a:spcPts val="0"/>
              </a:spcBef>
              <a:defRPr sz="3200" baseline="0"/>
            </a:lvl1pPr>
          </a:lstStyle>
          <a:p>
            <a:r>
              <a:rPr lang="de-DE" dirty="0"/>
              <a:t>Titel durch Klicken bearbeiten</a:t>
            </a:r>
            <a:endParaRPr lang="en-US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359532" y="2821553"/>
            <a:ext cx="4021467" cy="453183"/>
          </a:xfrm>
          <a:solidFill>
            <a:schemeClr val="bg1"/>
          </a:solidFill>
        </p:spPr>
        <p:txBody>
          <a:bodyPr wrap="none" lIns="72000" tIns="72000" rIns="72000" bIns="7200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cap="none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Untertitel durch klicken bearbeiten</a:t>
            </a:r>
            <a:endParaRPr lang="en-US" dirty="0"/>
          </a:p>
        </p:txBody>
      </p:sp>
      <p:pic>
        <p:nvPicPr>
          <p:cNvPr id="9" name="Picture 4" descr="Z:\Kunden\Hamburg_Marketing\Bildmaterial\Logos_Gesellschaften\HamburgLogo_Weiße_Typo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999" y="4515735"/>
            <a:ext cx="2027867" cy="37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platzhalt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358775" y="4691340"/>
            <a:ext cx="4465638" cy="184666"/>
          </a:xfrm>
        </p:spPr>
        <p:txBody>
          <a:bodyPr/>
          <a:lstStyle>
            <a:lvl1pPr>
              <a:spcBef>
                <a:spcPts val="0"/>
              </a:spcBef>
              <a:defRPr sz="1200" b="0" cap="none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Datum  |  Ort</a:t>
            </a:r>
          </a:p>
        </p:txBody>
      </p:sp>
      <p:grpSp>
        <p:nvGrpSpPr>
          <p:cNvPr id="10" name="Gruppieren 9"/>
          <p:cNvGrpSpPr/>
          <p:nvPr userDrawn="1"/>
        </p:nvGrpSpPr>
        <p:grpSpPr>
          <a:xfrm>
            <a:off x="-95994" y="1163712"/>
            <a:ext cx="72000" cy="3352254"/>
            <a:chOff x="-108520" y="1448780"/>
            <a:chExt cx="72000" cy="3352254"/>
          </a:xfrm>
        </p:grpSpPr>
        <p:sp>
          <p:nvSpPr>
            <p:cNvPr id="12" name="Freihandform 11"/>
            <p:cNvSpPr/>
            <p:nvPr userDrawn="1"/>
          </p:nvSpPr>
          <p:spPr>
            <a:xfrm>
              <a:off x="-108520" y="1448780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3" name="Freihandform 12"/>
            <p:cNvSpPr/>
            <p:nvPr userDrawn="1"/>
          </p:nvSpPr>
          <p:spPr>
            <a:xfrm>
              <a:off x="-108520" y="4801034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grpSp>
        <p:nvGrpSpPr>
          <p:cNvPr id="14" name="Gruppieren 13"/>
          <p:cNvGrpSpPr/>
          <p:nvPr userDrawn="1"/>
        </p:nvGrpSpPr>
        <p:grpSpPr>
          <a:xfrm>
            <a:off x="357710" y="-92546"/>
            <a:ext cx="8533602" cy="72000"/>
            <a:chOff x="395288" y="-92249"/>
            <a:chExt cx="8533602" cy="72000"/>
          </a:xfrm>
        </p:grpSpPr>
        <p:sp>
          <p:nvSpPr>
            <p:cNvPr id="15" name="Freihandform 14"/>
            <p:cNvSpPr/>
            <p:nvPr userDrawn="1"/>
          </p:nvSpPr>
          <p:spPr>
            <a:xfrm>
              <a:off x="3952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6" name="Freihandform 15"/>
            <p:cNvSpPr/>
            <p:nvPr userDrawn="1"/>
          </p:nvSpPr>
          <p:spPr>
            <a:xfrm>
              <a:off x="4573406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7" name="Freihandform 16"/>
            <p:cNvSpPr/>
            <p:nvPr userDrawn="1"/>
          </p:nvSpPr>
          <p:spPr>
            <a:xfrm>
              <a:off x="47513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8" name="Freihandform 17"/>
            <p:cNvSpPr/>
            <p:nvPr userDrawn="1"/>
          </p:nvSpPr>
          <p:spPr>
            <a:xfrm>
              <a:off x="8928890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grpSp>
        <p:nvGrpSpPr>
          <p:cNvPr id="19" name="Gruppieren 18"/>
          <p:cNvGrpSpPr/>
          <p:nvPr userDrawn="1"/>
        </p:nvGrpSpPr>
        <p:grpSpPr>
          <a:xfrm>
            <a:off x="9167994" y="1163712"/>
            <a:ext cx="72000" cy="3352254"/>
            <a:chOff x="-108520" y="1448780"/>
            <a:chExt cx="72000" cy="3352254"/>
          </a:xfrm>
        </p:grpSpPr>
        <p:sp>
          <p:nvSpPr>
            <p:cNvPr id="20" name="Freihandform 19"/>
            <p:cNvSpPr/>
            <p:nvPr userDrawn="1"/>
          </p:nvSpPr>
          <p:spPr>
            <a:xfrm>
              <a:off x="-108520" y="1448780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21" name="Freihandform 20"/>
            <p:cNvSpPr/>
            <p:nvPr userDrawn="1"/>
          </p:nvSpPr>
          <p:spPr>
            <a:xfrm>
              <a:off x="-108520" y="4801034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grpSp>
        <p:nvGrpSpPr>
          <p:cNvPr id="22" name="Gruppieren 21"/>
          <p:cNvGrpSpPr/>
          <p:nvPr userDrawn="1"/>
        </p:nvGrpSpPr>
        <p:grpSpPr>
          <a:xfrm>
            <a:off x="357710" y="5164046"/>
            <a:ext cx="8533602" cy="72000"/>
            <a:chOff x="395288" y="-92249"/>
            <a:chExt cx="8533602" cy="72000"/>
          </a:xfrm>
        </p:grpSpPr>
        <p:sp>
          <p:nvSpPr>
            <p:cNvPr id="23" name="Freihandform 22"/>
            <p:cNvSpPr/>
            <p:nvPr userDrawn="1"/>
          </p:nvSpPr>
          <p:spPr>
            <a:xfrm>
              <a:off x="3952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24" name="Freihandform 23"/>
            <p:cNvSpPr/>
            <p:nvPr userDrawn="1"/>
          </p:nvSpPr>
          <p:spPr>
            <a:xfrm>
              <a:off x="4573406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25" name="Freihandform 24"/>
            <p:cNvSpPr/>
            <p:nvPr userDrawn="1"/>
          </p:nvSpPr>
          <p:spPr>
            <a:xfrm>
              <a:off x="47513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26" name="Freihandform 25"/>
            <p:cNvSpPr/>
            <p:nvPr userDrawn="1"/>
          </p:nvSpPr>
          <p:spPr>
            <a:xfrm>
              <a:off x="8928890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sp>
        <p:nvSpPr>
          <p:cNvPr id="31" name="Textplatzhalter 3"/>
          <p:cNvSpPr>
            <a:spLocks noGrp="1"/>
          </p:cNvSpPr>
          <p:nvPr>
            <p:ph type="body" sz="quarter" idx="14" hasCustomPrompt="1"/>
          </p:nvPr>
        </p:nvSpPr>
        <p:spPr>
          <a:xfrm>
            <a:off x="4713810" y="3525428"/>
            <a:ext cx="4172056" cy="195814"/>
          </a:xfrm>
        </p:spPr>
        <p:txBody>
          <a:bodyPr tIns="36000" rIns="0" bIns="36000"/>
          <a:lstStyle>
            <a:lvl1pPr algn="r">
              <a:defRPr sz="8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de-DE" dirty="0"/>
              <a:t>Quellenangabe Fotonachweis</a:t>
            </a:r>
            <a:endParaRPr lang="en-GB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5" hasCustomPrompt="1"/>
          </p:nvPr>
        </p:nvSpPr>
        <p:spPr>
          <a:xfrm>
            <a:off x="359531" y="523632"/>
            <a:ext cx="7428619" cy="637849"/>
          </a:xfrm>
          <a:solidFill>
            <a:schemeClr val="bg1"/>
          </a:solidFill>
        </p:spPr>
        <p:txBody>
          <a:bodyPr wrap="none" lIns="72000" tIns="72000" rIns="72000" bIns="72000"/>
          <a:lstStyle>
            <a:lvl1pPr>
              <a:defRPr sz="3200" b="0" cap="all" baseline="0"/>
            </a:lvl1pPr>
          </a:lstStyle>
          <a:p>
            <a:pPr lvl="0"/>
            <a:r>
              <a:rPr lang="de-DE" dirty="0"/>
              <a:t>Titel durch Klicken bearbeiten</a:t>
            </a:r>
            <a:endParaRPr lang="en-GB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6" hasCustomPrompt="1"/>
          </p:nvPr>
        </p:nvSpPr>
        <p:spPr>
          <a:xfrm>
            <a:off x="359531" y="2055580"/>
            <a:ext cx="7428619" cy="637849"/>
          </a:xfrm>
          <a:solidFill>
            <a:schemeClr val="bg1"/>
          </a:solidFill>
        </p:spPr>
        <p:txBody>
          <a:bodyPr wrap="none" lIns="72000" tIns="72000" rIns="72000" bIns="72000"/>
          <a:lstStyle>
            <a:lvl1pPr>
              <a:defRPr sz="3200" b="0" cap="all" baseline="0"/>
            </a:lvl1pPr>
          </a:lstStyle>
          <a:p>
            <a:pPr lvl="0"/>
            <a:r>
              <a:rPr lang="de-DE" dirty="0"/>
              <a:t>Titel durch Klicken 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54154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oben / Text u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58775" y="279134"/>
            <a:ext cx="8529485" cy="720197"/>
          </a:xfrm>
        </p:spPr>
        <p:txBody>
          <a:bodyPr/>
          <a:lstStyle/>
          <a:p>
            <a:r>
              <a:rPr lang="de-DE" noProof="0"/>
              <a:t>Titelmasterformat durch Klicken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noProof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58775" y="2879330"/>
            <a:ext cx="8534400" cy="1374735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4" hasCustomPrompt="1"/>
          </p:nvPr>
        </p:nvSpPr>
        <p:spPr>
          <a:xfrm>
            <a:off x="358775" y="1166812"/>
            <a:ext cx="8534400" cy="1548953"/>
          </a:xfrm>
        </p:spPr>
        <p:txBody>
          <a:bodyPr tIns="36000">
            <a:noAutofit/>
          </a:bodyPr>
          <a:lstStyle>
            <a:lvl1pPr algn="ctr">
              <a:spcBef>
                <a:spcPts val="0"/>
              </a:spcBef>
              <a:defRPr sz="1050" b="0">
                <a:solidFill>
                  <a:schemeClr val="accent1"/>
                </a:solidFill>
              </a:defRPr>
            </a:lvl1pPr>
          </a:lstStyle>
          <a:p>
            <a:r>
              <a:rPr lang="de-DE" noProof="0"/>
              <a:t>Durch klicken auf das Symbol </a:t>
            </a:r>
            <a:br>
              <a:rPr lang="de-DE" noProof="0"/>
            </a:br>
            <a:r>
              <a:rPr lang="de-DE" noProof="0"/>
              <a:t>das gewünschte Bild einfügen</a:t>
            </a:r>
          </a:p>
          <a:p>
            <a:endParaRPr lang="de-DE" noProof="0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33989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Seite </a:t>
            </a:r>
            <a:fld id="{7035D381-67B0-48C1-98E1-720E08ACEF49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6" hasCustomPrompt="1"/>
          </p:nvPr>
        </p:nvSpPr>
        <p:spPr>
          <a:xfrm>
            <a:off x="358774" y="4393327"/>
            <a:ext cx="8532000" cy="123111"/>
          </a:xfrm>
        </p:spPr>
        <p:txBody>
          <a:bodyPr anchor="b"/>
          <a:lstStyle>
            <a:lvl1pPr>
              <a:defRPr sz="800" b="0"/>
            </a:lvl1pPr>
          </a:lstStyle>
          <a:p>
            <a:pPr lvl="0"/>
            <a:r>
              <a:rPr lang="de-DE" dirty="0"/>
              <a:t>Hier kann bei Bedarf eine Quelle eingefügt werden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35679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0" y="3996188"/>
            <a:ext cx="9144000" cy="114731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pic>
        <p:nvPicPr>
          <p:cNvPr id="9" name="Picture 4" descr="Z:\Kunden\Hamburg_Marketing\Bildmaterial\Logos_Gesellschaften\HamburgLogo_Weiße_Typo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999" y="4515735"/>
            <a:ext cx="2027867" cy="37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platzhalt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1979612" y="206438"/>
            <a:ext cx="6906253" cy="400110"/>
          </a:xfrm>
        </p:spPr>
        <p:txBody>
          <a:bodyPr/>
          <a:lstStyle>
            <a:lvl1pPr>
              <a:spcBef>
                <a:spcPts val="0"/>
              </a:spcBef>
              <a:defRPr sz="2600" b="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Agenda</a:t>
            </a:r>
          </a:p>
        </p:txBody>
      </p:sp>
      <p:sp>
        <p:nvSpPr>
          <p:cNvPr id="12" name="Textplatzhalter 17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1979712" y="843558"/>
            <a:ext cx="360000" cy="360000"/>
          </a:xfrm>
          <a:prstGeom prst="ellipse">
            <a:avLst/>
          </a:prstGeom>
          <a:solidFill>
            <a:schemeClr val="accent6"/>
          </a:solidFill>
        </p:spPr>
        <p:txBody>
          <a:bodyPr wrap="none" anchor="ctr" anchorCtr="0">
            <a:noAutofit/>
          </a:bodyPr>
          <a:lstStyle>
            <a:lvl1pPr algn="ctr">
              <a:spcBef>
                <a:spcPts val="0"/>
              </a:spcBef>
              <a:defRPr sz="1600" cap="none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01</a:t>
            </a:r>
            <a:endParaRPr lang="en-US" dirty="0"/>
          </a:p>
        </p:txBody>
      </p:sp>
      <p:sp>
        <p:nvSpPr>
          <p:cNvPr id="13" name="Textplatzhalter 17"/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1979712" y="1304409"/>
            <a:ext cx="360000" cy="360000"/>
          </a:xfrm>
          <a:prstGeom prst="ellipse">
            <a:avLst/>
          </a:prstGeom>
          <a:solidFill>
            <a:schemeClr val="accent6"/>
          </a:solidFill>
        </p:spPr>
        <p:txBody>
          <a:bodyPr wrap="none" anchor="ctr" anchorCtr="0">
            <a:noAutofit/>
          </a:bodyPr>
          <a:lstStyle>
            <a:lvl1pPr algn="ctr">
              <a:spcBef>
                <a:spcPts val="0"/>
              </a:spcBef>
              <a:defRPr sz="1600" cap="none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02</a:t>
            </a:r>
            <a:endParaRPr lang="en-US" dirty="0"/>
          </a:p>
        </p:txBody>
      </p:sp>
      <p:sp>
        <p:nvSpPr>
          <p:cNvPr id="14" name="Textplatzhalter 17"/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1979712" y="1765260"/>
            <a:ext cx="360000" cy="360000"/>
          </a:xfrm>
          <a:prstGeom prst="ellipse">
            <a:avLst/>
          </a:prstGeom>
          <a:solidFill>
            <a:schemeClr val="accent6"/>
          </a:solidFill>
        </p:spPr>
        <p:txBody>
          <a:bodyPr wrap="none" anchor="ctr" anchorCtr="0">
            <a:noAutofit/>
          </a:bodyPr>
          <a:lstStyle>
            <a:lvl1pPr algn="ctr">
              <a:spcBef>
                <a:spcPts val="0"/>
              </a:spcBef>
              <a:defRPr sz="1600" cap="none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03</a:t>
            </a:r>
            <a:endParaRPr lang="en-US" dirty="0"/>
          </a:p>
        </p:txBody>
      </p:sp>
      <p:sp>
        <p:nvSpPr>
          <p:cNvPr id="15" name="Textplatzhalter 17"/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1979712" y="2226111"/>
            <a:ext cx="360000" cy="360000"/>
          </a:xfrm>
          <a:prstGeom prst="ellipse">
            <a:avLst/>
          </a:prstGeom>
          <a:solidFill>
            <a:schemeClr val="accent6"/>
          </a:solidFill>
        </p:spPr>
        <p:txBody>
          <a:bodyPr wrap="none" anchor="ctr" anchorCtr="0">
            <a:noAutofit/>
          </a:bodyPr>
          <a:lstStyle>
            <a:lvl1pPr algn="ctr">
              <a:spcBef>
                <a:spcPts val="0"/>
              </a:spcBef>
              <a:defRPr sz="1600" cap="none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04</a:t>
            </a:r>
            <a:endParaRPr lang="en-US" dirty="0"/>
          </a:p>
        </p:txBody>
      </p:sp>
      <p:sp>
        <p:nvSpPr>
          <p:cNvPr id="16" name="Textplatzhalter 17"/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1979712" y="2686962"/>
            <a:ext cx="360000" cy="360000"/>
          </a:xfrm>
          <a:prstGeom prst="ellipse">
            <a:avLst/>
          </a:prstGeom>
          <a:solidFill>
            <a:schemeClr val="accent6"/>
          </a:solidFill>
        </p:spPr>
        <p:txBody>
          <a:bodyPr wrap="none" anchor="ctr" anchorCtr="0">
            <a:noAutofit/>
          </a:bodyPr>
          <a:lstStyle>
            <a:lvl1pPr algn="ctr">
              <a:spcBef>
                <a:spcPts val="0"/>
              </a:spcBef>
              <a:defRPr sz="1600" cap="none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05</a:t>
            </a:r>
            <a:endParaRPr lang="en-US" dirty="0"/>
          </a:p>
        </p:txBody>
      </p:sp>
      <p:sp>
        <p:nvSpPr>
          <p:cNvPr id="17" name="Textplatzhalter 17"/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1979712" y="3147814"/>
            <a:ext cx="360000" cy="360000"/>
          </a:xfrm>
          <a:prstGeom prst="ellipse">
            <a:avLst/>
          </a:prstGeom>
          <a:solidFill>
            <a:schemeClr val="accent6"/>
          </a:solidFill>
        </p:spPr>
        <p:txBody>
          <a:bodyPr wrap="none" anchor="ctr" anchorCtr="0">
            <a:noAutofit/>
          </a:bodyPr>
          <a:lstStyle>
            <a:lvl1pPr algn="ctr">
              <a:spcBef>
                <a:spcPts val="0"/>
              </a:spcBef>
              <a:defRPr sz="1600" cap="none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06</a:t>
            </a:r>
            <a:endParaRPr lang="en-US" dirty="0"/>
          </a:p>
        </p:txBody>
      </p:sp>
      <p:sp>
        <p:nvSpPr>
          <p:cNvPr id="18" name="Textplatzhalter 10"/>
          <p:cNvSpPr>
            <a:spLocks noGrp="1"/>
          </p:cNvSpPr>
          <p:nvPr>
            <p:ph type="body" sz="quarter" idx="23" hasCustomPrompt="1"/>
          </p:nvPr>
        </p:nvSpPr>
        <p:spPr>
          <a:xfrm>
            <a:off x="2447764" y="900448"/>
            <a:ext cx="6438102" cy="246221"/>
          </a:xfrm>
        </p:spPr>
        <p:txBody>
          <a:bodyPr anchor="ctr" anchorCtr="0"/>
          <a:lstStyle>
            <a:lvl1pPr>
              <a:spcBef>
                <a:spcPts val="0"/>
              </a:spcBef>
              <a:defRPr sz="1600" b="0" cap="none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Platzhalter für einen </a:t>
            </a:r>
            <a:r>
              <a:rPr lang="de-DE" dirty="0" err="1"/>
              <a:t>Agendapunkt</a:t>
            </a:r>
            <a:endParaRPr lang="de-DE" dirty="0"/>
          </a:p>
        </p:txBody>
      </p:sp>
      <p:sp>
        <p:nvSpPr>
          <p:cNvPr id="19" name="Textplatzhalter 10"/>
          <p:cNvSpPr>
            <a:spLocks noGrp="1"/>
          </p:cNvSpPr>
          <p:nvPr>
            <p:ph type="body" sz="quarter" idx="24" hasCustomPrompt="1"/>
          </p:nvPr>
        </p:nvSpPr>
        <p:spPr>
          <a:xfrm>
            <a:off x="2447764" y="1361299"/>
            <a:ext cx="6438102" cy="246221"/>
          </a:xfrm>
        </p:spPr>
        <p:txBody>
          <a:bodyPr anchor="ctr" anchorCtr="0"/>
          <a:lstStyle>
            <a:lvl1pPr>
              <a:spcBef>
                <a:spcPts val="0"/>
              </a:spcBef>
              <a:defRPr sz="1600" b="0" cap="none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Platzhalter für einen </a:t>
            </a:r>
            <a:r>
              <a:rPr lang="de-DE" dirty="0" err="1"/>
              <a:t>Agendapunkt</a:t>
            </a:r>
            <a:endParaRPr lang="de-DE" dirty="0"/>
          </a:p>
        </p:txBody>
      </p:sp>
      <p:sp>
        <p:nvSpPr>
          <p:cNvPr id="20" name="Textplatzhalt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2447764" y="1822150"/>
            <a:ext cx="6438102" cy="246221"/>
          </a:xfrm>
        </p:spPr>
        <p:txBody>
          <a:bodyPr anchor="ctr" anchorCtr="0"/>
          <a:lstStyle>
            <a:lvl1pPr>
              <a:spcBef>
                <a:spcPts val="0"/>
              </a:spcBef>
              <a:defRPr sz="1600" b="0" cap="none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Platzhalter für einen </a:t>
            </a:r>
            <a:r>
              <a:rPr lang="de-DE" dirty="0" err="1"/>
              <a:t>Agendapunkt</a:t>
            </a:r>
            <a:endParaRPr lang="de-DE" dirty="0"/>
          </a:p>
        </p:txBody>
      </p:sp>
      <p:sp>
        <p:nvSpPr>
          <p:cNvPr id="21" name="Textplatzhalter 10"/>
          <p:cNvSpPr>
            <a:spLocks noGrp="1"/>
          </p:cNvSpPr>
          <p:nvPr>
            <p:ph type="body" sz="quarter" idx="26" hasCustomPrompt="1"/>
          </p:nvPr>
        </p:nvSpPr>
        <p:spPr>
          <a:xfrm>
            <a:off x="2447764" y="2283001"/>
            <a:ext cx="6438102" cy="246221"/>
          </a:xfrm>
        </p:spPr>
        <p:txBody>
          <a:bodyPr anchor="ctr" anchorCtr="0"/>
          <a:lstStyle>
            <a:lvl1pPr>
              <a:spcBef>
                <a:spcPts val="0"/>
              </a:spcBef>
              <a:defRPr sz="1600" b="0" cap="none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Platzhalter für einen </a:t>
            </a:r>
            <a:r>
              <a:rPr lang="de-DE" dirty="0" err="1"/>
              <a:t>Agendapunkt</a:t>
            </a:r>
            <a:endParaRPr lang="de-DE" dirty="0"/>
          </a:p>
        </p:txBody>
      </p:sp>
      <p:sp>
        <p:nvSpPr>
          <p:cNvPr id="22" name="Textplatzhalter 10"/>
          <p:cNvSpPr>
            <a:spLocks noGrp="1"/>
          </p:cNvSpPr>
          <p:nvPr>
            <p:ph type="body" sz="quarter" idx="27" hasCustomPrompt="1"/>
          </p:nvPr>
        </p:nvSpPr>
        <p:spPr>
          <a:xfrm>
            <a:off x="2447764" y="2743852"/>
            <a:ext cx="6438102" cy="246221"/>
          </a:xfrm>
        </p:spPr>
        <p:txBody>
          <a:bodyPr anchor="ctr" anchorCtr="0"/>
          <a:lstStyle>
            <a:lvl1pPr>
              <a:spcBef>
                <a:spcPts val="0"/>
              </a:spcBef>
              <a:defRPr sz="1600" b="0" cap="none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Platzhalter für einen </a:t>
            </a:r>
            <a:r>
              <a:rPr lang="de-DE" dirty="0" err="1"/>
              <a:t>Agendapunkt</a:t>
            </a:r>
            <a:endParaRPr lang="de-DE" dirty="0"/>
          </a:p>
        </p:txBody>
      </p:sp>
      <p:sp>
        <p:nvSpPr>
          <p:cNvPr id="23" name="Textplatzhalter 10"/>
          <p:cNvSpPr>
            <a:spLocks noGrp="1"/>
          </p:cNvSpPr>
          <p:nvPr>
            <p:ph type="body" sz="quarter" idx="28" hasCustomPrompt="1"/>
          </p:nvPr>
        </p:nvSpPr>
        <p:spPr>
          <a:xfrm>
            <a:off x="2447764" y="3204704"/>
            <a:ext cx="6438102" cy="246221"/>
          </a:xfrm>
        </p:spPr>
        <p:txBody>
          <a:bodyPr anchor="ctr" anchorCtr="0"/>
          <a:lstStyle>
            <a:lvl1pPr>
              <a:spcBef>
                <a:spcPts val="0"/>
              </a:spcBef>
              <a:defRPr sz="1600" b="0" cap="none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Platzhalter für einen </a:t>
            </a:r>
            <a:r>
              <a:rPr lang="de-DE" dirty="0" err="1"/>
              <a:t>Agendapunkt</a:t>
            </a:r>
            <a:endParaRPr lang="de-DE" dirty="0"/>
          </a:p>
        </p:txBody>
      </p:sp>
      <p:grpSp>
        <p:nvGrpSpPr>
          <p:cNvPr id="24" name="Gruppieren 23"/>
          <p:cNvGrpSpPr/>
          <p:nvPr userDrawn="1"/>
        </p:nvGrpSpPr>
        <p:grpSpPr>
          <a:xfrm>
            <a:off x="-95994" y="1163712"/>
            <a:ext cx="72000" cy="3352254"/>
            <a:chOff x="-108520" y="1448780"/>
            <a:chExt cx="72000" cy="3352254"/>
          </a:xfrm>
        </p:grpSpPr>
        <p:sp>
          <p:nvSpPr>
            <p:cNvPr id="25" name="Freihandform 24"/>
            <p:cNvSpPr/>
            <p:nvPr userDrawn="1"/>
          </p:nvSpPr>
          <p:spPr>
            <a:xfrm>
              <a:off x="-108520" y="1448780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26" name="Freihandform 25"/>
            <p:cNvSpPr/>
            <p:nvPr userDrawn="1"/>
          </p:nvSpPr>
          <p:spPr>
            <a:xfrm>
              <a:off x="-108520" y="4801034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grpSp>
        <p:nvGrpSpPr>
          <p:cNvPr id="27" name="Gruppieren 26"/>
          <p:cNvGrpSpPr/>
          <p:nvPr userDrawn="1"/>
        </p:nvGrpSpPr>
        <p:grpSpPr>
          <a:xfrm>
            <a:off x="357710" y="-92546"/>
            <a:ext cx="8533602" cy="72000"/>
            <a:chOff x="395288" y="-92249"/>
            <a:chExt cx="8533602" cy="72000"/>
          </a:xfrm>
        </p:grpSpPr>
        <p:sp>
          <p:nvSpPr>
            <p:cNvPr id="28" name="Freihandform 27"/>
            <p:cNvSpPr/>
            <p:nvPr userDrawn="1"/>
          </p:nvSpPr>
          <p:spPr>
            <a:xfrm>
              <a:off x="3952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29" name="Freihandform 28"/>
            <p:cNvSpPr/>
            <p:nvPr userDrawn="1"/>
          </p:nvSpPr>
          <p:spPr>
            <a:xfrm>
              <a:off x="4573406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30" name="Freihandform 29"/>
            <p:cNvSpPr/>
            <p:nvPr userDrawn="1"/>
          </p:nvSpPr>
          <p:spPr>
            <a:xfrm>
              <a:off x="47513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31" name="Freihandform 30"/>
            <p:cNvSpPr/>
            <p:nvPr userDrawn="1"/>
          </p:nvSpPr>
          <p:spPr>
            <a:xfrm>
              <a:off x="8928890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grpSp>
        <p:nvGrpSpPr>
          <p:cNvPr id="32" name="Gruppieren 31"/>
          <p:cNvGrpSpPr/>
          <p:nvPr userDrawn="1"/>
        </p:nvGrpSpPr>
        <p:grpSpPr>
          <a:xfrm>
            <a:off x="9167994" y="1163712"/>
            <a:ext cx="72000" cy="3352254"/>
            <a:chOff x="-108520" y="1448780"/>
            <a:chExt cx="72000" cy="3352254"/>
          </a:xfrm>
        </p:grpSpPr>
        <p:sp>
          <p:nvSpPr>
            <p:cNvPr id="33" name="Freihandform 32"/>
            <p:cNvSpPr/>
            <p:nvPr userDrawn="1"/>
          </p:nvSpPr>
          <p:spPr>
            <a:xfrm>
              <a:off x="-108520" y="1448780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34" name="Freihandform 33"/>
            <p:cNvSpPr/>
            <p:nvPr userDrawn="1"/>
          </p:nvSpPr>
          <p:spPr>
            <a:xfrm>
              <a:off x="-108520" y="4801034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grpSp>
        <p:nvGrpSpPr>
          <p:cNvPr id="35" name="Gruppieren 34"/>
          <p:cNvGrpSpPr/>
          <p:nvPr userDrawn="1"/>
        </p:nvGrpSpPr>
        <p:grpSpPr>
          <a:xfrm>
            <a:off x="357710" y="5164046"/>
            <a:ext cx="8533602" cy="72000"/>
            <a:chOff x="395288" y="-92249"/>
            <a:chExt cx="8533602" cy="72000"/>
          </a:xfrm>
        </p:grpSpPr>
        <p:sp>
          <p:nvSpPr>
            <p:cNvPr id="36" name="Freihandform 35"/>
            <p:cNvSpPr/>
            <p:nvPr userDrawn="1"/>
          </p:nvSpPr>
          <p:spPr>
            <a:xfrm>
              <a:off x="3952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37" name="Freihandform 36"/>
            <p:cNvSpPr/>
            <p:nvPr userDrawn="1"/>
          </p:nvSpPr>
          <p:spPr>
            <a:xfrm>
              <a:off x="4573406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38" name="Freihandform 37"/>
            <p:cNvSpPr/>
            <p:nvPr userDrawn="1"/>
          </p:nvSpPr>
          <p:spPr>
            <a:xfrm>
              <a:off x="47513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39" name="Freihandform 38"/>
            <p:cNvSpPr/>
            <p:nvPr userDrawn="1"/>
          </p:nvSpPr>
          <p:spPr>
            <a:xfrm>
              <a:off x="8928890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sp>
        <p:nvSpPr>
          <p:cNvPr id="40" name="Freihandform 39"/>
          <p:cNvSpPr>
            <a:spLocks noChangeAspect="1"/>
          </p:cNvSpPr>
          <p:nvPr userDrawn="1"/>
        </p:nvSpPr>
        <p:spPr bwMode="gray">
          <a:xfrm>
            <a:off x="0" y="3746837"/>
            <a:ext cx="1784351" cy="486000"/>
          </a:xfrm>
          <a:custGeom>
            <a:avLst/>
            <a:gdLst/>
            <a:ahLst/>
            <a:cxnLst/>
            <a:rect l="l" t="t" r="r" b="b"/>
            <a:pathLst>
              <a:path w="1784351" h="486000">
                <a:moveTo>
                  <a:pt x="0" y="0"/>
                </a:moveTo>
                <a:lnTo>
                  <a:pt x="80844" y="0"/>
                </a:lnTo>
                <a:lnTo>
                  <a:pt x="1004494" y="0"/>
                </a:lnTo>
                <a:lnTo>
                  <a:pt x="1060429" y="0"/>
                </a:lnTo>
                <a:lnTo>
                  <a:pt x="1152128" y="0"/>
                </a:lnTo>
                <a:lnTo>
                  <a:pt x="1784351" y="0"/>
                </a:lnTo>
                <a:lnTo>
                  <a:pt x="1503348" y="412825"/>
                </a:lnTo>
                <a:cubicBezTo>
                  <a:pt x="1472029" y="455546"/>
                  <a:pt x="1434432" y="484128"/>
                  <a:pt x="1374857" y="486000"/>
                </a:cubicBezTo>
                <a:lnTo>
                  <a:pt x="1152128" y="486000"/>
                </a:lnTo>
                <a:lnTo>
                  <a:pt x="1060429" y="486000"/>
                </a:lnTo>
                <a:lnTo>
                  <a:pt x="1004494" y="486000"/>
                </a:lnTo>
                <a:lnTo>
                  <a:pt x="80844" y="486000"/>
                </a:lnTo>
                <a:lnTo>
                  <a:pt x="0" y="486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/>
            <a:endParaRPr lang="de-DE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  <p:sp>
        <p:nvSpPr>
          <p:cNvPr id="41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33989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>
                <a:solidFill>
                  <a:prstClr val="white"/>
                </a:solidFill>
              </a:rPr>
              <a:t>Seite </a:t>
            </a:r>
            <a:fld id="{7035D381-67B0-48C1-98E1-720E08ACEF49}" type="slidenum">
              <a:rPr lang="de-DE" smtClean="0">
                <a:solidFill>
                  <a:prstClr val="white"/>
                </a:solidFill>
              </a:rPr>
              <a:pPr/>
              <a:t>‹Nr.›</a:t>
            </a:fld>
            <a:endParaRPr lang="de-DE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227025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mit vielen Punk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0" y="3996188"/>
            <a:ext cx="9144000" cy="114731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pic>
        <p:nvPicPr>
          <p:cNvPr id="9" name="Picture 4" descr="Z:\Kunden\Hamburg_Marketing\Bildmaterial\Logos_Gesellschaften\HamburgLogo_Weiße_Typo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999" y="4515735"/>
            <a:ext cx="2027867" cy="37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platzhalt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359532" y="206438"/>
            <a:ext cx="8526334" cy="400110"/>
          </a:xfrm>
        </p:spPr>
        <p:txBody>
          <a:bodyPr/>
          <a:lstStyle>
            <a:lvl1pPr>
              <a:spcBef>
                <a:spcPts val="0"/>
              </a:spcBef>
              <a:defRPr sz="2600" b="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Agenda</a:t>
            </a:r>
          </a:p>
        </p:txBody>
      </p:sp>
      <p:sp>
        <p:nvSpPr>
          <p:cNvPr id="12" name="Textplatzhalter 17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359532" y="843558"/>
            <a:ext cx="360000" cy="360000"/>
          </a:xfrm>
          <a:prstGeom prst="ellipse">
            <a:avLst/>
          </a:prstGeom>
          <a:solidFill>
            <a:schemeClr val="accent6"/>
          </a:solidFill>
        </p:spPr>
        <p:txBody>
          <a:bodyPr wrap="none" anchor="ctr" anchorCtr="0">
            <a:noAutofit/>
          </a:bodyPr>
          <a:lstStyle>
            <a:lvl1pPr algn="ctr">
              <a:spcBef>
                <a:spcPts val="0"/>
              </a:spcBef>
              <a:defRPr sz="1600" cap="none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01</a:t>
            </a:r>
            <a:endParaRPr lang="en-US" dirty="0"/>
          </a:p>
        </p:txBody>
      </p:sp>
      <p:sp>
        <p:nvSpPr>
          <p:cNvPr id="13" name="Textplatzhalter 17"/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359532" y="1304409"/>
            <a:ext cx="360000" cy="360000"/>
          </a:xfrm>
          <a:prstGeom prst="ellipse">
            <a:avLst/>
          </a:prstGeom>
          <a:solidFill>
            <a:schemeClr val="accent6"/>
          </a:solidFill>
        </p:spPr>
        <p:txBody>
          <a:bodyPr wrap="none" anchor="ctr" anchorCtr="0">
            <a:noAutofit/>
          </a:bodyPr>
          <a:lstStyle>
            <a:lvl1pPr algn="ctr">
              <a:spcBef>
                <a:spcPts val="0"/>
              </a:spcBef>
              <a:defRPr sz="1600" cap="none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02</a:t>
            </a:r>
            <a:endParaRPr lang="en-US" dirty="0"/>
          </a:p>
        </p:txBody>
      </p:sp>
      <p:sp>
        <p:nvSpPr>
          <p:cNvPr id="14" name="Textplatzhalter 17"/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359532" y="1765260"/>
            <a:ext cx="360000" cy="360000"/>
          </a:xfrm>
          <a:prstGeom prst="ellipse">
            <a:avLst/>
          </a:prstGeom>
          <a:solidFill>
            <a:schemeClr val="accent6"/>
          </a:solidFill>
        </p:spPr>
        <p:txBody>
          <a:bodyPr wrap="none" anchor="ctr" anchorCtr="0">
            <a:noAutofit/>
          </a:bodyPr>
          <a:lstStyle>
            <a:lvl1pPr algn="ctr">
              <a:spcBef>
                <a:spcPts val="0"/>
              </a:spcBef>
              <a:defRPr sz="1600" cap="none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03</a:t>
            </a:r>
            <a:endParaRPr lang="en-US" dirty="0"/>
          </a:p>
        </p:txBody>
      </p:sp>
      <p:sp>
        <p:nvSpPr>
          <p:cNvPr id="15" name="Textplatzhalter 17"/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359532" y="2226111"/>
            <a:ext cx="360000" cy="360000"/>
          </a:xfrm>
          <a:prstGeom prst="ellipse">
            <a:avLst/>
          </a:prstGeom>
          <a:solidFill>
            <a:schemeClr val="accent6"/>
          </a:solidFill>
        </p:spPr>
        <p:txBody>
          <a:bodyPr wrap="none" anchor="ctr" anchorCtr="0">
            <a:noAutofit/>
          </a:bodyPr>
          <a:lstStyle>
            <a:lvl1pPr algn="ctr">
              <a:spcBef>
                <a:spcPts val="0"/>
              </a:spcBef>
              <a:defRPr sz="1600" cap="none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04</a:t>
            </a:r>
            <a:endParaRPr lang="en-US" dirty="0"/>
          </a:p>
        </p:txBody>
      </p:sp>
      <p:sp>
        <p:nvSpPr>
          <p:cNvPr id="16" name="Textplatzhalter 17"/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359532" y="2686962"/>
            <a:ext cx="360000" cy="360000"/>
          </a:xfrm>
          <a:prstGeom prst="ellipse">
            <a:avLst/>
          </a:prstGeom>
          <a:solidFill>
            <a:schemeClr val="accent6"/>
          </a:solidFill>
        </p:spPr>
        <p:txBody>
          <a:bodyPr wrap="none" anchor="ctr" anchorCtr="0">
            <a:noAutofit/>
          </a:bodyPr>
          <a:lstStyle>
            <a:lvl1pPr algn="ctr">
              <a:spcBef>
                <a:spcPts val="0"/>
              </a:spcBef>
              <a:defRPr sz="1600" cap="none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05</a:t>
            </a:r>
            <a:endParaRPr lang="en-US" dirty="0"/>
          </a:p>
        </p:txBody>
      </p:sp>
      <p:sp>
        <p:nvSpPr>
          <p:cNvPr id="17" name="Textplatzhalter 17"/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359532" y="3147814"/>
            <a:ext cx="360000" cy="360000"/>
          </a:xfrm>
          <a:prstGeom prst="ellipse">
            <a:avLst/>
          </a:prstGeom>
          <a:solidFill>
            <a:schemeClr val="accent6"/>
          </a:solidFill>
        </p:spPr>
        <p:txBody>
          <a:bodyPr wrap="none" anchor="ctr" anchorCtr="0">
            <a:noAutofit/>
          </a:bodyPr>
          <a:lstStyle>
            <a:lvl1pPr algn="ctr">
              <a:spcBef>
                <a:spcPts val="0"/>
              </a:spcBef>
              <a:defRPr sz="1600" cap="none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06</a:t>
            </a:r>
            <a:endParaRPr lang="en-US" dirty="0"/>
          </a:p>
        </p:txBody>
      </p:sp>
      <p:sp>
        <p:nvSpPr>
          <p:cNvPr id="18" name="Textplatzhalter 10"/>
          <p:cNvSpPr>
            <a:spLocks noGrp="1"/>
          </p:cNvSpPr>
          <p:nvPr>
            <p:ph type="body" sz="quarter" idx="23" hasCustomPrompt="1"/>
          </p:nvPr>
        </p:nvSpPr>
        <p:spPr>
          <a:xfrm>
            <a:off x="827584" y="900448"/>
            <a:ext cx="3707904" cy="246221"/>
          </a:xfrm>
        </p:spPr>
        <p:txBody>
          <a:bodyPr anchor="ctr" anchorCtr="0"/>
          <a:lstStyle>
            <a:lvl1pPr>
              <a:spcBef>
                <a:spcPts val="0"/>
              </a:spcBef>
              <a:defRPr sz="1600" b="0" cap="none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Platzhalter für einen </a:t>
            </a:r>
            <a:r>
              <a:rPr lang="de-DE" dirty="0" err="1"/>
              <a:t>Agendapunkt</a:t>
            </a:r>
            <a:endParaRPr lang="de-DE" dirty="0"/>
          </a:p>
        </p:txBody>
      </p:sp>
      <p:sp>
        <p:nvSpPr>
          <p:cNvPr id="19" name="Textplatzhalter 10"/>
          <p:cNvSpPr>
            <a:spLocks noGrp="1"/>
          </p:cNvSpPr>
          <p:nvPr>
            <p:ph type="body" sz="quarter" idx="24" hasCustomPrompt="1"/>
          </p:nvPr>
        </p:nvSpPr>
        <p:spPr>
          <a:xfrm>
            <a:off x="827584" y="1361299"/>
            <a:ext cx="3707904" cy="246221"/>
          </a:xfrm>
        </p:spPr>
        <p:txBody>
          <a:bodyPr anchor="ctr" anchorCtr="0"/>
          <a:lstStyle>
            <a:lvl1pPr>
              <a:spcBef>
                <a:spcPts val="0"/>
              </a:spcBef>
              <a:defRPr sz="1600" b="0" cap="none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Platzhalter für einen </a:t>
            </a:r>
            <a:r>
              <a:rPr lang="de-DE" dirty="0" err="1"/>
              <a:t>Agendapunkt</a:t>
            </a:r>
            <a:endParaRPr lang="de-DE" dirty="0"/>
          </a:p>
        </p:txBody>
      </p:sp>
      <p:sp>
        <p:nvSpPr>
          <p:cNvPr id="20" name="Textplatzhalt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827584" y="1822150"/>
            <a:ext cx="3707904" cy="246221"/>
          </a:xfrm>
        </p:spPr>
        <p:txBody>
          <a:bodyPr anchor="ctr" anchorCtr="0"/>
          <a:lstStyle>
            <a:lvl1pPr>
              <a:spcBef>
                <a:spcPts val="0"/>
              </a:spcBef>
              <a:defRPr sz="1600" b="0" cap="none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Platzhalter für einen </a:t>
            </a:r>
            <a:r>
              <a:rPr lang="de-DE" dirty="0" err="1"/>
              <a:t>Agendapunkt</a:t>
            </a:r>
            <a:endParaRPr lang="de-DE" dirty="0"/>
          </a:p>
        </p:txBody>
      </p:sp>
      <p:sp>
        <p:nvSpPr>
          <p:cNvPr id="21" name="Textplatzhalter 10"/>
          <p:cNvSpPr>
            <a:spLocks noGrp="1"/>
          </p:cNvSpPr>
          <p:nvPr>
            <p:ph type="body" sz="quarter" idx="26" hasCustomPrompt="1"/>
          </p:nvPr>
        </p:nvSpPr>
        <p:spPr>
          <a:xfrm>
            <a:off x="827584" y="2283001"/>
            <a:ext cx="3707904" cy="246221"/>
          </a:xfrm>
        </p:spPr>
        <p:txBody>
          <a:bodyPr anchor="ctr" anchorCtr="0"/>
          <a:lstStyle>
            <a:lvl1pPr>
              <a:spcBef>
                <a:spcPts val="0"/>
              </a:spcBef>
              <a:defRPr sz="1600" b="0" cap="none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Platzhalter für einen </a:t>
            </a:r>
            <a:r>
              <a:rPr lang="de-DE" dirty="0" err="1"/>
              <a:t>Agendapunkt</a:t>
            </a:r>
            <a:endParaRPr lang="de-DE" dirty="0"/>
          </a:p>
        </p:txBody>
      </p:sp>
      <p:sp>
        <p:nvSpPr>
          <p:cNvPr id="22" name="Textplatzhalter 10"/>
          <p:cNvSpPr>
            <a:spLocks noGrp="1"/>
          </p:cNvSpPr>
          <p:nvPr>
            <p:ph type="body" sz="quarter" idx="27" hasCustomPrompt="1"/>
          </p:nvPr>
        </p:nvSpPr>
        <p:spPr>
          <a:xfrm>
            <a:off x="827584" y="2743852"/>
            <a:ext cx="3707904" cy="246221"/>
          </a:xfrm>
        </p:spPr>
        <p:txBody>
          <a:bodyPr anchor="ctr" anchorCtr="0"/>
          <a:lstStyle>
            <a:lvl1pPr>
              <a:spcBef>
                <a:spcPts val="0"/>
              </a:spcBef>
              <a:defRPr sz="1600" b="0" cap="none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Platzhalter für einen </a:t>
            </a:r>
            <a:r>
              <a:rPr lang="de-DE" dirty="0" err="1"/>
              <a:t>Agendapunkt</a:t>
            </a:r>
            <a:endParaRPr lang="de-DE" dirty="0"/>
          </a:p>
        </p:txBody>
      </p:sp>
      <p:sp>
        <p:nvSpPr>
          <p:cNvPr id="23" name="Textplatzhalter 10"/>
          <p:cNvSpPr>
            <a:spLocks noGrp="1"/>
          </p:cNvSpPr>
          <p:nvPr>
            <p:ph type="body" sz="quarter" idx="28" hasCustomPrompt="1"/>
          </p:nvPr>
        </p:nvSpPr>
        <p:spPr>
          <a:xfrm>
            <a:off x="827584" y="3204704"/>
            <a:ext cx="3707904" cy="246221"/>
          </a:xfrm>
        </p:spPr>
        <p:txBody>
          <a:bodyPr anchor="ctr" anchorCtr="0"/>
          <a:lstStyle>
            <a:lvl1pPr>
              <a:spcBef>
                <a:spcPts val="0"/>
              </a:spcBef>
              <a:defRPr sz="1600" b="0" cap="none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Platzhalter für einen </a:t>
            </a:r>
            <a:r>
              <a:rPr lang="de-DE" dirty="0" err="1"/>
              <a:t>Agendapunkt</a:t>
            </a:r>
            <a:endParaRPr lang="de-DE" dirty="0"/>
          </a:p>
        </p:txBody>
      </p:sp>
      <p:sp>
        <p:nvSpPr>
          <p:cNvPr id="24" name="Textplatzhalter 17"/>
          <p:cNvSpPr>
            <a:spLocks noGrp="1"/>
          </p:cNvSpPr>
          <p:nvPr>
            <p:ph type="body" sz="quarter" idx="29" hasCustomPrompt="1"/>
          </p:nvPr>
        </p:nvSpPr>
        <p:spPr bwMode="gray">
          <a:xfrm>
            <a:off x="4709910" y="843558"/>
            <a:ext cx="360000" cy="360000"/>
          </a:xfrm>
          <a:prstGeom prst="ellipse">
            <a:avLst/>
          </a:prstGeom>
          <a:solidFill>
            <a:schemeClr val="accent6"/>
          </a:solidFill>
        </p:spPr>
        <p:txBody>
          <a:bodyPr wrap="none" anchor="ctr" anchorCtr="0">
            <a:noAutofit/>
          </a:bodyPr>
          <a:lstStyle>
            <a:lvl1pPr algn="ctr">
              <a:spcBef>
                <a:spcPts val="0"/>
              </a:spcBef>
              <a:defRPr sz="1600" cap="none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07</a:t>
            </a:r>
            <a:endParaRPr lang="en-US" dirty="0"/>
          </a:p>
        </p:txBody>
      </p:sp>
      <p:sp>
        <p:nvSpPr>
          <p:cNvPr id="25" name="Textplatzhalter 17"/>
          <p:cNvSpPr>
            <a:spLocks noGrp="1"/>
          </p:cNvSpPr>
          <p:nvPr>
            <p:ph type="body" sz="quarter" idx="30" hasCustomPrompt="1"/>
          </p:nvPr>
        </p:nvSpPr>
        <p:spPr bwMode="gray">
          <a:xfrm>
            <a:off x="4709910" y="1304409"/>
            <a:ext cx="360000" cy="360000"/>
          </a:xfrm>
          <a:prstGeom prst="ellipse">
            <a:avLst/>
          </a:prstGeom>
          <a:solidFill>
            <a:schemeClr val="accent6"/>
          </a:solidFill>
        </p:spPr>
        <p:txBody>
          <a:bodyPr wrap="none" anchor="ctr" anchorCtr="0">
            <a:noAutofit/>
          </a:bodyPr>
          <a:lstStyle>
            <a:lvl1pPr algn="ctr">
              <a:spcBef>
                <a:spcPts val="0"/>
              </a:spcBef>
              <a:defRPr sz="1600" cap="none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08</a:t>
            </a:r>
            <a:endParaRPr lang="en-US" dirty="0"/>
          </a:p>
        </p:txBody>
      </p:sp>
      <p:sp>
        <p:nvSpPr>
          <p:cNvPr id="26" name="Textplatzhalter 17"/>
          <p:cNvSpPr>
            <a:spLocks noGrp="1"/>
          </p:cNvSpPr>
          <p:nvPr>
            <p:ph type="body" sz="quarter" idx="31" hasCustomPrompt="1"/>
          </p:nvPr>
        </p:nvSpPr>
        <p:spPr bwMode="gray">
          <a:xfrm>
            <a:off x="4709910" y="1765260"/>
            <a:ext cx="360000" cy="360000"/>
          </a:xfrm>
          <a:prstGeom prst="ellipse">
            <a:avLst/>
          </a:prstGeom>
          <a:solidFill>
            <a:schemeClr val="accent6"/>
          </a:solidFill>
        </p:spPr>
        <p:txBody>
          <a:bodyPr wrap="none" anchor="ctr" anchorCtr="0">
            <a:noAutofit/>
          </a:bodyPr>
          <a:lstStyle>
            <a:lvl1pPr algn="ctr">
              <a:spcBef>
                <a:spcPts val="0"/>
              </a:spcBef>
              <a:defRPr sz="1600" cap="none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09</a:t>
            </a:r>
            <a:endParaRPr lang="en-US" dirty="0"/>
          </a:p>
        </p:txBody>
      </p:sp>
      <p:sp>
        <p:nvSpPr>
          <p:cNvPr id="27" name="Textplatzhalter 17"/>
          <p:cNvSpPr>
            <a:spLocks noGrp="1"/>
          </p:cNvSpPr>
          <p:nvPr>
            <p:ph type="body" sz="quarter" idx="32" hasCustomPrompt="1"/>
          </p:nvPr>
        </p:nvSpPr>
        <p:spPr bwMode="gray">
          <a:xfrm>
            <a:off x="4709910" y="2226111"/>
            <a:ext cx="360000" cy="360000"/>
          </a:xfrm>
          <a:prstGeom prst="ellipse">
            <a:avLst/>
          </a:prstGeom>
          <a:solidFill>
            <a:schemeClr val="accent6"/>
          </a:solidFill>
        </p:spPr>
        <p:txBody>
          <a:bodyPr wrap="none" anchor="ctr" anchorCtr="0">
            <a:noAutofit/>
          </a:bodyPr>
          <a:lstStyle>
            <a:lvl1pPr algn="ctr">
              <a:spcBef>
                <a:spcPts val="0"/>
              </a:spcBef>
              <a:defRPr sz="1600" cap="none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10</a:t>
            </a:r>
            <a:endParaRPr lang="en-US" dirty="0"/>
          </a:p>
        </p:txBody>
      </p:sp>
      <p:sp>
        <p:nvSpPr>
          <p:cNvPr id="28" name="Textplatzhalter 17"/>
          <p:cNvSpPr>
            <a:spLocks noGrp="1"/>
          </p:cNvSpPr>
          <p:nvPr>
            <p:ph type="body" sz="quarter" idx="33" hasCustomPrompt="1"/>
          </p:nvPr>
        </p:nvSpPr>
        <p:spPr bwMode="gray">
          <a:xfrm>
            <a:off x="4709910" y="2686962"/>
            <a:ext cx="360000" cy="360000"/>
          </a:xfrm>
          <a:prstGeom prst="ellipse">
            <a:avLst/>
          </a:prstGeom>
          <a:solidFill>
            <a:schemeClr val="accent6"/>
          </a:solidFill>
        </p:spPr>
        <p:txBody>
          <a:bodyPr wrap="none" anchor="ctr" anchorCtr="0">
            <a:noAutofit/>
          </a:bodyPr>
          <a:lstStyle>
            <a:lvl1pPr algn="ctr">
              <a:spcBef>
                <a:spcPts val="0"/>
              </a:spcBef>
              <a:defRPr sz="1600" cap="none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11</a:t>
            </a:r>
            <a:endParaRPr lang="en-US" dirty="0"/>
          </a:p>
        </p:txBody>
      </p:sp>
      <p:sp>
        <p:nvSpPr>
          <p:cNvPr id="29" name="Textplatzhalter 17"/>
          <p:cNvSpPr>
            <a:spLocks noGrp="1"/>
          </p:cNvSpPr>
          <p:nvPr>
            <p:ph type="body" sz="quarter" idx="34" hasCustomPrompt="1"/>
          </p:nvPr>
        </p:nvSpPr>
        <p:spPr bwMode="gray">
          <a:xfrm>
            <a:off x="4709910" y="3147814"/>
            <a:ext cx="360000" cy="360000"/>
          </a:xfrm>
          <a:prstGeom prst="ellipse">
            <a:avLst/>
          </a:prstGeom>
          <a:solidFill>
            <a:schemeClr val="accent6"/>
          </a:solidFill>
        </p:spPr>
        <p:txBody>
          <a:bodyPr wrap="none" anchor="ctr" anchorCtr="0">
            <a:noAutofit/>
          </a:bodyPr>
          <a:lstStyle>
            <a:lvl1pPr algn="ctr">
              <a:spcBef>
                <a:spcPts val="0"/>
              </a:spcBef>
              <a:defRPr sz="1600" cap="none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12</a:t>
            </a:r>
            <a:endParaRPr lang="en-US" dirty="0"/>
          </a:p>
        </p:txBody>
      </p:sp>
      <p:sp>
        <p:nvSpPr>
          <p:cNvPr id="30" name="Textplatzhalter 10"/>
          <p:cNvSpPr>
            <a:spLocks noGrp="1"/>
          </p:cNvSpPr>
          <p:nvPr>
            <p:ph type="body" sz="quarter" idx="35" hasCustomPrompt="1"/>
          </p:nvPr>
        </p:nvSpPr>
        <p:spPr>
          <a:xfrm>
            <a:off x="5177962" y="900448"/>
            <a:ext cx="3707904" cy="246221"/>
          </a:xfrm>
        </p:spPr>
        <p:txBody>
          <a:bodyPr anchor="ctr" anchorCtr="0"/>
          <a:lstStyle>
            <a:lvl1pPr>
              <a:spcBef>
                <a:spcPts val="0"/>
              </a:spcBef>
              <a:defRPr sz="1600" b="0" cap="none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Platzhalter für einen </a:t>
            </a:r>
            <a:r>
              <a:rPr lang="de-DE" dirty="0" err="1"/>
              <a:t>Agendapunkt</a:t>
            </a:r>
            <a:endParaRPr lang="de-DE" dirty="0"/>
          </a:p>
        </p:txBody>
      </p:sp>
      <p:sp>
        <p:nvSpPr>
          <p:cNvPr id="31" name="Textplatzhalter 10"/>
          <p:cNvSpPr>
            <a:spLocks noGrp="1"/>
          </p:cNvSpPr>
          <p:nvPr>
            <p:ph type="body" sz="quarter" idx="36" hasCustomPrompt="1"/>
          </p:nvPr>
        </p:nvSpPr>
        <p:spPr>
          <a:xfrm>
            <a:off x="5177962" y="1361299"/>
            <a:ext cx="3707904" cy="246221"/>
          </a:xfrm>
        </p:spPr>
        <p:txBody>
          <a:bodyPr anchor="ctr" anchorCtr="0"/>
          <a:lstStyle>
            <a:lvl1pPr>
              <a:spcBef>
                <a:spcPts val="0"/>
              </a:spcBef>
              <a:defRPr sz="1600" b="0" cap="none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Platzhalter für einen </a:t>
            </a:r>
            <a:r>
              <a:rPr lang="de-DE" dirty="0" err="1"/>
              <a:t>Agendapunkt</a:t>
            </a:r>
            <a:endParaRPr lang="de-DE" dirty="0"/>
          </a:p>
        </p:txBody>
      </p:sp>
      <p:sp>
        <p:nvSpPr>
          <p:cNvPr id="32" name="Textplatzhalter 10"/>
          <p:cNvSpPr>
            <a:spLocks noGrp="1"/>
          </p:cNvSpPr>
          <p:nvPr>
            <p:ph type="body" sz="quarter" idx="37" hasCustomPrompt="1"/>
          </p:nvPr>
        </p:nvSpPr>
        <p:spPr>
          <a:xfrm>
            <a:off x="5177962" y="1822150"/>
            <a:ext cx="3707904" cy="246221"/>
          </a:xfrm>
        </p:spPr>
        <p:txBody>
          <a:bodyPr anchor="ctr" anchorCtr="0"/>
          <a:lstStyle>
            <a:lvl1pPr>
              <a:spcBef>
                <a:spcPts val="0"/>
              </a:spcBef>
              <a:defRPr sz="1600" b="0" cap="none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Platzhalter für einen </a:t>
            </a:r>
            <a:r>
              <a:rPr lang="de-DE" dirty="0" err="1"/>
              <a:t>Agendapunkt</a:t>
            </a:r>
            <a:endParaRPr lang="de-DE" dirty="0"/>
          </a:p>
        </p:txBody>
      </p:sp>
      <p:sp>
        <p:nvSpPr>
          <p:cNvPr id="33" name="Textplatzhalter 10"/>
          <p:cNvSpPr>
            <a:spLocks noGrp="1"/>
          </p:cNvSpPr>
          <p:nvPr>
            <p:ph type="body" sz="quarter" idx="38" hasCustomPrompt="1"/>
          </p:nvPr>
        </p:nvSpPr>
        <p:spPr>
          <a:xfrm>
            <a:off x="5177962" y="2283001"/>
            <a:ext cx="3707904" cy="246221"/>
          </a:xfrm>
        </p:spPr>
        <p:txBody>
          <a:bodyPr anchor="ctr" anchorCtr="0"/>
          <a:lstStyle>
            <a:lvl1pPr>
              <a:spcBef>
                <a:spcPts val="0"/>
              </a:spcBef>
              <a:defRPr sz="1600" b="0" cap="none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Platzhalter für einen </a:t>
            </a:r>
            <a:r>
              <a:rPr lang="de-DE" dirty="0" err="1"/>
              <a:t>Agendapunkt</a:t>
            </a:r>
            <a:endParaRPr lang="de-DE" dirty="0"/>
          </a:p>
        </p:txBody>
      </p:sp>
      <p:sp>
        <p:nvSpPr>
          <p:cNvPr id="34" name="Textplatzhalter 10"/>
          <p:cNvSpPr>
            <a:spLocks noGrp="1"/>
          </p:cNvSpPr>
          <p:nvPr>
            <p:ph type="body" sz="quarter" idx="39" hasCustomPrompt="1"/>
          </p:nvPr>
        </p:nvSpPr>
        <p:spPr>
          <a:xfrm>
            <a:off x="5177962" y="2743852"/>
            <a:ext cx="3707904" cy="246221"/>
          </a:xfrm>
        </p:spPr>
        <p:txBody>
          <a:bodyPr anchor="ctr" anchorCtr="0"/>
          <a:lstStyle>
            <a:lvl1pPr>
              <a:spcBef>
                <a:spcPts val="0"/>
              </a:spcBef>
              <a:defRPr sz="1600" b="0" cap="none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Platzhalter für einen </a:t>
            </a:r>
            <a:r>
              <a:rPr lang="de-DE" dirty="0" err="1"/>
              <a:t>Agendapunkt</a:t>
            </a:r>
            <a:endParaRPr lang="de-DE" dirty="0"/>
          </a:p>
        </p:txBody>
      </p:sp>
      <p:sp>
        <p:nvSpPr>
          <p:cNvPr id="35" name="Textplatzhalter 10"/>
          <p:cNvSpPr>
            <a:spLocks noGrp="1"/>
          </p:cNvSpPr>
          <p:nvPr>
            <p:ph type="body" sz="quarter" idx="40" hasCustomPrompt="1"/>
          </p:nvPr>
        </p:nvSpPr>
        <p:spPr>
          <a:xfrm>
            <a:off x="5177962" y="3204704"/>
            <a:ext cx="3707904" cy="246221"/>
          </a:xfrm>
        </p:spPr>
        <p:txBody>
          <a:bodyPr anchor="ctr" anchorCtr="0"/>
          <a:lstStyle>
            <a:lvl1pPr>
              <a:spcBef>
                <a:spcPts val="0"/>
              </a:spcBef>
              <a:defRPr sz="1600" b="0" cap="none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Platzhalter für einen </a:t>
            </a:r>
            <a:r>
              <a:rPr lang="de-DE" dirty="0" err="1"/>
              <a:t>Agendapunkt</a:t>
            </a:r>
            <a:endParaRPr lang="de-DE" dirty="0"/>
          </a:p>
        </p:txBody>
      </p:sp>
      <p:grpSp>
        <p:nvGrpSpPr>
          <p:cNvPr id="36" name="Gruppieren 35"/>
          <p:cNvGrpSpPr/>
          <p:nvPr userDrawn="1"/>
        </p:nvGrpSpPr>
        <p:grpSpPr>
          <a:xfrm>
            <a:off x="-95994" y="1163712"/>
            <a:ext cx="72000" cy="3352254"/>
            <a:chOff x="-108520" y="1448780"/>
            <a:chExt cx="72000" cy="3352254"/>
          </a:xfrm>
        </p:grpSpPr>
        <p:sp>
          <p:nvSpPr>
            <p:cNvPr id="37" name="Freihandform 36"/>
            <p:cNvSpPr/>
            <p:nvPr userDrawn="1"/>
          </p:nvSpPr>
          <p:spPr>
            <a:xfrm>
              <a:off x="-108520" y="1448780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38" name="Freihandform 37"/>
            <p:cNvSpPr/>
            <p:nvPr userDrawn="1"/>
          </p:nvSpPr>
          <p:spPr>
            <a:xfrm>
              <a:off x="-108520" y="4801034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grpSp>
        <p:nvGrpSpPr>
          <p:cNvPr id="39" name="Gruppieren 38"/>
          <p:cNvGrpSpPr/>
          <p:nvPr userDrawn="1"/>
        </p:nvGrpSpPr>
        <p:grpSpPr>
          <a:xfrm>
            <a:off x="357710" y="-92546"/>
            <a:ext cx="8533602" cy="72000"/>
            <a:chOff x="395288" y="-92249"/>
            <a:chExt cx="8533602" cy="72000"/>
          </a:xfrm>
        </p:grpSpPr>
        <p:sp>
          <p:nvSpPr>
            <p:cNvPr id="40" name="Freihandform 39"/>
            <p:cNvSpPr/>
            <p:nvPr userDrawn="1"/>
          </p:nvSpPr>
          <p:spPr>
            <a:xfrm>
              <a:off x="3952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41" name="Freihandform 40"/>
            <p:cNvSpPr/>
            <p:nvPr userDrawn="1"/>
          </p:nvSpPr>
          <p:spPr>
            <a:xfrm>
              <a:off x="4573406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42" name="Freihandform 41"/>
            <p:cNvSpPr/>
            <p:nvPr userDrawn="1"/>
          </p:nvSpPr>
          <p:spPr>
            <a:xfrm>
              <a:off x="47513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43" name="Freihandform 42"/>
            <p:cNvSpPr/>
            <p:nvPr userDrawn="1"/>
          </p:nvSpPr>
          <p:spPr>
            <a:xfrm>
              <a:off x="8928890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grpSp>
        <p:nvGrpSpPr>
          <p:cNvPr id="44" name="Gruppieren 43"/>
          <p:cNvGrpSpPr/>
          <p:nvPr userDrawn="1"/>
        </p:nvGrpSpPr>
        <p:grpSpPr>
          <a:xfrm>
            <a:off x="9167994" y="1163712"/>
            <a:ext cx="72000" cy="3352254"/>
            <a:chOff x="-108520" y="1448780"/>
            <a:chExt cx="72000" cy="3352254"/>
          </a:xfrm>
        </p:grpSpPr>
        <p:sp>
          <p:nvSpPr>
            <p:cNvPr id="45" name="Freihandform 44"/>
            <p:cNvSpPr/>
            <p:nvPr userDrawn="1"/>
          </p:nvSpPr>
          <p:spPr>
            <a:xfrm>
              <a:off x="-108520" y="1448780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46" name="Freihandform 45"/>
            <p:cNvSpPr/>
            <p:nvPr userDrawn="1"/>
          </p:nvSpPr>
          <p:spPr>
            <a:xfrm>
              <a:off x="-108520" y="4801034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grpSp>
        <p:nvGrpSpPr>
          <p:cNvPr id="47" name="Gruppieren 46"/>
          <p:cNvGrpSpPr/>
          <p:nvPr userDrawn="1"/>
        </p:nvGrpSpPr>
        <p:grpSpPr>
          <a:xfrm>
            <a:off x="357710" y="5164046"/>
            <a:ext cx="8533602" cy="72000"/>
            <a:chOff x="395288" y="-92249"/>
            <a:chExt cx="8533602" cy="72000"/>
          </a:xfrm>
        </p:grpSpPr>
        <p:sp>
          <p:nvSpPr>
            <p:cNvPr id="48" name="Freihandform 47"/>
            <p:cNvSpPr/>
            <p:nvPr userDrawn="1"/>
          </p:nvSpPr>
          <p:spPr>
            <a:xfrm>
              <a:off x="3952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49" name="Freihandform 48"/>
            <p:cNvSpPr/>
            <p:nvPr userDrawn="1"/>
          </p:nvSpPr>
          <p:spPr>
            <a:xfrm>
              <a:off x="4573406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50" name="Freihandform 49"/>
            <p:cNvSpPr/>
            <p:nvPr userDrawn="1"/>
          </p:nvSpPr>
          <p:spPr>
            <a:xfrm>
              <a:off x="47513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51" name="Freihandform 50"/>
            <p:cNvSpPr/>
            <p:nvPr userDrawn="1"/>
          </p:nvSpPr>
          <p:spPr>
            <a:xfrm>
              <a:off x="8928890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sp>
        <p:nvSpPr>
          <p:cNvPr id="52" name="Freihandform 51"/>
          <p:cNvSpPr>
            <a:spLocks noChangeAspect="1"/>
          </p:cNvSpPr>
          <p:nvPr userDrawn="1"/>
        </p:nvSpPr>
        <p:spPr bwMode="gray">
          <a:xfrm>
            <a:off x="0" y="3746837"/>
            <a:ext cx="1784351" cy="486000"/>
          </a:xfrm>
          <a:custGeom>
            <a:avLst/>
            <a:gdLst/>
            <a:ahLst/>
            <a:cxnLst/>
            <a:rect l="l" t="t" r="r" b="b"/>
            <a:pathLst>
              <a:path w="1784351" h="486000">
                <a:moveTo>
                  <a:pt x="0" y="0"/>
                </a:moveTo>
                <a:lnTo>
                  <a:pt x="80844" y="0"/>
                </a:lnTo>
                <a:lnTo>
                  <a:pt x="1004494" y="0"/>
                </a:lnTo>
                <a:lnTo>
                  <a:pt x="1060429" y="0"/>
                </a:lnTo>
                <a:lnTo>
                  <a:pt x="1152128" y="0"/>
                </a:lnTo>
                <a:lnTo>
                  <a:pt x="1784351" y="0"/>
                </a:lnTo>
                <a:lnTo>
                  <a:pt x="1503348" y="412825"/>
                </a:lnTo>
                <a:cubicBezTo>
                  <a:pt x="1472029" y="455546"/>
                  <a:pt x="1434432" y="484128"/>
                  <a:pt x="1374857" y="486000"/>
                </a:cubicBezTo>
                <a:lnTo>
                  <a:pt x="1152128" y="486000"/>
                </a:lnTo>
                <a:lnTo>
                  <a:pt x="1060429" y="486000"/>
                </a:lnTo>
                <a:lnTo>
                  <a:pt x="1004494" y="486000"/>
                </a:lnTo>
                <a:lnTo>
                  <a:pt x="80844" y="486000"/>
                </a:lnTo>
                <a:lnTo>
                  <a:pt x="0" y="486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/>
            <a:endParaRPr lang="de-DE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  <p:sp>
        <p:nvSpPr>
          <p:cNvPr id="53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33989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>
                <a:solidFill>
                  <a:prstClr val="white"/>
                </a:solidFill>
              </a:rPr>
              <a:t>Seite </a:t>
            </a:r>
            <a:fld id="{7035D381-67B0-48C1-98E1-720E08ACEF49}" type="slidenum">
              <a:rPr lang="de-DE" smtClean="0">
                <a:solidFill>
                  <a:prstClr val="white"/>
                </a:solidFill>
              </a:rPr>
              <a:pPr/>
              <a:t>‹Nr.›</a:t>
            </a:fld>
            <a:endParaRPr lang="de-DE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532207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ren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0" y="3996188"/>
            <a:ext cx="9144000" cy="114731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pic>
        <p:nvPicPr>
          <p:cNvPr id="9" name="Picture 4" descr="Z:\Kunden\Hamburg_Marketing\Bildmaterial\Logos_Gesellschaften\HamburgLogo_Weiße_Typo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999" y="4515735"/>
            <a:ext cx="2027867" cy="37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platzhalter 17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5904148" y="1138204"/>
            <a:ext cx="2981718" cy="2981718"/>
          </a:xfrm>
          <a:prstGeom prst="ellipse">
            <a:avLst/>
          </a:prstGeom>
          <a:solidFill>
            <a:schemeClr val="accent6"/>
          </a:solidFill>
        </p:spPr>
        <p:txBody>
          <a:bodyPr wrap="none" anchor="ctr" anchorCtr="0">
            <a:noAutofit/>
          </a:bodyPr>
          <a:lstStyle>
            <a:lvl1pPr algn="ctr">
              <a:spcBef>
                <a:spcPts val="0"/>
              </a:spcBef>
              <a:defRPr sz="16600" cap="none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01</a:t>
            </a:r>
            <a:endParaRPr lang="en-US" dirty="0"/>
          </a:p>
        </p:txBody>
      </p:sp>
      <p:sp>
        <p:nvSpPr>
          <p:cNvPr id="24" name="Textplatzhalter 10"/>
          <p:cNvSpPr>
            <a:spLocks noGrp="1"/>
          </p:cNvSpPr>
          <p:nvPr>
            <p:ph type="body" sz="quarter" idx="23" hasCustomPrompt="1"/>
          </p:nvPr>
        </p:nvSpPr>
        <p:spPr>
          <a:xfrm>
            <a:off x="358775" y="1599642"/>
            <a:ext cx="5041317" cy="923330"/>
          </a:xfrm>
        </p:spPr>
        <p:txBody>
          <a:bodyPr anchor="ctr" anchorCtr="0"/>
          <a:lstStyle>
            <a:lvl1pPr>
              <a:spcBef>
                <a:spcPts val="0"/>
              </a:spcBef>
              <a:defRPr sz="3000" b="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Platzhalter für einen </a:t>
            </a:r>
            <a:r>
              <a:rPr lang="de-DE" dirty="0" err="1"/>
              <a:t>Agendapunkt</a:t>
            </a:r>
            <a:endParaRPr lang="de-DE" dirty="0"/>
          </a:p>
        </p:txBody>
      </p:sp>
      <p:grpSp>
        <p:nvGrpSpPr>
          <p:cNvPr id="10" name="Gruppieren 9"/>
          <p:cNvGrpSpPr/>
          <p:nvPr userDrawn="1"/>
        </p:nvGrpSpPr>
        <p:grpSpPr>
          <a:xfrm>
            <a:off x="-95994" y="1163712"/>
            <a:ext cx="72000" cy="3352254"/>
            <a:chOff x="-108520" y="1448780"/>
            <a:chExt cx="72000" cy="3352254"/>
          </a:xfrm>
        </p:grpSpPr>
        <p:sp>
          <p:nvSpPr>
            <p:cNvPr id="11" name="Freihandform 10"/>
            <p:cNvSpPr/>
            <p:nvPr userDrawn="1"/>
          </p:nvSpPr>
          <p:spPr>
            <a:xfrm>
              <a:off x="-108520" y="1448780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3" name="Freihandform 12"/>
            <p:cNvSpPr/>
            <p:nvPr userDrawn="1"/>
          </p:nvSpPr>
          <p:spPr>
            <a:xfrm>
              <a:off x="-108520" y="4801034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grpSp>
        <p:nvGrpSpPr>
          <p:cNvPr id="14" name="Gruppieren 13"/>
          <p:cNvGrpSpPr/>
          <p:nvPr userDrawn="1"/>
        </p:nvGrpSpPr>
        <p:grpSpPr>
          <a:xfrm>
            <a:off x="357710" y="-92546"/>
            <a:ext cx="8533602" cy="72000"/>
            <a:chOff x="395288" y="-92249"/>
            <a:chExt cx="8533602" cy="72000"/>
          </a:xfrm>
        </p:grpSpPr>
        <p:sp>
          <p:nvSpPr>
            <p:cNvPr id="15" name="Freihandform 14"/>
            <p:cNvSpPr/>
            <p:nvPr userDrawn="1"/>
          </p:nvSpPr>
          <p:spPr>
            <a:xfrm>
              <a:off x="3952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6" name="Freihandform 15"/>
            <p:cNvSpPr/>
            <p:nvPr userDrawn="1"/>
          </p:nvSpPr>
          <p:spPr>
            <a:xfrm>
              <a:off x="4573406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7" name="Freihandform 16"/>
            <p:cNvSpPr/>
            <p:nvPr userDrawn="1"/>
          </p:nvSpPr>
          <p:spPr>
            <a:xfrm>
              <a:off x="47513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8" name="Freihandform 17"/>
            <p:cNvSpPr/>
            <p:nvPr userDrawn="1"/>
          </p:nvSpPr>
          <p:spPr>
            <a:xfrm>
              <a:off x="8928890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grpSp>
        <p:nvGrpSpPr>
          <p:cNvPr id="19" name="Gruppieren 18"/>
          <p:cNvGrpSpPr/>
          <p:nvPr userDrawn="1"/>
        </p:nvGrpSpPr>
        <p:grpSpPr>
          <a:xfrm>
            <a:off x="9167994" y="1163712"/>
            <a:ext cx="72000" cy="3352254"/>
            <a:chOff x="-108520" y="1448780"/>
            <a:chExt cx="72000" cy="3352254"/>
          </a:xfrm>
        </p:grpSpPr>
        <p:sp>
          <p:nvSpPr>
            <p:cNvPr id="20" name="Freihandform 19"/>
            <p:cNvSpPr/>
            <p:nvPr userDrawn="1"/>
          </p:nvSpPr>
          <p:spPr>
            <a:xfrm>
              <a:off x="-108520" y="1448780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21" name="Freihandform 20"/>
            <p:cNvSpPr/>
            <p:nvPr userDrawn="1"/>
          </p:nvSpPr>
          <p:spPr>
            <a:xfrm>
              <a:off x="-108520" y="4801034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grpSp>
        <p:nvGrpSpPr>
          <p:cNvPr id="22" name="Gruppieren 21"/>
          <p:cNvGrpSpPr/>
          <p:nvPr userDrawn="1"/>
        </p:nvGrpSpPr>
        <p:grpSpPr>
          <a:xfrm>
            <a:off x="357710" y="5164046"/>
            <a:ext cx="8533602" cy="72000"/>
            <a:chOff x="395288" y="-92249"/>
            <a:chExt cx="8533602" cy="72000"/>
          </a:xfrm>
        </p:grpSpPr>
        <p:sp>
          <p:nvSpPr>
            <p:cNvPr id="23" name="Freihandform 22"/>
            <p:cNvSpPr/>
            <p:nvPr userDrawn="1"/>
          </p:nvSpPr>
          <p:spPr>
            <a:xfrm>
              <a:off x="3952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25" name="Freihandform 24"/>
            <p:cNvSpPr/>
            <p:nvPr userDrawn="1"/>
          </p:nvSpPr>
          <p:spPr>
            <a:xfrm>
              <a:off x="4573406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26" name="Freihandform 25"/>
            <p:cNvSpPr/>
            <p:nvPr userDrawn="1"/>
          </p:nvSpPr>
          <p:spPr>
            <a:xfrm>
              <a:off x="47513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27" name="Freihandform 26"/>
            <p:cNvSpPr/>
            <p:nvPr userDrawn="1"/>
          </p:nvSpPr>
          <p:spPr>
            <a:xfrm>
              <a:off x="8928890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sp>
        <p:nvSpPr>
          <p:cNvPr id="28" name="Freihandform 27"/>
          <p:cNvSpPr>
            <a:spLocks noChangeAspect="1"/>
          </p:cNvSpPr>
          <p:nvPr userDrawn="1"/>
        </p:nvSpPr>
        <p:spPr bwMode="gray">
          <a:xfrm>
            <a:off x="0" y="3746837"/>
            <a:ext cx="1784351" cy="486000"/>
          </a:xfrm>
          <a:custGeom>
            <a:avLst/>
            <a:gdLst/>
            <a:ahLst/>
            <a:cxnLst/>
            <a:rect l="l" t="t" r="r" b="b"/>
            <a:pathLst>
              <a:path w="1784351" h="486000">
                <a:moveTo>
                  <a:pt x="0" y="0"/>
                </a:moveTo>
                <a:lnTo>
                  <a:pt x="80844" y="0"/>
                </a:lnTo>
                <a:lnTo>
                  <a:pt x="1004494" y="0"/>
                </a:lnTo>
                <a:lnTo>
                  <a:pt x="1060429" y="0"/>
                </a:lnTo>
                <a:lnTo>
                  <a:pt x="1152128" y="0"/>
                </a:lnTo>
                <a:lnTo>
                  <a:pt x="1784351" y="0"/>
                </a:lnTo>
                <a:lnTo>
                  <a:pt x="1503348" y="412825"/>
                </a:lnTo>
                <a:cubicBezTo>
                  <a:pt x="1472029" y="455546"/>
                  <a:pt x="1434432" y="484128"/>
                  <a:pt x="1374857" y="486000"/>
                </a:cubicBezTo>
                <a:lnTo>
                  <a:pt x="1152128" y="486000"/>
                </a:lnTo>
                <a:lnTo>
                  <a:pt x="1060429" y="486000"/>
                </a:lnTo>
                <a:lnTo>
                  <a:pt x="1004494" y="486000"/>
                </a:lnTo>
                <a:lnTo>
                  <a:pt x="80844" y="486000"/>
                </a:lnTo>
                <a:lnTo>
                  <a:pt x="0" y="486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/>
            <a:endParaRPr lang="de-DE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  <p:sp>
        <p:nvSpPr>
          <p:cNvPr id="29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33989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>
                <a:solidFill>
                  <a:prstClr val="white"/>
                </a:solidFill>
              </a:rPr>
              <a:t>Seite </a:t>
            </a:r>
            <a:fld id="{7035D381-67B0-48C1-98E1-720E08ACEF49}" type="slidenum">
              <a:rPr lang="de-DE" smtClean="0">
                <a:solidFill>
                  <a:prstClr val="white"/>
                </a:solidFill>
              </a:rPr>
              <a:pPr/>
              <a:t>‹Nr.›</a:t>
            </a:fld>
            <a:endParaRPr lang="de-DE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989662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 hell_01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/>
              <a:t>Titelmasterformat durch Klicken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srgbClr val="003063"/>
              </a:solidFill>
            </a:endParaRP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58775" y="1110450"/>
            <a:ext cx="4176713" cy="137473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4716462" y="1110450"/>
            <a:ext cx="4176713" cy="137473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DE" noProof="0" dirty="0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60116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>
                <a:solidFill>
                  <a:prstClr val="white"/>
                </a:solidFill>
              </a:rPr>
              <a:t>Seite </a:t>
            </a:r>
            <a:fld id="{7035D381-67B0-48C1-98E1-720E08ACEF49}" type="slidenum">
              <a:rPr lang="de-DE" smtClean="0">
                <a:solidFill>
                  <a:prstClr val="white"/>
                </a:solidFill>
              </a:rPr>
              <a:pPr/>
              <a:t>‹Nr.›</a:t>
            </a:fld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6" hasCustomPrompt="1"/>
          </p:nvPr>
        </p:nvSpPr>
        <p:spPr>
          <a:xfrm>
            <a:off x="358774" y="4393327"/>
            <a:ext cx="8532000" cy="123111"/>
          </a:xfrm>
        </p:spPr>
        <p:txBody>
          <a:bodyPr anchor="b"/>
          <a:lstStyle>
            <a:lvl1pPr>
              <a:defRPr sz="800" b="0"/>
            </a:lvl1pPr>
          </a:lstStyle>
          <a:p>
            <a:pPr lvl="0"/>
            <a:r>
              <a:rPr lang="de-DE" dirty="0"/>
              <a:t>Hier kann bei Bedarf eine Quelle eingefügt werden</a:t>
            </a:r>
            <a:endParaRPr lang="en-GB" dirty="0"/>
          </a:p>
        </p:txBody>
      </p:sp>
      <p:sp>
        <p:nvSpPr>
          <p:cNvPr id="3" name="Textfeld 2"/>
          <p:cNvSpPr txBox="1"/>
          <p:nvPr userDrawn="1"/>
        </p:nvSpPr>
        <p:spPr>
          <a:xfrm>
            <a:off x="4716462" y="4516438"/>
            <a:ext cx="4176000" cy="123111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 lvl="0" indent="0" algn="r">
              <a:spcBef>
                <a:spcPts val="1200"/>
              </a:spcBef>
              <a:buFont typeface="Arial" pitchFamily="34" charset="0"/>
              <a:buNone/>
              <a:defRPr sz="800" b="0" cap="none" baseline="0">
                <a:solidFill>
                  <a:schemeClr val="bg2"/>
                </a:solidFill>
              </a:defRPr>
            </a:lvl1pPr>
            <a:lvl2pPr marL="0" indent="0">
              <a:spcBef>
                <a:spcPts val="800"/>
              </a:spcBef>
              <a:buFont typeface="Arial" pitchFamily="34" charset="0"/>
              <a:buNone/>
              <a:defRPr sz="1600">
                <a:solidFill>
                  <a:schemeClr val="accent1"/>
                </a:solidFill>
              </a:defRPr>
            </a:lvl2pPr>
            <a:lvl3pPr marL="269875" indent="-269875">
              <a:spcBef>
                <a:spcPts val="400"/>
              </a:spcBef>
              <a:buClr>
                <a:schemeClr val="accent1"/>
              </a:buClr>
              <a:buSzPct val="150000"/>
              <a:buFont typeface="Arial" pitchFamily="34" charset="0"/>
              <a:buChar char="•"/>
              <a:defRPr sz="1600">
                <a:solidFill>
                  <a:schemeClr val="accent1"/>
                </a:solidFill>
              </a:defRPr>
            </a:lvl3pPr>
            <a:lvl4pPr marL="538163" indent="-268288">
              <a:spcBef>
                <a:spcPts val="200"/>
              </a:spcBef>
              <a:buClr>
                <a:schemeClr val="accent1"/>
              </a:buClr>
              <a:buSzPct val="150000"/>
              <a:buFont typeface="Arial" pitchFamily="34" charset="0"/>
              <a:buChar char="•"/>
              <a:defRPr sz="1400">
                <a:solidFill>
                  <a:schemeClr val="accent1"/>
                </a:solidFill>
              </a:defRPr>
            </a:lvl4pPr>
            <a:lvl5pPr marL="808038" indent="-269875">
              <a:spcBef>
                <a:spcPts val="200"/>
              </a:spcBef>
              <a:buClr>
                <a:schemeClr val="accent1"/>
              </a:buClr>
              <a:buSzPct val="150000"/>
              <a:buFont typeface="Arial" pitchFamily="34" charset="0"/>
              <a:buChar char="•"/>
              <a:defRPr sz="1400">
                <a:solidFill>
                  <a:schemeClr val="accent1"/>
                </a:solidFill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de-DE" dirty="0">
                <a:solidFill>
                  <a:srgbClr val="818181"/>
                </a:solidFill>
              </a:rPr>
              <a:t>www.mediaserver.hamburg.de / Maxim Schulz</a:t>
            </a:r>
          </a:p>
        </p:txBody>
      </p:sp>
    </p:spTree>
    <p:extLst>
      <p:ext uri="{BB962C8B-B14F-4D97-AF65-F5344CB8AC3E}">
        <p14:creationId xmlns:p14="http://schemas.microsoft.com/office/powerpoint/2010/main" val="1615817611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 hell_02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/>
              <a:t>Titelmasterformat durch Klicken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srgbClr val="003063"/>
              </a:solidFill>
            </a:endParaRP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58775" y="1110450"/>
            <a:ext cx="4176713" cy="137473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4716462" y="1110450"/>
            <a:ext cx="4176713" cy="137473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33989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>
                <a:solidFill>
                  <a:prstClr val="white"/>
                </a:solidFill>
              </a:rPr>
              <a:t>Seite </a:t>
            </a:r>
            <a:fld id="{7035D381-67B0-48C1-98E1-720E08ACEF49}" type="slidenum">
              <a:rPr lang="de-DE" smtClean="0">
                <a:solidFill>
                  <a:prstClr val="white"/>
                </a:solidFill>
              </a:rPr>
              <a:pPr/>
              <a:t>‹Nr.›</a:t>
            </a:fld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12" name="Textplatzhalter 3"/>
          <p:cNvSpPr>
            <a:spLocks noGrp="1"/>
          </p:cNvSpPr>
          <p:nvPr>
            <p:ph type="body" sz="quarter" idx="16" hasCustomPrompt="1"/>
          </p:nvPr>
        </p:nvSpPr>
        <p:spPr>
          <a:xfrm>
            <a:off x="358774" y="4393327"/>
            <a:ext cx="8532000" cy="123111"/>
          </a:xfrm>
        </p:spPr>
        <p:txBody>
          <a:bodyPr anchor="b"/>
          <a:lstStyle>
            <a:lvl1pPr>
              <a:defRPr sz="800" b="0"/>
            </a:lvl1pPr>
          </a:lstStyle>
          <a:p>
            <a:pPr lvl="0"/>
            <a:r>
              <a:rPr lang="de-DE" dirty="0"/>
              <a:t>Hier kann bei Bedarf eine Quelle eingefügt werden</a:t>
            </a:r>
            <a:endParaRPr lang="en-GB" dirty="0"/>
          </a:p>
        </p:txBody>
      </p:sp>
      <p:sp>
        <p:nvSpPr>
          <p:cNvPr id="10" name="Textfeld 9"/>
          <p:cNvSpPr txBox="1"/>
          <p:nvPr userDrawn="1"/>
        </p:nvSpPr>
        <p:spPr>
          <a:xfrm>
            <a:off x="4716462" y="4516438"/>
            <a:ext cx="4176000" cy="123111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 lvl="0" indent="0" algn="r">
              <a:spcBef>
                <a:spcPts val="1200"/>
              </a:spcBef>
              <a:buFont typeface="Arial" pitchFamily="34" charset="0"/>
              <a:buNone/>
              <a:defRPr sz="800" b="0" cap="none" baseline="0">
                <a:solidFill>
                  <a:schemeClr val="bg2"/>
                </a:solidFill>
              </a:defRPr>
            </a:lvl1pPr>
            <a:lvl2pPr marL="0" indent="0">
              <a:spcBef>
                <a:spcPts val="800"/>
              </a:spcBef>
              <a:buFont typeface="Arial" pitchFamily="34" charset="0"/>
              <a:buNone/>
              <a:defRPr sz="1600">
                <a:solidFill>
                  <a:schemeClr val="accent1"/>
                </a:solidFill>
              </a:defRPr>
            </a:lvl2pPr>
            <a:lvl3pPr marL="269875" indent="-269875">
              <a:spcBef>
                <a:spcPts val="400"/>
              </a:spcBef>
              <a:buClr>
                <a:schemeClr val="accent1"/>
              </a:buClr>
              <a:buSzPct val="150000"/>
              <a:buFont typeface="Arial" pitchFamily="34" charset="0"/>
              <a:buChar char="•"/>
              <a:defRPr sz="1600">
                <a:solidFill>
                  <a:schemeClr val="accent1"/>
                </a:solidFill>
              </a:defRPr>
            </a:lvl3pPr>
            <a:lvl4pPr marL="538163" indent="-268288">
              <a:spcBef>
                <a:spcPts val="200"/>
              </a:spcBef>
              <a:buClr>
                <a:schemeClr val="accent1"/>
              </a:buClr>
              <a:buSzPct val="150000"/>
              <a:buFont typeface="Arial" pitchFamily="34" charset="0"/>
              <a:buChar char="•"/>
              <a:defRPr sz="1400">
                <a:solidFill>
                  <a:schemeClr val="accent1"/>
                </a:solidFill>
              </a:defRPr>
            </a:lvl4pPr>
            <a:lvl5pPr marL="808038" indent="-269875">
              <a:spcBef>
                <a:spcPts val="200"/>
              </a:spcBef>
              <a:buClr>
                <a:schemeClr val="accent1"/>
              </a:buClr>
              <a:buSzPct val="150000"/>
              <a:buFont typeface="Arial" pitchFamily="34" charset="0"/>
              <a:buChar char="•"/>
              <a:defRPr sz="1400">
                <a:solidFill>
                  <a:schemeClr val="accent1"/>
                </a:solidFill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de-DE" dirty="0">
                <a:solidFill>
                  <a:srgbClr val="818181"/>
                </a:solidFill>
              </a:rPr>
              <a:t>www.mediaserver.hamburg.de / Jörg Modrow</a:t>
            </a:r>
          </a:p>
        </p:txBody>
      </p:sp>
    </p:spTree>
    <p:extLst>
      <p:ext uri="{BB962C8B-B14F-4D97-AF65-F5344CB8AC3E}">
        <p14:creationId xmlns:p14="http://schemas.microsoft.com/office/powerpoint/2010/main" val="347761454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 hell_03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/>
              <a:t>Titelmasterformat durch Klicken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srgbClr val="003063"/>
              </a:solidFill>
            </a:endParaRP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58775" y="1110450"/>
            <a:ext cx="4176713" cy="1374735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4716462" y="1110450"/>
            <a:ext cx="4176713" cy="1374735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33989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>
                <a:solidFill>
                  <a:prstClr val="white"/>
                </a:solidFill>
              </a:rPr>
              <a:t>Seite </a:t>
            </a:r>
            <a:fld id="{7035D381-67B0-48C1-98E1-720E08ACEF49}" type="slidenum">
              <a:rPr lang="de-DE" smtClean="0">
                <a:solidFill>
                  <a:prstClr val="white"/>
                </a:solidFill>
              </a:rPr>
              <a:pPr/>
              <a:t>‹Nr.›</a:t>
            </a:fld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12" name="Textplatzhalter 3"/>
          <p:cNvSpPr>
            <a:spLocks noGrp="1"/>
          </p:cNvSpPr>
          <p:nvPr>
            <p:ph type="body" sz="quarter" idx="16" hasCustomPrompt="1"/>
          </p:nvPr>
        </p:nvSpPr>
        <p:spPr>
          <a:xfrm>
            <a:off x="358774" y="4393327"/>
            <a:ext cx="8532000" cy="123111"/>
          </a:xfrm>
        </p:spPr>
        <p:txBody>
          <a:bodyPr anchor="b"/>
          <a:lstStyle>
            <a:lvl1pPr>
              <a:defRPr sz="800" b="0"/>
            </a:lvl1pPr>
          </a:lstStyle>
          <a:p>
            <a:pPr lvl="0"/>
            <a:r>
              <a:rPr lang="de-DE" dirty="0"/>
              <a:t>Hier kann bei Bedarf eine Quelle eingefügt werden</a:t>
            </a:r>
            <a:endParaRPr lang="en-GB" dirty="0"/>
          </a:p>
        </p:txBody>
      </p:sp>
      <p:sp>
        <p:nvSpPr>
          <p:cNvPr id="10" name="Textfeld 9"/>
          <p:cNvSpPr txBox="1"/>
          <p:nvPr userDrawn="1"/>
        </p:nvSpPr>
        <p:spPr>
          <a:xfrm>
            <a:off x="4716462" y="4516438"/>
            <a:ext cx="4176000" cy="123111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 lvl="0" indent="0" algn="r">
              <a:spcBef>
                <a:spcPts val="1200"/>
              </a:spcBef>
              <a:buFont typeface="Arial" pitchFamily="34" charset="0"/>
              <a:buNone/>
              <a:defRPr sz="800" b="0" cap="none" baseline="0">
                <a:solidFill>
                  <a:schemeClr val="bg2"/>
                </a:solidFill>
              </a:defRPr>
            </a:lvl1pPr>
            <a:lvl2pPr marL="0" indent="0">
              <a:spcBef>
                <a:spcPts val="800"/>
              </a:spcBef>
              <a:buFont typeface="Arial" pitchFamily="34" charset="0"/>
              <a:buNone/>
              <a:defRPr sz="1600">
                <a:solidFill>
                  <a:schemeClr val="accent1"/>
                </a:solidFill>
              </a:defRPr>
            </a:lvl2pPr>
            <a:lvl3pPr marL="269875" indent="-269875">
              <a:spcBef>
                <a:spcPts val="400"/>
              </a:spcBef>
              <a:buClr>
                <a:schemeClr val="accent1"/>
              </a:buClr>
              <a:buSzPct val="150000"/>
              <a:buFont typeface="Arial" pitchFamily="34" charset="0"/>
              <a:buChar char="•"/>
              <a:defRPr sz="1600">
                <a:solidFill>
                  <a:schemeClr val="accent1"/>
                </a:solidFill>
              </a:defRPr>
            </a:lvl3pPr>
            <a:lvl4pPr marL="538163" indent="-268288">
              <a:spcBef>
                <a:spcPts val="200"/>
              </a:spcBef>
              <a:buClr>
                <a:schemeClr val="accent1"/>
              </a:buClr>
              <a:buSzPct val="150000"/>
              <a:buFont typeface="Arial" pitchFamily="34" charset="0"/>
              <a:buChar char="•"/>
              <a:defRPr sz="1400">
                <a:solidFill>
                  <a:schemeClr val="accent1"/>
                </a:solidFill>
              </a:defRPr>
            </a:lvl4pPr>
            <a:lvl5pPr marL="808038" indent="-269875">
              <a:spcBef>
                <a:spcPts val="200"/>
              </a:spcBef>
              <a:buClr>
                <a:schemeClr val="accent1"/>
              </a:buClr>
              <a:buSzPct val="150000"/>
              <a:buFont typeface="Arial" pitchFamily="34" charset="0"/>
              <a:buChar char="•"/>
              <a:defRPr sz="1400">
                <a:solidFill>
                  <a:schemeClr val="accent1"/>
                </a:solidFill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>
              <a:spcBef>
                <a:spcPts val="400"/>
              </a:spcBef>
              <a:buClr>
                <a:srgbClr val="003063"/>
              </a:buClr>
              <a:buSzPct val="150000"/>
            </a:pPr>
            <a:r>
              <a:rPr lang="de-DE" dirty="0">
                <a:solidFill>
                  <a:srgbClr val="818181"/>
                </a:solidFill>
              </a:rPr>
              <a:t>www.mediaserver.hamburg.de / Michael Zapf</a:t>
            </a:r>
          </a:p>
        </p:txBody>
      </p:sp>
    </p:spTree>
    <p:extLst>
      <p:ext uri="{BB962C8B-B14F-4D97-AF65-F5344CB8AC3E}">
        <p14:creationId xmlns:p14="http://schemas.microsoft.com/office/powerpoint/2010/main" val="1262050894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 hell_04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/>
              <a:t>Titelmasterformat durch Klicken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solidFill>
            <a:schemeClr val="bg2"/>
          </a:solidFill>
        </p:spPr>
        <p:txBody>
          <a:bodyPr/>
          <a:lstStyle/>
          <a:p>
            <a:endParaRPr lang="de-DE">
              <a:solidFill>
                <a:srgbClr val="003063"/>
              </a:solidFill>
            </a:endParaRP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58775" y="1110450"/>
            <a:ext cx="4176713" cy="1374735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4716462" y="1110450"/>
            <a:ext cx="4176713" cy="1374735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33989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>
                <a:solidFill>
                  <a:prstClr val="white"/>
                </a:solidFill>
              </a:rPr>
              <a:t>Seite </a:t>
            </a:r>
            <a:fld id="{7035D381-67B0-48C1-98E1-720E08ACEF49}" type="slidenum">
              <a:rPr lang="de-DE" smtClean="0">
                <a:solidFill>
                  <a:prstClr val="white"/>
                </a:solidFill>
              </a:rPr>
              <a:pPr/>
              <a:t>‹Nr.›</a:t>
            </a:fld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12" name="Textplatzhalter 3"/>
          <p:cNvSpPr>
            <a:spLocks noGrp="1"/>
          </p:cNvSpPr>
          <p:nvPr>
            <p:ph type="body" sz="quarter" idx="16" hasCustomPrompt="1"/>
          </p:nvPr>
        </p:nvSpPr>
        <p:spPr>
          <a:xfrm>
            <a:off x="358774" y="4393327"/>
            <a:ext cx="8532000" cy="123111"/>
          </a:xfrm>
        </p:spPr>
        <p:txBody>
          <a:bodyPr anchor="b"/>
          <a:lstStyle>
            <a:lvl1pPr>
              <a:defRPr sz="800" b="0"/>
            </a:lvl1pPr>
          </a:lstStyle>
          <a:p>
            <a:pPr lvl="0"/>
            <a:r>
              <a:rPr lang="de-DE" dirty="0"/>
              <a:t>Hier kann bei Bedarf eine Quelle eingefügt werden</a:t>
            </a:r>
            <a:endParaRPr lang="en-GB" dirty="0"/>
          </a:p>
        </p:txBody>
      </p:sp>
      <p:sp>
        <p:nvSpPr>
          <p:cNvPr id="10" name="Textfeld 9"/>
          <p:cNvSpPr txBox="1"/>
          <p:nvPr userDrawn="1"/>
        </p:nvSpPr>
        <p:spPr>
          <a:xfrm>
            <a:off x="4716462" y="4516438"/>
            <a:ext cx="4176000" cy="123111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 lvl="0" indent="0" algn="r">
              <a:spcBef>
                <a:spcPts val="1200"/>
              </a:spcBef>
              <a:buFont typeface="Arial" pitchFamily="34" charset="0"/>
              <a:buNone/>
              <a:defRPr sz="800" b="0" cap="none" baseline="0">
                <a:solidFill>
                  <a:schemeClr val="bg2"/>
                </a:solidFill>
              </a:defRPr>
            </a:lvl1pPr>
            <a:lvl2pPr marL="0" indent="0">
              <a:spcBef>
                <a:spcPts val="800"/>
              </a:spcBef>
              <a:buFont typeface="Arial" pitchFamily="34" charset="0"/>
              <a:buNone/>
              <a:defRPr sz="1600">
                <a:solidFill>
                  <a:schemeClr val="accent1"/>
                </a:solidFill>
              </a:defRPr>
            </a:lvl2pPr>
            <a:lvl3pPr marL="269875" indent="-269875">
              <a:spcBef>
                <a:spcPts val="400"/>
              </a:spcBef>
              <a:buClr>
                <a:schemeClr val="accent1"/>
              </a:buClr>
              <a:buSzPct val="150000"/>
              <a:buFont typeface="Arial" pitchFamily="34" charset="0"/>
              <a:buChar char="•"/>
              <a:defRPr sz="1600">
                <a:solidFill>
                  <a:schemeClr val="accent1"/>
                </a:solidFill>
              </a:defRPr>
            </a:lvl3pPr>
            <a:lvl4pPr marL="538163" indent="-268288">
              <a:spcBef>
                <a:spcPts val="200"/>
              </a:spcBef>
              <a:buClr>
                <a:schemeClr val="accent1"/>
              </a:buClr>
              <a:buSzPct val="150000"/>
              <a:buFont typeface="Arial" pitchFamily="34" charset="0"/>
              <a:buChar char="•"/>
              <a:defRPr sz="1400">
                <a:solidFill>
                  <a:schemeClr val="accent1"/>
                </a:solidFill>
              </a:defRPr>
            </a:lvl4pPr>
            <a:lvl5pPr marL="808038" indent="-269875">
              <a:spcBef>
                <a:spcPts val="200"/>
              </a:spcBef>
              <a:buClr>
                <a:schemeClr val="accent1"/>
              </a:buClr>
              <a:buSzPct val="150000"/>
              <a:buFont typeface="Arial" pitchFamily="34" charset="0"/>
              <a:buChar char="•"/>
              <a:defRPr sz="1400">
                <a:solidFill>
                  <a:schemeClr val="accent1"/>
                </a:solidFill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>
              <a:spcBef>
                <a:spcPts val="400"/>
              </a:spcBef>
              <a:buClr>
                <a:srgbClr val="003063"/>
              </a:buClr>
              <a:buSzPct val="150000"/>
            </a:pPr>
            <a:r>
              <a:rPr lang="de-DE" dirty="0">
                <a:solidFill>
                  <a:srgbClr val="818181"/>
                </a:solidFill>
              </a:rPr>
              <a:t>www.mediaserver.hamburg.de / Datenland Architektursimulation / Erik Recke</a:t>
            </a:r>
          </a:p>
        </p:txBody>
      </p:sp>
    </p:spTree>
    <p:extLst>
      <p:ext uri="{BB962C8B-B14F-4D97-AF65-F5344CB8AC3E}">
        <p14:creationId xmlns:p14="http://schemas.microsoft.com/office/powerpoint/2010/main" val="621744141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 hell_05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/>
              <a:t>Titelmasterformat durch Klicken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srgbClr val="003063"/>
              </a:solidFill>
            </a:endParaRP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58775" y="1110450"/>
            <a:ext cx="4176713" cy="1374735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4716462" y="1110450"/>
            <a:ext cx="4176713" cy="1374735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33989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>
                <a:solidFill>
                  <a:prstClr val="white"/>
                </a:solidFill>
              </a:rPr>
              <a:t>Seite </a:t>
            </a:r>
            <a:fld id="{7035D381-67B0-48C1-98E1-720E08ACEF49}" type="slidenum">
              <a:rPr lang="de-DE" smtClean="0">
                <a:solidFill>
                  <a:prstClr val="white"/>
                </a:solidFill>
              </a:rPr>
              <a:pPr/>
              <a:t>‹Nr.›</a:t>
            </a:fld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12" name="Textplatzhalter 3"/>
          <p:cNvSpPr>
            <a:spLocks noGrp="1"/>
          </p:cNvSpPr>
          <p:nvPr>
            <p:ph type="body" sz="quarter" idx="16" hasCustomPrompt="1"/>
          </p:nvPr>
        </p:nvSpPr>
        <p:spPr>
          <a:xfrm>
            <a:off x="358774" y="4393327"/>
            <a:ext cx="8532000" cy="123111"/>
          </a:xfrm>
        </p:spPr>
        <p:txBody>
          <a:bodyPr anchor="b"/>
          <a:lstStyle>
            <a:lvl1pPr>
              <a:defRPr sz="800" b="0"/>
            </a:lvl1pPr>
          </a:lstStyle>
          <a:p>
            <a:pPr lvl="0"/>
            <a:r>
              <a:rPr lang="de-DE" dirty="0"/>
              <a:t>Hier kann bei Bedarf eine Quelle eingefügt werden</a:t>
            </a:r>
            <a:endParaRPr lang="en-GB" dirty="0"/>
          </a:p>
        </p:txBody>
      </p:sp>
      <p:sp>
        <p:nvSpPr>
          <p:cNvPr id="10" name="Textfeld 9"/>
          <p:cNvSpPr txBox="1"/>
          <p:nvPr userDrawn="1"/>
        </p:nvSpPr>
        <p:spPr>
          <a:xfrm>
            <a:off x="4716462" y="4516438"/>
            <a:ext cx="4176000" cy="123111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 lvl="0" indent="0" algn="r">
              <a:spcBef>
                <a:spcPts val="1200"/>
              </a:spcBef>
              <a:buFont typeface="Arial" pitchFamily="34" charset="0"/>
              <a:buNone/>
              <a:defRPr sz="800" b="0" cap="none" baseline="0">
                <a:solidFill>
                  <a:schemeClr val="bg2"/>
                </a:solidFill>
              </a:defRPr>
            </a:lvl1pPr>
            <a:lvl2pPr marL="0" indent="0">
              <a:spcBef>
                <a:spcPts val="800"/>
              </a:spcBef>
              <a:buFont typeface="Arial" pitchFamily="34" charset="0"/>
              <a:buNone/>
              <a:defRPr sz="1600">
                <a:solidFill>
                  <a:schemeClr val="accent1"/>
                </a:solidFill>
              </a:defRPr>
            </a:lvl2pPr>
            <a:lvl3pPr marL="269875" indent="-269875">
              <a:spcBef>
                <a:spcPts val="400"/>
              </a:spcBef>
              <a:buClr>
                <a:schemeClr val="accent1"/>
              </a:buClr>
              <a:buSzPct val="150000"/>
              <a:buFont typeface="Arial" pitchFamily="34" charset="0"/>
              <a:buChar char="•"/>
              <a:defRPr sz="1600">
                <a:solidFill>
                  <a:schemeClr val="accent1"/>
                </a:solidFill>
              </a:defRPr>
            </a:lvl3pPr>
            <a:lvl4pPr marL="538163" indent="-268288">
              <a:spcBef>
                <a:spcPts val="200"/>
              </a:spcBef>
              <a:buClr>
                <a:schemeClr val="accent1"/>
              </a:buClr>
              <a:buSzPct val="150000"/>
              <a:buFont typeface="Arial" pitchFamily="34" charset="0"/>
              <a:buChar char="•"/>
              <a:defRPr sz="1400">
                <a:solidFill>
                  <a:schemeClr val="accent1"/>
                </a:solidFill>
              </a:defRPr>
            </a:lvl4pPr>
            <a:lvl5pPr marL="808038" indent="-269875">
              <a:spcBef>
                <a:spcPts val="200"/>
              </a:spcBef>
              <a:buClr>
                <a:schemeClr val="accent1"/>
              </a:buClr>
              <a:buSzPct val="150000"/>
              <a:buFont typeface="Arial" pitchFamily="34" charset="0"/>
              <a:buChar char="•"/>
              <a:defRPr sz="1400">
                <a:solidFill>
                  <a:schemeClr val="accent1"/>
                </a:solidFill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>
              <a:spcBef>
                <a:spcPts val="400"/>
              </a:spcBef>
              <a:buClr>
                <a:srgbClr val="003063"/>
              </a:buClr>
              <a:buSzPct val="150000"/>
            </a:pPr>
            <a:r>
              <a:rPr lang="de-DE" dirty="0">
                <a:solidFill>
                  <a:srgbClr val="818181"/>
                </a:solidFill>
              </a:rPr>
              <a:t>www.mediaserver.hamburg.de / Andreas Vallbracht</a:t>
            </a:r>
          </a:p>
        </p:txBody>
      </p:sp>
    </p:spTree>
    <p:extLst>
      <p:ext uri="{BB962C8B-B14F-4D97-AF65-F5344CB8AC3E}">
        <p14:creationId xmlns:p14="http://schemas.microsoft.com/office/powerpoint/2010/main" val="3464000694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inks / Bild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/>
              <a:t>Titelmasterformat durch Klicken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srgbClr val="003063"/>
              </a:solidFill>
            </a:endParaRP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58775" y="1110450"/>
            <a:ext cx="4176713" cy="1374735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DE" noProof="0" dirty="0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4" hasCustomPrompt="1"/>
          </p:nvPr>
        </p:nvSpPr>
        <p:spPr>
          <a:xfrm>
            <a:off x="4716463" y="1166812"/>
            <a:ext cx="4176712" cy="3349625"/>
          </a:xfrm>
        </p:spPr>
        <p:txBody>
          <a:bodyPr tIns="36000">
            <a:noAutofit/>
          </a:bodyPr>
          <a:lstStyle>
            <a:lvl1pPr algn="ctr">
              <a:spcBef>
                <a:spcPts val="0"/>
              </a:spcBef>
              <a:defRPr sz="1050" b="0">
                <a:solidFill>
                  <a:schemeClr val="accent1"/>
                </a:solidFill>
              </a:defRPr>
            </a:lvl1pPr>
          </a:lstStyle>
          <a:p>
            <a:r>
              <a:rPr lang="de-DE" noProof="0"/>
              <a:t>Durch klicken auf das Symbol </a:t>
            </a:r>
            <a:br>
              <a:rPr lang="de-DE" noProof="0"/>
            </a:br>
            <a:r>
              <a:rPr lang="de-DE" noProof="0"/>
              <a:t>das gewünschte Bild einfügen</a:t>
            </a:r>
          </a:p>
          <a:p>
            <a:endParaRPr lang="de-DE" noProof="0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33989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>
                <a:solidFill>
                  <a:prstClr val="white"/>
                </a:solidFill>
              </a:rPr>
              <a:t>Seite </a:t>
            </a:r>
            <a:fld id="{7035D381-67B0-48C1-98E1-720E08ACEF49}" type="slidenum">
              <a:rPr lang="de-DE" smtClean="0">
                <a:solidFill>
                  <a:prstClr val="white"/>
                </a:solidFill>
              </a:rPr>
              <a:pPr/>
              <a:t>‹Nr.›</a:t>
            </a:fld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6" hasCustomPrompt="1"/>
          </p:nvPr>
        </p:nvSpPr>
        <p:spPr>
          <a:xfrm>
            <a:off x="358774" y="4393327"/>
            <a:ext cx="4176000" cy="123111"/>
          </a:xfrm>
        </p:spPr>
        <p:txBody>
          <a:bodyPr anchor="b"/>
          <a:lstStyle>
            <a:lvl1pPr>
              <a:defRPr sz="800" b="0"/>
            </a:lvl1pPr>
          </a:lstStyle>
          <a:p>
            <a:pPr lvl="0"/>
            <a:r>
              <a:rPr lang="de-DE" dirty="0"/>
              <a:t>Hier kann bei Bedarf eine Quelle eingefügt werden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0952531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links / Text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58775" y="279134"/>
            <a:ext cx="8529485" cy="720197"/>
          </a:xfrm>
        </p:spPr>
        <p:txBody>
          <a:bodyPr/>
          <a:lstStyle/>
          <a:p>
            <a:r>
              <a:rPr lang="de-DE" noProof="0"/>
              <a:t>Titelmasterformat durch Klicken bearbeiten</a:t>
            </a:r>
            <a:endParaRPr lang="de-DE" noProof="0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srgbClr val="003063"/>
              </a:solidFill>
            </a:endParaRP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711547" y="1110450"/>
            <a:ext cx="4176713" cy="1374735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4" hasCustomPrompt="1"/>
          </p:nvPr>
        </p:nvSpPr>
        <p:spPr>
          <a:xfrm>
            <a:off x="358775" y="1166812"/>
            <a:ext cx="4176712" cy="3349625"/>
          </a:xfrm>
        </p:spPr>
        <p:txBody>
          <a:bodyPr tIns="36000">
            <a:noAutofit/>
          </a:bodyPr>
          <a:lstStyle>
            <a:lvl1pPr algn="ctr">
              <a:spcBef>
                <a:spcPts val="0"/>
              </a:spcBef>
              <a:defRPr sz="1050" b="0">
                <a:solidFill>
                  <a:schemeClr val="accent1"/>
                </a:solidFill>
              </a:defRPr>
            </a:lvl1pPr>
          </a:lstStyle>
          <a:p>
            <a:r>
              <a:rPr lang="de-DE" noProof="0"/>
              <a:t>Durch klicken auf das Symbol </a:t>
            </a:r>
            <a:br>
              <a:rPr lang="de-DE" noProof="0"/>
            </a:br>
            <a:r>
              <a:rPr lang="de-DE" noProof="0"/>
              <a:t>das gewünschte Bild einfügen</a:t>
            </a:r>
          </a:p>
          <a:p>
            <a:endParaRPr lang="de-DE" noProof="0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33989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>
                <a:solidFill>
                  <a:prstClr val="white"/>
                </a:solidFill>
              </a:rPr>
              <a:t>Seite </a:t>
            </a:r>
            <a:fld id="{7035D381-67B0-48C1-98E1-720E08ACEF49}" type="slidenum">
              <a:rPr lang="de-DE" smtClean="0">
                <a:solidFill>
                  <a:prstClr val="white"/>
                </a:solidFill>
              </a:rPr>
              <a:pPr/>
              <a:t>‹Nr.›</a:t>
            </a:fld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6" hasCustomPrompt="1"/>
          </p:nvPr>
        </p:nvSpPr>
        <p:spPr>
          <a:xfrm>
            <a:off x="4712260" y="4393327"/>
            <a:ext cx="4176000" cy="123111"/>
          </a:xfrm>
        </p:spPr>
        <p:txBody>
          <a:bodyPr anchor="b"/>
          <a:lstStyle>
            <a:lvl1pPr>
              <a:defRPr sz="800" b="0"/>
            </a:lvl1pPr>
          </a:lstStyle>
          <a:p>
            <a:pPr lvl="0"/>
            <a:r>
              <a:rPr lang="de-DE" dirty="0"/>
              <a:t>Hier kann bei Bedarf eine Quelle eingefügt werden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91393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/ Text + 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/>
              <a:t>Titelmasterformat durch Klicken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noProof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58775" y="1110450"/>
            <a:ext cx="4176713" cy="1374735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4" hasCustomPrompt="1"/>
          </p:nvPr>
        </p:nvSpPr>
        <p:spPr>
          <a:xfrm>
            <a:off x="4716463" y="1166812"/>
            <a:ext cx="4176712" cy="2340000"/>
          </a:xfrm>
        </p:spPr>
        <p:txBody>
          <a:bodyPr tIns="36000">
            <a:noAutofit/>
          </a:bodyPr>
          <a:lstStyle>
            <a:lvl1pPr algn="ctr">
              <a:spcBef>
                <a:spcPts val="0"/>
              </a:spcBef>
              <a:defRPr sz="1050" b="0">
                <a:solidFill>
                  <a:schemeClr val="accent1"/>
                </a:solidFill>
              </a:defRPr>
            </a:lvl1pPr>
          </a:lstStyle>
          <a:p>
            <a:r>
              <a:rPr lang="de-DE" noProof="0"/>
              <a:t>Durch klicken auf das Symbol </a:t>
            </a:r>
            <a:br>
              <a:rPr lang="de-DE" noProof="0"/>
            </a:br>
            <a:r>
              <a:rPr lang="de-DE" noProof="0"/>
              <a:t>das gewünschte Bild einfügen</a:t>
            </a:r>
          </a:p>
          <a:p>
            <a:endParaRPr lang="de-DE" noProof="0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33989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Seite </a:t>
            </a:r>
            <a:fld id="{7035D381-67B0-48C1-98E1-720E08ACEF49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6" hasCustomPrompt="1"/>
          </p:nvPr>
        </p:nvSpPr>
        <p:spPr>
          <a:xfrm>
            <a:off x="358774" y="4393327"/>
            <a:ext cx="8532000" cy="123111"/>
          </a:xfrm>
        </p:spPr>
        <p:txBody>
          <a:bodyPr anchor="b"/>
          <a:lstStyle>
            <a:lvl1pPr>
              <a:defRPr sz="800" b="0"/>
            </a:lvl1pPr>
          </a:lstStyle>
          <a:p>
            <a:pPr lvl="0"/>
            <a:r>
              <a:rPr lang="de-DE" dirty="0"/>
              <a:t>Hier kann bei Bedarf eine Quelle eingefügt werden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85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oben / Text u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58775" y="279134"/>
            <a:ext cx="8529485" cy="720197"/>
          </a:xfrm>
        </p:spPr>
        <p:txBody>
          <a:bodyPr/>
          <a:lstStyle/>
          <a:p>
            <a:r>
              <a:rPr lang="de-DE" noProof="0"/>
              <a:t>Titelmasterformat durch Klicken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srgbClr val="003063"/>
              </a:solidFill>
            </a:endParaRP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58775" y="2879330"/>
            <a:ext cx="8534400" cy="1374735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4" hasCustomPrompt="1"/>
          </p:nvPr>
        </p:nvSpPr>
        <p:spPr>
          <a:xfrm>
            <a:off x="358775" y="1166812"/>
            <a:ext cx="8534400" cy="1548953"/>
          </a:xfrm>
        </p:spPr>
        <p:txBody>
          <a:bodyPr tIns="36000">
            <a:noAutofit/>
          </a:bodyPr>
          <a:lstStyle>
            <a:lvl1pPr algn="ctr">
              <a:spcBef>
                <a:spcPts val="0"/>
              </a:spcBef>
              <a:defRPr sz="1050" b="0">
                <a:solidFill>
                  <a:schemeClr val="accent1"/>
                </a:solidFill>
              </a:defRPr>
            </a:lvl1pPr>
          </a:lstStyle>
          <a:p>
            <a:r>
              <a:rPr lang="de-DE" noProof="0"/>
              <a:t>Durch klicken auf das Symbol </a:t>
            </a:r>
            <a:br>
              <a:rPr lang="de-DE" noProof="0"/>
            </a:br>
            <a:r>
              <a:rPr lang="de-DE" noProof="0"/>
              <a:t>das gewünschte Bild einfügen</a:t>
            </a:r>
          </a:p>
          <a:p>
            <a:endParaRPr lang="de-DE" noProof="0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33989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>
                <a:solidFill>
                  <a:prstClr val="white"/>
                </a:solidFill>
              </a:rPr>
              <a:t>Seite </a:t>
            </a:r>
            <a:fld id="{7035D381-67B0-48C1-98E1-720E08ACEF49}" type="slidenum">
              <a:rPr lang="de-DE" smtClean="0">
                <a:solidFill>
                  <a:prstClr val="white"/>
                </a:solidFill>
              </a:rPr>
              <a:pPr/>
              <a:t>‹Nr.›</a:t>
            </a:fld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6" hasCustomPrompt="1"/>
          </p:nvPr>
        </p:nvSpPr>
        <p:spPr>
          <a:xfrm>
            <a:off x="358774" y="4393327"/>
            <a:ext cx="8532000" cy="123111"/>
          </a:xfrm>
        </p:spPr>
        <p:txBody>
          <a:bodyPr anchor="b"/>
          <a:lstStyle>
            <a:lvl1pPr>
              <a:defRPr sz="800" b="0"/>
            </a:lvl1pPr>
          </a:lstStyle>
          <a:p>
            <a:pPr lvl="0"/>
            <a:r>
              <a:rPr lang="de-DE" dirty="0"/>
              <a:t>Hier kann bei Bedarf eine Quelle eingefügt werden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9260874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/ Text + 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/>
              <a:t>Titelmasterformat durch Klicken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srgbClr val="003063"/>
              </a:solidFill>
            </a:endParaRP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58775" y="1110450"/>
            <a:ext cx="4176713" cy="1374735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4" hasCustomPrompt="1"/>
          </p:nvPr>
        </p:nvSpPr>
        <p:spPr>
          <a:xfrm>
            <a:off x="4716463" y="1166812"/>
            <a:ext cx="4176712" cy="2340000"/>
          </a:xfrm>
        </p:spPr>
        <p:txBody>
          <a:bodyPr tIns="36000">
            <a:noAutofit/>
          </a:bodyPr>
          <a:lstStyle>
            <a:lvl1pPr algn="ctr">
              <a:spcBef>
                <a:spcPts val="0"/>
              </a:spcBef>
              <a:defRPr sz="1050" b="0">
                <a:solidFill>
                  <a:schemeClr val="accent1"/>
                </a:solidFill>
              </a:defRPr>
            </a:lvl1pPr>
          </a:lstStyle>
          <a:p>
            <a:r>
              <a:rPr lang="de-DE" noProof="0"/>
              <a:t>Durch klicken auf das Symbol </a:t>
            </a:r>
            <a:br>
              <a:rPr lang="de-DE" noProof="0"/>
            </a:br>
            <a:r>
              <a:rPr lang="de-DE" noProof="0"/>
              <a:t>das gewünschte Bild einfügen</a:t>
            </a:r>
          </a:p>
          <a:p>
            <a:endParaRPr lang="de-DE" noProof="0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33989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>
                <a:solidFill>
                  <a:prstClr val="white"/>
                </a:solidFill>
              </a:rPr>
              <a:t>Seite </a:t>
            </a:r>
            <a:fld id="{7035D381-67B0-48C1-98E1-720E08ACEF49}" type="slidenum">
              <a:rPr lang="de-DE" smtClean="0">
                <a:solidFill>
                  <a:prstClr val="white"/>
                </a:solidFill>
              </a:rPr>
              <a:pPr/>
              <a:t>‹Nr.›</a:t>
            </a:fld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6" hasCustomPrompt="1"/>
          </p:nvPr>
        </p:nvSpPr>
        <p:spPr>
          <a:xfrm>
            <a:off x="358774" y="4393327"/>
            <a:ext cx="8532000" cy="123111"/>
          </a:xfrm>
        </p:spPr>
        <p:txBody>
          <a:bodyPr anchor="b"/>
          <a:lstStyle>
            <a:lvl1pPr>
              <a:defRPr sz="800" b="0"/>
            </a:lvl1pPr>
          </a:lstStyle>
          <a:p>
            <a:pPr lvl="0"/>
            <a:r>
              <a:rPr lang="de-DE" dirty="0"/>
              <a:t>Hier kann bei Bedarf eine Quelle eingefügt werden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0305056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/ Bild + 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58775" y="279134"/>
            <a:ext cx="8529485" cy="720197"/>
          </a:xfrm>
        </p:spPr>
        <p:txBody>
          <a:bodyPr/>
          <a:lstStyle/>
          <a:p>
            <a:r>
              <a:rPr lang="de-DE" noProof="0"/>
              <a:t>Titelmasterformat durch Klicken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srgbClr val="003063"/>
              </a:solidFill>
            </a:endParaRP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711547" y="1110450"/>
            <a:ext cx="4176713" cy="1374735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4" hasCustomPrompt="1"/>
          </p:nvPr>
        </p:nvSpPr>
        <p:spPr>
          <a:xfrm>
            <a:off x="358775" y="1166812"/>
            <a:ext cx="4176712" cy="2340000"/>
          </a:xfrm>
        </p:spPr>
        <p:txBody>
          <a:bodyPr tIns="36000">
            <a:noAutofit/>
          </a:bodyPr>
          <a:lstStyle>
            <a:lvl1pPr algn="ctr">
              <a:spcBef>
                <a:spcPts val="0"/>
              </a:spcBef>
              <a:defRPr sz="1050" b="0">
                <a:solidFill>
                  <a:schemeClr val="accent1"/>
                </a:solidFill>
              </a:defRPr>
            </a:lvl1pPr>
          </a:lstStyle>
          <a:p>
            <a:r>
              <a:rPr lang="de-DE" noProof="0"/>
              <a:t>Durch klicken auf das Symbol </a:t>
            </a:r>
            <a:br>
              <a:rPr lang="de-DE" noProof="0"/>
            </a:br>
            <a:r>
              <a:rPr lang="de-DE" noProof="0"/>
              <a:t>das gewünschte Bild einfügen</a:t>
            </a:r>
          </a:p>
          <a:p>
            <a:endParaRPr lang="de-DE" noProof="0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33989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>
                <a:solidFill>
                  <a:prstClr val="white"/>
                </a:solidFill>
              </a:rPr>
              <a:t>Seite </a:t>
            </a:r>
            <a:fld id="{7035D381-67B0-48C1-98E1-720E08ACEF49}" type="slidenum">
              <a:rPr lang="de-DE" smtClean="0">
                <a:solidFill>
                  <a:prstClr val="white"/>
                </a:solidFill>
              </a:rPr>
              <a:pPr/>
              <a:t>‹Nr.›</a:t>
            </a:fld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6" hasCustomPrompt="1"/>
          </p:nvPr>
        </p:nvSpPr>
        <p:spPr>
          <a:xfrm>
            <a:off x="358774" y="4393327"/>
            <a:ext cx="8532000" cy="123111"/>
          </a:xfrm>
        </p:spPr>
        <p:txBody>
          <a:bodyPr anchor="b"/>
          <a:lstStyle>
            <a:lvl1pPr>
              <a:defRPr sz="800" b="0"/>
            </a:lvl1pPr>
          </a:lstStyle>
          <a:p>
            <a:pPr lvl="0"/>
            <a:r>
              <a:rPr lang="de-DE" dirty="0"/>
              <a:t>Hier kann bei Bedarf eine Quelle eingefügt werden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2364771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/>
              <a:t>Titelmasterformat durch Klicken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srgbClr val="003063"/>
              </a:solidFill>
            </a:endParaRP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58775" y="1110450"/>
            <a:ext cx="8534400" cy="1374735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33989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>
                <a:solidFill>
                  <a:prstClr val="white"/>
                </a:solidFill>
              </a:rPr>
              <a:t>Seite </a:t>
            </a:r>
            <a:fld id="{7035D381-67B0-48C1-98E1-720E08ACEF49}" type="slidenum">
              <a:rPr lang="de-DE" smtClean="0">
                <a:solidFill>
                  <a:prstClr val="white"/>
                </a:solidFill>
              </a:rPr>
              <a:pPr/>
              <a:t>‹Nr.›</a:t>
            </a:fld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6" name="Textplatzhalter 3"/>
          <p:cNvSpPr>
            <a:spLocks noGrp="1"/>
          </p:cNvSpPr>
          <p:nvPr>
            <p:ph type="body" sz="quarter" idx="16" hasCustomPrompt="1"/>
          </p:nvPr>
        </p:nvSpPr>
        <p:spPr>
          <a:xfrm>
            <a:off x="358774" y="4393327"/>
            <a:ext cx="8532000" cy="123111"/>
          </a:xfrm>
        </p:spPr>
        <p:txBody>
          <a:bodyPr anchor="b"/>
          <a:lstStyle>
            <a:lvl1pPr>
              <a:defRPr sz="800" b="0"/>
            </a:lvl1pPr>
          </a:lstStyle>
          <a:p>
            <a:pPr lvl="0"/>
            <a:r>
              <a:rPr lang="de-DE" dirty="0"/>
              <a:t>Hier kann bei Bedarf eine Quelle eingefügt werden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8614845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hne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58775" y="279134"/>
            <a:ext cx="8529485" cy="720197"/>
          </a:xfrm>
        </p:spPr>
        <p:txBody>
          <a:bodyPr/>
          <a:lstStyle/>
          <a:p>
            <a:r>
              <a:rPr lang="de-DE" noProof="0"/>
              <a:t>Titelmasterformat durch Klicken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srgbClr val="003063"/>
              </a:solidFill>
            </a:endParaRP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33989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>
                <a:solidFill>
                  <a:prstClr val="white"/>
                </a:solidFill>
              </a:rPr>
              <a:t>Seite </a:t>
            </a:r>
            <a:fld id="{7035D381-67B0-48C1-98E1-720E08ACEF49}" type="slidenum">
              <a:rPr lang="de-DE" smtClean="0">
                <a:solidFill>
                  <a:prstClr val="white"/>
                </a:solidFill>
              </a:rPr>
              <a:pPr/>
              <a:t>‹Nr.›</a:t>
            </a:fld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6" name="Textplatzhalter 3"/>
          <p:cNvSpPr>
            <a:spLocks noGrp="1"/>
          </p:cNvSpPr>
          <p:nvPr>
            <p:ph type="body" sz="quarter" idx="16" hasCustomPrompt="1"/>
          </p:nvPr>
        </p:nvSpPr>
        <p:spPr>
          <a:xfrm>
            <a:off x="358774" y="4393327"/>
            <a:ext cx="8532000" cy="123111"/>
          </a:xfrm>
        </p:spPr>
        <p:txBody>
          <a:bodyPr anchor="b"/>
          <a:lstStyle>
            <a:lvl1pPr>
              <a:defRPr sz="800" b="0"/>
            </a:lvl1pPr>
          </a:lstStyle>
          <a:p>
            <a:pPr lvl="0"/>
            <a:r>
              <a:rPr lang="de-DE" dirty="0"/>
              <a:t>Hier kann bei Bedarf eine Quelle eingefügt werden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5642651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lflächiges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ildplatzhalter 15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0" y="0"/>
            <a:ext cx="9144000" cy="4778322"/>
          </a:xfrm>
          <a:custGeom>
            <a:avLst/>
            <a:gdLst>
              <a:gd name="connsiteX0" fmla="*/ 0 w 9144000"/>
              <a:gd name="connsiteY0" fmla="*/ 0 h 4778322"/>
              <a:gd name="connsiteX1" fmla="*/ 9144000 w 9144000"/>
              <a:gd name="connsiteY1" fmla="*/ 0 h 4778322"/>
              <a:gd name="connsiteX2" fmla="*/ 9144000 w 9144000"/>
              <a:gd name="connsiteY2" fmla="*/ 4778322 h 4778322"/>
              <a:gd name="connsiteX3" fmla="*/ 854908 w 9144000"/>
              <a:gd name="connsiteY3" fmla="*/ 4778322 h 4778322"/>
              <a:gd name="connsiteX4" fmla="*/ 946800 w 9144000"/>
              <a:gd name="connsiteY4" fmla="*/ 4643322 h 4778322"/>
              <a:gd name="connsiteX5" fmla="*/ 595565 w 9144000"/>
              <a:gd name="connsiteY5" fmla="*/ 4643322 h 4778322"/>
              <a:gd name="connsiteX6" fmla="*/ 544621 w 9144000"/>
              <a:gd name="connsiteY6" fmla="*/ 4643322 h 4778322"/>
              <a:gd name="connsiteX7" fmla="*/ 513546 w 9144000"/>
              <a:gd name="connsiteY7" fmla="*/ 4643322 h 4778322"/>
              <a:gd name="connsiteX8" fmla="*/ 407 w 9144000"/>
              <a:gd name="connsiteY8" fmla="*/ 4643322 h 4778322"/>
              <a:gd name="connsiteX9" fmla="*/ 0 w 9144000"/>
              <a:gd name="connsiteY9" fmla="*/ 4643322 h 4778322"/>
              <a:gd name="connsiteX0" fmla="*/ 0 w 9144000"/>
              <a:gd name="connsiteY0" fmla="*/ 0 h 4778322"/>
              <a:gd name="connsiteX1" fmla="*/ 9144000 w 9144000"/>
              <a:gd name="connsiteY1" fmla="*/ 0 h 4778322"/>
              <a:gd name="connsiteX2" fmla="*/ 9144000 w 9144000"/>
              <a:gd name="connsiteY2" fmla="*/ 4778322 h 4778322"/>
              <a:gd name="connsiteX3" fmla="*/ 854908 w 9144000"/>
              <a:gd name="connsiteY3" fmla="*/ 4778322 h 4778322"/>
              <a:gd name="connsiteX4" fmla="*/ 946800 w 9144000"/>
              <a:gd name="connsiteY4" fmla="*/ 4643322 h 4778322"/>
              <a:gd name="connsiteX5" fmla="*/ 544621 w 9144000"/>
              <a:gd name="connsiteY5" fmla="*/ 4643322 h 4778322"/>
              <a:gd name="connsiteX6" fmla="*/ 513546 w 9144000"/>
              <a:gd name="connsiteY6" fmla="*/ 4643322 h 4778322"/>
              <a:gd name="connsiteX7" fmla="*/ 407 w 9144000"/>
              <a:gd name="connsiteY7" fmla="*/ 4643322 h 4778322"/>
              <a:gd name="connsiteX8" fmla="*/ 0 w 9144000"/>
              <a:gd name="connsiteY8" fmla="*/ 4643322 h 4778322"/>
              <a:gd name="connsiteX9" fmla="*/ 0 w 9144000"/>
              <a:gd name="connsiteY9" fmla="*/ 0 h 4778322"/>
              <a:gd name="connsiteX0" fmla="*/ 0 w 9144000"/>
              <a:gd name="connsiteY0" fmla="*/ 0 h 4778322"/>
              <a:gd name="connsiteX1" fmla="*/ 9144000 w 9144000"/>
              <a:gd name="connsiteY1" fmla="*/ 0 h 4778322"/>
              <a:gd name="connsiteX2" fmla="*/ 9144000 w 9144000"/>
              <a:gd name="connsiteY2" fmla="*/ 4778322 h 4778322"/>
              <a:gd name="connsiteX3" fmla="*/ 854908 w 9144000"/>
              <a:gd name="connsiteY3" fmla="*/ 4778322 h 4778322"/>
              <a:gd name="connsiteX4" fmla="*/ 946800 w 9144000"/>
              <a:gd name="connsiteY4" fmla="*/ 4643322 h 4778322"/>
              <a:gd name="connsiteX5" fmla="*/ 544621 w 9144000"/>
              <a:gd name="connsiteY5" fmla="*/ 4643322 h 4778322"/>
              <a:gd name="connsiteX6" fmla="*/ 407 w 9144000"/>
              <a:gd name="connsiteY6" fmla="*/ 4643322 h 4778322"/>
              <a:gd name="connsiteX7" fmla="*/ 0 w 9144000"/>
              <a:gd name="connsiteY7" fmla="*/ 4643322 h 4778322"/>
              <a:gd name="connsiteX8" fmla="*/ 0 w 9144000"/>
              <a:gd name="connsiteY8" fmla="*/ 0 h 4778322"/>
              <a:gd name="connsiteX0" fmla="*/ 0 w 9144000"/>
              <a:gd name="connsiteY0" fmla="*/ 0 h 4778322"/>
              <a:gd name="connsiteX1" fmla="*/ 9144000 w 9144000"/>
              <a:gd name="connsiteY1" fmla="*/ 0 h 4778322"/>
              <a:gd name="connsiteX2" fmla="*/ 9144000 w 9144000"/>
              <a:gd name="connsiteY2" fmla="*/ 4778322 h 4778322"/>
              <a:gd name="connsiteX3" fmla="*/ 854908 w 9144000"/>
              <a:gd name="connsiteY3" fmla="*/ 4778322 h 4778322"/>
              <a:gd name="connsiteX4" fmla="*/ 946800 w 9144000"/>
              <a:gd name="connsiteY4" fmla="*/ 4643322 h 4778322"/>
              <a:gd name="connsiteX5" fmla="*/ 407 w 9144000"/>
              <a:gd name="connsiteY5" fmla="*/ 4643322 h 4778322"/>
              <a:gd name="connsiteX6" fmla="*/ 0 w 9144000"/>
              <a:gd name="connsiteY6" fmla="*/ 4643322 h 4778322"/>
              <a:gd name="connsiteX7" fmla="*/ 0 w 9144000"/>
              <a:gd name="connsiteY7" fmla="*/ 0 h 4778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0" h="4778322">
                <a:moveTo>
                  <a:pt x="0" y="0"/>
                </a:moveTo>
                <a:lnTo>
                  <a:pt x="9144000" y="0"/>
                </a:lnTo>
                <a:lnTo>
                  <a:pt x="9144000" y="4778322"/>
                </a:lnTo>
                <a:lnTo>
                  <a:pt x="854908" y="4778322"/>
                </a:lnTo>
                <a:lnTo>
                  <a:pt x="946800" y="4643322"/>
                </a:lnTo>
                <a:lnTo>
                  <a:pt x="407" y="4643322"/>
                </a:lnTo>
                <a:lnTo>
                  <a:pt x="0" y="4643322"/>
                </a:lnTo>
                <a:lnTo>
                  <a:pt x="0" y="0"/>
                </a:lnTo>
                <a:close/>
              </a:path>
            </a:pathLst>
          </a:custGeom>
        </p:spPr>
        <p:txBody>
          <a:bodyPr wrap="square" tIns="72000">
            <a:noAutofit/>
          </a:bodyPr>
          <a:lstStyle>
            <a:lvl1pPr algn="ctr">
              <a:spcBef>
                <a:spcPts val="0"/>
              </a:spcBef>
              <a:defRPr sz="1200" b="0" baseline="0">
                <a:solidFill>
                  <a:schemeClr val="accent1"/>
                </a:solidFill>
              </a:defRPr>
            </a:lvl1pPr>
          </a:lstStyle>
          <a:p>
            <a:r>
              <a:rPr lang="de-DE" noProof="0" dirty="0"/>
              <a:t>Durch klicken auf das Symbol das gewünschte Bild einfügen. Bitte nach Einfügen des Bildes das Bild in den Hintergrund legen.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5" hasCustomPrompt="1"/>
          </p:nvPr>
        </p:nvSpPr>
        <p:spPr>
          <a:xfrm>
            <a:off x="4504185" y="766547"/>
            <a:ext cx="3960000" cy="1477328"/>
          </a:xfrm>
        </p:spPr>
        <p:txBody>
          <a:bodyPr/>
          <a:lstStyle>
            <a:lvl1pPr>
              <a:spcBef>
                <a:spcPts val="0"/>
              </a:spcBef>
              <a:defRPr sz="3200" b="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PLATZHALTER FÜR EINE KURZE AUSSAGE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33989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>
                <a:solidFill>
                  <a:prstClr val="white"/>
                </a:solidFill>
              </a:rPr>
              <a:t>Seite </a:t>
            </a:r>
            <a:fld id="{7035D381-67B0-48C1-98E1-720E08ACEF49}" type="slidenum">
              <a:rPr lang="de-DE" smtClean="0">
                <a:solidFill>
                  <a:prstClr val="white"/>
                </a:solidFill>
              </a:rPr>
              <a:pPr/>
              <a:t>‹Nr.›</a:t>
            </a:fld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srgbClr val="003063"/>
              </a:solidFill>
            </a:endParaRPr>
          </a:p>
        </p:txBody>
      </p:sp>
      <p:sp>
        <p:nvSpPr>
          <p:cNvPr id="8" name="Textplatzhalter 3"/>
          <p:cNvSpPr>
            <a:spLocks noGrp="1"/>
          </p:cNvSpPr>
          <p:nvPr>
            <p:ph type="body" sz="quarter" idx="16" hasCustomPrompt="1"/>
          </p:nvPr>
        </p:nvSpPr>
        <p:spPr>
          <a:xfrm>
            <a:off x="4716205" y="4516438"/>
            <a:ext cx="4172055" cy="123111"/>
          </a:xfrm>
        </p:spPr>
        <p:txBody>
          <a:bodyPr tIns="0" bIns="0"/>
          <a:lstStyle>
            <a:lvl1pPr algn="r">
              <a:defRPr sz="8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de-DE" dirty="0"/>
              <a:t>Quellenangabe Fotonachweis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1053031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chlussfolie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Bildplatzhalter 28"/>
          <p:cNvSpPr>
            <a:spLocks noGrp="1"/>
          </p:cNvSpPr>
          <p:nvPr>
            <p:ph type="pic" sz="quarter" idx="11" hasCustomPrompt="1"/>
          </p:nvPr>
        </p:nvSpPr>
        <p:spPr bwMode="gray">
          <a:xfrm>
            <a:off x="0" y="0"/>
            <a:ext cx="9144000" cy="3715200"/>
          </a:xfrm>
          <a:custGeom>
            <a:avLst/>
            <a:gdLst>
              <a:gd name="connsiteX0" fmla="*/ 0 w 9144000"/>
              <a:gd name="connsiteY0" fmla="*/ 0 h 3715200"/>
              <a:gd name="connsiteX1" fmla="*/ 9144000 w 9144000"/>
              <a:gd name="connsiteY1" fmla="*/ 0 h 3715200"/>
              <a:gd name="connsiteX2" fmla="*/ 9144000 w 9144000"/>
              <a:gd name="connsiteY2" fmla="*/ 3715200 h 3715200"/>
              <a:gd name="connsiteX3" fmla="*/ 5935980 w 9144000"/>
              <a:gd name="connsiteY3" fmla="*/ 3715200 h 3715200"/>
              <a:gd name="connsiteX4" fmla="*/ 5164968 w 9144000"/>
              <a:gd name="connsiteY4" fmla="*/ 3715200 h 3715200"/>
              <a:gd name="connsiteX5" fmla="*/ 1624358 w 9144000"/>
              <a:gd name="connsiteY5" fmla="*/ 3715200 h 3715200"/>
              <a:gd name="connsiteX6" fmla="*/ 1624358 w 9144000"/>
              <a:gd name="connsiteY6" fmla="*/ 3715200 h 3715200"/>
              <a:gd name="connsiteX7" fmla="*/ 1784351 w 9144000"/>
              <a:gd name="connsiteY7" fmla="*/ 3480152 h 3715200"/>
              <a:gd name="connsiteX8" fmla="*/ 1152128 w 9144000"/>
              <a:gd name="connsiteY8" fmla="*/ 3480152 h 3715200"/>
              <a:gd name="connsiteX9" fmla="*/ 1060429 w 9144000"/>
              <a:gd name="connsiteY9" fmla="*/ 3480152 h 3715200"/>
              <a:gd name="connsiteX10" fmla="*/ 1004494 w 9144000"/>
              <a:gd name="connsiteY10" fmla="*/ 3480152 h 3715200"/>
              <a:gd name="connsiteX11" fmla="*/ 80844 w 9144000"/>
              <a:gd name="connsiteY11" fmla="*/ 3480152 h 3715200"/>
              <a:gd name="connsiteX12" fmla="*/ 0 w 9144000"/>
              <a:gd name="connsiteY12" fmla="*/ 3480152 h 3715200"/>
              <a:gd name="connsiteX13" fmla="*/ 0 w 9144000"/>
              <a:gd name="connsiteY13" fmla="*/ 3473421 h 3715200"/>
              <a:gd name="connsiteX14" fmla="*/ 0 w 9144000"/>
              <a:gd name="connsiteY14" fmla="*/ 2689257 h 3715200"/>
              <a:gd name="connsiteX15" fmla="*/ 0 w 9144000"/>
              <a:gd name="connsiteY15" fmla="*/ 2259780 h 371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144000" h="3715200">
                <a:moveTo>
                  <a:pt x="0" y="0"/>
                </a:moveTo>
                <a:lnTo>
                  <a:pt x="9144000" y="0"/>
                </a:lnTo>
                <a:lnTo>
                  <a:pt x="9144000" y="3715200"/>
                </a:lnTo>
                <a:lnTo>
                  <a:pt x="5935980" y="3715200"/>
                </a:lnTo>
                <a:lnTo>
                  <a:pt x="5164968" y="3715200"/>
                </a:lnTo>
                <a:lnTo>
                  <a:pt x="1624358" y="3715200"/>
                </a:lnTo>
                <a:lnTo>
                  <a:pt x="1624358" y="3715200"/>
                </a:lnTo>
                <a:lnTo>
                  <a:pt x="1784351" y="3480152"/>
                </a:lnTo>
                <a:lnTo>
                  <a:pt x="1152128" y="3480152"/>
                </a:lnTo>
                <a:lnTo>
                  <a:pt x="1060429" y="3480152"/>
                </a:lnTo>
                <a:lnTo>
                  <a:pt x="1004494" y="3480152"/>
                </a:lnTo>
                <a:lnTo>
                  <a:pt x="80844" y="3480152"/>
                </a:lnTo>
                <a:lnTo>
                  <a:pt x="0" y="3480152"/>
                </a:lnTo>
                <a:lnTo>
                  <a:pt x="0" y="3473421"/>
                </a:lnTo>
                <a:lnTo>
                  <a:pt x="0" y="2689257"/>
                </a:lnTo>
                <a:lnTo>
                  <a:pt x="0" y="2259780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 lIns="72000" tIns="72000" rIns="252000" bIns="216000" anchor="b">
            <a:noAutofit/>
          </a:bodyPr>
          <a:lstStyle>
            <a:lvl1pPr algn="r">
              <a:spcBef>
                <a:spcPts val="0"/>
              </a:spcBef>
              <a:defRPr sz="1200" b="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Um das Hintergrundbild einzufügen, markieren Sie bitte den grauen</a:t>
            </a:r>
            <a:br>
              <a:rPr lang="de-DE" dirty="0"/>
            </a:br>
            <a:r>
              <a:rPr lang="de-DE" dirty="0"/>
              <a:t>Platzhalter und wählen dann ein Bild über den Reiter „Einfügen“, „Grafik“ </a:t>
            </a:r>
            <a:br>
              <a:rPr lang="de-DE" dirty="0"/>
            </a:br>
            <a:r>
              <a:rPr lang="de-DE" dirty="0"/>
              <a:t>aus. </a:t>
            </a:r>
            <a:r>
              <a:rPr lang="de-DE" noProof="0" dirty="0"/>
              <a:t>Bitte nach Einfügen des Bildes das Bild in den Hintergrund legen.</a:t>
            </a:r>
            <a:endParaRPr lang="de-DE" dirty="0"/>
          </a:p>
        </p:txBody>
      </p:sp>
      <p:sp>
        <p:nvSpPr>
          <p:cNvPr id="30" name="Rechteck 29"/>
          <p:cNvSpPr/>
          <p:nvPr userDrawn="1"/>
        </p:nvSpPr>
        <p:spPr>
          <a:xfrm>
            <a:off x="0" y="3715200"/>
            <a:ext cx="9144000" cy="142829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31" name="Textplatzhalter 30"/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0" y="0"/>
            <a:ext cx="5961600" cy="3715200"/>
          </a:xfrm>
          <a:custGeom>
            <a:avLst/>
            <a:gdLst>
              <a:gd name="connsiteX0" fmla="*/ 0 w 5961600"/>
              <a:gd name="connsiteY0" fmla="*/ 0 h 3715200"/>
              <a:gd name="connsiteX1" fmla="*/ 5961600 w 5961600"/>
              <a:gd name="connsiteY1" fmla="*/ 0 h 3715200"/>
              <a:gd name="connsiteX2" fmla="*/ 3805736 w 5961600"/>
              <a:gd name="connsiteY2" fmla="*/ 3170662 h 3715200"/>
              <a:gd name="connsiteX3" fmla="*/ 2852125 w 5961600"/>
              <a:gd name="connsiteY3" fmla="*/ 3715200 h 3715200"/>
              <a:gd name="connsiteX4" fmla="*/ 2346960 w 5961600"/>
              <a:gd name="connsiteY4" fmla="*/ 3715200 h 3715200"/>
              <a:gd name="connsiteX5" fmla="*/ 2301240 w 5961600"/>
              <a:gd name="connsiteY5" fmla="*/ 3715200 h 3715200"/>
              <a:gd name="connsiteX6" fmla="*/ 1624358 w 5961600"/>
              <a:gd name="connsiteY6" fmla="*/ 3715200 h 3715200"/>
              <a:gd name="connsiteX7" fmla="*/ 1624358 w 5961600"/>
              <a:gd name="connsiteY7" fmla="*/ 3715200 h 3715200"/>
              <a:gd name="connsiteX8" fmla="*/ 1784351 w 5961600"/>
              <a:gd name="connsiteY8" fmla="*/ 3480152 h 3715200"/>
              <a:gd name="connsiteX9" fmla="*/ 1152128 w 5961600"/>
              <a:gd name="connsiteY9" fmla="*/ 3480152 h 3715200"/>
              <a:gd name="connsiteX10" fmla="*/ 1060429 w 5961600"/>
              <a:gd name="connsiteY10" fmla="*/ 3480152 h 3715200"/>
              <a:gd name="connsiteX11" fmla="*/ 1004494 w 5961600"/>
              <a:gd name="connsiteY11" fmla="*/ 3480152 h 3715200"/>
              <a:gd name="connsiteX12" fmla="*/ 80844 w 5961600"/>
              <a:gd name="connsiteY12" fmla="*/ 3480152 h 3715200"/>
              <a:gd name="connsiteX13" fmla="*/ 0 w 5961600"/>
              <a:gd name="connsiteY13" fmla="*/ 3480152 h 3715200"/>
              <a:gd name="connsiteX14" fmla="*/ 0 w 5961600"/>
              <a:gd name="connsiteY14" fmla="*/ 3473421 h 3715200"/>
              <a:gd name="connsiteX15" fmla="*/ 0 w 5961600"/>
              <a:gd name="connsiteY15" fmla="*/ 3428384 h 3715200"/>
              <a:gd name="connsiteX16" fmla="*/ 0 w 5961600"/>
              <a:gd name="connsiteY16" fmla="*/ 2922720 h 371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961600" h="3715200">
                <a:moveTo>
                  <a:pt x="0" y="0"/>
                </a:moveTo>
                <a:lnTo>
                  <a:pt x="5961600" y="0"/>
                </a:lnTo>
                <a:lnTo>
                  <a:pt x="3805736" y="3170662"/>
                </a:lnTo>
                <a:cubicBezTo>
                  <a:pt x="3551366" y="3526776"/>
                  <a:pt x="3192220" y="3711464"/>
                  <a:pt x="2852125" y="3715200"/>
                </a:cubicBezTo>
                <a:lnTo>
                  <a:pt x="2346960" y="3715200"/>
                </a:lnTo>
                <a:lnTo>
                  <a:pt x="2301240" y="3715200"/>
                </a:lnTo>
                <a:lnTo>
                  <a:pt x="1624358" y="3715200"/>
                </a:lnTo>
                <a:lnTo>
                  <a:pt x="1624358" y="3715200"/>
                </a:lnTo>
                <a:lnTo>
                  <a:pt x="1784351" y="3480152"/>
                </a:lnTo>
                <a:lnTo>
                  <a:pt x="1152128" y="3480152"/>
                </a:lnTo>
                <a:lnTo>
                  <a:pt x="1060429" y="3480152"/>
                </a:lnTo>
                <a:lnTo>
                  <a:pt x="1004494" y="3480152"/>
                </a:lnTo>
                <a:lnTo>
                  <a:pt x="80844" y="3480152"/>
                </a:lnTo>
                <a:lnTo>
                  <a:pt x="0" y="3480152"/>
                </a:lnTo>
                <a:lnTo>
                  <a:pt x="0" y="3473421"/>
                </a:lnTo>
                <a:lnTo>
                  <a:pt x="0" y="3428384"/>
                </a:lnTo>
                <a:lnTo>
                  <a:pt x="0" y="2922720"/>
                </a:lnTo>
                <a:close/>
              </a:path>
            </a:pathLst>
          </a:custGeom>
          <a:solidFill>
            <a:schemeClr val="bg1">
              <a:alpha val="85000"/>
            </a:schemeClr>
          </a:solidFill>
        </p:spPr>
        <p:txBody>
          <a:bodyPr wrap="square" lIns="360000" tIns="518400" rIns="115200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3200" b="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de-DE" dirty="0"/>
              <a:t>Platzhalter für eine kurze Aussage </a:t>
            </a:r>
          </a:p>
        </p:txBody>
      </p:sp>
      <p:sp>
        <p:nvSpPr>
          <p:cNvPr id="32" name="Freihandform 31"/>
          <p:cNvSpPr>
            <a:spLocks noChangeAspect="1"/>
          </p:cNvSpPr>
          <p:nvPr userDrawn="1"/>
        </p:nvSpPr>
        <p:spPr bwMode="gray">
          <a:xfrm>
            <a:off x="0" y="3480152"/>
            <a:ext cx="1784351" cy="486000"/>
          </a:xfrm>
          <a:custGeom>
            <a:avLst/>
            <a:gdLst/>
            <a:ahLst/>
            <a:cxnLst/>
            <a:rect l="l" t="t" r="r" b="b"/>
            <a:pathLst>
              <a:path w="1784351" h="486000">
                <a:moveTo>
                  <a:pt x="0" y="0"/>
                </a:moveTo>
                <a:lnTo>
                  <a:pt x="80844" y="0"/>
                </a:lnTo>
                <a:lnTo>
                  <a:pt x="1004494" y="0"/>
                </a:lnTo>
                <a:lnTo>
                  <a:pt x="1060429" y="0"/>
                </a:lnTo>
                <a:lnTo>
                  <a:pt x="1152128" y="0"/>
                </a:lnTo>
                <a:lnTo>
                  <a:pt x="1784351" y="0"/>
                </a:lnTo>
                <a:lnTo>
                  <a:pt x="1503348" y="412825"/>
                </a:lnTo>
                <a:cubicBezTo>
                  <a:pt x="1472029" y="455546"/>
                  <a:pt x="1434432" y="484128"/>
                  <a:pt x="1374857" y="486000"/>
                </a:cubicBezTo>
                <a:lnTo>
                  <a:pt x="1152128" y="486000"/>
                </a:lnTo>
                <a:lnTo>
                  <a:pt x="1060429" y="486000"/>
                </a:lnTo>
                <a:lnTo>
                  <a:pt x="1004494" y="486000"/>
                </a:lnTo>
                <a:lnTo>
                  <a:pt x="80844" y="486000"/>
                </a:lnTo>
                <a:lnTo>
                  <a:pt x="0" y="486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/>
            <a:endParaRPr lang="de-DE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  <p:pic>
        <p:nvPicPr>
          <p:cNvPr id="9" name="Picture 4" descr="Z:\Kunden\Hamburg_Marketing\Bildmaterial\Logos_Gesellschaften\HamburgLogo_Weiße_Typo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999" y="4515735"/>
            <a:ext cx="2027867" cy="37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uppieren 9"/>
          <p:cNvGrpSpPr/>
          <p:nvPr userDrawn="1"/>
        </p:nvGrpSpPr>
        <p:grpSpPr>
          <a:xfrm>
            <a:off x="-95994" y="1163712"/>
            <a:ext cx="72000" cy="3352254"/>
            <a:chOff x="-108520" y="1448780"/>
            <a:chExt cx="72000" cy="3352254"/>
          </a:xfrm>
        </p:grpSpPr>
        <p:sp>
          <p:nvSpPr>
            <p:cNvPr id="12" name="Freihandform 11"/>
            <p:cNvSpPr/>
            <p:nvPr userDrawn="1"/>
          </p:nvSpPr>
          <p:spPr>
            <a:xfrm>
              <a:off x="-108520" y="1448780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3" name="Freihandform 12"/>
            <p:cNvSpPr/>
            <p:nvPr userDrawn="1"/>
          </p:nvSpPr>
          <p:spPr>
            <a:xfrm>
              <a:off x="-108520" y="4801034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grpSp>
        <p:nvGrpSpPr>
          <p:cNvPr id="14" name="Gruppieren 13"/>
          <p:cNvGrpSpPr/>
          <p:nvPr userDrawn="1"/>
        </p:nvGrpSpPr>
        <p:grpSpPr>
          <a:xfrm>
            <a:off x="357710" y="-92546"/>
            <a:ext cx="8533602" cy="72000"/>
            <a:chOff x="395288" y="-92249"/>
            <a:chExt cx="8533602" cy="72000"/>
          </a:xfrm>
        </p:grpSpPr>
        <p:sp>
          <p:nvSpPr>
            <p:cNvPr id="15" name="Freihandform 14"/>
            <p:cNvSpPr/>
            <p:nvPr userDrawn="1"/>
          </p:nvSpPr>
          <p:spPr>
            <a:xfrm>
              <a:off x="3952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6" name="Freihandform 15"/>
            <p:cNvSpPr/>
            <p:nvPr userDrawn="1"/>
          </p:nvSpPr>
          <p:spPr>
            <a:xfrm>
              <a:off x="4573406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7" name="Freihandform 16"/>
            <p:cNvSpPr/>
            <p:nvPr userDrawn="1"/>
          </p:nvSpPr>
          <p:spPr>
            <a:xfrm>
              <a:off x="47513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8" name="Freihandform 17"/>
            <p:cNvSpPr/>
            <p:nvPr userDrawn="1"/>
          </p:nvSpPr>
          <p:spPr>
            <a:xfrm>
              <a:off x="8928890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grpSp>
        <p:nvGrpSpPr>
          <p:cNvPr id="19" name="Gruppieren 18"/>
          <p:cNvGrpSpPr/>
          <p:nvPr userDrawn="1"/>
        </p:nvGrpSpPr>
        <p:grpSpPr>
          <a:xfrm>
            <a:off x="9167994" y="1163712"/>
            <a:ext cx="72000" cy="3352254"/>
            <a:chOff x="-108520" y="1448780"/>
            <a:chExt cx="72000" cy="3352254"/>
          </a:xfrm>
        </p:grpSpPr>
        <p:sp>
          <p:nvSpPr>
            <p:cNvPr id="20" name="Freihandform 19"/>
            <p:cNvSpPr/>
            <p:nvPr userDrawn="1"/>
          </p:nvSpPr>
          <p:spPr>
            <a:xfrm>
              <a:off x="-108520" y="1448780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21" name="Freihandform 20"/>
            <p:cNvSpPr/>
            <p:nvPr userDrawn="1"/>
          </p:nvSpPr>
          <p:spPr>
            <a:xfrm>
              <a:off x="-108520" y="4801034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grpSp>
        <p:nvGrpSpPr>
          <p:cNvPr id="22" name="Gruppieren 21"/>
          <p:cNvGrpSpPr/>
          <p:nvPr userDrawn="1"/>
        </p:nvGrpSpPr>
        <p:grpSpPr>
          <a:xfrm>
            <a:off x="357710" y="5164046"/>
            <a:ext cx="8533602" cy="72000"/>
            <a:chOff x="395288" y="-92249"/>
            <a:chExt cx="8533602" cy="72000"/>
          </a:xfrm>
        </p:grpSpPr>
        <p:sp>
          <p:nvSpPr>
            <p:cNvPr id="23" name="Freihandform 22"/>
            <p:cNvSpPr/>
            <p:nvPr userDrawn="1"/>
          </p:nvSpPr>
          <p:spPr>
            <a:xfrm>
              <a:off x="3952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24" name="Freihandform 23"/>
            <p:cNvSpPr/>
            <p:nvPr userDrawn="1"/>
          </p:nvSpPr>
          <p:spPr>
            <a:xfrm>
              <a:off x="4573406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25" name="Freihandform 24"/>
            <p:cNvSpPr/>
            <p:nvPr userDrawn="1"/>
          </p:nvSpPr>
          <p:spPr>
            <a:xfrm>
              <a:off x="47513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26" name="Freihandform 25"/>
            <p:cNvSpPr/>
            <p:nvPr userDrawn="1"/>
          </p:nvSpPr>
          <p:spPr>
            <a:xfrm>
              <a:off x="8928890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sp>
        <p:nvSpPr>
          <p:cNvPr id="28" name="Textplatzhalter 3"/>
          <p:cNvSpPr>
            <a:spLocks noGrp="1"/>
          </p:cNvSpPr>
          <p:nvPr>
            <p:ph type="body" sz="quarter" idx="14" hasCustomPrompt="1"/>
          </p:nvPr>
        </p:nvSpPr>
        <p:spPr>
          <a:xfrm>
            <a:off x="4713810" y="3525428"/>
            <a:ext cx="4172056" cy="195814"/>
          </a:xfrm>
        </p:spPr>
        <p:txBody>
          <a:bodyPr tIns="36000" rIns="0" bIns="36000"/>
          <a:lstStyle>
            <a:lvl1pPr algn="r">
              <a:defRPr sz="8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de-DE" dirty="0"/>
              <a:t>Quellenangabe Fotonachweis</a:t>
            </a:r>
            <a:endParaRPr lang="en-GB" dirty="0"/>
          </a:p>
        </p:txBody>
      </p:sp>
      <p:sp>
        <p:nvSpPr>
          <p:cNvPr id="27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43514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>
                <a:solidFill>
                  <a:prstClr val="white"/>
                </a:solidFill>
              </a:rPr>
              <a:t>Seite </a:t>
            </a:r>
            <a:fld id="{7035D381-67B0-48C1-98E1-720E08ACEF49}" type="slidenum">
              <a:rPr lang="de-DE" smtClean="0">
                <a:solidFill>
                  <a:prstClr val="white"/>
                </a:solidFill>
              </a:rPr>
              <a:pPr/>
              <a:t>‹Nr.›</a:t>
            </a:fld>
            <a:endParaRPr lang="de-DE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898726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Fließ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Inhaltsplatzhalter 3"/>
          <p:cNvSpPr>
            <a:spLocks noGrp="1"/>
          </p:cNvSpPr>
          <p:nvPr>
            <p:ph sz="half" idx="2"/>
          </p:nvPr>
        </p:nvSpPr>
        <p:spPr>
          <a:xfrm>
            <a:off x="264907" y="1292515"/>
            <a:ext cx="7853782" cy="218008"/>
          </a:xfrm>
          <a:prstGeom prst="rect">
            <a:avLst/>
          </a:prstGeom>
        </p:spPr>
        <p:txBody>
          <a:bodyPr/>
          <a:lstStyle>
            <a:lvl1pPr marL="0" indent="-216000">
              <a:lnSpc>
                <a:spcPts val="1650"/>
              </a:lnSpc>
              <a:spcBef>
                <a:spcPts val="375"/>
              </a:spcBef>
              <a:spcAft>
                <a:spcPts val="450"/>
              </a:spcAft>
              <a:buFontTx/>
              <a:buNone/>
              <a:defRPr sz="1275" b="0" baseline="0">
                <a:solidFill>
                  <a:srgbClr val="003063"/>
                </a:solidFill>
                <a:latin typeface="Arial"/>
                <a:cs typeface="Arial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3"/>
          </p:nvPr>
        </p:nvSpPr>
        <p:spPr>
          <a:xfrm>
            <a:off x="264907" y="893962"/>
            <a:ext cx="7853782" cy="196208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275">
                <a:solidFill>
                  <a:srgbClr val="003063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358775" y="279134"/>
            <a:ext cx="8529485" cy="360099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5344988" y="4779411"/>
            <a:ext cx="3559175" cy="92333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r" defTabSz="342900" rtl="0" eaLnBrk="1" latinLnBrk="0" hangingPunct="1">
              <a:spcBef>
                <a:spcPts val="0"/>
              </a:spcBef>
              <a:buFontTx/>
              <a:buNone/>
              <a:defRPr lang="de-DE" sz="600" b="0" i="0" kern="1200" dirty="0" smtClean="0">
                <a:solidFill>
                  <a:srgbClr val="003063"/>
                </a:solidFill>
                <a:latin typeface="Arial"/>
                <a:ea typeface="+mn-ea"/>
                <a:cs typeface="Arial"/>
              </a:defRPr>
            </a:lvl1pPr>
            <a:lvl2pPr marL="0" indent="0" algn="r" defTabSz="342900" rtl="0" eaLnBrk="1" latinLnBrk="0" hangingPunct="1">
              <a:buFontTx/>
              <a:buNone/>
              <a:defRPr lang="de-DE" sz="600" b="0" i="0" kern="1200" dirty="0" smtClean="0">
                <a:solidFill>
                  <a:srgbClr val="003063"/>
                </a:solidFill>
                <a:latin typeface="HamburgSans"/>
                <a:ea typeface="+mn-ea"/>
                <a:cs typeface="HamburgSans"/>
              </a:defRPr>
            </a:lvl2pPr>
            <a:lvl3pPr marL="0" indent="0" algn="r" defTabSz="342900" rtl="0" eaLnBrk="1" latinLnBrk="0" hangingPunct="1">
              <a:buFontTx/>
              <a:buNone/>
              <a:defRPr lang="de-DE" sz="600" b="0" i="0" kern="1200" dirty="0" smtClean="0">
                <a:solidFill>
                  <a:srgbClr val="003063"/>
                </a:solidFill>
                <a:latin typeface="HamburgSans"/>
                <a:ea typeface="+mn-ea"/>
                <a:cs typeface="HamburgSans"/>
              </a:defRPr>
            </a:lvl3pPr>
            <a:lvl4pPr marL="0" indent="0" algn="r" defTabSz="342900" rtl="0" eaLnBrk="1" latinLnBrk="0" hangingPunct="1">
              <a:buFontTx/>
              <a:buNone/>
              <a:defRPr lang="de-DE" sz="600" b="0" i="0" kern="1200" dirty="0" smtClean="0">
                <a:solidFill>
                  <a:srgbClr val="003063"/>
                </a:solidFill>
                <a:latin typeface="HamburgSans"/>
                <a:ea typeface="+mn-ea"/>
                <a:cs typeface="HamburgSans"/>
              </a:defRPr>
            </a:lvl4pPr>
            <a:lvl5pPr marL="0" indent="0" algn="r" defTabSz="342900" rtl="0" eaLnBrk="1" latinLnBrk="0" hangingPunct="1">
              <a:buFontTx/>
              <a:buNone/>
              <a:defRPr lang="de-DE" sz="600" b="0" i="0" kern="1200" dirty="0">
                <a:solidFill>
                  <a:srgbClr val="003063"/>
                </a:solidFill>
                <a:latin typeface="HamburgSans"/>
                <a:ea typeface="+mn-ea"/>
                <a:cs typeface="HamburgSans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33989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>
                <a:solidFill>
                  <a:prstClr val="white"/>
                </a:solidFill>
              </a:rPr>
              <a:t>Seite </a:t>
            </a:r>
            <a:fld id="{7035D381-67B0-48C1-98E1-720E08ACEF49}" type="slidenum">
              <a:rPr lang="de-DE" smtClean="0">
                <a:solidFill>
                  <a:prstClr val="white"/>
                </a:solidFill>
              </a:rPr>
              <a:pPr/>
              <a:t>‹Nr.›</a:t>
            </a:fld>
            <a:endParaRPr lang="de-DE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206265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lIns="130046" tIns="65023" rIns="130046" bIns="65023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43514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>
                <a:solidFill>
                  <a:prstClr val="white"/>
                </a:solidFill>
              </a:rPr>
              <a:t>Seite </a:t>
            </a:r>
            <a:fld id="{7035D381-67B0-48C1-98E1-720E08ACEF49}" type="slidenum">
              <a:rPr lang="de-DE" smtClean="0">
                <a:solidFill>
                  <a:prstClr val="white"/>
                </a:solidFill>
              </a:rPr>
              <a:pPr/>
              <a:t>‹Nr.›</a:t>
            </a:fld>
            <a:endParaRPr lang="de-DE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2800166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4-stufige 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58775" y="279134"/>
            <a:ext cx="8529485" cy="360099"/>
          </a:xfrm>
        </p:spPr>
        <p:txBody>
          <a:bodyPr/>
          <a:lstStyle>
            <a:lvl1pPr>
              <a:defRPr>
                <a:solidFill>
                  <a:srgbClr val="003063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264907" y="1292515"/>
            <a:ext cx="7853782" cy="1243930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1650"/>
              </a:lnSpc>
              <a:spcBef>
                <a:spcPts val="375"/>
              </a:spcBef>
              <a:spcAft>
                <a:spcPts val="0"/>
              </a:spcAft>
              <a:buSzPct val="75000"/>
              <a:buFont typeface="Lucida Grande"/>
              <a:buChar char="▶"/>
              <a:defRPr sz="1275" b="0" i="0" baseline="0">
                <a:solidFill>
                  <a:srgbClr val="003063"/>
                </a:solidFill>
                <a:latin typeface="Arial"/>
                <a:cs typeface="Arial"/>
              </a:defRPr>
            </a:lvl1pPr>
            <a:lvl2pPr marL="0" indent="0">
              <a:lnSpc>
                <a:spcPts val="1650"/>
              </a:lnSpc>
              <a:spcBef>
                <a:spcPts val="375"/>
              </a:spcBef>
              <a:buSzPct val="75000"/>
              <a:buFont typeface="Lucida Grande"/>
              <a:buNone/>
              <a:defRPr sz="1275" b="0" i="0" baseline="0">
                <a:latin typeface="HamburgSans"/>
                <a:cs typeface="HamburgSans"/>
              </a:defRPr>
            </a:lvl2pPr>
            <a:lvl3pPr marL="432000" indent="-204788">
              <a:lnSpc>
                <a:spcPts val="1650"/>
              </a:lnSpc>
              <a:spcBef>
                <a:spcPts val="375"/>
              </a:spcBef>
              <a:spcAft>
                <a:spcPts val="0"/>
              </a:spcAft>
              <a:buSzPct val="75000"/>
              <a:buFont typeface="Arial"/>
              <a:buChar char="•"/>
              <a:defRPr sz="1275" spc="0">
                <a:solidFill>
                  <a:srgbClr val="003063"/>
                </a:solidFill>
                <a:latin typeface="Arial"/>
                <a:cs typeface="Arial"/>
              </a:defRPr>
            </a:lvl3pPr>
            <a:lvl4pPr marL="648000" indent="-198835">
              <a:lnSpc>
                <a:spcPts val="1650"/>
              </a:lnSpc>
              <a:spcBef>
                <a:spcPts val="375"/>
              </a:spcBef>
              <a:spcAft>
                <a:spcPts val="0"/>
              </a:spcAft>
              <a:buSzPct val="75000"/>
              <a:buFont typeface="Symbol" charset="2"/>
              <a:buChar char="-"/>
              <a:defRPr sz="1275" spc="0">
                <a:solidFill>
                  <a:srgbClr val="003063"/>
                </a:solidFill>
                <a:latin typeface="Arial"/>
                <a:cs typeface="Arial"/>
              </a:defRPr>
            </a:lvl4pPr>
            <a:lvl5pPr marL="891000" indent="-216000">
              <a:lnSpc>
                <a:spcPts val="1650"/>
              </a:lnSpc>
              <a:spcBef>
                <a:spcPts val="375"/>
              </a:spcBef>
              <a:spcAft>
                <a:spcPts val="0"/>
              </a:spcAft>
              <a:buSzPct val="75000"/>
              <a:buFont typeface="Wingdings" charset="2"/>
              <a:buChar char="§"/>
              <a:defRPr sz="1275" spc="0">
                <a:solidFill>
                  <a:srgbClr val="003063"/>
                </a:solidFill>
                <a:latin typeface="Arial"/>
                <a:cs typeface="Arial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de-DE" dirty="0"/>
              <a:t>Text Ebene 1, Arial Standard, Schriftgröße: 17pt, Zeilenabstand: 22pt, Abstand vor: 5pt, Abstand nach: 0pt, Einzug vor Text: 0,8cm, Sondereinzug: Hängend, Um: 0,8cm, Farbe: 0/48/99</a:t>
            </a:r>
          </a:p>
          <a:p>
            <a:pPr lvl="2"/>
            <a:r>
              <a:rPr lang="de-DE" dirty="0"/>
              <a:t>Text Ebene 2, Einzug vor Text: 1,6cm, sonstige Einstellungen siehe Text Ebene 2</a:t>
            </a:r>
          </a:p>
          <a:p>
            <a:pPr lvl="3"/>
            <a:r>
              <a:rPr lang="de-DE" dirty="0"/>
              <a:t>Text Ebene 3, Einzug vor Text: 2,4cm, sonstige Einstellungen siehe Text Ebene 2</a:t>
            </a:r>
          </a:p>
          <a:p>
            <a:pPr lvl="4"/>
            <a:r>
              <a:rPr lang="de-DE" dirty="0"/>
              <a:t>Text Ebene 4, Einzug vor Text: 3,3cm, sonstige Einstellungen siehe Text Ebene 2</a:t>
            </a:r>
          </a:p>
        </p:txBody>
      </p:sp>
      <p:sp>
        <p:nvSpPr>
          <p:cNvPr id="4" name="Textplatzhalter 11"/>
          <p:cNvSpPr>
            <a:spLocks noGrp="1"/>
          </p:cNvSpPr>
          <p:nvPr>
            <p:ph type="body" sz="quarter" idx="13"/>
          </p:nvPr>
        </p:nvSpPr>
        <p:spPr>
          <a:xfrm>
            <a:off x="264907" y="893962"/>
            <a:ext cx="7853782" cy="196208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275">
                <a:solidFill>
                  <a:srgbClr val="003063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5344988" y="4779411"/>
            <a:ext cx="3559175" cy="92333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r" defTabSz="342900" rtl="0" eaLnBrk="1" latinLnBrk="0" hangingPunct="1">
              <a:spcBef>
                <a:spcPts val="0"/>
              </a:spcBef>
              <a:buFontTx/>
              <a:buNone/>
              <a:defRPr lang="de-DE" sz="600" b="0" i="0" kern="1200" dirty="0" smtClean="0">
                <a:solidFill>
                  <a:srgbClr val="003063"/>
                </a:solidFill>
                <a:latin typeface="Arial"/>
                <a:ea typeface="+mn-ea"/>
                <a:cs typeface="Arial"/>
              </a:defRPr>
            </a:lvl1pPr>
            <a:lvl2pPr marL="0" indent="0" algn="r" defTabSz="342900" rtl="0" eaLnBrk="1" latinLnBrk="0" hangingPunct="1">
              <a:buFontTx/>
              <a:buNone/>
              <a:defRPr lang="de-DE" sz="600" b="0" i="0" kern="1200" dirty="0" smtClean="0">
                <a:solidFill>
                  <a:srgbClr val="003063"/>
                </a:solidFill>
                <a:latin typeface="HamburgSans"/>
                <a:ea typeface="+mn-ea"/>
                <a:cs typeface="HamburgSans"/>
              </a:defRPr>
            </a:lvl2pPr>
            <a:lvl3pPr marL="0" indent="0" algn="r" defTabSz="342900" rtl="0" eaLnBrk="1" latinLnBrk="0" hangingPunct="1">
              <a:buFontTx/>
              <a:buNone/>
              <a:defRPr lang="de-DE" sz="600" b="0" i="0" kern="1200" dirty="0" smtClean="0">
                <a:solidFill>
                  <a:srgbClr val="003063"/>
                </a:solidFill>
                <a:latin typeface="HamburgSans"/>
                <a:ea typeface="+mn-ea"/>
                <a:cs typeface="HamburgSans"/>
              </a:defRPr>
            </a:lvl3pPr>
            <a:lvl4pPr marL="0" indent="0" algn="r" defTabSz="342900" rtl="0" eaLnBrk="1" latinLnBrk="0" hangingPunct="1">
              <a:buFontTx/>
              <a:buNone/>
              <a:defRPr lang="de-DE" sz="600" b="0" i="0" kern="1200" dirty="0" smtClean="0">
                <a:solidFill>
                  <a:srgbClr val="003063"/>
                </a:solidFill>
                <a:latin typeface="HamburgSans"/>
                <a:ea typeface="+mn-ea"/>
                <a:cs typeface="HamburgSans"/>
              </a:defRPr>
            </a:lvl4pPr>
            <a:lvl5pPr marL="0" indent="0" algn="r" defTabSz="342900" rtl="0" eaLnBrk="1" latinLnBrk="0" hangingPunct="1">
              <a:buFontTx/>
              <a:buNone/>
              <a:defRPr lang="de-DE" sz="600" b="0" i="0" kern="1200" dirty="0">
                <a:solidFill>
                  <a:srgbClr val="003063"/>
                </a:solidFill>
                <a:latin typeface="HamburgSans"/>
                <a:ea typeface="+mn-ea"/>
                <a:cs typeface="HamburgSans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43514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>
                <a:solidFill>
                  <a:prstClr val="white"/>
                </a:solidFill>
              </a:rPr>
              <a:t>Seite </a:t>
            </a:r>
            <a:fld id="{7035D381-67B0-48C1-98E1-720E08ACEF49}" type="slidenum">
              <a:rPr lang="de-DE" smtClean="0">
                <a:solidFill>
                  <a:prstClr val="white"/>
                </a:solidFill>
              </a:rPr>
              <a:pPr/>
              <a:t>‹Nr.›</a:t>
            </a:fld>
            <a:endParaRPr lang="de-DE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65372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/ Bild + 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58775" y="279134"/>
            <a:ext cx="8529485" cy="720197"/>
          </a:xfrm>
        </p:spPr>
        <p:txBody>
          <a:bodyPr/>
          <a:lstStyle/>
          <a:p>
            <a:r>
              <a:rPr lang="de-DE" noProof="0"/>
              <a:t>Titelmasterformat durch Klicken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noProof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711547" y="1110450"/>
            <a:ext cx="4176713" cy="1374735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4" hasCustomPrompt="1"/>
          </p:nvPr>
        </p:nvSpPr>
        <p:spPr>
          <a:xfrm>
            <a:off x="358775" y="1166812"/>
            <a:ext cx="4176712" cy="2340000"/>
          </a:xfrm>
        </p:spPr>
        <p:txBody>
          <a:bodyPr tIns="36000">
            <a:noAutofit/>
          </a:bodyPr>
          <a:lstStyle>
            <a:lvl1pPr algn="ctr">
              <a:spcBef>
                <a:spcPts val="0"/>
              </a:spcBef>
              <a:defRPr sz="1050" b="0">
                <a:solidFill>
                  <a:schemeClr val="accent1"/>
                </a:solidFill>
              </a:defRPr>
            </a:lvl1pPr>
          </a:lstStyle>
          <a:p>
            <a:r>
              <a:rPr lang="de-DE" noProof="0"/>
              <a:t>Durch klicken auf das Symbol </a:t>
            </a:r>
            <a:br>
              <a:rPr lang="de-DE" noProof="0"/>
            </a:br>
            <a:r>
              <a:rPr lang="de-DE" noProof="0"/>
              <a:t>das gewünschte Bild einfügen</a:t>
            </a:r>
          </a:p>
          <a:p>
            <a:endParaRPr lang="de-DE" noProof="0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33989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Seite </a:t>
            </a:r>
            <a:fld id="{7035D381-67B0-48C1-98E1-720E08ACEF49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6" hasCustomPrompt="1"/>
          </p:nvPr>
        </p:nvSpPr>
        <p:spPr>
          <a:xfrm>
            <a:off x="358774" y="4393327"/>
            <a:ext cx="8532000" cy="123111"/>
          </a:xfrm>
        </p:spPr>
        <p:txBody>
          <a:bodyPr anchor="b"/>
          <a:lstStyle>
            <a:lvl1pPr>
              <a:defRPr sz="800" b="0"/>
            </a:lvl1pPr>
          </a:lstStyle>
          <a:p>
            <a:pPr lvl="0"/>
            <a:r>
              <a:rPr lang="de-DE" dirty="0"/>
              <a:t>Hier kann bei Bedarf eine Quelle eingefügt werden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7668353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05540131"/>
              </p:ext>
            </p:extLst>
          </p:nvPr>
        </p:nvGraphicFramePr>
        <p:xfrm>
          <a:off x="1590" y="1193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0" y="1193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7B423CCE-A0A2-4167-B7D5-1664C8EDE080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DCB45A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2900" b="0" i="0" baseline="0" dirty="0" err="1">
              <a:solidFill>
                <a:schemeClr val="tx1"/>
              </a:solidFill>
              <a:latin typeface="BundesSerif Office" panose="02050002050300000203" pitchFamily="18" charset="0"/>
              <a:ea typeface="ＭＳ Ｐゴシック" panose="020B0600070205080204" pitchFamily="34" charset="-128"/>
              <a:cs typeface="+mj-cs"/>
              <a:sym typeface="BundesSerif Office" panose="02050002050300000203" pitchFamily="18" charset="0"/>
            </a:endParaRPr>
          </a:p>
        </p:txBody>
      </p:sp>
      <p:sp>
        <p:nvSpPr>
          <p:cNvPr id="9" name="Document type" hidden="1"/>
          <p:cNvSpPr txBox="1">
            <a:spLocks noChangeArrowheads="1"/>
          </p:cNvSpPr>
          <p:nvPr/>
        </p:nvSpPr>
        <p:spPr bwMode="gray">
          <a:xfrm>
            <a:off x="975445" y="4102300"/>
            <a:ext cx="4945512" cy="184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de-DE" sz="1200" baseline="0" noProof="0" dirty="0">
                <a:latin typeface="+mn-lt"/>
              </a:rPr>
              <a:t>Dokument</a:t>
            </a:r>
          </a:p>
        </p:txBody>
      </p:sp>
      <p:sp>
        <p:nvSpPr>
          <p:cNvPr id="10" name="Date" hidden="1"/>
          <p:cNvSpPr txBox="1">
            <a:spLocks noChangeArrowheads="1"/>
          </p:cNvSpPr>
          <p:nvPr/>
        </p:nvSpPr>
        <p:spPr bwMode="gray">
          <a:xfrm>
            <a:off x="975445" y="4327042"/>
            <a:ext cx="4945512" cy="184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de-DE" sz="1200" baseline="0" noProof="0" dirty="0">
                <a:latin typeface="+mn-lt"/>
              </a:rPr>
              <a:t>Ort, Datum</a:t>
            </a:r>
          </a:p>
        </p:txBody>
      </p: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gray">
          <a:xfrm>
            <a:off x="975445" y="2064694"/>
            <a:ext cx="4945512" cy="446276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900" b="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975445" y="3475912"/>
            <a:ext cx="4945512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1800" baseline="0">
                <a:latin typeface="+mn-lt"/>
                <a:ea typeface="+mj-ea"/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951185053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0475362"/>
              </p:ext>
            </p:extLst>
          </p:nvPr>
        </p:nvGraphicFramePr>
        <p:xfrm>
          <a:off x="1590" y="1193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0" y="1193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3AD86F2F-7948-4F30-B20F-0823C69C3D94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DCB45A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2400" b="0" i="0" baseline="0" dirty="0" err="1">
              <a:solidFill>
                <a:schemeClr val="tx1"/>
              </a:solidFill>
              <a:latin typeface="BundesSerif Office" panose="02050002050300000203" pitchFamily="18" charset="0"/>
              <a:ea typeface="ＭＳ Ｐゴシック" panose="020B0600070205080204" pitchFamily="34" charset="-128"/>
              <a:cs typeface="+mj-cs"/>
              <a:sym typeface="BundesSerif Office" panose="02050002050300000203" pitchFamily="18" charset="0"/>
            </a:endParaRPr>
          </a:p>
        </p:txBody>
      </p:sp>
      <p:sp>
        <p:nvSpPr>
          <p:cNvPr id="5" name="Title Placeholder 2">
            <a:extLst>
              <a:ext uri="{FF2B5EF4-FFF2-40B4-BE49-F238E27FC236}">
                <a16:creationId xmlns:a16="http://schemas.microsoft.com/office/drawing/2014/main" id="{FFAB708A-F6AD-45E6-A489-D852CFC13A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gray">
          <a:xfrm>
            <a:off x="487362" y="285784"/>
            <a:ext cx="832855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1">
              <a:tabLst>
                <a:tab pos="447675" algn="l"/>
              </a:tabLst>
              <a:defRPr>
                <a:ea typeface="+mj-ea"/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2117468206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op Left">
    <p:bg bwMode="invGray">
      <p:bgPr>
        <a:solidFill>
          <a:srgbClr val="3372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17374554"/>
              </p:ext>
            </p:extLst>
          </p:nvPr>
        </p:nvGraphicFramePr>
        <p:xfrm>
          <a:off x="1590" y="1193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0" y="1193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5C7B5700-AD38-44A5-A368-3A5C5E8FFB40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DCB45A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2400" b="0" i="0" baseline="0" dirty="0" err="1">
              <a:solidFill>
                <a:schemeClr val="tx1"/>
              </a:solidFill>
              <a:latin typeface="BundesSerif Office" panose="02050002050300000203" pitchFamily="18" charset="0"/>
              <a:ea typeface="ＭＳ Ｐゴシック" panose="020B0600070205080204" pitchFamily="34" charset="-128"/>
              <a:cs typeface="+mj-cs"/>
              <a:sym typeface="BundesSerif Office" panose="02050002050300000203" pitchFamily="18" charset="0"/>
            </a:endParaRPr>
          </a:p>
        </p:txBody>
      </p:sp>
      <p:sp>
        <p:nvSpPr>
          <p:cNvPr id="5" name="Title Placeholder 2">
            <a:extLst>
              <a:ext uri="{FF2B5EF4-FFF2-40B4-BE49-F238E27FC236}">
                <a16:creationId xmlns:a16="http://schemas.microsoft.com/office/drawing/2014/main" id="{C1C7924A-A778-43FB-A0EC-775FDC1937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gray">
          <a:xfrm>
            <a:off x="487362" y="285784"/>
            <a:ext cx="832855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1">
              <a:tabLst>
                <a:tab pos="447675" algn="l"/>
              </a:tabLst>
              <a:defRPr>
                <a:solidFill>
                  <a:schemeClr val="bg1"/>
                </a:solidFill>
                <a:ea typeface="+mj-ea"/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1239632117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2A68FF05-80D3-4310-8A89-9034536D4F7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4682329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2A68FF05-80D3-4310-8A89-9034536D4F7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E4EF4B5C-D636-4483-9B30-006BFB4C4726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DCB45A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2400" b="0" i="0" baseline="0" dirty="0" err="1">
              <a:solidFill>
                <a:schemeClr val="tx1"/>
              </a:solidFill>
              <a:latin typeface="BundesSerif Office" panose="02050002050300000203" pitchFamily="18" charset="0"/>
              <a:ea typeface="ＭＳ Ｐゴシック" panose="020B0600070205080204" pitchFamily="34" charset="-128"/>
              <a:cs typeface="+mj-cs"/>
              <a:sym typeface="BundesSerif Office" panose="02050002050300000203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476F1A-50B1-4A23-80BB-2A60C5EDF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87817C-E364-4BF2-AB8B-16E4152B7F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573789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01555337"/>
              </p:ext>
            </p:extLst>
          </p:nvPr>
        </p:nvGraphicFramePr>
        <p:xfrm>
          <a:off x="1590" y="1193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0" y="1193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5AFFB2DB-A314-4C11-ADAF-9DF421C3BC8C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DCB45A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de-DE" sz="2900" b="0" i="0" baseline="0" dirty="0" err="1">
              <a:solidFill>
                <a:schemeClr val="tx1"/>
              </a:solidFill>
              <a:latin typeface="BundesSerif Office" panose="02050002050300000203" pitchFamily="18" charset="0"/>
              <a:ea typeface="ＭＳ Ｐゴシック" panose="020B0600070205080204" pitchFamily="34" charset="-128"/>
              <a:cs typeface="+mj-cs"/>
              <a:sym typeface="BundesSerif Office" panose="02050002050300000203" pitchFamily="18" charset="0"/>
            </a:endParaRPr>
          </a:p>
        </p:txBody>
      </p:sp>
      <p:sp>
        <p:nvSpPr>
          <p:cNvPr id="9" name="Document type" hidden="1"/>
          <p:cNvSpPr txBox="1">
            <a:spLocks noChangeArrowheads="1"/>
          </p:cNvSpPr>
          <p:nvPr/>
        </p:nvSpPr>
        <p:spPr bwMode="gray">
          <a:xfrm>
            <a:off x="975445" y="4102300"/>
            <a:ext cx="4945512" cy="184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de-DE" sz="1200" baseline="0" noProof="0" dirty="0">
                <a:latin typeface="+mn-lt"/>
                <a:ea typeface="+mn-ea"/>
                <a:cs typeface="+mn-cs"/>
                <a:sym typeface="+mn-lt"/>
              </a:rPr>
              <a:t>Dokument</a:t>
            </a:r>
          </a:p>
        </p:txBody>
      </p:sp>
      <p:sp>
        <p:nvSpPr>
          <p:cNvPr id="10" name="Date" hidden="1"/>
          <p:cNvSpPr txBox="1">
            <a:spLocks noChangeArrowheads="1"/>
          </p:cNvSpPr>
          <p:nvPr/>
        </p:nvSpPr>
        <p:spPr bwMode="gray">
          <a:xfrm>
            <a:off x="975445" y="4327042"/>
            <a:ext cx="4945512" cy="184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de-DE" sz="1200" baseline="0" noProof="0" dirty="0">
                <a:latin typeface="+mn-lt"/>
                <a:ea typeface="+mn-ea"/>
                <a:cs typeface="+mn-cs"/>
                <a:sym typeface="+mn-lt"/>
              </a:rPr>
              <a:t>Ort, Datum</a:t>
            </a:r>
          </a:p>
        </p:txBody>
      </p: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gray">
          <a:xfrm>
            <a:off x="975445" y="2064694"/>
            <a:ext cx="4945512" cy="446276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900" b="0" baseline="0"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de-DE" noProof="0" dirty="0"/>
              <a:t>Click </a:t>
            </a:r>
            <a:r>
              <a:rPr lang="de-DE" noProof="0" dirty="0" err="1"/>
              <a:t>to</a:t>
            </a:r>
            <a:r>
              <a:rPr lang="de-DE" noProof="0" dirty="0"/>
              <a:t> </a:t>
            </a:r>
            <a:r>
              <a:rPr lang="de-DE" noProof="0" dirty="0" err="1"/>
              <a:t>edit</a:t>
            </a:r>
            <a:r>
              <a:rPr lang="de-DE" noProof="0" dirty="0"/>
              <a:t> Master title style</a:t>
            </a:r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975445" y="3475912"/>
            <a:ext cx="4945512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1800" baseline="0"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pPr lvl="0"/>
            <a:r>
              <a:rPr lang="de-DE" noProof="0" dirty="0"/>
              <a:t>Click </a:t>
            </a:r>
            <a:r>
              <a:rPr lang="de-DE" noProof="0" dirty="0" err="1"/>
              <a:t>to</a:t>
            </a:r>
            <a:r>
              <a:rPr lang="de-DE" noProof="0" dirty="0"/>
              <a:t> </a:t>
            </a:r>
            <a:r>
              <a:rPr lang="de-DE" noProof="0" dirty="0" err="1"/>
              <a:t>edit</a:t>
            </a:r>
            <a:r>
              <a:rPr lang="de-DE" noProof="0" dirty="0"/>
              <a:t> Master </a:t>
            </a:r>
            <a:r>
              <a:rPr lang="de-DE" noProof="0" dirty="0" err="1"/>
              <a:t>subtitle</a:t>
            </a:r>
            <a:r>
              <a:rPr lang="de-DE" noProof="0" dirty="0"/>
              <a:t> style</a:t>
            </a:r>
          </a:p>
        </p:txBody>
      </p:sp>
    </p:spTree>
    <p:extLst>
      <p:ext uri="{BB962C8B-B14F-4D97-AF65-F5344CB8AC3E}">
        <p14:creationId xmlns:p14="http://schemas.microsoft.com/office/powerpoint/2010/main" val="78292909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51795005"/>
              </p:ext>
            </p:extLst>
          </p:nvPr>
        </p:nvGraphicFramePr>
        <p:xfrm>
          <a:off x="1590" y="1193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0" y="1193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6855AB6F-0BE7-46A4-91E6-68322D056076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DCB45A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de-DE" sz="2400" b="0" i="0" baseline="0" dirty="0" err="1">
              <a:solidFill>
                <a:schemeClr val="tx1"/>
              </a:solidFill>
              <a:latin typeface="BundesSerif Office" panose="02050002050300000203" pitchFamily="18" charset="0"/>
              <a:ea typeface="ＭＳ Ｐゴシック" panose="020B0600070205080204" pitchFamily="34" charset="-128"/>
              <a:cs typeface="+mj-cs"/>
              <a:sym typeface="BundesSerif Office" panose="02050002050300000203" pitchFamily="18" charset="0"/>
            </a:endParaRPr>
          </a:p>
        </p:txBody>
      </p:sp>
      <p:sp>
        <p:nvSpPr>
          <p:cNvPr id="5" name="Title Placeholder 2">
            <a:extLst>
              <a:ext uri="{FF2B5EF4-FFF2-40B4-BE49-F238E27FC236}">
                <a16:creationId xmlns:a16="http://schemas.microsoft.com/office/drawing/2014/main" id="{FFAB708A-F6AD-45E6-A489-D852CFC13A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gray">
          <a:xfrm>
            <a:off x="487362" y="285784"/>
            <a:ext cx="832855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1">
              <a:tabLst>
                <a:tab pos="447675" algn="l"/>
              </a:tabLst>
              <a:defRPr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de-DE" noProof="0" dirty="0"/>
              <a:t>Click </a:t>
            </a:r>
            <a:r>
              <a:rPr lang="de-DE" noProof="0" dirty="0" err="1"/>
              <a:t>to</a:t>
            </a:r>
            <a:r>
              <a:rPr lang="de-DE" noProof="0" dirty="0"/>
              <a:t> </a:t>
            </a:r>
            <a:r>
              <a:rPr lang="de-DE" noProof="0" dirty="0" err="1"/>
              <a:t>edit</a:t>
            </a:r>
            <a:r>
              <a:rPr lang="de-DE" noProof="0" dirty="0"/>
              <a:t>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6050324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op Left">
    <p:bg bwMode="invGray">
      <p:bgPr>
        <a:solidFill>
          <a:srgbClr val="3372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98390387"/>
              </p:ext>
            </p:extLst>
          </p:nvPr>
        </p:nvGraphicFramePr>
        <p:xfrm>
          <a:off x="1590" y="1193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0" y="1193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DD329EBF-708C-4DCE-9252-C35A1A6546DC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DCB45A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de-DE" sz="2400" b="0" i="0" baseline="0" dirty="0" err="1">
              <a:solidFill>
                <a:schemeClr val="tx1"/>
              </a:solidFill>
              <a:latin typeface="BundesSerif Office" panose="02050002050300000203" pitchFamily="18" charset="0"/>
              <a:ea typeface="ＭＳ Ｐゴシック" panose="020B0600070205080204" pitchFamily="34" charset="-128"/>
              <a:cs typeface="+mj-cs"/>
              <a:sym typeface="BundesSerif Office" panose="02050002050300000203" pitchFamily="18" charset="0"/>
            </a:endParaRPr>
          </a:p>
        </p:txBody>
      </p:sp>
      <p:sp>
        <p:nvSpPr>
          <p:cNvPr id="5" name="Title Placeholder 2">
            <a:extLst>
              <a:ext uri="{FF2B5EF4-FFF2-40B4-BE49-F238E27FC236}">
                <a16:creationId xmlns:a16="http://schemas.microsoft.com/office/drawing/2014/main" id="{C1C7924A-A778-43FB-A0EC-775FDC1937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gray">
          <a:xfrm>
            <a:off x="487362" y="285784"/>
            <a:ext cx="832855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1">
              <a:tabLst>
                <a:tab pos="447675" algn="l"/>
              </a:tabLst>
              <a:defRPr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de-DE" noProof="0" dirty="0"/>
              <a:t>Click </a:t>
            </a:r>
            <a:r>
              <a:rPr lang="de-DE" noProof="0" dirty="0" err="1"/>
              <a:t>to</a:t>
            </a:r>
            <a:r>
              <a:rPr lang="de-DE" noProof="0" dirty="0"/>
              <a:t> </a:t>
            </a:r>
            <a:r>
              <a:rPr lang="de-DE" noProof="0" dirty="0" err="1"/>
              <a:t>edit</a:t>
            </a:r>
            <a:r>
              <a:rPr lang="de-DE" noProof="0" dirty="0"/>
              <a:t>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33588560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5790E9C9-E0DD-4C15-BF00-F46BAC023F3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26" imgH="526" progId="TCLayout.ActiveDocument.1">
                  <p:embed/>
                </p:oleObj>
              </mc:Choice>
              <mc:Fallback>
                <p:oleObj name="think-cell Slide" r:id="rId3" imgW="526" imgH="52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5790E9C9-E0DD-4C15-BF00-F46BAC023F3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469CC2AF-7F78-4451-9C2F-4A21F551A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620389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Agenda">
    <p:bg bwMode="invGray">
      <p:bgPr>
        <a:solidFill>
          <a:srgbClr val="3372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36508878"/>
              </p:ext>
            </p:extLst>
          </p:nvPr>
        </p:nvGraphicFramePr>
        <p:xfrm>
          <a:off x="1590" y="1193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0" y="1193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08A9F282-A36C-439D-8D2A-0276293FC0C1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DCB45A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de-DE" sz="2400" b="0" i="0" baseline="0" dirty="0" err="1">
              <a:solidFill>
                <a:schemeClr val="tx1"/>
              </a:solidFill>
              <a:latin typeface="BundesSerif Office" panose="02050002050300000203" pitchFamily="18" charset="0"/>
              <a:ea typeface="ＭＳ Ｐゴシック" panose="020B0600070205080204" pitchFamily="34" charset="-128"/>
              <a:cs typeface="+mj-cs"/>
              <a:sym typeface="BundesSerif Office" panose="02050002050300000203" pitchFamily="18" charset="0"/>
            </a:endParaRPr>
          </a:p>
        </p:txBody>
      </p:sp>
      <p:sp>
        <p:nvSpPr>
          <p:cNvPr id="5" name="Title Placeholder 2">
            <a:extLst>
              <a:ext uri="{FF2B5EF4-FFF2-40B4-BE49-F238E27FC236}">
                <a16:creationId xmlns:a16="http://schemas.microsoft.com/office/drawing/2014/main" id="{C1C7924A-A778-43FB-A0EC-775FDC1937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gray">
          <a:xfrm>
            <a:off x="487362" y="285784"/>
            <a:ext cx="832855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1">
              <a:tabLst>
                <a:tab pos="447675" algn="l"/>
              </a:tabLst>
              <a:defRPr>
                <a:solidFill>
                  <a:schemeClr val="bg1"/>
                </a:solidFill>
                <a:ea typeface="+mj-ea"/>
              </a:defRPr>
            </a:lvl1pPr>
          </a:lstStyle>
          <a:p>
            <a:pPr lvl="0"/>
            <a:r>
              <a:rPr lang="de-DE" noProof="0" dirty="0"/>
              <a:t>Click </a:t>
            </a:r>
            <a:r>
              <a:rPr lang="de-DE" noProof="0" dirty="0" err="1"/>
              <a:t>to</a:t>
            </a:r>
            <a:r>
              <a:rPr lang="de-DE" noProof="0" dirty="0"/>
              <a:t> </a:t>
            </a:r>
            <a:r>
              <a:rPr lang="de-DE" noProof="0" dirty="0" err="1"/>
              <a:t>edit</a:t>
            </a:r>
            <a:r>
              <a:rPr lang="de-DE" noProof="0" dirty="0"/>
              <a:t>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99282492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Seite </a:t>
            </a:r>
            <a:fld id="{3A81B1D4-E7D9-4263-A4BA-F75C95B42A7D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7884694"/>
      </p:ext>
    </p:extLst>
  </p:cSld>
  <p:clrMapOvr>
    <a:masterClrMapping/>
  </p:clrMapOvr>
  <p:transition>
    <p:dissolv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/>
              <a:t>Titelmasterformat durch Klicken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noProof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58775" y="1110450"/>
            <a:ext cx="8534400" cy="1374735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33989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Seite </a:t>
            </a:r>
            <a:fld id="{7035D381-67B0-48C1-98E1-720E08ACEF49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quarter" idx="16" hasCustomPrompt="1"/>
          </p:nvPr>
        </p:nvSpPr>
        <p:spPr>
          <a:xfrm>
            <a:off x="358774" y="4393327"/>
            <a:ext cx="8532000" cy="123111"/>
          </a:xfrm>
        </p:spPr>
        <p:txBody>
          <a:bodyPr anchor="b"/>
          <a:lstStyle>
            <a:lvl1pPr>
              <a:defRPr sz="800" b="0"/>
            </a:lvl1pPr>
          </a:lstStyle>
          <a:p>
            <a:pPr lvl="0"/>
            <a:r>
              <a:rPr lang="de-DE" dirty="0"/>
              <a:t>Hier kann bei Bedarf eine Quelle eingefügt werden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3376434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84722969"/>
              </p:ext>
            </p:extLst>
          </p:nvPr>
        </p:nvGraphicFramePr>
        <p:xfrm>
          <a:off x="1590" y="1193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0" y="1193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5AFFB2DB-A314-4C11-ADAF-9DF421C3BC8C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DCB45A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de-DE" sz="2900" b="0" i="0" baseline="0" dirty="0" err="1">
              <a:solidFill>
                <a:schemeClr val="tx1"/>
              </a:solidFill>
              <a:latin typeface="BundesSerif Office" panose="02050002050300000203" pitchFamily="18" charset="0"/>
              <a:ea typeface="ＭＳ Ｐゴシック" panose="020B0600070205080204" pitchFamily="34" charset="-128"/>
              <a:cs typeface="+mj-cs"/>
              <a:sym typeface="BundesSerif Office" panose="02050002050300000203" pitchFamily="18" charset="0"/>
            </a:endParaRPr>
          </a:p>
        </p:txBody>
      </p:sp>
      <p:sp>
        <p:nvSpPr>
          <p:cNvPr id="9" name="Document type" hidden="1"/>
          <p:cNvSpPr txBox="1">
            <a:spLocks noChangeArrowheads="1"/>
          </p:cNvSpPr>
          <p:nvPr/>
        </p:nvSpPr>
        <p:spPr bwMode="gray">
          <a:xfrm>
            <a:off x="975445" y="4102300"/>
            <a:ext cx="4945512" cy="184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de-DE" sz="1200" baseline="0" noProof="0" dirty="0">
                <a:latin typeface="+mn-lt"/>
                <a:ea typeface="+mn-ea"/>
                <a:cs typeface="+mn-cs"/>
                <a:sym typeface="+mn-lt"/>
              </a:rPr>
              <a:t>Dokument</a:t>
            </a:r>
          </a:p>
        </p:txBody>
      </p:sp>
      <p:sp>
        <p:nvSpPr>
          <p:cNvPr id="10" name="Date" hidden="1"/>
          <p:cNvSpPr txBox="1">
            <a:spLocks noChangeArrowheads="1"/>
          </p:cNvSpPr>
          <p:nvPr/>
        </p:nvSpPr>
        <p:spPr bwMode="gray">
          <a:xfrm>
            <a:off x="975445" y="4327042"/>
            <a:ext cx="4945512" cy="184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de-DE" sz="1200" baseline="0" noProof="0" dirty="0">
                <a:latin typeface="+mn-lt"/>
                <a:ea typeface="+mn-ea"/>
                <a:cs typeface="+mn-cs"/>
                <a:sym typeface="+mn-lt"/>
              </a:rPr>
              <a:t>Ort, Datum</a:t>
            </a:r>
          </a:p>
        </p:txBody>
      </p: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gray">
          <a:xfrm>
            <a:off x="975445" y="2064694"/>
            <a:ext cx="4945512" cy="446276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900" b="0" baseline="0"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de-DE" noProof="0" dirty="0"/>
              <a:t>Click </a:t>
            </a:r>
            <a:r>
              <a:rPr lang="de-DE" noProof="0" dirty="0" err="1"/>
              <a:t>to</a:t>
            </a:r>
            <a:r>
              <a:rPr lang="de-DE" noProof="0" dirty="0"/>
              <a:t> </a:t>
            </a:r>
            <a:r>
              <a:rPr lang="de-DE" noProof="0" dirty="0" err="1"/>
              <a:t>edit</a:t>
            </a:r>
            <a:r>
              <a:rPr lang="de-DE" noProof="0" dirty="0"/>
              <a:t> Master title style</a:t>
            </a:r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975445" y="3475912"/>
            <a:ext cx="4945512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1800" baseline="0"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pPr lvl="0"/>
            <a:r>
              <a:rPr lang="de-DE" noProof="0" dirty="0"/>
              <a:t>Click </a:t>
            </a:r>
            <a:r>
              <a:rPr lang="de-DE" noProof="0" dirty="0" err="1"/>
              <a:t>to</a:t>
            </a:r>
            <a:r>
              <a:rPr lang="de-DE" noProof="0" dirty="0"/>
              <a:t> </a:t>
            </a:r>
            <a:r>
              <a:rPr lang="de-DE" noProof="0" dirty="0" err="1"/>
              <a:t>edit</a:t>
            </a:r>
            <a:r>
              <a:rPr lang="de-DE" noProof="0" dirty="0"/>
              <a:t> Master </a:t>
            </a:r>
            <a:r>
              <a:rPr lang="de-DE" noProof="0" dirty="0" err="1"/>
              <a:t>subtitle</a:t>
            </a:r>
            <a:r>
              <a:rPr lang="de-DE" noProof="0" dirty="0"/>
              <a:t> style</a:t>
            </a:r>
          </a:p>
        </p:txBody>
      </p:sp>
    </p:spTree>
    <p:extLst>
      <p:ext uri="{BB962C8B-B14F-4D97-AF65-F5344CB8AC3E}">
        <p14:creationId xmlns:p14="http://schemas.microsoft.com/office/powerpoint/2010/main" val="1692523437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31407538"/>
              </p:ext>
            </p:extLst>
          </p:nvPr>
        </p:nvGraphicFramePr>
        <p:xfrm>
          <a:off x="1590" y="1193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0" y="1193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6855AB6F-0BE7-46A4-91E6-68322D056076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DCB45A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de-DE" sz="2400" b="0" i="0" baseline="0" dirty="0" err="1">
              <a:solidFill>
                <a:schemeClr val="tx1"/>
              </a:solidFill>
              <a:latin typeface="BundesSerif Office" panose="02050002050300000203" pitchFamily="18" charset="0"/>
              <a:ea typeface="ＭＳ Ｐゴシック" panose="020B0600070205080204" pitchFamily="34" charset="-128"/>
              <a:cs typeface="+mj-cs"/>
              <a:sym typeface="BundesSerif Office" panose="02050002050300000203" pitchFamily="18" charset="0"/>
            </a:endParaRPr>
          </a:p>
        </p:txBody>
      </p:sp>
      <p:sp>
        <p:nvSpPr>
          <p:cNvPr id="5" name="Title Placeholder 2">
            <a:extLst>
              <a:ext uri="{FF2B5EF4-FFF2-40B4-BE49-F238E27FC236}">
                <a16:creationId xmlns:a16="http://schemas.microsoft.com/office/drawing/2014/main" id="{FFAB708A-F6AD-45E6-A489-D852CFC13A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gray">
          <a:xfrm>
            <a:off x="487362" y="285784"/>
            <a:ext cx="832855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1">
              <a:tabLst>
                <a:tab pos="447675" algn="l"/>
              </a:tabLst>
              <a:defRPr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de-DE" noProof="0" dirty="0"/>
              <a:t>Click </a:t>
            </a:r>
            <a:r>
              <a:rPr lang="de-DE" noProof="0" dirty="0" err="1"/>
              <a:t>to</a:t>
            </a:r>
            <a:r>
              <a:rPr lang="de-DE" noProof="0" dirty="0"/>
              <a:t> </a:t>
            </a:r>
            <a:r>
              <a:rPr lang="de-DE" noProof="0" dirty="0" err="1"/>
              <a:t>edit</a:t>
            </a:r>
            <a:r>
              <a:rPr lang="de-DE" noProof="0" dirty="0"/>
              <a:t>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00184712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op Left">
    <p:bg bwMode="invGray">
      <p:bgPr>
        <a:solidFill>
          <a:srgbClr val="3372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17864070"/>
              </p:ext>
            </p:extLst>
          </p:nvPr>
        </p:nvGraphicFramePr>
        <p:xfrm>
          <a:off x="1590" y="1193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0" y="1193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DD329EBF-708C-4DCE-9252-C35A1A6546DC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DCB45A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de-DE" sz="2400" b="0" i="0" baseline="0" dirty="0" err="1">
              <a:solidFill>
                <a:schemeClr val="tx1"/>
              </a:solidFill>
              <a:latin typeface="BundesSerif Office" panose="02050002050300000203" pitchFamily="18" charset="0"/>
              <a:ea typeface="ＭＳ Ｐゴシック" panose="020B0600070205080204" pitchFamily="34" charset="-128"/>
              <a:cs typeface="+mj-cs"/>
              <a:sym typeface="BundesSerif Office" panose="02050002050300000203" pitchFamily="18" charset="0"/>
            </a:endParaRPr>
          </a:p>
        </p:txBody>
      </p:sp>
      <p:sp>
        <p:nvSpPr>
          <p:cNvPr id="5" name="Title Placeholder 2">
            <a:extLst>
              <a:ext uri="{FF2B5EF4-FFF2-40B4-BE49-F238E27FC236}">
                <a16:creationId xmlns:a16="http://schemas.microsoft.com/office/drawing/2014/main" id="{C1C7924A-A778-43FB-A0EC-775FDC1937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gray">
          <a:xfrm>
            <a:off x="487362" y="285784"/>
            <a:ext cx="832855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1">
              <a:tabLst>
                <a:tab pos="447675" algn="l"/>
              </a:tabLst>
              <a:defRPr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de-DE" noProof="0" dirty="0"/>
              <a:t>Click </a:t>
            </a:r>
            <a:r>
              <a:rPr lang="de-DE" noProof="0" dirty="0" err="1"/>
              <a:t>to</a:t>
            </a:r>
            <a:r>
              <a:rPr lang="de-DE" noProof="0" dirty="0"/>
              <a:t> </a:t>
            </a:r>
            <a:r>
              <a:rPr lang="de-DE" noProof="0" dirty="0" err="1"/>
              <a:t>edit</a:t>
            </a:r>
            <a:r>
              <a:rPr lang="de-DE" noProof="0" dirty="0"/>
              <a:t>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60685154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Seite </a:t>
            </a:r>
            <a:fld id="{3A81B1D4-E7D9-4263-A4BA-F75C95B42A7D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3828923"/>
      </p:ext>
    </p:extLst>
  </p:cSld>
  <p:clrMapOvr>
    <a:masterClrMapping/>
  </p:clrMapOvr>
  <p:transition>
    <p:dissolv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18370004"/>
              </p:ext>
            </p:extLst>
          </p:nvPr>
        </p:nvGraphicFramePr>
        <p:xfrm>
          <a:off x="1590" y="1193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0" y="1193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5AFFB2DB-A314-4C11-ADAF-9DF421C3BC8C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DCB45A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de-DE" sz="2900" b="0" i="0" baseline="0" dirty="0" err="1">
              <a:solidFill>
                <a:schemeClr val="tx1"/>
              </a:solidFill>
              <a:latin typeface="BundesSerif Office" panose="02050002050300000203" pitchFamily="18" charset="0"/>
              <a:ea typeface="ＭＳ Ｐゴシック" panose="020B0600070205080204" pitchFamily="34" charset="-128"/>
              <a:cs typeface="+mj-cs"/>
              <a:sym typeface="BundesSerif Office" panose="02050002050300000203" pitchFamily="18" charset="0"/>
            </a:endParaRPr>
          </a:p>
        </p:txBody>
      </p:sp>
      <p:sp>
        <p:nvSpPr>
          <p:cNvPr id="9" name="Document type" hidden="1"/>
          <p:cNvSpPr txBox="1">
            <a:spLocks noChangeArrowheads="1"/>
          </p:cNvSpPr>
          <p:nvPr/>
        </p:nvSpPr>
        <p:spPr bwMode="gray">
          <a:xfrm>
            <a:off x="975445" y="4102300"/>
            <a:ext cx="4945512" cy="184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de-DE" sz="1200" baseline="0" noProof="0" dirty="0">
                <a:latin typeface="+mn-lt"/>
                <a:ea typeface="+mn-ea"/>
                <a:cs typeface="+mn-cs"/>
                <a:sym typeface="+mn-lt"/>
              </a:rPr>
              <a:t>Dokument</a:t>
            </a:r>
          </a:p>
        </p:txBody>
      </p:sp>
      <p:sp>
        <p:nvSpPr>
          <p:cNvPr id="10" name="Date" hidden="1"/>
          <p:cNvSpPr txBox="1">
            <a:spLocks noChangeArrowheads="1"/>
          </p:cNvSpPr>
          <p:nvPr/>
        </p:nvSpPr>
        <p:spPr bwMode="gray">
          <a:xfrm>
            <a:off x="975445" y="4327042"/>
            <a:ext cx="4945512" cy="184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de-DE" sz="1200" baseline="0" noProof="0" dirty="0">
                <a:latin typeface="+mn-lt"/>
                <a:ea typeface="+mn-ea"/>
                <a:cs typeface="+mn-cs"/>
                <a:sym typeface="+mn-lt"/>
              </a:rPr>
              <a:t>Ort, Datum</a:t>
            </a:r>
          </a:p>
        </p:txBody>
      </p: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gray">
          <a:xfrm>
            <a:off x="975445" y="2064694"/>
            <a:ext cx="4945512" cy="446276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900" b="0" baseline="0"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de-DE" noProof="0" dirty="0"/>
              <a:t>Click </a:t>
            </a:r>
            <a:r>
              <a:rPr lang="de-DE" noProof="0" dirty="0" err="1"/>
              <a:t>to</a:t>
            </a:r>
            <a:r>
              <a:rPr lang="de-DE" noProof="0" dirty="0"/>
              <a:t> </a:t>
            </a:r>
            <a:r>
              <a:rPr lang="de-DE" noProof="0" dirty="0" err="1"/>
              <a:t>edit</a:t>
            </a:r>
            <a:r>
              <a:rPr lang="de-DE" noProof="0" dirty="0"/>
              <a:t> Master title style</a:t>
            </a:r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975445" y="3475912"/>
            <a:ext cx="4945512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1800" baseline="0"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pPr lvl="0"/>
            <a:r>
              <a:rPr lang="de-DE" noProof="0" dirty="0"/>
              <a:t>Click </a:t>
            </a:r>
            <a:r>
              <a:rPr lang="de-DE" noProof="0" dirty="0" err="1"/>
              <a:t>to</a:t>
            </a:r>
            <a:r>
              <a:rPr lang="de-DE" noProof="0" dirty="0"/>
              <a:t> </a:t>
            </a:r>
            <a:r>
              <a:rPr lang="de-DE" noProof="0" dirty="0" err="1"/>
              <a:t>edit</a:t>
            </a:r>
            <a:r>
              <a:rPr lang="de-DE" noProof="0" dirty="0"/>
              <a:t> Master </a:t>
            </a:r>
            <a:r>
              <a:rPr lang="de-DE" noProof="0" dirty="0" err="1"/>
              <a:t>subtitle</a:t>
            </a:r>
            <a:r>
              <a:rPr lang="de-DE" noProof="0" dirty="0"/>
              <a:t> style</a:t>
            </a:r>
          </a:p>
        </p:txBody>
      </p:sp>
    </p:spTree>
    <p:extLst>
      <p:ext uri="{BB962C8B-B14F-4D97-AF65-F5344CB8AC3E}">
        <p14:creationId xmlns:p14="http://schemas.microsoft.com/office/powerpoint/2010/main" val="3707276324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92820684"/>
              </p:ext>
            </p:extLst>
          </p:nvPr>
        </p:nvGraphicFramePr>
        <p:xfrm>
          <a:off x="1590" y="1193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0" y="1193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6855AB6F-0BE7-46A4-91E6-68322D056076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DCB45A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de-DE" sz="2400" b="0" i="0" baseline="0" dirty="0" err="1">
              <a:solidFill>
                <a:schemeClr val="tx1"/>
              </a:solidFill>
              <a:latin typeface="BundesSerif Office" panose="02050002050300000203" pitchFamily="18" charset="0"/>
              <a:ea typeface="ＭＳ Ｐゴシック" panose="020B0600070205080204" pitchFamily="34" charset="-128"/>
              <a:cs typeface="+mj-cs"/>
              <a:sym typeface="BundesSerif Office" panose="02050002050300000203" pitchFamily="18" charset="0"/>
            </a:endParaRPr>
          </a:p>
        </p:txBody>
      </p:sp>
      <p:sp>
        <p:nvSpPr>
          <p:cNvPr id="5" name="Title Placeholder 2">
            <a:extLst>
              <a:ext uri="{FF2B5EF4-FFF2-40B4-BE49-F238E27FC236}">
                <a16:creationId xmlns:a16="http://schemas.microsoft.com/office/drawing/2014/main" id="{FFAB708A-F6AD-45E6-A489-D852CFC13A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gray">
          <a:xfrm>
            <a:off x="487362" y="285784"/>
            <a:ext cx="832855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1">
              <a:tabLst>
                <a:tab pos="447675" algn="l"/>
              </a:tabLst>
              <a:defRPr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de-DE" noProof="0" dirty="0"/>
              <a:t>Click </a:t>
            </a:r>
            <a:r>
              <a:rPr lang="de-DE" noProof="0" dirty="0" err="1"/>
              <a:t>to</a:t>
            </a:r>
            <a:r>
              <a:rPr lang="de-DE" noProof="0" dirty="0"/>
              <a:t> </a:t>
            </a:r>
            <a:r>
              <a:rPr lang="de-DE" noProof="0" dirty="0" err="1"/>
              <a:t>edit</a:t>
            </a:r>
            <a:r>
              <a:rPr lang="de-DE" noProof="0" dirty="0"/>
              <a:t>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82200823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op Left">
    <p:bg bwMode="invGray">
      <p:bgPr>
        <a:solidFill>
          <a:srgbClr val="3372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02784503"/>
              </p:ext>
            </p:extLst>
          </p:nvPr>
        </p:nvGraphicFramePr>
        <p:xfrm>
          <a:off x="1590" y="1193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0" y="1193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DD329EBF-708C-4DCE-9252-C35A1A6546DC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DCB45A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de-DE" sz="2400" b="0" i="0" baseline="0" dirty="0" err="1">
              <a:solidFill>
                <a:schemeClr val="tx1"/>
              </a:solidFill>
              <a:latin typeface="BundesSerif Office" panose="02050002050300000203" pitchFamily="18" charset="0"/>
              <a:ea typeface="ＭＳ Ｐゴシック" panose="020B0600070205080204" pitchFamily="34" charset="-128"/>
              <a:cs typeface="+mj-cs"/>
              <a:sym typeface="BundesSerif Office" panose="02050002050300000203" pitchFamily="18" charset="0"/>
            </a:endParaRPr>
          </a:p>
        </p:txBody>
      </p:sp>
      <p:sp>
        <p:nvSpPr>
          <p:cNvPr id="5" name="Title Placeholder 2">
            <a:extLst>
              <a:ext uri="{FF2B5EF4-FFF2-40B4-BE49-F238E27FC236}">
                <a16:creationId xmlns:a16="http://schemas.microsoft.com/office/drawing/2014/main" id="{C1C7924A-A778-43FB-A0EC-775FDC1937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gray">
          <a:xfrm>
            <a:off x="487362" y="285784"/>
            <a:ext cx="832855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1">
              <a:tabLst>
                <a:tab pos="447675" algn="l"/>
              </a:tabLst>
              <a:defRPr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de-DE" noProof="0" dirty="0"/>
              <a:t>Click </a:t>
            </a:r>
            <a:r>
              <a:rPr lang="de-DE" noProof="0" dirty="0" err="1"/>
              <a:t>to</a:t>
            </a:r>
            <a:r>
              <a:rPr lang="de-DE" noProof="0" dirty="0"/>
              <a:t> </a:t>
            </a:r>
            <a:r>
              <a:rPr lang="de-DE" noProof="0" dirty="0" err="1"/>
              <a:t>edit</a:t>
            </a:r>
            <a:r>
              <a:rPr lang="de-DE" noProof="0" dirty="0"/>
              <a:t>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05367695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5790E9C9-E0DD-4C15-BF00-F46BAC023F3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26" imgH="526" progId="TCLayout.ActiveDocument.1">
                  <p:embed/>
                </p:oleObj>
              </mc:Choice>
              <mc:Fallback>
                <p:oleObj name="think-cell Slide" r:id="rId3" imgW="526" imgH="52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5790E9C9-E0DD-4C15-BF00-F46BAC023F3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469CC2AF-7F78-4451-9C2F-4A21F551A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1055382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Agenda">
    <p:bg bwMode="invGray">
      <p:bgPr>
        <a:solidFill>
          <a:srgbClr val="3372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41749043"/>
              </p:ext>
            </p:extLst>
          </p:nvPr>
        </p:nvGraphicFramePr>
        <p:xfrm>
          <a:off x="1590" y="1193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0" y="1193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08A9F282-A36C-439D-8D2A-0276293FC0C1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DCB45A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de-DE" sz="2400" b="0" i="0" baseline="0" dirty="0" err="1">
              <a:solidFill>
                <a:schemeClr val="tx1"/>
              </a:solidFill>
              <a:latin typeface="BundesSerif Office" panose="02050002050300000203" pitchFamily="18" charset="0"/>
              <a:ea typeface="ＭＳ Ｐゴシック" panose="020B0600070205080204" pitchFamily="34" charset="-128"/>
              <a:cs typeface="+mj-cs"/>
              <a:sym typeface="BundesSerif Office" panose="02050002050300000203" pitchFamily="18" charset="0"/>
            </a:endParaRPr>
          </a:p>
        </p:txBody>
      </p:sp>
      <p:sp>
        <p:nvSpPr>
          <p:cNvPr id="5" name="Title Placeholder 2">
            <a:extLst>
              <a:ext uri="{FF2B5EF4-FFF2-40B4-BE49-F238E27FC236}">
                <a16:creationId xmlns:a16="http://schemas.microsoft.com/office/drawing/2014/main" id="{C1C7924A-A778-43FB-A0EC-775FDC1937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gray">
          <a:xfrm>
            <a:off x="487362" y="285784"/>
            <a:ext cx="832855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1">
              <a:tabLst>
                <a:tab pos="447675" algn="l"/>
              </a:tabLst>
              <a:defRPr>
                <a:solidFill>
                  <a:schemeClr val="bg1"/>
                </a:solidFill>
                <a:ea typeface="+mj-ea"/>
              </a:defRPr>
            </a:lvl1pPr>
          </a:lstStyle>
          <a:p>
            <a:pPr lvl="0"/>
            <a:r>
              <a:rPr lang="de-DE" noProof="0" dirty="0"/>
              <a:t>Click </a:t>
            </a:r>
            <a:r>
              <a:rPr lang="de-DE" noProof="0" dirty="0" err="1"/>
              <a:t>to</a:t>
            </a:r>
            <a:r>
              <a:rPr lang="de-DE" noProof="0" dirty="0"/>
              <a:t> </a:t>
            </a:r>
            <a:r>
              <a:rPr lang="de-DE" noProof="0" dirty="0" err="1"/>
              <a:t>edit</a:t>
            </a:r>
            <a:r>
              <a:rPr lang="de-DE" noProof="0" dirty="0"/>
              <a:t>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06164610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Seite </a:t>
            </a:r>
            <a:fld id="{3A81B1D4-E7D9-4263-A4BA-F75C95B42A7D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1882426"/>
      </p:ext>
    </p:extLst>
  </p:cSld>
  <p:clrMapOvr>
    <a:masterClrMapping/>
  </p:clrMapOvr>
  <p:transition>
    <p:dissolv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hne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58775" y="279134"/>
            <a:ext cx="8529485" cy="720197"/>
          </a:xfrm>
        </p:spPr>
        <p:txBody>
          <a:bodyPr/>
          <a:lstStyle/>
          <a:p>
            <a:r>
              <a:rPr lang="de-DE" noProof="0"/>
              <a:t>Titelmasterformat durch Klicken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noProof="0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33989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Seite </a:t>
            </a:r>
            <a:fld id="{7035D381-67B0-48C1-98E1-720E08ACEF49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quarter" idx="16" hasCustomPrompt="1"/>
          </p:nvPr>
        </p:nvSpPr>
        <p:spPr>
          <a:xfrm>
            <a:off x="358774" y="4393327"/>
            <a:ext cx="8532000" cy="123111"/>
          </a:xfrm>
        </p:spPr>
        <p:txBody>
          <a:bodyPr anchor="b"/>
          <a:lstStyle>
            <a:lvl1pPr>
              <a:defRPr sz="800" b="0"/>
            </a:lvl1pPr>
          </a:lstStyle>
          <a:p>
            <a:pPr lvl="0"/>
            <a:r>
              <a:rPr lang="de-DE" dirty="0"/>
              <a:t>Hier kann bei Bedarf eine Quelle eingefügt werden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75295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lflächiges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ildplatzhalter 15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0" y="0"/>
            <a:ext cx="9144000" cy="4778322"/>
          </a:xfrm>
          <a:custGeom>
            <a:avLst/>
            <a:gdLst>
              <a:gd name="connsiteX0" fmla="*/ 0 w 9144000"/>
              <a:gd name="connsiteY0" fmla="*/ 0 h 4778322"/>
              <a:gd name="connsiteX1" fmla="*/ 9144000 w 9144000"/>
              <a:gd name="connsiteY1" fmla="*/ 0 h 4778322"/>
              <a:gd name="connsiteX2" fmla="*/ 9144000 w 9144000"/>
              <a:gd name="connsiteY2" fmla="*/ 4778322 h 4778322"/>
              <a:gd name="connsiteX3" fmla="*/ 854908 w 9144000"/>
              <a:gd name="connsiteY3" fmla="*/ 4778322 h 4778322"/>
              <a:gd name="connsiteX4" fmla="*/ 946800 w 9144000"/>
              <a:gd name="connsiteY4" fmla="*/ 4643322 h 4778322"/>
              <a:gd name="connsiteX5" fmla="*/ 595565 w 9144000"/>
              <a:gd name="connsiteY5" fmla="*/ 4643322 h 4778322"/>
              <a:gd name="connsiteX6" fmla="*/ 544621 w 9144000"/>
              <a:gd name="connsiteY6" fmla="*/ 4643322 h 4778322"/>
              <a:gd name="connsiteX7" fmla="*/ 513546 w 9144000"/>
              <a:gd name="connsiteY7" fmla="*/ 4643322 h 4778322"/>
              <a:gd name="connsiteX8" fmla="*/ 407 w 9144000"/>
              <a:gd name="connsiteY8" fmla="*/ 4643322 h 4778322"/>
              <a:gd name="connsiteX9" fmla="*/ 0 w 9144000"/>
              <a:gd name="connsiteY9" fmla="*/ 4643322 h 4778322"/>
              <a:gd name="connsiteX0" fmla="*/ 0 w 9144000"/>
              <a:gd name="connsiteY0" fmla="*/ 0 h 4778322"/>
              <a:gd name="connsiteX1" fmla="*/ 9144000 w 9144000"/>
              <a:gd name="connsiteY1" fmla="*/ 0 h 4778322"/>
              <a:gd name="connsiteX2" fmla="*/ 9144000 w 9144000"/>
              <a:gd name="connsiteY2" fmla="*/ 4778322 h 4778322"/>
              <a:gd name="connsiteX3" fmla="*/ 854908 w 9144000"/>
              <a:gd name="connsiteY3" fmla="*/ 4778322 h 4778322"/>
              <a:gd name="connsiteX4" fmla="*/ 946800 w 9144000"/>
              <a:gd name="connsiteY4" fmla="*/ 4643322 h 4778322"/>
              <a:gd name="connsiteX5" fmla="*/ 544621 w 9144000"/>
              <a:gd name="connsiteY5" fmla="*/ 4643322 h 4778322"/>
              <a:gd name="connsiteX6" fmla="*/ 513546 w 9144000"/>
              <a:gd name="connsiteY6" fmla="*/ 4643322 h 4778322"/>
              <a:gd name="connsiteX7" fmla="*/ 407 w 9144000"/>
              <a:gd name="connsiteY7" fmla="*/ 4643322 h 4778322"/>
              <a:gd name="connsiteX8" fmla="*/ 0 w 9144000"/>
              <a:gd name="connsiteY8" fmla="*/ 4643322 h 4778322"/>
              <a:gd name="connsiteX9" fmla="*/ 0 w 9144000"/>
              <a:gd name="connsiteY9" fmla="*/ 0 h 4778322"/>
              <a:gd name="connsiteX0" fmla="*/ 0 w 9144000"/>
              <a:gd name="connsiteY0" fmla="*/ 0 h 4778322"/>
              <a:gd name="connsiteX1" fmla="*/ 9144000 w 9144000"/>
              <a:gd name="connsiteY1" fmla="*/ 0 h 4778322"/>
              <a:gd name="connsiteX2" fmla="*/ 9144000 w 9144000"/>
              <a:gd name="connsiteY2" fmla="*/ 4778322 h 4778322"/>
              <a:gd name="connsiteX3" fmla="*/ 854908 w 9144000"/>
              <a:gd name="connsiteY3" fmla="*/ 4778322 h 4778322"/>
              <a:gd name="connsiteX4" fmla="*/ 946800 w 9144000"/>
              <a:gd name="connsiteY4" fmla="*/ 4643322 h 4778322"/>
              <a:gd name="connsiteX5" fmla="*/ 544621 w 9144000"/>
              <a:gd name="connsiteY5" fmla="*/ 4643322 h 4778322"/>
              <a:gd name="connsiteX6" fmla="*/ 407 w 9144000"/>
              <a:gd name="connsiteY6" fmla="*/ 4643322 h 4778322"/>
              <a:gd name="connsiteX7" fmla="*/ 0 w 9144000"/>
              <a:gd name="connsiteY7" fmla="*/ 4643322 h 4778322"/>
              <a:gd name="connsiteX8" fmla="*/ 0 w 9144000"/>
              <a:gd name="connsiteY8" fmla="*/ 0 h 4778322"/>
              <a:gd name="connsiteX0" fmla="*/ 0 w 9144000"/>
              <a:gd name="connsiteY0" fmla="*/ 0 h 4778322"/>
              <a:gd name="connsiteX1" fmla="*/ 9144000 w 9144000"/>
              <a:gd name="connsiteY1" fmla="*/ 0 h 4778322"/>
              <a:gd name="connsiteX2" fmla="*/ 9144000 w 9144000"/>
              <a:gd name="connsiteY2" fmla="*/ 4778322 h 4778322"/>
              <a:gd name="connsiteX3" fmla="*/ 854908 w 9144000"/>
              <a:gd name="connsiteY3" fmla="*/ 4778322 h 4778322"/>
              <a:gd name="connsiteX4" fmla="*/ 946800 w 9144000"/>
              <a:gd name="connsiteY4" fmla="*/ 4643322 h 4778322"/>
              <a:gd name="connsiteX5" fmla="*/ 407 w 9144000"/>
              <a:gd name="connsiteY5" fmla="*/ 4643322 h 4778322"/>
              <a:gd name="connsiteX6" fmla="*/ 0 w 9144000"/>
              <a:gd name="connsiteY6" fmla="*/ 4643322 h 4778322"/>
              <a:gd name="connsiteX7" fmla="*/ 0 w 9144000"/>
              <a:gd name="connsiteY7" fmla="*/ 0 h 4778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0" h="4778322">
                <a:moveTo>
                  <a:pt x="0" y="0"/>
                </a:moveTo>
                <a:lnTo>
                  <a:pt x="9144000" y="0"/>
                </a:lnTo>
                <a:lnTo>
                  <a:pt x="9144000" y="4778322"/>
                </a:lnTo>
                <a:lnTo>
                  <a:pt x="854908" y="4778322"/>
                </a:lnTo>
                <a:lnTo>
                  <a:pt x="946800" y="4643322"/>
                </a:lnTo>
                <a:lnTo>
                  <a:pt x="407" y="4643322"/>
                </a:lnTo>
                <a:lnTo>
                  <a:pt x="0" y="4643322"/>
                </a:lnTo>
                <a:lnTo>
                  <a:pt x="0" y="0"/>
                </a:lnTo>
                <a:close/>
              </a:path>
            </a:pathLst>
          </a:custGeom>
        </p:spPr>
        <p:txBody>
          <a:bodyPr wrap="square" tIns="72000">
            <a:noAutofit/>
          </a:bodyPr>
          <a:lstStyle>
            <a:lvl1pPr algn="ctr">
              <a:spcBef>
                <a:spcPts val="0"/>
              </a:spcBef>
              <a:defRPr sz="1200" b="0" baseline="0">
                <a:solidFill>
                  <a:schemeClr val="accent1"/>
                </a:solidFill>
              </a:defRPr>
            </a:lvl1pPr>
          </a:lstStyle>
          <a:p>
            <a:r>
              <a:rPr lang="de-DE" noProof="0" dirty="0"/>
              <a:t>Durch klicken auf das Symbol das gewünschte Bild einfügen. Bitte nach Einfügen des Bildes das Bild in den Hintergrund legen.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5" hasCustomPrompt="1"/>
          </p:nvPr>
        </p:nvSpPr>
        <p:spPr>
          <a:xfrm>
            <a:off x="4504185" y="766547"/>
            <a:ext cx="3960000" cy="1477328"/>
          </a:xfrm>
        </p:spPr>
        <p:txBody>
          <a:bodyPr/>
          <a:lstStyle>
            <a:lvl1pPr>
              <a:spcBef>
                <a:spcPts val="0"/>
              </a:spcBef>
              <a:defRPr sz="3200" b="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PLATZHALTER FÜR EINE KURZE AUSSAGE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33989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Seite </a:t>
            </a:r>
            <a:fld id="{7035D381-67B0-48C1-98E1-720E08ACEF49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noProof="0"/>
          </a:p>
        </p:txBody>
      </p:sp>
      <p:sp>
        <p:nvSpPr>
          <p:cNvPr id="8" name="Textplatzhalter 3"/>
          <p:cNvSpPr>
            <a:spLocks noGrp="1"/>
          </p:cNvSpPr>
          <p:nvPr>
            <p:ph type="body" sz="quarter" idx="16" hasCustomPrompt="1"/>
          </p:nvPr>
        </p:nvSpPr>
        <p:spPr>
          <a:xfrm>
            <a:off x="4716205" y="4516438"/>
            <a:ext cx="4172055" cy="123111"/>
          </a:xfrm>
        </p:spPr>
        <p:txBody>
          <a:bodyPr tIns="0" bIns="0"/>
          <a:lstStyle>
            <a:lvl1pPr algn="r">
              <a:defRPr sz="8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de-DE" dirty="0"/>
              <a:t>Quellenangabe Fotonachweis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5394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_nur_Hamburg_Logo_Verwaltung 01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5303161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6" imgH="275" progId="TCLayout.ActiveDocument.1">
                  <p:embed/>
                </p:oleObj>
              </mc:Choice>
              <mc:Fallback>
                <p:oleObj name="think-cell Folie" r:id="rId3" imgW="276" imgH="275" progId="TCLayout.ActiveDocument.1">
                  <p:embed/>
                  <p:pic>
                    <p:nvPicPr>
                      <p:cNvPr id="4" name="Objekt 3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Bildplatzhalter 31"/>
          <p:cNvSpPr>
            <a:spLocks noGrp="1"/>
          </p:cNvSpPr>
          <p:nvPr>
            <p:ph type="pic" sz="quarter" idx="11" hasCustomPrompt="1"/>
          </p:nvPr>
        </p:nvSpPr>
        <p:spPr bwMode="gray">
          <a:xfrm>
            <a:off x="0" y="0"/>
            <a:ext cx="9144000" cy="3075120"/>
          </a:xfrm>
          <a:custGeom>
            <a:avLst/>
            <a:gdLst>
              <a:gd name="connsiteX0" fmla="*/ 0 w 9144000"/>
              <a:gd name="connsiteY0" fmla="*/ 0 h 3075120"/>
              <a:gd name="connsiteX1" fmla="*/ 9144000 w 9144000"/>
              <a:gd name="connsiteY1" fmla="*/ 0 h 3075120"/>
              <a:gd name="connsiteX2" fmla="*/ 9144000 w 9144000"/>
              <a:gd name="connsiteY2" fmla="*/ 3075120 h 3075120"/>
              <a:gd name="connsiteX3" fmla="*/ 5935980 w 9144000"/>
              <a:gd name="connsiteY3" fmla="*/ 3075120 h 3075120"/>
              <a:gd name="connsiteX4" fmla="*/ 5164968 w 9144000"/>
              <a:gd name="connsiteY4" fmla="*/ 3075120 h 3075120"/>
              <a:gd name="connsiteX5" fmla="*/ 1624358 w 9144000"/>
              <a:gd name="connsiteY5" fmla="*/ 3075120 h 3075120"/>
              <a:gd name="connsiteX6" fmla="*/ 1784351 w 9144000"/>
              <a:gd name="connsiteY6" fmla="*/ 2840072 h 3075120"/>
              <a:gd name="connsiteX7" fmla="*/ 1152128 w 9144000"/>
              <a:gd name="connsiteY7" fmla="*/ 2840072 h 3075120"/>
              <a:gd name="connsiteX8" fmla="*/ 1060429 w 9144000"/>
              <a:gd name="connsiteY8" fmla="*/ 2840072 h 3075120"/>
              <a:gd name="connsiteX9" fmla="*/ 1004494 w 9144000"/>
              <a:gd name="connsiteY9" fmla="*/ 2840072 h 3075120"/>
              <a:gd name="connsiteX10" fmla="*/ 80844 w 9144000"/>
              <a:gd name="connsiteY10" fmla="*/ 2840072 h 3075120"/>
              <a:gd name="connsiteX11" fmla="*/ 0 w 9144000"/>
              <a:gd name="connsiteY11" fmla="*/ 2840072 h 3075120"/>
              <a:gd name="connsiteX12" fmla="*/ 0 w 9144000"/>
              <a:gd name="connsiteY12" fmla="*/ 2833341 h 3075120"/>
              <a:gd name="connsiteX13" fmla="*/ 0 w 9144000"/>
              <a:gd name="connsiteY13" fmla="*/ 2049177 h 3075120"/>
              <a:gd name="connsiteX14" fmla="*/ 0 w 9144000"/>
              <a:gd name="connsiteY14" fmla="*/ 1619700 h 3075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144000" h="3075120">
                <a:moveTo>
                  <a:pt x="0" y="0"/>
                </a:moveTo>
                <a:lnTo>
                  <a:pt x="9144000" y="0"/>
                </a:lnTo>
                <a:lnTo>
                  <a:pt x="9144000" y="3075120"/>
                </a:lnTo>
                <a:lnTo>
                  <a:pt x="5935980" y="3075120"/>
                </a:lnTo>
                <a:lnTo>
                  <a:pt x="5164968" y="3075120"/>
                </a:lnTo>
                <a:lnTo>
                  <a:pt x="1624358" y="3075120"/>
                </a:lnTo>
                <a:lnTo>
                  <a:pt x="1784351" y="2840072"/>
                </a:lnTo>
                <a:lnTo>
                  <a:pt x="1152128" y="2840072"/>
                </a:lnTo>
                <a:lnTo>
                  <a:pt x="1060429" y="2840072"/>
                </a:lnTo>
                <a:lnTo>
                  <a:pt x="1004494" y="2840072"/>
                </a:lnTo>
                <a:lnTo>
                  <a:pt x="80844" y="2840072"/>
                </a:lnTo>
                <a:lnTo>
                  <a:pt x="0" y="2840072"/>
                </a:lnTo>
                <a:lnTo>
                  <a:pt x="0" y="2833341"/>
                </a:lnTo>
                <a:lnTo>
                  <a:pt x="0" y="2049177"/>
                </a:lnTo>
                <a:lnTo>
                  <a:pt x="0" y="1619700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 lIns="72000" tIns="72000" rIns="252000" bIns="216000" anchor="b">
            <a:noAutofit/>
          </a:bodyPr>
          <a:lstStyle>
            <a:lvl1pPr algn="r">
              <a:spcBef>
                <a:spcPts val="0"/>
              </a:spcBef>
              <a:defRPr sz="1200" b="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Um das Hintergrundbild einzufügen, markieren Sie </a:t>
            </a:r>
            <a:br>
              <a:rPr lang="de-DE" dirty="0"/>
            </a:br>
            <a:r>
              <a:rPr lang="de-DE" dirty="0"/>
              <a:t>bitte den grauen Platzhalter und wählen dann ein Bild </a:t>
            </a:r>
            <a:br>
              <a:rPr lang="de-DE" dirty="0"/>
            </a:br>
            <a:r>
              <a:rPr lang="de-DE" dirty="0"/>
              <a:t>über den Reiter „Einfügen“, „Grafik“ aus. </a:t>
            </a:r>
            <a:r>
              <a:rPr lang="de-DE" noProof="0" dirty="0"/>
              <a:t>Bitte nach </a:t>
            </a:r>
            <a:br>
              <a:rPr lang="de-DE" noProof="0" dirty="0"/>
            </a:br>
            <a:r>
              <a:rPr lang="de-DE" noProof="0" dirty="0"/>
              <a:t>Einfügen des Bildes das Bild in den Hintergrund legen.</a:t>
            </a:r>
            <a:endParaRPr lang="de-DE" dirty="0"/>
          </a:p>
        </p:txBody>
      </p:sp>
      <p:sp>
        <p:nvSpPr>
          <p:cNvPr id="29" name="Rechteck 28"/>
          <p:cNvSpPr/>
          <p:nvPr userDrawn="1"/>
        </p:nvSpPr>
        <p:spPr>
          <a:xfrm>
            <a:off x="0" y="3075120"/>
            <a:ext cx="9144000" cy="20683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850110" y="3421395"/>
            <a:ext cx="7034810" cy="514738"/>
          </a:xfrm>
          <a:solidFill>
            <a:schemeClr val="bg1"/>
          </a:solidFill>
        </p:spPr>
        <p:txBody>
          <a:bodyPr wrap="none" lIns="72000" tIns="72000" rIns="72000" bIns="72000" anchor="ctr" anchorCtr="0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baseline="0"/>
            </a:lvl1pPr>
          </a:lstStyle>
          <a:p>
            <a:r>
              <a:rPr lang="de-DE" dirty="0"/>
              <a:t>Titel durch Klicken bearbeiten</a:t>
            </a:r>
            <a:endParaRPr lang="en-US" dirty="0"/>
          </a:p>
        </p:txBody>
      </p:sp>
      <p:pic>
        <p:nvPicPr>
          <p:cNvPr id="9" name="Picture 4" descr="Z:\Kunden\Hamburg_Marketing\Bildmaterial\Logos_Gesellschaften\HamburgLogo_Weiße_Typo.wmf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999" y="4515735"/>
            <a:ext cx="2027867" cy="37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platzhalt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358775" y="4691340"/>
            <a:ext cx="4465638" cy="184666"/>
          </a:xfrm>
        </p:spPr>
        <p:txBody>
          <a:bodyPr/>
          <a:lstStyle>
            <a:lvl1pPr>
              <a:spcBef>
                <a:spcPts val="0"/>
              </a:spcBef>
              <a:defRPr sz="1200" b="0" cap="none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Datum  |  Ort</a:t>
            </a:r>
          </a:p>
        </p:txBody>
      </p:sp>
      <p:grpSp>
        <p:nvGrpSpPr>
          <p:cNvPr id="10" name="Gruppieren 9"/>
          <p:cNvGrpSpPr/>
          <p:nvPr userDrawn="1"/>
        </p:nvGrpSpPr>
        <p:grpSpPr>
          <a:xfrm>
            <a:off x="-95994" y="1163712"/>
            <a:ext cx="72000" cy="3352254"/>
            <a:chOff x="-108520" y="1448780"/>
            <a:chExt cx="72000" cy="3352254"/>
          </a:xfrm>
        </p:grpSpPr>
        <p:sp>
          <p:nvSpPr>
            <p:cNvPr id="12" name="Freihandform 11"/>
            <p:cNvSpPr/>
            <p:nvPr userDrawn="1"/>
          </p:nvSpPr>
          <p:spPr>
            <a:xfrm>
              <a:off x="-108520" y="1448780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" name="Freihandform 12"/>
            <p:cNvSpPr/>
            <p:nvPr userDrawn="1"/>
          </p:nvSpPr>
          <p:spPr>
            <a:xfrm>
              <a:off x="-108520" y="4801034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4" name="Gruppieren 13"/>
          <p:cNvGrpSpPr/>
          <p:nvPr userDrawn="1"/>
        </p:nvGrpSpPr>
        <p:grpSpPr>
          <a:xfrm>
            <a:off x="357710" y="-92546"/>
            <a:ext cx="8533602" cy="72000"/>
            <a:chOff x="395288" y="-92249"/>
            <a:chExt cx="8533602" cy="72000"/>
          </a:xfrm>
        </p:grpSpPr>
        <p:sp>
          <p:nvSpPr>
            <p:cNvPr id="15" name="Freihandform 14"/>
            <p:cNvSpPr/>
            <p:nvPr userDrawn="1"/>
          </p:nvSpPr>
          <p:spPr>
            <a:xfrm>
              <a:off x="3952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" name="Freihandform 15"/>
            <p:cNvSpPr/>
            <p:nvPr userDrawn="1"/>
          </p:nvSpPr>
          <p:spPr>
            <a:xfrm>
              <a:off x="4573406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7" name="Freihandform 16"/>
            <p:cNvSpPr/>
            <p:nvPr userDrawn="1"/>
          </p:nvSpPr>
          <p:spPr>
            <a:xfrm>
              <a:off x="47513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" name="Freihandform 17"/>
            <p:cNvSpPr/>
            <p:nvPr userDrawn="1"/>
          </p:nvSpPr>
          <p:spPr>
            <a:xfrm>
              <a:off x="8928890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9" name="Gruppieren 18"/>
          <p:cNvGrpSpPr/>
          <p:nvPr userDrawn="1"/>
        </p:nvGrpSpPr>
        <p:grpSpPr>
          <a:xfrm>
            <a:off x="9167994" y="1163712"/>
            <a:ext cx="72000" cy="3352254"/>
            <a:chOff x="-108520" y="1448780"/>
            <a:chExt cx="72000" cy="3352254"/>
          </a:xfrm>
        </p:grpSpPr>
        <p:sp>
          <p:nvSpPr>
            <p:cNvPr id="20" name="Freihandform 19"/>
            <p:cNvSpPr/>
            <p:nvPr userDrawn="1"/>
          </p:nvSpPr>
          <p:spPr>
            <a:xfrm>
              <a:off x="-108520" y="1448780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1" name="Freihandform 20"/>
            <p:cNvSpPr/>
            <p:nvPr userDrawn="1"/>
          </p:nvSpPr>
          <p:spPr>
            <a:xfrm>
              <a:off x="-108520" y="4801034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22" name="Gruppieren 21"/>
          <p:cNvGrpSpPr/>
          <p:nvPr userDrawn="1"/>
        </p:nvGrpSpPr>
        <p:grpSpPr>
          <a:xfrm>
            <a:off x="357710" y="5164046"/>
            <a:ext cx="8533602" cy="72000"/>
            <a:chOff x="395288" y="-92249"/>
            <a:chExt cx="8533602" cy="72000"/>
          </a:xfrm>
        </p:grpSpPr>
        <p:sp>
          <p:nvSpPr>
            <p:cNvPr id="23" name="Freihandform 22"/>
            <p:cNvSpPr/>
            <p:nvPr userDrawn="1"/>
          </p:nvSpPr>
          <p:spPr>
            <a:xfrm>
              <a:off x="3952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4" name="Freihandform 23"/>
            <p:cNvSpPr/>
            <p:nvPr userDrawn="1"/>
          </p:nvSpPr>
          <p:spPr>
            <a:xfrm>
              <a:off x="4573406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5" name="Freihandform 24"/>
            <p:cNvSpPr/>
            <p:nvPr userDrawn="1"/>
          </p:nvSpPr>
          <p:spPr>
            <a:xfrm>
              <a:off x="47513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6" name="Freihandform 25"/>
            <p:cNvSpPr/>
            <p:nvPr userDrawn="1"/>
          </p:nvSpPr>
          <p:spPr>
            <a:xfrm>
              <a:off x="8928890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31" name="Textplatzhalter 3"/>
          <p:cNvSpPr>
            <a:spLocks noGrp="1"/>
          </p:cNvSpPr>
          <p:nvPr>
            <p:ph type="body" sz="quarter" idx="14" hasCustomPrompt="1"/>
          </p:nvPr>
        </p:nvSpPr>
        <p:spPr>
          <a:xfrm rot="16200000">
            <a:off x="7494134" y="1435688"/>
            <a:ext cx="2971940" cy="195814"/>
          </a:xfrm>
        </p:spPr>
        <p:txBody>
          <a:bodyPr tIns="36000" rIns="0" bIns="36000"/>
          <a:lstStyle>
            <a:lvl1pPr algn="l">
              <a:defRPr sz="8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de-DE" dirty="0"/>
              <a:t>Quellenangabe Fotonachweis</a:t>
            </a:r>
            <a:endParaRPr lang="en-GB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5" hasCustomPrompt="1"/>
          </p:nvPr>
        </p:nvSpPr>
        <p:spPr>
          <a:xfrm>
            <a:off x="2144751" y="2848967"/>
            <a:ext cx="6740169" cy="514738"/>
          </a:xfrm>
          <a:solidFill>
            <a:schemeClr val="bg1"/>
          </a:solidFill>
        </p:spPr>
        <p:txBody>
          <a:bodyPr wrap="none" lIns="72000" tIns="72000" rIns="72000" bIns="72000" anchor="ctr">
            <a:noAutofit/>
          </a:bodyPr>
          <a:lstStyle>
            <a:lvl1pPr algn="l">
              <a:defRPr sz="2400" b="1" cap="all" baseline="0">
                <a:solidFill>
                  <a:srgbClr val="E10019"/>
                </a:solidFill>
              </a:defRPr>
            </a:lvl1pPr>
          </a:lstStyle>
          <a:p>
            <a:pPr lvl="0"/>
            <a:r>
              <a:rPr lang="de-DE" dirty="0"/>
              <a:t>Titel durch Klicken bearbeiten</a:t>
            </a:r>
            <a:endParaRPr lang="en-GB" dirty="0"/>
          </a:p>
        </p:txBody>
      </p:sp>
      <p:sp>
        <p:nvSpPr>
          <p:cNvPr id="30" name="Freihandform 29"/>
          <p:cNvSpPr>
            <a:spLocks noChangeAspect="1"/>
          </p:cNvSpPr>
          <p:nvPr userDrawn="1"/>
        </p:nvSpPr>
        <p:spPr bwMode="gray">
          <a:xfrm>
            <a:off x="0" y="2840072"/>
            <a:ext cx="1784351" cy="486000"/>
          </a:xfrm>
          <a:custGeom>
            <a:avLst/>
            <a:gdLst/>
            <a:ahLst/>
            <a:cxnLst/>
            <a:rect l="l" t="t" r="r" b="b"/>
            <a:pathLst>
              <a:path w="1784351" h="486000">
                <a:moveTo>
                  <a:pt x="0" y="0"/>
                </a:moveTo>
                <a:lnTo>
                  <a:pt x="80844" y="0"/>
                </a:lnTo>
                <a:lnTo>
                  <a:pt x="1004494" y="0"/>
                </a:lnTo>
                <a:lnTo>
                  <a:pt x="1060429" y="0"/>
                </a:lnTo>
                <a:lnTo>
                  <a:pt x="1152128" y="0"/>
                </a:lnTo>
                <a:lnTo>
                  <a:pt x="1784351" y="0"/>
                </a:lnTo>
                <a:lnTo>
                  <a:pt x="1503348" y="412825"/>
                </a:lnTo>
                <a:cubicBezTo>
                  <a:pt x="1472029" y="455546"/>
                  <a:pt x="1434432" y="484128"/>
                  <a:pt x="1374857" y="486000"/>
                </a:cubicBezTo>
                <a:lnTo>
                  <a:pt x="1152128" y="486000"/>
                </a:lnTo>
                <a:lnTo>
                  <a:pt x="1060429" y="486000"/>
                </a:lnTo>
                <a:lnTo>
                  <a:pt x="1004494" y="486000"/>
                </a:lnTo>
                <a:lnTo>
                  <a:pt x="80844" y="486000"/>
                </a:lnTo>
                <a:lnTo>
                  <a:pt x="0" y="486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/>
            <a:endParaRPr lang="de-DE" noProof="0">
              <a:solidFill>
                <a:srgbClr val="00306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6"/>
          </p:nvPr>
        </p:nvSpPr>
        <p:spPr>
          <a:xfrm>
            <a:off x="357188" y="4095433"/>
            <a:ext cx="6048692" cy="246221"/>
          </a:xfrm>
        </p:spPr>
        <p:txBody>
          <a:bodyPr anchor="b"/>
          <a:lstStyle>
            <a:lvl1pPr>
              <a:defRPr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6341432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chlussfolie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Bildplatzhalter 28"/>
          <p:cNvSpPr>
            <a:spLocks noGrp="1"/>
          </p:cNvSpPr>
          <p:nvPr>
            <p:ph type="pic" sz="quarter" idx="11" hasCustomPrompt="1"/>
          </p:nvPr>
        </p:nvSpPr>
        <p:spPr bwMode="gray">
          <a:xfrm>
            <a:off x="0" y="0"/>
            <a:ext cx="9144000" cy="3715200"/>
          </a:xfrm>
          <a:custGeom>
            <a:avLst/>
            <a:gdLst>
              <a:gd name="connsiteX0" fmla="*/ 0 w 9144000"/>
              <a:gd name="connsiteY0" fmla="*/ 0 h 3715200"/>
              <a:gd name="connsiteX1" fmla="*/ 9144000 w 9144000"/>
              <a:gd name="connsiteY1" fmla="*/ 0 h 3715200"/>
              <a:gd name="connsiteX2" fmla="*/ 9144000 w 9144000"/>
              <a:gd name="connsiteY2" fmla="*/ 3715200 h 3715200"/>
              <a:gd name="connsiteX3" fmla="*/ 5935980 w 9144000"/>
              <a:gd name="connsiteY3" fmla="*/ 3715200 h 3715200"/>
              <a:gd name="connsiteX4" fmla="*/ 5164968 w 9144000"/>
              <a:gd name="connsiteY4" fmla="*/ 3715200 h 3715200"/>
              <a:gd name="connsiteX5" fmla="*/ 1624358 w 9144000"/>
              <a:gd name="connsiteY5" fmla="*/ 3715200 h 3715200"/>
              <a:gd name="connsiteX6" fmla="*/ 1624358 w 9144000"/>
              <a:gd name="connsiteY6" fmla="*/ 3715200 h 3715200"/>
              <a:gd name="connsiteX7" fmla="*/ 1784351 w 9144000"/>
              <a:gd name="connsiteY7" fmla="*/ 3480152 h 3715200"/>
              <a:gd name="connsiteX8" fmla="*/ 1152128 w 9144000"/>
              <a:gd name="connsiteY8" fmla="*/ 3480152 h 3715200"/>
              <a:gd name="connsiteX9" fmla="*/ 1060429 w 9144000"/>
              <a:gd name="connsiteY9" fmla="*/ 3480152 h 3715200"/>
              <a:gd name="connsiteX10" fmla="*/ 1004494 w 9144000"/>
              <a:gd name="connsiteY10" fmla="*/ 3480152 h 3715200"/>
              <a:gd name="connsiteX11" fmla="*/ 80844 w 9144000"/>
              <a:gd name="connsiteY11" fmla="*/ 3480152 h 3715200"/>
              <a:gd name="connsiteX12" fmla="*/ 0 w 9144000"/>
              <a:gd name="connsiteY12" fmla="*/ 3480152 h 3715200"/>
              <a:gd name="connsiteX13" fmla="*/ 0 w 9144000"/>
              <a:gd name="connsiteY13" fmla="*/ 3473421 h 3715200"/>
              <a:gd name="connsiteX14" fmla="*/ 0 w 9144000"/>
              <a:gd name="connsiteY14" fmla="*/ 2689257 h 3715200"/>
              <a:gd name="connsiteX15" fmla="*/ 0 w 9144000"/>
              <a:gd name="connsiteY15" fmla="*/ 2259780 h 371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144000" h="3715200">
                <a:moveTo>
                  <a:pt x="0" y="0"/>
                </a:moveTo>
                <a:lnTo>
                  <a:pt x="9144000" y="0"/>
                </a:lnTo>
                <a:lnTo>
                  <a:pt x="9144000" y="3715200"/>
                </a:lnTo>
                <a:lnTo>
                  <a:pt x="5935980" y="3715200"/>
                </a:lnTo>
                <a:lnTo>
                  <a:pt x="5164968" y="3715200"/>
                </a:lnTo>
                <a:lnTo>
                  <a:pt x="1624358" y="3715200"/>
                </a:lnTo>
                <a:lnTo>
                  <a:pt x="1624358" y="3715200"/>
                </a:lnTo>
                <a:lnTo>
                  <a:pt x="1784351" y="3480152"/>
                </a:lnTo>
                <a:lnTo>
                  <a:pt x="1152128" y="3480152"/>
                </a:lnTo>
                <a:lnTo>
                  <a:pt x="1060429" y="3480152"/>
                </a:lnTo>
                <a:lnTo>
                  <a:pt x="1004494" y="3480152"/>
                </a:lnTo>
                <a:lnTo>
                  <a:pt x="80844" y="3480152"/>
                </a:lnTo>
                <a:lnTo>
                  <a:pt x="0" y="3480152"/>
                </a:lnTo>
                <a:lnTo>
                  <a:pt x="0" y="3473421"/>
                </a:lnTo>
                <a:lnTo>
                  <a:pt x="0" y="2689257"/>
                </a:lnTo>
                <a:lnTo>
                  <a:pt x="0" y="2259780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 lIns="72000" tIns="72000" rIns="252000" bIns="216000" anchor="b">
            <a:noAutofit/>
          </a:bodyPr>
          <a:lstStyle>
            <a:lvl1pPr algn="r">
              <a:spcBef>
                <a:spcPts val="0"/>
              </a:spcBef>
              <a:defRPr sz="1200" b="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Um das Hintergrundbild einzufügen, markieren Sie bitte den grauen</a:t>
            </a:r>
            <a:br>
              <a:rPr lang="de-DE" dirty="0"/>
            </a:br>
            <a:r>
              <a:rPr lang="de-DE" dirty="0"/>
              <a:t>Platzhalter und wählen dann ein Bild über den Reiter „Einfügen“, „Grafik“ </a:t>
            </a:r>
            <a:br>
              <a:rPr lang="de-DE" dirty="0"/>
            </a:br>
            <a:r>
              <a:rPr lang="de-DE" dirty="0"/>
              <a:t>aus. </a:t>
            </a:r>
            <a:r>
              <a:rPr lang="de-DE" noProof="0" dirty="0"/>
              <a:t>Bitte nach Einfügen des Bildes das Bild in den Hintergrund legen.</a:t>
            </a:r>
            <a:endParaRPr lang="de-DE" dirty="0"/>
          </a:p>
        </p:txBody>
      </p:sp>
      <p:sp>
        <p:nvSpPr>
          <p:cNvPr id="30" name="Rechteck 29"/>
          <p:cNvSpPr/>
          <p:nvPr userDrawn="1"/>
        </p:nvSpPr>
        <p:spPr>
          <a:xfrm>
            <a:off x="0" y="3715200"/>
            <a:ext cx="9144000" cy="142829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Textplatzhalter 30"/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0" y="0"/>
            <a:ext cx="5961600" cy="3715200"/>
          </a:xfrm>
          <a:custGeom>
            <a:avLst/>
            <a:gdLst>
              <a:gd name="connsiteX0" fmla="*/ 0 w 5961600"/>
              <a:gd name="connsiteY0" fmla="*/ 0 h 3715200"/>
              <a:gd name="connsiteX1" fmla="*/ 5961600 w 5961600"/>
              <a:gd name="connsiteY1" fmla="*/ 0 h 3715200"/>
              <a:gd name="connsiteX2" fmla="*/ 3805736 w 5961600"/>
              <a:gd name="connsiteY2" fmla="*/ 3170662 h 3715200"/>
              <a:gd name="connsiteX3" fmla="*/ 2852125 w 5961600"/>
              <a:gd name="connsiteY3" fmla="*/ 3715200 h 3715200"/>
              <a:gd name="connsiteX4" fmla="*/ 2346960 w 5961600"/>
              <a:gd name="connsiteY4" fmla="*/ 3715200 h 3715200"/>
              <a:gd name="connsiteX5" fmla="*/ 2301240 w 5961600"/>
              <a:gd name="connsiteY5" fmla="*/ 3715200 h 3715200"/>
              <a:gd name="connsiteX6" fmla="*/ 1624358 w 5961600"/>
              <a:gd name="connsiteY6" fmla="*/ 3715200 h 3715200"/>
              <a:gd name="connsiteX7" fmla="*/ 1624358 w 5961600"/>
              <a:gd name="connsiteY7" fmla="*/ 3715200 h 3715200"/>
              <a:gd name="connsiteX8" fmla="*/ 1784351 w 5961600"/>
              <a:gd name="connsiteY8" fmla="*/ 3480152 h 3715200"/>
              <a:gd name="connsiteX9" fmla="*/ 1152128 w 5961600"/>
              <a:gd name="connsiteY9" fmla="*/ 3480152 h 3715200"/>
              <a:gd name="connsiteX10" fmla="*/ 1060429 w 5961600"/>
              <a:gd name="connsiteY10" fmla="*/ 3480152 h 3715200"/>
              <a:gd name="connsiteX11" fmla="*/ 1004494 w 5961600"/>
              <a:gd name="connsiteY11" fmla="*/ 3480152 h 3715200"/>
              <a:gd name="connsiteX12" fmla="*/ 80844 w 5961600"/>
              <a:gd name="connsiteY12" fmla="*/ 3480152 h 3715200"/>
              <a:gd name="connsiteX13" fmla="*/ 0 w 5961600"/>
              <a:gd name="connsiteY13" fmla="*/ 3480152 h 3715200"/>
              <a:gd name="connsiteX14" fmla="*/ 0 w 5961600"/>
              <a:gd name="connsiteY14" fmla="*/ 3473421 h 3715200"/>
              <a:gd name="connsiteX15" fmla="*/ 0 w 5961600"/>
              <a:gd name="connsiteY15" fmla="*/ 3428384 h 3715200"/>
              <a:gd name="connsiteX16" fmla="*/ 0 w 5961600"/>
              <a:gd name="connsiteY16" fmla="*/ 2922720 h 371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961600" h="3715200">
                <a:moveTo>
                  <a:pt x="0" y="0"/>
                </a:moveTo>
                <a:lnTo>
                  <a:pt x="5961600" y="0"/>
                </a:lnTo>
                <a:lnTo>
                  <a:pt x="3805736" y="3170662"/>
                </a:lnTo>
                <a:cubicBezTo>
                  <a:pt x="3551366" y="3526776"/>
                  <a:pt x="3192220" y="3711464"/>
                  <a:pt x="2852125" y="3715200"/>
                </a:cubicBezTo>
                <a:lnTo>
                  <a:pt x="2346960" y="3715200"/>
                </a:lnTo>
                <a:lnTo>
                  <a:pt x="2301240" y="3715200"/>
                </a:lnTo>
                <a:lnTo>
                  <a:pt x="1624358" y="3715200"/>
                </a:lnTo>
                <a:lnTo>
                  <a:pt x="1624358" y="3715200"/>
                </a:lnTo>
                <a:lnTo>
                  <a:pt x="1784351" y="3480152"/>
                </a:lnTo>
                <a:lnTo>
                  <a:pt x="1152128" y="3480152"/>
                </a:lnTo>
                <a:lnTo>
                  <a:pt x="1060429" y="3480152"/>
                </a:lnTo>
                <a:lnTo>
                  <a:pt x="1004494" y="3480152"/>
                </a:lnTo>
                <a:lnTo>
                  <a:pt x="80844" y="3480152"/>
                </a:lnTo>
                <a:lnTo>
                  <a:pt x="0" y="3480152"/>
                </a:lnTo>
                <a:lnTo>
                  <a:pt x="0" y="3473421"/>
                </a:lnTo>
                <a:lnTo>
                  <a:pt x="0" y="3428384"/>
                </a:lnTo>
                <a:lnTo>
                  <a:pt x="0" y="2922720"/>
                </a:lnTo>
                <a:close/>
              </a:path>
            </a:pathLst>
          </a:custGeom>
          <a:solidFill>
            <a:schemeClr val="bg1">
              <a:alpha val="85000"/>
            </a:schemeClr>
          </a:solidFill>
        </p:spPr>
        <p:txBody>
          <a:bodyPr wrap="square" lIns="360000" tIns="518400" rIns="115200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3200" b="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de-DE" dirty="0"/>
              <a:t>Platzhalter für eine kurze Aussage </a:t>
            </a:r>
          </a:p>
        </p:txBody>
      </p:sp>
      <p:sp>
        <p:nvSpPr>
          <p:cNvPr id="32" name="Freihandform 31"/>
          <p:cNvSpPr>
            <a:spLocks noChangeAspect="1"/>
          </p:cNvSpPr>
          <p:nvPr userDrawn="1"/>
        </p:nvSpPr>
        <p:spPr bwMode="gray">
          <a:xfrm>
            <a:off x="0" y="3480152"/>
            <a:ext cx="1784351" cy="486000"/>
          </a:xfrm>
          <a:custGeom>
            <a:avLst/>
            <a:gdLst/>
            <a:ahLst/>
            <a:cxnLst/>
            <a:rect l="l" t="t" r="r" b="b"/>
            <a:pathLst>
              <a:path w="1784351" h="486000">
                <a:moveTo>
                  <a:pt x="0" y="0"/>
                </a:moveTo>
                <a:lnTo>
                  <a:pt x="80844" y="0"/>
                </a:lnTo>
                <a:lnTo>
                  <a:pt x="1004494" y="0"/>
                </a:lnTo>
                <a:lnTo>
                  <a:pt x="1060429" y="0"/>
                </a:lnTo>
                <a:lnTo>
                  <a:pt x="1152128" y="0"/>
                </a:lnTo>
                <a:lnTo>
                  <a:pt x="1784351" y="0"/>
                </a:lnTo>
                <a:lnTo>
                  <a:pt x="1503348" y="412825"/>
                </a:lnTo>
                <a:cubicBezTo>
                  <a:pt x="1472029" y="455546"/>
                  <a:pt x="1434432" y="484128"/>
                  <a:pt x="1374857" y="486000"/>
                </a:cubicBezTo>
                <a:lnTo>
                  <a:pt x="1152128" y="486000"/>
                </a:lnTo>
                <a:lnTo>
                  <a:pt x="1060429" y="486000"/>
                </a:lnTo>
                <a:lnTo>
                  <a:pt x="1004494" y="486000"/>
                </a:lnTo>
                <a:lnTo>
                  <a:pt x="80844" y="486000"/>
                </a:lnTo>
                <a:lnTo>
                  <a:pt x="0" y="486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/>
            <a:endParaRPr lang="de-DE" noProof="0">
              <a:solidFill>
                <a:srgbClr val="00306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4" descr="Z:\Kunden\Hamburg_Marketing\Bildmaterial\Logos_Gesellschaften\HamburgLogo_Weiße_Typo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999" y="4515735"/>
            <a:ext cx="2027867" cy="37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uppieren 9"/>
          <p:cNvGrpSpPr/>
          <p:nvPr userDrawn="1"/>
        </p:nvGrpSpPr>
        <p:grpSpPr>
          <a:xfrm>
            <a:off x="-95994" y="1163712"/>
            <a:ext cx="72000" cy="3352254"/>
            <a:chOff x="-108520" y="1448780"/>
            <a:chExt cx="72000" cy="3352254"/>
          </a:xfrm>
        </p:grpSpPr>
        <p:sp>
          <p:nvSpPr>
            <p:cNvPr id="12" name="Freihandform 11"/>
            <p:cNvSpPr/>
            <p:nvPr userDrawn="1"/>
          </p:nvSpPr>
          <p:spPr>
            <a:xfrm>
              <a:off x="-108520" y="1448780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" name="Freihandform 12"/>
            <p:cNvSpPr/>
            <p:nvPr userDrawn="1"/>
          </p:nvSpPr>
          <p:spPr>
            <a:xfrm>
              <a:off x="-108520" y="4801034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4" name="Gruppieren 13"/>
          <p:cNvGrpSpPr/>
          <p:nvPr userDrawn="1"/>
        </p:nvGrpSpPr>
        <p:grpSpPr>
          <a:xfrm>
            <a:off x="357710" y="-92546"/>
            <a:ext cx="8533602" cy="72000"/>
            <a:chOff x="395288" y="-92249"/>
            <a:chExt cx="8533602" cy="72000"/>
          </a:xfrm>
        </p:grpSpPr>
        <p:sp>
          <p:nvSpPr>
            <p:cNvPr id="15" name="Freihandform 14"/>
            <p:cNvSpPr/>
            <p:nvPr userDrawn="1"/>
          </p:nvSpPr>
          <p:spPr>
            <a:xfrm>
              <a:off x="3952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" name="Freihandform 15"/>
            <p:cNvSpPr/>
            <p:nvPr userDrawn="1"/>
          </p:nvSpPr>
          <p:spPr>
            <a:xfrm>
              <a:off x="4573406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7" name="Freihandform 16"/>
            <p:cNvSpPr/>
            <p:nvPr userDrawn="1"/>
          </p:nvSpPr>
          <p:spPr>
            <a:xfrm>
              <a:off x="47513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" name="Freihandform 17"/>
            <p:cNvSpPr/>
            <p:nvPr userDrawn="1"/>
          </p:nvSpPr>
          <p:spPr>
            <a:xfrm>
              <a:off x="8928890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9" name="Gruppieren 18"/>
          <p:cNvGrpSpPr/>
          <p:nvPr userDrawn="1"/>
        </p:nvGrpSpPr>
        <p:grpSpPr>
          <a:xfrm>
            <a:off x="9167994" y="1163712"/>
            <a:ext cx="72000" cy="3352254"/>
            <a:chOff x="-108520" y="1448780"/>
            <a:chExt cx="72000" cy="3352254"/>
          </a:xfrm>
        </p:grpSpPr>
        <p:sp>
          <p:nvSpPr>
            <p:cNvPr id="20" name="Freihandform 19"/>
            <p:cNvSpPr/>
            <p:nvPr userDrawn="1"/>
          </p:nvSpPr>
          <p:spPr>
            <a:xfrm>
              <a:off x="-108520" y="1448780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1" name="Freihandform 20"/>
            <p:cNvSpPr/>
            <p:nvPr userDrawn="1"/>
          </p:nvSpPr>
          <p:spPr>
            <a:xfrm>
              <a:off x="-108520" y="4801034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22" name="Gruppieren 21"/>
          <p:cNvGrpSpPr/>
          <p:nvPr userDrawn="1"/>
        </p:nvGrpSpPr>
        <p:grpSpPr>
          <a:xfrm>
            <a:off x="357710" y="5164046"/>
            <a:ext cx="8533602" cy="72000"/>
            <a:chOff x="395288" y="-92249"/>
            <a:chExt cx="8533602" cy="72000"/>
          </a:xfrm>
        </p:grpSpPr>
        <p:sp>
          <p:nvSpPr>
            <p:cNvPr id="23" name="Freihandform 22"/>
            <p:cNvSpPr/>
            <p:nvPr userDrawn="1"/>
          </p:nvSpPr>
          <p:spPr>
            <a:xfrm>
              <a:off x="3952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4" name="Freihandform 23"/>
            <p:cNvSpPr/>
            <p:nvPr userDrawn="1"/>
          </p:nvSpPr>
          <p:spPr>
            <a:xfrm>
              <a:off x="4573406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5" name="Freihandform 24"/>
            <p:cNvSpPr/>
            <p:nvPr userDrawn="1"/>
          </p:nvSpPr>
          <p:spPr>
            <a:xfrm>
              <a:off x="47513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6" name="Freihandform 25"/>
            <p:cNvSpPr/>
            <p:nvPr userDrawn="1"/>
          </p:nvSpPr>
          <p:spPr>
            <a:xfrm>
              <a:off x="8928890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28" name="Textplatzhalter 3"/>
          <p:cNvSpPr>
            <a:spLocks noGrp="1"/>
          </p:cNvSpPr>
          <p:nvPr>
            <p:ph type="body" sz="quarter" idx="14" hasCustomPrompt="1"/>
          </p:nvPr>
        </p:nvSpPr>
        <p:spPr>
          <a:xfrm>
            <a:off x="4713810" y="3525428"/>
            <a:ext cx="4172056" cy="195814"/>
          </a:xfrm>
        </p:spPr>
        <p:txBody>
          <a:bodyPr tIns="36000" rIns="0" bIns="36000"/>
          <a:lstStyle>
            <a:lvl1pPr algn="r">
              <a:defRPr sz="8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de-DE" dirty="0"/>
              <a:t>Quellenangabe Fotonachweis</a:t>
            </a:r>
            <a:endParaRPr lang="en-GB" dirty="0"/>
          </a:p>
        </p:txBody>
      </p:sp>
      <p:sp>
        <p:nvSpPr>
          <p:cNvPr id="27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43514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Seite </a:t>
            </a:r>
            <a:fld id="{7035D381-67B0-48C1-98E1-720E08ACEF49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910060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Fließ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Inhaltsplatzhalter 3"/>
          <p:cNvSpPr>
            <a:spLocks noGrp="1"/>
          </p:cNvSpPr>
          <p:nvPr>
            <p:ph sz="half" idx="2"/>
          </p:nvPr>
        </p:nvSpPr>
        <p:spPr>
          <a:xfrm>
            <a:off x="264907" y="1292515"/>
            <a:ext cx="7853782" cy="218008"/>
          </a:xfrm>
          <a:prstGeom prst="rect">
            <a:avLst/>
          </a:prstGeom>
        </p:spPr>
        <p:txBody>
          <a:bodyPr/>
          <a:lstStyle>
            <a:lvl1pPr marL="0" indent="-216000">
              <a:lnSpc>
                <a:spcPts val="1650"/>
              </a:lnSpc>
              <a:spcBef>
                <a:spcPts val="375"/>
              </a:spcBef>
              <a:spcAft>
                <a:spcPts val="450"/>
              </a:spcAft>
              <a:buFontTx/>
              <a:buNone/>
              <a:defRPr sz="1275" b="0" baseline="0">
                <a:solidFill>
                  <a:srgbClr val="003063"/>
                </a:solidFill>
                <a:latin typeface="Arial"/>
                <a:cs typeface="Arial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3"/>
          </p:nvPr>
        </p:nvSpPr>
        <p:spPr>
          <a:xfrm>
            <a:off x="264907" y="893962"/>
            <a:ext cx="7853782" cy="196208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275">
                <a:solidFill>
                  <a:srgbClr val="003063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358775" y="279134"/>
            <a:ext cx="8529485" cy="360099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5344988" y="4779411"/>
            <a:ext cx="3559175" cy="92333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r" defTabSz="342900" rtl="0" eaLnBrk="1" latinLnBrk="0" hangingPunct="1">
              <a:spcBef>
                <a:spcPts val="0"/>
              </a:spcBef>
              <a:buFontTx/>
              <a:buNone/>
              <a:defRPr lang="de-DE" sz="600" b="0" i="0" kern="1200" dirty="0" smtClean="0">
                <a:solidFill>
                  <a:srgbClr val="003063"/>
                </a:solidFill>
                <a:latin typeface="Arial"/>
                <a:ea typeface="+mn-ea"/>
                <a:cs typeface="Arial"/>
              </a:defRPr>
            </a:lvl1pPr>
            <a:lvl2pPr marL="0" indent="0" algn="r" defTabSz="342900" rtl="0" eaLnBrk="1" latinLnBrk="0" hangingPunct="1">
              <a:buFontTx/>
              <a:buNone/>
              <a:defRPr lang="de-DE" sz="600" b="0" i="0" kern="1200" dirty="0" smtClean="0">
                <a:solidFill>
                  <a:srgbClr val="003063"/>
                </a:solidFill>
                <a:latin typeface="HamburgSans"/>
                <a:ea typeface="+mn-ea"/>
                <a:cs typeface="HamburgSans"/>
              </a:defRPr>
            </a:lvl2pPr>
            <a:lvl3pPr marL="0" indent="0" algn="r" defTabSz="342900" rtl="0" eaLnBrk="1" latinLnBrk="0" hangingPunct="1">
              <a:buFontTx/>
              <a:buNone/>
              <a:defRPr lang="de-DE" sz="600" b="0" i="0" kern="1200" dirty="0" smtClean="0">
                <a:solidFill>
                  <a:srgbClr val="003063"/>
                </a:solidFill>
                <a:latin typeface="HamburgSans"/>
                <a:ea typeface="+mn-ea"/>
                <a:cs typeface="HamburgSans"/>
              </a:defRPr>
            </a:lvl3pPr>
            <a:lvl4pPr marL="0" indent="0" algn="r" defTabSz="342900" rtl="0" eaLnBrk="1" latinLnBrk="0" hangingPunct="1">
              <a:buFontTx/>
              <a:buNone/>
              <a:defRPr lang="de-DE" sz="600" b="0" i="0" kern="1200" dirty="0" smtClean="0">
                <a:solidFill>
                  <a:srgbClr val="003063"/>
                </a:solidFill>
                <a:latin typeface="HamburgSans"/>
                <a:ea typeface="+mn-ea"/>
                <a:cs typeface="HamburgSans"/>
              </a:defRPr>
            </a:lvl4pPr>
            <a:lvl5pPr marL="0" indent="0" algn="r" defTabSz="342900" rtl="0" eaLnBrk="1" latinLnBrk="0" hangingPunct="1">
              <a:buFontTx/>
              <a:buNone/>
              <a:defRPr lang="de-DE" sz="600" b="0" i="0" kern="1200" dirty="0">
                <a:solidFill>
                  <a:srgbClr val="003063"/>
                </a:solidFill>
                <a:latin typeface="HamburgSans"/>
                <a:ea typeface="+mn-ea"/>
                <a:cs typeface="HamburgSans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33989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Seite </a:t>
            </a:r>
            <a:fld id="{7035D381-67B0-48C1-98E1-720E08ACEF49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390896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293AC4C-5B2F-4A0C-8C9B-7295BEE1F4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572" imgH="588" progId="TCLayout.ActiveDocument.1">
                  <p:embed/>
                </p:oleObj>
              </mc:Choice>
              <mc:Fallback>
                <p:oleObj name="think-cell Slide" r:id="rId10" imgW="572" imgH="588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293AC4C-5B2F-4A0C-8C9B-7295BEE1F4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3C53A340-E8EF-44AD-B635-AD22789B7EAE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875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0415F114-7B0E-43F2-8881-F0D9FB2A643B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416052" y="380330"/>
            <a:ext cx="5225796" cy="288541"/>
          </a:xfrm>
        </p:spPr>
        <p:txBody>
          <a:bodyPr wrap="square">
            <a:noAutofit/>
          </a:bodyPr>
          <a:lstStyle/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5872734" y="0"/>
            <a:ext cx="3271266" cy="5143500"/>
          </a:xfrm>
          <a:prstGeom prst="rect">
            <a:avLst/>
          </a:prstGeom>
          <a:solidFill>
            <a:srgbClr val="F0F0F0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350" dirty="0">
              <a:solidFill>
                <a:srgbClr val="F0F0F0"/>
              </a:solidFill>
            </a:endParaRP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712BED6B-950C-4FB8-AEE1-14FA61D013FF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416052" y="709267"/>
            <a:ext cx="5225796" cy="20774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350" b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de-DE" dirty="0"/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7C393009-0681-4A8F-A1E9-19E10A949DC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416051" y="31198"/>
            <a:ext cx="2882504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11" name="Rechteck 24">
            <a:extLst>
              <a:ext uri="{FF2B5EF4-FFF2-40B4-BE49-F238E27FC236}">
                <a16:creationId xmlns:a16="http://schemas.microsoft.com/office/drawing/2014/main" id="{74DA4ACC-1179-4C5A-9459-FD467BAF612C}"/>
              </a:ext>
            </a:extLst>
          </p:cNvPr>
          <p:cNvSpPr/>
          <p:nvPr userDrawn="1"/>
        </p:nvSpPr>
        <p:spPr>
          <a:xfrm>
            <a:off x="0" y="4869616"/>
            <a:ext cx="9144000" cy="2738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pic>
        <p:nvPicPr>
          <p:cNvPr id="12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08E3E2BB-08A0-4358-B012-53A25C653BA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910358" y="4928501"/>
            <a:ext cx="817591" cy="1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lide Number">
            <a:extLst>
              <a:ext uri="{FF2B5EF4-FFF2-40B4-BE49-F238E27FC236}">
                <a16:creationId xmlns:a16="http://schemas.microsoft.com/office/drawing/2014/main" id="{889129A8-C161-445D-AB1F-5ADE0B105FCE}"/>
              </a:ext>
            </a:extLst>
          </p:cNvPr>
          <p:cNvSpPr>
            <a:spLocks noChangeArrowheads="1"/>
          </p:cNvSpPr>
          <p:nvPr userDrawn="1">
            <p:custDataLst>
              <p:tags r:id="rId7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B2AC2E12-0BF1-4AB4-8795-E070A1714217}"/>
              </a:ext>
            </a:extLst>
          </p:cNvPr>
          <p:cNvSpPr txBox="1"/>
          <p:nvPr userDrawn="1">
            <p:custDataLst>
              <p:tags r:id="rId8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  <p:sp>
        <p:nvSpPr>
          <p:cNvPr id="15" name="Freihandform 27">
            <a:extLst>
              <a:ext uri="{FF2B5EF4-FFF2-40B4-BE49-F238E27FC236}">
                <a16:creationId xmlns:a16="http://schemas.microsoft.com/office/drawing/2014/main" id="{E5EFBF73-B733-4138-B5D6-3516BF742A4B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0" y="4783447"/>
            <a:ext cx="604350" cy="172343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32870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413" imgH="416" progId="TCLayout.ActiveDocument.1">
                  <p:embed/>
                </p:oleObj>
              </mc:Choice>
              <mc:Fallback>
                <p:oleObj name="think-cell Slide" r:id="rId9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3D2D2840-3A71-4BFF-A122-BFC572C5A296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875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16" name="Rechteck 24">
            <a:extLst>
              <a:ext uri="{FF2B5EF4-FFF2-40B4-BE49-F238E27FC236}">
                <a16:creationId xmlns:a16="http://schemas.microsoft.com/office/drawing/2014/main" id="{3587C080-FBF1-48D0-953B-23E5431D080A}"/>
              </a:ext>
            </a:extLst>
          </p:cNvPr>
          <p:cNvSpPr/>
          <p:nvPr userDrawn="1"/>
        </p:nvSpPr>
        <p:spPr>
          <a:xfrm>
            <a:off x="0" y="4869616"/>
            <a:ext cx="9144000" cy="2738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pic>
        <p:nvPicPr>
          <p:cNvPr id="17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C454FD39-29A5-486D-86DB-125D08510FF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910358" y="4928501"/>
            <a:ext cx="817591" cy="1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2. Slide Title">
            <a:extLst>
              <a:ext uri="{FF2B5EF4-FFF2-40B4-BE49-F238E27FC236}">
                <a16:creationId xmlns:a16="http://schemas.microsoft.com/office/drawing/2014/main" id="{699FD2C4-82B5-475E-9235-DB128978B618}"/>
              </a:ext>
            </a:extLst>
          </p:cNvPr>
          <p:cNvSpPr>
            <a:spLocks noGrp="1"/>
          </p:cNvSpPr>
          <p:nvPr userDrawn="1">
            <p:ph type="title"/>
            <p:custDataLst>
              <p:tags r:id="rId3"/>
            </p:custDataLst>
          </p:nvPr>
        </p:nvSpPr>
        <p:spPr>
          <a:xfrm>
            <a:off x="416052" y="380330"/>
            <a:ext cx="8311896" cy="288541"/>
          </a:xfr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de-DE" b="0" cap="all" dirty="0"/>
            </a:lvl1pPr>
          </a:lstStyle>
          <a:p>
            <a:pPr lvl="0"/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14" name="3. Subtitle">
            <a:extLst>
              <a:ext uri="{FF2B5EF4-FFF2-40B4-BE49-F238E27FC236}">
                <a16:creationId xmlns:a16="http://schemas.microsoft.com/office/drawing/2014/main" id="{D4D36123-678D-4B6C-A648-186F85BE34AE}"/>
              </a:ext>
            </a:extLst>
          </p:cNvPr>
          <p:cNvSpPr>
            <a:spLocks noGrp="1"/>
          </p:cNvSpPr>
          <p:nvPr userDrawn="1">
            <p:ph type="subTitle" idx="1"/>
            <p:custDataLst>
              <p:tags r:id="rId4"/>
            </p:custDataLst>
          </p:nvPr>
        </p:nvSpPr>
        <p:spPr>
          <a:xfrm>
            <a:off x="416052" y="709267"/>
            <a:ext cx="8311896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lang="de-DE" sz="1350" b="0" dirty="0"/>
            </a:lvl1pPr>
          </a:lstStyle>
          <a:p>
            <a:pPr lvl="0">
              <a:buNone/>
            </a:pPr>
            <a:r>
              <a:rPr lang="en-US"/>
              <a:t>Click to edit Master subtitle style</a:t>
            </a:r>
            <a:endParaRPr lang="de-DE" dirty="0"/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66686DBA-90DA-4033-B950-94CBD0D7A425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  <p:sp>
        <p:nvSpPr>
          <p:cNvPr id="11" name="1. On-page tracker">
            <a:extLst>
              <a:ext uri="{FF2B5EF4-FFF2-40B4-BE49-F238E27FC236}">
                <a16:creationId xmlns:a16="http://schemas.microsoft.com/office/drawing/2014/main" id="{C30AC055-11D5-4540-94E4-C3B7BE6EFD7D}"/>
              </a:ext>
            </a:extLst>
          </p:cNvPr>
          <p:cNvSpPr>
            <a:spLocks noGrp="1"/>
          </p:cNvSpPr>
          <p:nvPr userDrawn="1">
            <p:ph type="body" sz="quarter" idx="10" hasCustomPrompt="1"/>
            <p:custDataLst>
              <p:tags r:id="rId7"/>
            </p:custDataLst>
          </p:nvPr>
        </p:nvSpPr>
        <p:spPr>
          <a:xfrm>
            <a:off x="416051" y="31198"/>
            <a:ext cx="2882504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de-DE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18" name="Freihandform 27">
            <a:extLst>
              <a:ext uri="{FF2B5EF4-FFF2-40B4-BE49-F238E27FC236}">
                <a16:creationId xmlns:a16="http://schemas.microsoft.com/office/drawing/2014/main" id="{804B8910-D04E-46E3-AACA-0EBF9D8689D4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0" y="4783447"/>
            <a:ext cx="604350" cy="172343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78115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/4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9F7114D8-6025-4386-BA96-B034FE6B3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B036423E-5A61-4CEB-BB88-8AA78CA61635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875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23" name="RectangleLight">
            <a:extLst>
              <a:ext uri="{FF2B5EF4-FFF2-40B4-BE49-F238E27FC236}">
                <a16:creationId xmlns:a16="http://schemas.microsoft.com/office/drawing/2014/main" id="{A80E2F68-4ED6-42EF-9858-2FE4B1382825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6586062" y="0"/>
            <a:ext cx="2557938" cy="5143500"/>
          </a:xfrm>
          <a:prstGeom prst="rect">
            <a:avLst/>
          </a:prstGeom>
          <a:solidFill>
            <a:srgbClr val="F0F0F0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350" dirty="0">
              <a:solidFill>
                <a:srgbClr val="F0F0F0"/>
              </a:solidFill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8FFC5EFA-01A0-4033-8D7E-3C2B1F490A33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416052" y="380330"/>
            <a:ext cx="5939028" cy="288541"/>
          </a:xfrm>
        </p:spPr>
        <p:txBody>
          <a:bodyPr wrap="square">
            <a:spAutoFit/>
          </a:bodyPr>
          <a:lstStyle/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1555BB7F-874D-4148-9E84-841F62C8E9D4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416052" y="709267"/>
            <a:ext cx="5939028" cy="20774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350" b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de-DE" dirty="0"/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DEC2F904-C5C8-4B39-9C46-6CA56144D86A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416051" y="31198"/>
            <a:ext cx="2882504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11" name="Rechteck 24">
            <a:extLst>
              <a:ext uri="{FF2B5EF4-FFF2-40B4-BE49-F238E27FC236}">
                <a16:creationId xmlns:a16="http://schemas.microsoft.com/office/drawing/2014/main" id="{32B42C24-9F3D-4280-9811-65D23E4BF486}"/>
              </a:ext>
            </a:extLst>
          </p:cNvPr>
          <p:cNvSpPr/>
          <p:nvPr userDrawn="1"/>
        </p:nvSpPr>
        <p:spPr>
          <a:xfrm>
            <a:off x="0" y="4869616"/>
            <a:ext cx="9144000" cy="2738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pic>
        <p:nvPicPr>
          <p:cNvPr id="12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8F6F0A7B-AC8F-4B89-8E10-464C43DD252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910358" y="4928501"/>
            <a:ext cx="817591" cy="1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lide Number">
            <a:extLst>
              <a:ext uri="{FF2B5EF4-FFF2-40B4-BE49-F238E27FC236}">
                <a16:creationId xmlns:a16="http://schemas.microsoft.com/office/drawing/2014/main" id="{5AAC7741-D145-4D25-B9DD-EBA50B6D637F}"/>
              </a:ext>
            </a:extLst>
          </p:cNvPr>
          <p:cNvSpPr>
            <a:spLocks noChangeArrowheads="1"/>
          </p:cNvSpPr>
          <p:nvPr userDrawn="1">
            <p:custDataLst>
              <p:tags r:id="rId7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735B202F-42B8-4651-A71E-E12CF54EB6E7}"/>
              </a:ext>
            </a:extLst>
          </p:cNvPr>
          <p:cNvSpPr txBox="1"/>
          <p:nvPr userDrawn="1">
            <p:custDataLst>
              <p:tags r:id="rId8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  <p:sp>
        <p:nvSpPr>
          <p:cNvPr id="15" name="Freihandform 27">
            <a:extLst>
              <a:ext uri="{FF2B5EF4-FFF2-40B4-BE49-F238E27FC236}">
                <a16:creationId xmlns:a16="http://schemas.microsoft.com/office/drawing/2014/main" id="{5C621098-2192-4BDE-98A0-FAF962BB5BAA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0" y="4783447"/>
            <a:ext cx="604350" cy="172343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99541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93F5A626-93FE-446A-A919-26F6C64073B1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2400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pic>
        <p:nvPicPr>
          <p:cNvPr id="8" name="Bildplatzhalter 8">
            <a:extLst>
              <a:ext uri="{FF2B5EF4-FFF2-40B4-BE49-F238E27FC236}">
                <a16:creationId xmlns:a16="http://schemas.microsoft.com/office/drawing/2014/main" id="{BBBBFF6C-BF32-4BCF-A22C-8424E1ACA60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" b="31"/>
          <a:stretch>
            <a:fillRect/>
          </a:stretch>
        </p:blipFill>
        <p:spPr>
          <a:xfrm>
            <a:off x="0" y="0"/>
            <a:ext cx="9144000" cy="3715200"/>
          </a:xfrm>
          <a:prstGeom prst="rect">
            <a:avLst/>
          </a:prstGeom>
        </p:spPr>
      </p:pic>
      <p:sp>
        <p:nvSpPr>
          <p:cNvPr id="13" name="Rechteck 6">
            <a:extLst>
              <a:ext uri="{FF2B5EF4-FFF2-40B4-BE49-F238E27FC236}">
                <a16:creationId xmlns:a16="http://schemas.microsoft.com/office/drawing/2014/main" id="{D107F729-723C-48D4-ADB2-A5FAFEF78196}"/>
              </a:ext>
            </a:extLst>
          </p:cNvPr>
          <p:cNvSpPr/>
          <p:nvPr userDrawn="1"/>
        </p:nvSpPr>
        <p:spPr>
          <a:xfrm>
            <a:off x="0" y="3715200"/>
            <a:ext cx="9144000" cy="1428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sp>
        <p:nvSpPr>
          <p:cNvPr id="15" name="Freihandform 53">
            <a:extLst>
              <a:ext uri="{FF2B5EF4-FFF2-40B4-BE49-F238E27FC236}">
                <a16:creationId xmlns:a16="http://schemas.microsoft.com/office/drawing/2014/main" id="{61949425-69FB-4461-A583-6B06C6DCB0F1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1" y="3480152"/>
            <a:ext cx="1784351" cy="486000"/>
          </a:xfrm>
          <a:custGeom>
            <a:avLst/>
            <a:gdLst/>
            <a:ahLst/>
            <a:cxnLst/>
            <a:rect l="l" t="t" r="r" b="b"/>
            <a:pathLst>
              <a:path w="1784351" h="486000">
                <a:moveTo>
                  <a:pt x="0" y="0"/>
                </a:moveTo>
                <a:lnTo>
                  <a:pt x="80844" y="0"/>
                </a:lnTo>
                <a:lnTo>
                  <a:pt x="1004494" y="0"/>
                </a:lnTo>
                <a:lnTo>
                  <a:pt x="1060429" y="0"/>
                </a:lnTo>
                <a:lnTo>
                  <a:pt x="1152128" y="0"/>
                </a:lnTo>
                <a:lnTo>
                  <a:pt x="1784351" y="0"/>
                </a:lnTo>
                <a:lnTo>
                  <a:pt x="1503348" y="412825"/>
                </a:lnTo>
                <a:cubicBezTo>
                  <a:pt x="1472029" y="455546"/>
                  <a:pt x="1434432" y="484128"/>
                  <a:pt x="1374857" y="486000"/>
                </a:cubicBezTo>
                <a:lnTo>
                  <a:pt x="1152128" y="486000"/>
                </a:lnTo>
                <a:lnTo>
                  <a:pt x="1060429" y="486000"/>
                </a:lnTo>
                <a:lnTo>
                  <a:pt x="1004494" y="486000"/>
                </a:lnTo>
                <a:lnTo>
                  <a:pt x="80844" y="486000"/>
                </a:lnTo>
                <a:lnTo>
                  <a:pt x="0" y="486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24A2EDB3-214A-4AF2-9CDB-6541CE6ED997}"/>
              </a:ext>
            </a:extLst>
          </p:cNvPr>
          <p:cNvSpPr/>
          <p:nvPr userDrawn="1"/>
        </p:nvSpPr>
        <p:spPr>
          <a:xfrm>
            <a:off x="0" y="0"/>
            <a:ext cx="5961600" cy="3715200"/>
          </a:xfrm>
          <a:custGeom>
            <a:avLst/>
            <a:gdLst>
              <a:gd name="connsiteX0" fmla="*/ 0 w 7948800"/>
              <a:gd name="connsiteY0" fmla="*/ 0 h 4953600"/>
              <a:gd name="connsiteX1" fmla="*/ 7948800 w 7948800"/>
              <a:gd name="connsiteY1" fmla="*/ 0 h 4953600"/>
              <a:gd name="connsiteX2" fmla="*/ 5074315 w 7948800"/>
              <a:gd name="connsiteY2" fmla="*/ 4227550 h 4953600"/>
              <a:gd name="connsiteX3" fmla="*/ 3802834 w 7948800"/>
              <a:gd name="connsiteY3" fmla="*/ 4953600 h 4953600"/>
              <a:gd name="connsiteX4" fmla="*/ 3129280 w 7948800"/>
              <a:gd name="connsiteY4" fmla="*/ 4953600 h 4953600"/>
              <a:gd name="connsiteX5" fmla="*/ 3068320 w 7948800"/>
              <a:gd name="connsiteY5" fmla="*/ 4953600 h 4953600"/>
              <a:gd name="connsiteX6" fmla="*/ 2165811 w 7948800"/>
              <a:gd name="connsiteY6" fmla="*/ 4953600 h 4953600"/>
              <a:gd name="connsiteX7" fmla="*/ 2379135 w 7948800"/>
              <a:gd name="connsiteY7" fmla="*/ 4640203 h 4953600"/>
              <a:gd name="connsiteX8" fmla="*/ 1536171 w 7948800"/>
              <a:gd name="connsiteY8" fmla="*/ 4640203 h 4953600"/>
              <a:gd name="connsiteX9" fmla="*/ 1413905 w 7948800"/>
              <a:gd name="connsiteY9" fmla="*/ 4640203 h 4953600"/>
              <a:gd name="connsiteX10" fmla="*/ 1339325 w 7948800"/>
              <a:gd name="connsiteY10" fmla="*/ 4640203 h 4953600"/>
              <a:gd name="connsiteX11" fmla="*/ 107792 w 7948800"/>
              <a:gd name="connsiteY11" fmla="*/ 4640203 h 4953600"/>
              <a:gd name="connsiteX12" fmla="*/ 0 w 7948800"/>
              <a:gd name="connsiteY12" fmla="*/ 4640203 h 4953600"/>
              <a:gd name="connsiteX13" fmla="*/ 0 w 7948800"/>
              <a:gd name="connsiteY13" fmla="*/ 4631228 h 4953600"/>
              <a:gd name="connsiteX14" fmla="*/ 0 w 7948800"/>
              <a:gd name="connsiteY14" fmla="*/ 4571179 h 4953600"/>
              <a:gd name="connsiteX15" fmla="*/ 0 w 7948800"/>
              <a:gd name="connsiteY15" fmla="*/ 3896960 h 495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48800" h="4953600">
                <a:moveTo>
                  <a:pt x="0" y="0"/>
                </a:moveTo>
                <a:lnTo>
                  <a:pt x="7948800" y="0"/>
                </a:lnTo>
                <a:lnTo>
                  <a:pt x="5074315" y="4227550"/>
                </a:lnTo>
                <a:cubicBezTo>
                  <a:pt x="4735155" y="4702368"/>
                  <a:pt x="4256294" y="4948619"/>
                  <a:pt x="3802834" y="4953600"/>
                </a:cubicBezTo>
                <a:lnTo>
                  <a:pt x="3129280" y="4953600"/>
                </a:lnTo>
                <a:lnTo>
                  <a:pt x="3068320" y="4953600"/>
                </a:lnTo>
                <a:lnTo>
                  <a:pt x="2165811" y="4953600"/>
                </a:lnTo>
                <a:lnTo>
                  <a:pt x="2379135" y="4640203"/>
                </a:lnTo>
                <a:lnTo>
                  <a:pt x="1536171" y="4640203"/>
                </a:lnTo>
                <a:lnTo>
                  <a:pt x="1413905" y="4640203"/>
                </a:lnTo>
                <a:lnTo>
                  <a:pt x="1339325" y="4640203"/>
                </a:lnTo>
                <a:lnTo>
                  <a:pt x="107792" y="4640203"/>
                </a:lnTo>
                <a:lnTo>
                  <a:pt x="0" y="4640203"/>
                </a:lnTo>
                <a:lnTo>
                  <a:pt x="0" y="4631228"/>
                </a:lnTo>
                <a:lnTo>
                  <a:pt x="0" y="4571179"/>
                </a:lnTo>
                <a:lnTo>
                  <a:pt x="0" y="3896960"/>
                </a:lnTo>
                <a:close/>
              </a:path>
            </a:pathLst>
          </a:custGeom>
          <a:solidFill>
            <a:schemeClr val="bg1">
              <a:alpha val="8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200" dirty="0" err="1">
              <a:solidFill>
                <a:srgbClr val="FFFFFF"/>
              </a:solidFill>
            </a:endParaRPr>
          </a:p>
        </p:txBody>
      </p:sp>
      <p:sp>
        <p:nvSpPr>
          <p:cNvPr id="16" name="Documenttype">
            <a:extLst>
              <a:ext uri="{FF2B5EF4-FFF2-40B4-BE49-F238E27FC236}">
                <a16:creationId xmlns:a16="http://schemas.microsoft.com/office/drawing/2014/main" id="{0CADA7EB-5C2E-4AD4-A32E-534A28817C8A}"/>
              </a:ext>
            </a:extLst>
          </p:cNvPr>
          <p:cNvSpPr>
            <a:spLocks noGrp="1"/>
          </p:cNvSpPr>
          <p:nvPr userDrawn="1">
            <p:ph type="body" sz="quarter" idx="13" hasCustomPrompt="1"/>
            <p:custDataLst>
              <p:tags r:id="rId3"/>
            </p:custDataLst>
          </p:nvPr>
        </p:nvSpPr>
        <p:spPr>
          <a:xfrm>
            <a:off x="413956" y="4715384"/>
            <a:ext cx="5610510" cy="16158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lvl1pPr>
              <a:defRPr lang="de-DE" sz="1050" dirty="0">
                <a:solidFill>
                  <a:schemeClr val="tx2"/>
                </a:solidFill>
              </a:defRPr>
            </a:lvl1pPr>
          </a:lstStyle>
          <a:p>
            <a:pPr lvl="0">
              <a:buNone/>
            </a:pPr>
            <a:r>
              <a:rPr lang="de-DE" dirty="0"/>
              <a:t>Edit date or title/role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C85A1636-E33D-4640-A4BA-89E2008C1ED4}"/>
              </a:ext>
            </a:extLst>
          </p:cNvPr>
          <p:cNvSpPr>
            <a:spLocks noGrp="1"/>
          </p:cNvSpPr>
          <p:nvPr userDrawn="1">
            <p:ph type="subTitle" idx="1"/>
            <p:custDataLst>
              <p:tags r:id="rId4"/>
            </p:custDataLst>
          </p:nvPr>
        </p:nvSpPr>
        <p:spPr>
          <a:xfrm>
            <a:off x="413956" y="2255032"/>
            <a:ext cx="3415094" cy="2308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de-DE" sz="1500" dirty="0"/>
            </a:lvl1pPr>
          </a:lstStyle>
          <a:p>
            <a:pPr lvl="0">
              <a:buNone/>
            </a:pPr>
            <a:r>
              <a:rPr lang="en-US"/>
              <a:t>Click to edit Master subtitle style</a:t>
            </a:r>
            <a:endParaRPr lang="de-DE" dirty="0"/>
          </a:p>
        </p:txBody>
      </p:sp>
      <p:sp>
        <p:nvSpPr>
          <p:cNvPr id="20" name="Title">
            <a:extLst>
              <a:ext uri="{FF2B5EF4-FFF2-40B4-BE49-F238E27FC236}">
                <a16:creationId xmlns:a16="http://schemas.microsoft.com/office/drawing/2014/main" id="{AA4E4E19-7239-46DA-AE24-CE9556C9BE7D}"/>
              </a:ext>
            </a:extLst>
          </p:cNvPr>
          <p:cNvSpPr>
            <a:spLocks noGrp="1"/>
          </p:cNvSpPr>
          <p:nvPr userDrawn="1">
            <p:ph type="title"/>
            <p:custDataLst>
              <p:tags r:id="rId5"/>
            </p:custDataLst>
          </p:nvPr>
        </p:nvSpPr>
        <p:spPr>
          <a:xfrm>
            <a:off x="413956" y="1425585"/>
            <a:ext cx="3415094" cy="73866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de-DE" sz="2400" b="0" dirty="0"/>
            </a:lvl1pPr>
          </a:lstStyle>
          <a:p>
            <a:pPr lvl="0"/>
            <a:r>
              <a:rPr lang="en-US"/>
              <a:t>Click to edit Master title style</a:t>
            </a:r>
            <a:endParaRPr lang="de-DE" dirty="0"/>
          </a:p>
        </p:txBody>
      </p:sp>
      <p:pic>
        <p:nvPicPr>
          <p:cNvPr id="14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A5D91631-1A21-4623-BCBE-143BDF940D8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6858000" y="4515735"/>
            <a:ext cx="2027867" cy="37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01477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413" imgH="416" progId="TCLayout.ActiveDocument.1">
                  <p:embed/>
                </p:oleObj>
              </mc:Choice>
              <mc:Fallback>
                <p:oleObj name="think-cell Slide" r:id="rId9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3D2D2840-3A71-4BFF-A122-BFC572C5A296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875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16" name="Rechteck 24">
            <a:extLst>
              <a:ext uri="{FF2B5EF4-FFF2-40B4-BE49-F238E27FC236}">
                <a16:creationId xmlns:a16="http://schemas.microsoft.com/office/drawing/2014/main" id="{3587C080-FBF1-48D0-953B-23E5431D080A}"/>
              </a:ext>
            </a:extLst>
          </p:cNvPr>
          <p:cNvSpPr/>
          <p:nvPr userDrawn="1"/>
        </p:nvSpPr>
        <p:spPr>
          <a:xfrm>
            <a:off x="0" y="4869616"/>
            <a:ext cx="9144000" cy="2738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pic>
        <p:nvPicPr>
          <p:cNvPr id="17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C454FD39-29A5-486D-86DB-125D08510FF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910358" y="4928501"/>
            <a:ext cx="817591" cy="1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2. Slide Title">
            <a:extLst>
              <a:ext uri="{FF2B5EF4-FFF2-40B4-BE49-F238E27FC236}">
                <a16:creationId xmlns:a16="http://schemas.microsoft.com/office/drawing/2014/main" id="{699FD2C4-82B5-475E-9235-DB128978B618}"/>
              </a:ext>
            </a:extLst>
          </p:cNvPr>
          <p:cNvSpPr>
            <a:spLocks noGrp="1"/>
          </p:cNvSpPr>
          <p:nvPr userDrawn="1">
            <p:ph type="title"/>
            <p:custDataLst>
              <p:tags r:id="rId3"/>
            </p:custDataLst>
          </p:nvPr>
        </p:nvSpPr>
        <p:spPr>
          <a:xfrm>
            <a:off x="416052" y="380330"/>
            <a:ext cx="8311896" cy="288541"/>
          </a:xfr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de-DE" b="0" cap="all" dirty="0"/>
            </a:lvl1pPr>
          </a:lstStyle>
          <a:p>
            <a:pPr lvl="0"/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14" name="3. Subtitle">
            <a:extLst>
              <a:ext uri="{FF2B5EF4-FFF2-40B4-BE49-F238E27FC236}">
                <a16:creationId xmlns:a16="http://schemas.microsoft.com/office/drawing/2014/main" id="{D4D36123-678D-4B6C-A648-186F85BE34AE}"/>
              </a:ext>
            </a:extLst>
          </p:cNvPr>
          <p:cNvSpPr>
            <a:spLocks noGrp="1"/>
          </p:cNvSpPr>
          <p:nvPr userDrawn="1">
            <p:ph type="subTitle" idx="1"/>
            <p:custDataLst>
              <p:tags r:id="rId4"/>
            </p:custDataLst>
          </p:nvPr>
        </p:nvSpPr>
        <p:spPr>
          <a:xfrm>
            <a:off x="416052" y="709267"/>
            <a:ext cx="8311896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lang="de-DE" sz="1350" b="0" dirty="0"/>
            </a:lvl1pPr>
          </a:lstStyle>
          <a:p>
            <a:pPr lvl="0">
              <a:buNone/>
            </a:pPr>
            <a:r>
              <a:rPr lang="en-US"/>
              <a:t>Click to edit Master subtitle style</a:t>
            </a:r>
            <a:endParaRPr lang="de-DE" dirty="0"/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66686DBA-90DA-4033-B950-94CBD0D7A425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  <p:sp>
        <p:nvSpPr>
          <p:cNvPr id="11" name="1. On-page tracker">
            <a:extLst>
              <a:ext uri="{FF2B5EF4-FFF2-40B4-BE49-F238E27FC236}">
                <a16:creationId xmlns:a16="http://schemas.microsoft.com/office/drawing/2014/main" id="{C30AC055-11D5-4540-94E4-C3B7BE6EFD7D}"/>
              </a:ext>
            </a:extLst>
          </p:cNvPr>
          <p:cNvSpPr>
            <a:spLocks noGrp="1"/>
          </p:cNvSpPr>
          <p:nvPr userDrawn="1">
            <p:ph type="body" sz="quarter" idx="10" hasCustomPrompt="1"/>
            <p:custDataLst>
              <p:tags r:id="rId7"/>
            </p:custDataLst>
          </p:nvPr>
        </p:nvSpPr>
        <p:spPr>
          <a:xfrm>
            <a:off x="416051" y="31198"/>
            <a:ext cx="2882504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de-DE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18" name="Freihandform 27">
            <a:extLst>
              <a:ext uri="{FF2B5EF4-FFF2-40B4-BE49-F238E27FC236}">
                <a16:creationId xmlns:a16="http://schemas.microsoft.com/office/drawing/2014/main" id="{804B8910-D04E-46E3-AACA-0EBF9D8689D4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0" y="4783447"/>
            <a:ext cx="604350" cy="172343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7081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9BA84E71-6FE7-4585-B82E-BE560331194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9BA84E71-6FE7-4585-B82E-BE56033119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E51E4F14-3CCF-46A5-AE93-A934FCEC39CA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875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8F1838A-6287-41F5-907D-AF5619A46669}"/>
              </a:ext>
            </a:extLst>
          </p:cNvPr>
          <p:cNvGrpSpPr/>
          <p:nvPr userDrawn="1"/>
        </p:nvGrpSpPr>
        <p:grpSpPr>
          <a:xfrm>
            <a:off x="0" y="3746838"/>
            <a:ext cx="9144000" cy="1396663"/>
            <a:chOff x="0" y="3746837"/>
            <a:chExt cx="9144000" cy="1396663"/>
          </a:xfrm>
        </p:grpSpPr>
        <p:sp>
          <p:nvSpPr>
            <p:cNvPr id="16" name="Rechteck 6">
              <a:extLst>
                <a:ext uri="{FF2B5EF4-FFF2-40B4-BE49-F238E27FC236}">
                  <a16:creationId xmlns:a16="http://schemas.microsoft.com/office/drawing/2014/main" id="{DB503072-6965-4D33-85F2-AB1DB7E160AC}"/>
                </a:ext>
              </a:extLst>
            </p:cNvPr>
            <p:cNvSpPr/>
            <p:nvPr userDrawn="1"/>
          </p:nvSpPr>
          <p:spPr>
            <a:xfrm>
              <a:off x="0" y="3996188"/>
              <a:ext cx="9144000" cy="114731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350">
                <a:solidFill>
                  <a:srgbClr val="FFFFFF"/>
                </a:solidFill>
              </a:endParaRPr>
            </a:p>
          </p:txBody>
        </p:sp>
        <p:pic>
          <p:nvPicPr>
            <p:cNvPr id="17" name="Picture 4" descr="Z:\Kunden\Hamburg_Marketing\Bildmaterial\Logos_Gesellschaften\HamburgLogo_Weiße_Typo.wmf">
              <a:extLst>
                <a:ext uri="{FF2B5EF4-FFF2-40B4-BE49-F238E27FC236}">
                  <a16:creationId xmlns:a16="http://schemas.microsoft.com/office/drawing/2014/main" id="{E3224EA3-7874-4490-A154-520C903E52F8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7999" y="4515735"/>
              <a:ext cx="2027867" cy="37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Freihandform 39">
              <a:extLst>
                <a:ext uri="{FF2B5EF4-FFF2-40B4-BE49-F238E27FC236}">
                  <a16:creationId xmlns:a16="http://schemas.microsoft.com/office/drawing/2014/main" id="{5FAC9484-1472-45FB-AA15-90254CE85840}"/>
                </a:ext>
              </a:extLst>
            </p:cNvPr>
            <p:cNvSpPr>
              <a:spLocks noChangeAspect="1"/>
            </p:cNvSpPr>
            <p:nvPr userDrawn="1"/>
          </p:nvSpPr>
          <p:spPr bwMode="gray">
            <a:xfrm>
              <a:off x="0" y="3746837"/>
              <a:ext cx="1784351" cy="486000"/>
            </a:xfrm>
            <a:custGeom>
              <a:avLst/>
              <a:gdLst/>
              <a:ahLst/>
              <a:cxnLst/>
              <a:rect l="l" t="t" r="r" b="b"/>
              <a:pathLst>
                <a:path w="1784351" h="486000">
                  <a:moveTo>
                    <a:pt x="0" y="0"/>
                  </a:moveTo>
                  <a:lnTo>
                    <a:pt x="80844" y="0"/>
                  </a:lnTo>
                  <a:lnTo>
                    <a:pt x="1004494" y="0"/>
                  </a:lnTo>
                  <a:lnTo>
                    <a:pt x="1060429" y="0"/>
                  </a:lnTo>
                  <a:lnTo>
                    <a:pt x="1152128" y="0"/>
                  </a:lnTo>
                  <a:lnTo>
                    <a:pt x="1784351" y="0"/>
                  </a:lnTo>
                  <a:lnTo>
                    <a:pt x="1503348" y="412825"/>
                  </a:lnTo>
                  <a:cubicBezTo>
                    <a:pt x="1472029" y="455546"/>
                    <a:pt x="1434432" y="484128"/>
                    <a:pt x="1374857" y="486000"/>
                  </a:cubicBezTo>
                  <a:lnTo>
                    <a:pt x="1152128" y="486000"/>
                  </a:lnTo>
                  <a:lnTo>
                    <a:pt x="1060429" y="486000"/>
                  </a:lnTo>
                  <a:lnTo>
                    <a:pt x="1004494" y="486000"/>
                  </a:lnTo>
                  <a:lnTo>
                    <a:pt x="80844" y="486000"/>
                  </a:lnTo>
                  <a:lnTo>
                    <a:pt x="0" y="486000"/>
                  </a:lnTo>
                  <a:close/>
                </a:path>
              </a:pathLst>
            </a:custGeom>
            <a:solidFill>
              <a:srgbClr val="E1001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342900"/>
              <a:endParaRPr lang="de-DE" sz="1350">
                <a:solidFill>
                  <a:srgbClr val="003063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3" name="2. Slide Title">
            <a:extLst>
              <a:ext uri="{FF2B5EF4-FFF2-40B4-BE49-F238E27FC236}">
                <a16:creationId xmlns:a16="http://schemas.microsoft.com/office/drawing/2014/main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416052" y="1279922"/>
            <a:ext cx="2859786" cy="521208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>
                <a:ln w="6350" cap="flat">
                  <a:noFill/>
                  <a:miter lim="800000"/>
                </a:ln>
              </a:defRPr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11" name="1. On-page tracker">
            <a:extLst>
              <a:ext uri="{FF2B5EF4-FFF2-40B4-BE49-F238E27FC236}">
                <a16:creationId xmlns:a16="http://schemas.microsoft.com/office/drawing/2014/main" id="{A2582D75-79F8-4634-92EF-A9F0840C018B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4"/>
            </p:custDataLst>
          </p:nvPr>
        </p:nvSpPr>
        <p:spPr>
          <a:xfrm>
            <a:off x="416051" y="31198"/>
            <a:ext cx="2882504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13" name="Slide Number">
            <a:extLst>
              <a:ext uri="{FF2B5EF4-FFF2-40B4-BE49-F238E27FC236}">
                <a16:creationId xmlns:a16="http://schemas.microsoft.com/office/drawing/2014/main" id="{70FA75EE-F46F-449C-9A09-9AF03B85F4C7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14A443A7-FE3D-4568-B879-6EFF14AD9E8F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</p:spTree>
    <p:extLst>
      <p:ext uri="{BB962C8B-B14F-4D97-AF65-F5344CB8AC3E}">
        <p14:creationId xmlns:p14="http://schemas.microsoft.com/office/powerpoint/2010/main" val="494319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3C4F5195-E8F7-4A2F-B02E-643BB3D8838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3C4F5195-E8F7-4A2F-B02E-643BB3D8838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3DB1D9DD-DECC-4060-B828-D7A727E5EFA1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875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3" name="2. Slide Title">
            <a:extLst>
              <a:ext uri="{FF2B5EF4-FFF2-40B4-BE49-F238E27FC236}">
                <a16:creationId xmlns:a16="http://schemas.microsoft.com/office/drawing/2014/main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416052" y="2283210"/>
            <a:ext cx="3799332" cy="577081"/>
          </a:xfrm>
          <a:prstGeom prst="rect">
            <a:avLst/>
          </a:prstGeom>
        </p:spPr>
        <p:txBody>
          <a:bodyPr wrap="square" rIns="365760" anchor="ctr">
            <a:spAutoFit/>
          </a:bodyPr>
          <a:lstStyle>
            <a:lvl1pPr>
              <a:defRPr>
                <a:ln w="6350" cap="flat">
                  <a:noFill/>
                  <a:miter lim="800000"/>
                </a:ln>
              </a:defRPr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E4983596-431B-4F12-AA07-76914CD3DEE7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4"/>
            </p:custDataLst>
          </p:nvPr>
        </p:nvSpPr>
        <p:spPr>
          <a:xfrm>
            <a:off x="416051" y="31198"/>
            <a:ext cx="2882504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11" name="Rechteck 24">
            <a:extLst>
              <a:ext uri="{FF2B5EF4-FFF2-40B4-BE49-F238E27FC236}">
                <a16:creationId xmlns:a16="http://schemas.microsoft.com/office/drawing/2014/main" id="{3E7CA590-B8DD-4139-B377-01E92766F0FD}"/>
              </a:ext>
            </a:extLst>
          </p:cNvPr>
          <p:cNvSpPr/>
          <p:nvPr userDrawn="1"/>
        </p:nvSpPr>
        <p:spPr>
          <a:xfrm>
            <a:off x="0" y="4869616"/>
            <a:ext cx="9144000" cy="2738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pic>
        <p:nvPicPr>
          <p:cNvPr id="12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9266AD79-3A9D-44FD-9688-D3BB30A5891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910358" y="4928501"/>
            <a:ext cx="817591" cy="1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lide Number">
            <a:extLst>
              <a:ext uri="{FF2B5EF4-FFF2-40B4-BE49-F238E27FC236}">
                <a16:creationId xmlns:a16="http://schemas.microsoft.com/office/drawing/2014/main" id="{62BD0806-2E6A-4C31-9E0C-B7746BA2A5C1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D809FA76-EA09-4E41-A6FC-FFFC864EF932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  <p:sp>
        <p:nvSpPr>
          <p:cNvPr id="15" name="Freihandform 27">
            <a:extLst>
              <a:ext uri="{FF2B5EF4-FFF2-40B4-BE49-F238E27FC236}">
                <a16:creationId xmlns:a16="http://schemas.microsoft.com/office/drawing/2014/main" id="{B6991312-6729-4CAE-9836-D561DBA08D5B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0" y="4783447"/>
            <a:ext cx="604350" cy="172343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912364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305B6D76-6B4B-4ED5-B8F1-5D1D098312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592" imgH="591" progId="TCLayout.ActiveDocument.1">
                  <p:embed/>
                </p:oleObj>
              </mc:Choice>
              <mc:Fallback>
                <p:oleObj name="think-cell Slide" r:id="rId10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305B6D76-6B4B-4ED5-B8F1-5D1D098312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F5394D5D-BCB2-4AA6-8B07-AC4F790FBF0B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3300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7" name="2. Slide Title">
            <a:extLst>
              <a:ext uri="{FF2B5EF4-FFF2-40B4-BE49-F238E27FC236}">
                <a16:creationId xmlns:a16="http://schemas.microsoft.com/office/drawing/2014/main" id="{99495DFD-8D6A-4DD8-AE3A-47FA42AA0A4F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416052" y="1620839"/>
            <a:ext cx="5984748" cy="1015663"/>
          </a:xfrm>
        </p:spPr>
        <p:txBody>
          <a:bodyPr wrap="square" anchor="t">
            <a:noAutofit/>
          </a:bodyPr>
          <a:lstStyle>
            <a:lvl1pPr>
              <a:lnSpc>
                <a:spcPct val="100000"/>
              </a:lnSpc>
              <a:defRPr sz="3300"/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id="{A86AE8A6-05EF-4E76-AAAD-41743692E9F9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8484394" y="4874065"/>
            <a:ext cx="244126" cy="10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458058">
              <a:defRPr/>
            </a:pPr>
            <a:fld id="{4ABDCABE-3F10-B64C-92F1-862014417034}" type="slidenum">
              <a:rPr lang="de-DE" sz="675" smtClean="0">
                <a:solidFill>
                  <a:srgbClr val="003063"/>
                </a:solidFill>
                <a:cs typeface="Arial" panose="020B0604020202020204" pitchFamily="34" charset="0"/>
              </a:rPr>
              <a:pPr algn="r" defTabSz="458058">
                <a:defRPr/>
              </a:pPr>
              <a:t>‹Nr.›</a:t>
            </a:fld>
            <a:endParaRPr lang="de-DE" sz="675" dirty="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  <p:sp>
        <p:nvSpPr>
          <p:cNvPr id="6" name="5. Source">
            <a:extLst>
              <a:ext uri="{FF2B5EF4-FFF2-40B4-BE49-F238E27FC236}">
                <a16:creationId xmlns:a16="http://schemas.microsoft.com/office/drawing/2014/main" id="{B871FE09-BB6E-4334-B0EA-E52395AA61B3}"/>
              </a:ext>
            </a:extLst>
          </p:cNvPr>
          <p:cNvSpPr txBox="1"/>
          <p:nvPr userDrawn="1">
            <p:custDataLst>
              <p:tags r:id="rId5"/>
            </p:custDataLst>
          </p:nvPr>
        </p:nvSpPr>
        <p:spPr>
          <a:xfrm>
            <a:off x="416052" y="4876252"/>
            <a:ext cx="5458396" cy="92333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>
                <a:solidFill>
                  <a:srgbClr val="003063"/>
                </a:solidFill>
              </a:rPr>
              <a:t>Quelle: …</a:t>
            </a:r>
          </a:p>
        </p:txBody>
      </p:sp>
      <p:sp>
        <p:nvSpPr>
          <p:cNvPr id="9" name="1. On-page tracker">
            <a:extLst>
              <a:ext uri="{FF2B5EF4-FFF2-40B4-BE49-F238E27FC236}">
                <a16:creationId xmlns:a16="http://schemas.microsoft.com/office/drawing/2014/main" id="{FA764DC8-CEA6-42F3-8E66-7C768AAD275E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416051" y="31198"/>
            <a:ext cx="2882504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DADDD70-FD86-4F3D-BF15-97A72F2F7BAF}"/>
              </a:ext>
            </a:extLst>
          </p:cNvPr>
          <p:cNvGrpSpPr/>
          <p:nvPr userDrawn="1"/>
        </p:nvGrpSpPr>
        <p:grpSpPr>
          <a:xfrm>
            <a:off x="0" y="3746838"/>
            <a:ext cx="9144000" cy="1396663"/>
            <a:chOff x="0" y="3746837"/>
            <a:chExt cx="9144000" cy="1396663"/>
          </a:xfrm>
        </p:grpSpPr>
        <p:sp>
          <p:nvSpPr>
            <p:cNvPr id="11" name="Rechteck 6">
              <a:extLst>
                <a:ext uri="{FF2B5EF4-FFF2-40B4-BE49-F238E27FC236}">
                  <a16:creationId xmlns:a16="http://schemas.microsoft.com/office/drawing/2014/main" id="{95F53EE2-1549-4443-A33D-9C7FF9C85716}"/>
                </a:ext>
              </a:extLst>
            </p:cNvPr>
            <p:cNvSpPr/>
            <p:nvPr userDrawn="1"/>
          </p:nvSpPr>
          <p:spPr>
            <a:xfrm>
              <a:off x="0" y="3996188"/>
              <a:ext cx="9144000" cy="114731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350">
                <a:solidFill>
                  <a:srgbClr val="FFFFFF"/>
                </a:solidFill>
              </a:endParaRPr>
            </a:p>
          </p:txBody>
        </p:sp>
        <p:pic>
          <p:nvPicPr>
            <p:cNvPr id="12" name="Picture 4" descr="Z:\Kunden\Hamburg_Marketing\Bildmaterial\Logos_Gesellschaften\HamburgLogo_Weiße_Typo.wmf">
              <a:extLst>
                <a:ext uri="{FF2B5EF4-FFF2-40B4-BE49-F238E27FC236}">
                  <a16:creationId xmlns:a16="http://schemas.microsoft.com/office/drawing/2014/main" id="{A86E99DC-2FDC-4AFA-8977-77E8380EF0F5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7999" y="4515735"/>
              <a:ext cx="2027867" cy="37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Freihandform 39">
              <a:extLst>
                <a:ext uri="{FF2B5EF4-FFF2-40B4-BE49-F238E27FC236}">
                  <a16:creationId xmlns:a16="http://schemas.microsoft.com/office/drawing/2014/main" id="{5B652A22-3ED4-42B0-917B-36B92BA00ED7}"/>
                </a:ext>
              </a:extLst>
            </p:cNvPr>
            <p:cNvSpPr>
              <a:spLocks noChangeAspect="1"/>
            </p:cNvSpPr>
            <p:nvPr userDrawn="1"/>
          </p:nvSpPr>
          <p:spPr bwMode="gray">
            <a:xfrm>
              <a:off x="0" y="3746837"/>
              <a:ext cx="1784351" cy="486000"/>
            </a:xfrm>
            <a:custGeom>
              <a:avLst/>
              <a:gdLst/>
              <a:ahLst/>
              <a:cxnLst/>
              <a:rect l="l" t="t" r="r" b="b"/>
              <a:pathLst>
                <a:path w="1784351" h="486000">
                  <a:moveTo>
                    <a:pt x="0" y="0"/>
                  </a:moveTo>
                  <a:lnTo>
                    <a:pt x="80844" y="0"/>
                  </a:lnTo>
                  <a:lnTo>
                    <a:pt x="1004494" y="0"/>
                  </a:lnTo>
                  <a:lnTo>
                    <a:pt x="1060429" y="0"/>
                  </a:lnTo>
                  <a:lnTo>
                    <a:pt x="1152128" y="0"/>
                  </a:lnTo>
                  <a:lnTo>
                    <a:pt x="1784351" y="0"/>
                  </a:lnTo>
                  <a:lnTo>
                    <a:pt x="1503348" y="412825"/>
                  </a:lnTo>
                  <a:cubicBezTo>
                    <a:pt x="1472029" y="455546"/>
                    <a:pt x="1434432" y="484128"/>
                    <a:pt x="1374857" y="486000"/>
                  </a:cubicBezTo>
                  <a:lnTo>
                    <a:pt x="1152128" y="486000"/>
                  </a:lnTo>
                  <a:lnTo>
                    <a:pt x="1060429" y="486000"/>
                  </a:lnTo>
                  <a:lnTo>
                    <a:pt x="1004494" y="486000"/>
                  </a:lnTo>
                  <a:lnTo>
                    <a:pt x="80844" y="486000"/>
                  </a:lnTo>
                  <a:lnTo>
                    <a:pt x="0" y="486000"/>
                  </a:lnTo>
                  <a:close/>
                </a:path>
              </a:pathLst>
            </a:custGeom>
            <a:solidFill>
              <a:srgbClr val="E1001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342900"/>
              <a:endParaRPr lang="de-DE" sz="1350">
                <a:solidFill>
                  <a:srgbClr val="003063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14" name="Slide Number">
            <a:extLst>
              <a:ext uri="{FF2B5EF4-FFF2-40B4-BE49-F238E27FC236}">
                <a16:creationId xmlns:a16="http://schemas.microsoft.com/office/drawing/2014/main" id="{2484816A-E87E-4124-A54B-A859F35BE844}"/>
              </a:ext>
            </a:extLst>
          </p:cNvPr>
          <p:cNvSpPr>
            <a:spLocks noChangeArrowheads="1"/>
          </p:cNvSpPr>
          <p:nvPr userDrawn="1">
            <p:custDataLst>
              <p:tags r:id="rId7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5" name="5. Source" hidden="1">
            <a:extLst>
              <a:ext uri="{FF2B5EF4-FFF2-40B4-BE49-F238E27FC236}">
                <a16:creationId xmlns:a16="http://schemas.microsoft.com/office/drawing/2014/main" id="{3F72F5DE-529E-4721-B48B-8E5F81B1FB02}"/>
              </a:ext>
            </a:extLst>
          </p:cNvPr>
          <p:cNvSpPr txBox="1"/>
          <p:nvPr userDrawn="1">
            <p:custDataLst>
              <p:tags r:id="rId8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</p:spTree>
    <p:extLst>
      <p:ext uri="{BB962C8B-B14F-4D97-AF65-F5344CB8AC3E}">
        <p14:creationId xmlns:p14="http://schemas.microsoft.com/office/powerpoint/2010/main" val="1815784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_nur_Hamburg_Logo_Verwaltung 02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Bildplatzhalter 52"/>
          <p:cNvSpPr>
            <a:spLocks noGrp="1"/>
          </p:cNvSpPr>
          <p:nvPr>
            <p:ph type="pic" sz="quarter" idx="11" hasCustomPrompt="1"/>
          </p:nvPr>
        </p:nvSpPr>
        <p:spPr bwMode="gray">
          <a:xfrm>
            <a:off x="0" y="0"/>
            <a:ext cx="9144000" cy="3715200"/>
          </a:xfrm>
          <a:custGeom>
            <a:avLst/>
            <a:gdLst>
              <a:gd name="connsiteX0" fmla="*/ 0 w 9144000"/>
              <a:gd name="connsiteY0" fmla="*/ 0 h 3715200"/>
              <a:gd name="connsiteX1" fmla="*/ 9144000 w 9144000"/>
              <a:gd name="connsiteY1" fmla="*/ 0 h 3715200"/>
              <a:gd name="connsiteX2" fmla="*/ 9144000 w 9144000"/>
              <a:gd name="connsiteY2" fmla="*/ 3715200 h 3715200"/>
              <a:gd name="connsiteX3" fmla="*/ 5935980 w 9144000"/>
              <a:gd name="connsiteY3" fmla="*/ 3715200 h 3715200"/>
              <a:gd name="connsiteX4" fmla="*/ 5164968 w 9144000"/>
              <a:gd name="connsiteY4" fmla="*/ 3715200 h 3715200"/>
              <a:gd name="connsiteX5" fmla="*/ 1624358 w 9144000"/>
              <a:gd name="connsiteY5" fmla="*/ 3715200 h 3715200"/>
              <a:gd name="connsiteX6" fmla="*/ 1624358 w 9144000"/>
              <a:gd name="connsiteY6" fmla="*/ 3715200 h 3715200"/>
              <a:gd name="connsiteX7" fmla="*/ 1784351 w 9144000"/>
              <a:gd name="connsiteY7" fmla="*/ 3480152 h 3715200"/>
              <a:gd name="connsiteX8" fmla="*/ 1152128 w 9144000"/>
              <a:gd name="connsiteY8" fmla="*/ 3480152 h 3715200"/>
              <a:gd name="connsiteX9" fmla="*/ 1060429 w 9144000"/>
              <a:gd name="connsiteY9" fmla="*/ 3480152 h 3715200"/>
              <a:gd name="connsiteX10" fmla="*/ 1004494 w 9144000"/>
              <a:gd name="connsiteY10" fmla="*/ 3480152 h 3715200"/>
              <a:gd name="connsiteX11" fmla="*/ 80844 w 9144000"/>
              <a:gd name="connsiteY11" fmla="*/ 3480152 h 3715200"/>
              <a:gd name="connsiteX12" fmla="*/ 0 w 9144000"/>
              <a:gd name="connsiteY12" fmla="*/ 3480152 h 3715200"/>
              <a:gd name="connsiteX13" fmla="*/ 0 w 9144000"/>
              <a:gd name="connsiteY13" fmla="*/ 3473421 h 3715200"/>
              <a:gd name="connsiteX14" fmla="*/ 0 w 9144000"/>
              <a:gd name="connsiteY14" fmla="*/ 2689257 h 3715200"/>
              <a:gd name="connsiteX15" fmla="*/ 0 w 9144000"/>
              <a:gd name="connsiteY15" fmla="*/ 2259780 h 371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144000" h="3715200">
                <a:moveTo>
                  <a:pt x="0" y="0"/>
                </a:moveTo>
                <a:lnTo>
                  <a:pt x="9144000" y="0"/>
                </a:lnTo>
                <a:lnTo>
                  <a:pt x="9144000" y="3715200"/>
                </a:lnTo>
                <a:lnTo>
                  <a:pt x="5935980" y="3715200"/>
                </a:lnTo>
                <a:lnTo>
                  <a:pt x="5164968" y="3715200"/>
                </a:lnTo>
                <a:lnTo>
                  <a:pt x="1624358" y="3715200"/>
                </a:lnTo>
                <a:lnTo>
                  <a:pt x="1624358" y="3715200"/>
                </a:lnTo>
                <a:lnTo>
                  <a:pt x="1784351" y="3480152"/>
                </a:lnTo>
                <a:lnTo>
                  <a:pt x="1152128" y="3480152"/>
                </a:lnTo>
                <a:lnTo>
                  <a:pt x="1060429" y="3480152"/>
                </a:lnTo>
                <a:lnTo>
                  <a:pt x="1004494" y="3480152"/>
                </a:lnTo>
                <a:lnTo>
                  <a:pt x="80844" y="3480152"/>
                </a:lnTo>
                <a:lnTo>
                  <a:pt x="0" y="3480152"/>
                </a:lnTo>
                <a:lnTo>
                  <a:pt x="0" y="3473421"/>
                </a:lnTo>
                <a:lnTo>
                  <a:pt x="0" y="2689257"/>
                </a:lnTo>
                <a:lnTo>
                  <a:pt x="0" y="2259780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 lIns="72000" tIns="72000" rIns="252000" bIns="216000" anchor="b">
            <a:noAutofit/>
          </a:bodyPr>
          <a:lstStyle>
            <a:lvl1pPr algn="r">
              <a:spcBef>
                <a:spcPts val="0"/>
              </a:spcBef>
              <a:defRPr sz="1200" b="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Um das Hintergrundbild einzufügen, markieren Sie </a:t>
            </a:r>
            <a:br>
              <a:rPr lang="de-DE" dirty="0"/>
            </a:br>
            <a:r>
              <a:rPr lang="de-DE" dirty="0"/>
              <a:t>bitte den grauen Platzhalter und wählen dann ein Bild </a:t>
            </a:r>
            <a:br>
              <a:rPr lang="de-DE" dirty="0"/>
            </a:br>
            <a:r>
              <a:rPr lang="de-DE" dirty="0"/>
              <a:t>über den Reiter „Einfügen“, „Grafik“ aus. </a:t>
            </a:r>
            <a:r>
              <a:rPr lang="de-DE" noProof="0" dirty="0"/>
              <a:t>Bitte nach </a:t>
            </a:r>
            <a:br>
              <a:rPr lang="de-DE" noProof="0" dirty="0"/>
            </a:br>
            <a:r>
              <a:rPr lang="de-DE" noProof="0" dirty="0"/>
              <a:t>Einfügen des Bildes das Bild in den Hintergrund legen.</a:t>
            </a:r>
            <a:endParaRPr lang="de-DE" dirty="0"/>
          </a:p>
        </p:txBody>
      </p:sp>
      <p:sp>
        <p:nvSpPr>
          <p:cNvPr id="29" name="Rechteck 28"/>
          <p:cNvSpPr/>
          <p:nvPr userDrawn="1"/>
        </p:nvSpPr>
        <p:spPr>
          <a:xfrm>
            <a:off x="0" y="3715200"/>
            <a:ext cx="9144000" cy="1428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Freihandform 29"/>
          <p:cNvSpPr>
            <a:spLocks noChangeAspect="1"/>
          </p:cNvSpPr>
          <p:nvPr userDrawn="1"/>
        </p:nvSpPr>
        <p:spPr bwMode="gray">
          <a:xfrm>
            <a:off x="0" y="3480152"/>
            <a:ext cx="1784351" cy="486000"/>
          </a:xfrm>
          <a:custGeom>
            <a:avLst/>
            <a:gdLst/>
            <a:ahLst/>
            <a:cxnLst/>
            <a:rect l="l" t="t" r="r" b="b"/>
            <a:pathLst>
              <a:path w="1784351" h="486000">
                <a:moveTo>
                  <a:pt x="0" y="0"/>
                </a:moveTo>
                <a:lnTo>
                  <a:pt x="80844" y="0"/>
                </a:lnTo>
                <a:lnTo>
                  <a:pt x="1004494" y="0"/>
                </a:lnTo>
                <a:lnTo>
                  <a:pt x="1060429" y="0"/>
                </a:lnTo>
                <a:lnTo>
                  <a:pt x="1152128" y="0"/>
                </a:lnTo>
                <a:lnTo>
                  <a:pt x="1784351" y="0"/>
                </a:lnTo>
                <a:lnTo>
                  <a:pt x="1503348" y="412825"/>
                </a:lnTo>
                <a:cubicBezTo>
                  <a:pt x="1472029" y="455546"/>
                  <a:pt x="1434432" y="484128"/>
                  <a:pt x="1374857" y="486000"/>
                </a:cubicBezTo>
                <a:lnTo>
                  <a:pt x="1152128" y="486000"/>
                </a:lnTo>
                <a:lnTo>
                  <a:pt x="1060429" y="486000"/>
                </a:lnTo>
                <a:lnTo>
                  <a:pt x="1004494" y="486000"/>
                </a:lnTo>
                <a:lnTo>
                  <a:pt x="80844" y="486000"/>
                </a:lnTo>
                <a:lnTo>
                  <a:pt x="0" y="486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/>
            <a:endParaRPr lang="de-DE" noProof="0">
              <a:solidFill>
                <a:srgbClr val="00306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359531" y="1289606"/>
            <a:ext cx="7428619" cy="637849"/>
          </a:xfrm>
          <a:solidFill>
            <a:schemeClr val="bg1"/>
          </a:solidFill>
        </p:spPr>
        <p:txBody>
          <a:bodyPr wrap="none" lIns="72000" tIns="72000" rIns="72000" bIns="72000" anchor="t" anchorCtr="0"/>
          <a:lstStyle>
            <a:lvl1pPr>
              <a:lnSpc>
                <a:spcPct val="100000"/>
              </a:lnSpc>
              <a:spcBef>
                <a:spcPts val="0"/>
              </a:spcBef>
              <a:defRPr sz="3200" baseline="0"/>
            </a:lvl1pPr>
          </a:lstStyle>
          <a:p>
            <a:r>
              <a:rPr lang="de-DE" dirty="0"/>
              <a:t>Titel durch Klicken bearbeiten</a:t>
            </a:r>
            <a:endParaRPr lang="en-US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359532" y="2821553"/>
            <a:ext cx="4021467" cy="453183"/>
          </a:xfrm>
          <a:solidFill>
            <a:schemeClr val="bg1"/>
          </a:solidFill>
        </p:spPr>
        <p:txBody>
          <a:bodyPr wrap="none" lIns="72000" tIns="72000" rIns="72000" bIns="7200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cap="none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Untertitel durch klicken bearbeiten</a:t>
            </a:r>
            <a:endParaRPr lang="en-US" dirty="0"/>
          </a:p>
        </p:txBody>
      </p:sp>
      <p:pic>
        <p:nvPicPr>
          <p:cNvPr id="9" name="Picture 4" descr="Z:\Kunden\Hamburg_Marketing\Bildmaterial\Logos_Gesellschaften\HamburgLogo_Weiße_Typo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999" y="4515735"/>
            <a:ext cx="2027867" cy="37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platzhalt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358775" y="4691340"/>
            <a:ext cx="4465638" cy="184666"/>
          </a:xfrm>
        </p:spPr>
        <p:txBody>
          <a:bodyPr/>
          <a:lstStyle>
            <a:lvl1pPr>
              <a:spcBef>
                <a:spcPts val="0"/>
              </a:spcBef>
              <a:defRPr sz="1200" b="0" cap="none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Datum  |  Ort</a:t>
            </a:r>
          </a:p>
        </p:txBody>
      </p:sp>
      <p:grpSp>
        <p:nvGrpSpPr>
          <p:cNvPr id="10" name="Gruppieren 9"/>
          <p:cNvGrpSpPr/>
          <p:nvPr userDrawn="1"/>
        </p:nvGrpSpPr>
        <p:grpSpPr>
          <a:xfrm>
            <a:off x="-95994" y="1163712"/>
            <a:ext cx="72000" cy="3352254"/>
            <a:chOff x="-108520" y="1448780"/>
            <a:chExt cx="72000" cy="3352254"/>
          </a:xfrm>
        </p:grpSpPr>
        <p:sp>
          <p:nvSpPr>
            <p:cNvPr id="12" name="Freihandform 11"/>
            <p:cNvSpPr/>
            <p:nvPr userDrawn="1"/>
          </p:nvSpPr>
          <p:spPr>
            <a:xfrm>
              <a:off x="-108520" y="1448780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" name="Freihandform 12"/>
            <p:cNvSpPr/>
            <p:nvPr userDrawn="1"/>
          </p:nvSpPr>
          <p:spPr>
            <a:xfrm>
              <a:off x="-108520" y="4801034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4" name="Gruppieren 13"/>
          <p:cNvGrpSpPr/>
          <p:nvPr userDrawn="1"/>
        </p:nvGrpSpPr>
        <p:grpSpPr>
          <a:xfrm>
            <a:off x="357710" y="-92546"/>
            <a:ext cx="8533602" cy="72000"/>
            <a:chOff x="395288" y="-92249"/>
            <a:chExt cx="8533602" cy="72000"/>
          </a:xfrm>
        </p:grpSpPr>
        <p:sp>
          <p:nvSpPr>
            <p:cNvPr id="15" name="Freihandform 14"/>
            <p:cNvSpPr/>
            <p:nvPr userDrawn="1"/>
          </p:nvSpPr>
          <p:spPr>
            <a:xfrm>
              <a:off x="3952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" name="Freihandform 15"/>
            <p:cNvSpPr/>
            <p:nvPr userDrawn="1"/>
          </p:nvSpPr>
          <p:spPr>
            <a:xfrm>
              <a:off x="4573406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7" name="Freihandform 16"/>
            <p:cNvSpPr/>
            <p:nvPr userDrawn="1"/>
          </p:nvSpPr>
          <p:spPr>
            <a:xfrm>
              <a:off x="47513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" name="Freihandform 17"/>
            <p:cNvSpPr/>
            <p:nvPr userDrawn="1"/>
          </p:nvSpPr>
          <p:spPr>
            <a:xfrm>
              <a:off x="8928890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9" name="Gruppieren 18"/>
          <p:cNvGrpSpPr/>
          <p:nvPr userDrawn="1"/>
        </p:nvGrpSpPr>
        <p:grpSpPr>
          <a:xfrm>
            <a:off x="9167994" y="1163712"/>
            <a:ext cx="72000" cy="3352254"/>
            <a:chOff x="-108520" y="1448780"/>
            <a:chExt cx="72000" cy="3352254"/>
          </a:xfrm>
        </p:grpSpPr>
        <p:sp>
          <p:nvSpPr>
            <p:cNvPr id="20" name="Freihandform 19"/>
            <p:cNvSpPr/>
            <p:nvPr userDrawn="1"/>
          </p:nvSpPr>
          <p:spPr>
            <a:xfrm>
              <a:off x="-108520" y="1448780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1" name="Freihandform 20"/>
            <p:cNvSpPr/>
            <p:nvPr userDrawn="1"/>
          </p:nvSpPr>
          <p:spPr>
            <a:xfrm>
              <a:off x="-108520" y="4801034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22" name="Gruppieren 21"/>
          <p:cNvGrpSpPr/>
          <p:nvPr userDrawn="1"/>
        </p:nvGrpSpPr>
        <p:grpSpPr>
          <a:xfrm>
            <a:off x="357710" y="5164046"/>
            <a:ext cx="8533602" cy="72000"/>
            <a:chOff x="395288" y="-92249"/>
            <a:chExt cx="8533602" cy="72000"/>
          </a:xfrm>
        </p:grpSpPr>
        <p:sp>
          <p:nvSpPr>
            <p:cNvPr id="23" name="Freihandform 22"/>
            <p:cNvSpPr/>
            <p:nvPr userDrawn="1"/>
          </p:nvSpPr>
          <p:spPr>
            <a:xfrm>
              <a:off x="3952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4" name="Freihandform 23"/>
            <p:cNvSpPr/>
            <p:nvPr userDrawn="1"/>
          </p:nvSpPr>
          <p:spPr>
            <a:xfrm>
              <a:off x="4573406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5" name="Freihandform 24"/>
            <p:cNvSpPr/>
            <p:nvPr userDrawn="1"/>
          </p:nvSpPr>
          <p:spPr>
            <a:xfrm>
              <a:off x="47513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6" name="Freihandform 25"/>
            <p:cNvSpPr/>
            <p:nvPr userDrawn="1"/>
          </p:nvSpPr>
          <p:spPr>
            <a:xfrm>
              <a:off x="8928890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31" name="Textplatzhalter 3"/>
          <p:cNvSpPr>
            <a:spLocks noGrp="1"/>
          </p:cNvSpPr>
          <p:nvPr>
            <p:ph type="body" sz="quarter" idx="14" hasCustomPrompt="1"/>
          </p:nvPr>
        </p:nvSpPr>
        <p:spPr>
          <a:xfrm>
            <a:off x="4713810" y="3525428"/>
            <a:ext cx="4172056" cy="195814"/>
          </a:xfrm>
        </p:spPr>
        <p:txBody>
          <a:bodyPr tIns="36000" rIns="0" bIns="36000"/>
          <a:lstStyle>
            <a:lvl1pPr algn="r">
              <a:defRPr sz="8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de-DE" dirty="0"/>
              <a:t>Quellenangabe Fotonachweis</a:t>
            </a:r>
            <a:endParaRPr lang="en-GB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5" hasCustomPrompt="1"/>
          </p:nvPr>
        </p:nvSpPr>
        <p:spPr>
          <a:xfrm>
            <a:off x="359531" y="523632"/>
            <a:ext cx="7428619" cy="637849"/>
          </a:xfrm>
          <a:solidFill>
            <a:schemeClr val="bg1"/>
          </a:solidFill>
        </p:spPr>
        <p:txBody>
          <a:bodyPr wrap="none" lIns="72000" tIns="72000" rIns="72000" bIns="72000"/>
          <a:lstStyle>
            <a:lvl1pPr>
              <a:defRPr sz="3200" b="0" cap="all" baseline="0"/>
            </a:lvl1pPr>
          </a:lstStyle>
          <a:p>
            <a:pPr lvl="0"/>
            <a:r>
              <a:rPr lang="de-DE" dirty="0"/>
              <a:t>Titel durch Klicken bearbeiten</a:t>
            </a:r>
            <a:endParaRPr lang="en-GB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6" hasCustomPrompt="1"/>
          </p:nvPr>
        </p:nvSpPr>
        <p:spPr>
          <a:xfrm>
            <a:off x="359531" y="2055580"/>
            <a:ext cx="7428619" cy="637849"/>
          </a:xfrm>
          <a:solidFill>
            <a:schemeClr val="bg1"/>
          </a:solidFill>
        </p:spPr>
        <p:txBody>
          <a:bodyPr wrap="none" lIns="72000" tIns="72000" rIns="72000" bIns="72000"/>
          <a:lstStyle>
            <a:lvl1pPr>
              <a:defRPr sz="3200" b="0" cap="all" baseline="0"/>
            </a:lvl1pPr>
          </a:lstStyle>
          <a:p>
            <a:pPr lvl="0"/>
            <a:r>
              <a:rPr lang="de-DE" dirty="0"/>
              <a:t>Titel durch Klicken 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48168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EC6EE29E-F64A-419F-BFB0-EEDEB71953F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EC6EE29E-F64A-419F-BFB0-EEDEB71953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9810AA9C-25D1-4BD6-B6BE-936746D56BD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de-DE" sz="2550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8" name="2. Slide Title">
            <a:extLst>
              <a:ext uri="{FF2B5EF4-FFF2-40B4-BE49-F238E27FC236}">
                <a16:creationId xmlns:a16="http://schemas.microsoft.com/office/drawing/2014/main" id="{EA735538-C733-4892-93A4-7B433D8B829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129284" y="2647551"/>
            <a:ext cx="6885432" cy="412036"/>
          </a:xfrm>
          <a:prstGeom prst="rect">
            <a:avLst/>
          </a:prstGeom>
        </p:spPr>
        <p:txBody>
          <a:bodyPr>
            <a:spAutoFit/>
          </a:bodyPr>
          <a:lstStyle>
            <a:lvl1pPr>
              <a:lnSpc>
                <a:spcPct val="105000"/>
              </a:lnSpc>
              <a:defRPr sz="2550"/>
            </a:lvl1pPr>
          </a:lstStyle>
          <a:p>
            <a:r>
              <a:rPr lang="de-DE" dirty="0"/>
              <a:t>“Click to add quote</a:t>
            </a:r>
          </a:p>
        </p:txBody>
      </p:sp>
      <p:sp>
        <p:nvSpPr>
          <p:cNvPr id="6" name="3. Subtitle">
            <a:extLst>
              <a:ext uri="{FF2B5EF4-FFF2-40B4-BE49-F238E27FC236}">
                <a16:creationId xmlns:a16="http://schemas.microsoft.com/office/drawing/2014/main" id="{8DB5022C-F66C-4018-82F3-195571DDD527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4"/>
            </p:custDataLst>
          </p:nvPr>
        </p:nvSpPr>
        <p:spPr>
          <a:xfrm>
            <a:off x="1129284" y="3213473"/>
            <a:ext cx="6885432" cy="20774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350" b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 dirty="0"/>
              <a:t>Click to add quote source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556D1499-3230-4098-85B2-D4CC7CA621F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5"/>
            </p:custDataLst>
          </p:nvPr>
        </p:nvSpPr>
        <p:spPr>
          <a:xfrm>
            <a:off x="416051" y="31198"/>
            <a:ext cx="2882504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11" name="Rechteck 24">
            <a:extLst>
              <a:ext uri="{FF2B5EF4-FFF2-40B4-BE49-F238E27FC236}">
                <a16:creationId xmlns:a16="http://schemas.microsoft.com/office/drawing/2014/main" id="{A5BF717C-0C5B-413D-8950-4F094116C251}"/>
              </a:ext>
            </a:extLst>
          </p:cNvPr>
          <p:cNvSpPr/>
          <p:nvPr userDrawn="1"/>
        </p:nvSpPr>
        <p:spPr>
          <a:xfrm>
            <a:off x="0" y="4869616"/>
            <a:ext cx="9144000" cy="2738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pic>
        <p:nvPicPr>
          <p:cNvPr id="12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CD08CA70-93AC-4ABA-9D62-4E2113A4E76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910358" y="4928501"/>
            <a:ext cx="817591" cy="1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lide Number">
            <a:extLst>
              <a:ext uri="{FF2B5EF4-FFF2-40B4-BE49-F238E27FC236}">
                <a16:creationId xmlns:a16="http://schemas.microsoft.com/office/drawing/2014/main" id="{D6A0DC62-4D76-439C-AC32-ACE84FEF43C0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14EB7E7E-9F20-4E29-BF97-7EF345D7CFFB}"/>
              </a:ext>
            </a:extLst>
          </p:cNvPr>
          <p:cNvSpPr txBox="1"/>
          <p:nvPr userDrawn="1">
            <p:custDataLst>
              <p:tags r:id="rId7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  <p:sp>
        <p:nvSpPr>
          <p:cNvPr id="15" name="Freihandform 27">
            <a:extLst>
              <a:ext uri="{FF2B5EF4-FFF2-40B4-BE49-F238E27FC236}">
                <a16:creationId xmlns:a16="http://schemas.microsoft.com/office/drawing/2014/main" id="{2E04439A-A028-4D0B-BF7B-A4F94303091F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0" y="4783447"/>
            <a:ext cx="604350" cy="172343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78348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DA8D6A48-EE20-4EB4-A234-9F3B16C028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DA8D6A48-EE20-4EB4-A234-9F3B16C028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B1858E84-FFF8-4B80-B2B3-C842B3509054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875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6" name="RectangleLight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2560320" y="0"/>
            <a:ext cx="6583680" cy="5143500"/>
          </a:xfrm>
          <a:prstGeom prst="rect">
            <a:avLst/>
          </a:prstGeom>
          <a:solidFill>
            <a:srgbClr val="F0F0F0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350" dirty="0">
              <a:solidFill>
                <a:srgbClr val="F0F0F0"/>
              </a:solidFill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6647A441-8DE4-4236-BCC7-B694B2C59E00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416052" y="1769736"/>
            <a:ext cx="1885950" cy="865622"/>
          </a:xfrm>
        </p:spPr>
        <p:txBody>
          <a:bodyPr wrap="square" anchor="b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A4DBA574-6D59-4DFD-82A7-9B1E9AEB906E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416052" y="2744733"/>
            <a:ext cx="1885950" cy="4154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350" b="0">
                <a:solidFill>
                  <a:schemeClr val="tx1"/>
                </a:solidFill>
              </a:defRPr>
            </a:lvl1pPr>
            <a:lvl2pPr marL="342884" indent="0" algn="ctr">
              <a:buNone/>
              <a:defRPr sz="1500"/>
            </a:lvl2pPr>
            <a:lvl3pPr marL="685766" indent="0" algn="ctr">
              <a:buNone/>
              <a:defRPr sz="1350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5" indent="0" algn="ctr">
              <a:buNone/>
              <a:defRPr sz="1200"/>
            </a:lvl6pPr>
            <a:lvl7pPr marL="2057297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4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de-DE" dirty="0"/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96552B7E-7081-4EA8-9351-FE4C7216ADF2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416052" y="31198"/>
            <a:ext cx="1885951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11" name="Rechteck 24">
            <a:extLst>
              <a:ext uri="{FF2B5EF4-FFF2-40B4-BE49-F238E27FC236}">
                <a16:creationId xmlns:a16="http://schemas.microsoft.com/office/drawing/2014/main" id="{015FD1FA-91DF-44FB-98EE-3323B793B550}"/>
              </a:ext>
            </a:extLst>
          </p:cNvPr>
          <p:cNvSpPr/>
          <p:nvPr userDrawn="1"/>
        </p:nvSpPr>
        <p:spPr>
          <a:xfrm>
            <a:off x="0" y="4869616"/>
            <a:ext cx="9144000" cy="2738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pic>
        <p:nvPicPr>
          <p:cNvPr id="12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DC3F8D5A-A9C9-41B1-8AED-7E68B16B182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910358" y="4928501"/>
            <a:ext cx="817591" cy="1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lide Number">
            <a:extLst>
              <a:ext uri="{FF2B5EF4-FFF2-40B4-BE49-F238E27FC236}">
                <a16:creationId xmlns:a16="http://schemas.microsoft.com/office/drawing/2014/main" id="{BEBBEAC9-E48E-4ABC-AC43-48C0489379BF}"/>
              </a:ext>
            </a:extLst>
          </p:cNvPr>
          <p:cNvSpPr>
            <a:spLocks noChangeArrowheads="1"/>
          </p:cNvSpPr>
          <p:nvPr userDrawn="1">
            <p:custDataLst>
              <p:tags r:id="rId7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188A6342-1ACD-4525-AF99-EE590E8CEC2C}"/>
              </a:ext>
            </a:extLst>
          </p:cNvPr>
          <p:cNvSpPr txBox="1"/>
          <p:nvPr userDrawn="1">
            <p:custDataLst>
              <p:tags r:id="rId8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  <p:sp>
        <p:nvSpPr>
          <p:cNvPr id="15" name="Freihandform 27">
            <a:extLst>
              <a:ext uri="{FF2B5EF4-FFF2-40B4-BE49-F238E27FC236}">
                <a16:creationId xmlns:a16="http://schemas.microsoft.com/office/drawing/2014/main" id="{4D1F7391-2EAA-4CD0-A0A8-AFF46B6E33C3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0" y="4783447"/>
            <a:ext cx="604350" cy="172343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595014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EE6E84E-0DE7-4EEF-8932-BF42153B3B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EE6E84E-0DE7-4EEF-8932-BF42153B3B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978905BC-BCAC-4D42-A6B2-393874D8FEB6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875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6" name="RectangleLight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3273552" y="0"/>
            <a:ext cx="5870448" cy="5143500"/>
          </a:xfrm>
          <a:prstGeom prst="rect">
            <a:avLst/>
          </a:prstGeom>
          <a:solidFill>
            <a:srgbClr val="F0F0F0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350" dirty="0">
              <a:solidFill>
                <a:srgbClr val="F0F0F0"/>
              </a:solidFill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4EF89F43-35C6-451B-BBE8-87D2B8B83F5E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416052" y="2058277"/>
            <a:ext cx="2599182" cy="577081"/>
          </a:xfrm>
          <a:prstGeom prst="rect">
            <a:avLst/>
          </a:prstGeom>
        </p:spPr>
        <p:txBody>
          <a:bodyPr wrap="square" anchor="b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9F06A69A-B095-4159-932B-3658DD253FDF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416052" y="2744734"/>
            <a:ext cx="2599181" cy="20774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350" b="0">
                <a:solidFill>
                  <a:schemeClr val="tx1"/>
                </a:solidFill>
              </a:defRPr>
            </a:lvl1pPr>
            <a:lvl2pPr marL="342884" indent="0" algn="ctr">
              <a:buNone/>
              <a:defRPr sz="1500"/>
            </a:lvl2pPr>
            <a:lvl3pPr marL="685766" indent="0" algn="ctr">
              <a:buNone/>
              <a:defRPr sz="1350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5" indent="0" algn="ctr">
              <a:buNone/>
              <a:defRPr sz="1200"/>
            </a:lvl6pPr>
            <a:lvl7pPr marL="2057297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4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de-DE" dirty="0"/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79C07342-0520-417C-B878-54C94CBD853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416051" y="31198"/>
            <a:ext cx="2599183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11" name="Rechteck 24">
            <a:extLst>
              <a:ext uri="{FF2B5EF4-FFF2-40B4-BE49-F238E27FC236}">
                <a16:creationId xmlns:a16="http://schemas.microsoft.com/office/drawing/2014/main" id="{C1AA8A78-971F-4705-958D-AF23CF13982A}"/>
              </a:ext>
            </a:extLst>
          </p:cNvPr>
          <p:cNvSpPr/>
          <p:nvPr userDrawn="1"/>
        </p:nvSpPr>
        <p:spPr>
          <a:xfrm>
            <a:off x="0" y="4869616"/>
            <a:ext cx="9144000" cy="2738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pic>
        <p:nvPicPr>
          <p:cNvPr id="12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89E34C02-02B7-423B-B5F5-8704D1CE5F6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910358" y="4928501"/>
            <a:ext cx="817591" cy="1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lide Number">
            <a:extLst>
              <a:ext uri="{FF2B5EF4-FFF2-40B4-BE49-F238E27FC236}">
                <a16:creationId xmlns:a16="http://schemas.microsoft.com/office/drawing/2014/main" id="{D1A6C29B-AECB-4D72-882D-35120857DFD9}"/>
              </a:ext>
            </a:extLst>
          </p:cNvPr>
          <p:cNvSpPr>
            <a:spLocks noChangeArrowheads="1"/>
          </p:cNvSpPr>
          <p:nvPr userDrawn="1">
            <p:custDataLst>
              <p:tags r:id="rId7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233FFDFD-7ACC-40E8-B8A4-AEE44C53E9AD}"/>
              </a:ext>
            </a:extLst>
          </p:cNvPr>
          <p:cNvSpPr txBox="1"/>
          <p:nvPr userDrawn="1">
            <p:custDataLst>
              <p:tags r:id="rId8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  <p:sp>
        <p:nvSpPr>
          <p:cNvPr id="15" name="Freihandform 27">
            <a:extLst>
              <a:ext uri="{FF2B5EF4-FFF2-40B4-BE49-F238E27FC236}">
                <a16:creationId xmlns:a16="http://schemas.microsoft.com/office/drawing/2014/main" id="{0661AA46-5D08-478D-BC8A-FA116B6A79B5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0" y="4783447"/>
            <a:ext cx="604350" cy="172343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93336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9F7114D8-6025-4386-BA96-B034FE6B3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0D2A91C4-14B6-4197-8502-D410073B462C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875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4569714" y="0"/>
            <a:ext cx="4574286" cy="5143500"/>
          </a:xfrm>
          <a:prstGeom prst="rect">
            <a:avLst/>
          </a:prstGeom>
          <a:solidFill>
            <a:srgbClr val="F0F0F0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350" dirty="0">
              <a:solidFill>
                <a:srgbClr val="F0F0F0"/>
              </a:solidFill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8FFC5EFA-01A0-4033-8D7E-3C2B1F490A33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416052" y="91790"/>
            <a:ext cx="3799332" cy="577081"/>
          </a:xfrm>
        </p:spPr>
        <p:txBody>
          <a:bodyPr wrap="square">
            <a:spAutoFit/>
          </a:bodyPr>
          <a:lstStyle/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1555BB7F-874D-4148-9E84-841F62C8E9D4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416052" y="709267"/>
            <a:ext cx="3799332" cy="20774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350" b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de-DE" dirty="0"/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E9BE4D1E-183A-499B-BFC7-798294EB7AE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416051" y="31198"/>
            <a:ext cx="2882504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11" name="Rechteck 24">
            <a:extLst>
              <a:ext uri="{FF2B5EF4-FFF2-40B4-BE49-F238E27FC236}">
                <a16:creationId xmlns:a16="http://schemas.microsoft.com/office/drawing/2014/main" id="{A42AB203-C0BC-4080-8BDF-F3A46AE4ECF9}"/>
              </a:ext>
            </a:extLst>
          </p:cNvPr>
          <p:cNvSpPr/>
          <p:nvPr userDrawn="1"/>
        </p:nvSpPr>
        <p:spPr>
          <a:xfrm>
            <a:off x="0" y="4869616"/>
            <a:ext cx="9144000" cy="2738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pic>
        <p:nvPicPr>
          <p:cNvPr id="12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412CA6A5-A211-4B87-913C-AF7671E29E2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910358" y="4928501"/>
            <a:ext cx="817591" cy="1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lide Number">
            <a:extLst>
              <a:ext uri="{FF2B5EF4-FFF2-40B4-BE49-F238E27FC236}">
                <a16:creationId xmlns:a16="http://schemas.microsoft.com/office/drawing/2014/main" id="{B5F6F743-84F8-46A5-906B-996D90F0BF11}"/>
              </a:ext>
            </a:extLst>
          </p:cNvPr>
          <p:cNvSpPr>
            <a:spLocks noChangeArrowheads="1"/>
          </p:cNvSpPr>
          <p:nvPr userDrawn="1">
            <p:custDataLst>
              <p:tags r:id="rId7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BEA3C881-E0D0-4C56-90A2-7AC06A35B3BC}"/>
              </a:ext>
            </a:extLst>
          </p:cNvPr>
          <p:cNvSpPr txBox="1"/>
          <p:nvPr userDrawn="1">
            <p:custDataLst>
              <p:tags r:id="rId8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  <p:sp>
        <p:nvSpPr>
          <p:cNvPr id="15" name="Freihandform 27">
            <a:extLst>
              <a:ext uri="{FF2B5EF4-FFF2-40B4-BE49-F238E27FC236}">
                <a16:creationId xmlns:a16="http://schemas.microsoft.com/office/drawing/2014/main" id="{ADCBCC42-E038-4A04-A12E-A18C5D196D20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0" y="4783447"/>
            <a:ext cx="604350" cy="172343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29066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293AC4C-5B2F-4A0C-8C9B-7295BEE1F4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572" imgH="588" progId="TCLayout.ActiveDocument.1">
                  <p:embed/>
                </p:oleObj>
              </mc:Choice>
              <mc:Fallback>
                <p:oleObj name="think-cell Slide" r:id="rId10" imgW="572" imgH="588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293AC4C-5B2F-4A0C-8C9B-7295BEE1F4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3C53A340-E8EF-44AD-B635-AD22789B7EAE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875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0415F114-7B0E-43F2-8881-F0D9FB2A643B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416052" y="380330"/>
            <a:ext cx="5225796" cy="288541"/>
          </a:xfrm>
        </p:spPr>
        <p:txBody>
          <a:bodyPr wrap="square">
            <a:noAutofit/>
          </a:bodyPr>
          <a:lstStyle/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5872734" y="0"/>
            <a:ext cx="3271266" cy="5143500"/>
          </a:xfrm>
          <a:prstGeom prst="rect">
            <a:avLst/>
          </a:prstGeom>
          <a:solidFill>
            <a:srgbClr val="F0F0F0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350" dirty="0">
              <a:solidFill>
                <a:srgbClr val="F0F0F0"/>
              </a:solidFill>
            </a:endParaRP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712BED6B-950C-4FB8-AEE1-14FA61D013FF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416052" y="709267"/>
            <a:ext cx="5225796" cy="20774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350" b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de-DE" dirty="0"/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7C393009-0681-4A8F-A1E9-19E10A949DC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416051" y="31198"/>
            <a:ext cx="2882504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11" name="Rechteck 24">
            <a:extLst>
              <a:ext uri="{FF2B5EF4-FFF2-40B4-BE49-F238E27FC236}">
                <a16:creationId xmlns:a16="http://schemas.microsoft.com/office/drawing/2014/main" id="{74DA4ACC-1179-4C5A-9459-FD467BAF612C}"/>
              </a:ext>
            </a:extLst>
          </p:cNvPr>
          <p:cNvSpPr/>
          <p:nvPr userDrawn="1"/>
        </p:nvSpPr>
        <p:spPr>
          <a:xfrm>
            <a:off x="0" y="4869616"/>
            <a:ext cx="9144000" cy="2738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pic>
        <p:nvPicPr>
          <p:cNvPr id="12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08E3E2BB-08A0-4358-B012-53A25C653BA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910358" y="4928501"/>
            <a:ext cx="817591" cy="1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lide Number">
            <a:extLst>
              <a:ext uri="{FF2B5EF4-FFF2-40B4-BE49-F238E27FC236}">
                <a16:creationId xmlns:a16="http://schemas.microsoft.com/office/drawing/2014/main" id="{889129A8-C161-445D-AB1F-5ADE0B105FCE}"/>
              </a:ext>
            </a:extLst>
          </p:cNvPr>
          <p:cNvSpPr>
            <a:spLocks noChangeArrowheads="1"/>
          </p:cNvSpPr>
          <p:nvPr userDrawn="1">
            <p:custDataLst>
              <p:tags r:id="rId7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B2AC2E12-0BF1-4AB4-8795-E070A1714217}"/>
              </a:ext>
            </a:extLst>
          </p:cNvPr>
          <p:cNvSpPr txBox="1"/>
          <p:nvPr userDrawn="1">
            <p:custDataLst>
              <p:tags r:id="rId8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  <p:sp>
        <p:nvSpPr>
          <p:cNvPr id="15" name="Freihandform 27">
            <a:extLst>
              <a:ext uri="{FF2B5EF4-FFF2-40B4-BE49-F238E27FC236}">
                <a16:creationId xmlns:a16="http://schemas.microsoft.com/office/drawing/2014/main" id="{E5EFBF73-B733-4138-B5D6-3516BF742A4B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0" y="4783447"/>
            <a:ext cx="604350" cy="172343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190923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/4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9F7114D8-6025-4386-BA96-B034FE6B3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B036423E-5A61-4CEB-BB88-8AA78CA61635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875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23" name="RectangleLight">
            <a:extLst>
              <a:ext uri="{FF2B5EF4-FFF2-40B4-BE49-F238E27FC236}">
                <a16:creationId xmlns:a16="http://schemas.microsoft.com/office/drawing/2014/main" id="{A80E2F68-4ED6-42EF-9858-2FE4B1382825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6586062" y="0"/>
            <a:ext cx="2557938" cy="5143500"/>
          </a:xfrm>
          <a:prstGeom prst="rect">
            <a:avLst/>
          </a:prstGeom>
          <a:solidFill>
            <a:srgbClr val="F0F0F0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350" dirty="0">
              <a:solidFill>
                <a:srgbClr val="F0F0F0"/>
              </a:solidFill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8FFC5EFA-01A0-4033-8D7E-3C2B1F490A33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416052" y="380330"/>
            <a:ext cx="5939028" cy="288541"/>
          </a:xfrm>
        </p:spPr>
        <p:txBody>
          <a:bodyPr wrap="square">
            <a:spAutoFit/>
          </a:bodyPr>
          <a:lstStyle/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1555BB7F-874D-4148-9E84-841F62C8E9D4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416052" y="709267"/>
            <a:ext cx="5939028" cy="20774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350" b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de-DE" dirty="0"/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DEC2F904-C5C8-4B39-9C46-6CA56144D86A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416051" y="31198"/>
            <a:ext cx="2882504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11" name="Rechteck 24">
            <a:extLst>
              <a:ext uri="{FF2B5EF4-FFF2-40B4-BE49-F238E27FC236}">
                <a16:creationId xmlns:a16="http://schemas.microsoft.com/office/drawing/2014/main" id="{32B42C24-9F3D-4280-9811-65D23E4BF486}"/>
              </a:ext>
            </a:extLst>
          </p:cNvPr>
          <p:cNvSpPr/>
          <p:nvPr userDrawn="1"/>
        </p:nvSpPr>
        <p:spPr>
          <a:xfrm>
            <a:off x="0" y="4869616"/>
            <a:ext cx="9144000" cy="2738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pic>
        <p:nvPicPr>
          <p:cNvPr id="12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8F6F0A7B-AC8F-4B89-8E10-464C43DD252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910358" y="4928501"/>
            <a:ext cx="817591" cy="1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lide Number">
            <a:extLst>
              <a:ext uri="{FF2B5EF4-FFF2-40B4-BE49-F238E27FC236}">
                <a16:creationId xmlns:a16="http://schemas.microsoft.com/office/drawing/2014/main" id="{5AAC7741-D145-4D25-B9DD-EBA50B6D637F}"/>
              </a:ext>
            </a:extLst>
          </p:cNvPr>
          <p:cNvSpPr>
            <a:spLocks noChangeArrowheads="1"/>
          </p:cNvSpPr>
          <p:nvPr userDrawn="1">
            <p:custDataLst>
              <p:tags r:id="rId7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735B202F-42B8-4651-A71E-E12CF54EB6E7}"/>
              </a:ext>
            </a:extLst>
          </p:cNvPr>
          <p:cNvSpPr txBox="1"/>
          <p:nvPr userDrawn="1">
            <p:custDataLst>
              <p:tags r:id="rId8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  <p:sp>
        <p:nvSpPr>
          <p:cNvPr id="15" name="Freihandform 27">
            <a:extLst>
              <a:ext uri="{FF2B5EF4-FFF2-40B4-BE49-F238E27FC236}">
                <a16:creationId xmlns:a16="http://schemas.microsoft.com/office/drawing/2014/main" id="{5C621098-2192-4BDE-98A0-FAF962BB5BAA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0" y="4783447"/>
            <a:ext cx="604350" cy="172343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39241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-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648A5D5-75B9-4F02-A4CB-B3C65A9BF2C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648A5D5-75B9-4F02-A4CB-B3C65A9BF2C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0BFFA2F3-1C0F-44F4-881A-6CE16329DAC5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875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4" name="2. Slide Title">
            <a:extLst>
              <a:ext uri="{FF2B5EF4-FFF2-40B4-BE49-F238E27FC236}">
                <a16:creationId xmlns:a16="http://schemas.microsoft.com/office/drawing/2014/main" id="{6C3D89FC-A4B9-4683-B64F-B0644150274F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416052" y="668871"/>
            <a:ext cx="8311896" cy="288541"/>
          </a:xfrm>
        </p:spPr>
        <p:txBody>
          <a:bodyPr wrap="square">
            <a:sp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8" name="1. On-page tracker">
            <a:extLst>
              <a:ext uri="{FF2B5EF4-FFF2-40B4-BE49-F238E27FC236}">
                <a16:creationId xmlns:a16="http://schemas.microsoft.com/office/drawing/2014/main" id="{931AA88E-24E2-4493-A340-98EE8666A3B2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4"/>
            </p:custDataLst>
          </p:nvPr>
        </p:nvSpPr>
        <p:spPr>
          <a:xfrm>
            <a:off x="416051" y="31198"/>
            <a:ext cx="2882504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12" name="Rechteck 24">
            <a:extLst>
              <a:ext uri="{FF2B5EF4-FFF2-40B4-BE49-F238E27FC236}">
                <a16:creationId xmlns:a16="http://schemas.microsoft.com/office/drawing/2014/main" id="{9A7A86D9-B164-4697-B110-4058136F62D4}"/>
              </a:ext>
            </a:extLst>
          </p:cNvPr>
          <p:cNvSpPr/>
          <p:nvPr userDrawn="1"/>
        </p:nvSpPr>
        <p:spPr>
          <a:xfrm>
            <a:off x="0" y="4869616"/>
            <a:ext cx="9144000" cy="2738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pic>
        <p:nvPicPr>
          <p:cNvPr id="13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EA3BE5B3-DED2-41E2-9ADA-E9507F77A73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910358" y="4928501"/>
            <a:ext cx="817591" cy="1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">
            <a:extLst>
              <a:ext uri="{FF2B5EF4-FFF2-40B4-BE49-F238E27FC236}">
                <a16:creationId xmlns:a16="http://schemas.microsoft.com/office/drawing/2014/main" id="{3F6C8830-D4BC-4F3A-B3B5-155C11C3B358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6" name="5. Source" hidden="1">
            <a:extLst>
              <a:ext uri="{FF2B5EF4-FFF2-40B4-BE49-F238E27FC236}">
                <a16:creationId xmlns:a16="http://schemas.microsoft.com/office/drawing/2014/main" id="{508306D5-35AE-4178-98B2-345DC16A3D8E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  <p:sp>
        <p:nvSpPr>
          <p:cNvPr id="17" name="Freihandform 27">
            <a:extLst>
              <a:ext uri="{FF2B5EF4-FFF2-40B4-BE49-F238E27FC236}">
                <a16:creationId xmlns:a16="http://schemas.microsoft.com/office/drawing/2014/main" id="{36C3FE04-8143-4836-8770-D3F390C8C71B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0" y="4783447"/>
            <a:ext cx="604350" cy="172343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442646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220E9A7C-FB74-480B-8212-8CE5C1AF5D1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592" imgH="591" progId="TCLayout.ActiveDocument.1">
                  <p:embed/>
                </p:oleObj>
              </mc:Choice>
              <mc:Fallback>
                <p:oleObj name="think-cell Slide" r:id="rId6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220E9A7C-FB74-480B-8212-8CE5C1AF5D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1. On-page tracker">
            <a:extLst>
              <a:ext uri="{FF2B5EF4-FFF2-40B4-BE49-F238E27FC236}">
                <a16:creationId xmlns:a16="http://schemas.microsoft.com/office/drawing/2014/main" id="{BD5E1493-E8EF-4031-B447-85DA0B41811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2"/>
            </p:custDataLst>
          </p:nvPr>
        </p:nvSpPr>
        <p:spPr>
          <a:xfrm>
            <a:off x="416051" y="31198"/>
            <a:ext cx="2882504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6" name="Rechteck 24">
            <a:extLst>
              <a:ext uri="{FF2B5EF4-FFF2-40B4-BE49-F238E27FC236}">
                <a16:creationId xmlns:a16="http://schemas.microsoft.com/office/drawing/2014/main" id="{41AE009A-4FCE-4377-A085-A3419972F18D}"/>
              </a:ext>
            </a:extLst>
          </p:cNvPr>
          <p:cNvSpPr/>
          <p:nvPr userDrawn="1"/>
        </p:nvSpPr>
        <p:spPr>
          <a:xfrm>
            <a:off x="0" y="4869616"/>
            <a:ext cx="9144000" cy="2738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pic>
        <p:nvPicPr>
          <p:cNvPr id="10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3AC2083C-8F9D-4518-91CC-965D6A49AD8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910358" y="4928501"/>
            <a:ext cx="817591" cy="1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lide Number">
            <a:extLst>
              <a:ext uri="{FF2B5EF4-FFF2-40B4-BE49-F238E27FC236}">
                <a16:creationId xmlns:a16="http://schemas.microsoft.com/office/drawing/2014/main" id="{7D9953EB-7D6A-41E8-8661-A691F51720F5}"/>
              </a:ext>
            </a:extLst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2" name="5. Source" hidden="1">
            <a:extLst>
              <a:ext uri="{FF2B5EF4-FFF2-40B4-BE49-F238E27FC236}">
                <a16:creationId xmlns:a16="http://schemas.microsoft.com/office/drawing/2014/main" id="{A3872EB1-9754-40A4-B81A-F0D0139AEF57}"/>
              </a:ext>
            </a:extLst>
          </p:cNvPr>
          <p:cNvSpPr txBox="1"/>
          <p:nvPr userDrawn="1">
            <p:custDataLst>
              <p:tags r:id="rId4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  <p:sp>
        <p:nvSpPr>
          <p:cNvPr id="13" name="Freihandform 27">
            <a:extLst>
              <a:ext uri="{FF2B5EF4-FFF2-40B4-BE49-F238E27FC236}">
                <a16:creationId xmlns:a16="http://schemas.microsoft.com/office/drawing/2014/main" id="{C179057B-E141-4C31-8A24-F091D94E5401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0" y="4783447"/>
            <a:ext cx="604350" cy="172343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273696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A954CCC1-5027-4384-BFF6-B54153C697A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592" imgH="591" progId="TCLayout.ActiveDocument.1">
                  <p:embed/>
                </p:oleObj>
              </mc:Choice>
              <mc:Fallback>
                <p:oleObj name="think-cell Slide" r:id="rId5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A954CCC1-5027-4384-BFF6-B54153C697A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Bildplatzhalter 8">
            <a:extLst>
              <a:ext uri="{FF2B5EF4-FFF2-40B4-BE49-F238E27FC236}">
                <a16:creationId xmlns:a16="http://schemas.microsoft.com/office/drawing/2014/main" id="{1BC03573-0F2E-468A-8AC0-E22E8D0BADA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" b="31"/>
          <a:stretch>
            <a:fillRect/>
          </a:stretch>
        </p:blipFill>
        <p:spPr>
          <a:xfrm>
            <a:off x="0" y="0"/>
            <a:ext cx="9144000" cy="3715200"/>
          </a:xfrm>
          <a:prstGeom prst="rect">
            <a:avLst/>
          </a:prstGeom>
        </p:spPr>
      </p:pic>
      <p:sp>
        <p:nvSpPr>
          <p:cNvPr id="6" name="Rechteck 6">
            <a:extLst>
              <a:ext uri="{FF2B5EF4-FFF2-40B4-BE49-F238E27FC236}">
                <a16:creationId xmlns:a16="http://schemas.microsoft.com/office/drawing/2014/main" id="{55D329B4-2F4E-4CCA-A8D9-386F6C01C833}"/>
              </a:ext>
            </a:extLst>
          </p:cNvPr>
          <p:cNvSpPr/>
          <p:nvPr userDrawn="1"/>
        </p:nvSpPr>
        <p:spPr>
          <a:xfrm>
            <a:off x="0" y="3715200"/>
            <a:ext cx="9144000" cy="1428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sp>
        <p:nvSpPr>
          <p:cNvPr id="7" name="Freihandform 53">
            <a:extLst>
              <a:ext uri="{FF2B5EF4-FFF2-40B4-BE49-F238E27FC236}">
                <a16:creationId xmlns:a16="http://schemas.microsoft.com/office/drawing/2014/main" id="{54F41F60-0344-4838-BFB8-0D5DAC2442CD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1" y="3480152"/>
            <a:ext cx="1784351" cy="486000"/>
          </a:xfrm>
          <a:custGeom>
            <a:avLst/>
            <a:gdLst/>
            <a:ahLst/>
            <a:cxnLst/>
            <a:rect l="l" t="t" r="r" b="b"/>
            <a:pathLst>
              <a:path w="1784351" h="486000">
                <a:moveTo>
                  <a:pt x="0" y="0"/>
                </a:moveTo>
                <a:lnTo>
                  <a:pt x="80844" y="0"/>
                </a:lnTo>
                <a:lnTo>
                  <a:pt x="1004494" y="0"/>
                </a:lnTo>
                <a:lnTo>
                  <a:pt x="1060429" y="0"/>
                </a:lnTo>
                <a:lnTo>
                  <a:pt x="1152128" y="0"/>
                </a:lnTo>
                <a:lnTo>
                  <a:pt x="1784351" y="0"/>
                </a:lnTo>
                <a:lnTo>
                  <a:pt x="1503348" y="412825"/>
                </a:lnTo>
                <a:cubicBezTo>
                  <a:pt x="1472029" y="455546"/>
                  <a:pt x="1434432" y="484128"/>
                  <a:pt x="1374857" y="486000"/>
                </a:cubicBezTo>
                <a:lnTo>
                  <a:pt x="1152128" y="486000"/>
                </a:lnTo>
                <a:lnTo>
                  <a:pt x="1060429" y="486000"/>
                </a:lnTo>
                <a:lnTo>
                  <a:pt x="1004494" y="486000"/>
                </a:lnTo>
                <a:lnTo>
                  <a:pt x="80844" y="486000"/>
                </a:lnTo>
                <a:lnTo>
                  <a:pt x="0" y="486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08842E3-7C58-4EB6-B5A9-BF16C464B18D}"/>
              </a:ext>
            </a:extLst>
          </p:cNvPr>
          <p:cNvSpPr/>
          <p:nvPr userDrawn="1"/>
        </p:nvSpPr>
        <p:spPr>
          <a:xfrm>
            <a:off x="0" y="0"/>
            <a:ext cx="5961600" cy="3715200"/>
          </a:xfrm>
          <a:custGeom>
            <a:avLst/>
            <a:gdLst>
              <a:gd name="connsiteX0" fmla="*/ 0 w 7948800"/>
              <a:gd name="connsiteY0" fmla="*/ 0 h 4953600"/>
              <a:gd name="connsiteX1" fmla="*/ 7948800 w 7948800"/>
              <a:gd name="connsiteY1" fmla="*/ 0 h 4953600"/>
              <a:gd name="connsiteX2" fmla="*/ 5074315 w 7948800"/>
              <a:gd name="connsiteY2" fmla="*/ 4227550 h 4953600"/>
              <a:gd name="connsiteX3" fmla="*/ 3802834 w 7948800"/>
              <a:gd name="connsiteY3" fmla="*/ 4953600 h 4953600"/>
              <a:gd name="connsiteX4" fmla="*/ 3129280 w 7948800"/>
              <a:gd name="connsiteY4" fmla="*/ 4953600 h 4953600"/>
              <a:gd name="connsiteX5" fmla="*/ 3068320 w 7948800"/>
              <a:gd name="connsiteY5" fmla="*/ 4953600 h 4953600"/>
              <a:gd name="connsiteX6" fmla="*/ 2165811 w 7948800"/>
              <a:gd name="connsiteY6" fmla="*/ 4953600 h 4953600"/>
              <a:gd name="connsiteX7" fmla="*/ 2379135 w 7948800"/>
              <a:gd name="connsiteY7" fmla="*/ 4640203 h 4953600"/>
              <a:gd name="connsiteX8" fmla="*/ 1536171 w 7948800"/>
              <a:gd name="connsiteY8" fmla="*/ 4640203 h 4953600"/>
              <a:gd name="connsiteX9" fmla="*/ 1413905 w 7948800"/>
              <a:gd name="connsiteY9" fmla="*/ 4640203 h 4953600"/>
              <a:gd name="connsiteX10" fmla="*/ 1339325 w 7948800"/>
              <a:gd name="connsiteY10" fmla="*/ 4640203 h 4953600"/>
              <a:gd name="connsiteX11" fmla="*/ 107792 w 7948800"/>
              <a:gd name="connsiteY11" fmla="*/ 4640203 h 4953600"/>
              <a:gd name="connsiteX12" fmla="*/ 0 w 7948800"/>
              <a:gd name="connsiteY12" fmla="*/ 4640203 h 4953600"/>
              <a:gd name="connsiteX13" fmla="*/ 0 w 7948800"/>
              <a:gd name="connsiteY13" fmla="*/ 4631228 h 4953600"/>
              <a:gd name="connsiteX14" fmla="*/ 0 w 7948800"/>
              <a:gd name="connsiteY14" fmla="*/ 4571179 h 4953600"/>
              <a:gd name="connsiteX15" fmla="*/ 0 w 7948800"/>
              <a:gd name="connsiteY15" fmla="*/ 3896960 h 495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48800" h="4953600">
                <a:moveTo>
                  <a:pt x="0" y="0"/>
                </a:moveTo>
                <a:lnTo>
                  <a:pt x="7948800" y="0"/>
                </a:lnTo>
                <a:lnTo>
                  <a:pt x="5074315" y="4227550"/>
                </a:lnTo>
                <a:cubicBezTo>
                  <a:pt x="4735155" y="4702368"/>
                  <a:pt x="4256294" y="4948619"/>
                  <a:pt x="3802834" y="4953600"/>
                </a:cubicBezTo>
                <a:lnTo>
                  <a:pt x="3129280" y="4953600"/>
                </a:lnTo>
                <a:lnTo>
                  <a:pt x="3068320" y="4953600"/>
                </a:lnTo>
                <a:lnTo>
                  <a:pt x="2165811" y="4953600"/>
                </a:lnTo>
                <a:lnTo>
                  <a:pt x="2379135" y="4640203"/>
                </a:lnTo>
                <a:lnTo>
                  <a:pt x="1536171" y="4640203"/>
                </a:lnTo>
                <a:lnTo>
                  <a:pt x="1413905" y="4640203"/>
                </a:lnTo>
                <a:lnTo>
                  <a:pt x="1339325" y="4640203"/>
                </a:lnTo>
                <a:lnTo>
                  <a:pt x="107792" y="4640203"/>
                </a:lnTo>
                <a:lnTo>
                  <a:pt x="0" y="4640203"/>
                </a:lnTo>
                <a:lnTo>
                  <a:pt x="0" y="4631228"/>
                </a:lnTo>
                <a:lnTo>
                  <a:pt x="0" y="4571179"/>
                </a:lnTo>
                <a:lnTo>
                  <a:pt x="0" y="3896960"/>
                </a:lnTo>
                <a:close/>
              </a:path>
            </a:pathLst>
          </a:custGeom>
          <a:solidFill>
            <a:schemeClr val="bg1">
              <a:alpha val="8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200" dirty="0" err="1">
              <a:solidFill>
                <a:srgbClr val="FFFFFF"/>
              </a:solidFill>
            </a:endParaRPr>
          </a:p>
        </p:txBody>
      </p:sp>
      <p:sp>
        <p:nvSpPr>
          <p:cNvPr id="10" name="Title">
            <a:extLst>
              <a:ext uri="{FF2B5EF4-FFF2-40B4-BE49-F238E27FC236}">
                <a16:creationId xmlns:a16="http://schemas.microsoft.com/office/drawing/2014/main" id="{9A39DCE5-A1E6-4DEE-BCF5-847029F08585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413956" y="430069"/>
            <a:ext cx="3743707" cy="36933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de-DE" sz="2400" b="0" dirty="0"/>
            </a:lvl1pPr>
          </a:lstStyle>
          <a:p>
            <a:pPr lvl="0"/>
            <a:r>
              <a:rPr lang="de-DE" dirty="0"/>
              <a:t>ENd</a:t>
            </a:r>
          </a:p>
        </p:txBody>
      </p:sp>
      <p:pic>
        <p:nvPicPr>
          <p:cNvPr id="11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03D3F39B-013C-4EBA-8D7A-3BF2760FE58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6858000" y="4515735"/>
            <a:ext cx="2027867" cy="37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5. Source" hidden="1">
            <a:extLst>
              <a:ext uri="{FF2B5EF4-FFF2-40B4-BE49-F238E27FC236}">
                <a16:creationId xmlns:a16="http://schemas.microsoft.com/office/drawing/2014/main" id="{800E14F1-2771-4A5E-827B-1A4CECF8B60A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</p:spTree>
    <p:extLst>
      <p:ext uri="{BB962C8B-B14F-4D97-AF65-F5344CB8AC3E}">
        <p14:creationId xmlns:p14="http://schemas.microsoft.com/office/powerpoint/2010/main" val="153796069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93F5A626-93FE-446A-A919-26F6C64073B1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2400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pic>
        <p:nvPicPr>
          <p:cNvPr id="8" name="Bildplatzhalter 8">
            <a:extLst>
              <a:ext uri="{FF2B5EF4-FFF2-40B4-BE49-F238E27FC236}">
                <a16:creationId xmlns:a16="http://schemas.microsoft.com/office/drawing/2014/main" id="{BBBBFF6C-BF32-4BCF-A22C-8424E1ACA60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" b="31"/>
          <a:stretch>
            <a:fillRect/>
          </a:stretch>
        </p:blipFill>
        <p:spPr>
          <a:xfrm>
            <a:off x="0" y="0"/>
            <a:ext cx="9144000" cy="3715200"/>
          </a:xfrm>
          <a:prstGeom prst="rect">
            <a:avLst/>
          </a:prstGeom>
        </p:spPr>
      </p:pic>
      <p:sp>
        <p:nvSpPr>
          <p:cNvPr id="13" name="Rechteck 6">
            <a:extLst>
              <a:ext uri="{FF2B5EF4-FFF2-40B4-BE49-F238E27FC236}">
                <a16:creationId xmlns:a16="http://schemas.microsoft.com/office/drawing/2014/main" id="{D107F729-723C-48D4-ADB2-A5FAFEF78196}"/>
              </a:ext>
            </a:extLst>
          </p:cNvPr>
          <p:cNvSpPr/>
          <p:nvPr userDrawn="1"/>
        </p:nvSpPr>
        <p:spPr>
          <a:xfrm>
            <a:off x="0" y="3715200"/>
            <a:ext cx="9144000" cy="1428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sp>
        <p:nvSpPr>
          <p:cNvPr id="15" name="Freihandform 53">
            <a:extLst>
              <a:ext uri="{FF2B5EF4-FFF2-40B4-BE49-F238E27FC236}">
                <a16:creationId xmlns:a16="http://schemas.microsoft.com/office/drawing/2014/main" id="{61949425-69FB-4461-A583-6B06C6DCB0F1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1" y="3480152"/>
            <a:ext cx="1784351" cy="486000"/>
          </a:xfrm>
          <a:custGeom>
            <a:avLst/>
            <a:gdLst/>
            <a:ahLst/>
            <a:cxnLst/>
            <a:rect l="l" t="t" r="r" b="b"/>
            <a:pathLst>
              <a:path w="1784351" h="486000">
                <a:moveTo>
                  <a:pt x="0" y="0"/>
                </a:moveTo>
                <a:lnTo>
                  <a:pt x="80844" y="0"/>
                </a:lnTo>
                <a:lnTo>
                  <a:pt x="1004494" y="0"/>
                </a:lnTo>
                <a:lnTo>
                  <a:pt x="1060429" y="0"/>
                </a:lnTo>
                <a:lnTo>
                  <a:pt x="1152128" y="0"/>
                </a:lnTo>
                <a:lnTo>
                  <a:pt x="1784351" y="0"/>
                </a:lnTo>
                <a:lnTo>
                  <a:pt x="1503348" y="412825"/>
                </a:lnTo>
                <a:cubicBezTo>
                  <a:pt x="1472029" y="455546"/>
                  <a:pt x="1434432" y="484128"/>
                  <a:pt x="1374857" y="486000"/>
                </a:cubicBezTo>
                <a:lnTo>
                  <a:pt x="1152128" y="486000"/>
                </a:lnTo>
                <a:lnTo>
                  <a:pt x="1060429" y="486000"/>
                </a:lnTo>
                <a:lnTo>
                  <a:pt x="1004494" y="486000"/>
                </a:lnTo>
                <a:lnTo>
                  <a:pt x="80844" y="486000"/>
                </a:lnTo>
                <a:lnTo>
                  <a:pt x="0" y="486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24A2EDB3-214A-4AF2-9CDB-6541CE6ED997}"/>
              </a:ext>
            </a:extLst>
          </p:cNvPr>
          <p:cNvSpPr/>
          <p:nvPr userDrawn="1"/>
        </p:nvSpPr>
        <p:spPr>
          <a:xfrm>
            <a:off x="0" y="0"/>
            <a:ext cx="5961600" cy="3715200"/>
          </a:xfrm>
          <a:custGeom>
            <a:avLst/>
            <a:gdLst>
              <a:gd name="connsiteX0" fmla="*/ 0 w 7948800"/>
              <a:gd name="connsiteY0" fmla="*/ 0 h 4953600"/>
              <a:gd name="connsiteX1" fmla="*/ 7948800 w 7948800"/>
              <a:gd name="connsiteY1" fmla="*/ 0 h 4953600"/>
              <a:gd name="connsiteX2" fmla="*/ 5074315 w 7948800"/>
              <a:gd name="connsiteY2" fmla="*/ 4227550 h 4953600"/>
              <a:gd name="connsiteX3" fmla="*/ 3802834 w 7948800"/>
              <a:gd name="connsiteY3" fmla="*/ 4953600 h 4953600"/>
              <a:gd name="connsiteX4" fmla="*/ 3129280 w 7948800"/>
              <a:gd name="connsiteY4" fmla="*/ 4953600 h 4953600"/>
              <a:gd name="connsiteX5" fmla="*/ 3068320 w 7948800"/>
              <a:gd name="connsiteY5" fmla="*/ 4953600 h 4953600"/>
              <a:gd name="connsiteX6" fmla="*/ 2165811 w 7948800"/>
              <a:gd name="connsiteY6" fmla="*/ 4953600 h 4953600"/>
              <a:gd name="connsiteX7" fmla="*/ 2379135 w 7948800"/>
              <a:gd name="connsiteY7" fmla="*/ 4640203 h 4953600"/>
              <a:gd name="connsiteX8" fmla="*/ 1536171 w 7948800"/>
              <a:gd name="connsiteY8" fmla="*/ 4640203 h 4953600"/>
              <a:gd name="connsiteX9" fmla="*/ 1413905 w 7948800"/>
              <a:gd name="connsiteY9" fmla="*/ 4640203 h 4953600"/>
              <a:gd name="connsiteX10" fmla="*/ 1339325 w 7948800"/>
              <a:gd name="connsiteY10" fmla="*/ 4640203 h 4953600"/>
              <a:gd name="connsiteX11" fmla="*/ 107792 w 7948800"/>
              <a:gd name="connsiteY11" fmla="*/ 4640203 h 4953600"/>
              <a:gd name="connsiteX12" fmla="*/ 0 w 7948800"/>
              <a:gd name="connsiteY12" fmla="*/ 4640203 h 4953600"/>
              <a:gd name="connsiteX13" fmla="*/ 0 w 7948800"/>
              <a:gd name="connsiteY13" fmla="*/ 4631228 h 4953600"/>
              <a:gd name="connsiteX14" fmla="*/ 0 w 7948800"/>
              <a:gd name="connsiteY14" fmla="*/ 4571179 h 4953600"/>
              <a:gd name="connsiteX15" fmla="*/ 0 w 7948800"/>
              <a:gd name="connsiteY15" fmla="*/ 3896960 h 495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48800" h="4953600">
                <a:moveTo>
                  <a:pt x="0" y="0"/>
                </a:moveTo>
                <a:lnTo>
                  <a:pt x="7948800" y="0"/>
                </a:lnTo>
                <a:lnTo>
                  <a:pt x="5074315" y="4227550"/>
                </a:lnTo>
                <a:cubicBezTo>
                  <a:pt x="4735155" y="4702368"/>
                  <a:pt x="4256294" y="4948619"/>
                  <a:pt x="3802834" y="4953600"/>
                </a:cubicBezTo>
                <a:lnTo>
                  <a:pt x="3129280" y="4953600"/>
                </a:lnTo>
                <a:lnTo>
                  <a:pt x="3068320" y="4953600"/>
                </a:lnTo>
                <a:lnTo>
                  <a:pt x="2165811" y="4953600"/>
                </a:lnTo>
                <a:lnTo>
                  <a:pt x="2379135" y="4640203"/>
                </a:lnTo>
                <a:lnTo>
                  <a:pt x="1536171" y="4640203"/>
                </a:lnTo>
                <a:lnTo>
                  <a:pt x="1413905" y="4640203"/>
                </a:lnTo>
                <a:lnTo>
                  <a:pt x="1339325" y="4640203"/>
                </a:lnTo>
                <a:lnTo>
                  <a:pt x="107792" y="4640203"/>
                </a:lnTo>
                <a:lnTo>
                  <a:pt x="0" y="4640203"/>
                </a:lnTo>
                <a:lnTo>
                  <a:pt x="0" y="4631228"/>
                </a:lnTo>
                <a:lnTo>
                  <a:pt x="0" y="4571179"/>
                </a:lnTo>
                <a:lnTo>
                  <a:pt x="0" y="3896960"/>
                </a:lnTo>
                <a:close/>
              </a:path>
            </a:pathLst>
          </a:custGeom>
          <a:solidFill>
            <a:schemeClr val="bg1">
              <a:alpha val="8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200" dirty="0" err="1">
              <a:solidFill>
                <a:srgbClr val="FFFFFF"/>
              </a:solidFill>
            </a:endParaRPr>
          </a:p>
        </p:txBody>
      </p:sp>
      <p:sp>
        <p:nvSpPr>
          <p:cNvPr id="16" name="Documenttype">
            <a:extLst>
              <a:ext uri="{FF2B5EF4-FFF2-40B4-BE49-F238E27FC236}">
                <a16:creationId xmlns:a16="http://schemas.microsoft.com/office/drawing/2014/main" id="{0CADA7EB-5C2E-4AD4-A32E-534A28817C8A}"/>
              </a:ext>
            </a:extLst>
          </p:cNvPr>
          <p:cNvSpPr>
            <a:spLocks noGrp="1"/>
          </p:cNvSpPr>
          <p:nvPr userDrawn="1">
            <p:ph type="body" sz="quarter" idx="13" hasCustomPrompt="1"/>
            <p:custDataLst>
              <p:tags r:id="rId3"/>
            </p:custDataLst>
          </p:nvPr>
        </p:nvSpPr>
        <p:spPr>
          <a:xfrm>
            <a:off x="413956" y="4715384"/>
            <a:ext cx="5610510" cy="16158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lvl1pPr>
              <a:defRPr lang="de-DE" sz="1050" dirty="0">
                <a:solidFill>
                  <a:schemeClr val="tx2"/>
                </a:solidFill>
              </a:defRPr>
            </a:lvl1pPr>
          </a:lstStyle>
          <a:p>
            <a:pPr lvl="0">
              <a:buNone/>
            </a:pPr>
            <a:r>
              <a:rPr lang="de-DE" dirty="0"/>
              <a:t>Edit date or title/role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C85A1636-E33D-4640-A4BA-89E2008C1ED4}"/>
              </a:ext>
            </a:extLst>
          </p:cNvPr>
          <p:cNvSpPr>
            <a:spLocks noGrp="1"/>
          </p:cNvSpPr>
          <p:nvPr userDrawn="1">
            <p:ph type="subTitle" idx="1"/>
            <p:custDataLst>
              <p:tags r:id="rId4"/>
            </p:custDataLst>
          </p:nvPr>
        </p:nvSpPr>
        <p:spPr>
          <a:xfrm>
            <a:off x="413956" y="2255032"/>
            <a:ext cx="3415094" cy="2308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de-DE" sz="1500" dirty="0"/>
            </a:lvl1pPr>
          </a:lstStyle>
          <a:p>
            <a:pPr lvl="0">
              <a:buNone/>
            </a:pPr>
            <a:r>
              <a:rPr lang="en-US"/>
              <a:t>Click to edit Master subtitle style</a:t>
            </a:r>
            <a:endParaRPr lang="de-DE" dirty="0"/>
          </a:p>
        </p:txBody>
      </p:sp>
      <p:sp>
        <p:nvSpPr>
          <p:cNvPr id="20" name="Title">
            <a:extLst>
              <a:ext uri="{FF2B5EF4-FFF2-40B4-BE49-F238E27FC236}">
                <a16:creationId xmlns:a16="http://schemas.microsoft.com/office/drawing/2014/main" id="{AA4E4E19-7239-46DA-AE24-CE9556C9BE7D}"/>
              </a:ext>
            </a:extLst>
          </p:cNvPr>
          <p:cNvSpPr>
            <a:spLocks noGrp="1"/>
          </p:cNvSpPr>
          <p:nvPr userDrawn="1">
            <p:ph type="title"/>
            <p:custDataLst>
              <p:tags r:id="rId5"/>
            </p:custDataLst>
          </p:nvPr>
        </p:nvSpPr>
        <p:spPr>
          <a:xfrm>
            <a:off x="413956" y="1425585"/>
            <a:ext cx="3415094" cy="73866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de-DE" sz="2400" b="0" dirty="0"/>
            </a:lvl1pPr>
          </a:lstStyle>
          <a:p>
            <a:pPr lvl="0"/>
            <a:r>
              <a:rPr lang="en-US"/>
              <a:t>Click to edit Master title style</a:t>
            </a:r>
            <a:endParaRPr lang="de-DE" dirty="0"/>
          </a:p>
        </p:txBody>
      </p:sp>
      <p:pic>
        <p:nvPicPr>
          <p:cNvPr id="14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A5D91631-1A21-4623-BCBE-143BDF940D8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6858000" y="4515735"/>
            <a:ext cx="2027867" cy="37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1707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0" y="3996188"/>
            <a:ext cx="9144000" cy="114731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9" name="Picture 4" descr="Z:\Kunden\Hamburg_Marketing\Bildmaterial\Logos_Gesellschaften\HamburgLogo_Weiße_Typo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999" y="4515735"/>
            <a:ext cx="2027867" cy="37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platzhalt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1979612" y="206438"/>
            <a:ext cx="6906253" cy="400110"/>
          </a:xfrm>
        </p:spPr>
        <p:txBody>
          <a:bodyPr/>
          <a:lstStyle>
            <a:lvl1pPr>
              <a:spcBef>
                <a:spcPts val="0"/>
              </a:spcBef>
              <a:defRPr sz="2600" b="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Agenda</a:t>
            </a:r>
          </a:p>
        </p:txBody>
      </p:sp>
      <p:sp>
        <p:nvSpPr>
          <p:cNvPr id="12" name="Textplatzhalter 17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1979712" y="843558"/>
            <a:ext cx="360000" cy="360000"/>
          </a:xfrm>
          <a:prstGeom prst="ellipse">
            <a:avLst/>
          </a:prstGeom>
          <a:solidFill>
            <a:schemeClr val="accent6"/>
          </a:solidFill>
        </p:spPr>
        <p:txBody>
          <a:bodyPr wrap="none" anchor="ctr" anchorCtr="0">
            <a:noAutofit/>
          </a:bodyPr>
          <a:lstStyle>
            <a:lvl1pPr algn="ctr">
              <a:spcBef>
                <a:spcPts val="0"/>
              </a:spcBef>
              <a:defRPr sz="1600" cap="none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01</a:t>
            </a:r>
            <a:endParaRPr lang="en-US" dirty="0"/>
          </a:p>
        </p:txBody>
      </p:sp>
      <p:sp>
        <p:nvSpPr>
          <p:cNvPr id="13" name="Textplatzhalter 17"/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1979712" y="1304409"/>
            <a:ext cx="360000" cy="360000"/>
          </a:xfrm>
          <a:prstGeom prst="ellipse">
            <a:avLst/>
          </a:prstGeom>
          <a:solidFill>
            <a:schemeClr val="accent6"/>
          </a:solidFill>
        </p:spPr>
        <p:txBody>
          <a:bodyPr wrap="none" anchor="ctr" anchorCtr="0">
            <a:noAutofit/>
          </a:bodyPr>
          <a:lstStyle>
            <a:lvl1pPr algn="ctr">
              <a:spcBef>
                <a:spcPts val="0"/>
              </a:spcBef>
              <a:defRPr sz="1600" cap="none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02</a:t>
            </a:r>
            <a:endParaRPr lang="en-US" dirty="0"/>
          </a:p>
        </p:txBody>
      </p:sp>
      <p:sp>
        <p:nvSpPr>
          <p:cNvPr id="14" name="Textplatzhalter 17"/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1979712" y="1765260"/>
            <a:ext cx="360000" cy="360000"/>
          </a:xfrm>
          <a:prstGeom prst="ellipse">
            <a:avLst/>
          </a:prstGeom>
          <a:solidFill>
            <a:schemeClr val="accent6"/>
          </a:solidFill>
        </p:spPr>
        <p:txBody>
          <a:bodyPr wrap="none" anchor="ctr" anchorCtr="0">
            <a:noAutofit/>
          </a:bodyPr>
          <a:lstStyle>
            <a:lvl1pPr algn="ctr">
              <a:spcBef>
                <a:spcPts val="0"/>
              </a:spcBef>
              <a:defRPr sz="1600" cap="none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03</a:t>
            </a:r>
            <a:endParaRPr lang="en-US" dirty="0"/>
          </a:p>
        </p:txBody>
      </p:sp>
      <p:sp>
        <p:nvSpPr>
          <p:cNvPr id="15" name="Textplatzhalter 17"/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1979712" y="2226111"/>
            <a:ext cx="360000" cy="360000"/>
          </a:xfrm>
          <a:prstGeom prst="ellipse">
            <a:avLst/>
          </a:prstGeom>
          <a:solidFill>
            <a:schemeClr val="accent6"/>
          </a:solidFill>
        </p:spPr>
        <p:txBody>
          <a:bodyPr wrap="none" anchor="ctr" anchorCtr="0">
            <a:noAutofit/>
          </a:bodyPr>
          <a:lstStyle>
            <a:lvl1pPr algn="ctr">
              <a:spcBef>
                <a:spcPts val="0"/>
              </a:spcBef>
              <a:defRPr sz="1600" cap="none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04</a:t>
            </a:r>
            <a:endParaRPr lang="en-US" dirty="0"/>
          </a:p>
        </p:txBody>
      </p:sp>
      <p:sp>
        <p:nvSpPr>
          <p:cNvPr id="16" name="Textplatzhalter 17"/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1979712" y="2686962"/>
            <a:ext cx="360000" cy="360000"/>
          </a:xfrm>
          <a:prstGeom prst="ellipse">
            <a:avLst/>
          </a:prstGeom>
          <a:solidFill>
            <a:schemeClr val="accent6"/>
          </a:solidFill>
        </p:spPr>
        <p:txBody>
          <a:bodyPr wrap="none" anchor="ctr" anchorCtr="0">
            <a:noAutofit/>
          </a:bodyPr>
          <a:lstStyle>
            <a:lvl1pPr algn="ctr">
              <a:spcBef>
                <a:spcPts val="0"/>
              </a:spcBef>
              <a:defRPr sz="1600" cap="none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05</a:t>
            </a:r>
            <a:endParaRPr lang="en-US" dirty="0"/>
          </a:p>
        </p:txBody>
      </p:sp>
      <p:sp>
        <p:nvSpPr>
          <p:cNvPr id="17" name="Textplatzhalter 17"/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1979712" y="3147814"/>
            <a:ext cx="360000" cy="360000"/>
          </a:xfrm>
          <a:prstGeom prst="ellipse">
            <a:avLst/>
          </a:prstGeom>
          <a:solidFill>
            <a:schemeClr val="accent6"/>
          </a:solidFill>
        </p:spPr>
        <p:txBody>
          <a:bodyPr wrap="none" anchor="ctr" anchorCtr="0">
            <a:noAutofit/>
          </a:bodyPr>
          <a:lstStyle>
            <a:lvl1pPr algn="ctr">
              <a:spcBef>
                <a:spcPts val="0"/>
              </a:spcBef>
              <a:defRPr sz="1600" cap="none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06</a:t>
            </a:r>
            <a:endParaRPr lang="en-US" dirty="0"/>
          </a:p>
        </p:txBody>
      </p:sp>
      <p:sp>
        <p:nvSpPr>
          <p:cNvPr id="18" name="Textplatzhalter 10"/>
          <p:cNvSpPr>
            <a:spLocks noGrp="1"/>
          </p:cNvSpPr>
          <p:nvPr>
            <p:ph type="body" sz="quarter" idx="23" hasCustomPrompt="1"/>
          </p:nvPr>
        </p:nvSpPr>
        <p:spPr>
          <a:xfrm>
            <a:off x="2447764" y="900448"/>
            <a:ext cx="6438102" cy="246221"/>
          </a:xfrm>
        </p:spPr>
        <p:txBody>
          <a:bodyPr anchor="ctr" anchorCtr="0"/>
          <a:lstStyle>
            <a:lvl1pPr>
              <a:spcBef>
                <a:spcPts val="0"/>
              </a:spcBef>
              <a:defRPr sz="1600" b="0" cap="none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Platzhalter für einen </a:t>
            </a:r>
            <a:r>
              <a:rPr lang="de-DE" dirty="0" err="1"/>
              <a:t>Agendapunkt</a:t>
            </a:r>
            <a:endParaRPr lang="de-DE" dirty="0"/>
          </a:p>
        </p:txBody>
      </p:sp>
      <p:sp>
        <p:nvSpPr>
          <p:cNvPr id="19" name="Textplatzhalter 10"/>
          <p:cNvSpPr>
            <a:spLocks noGrp="1"/>
          </p:cNvSpPr>
          <p:nvPr>
            <p:ph type="body" sz="quarter" idx="24" hasCustomPrompt="1"/>
          </p:nvPr>
        </p:nvSpPr>
        <p:spPr>
          <a:xfrm>
            <a:off x="2447764" y="1361299"/>
            <a:ext cx="6438102" cy="246221"/>
          </a:xfrm>
        </p:spPr>
        <p:txBody>
          <a:bodyPr anchor="ctr" anchorCtr="0"/>
          <a:lstStyle>
            <a:lvl1pPr>
              <a:spcBef>
                <a:spcPts val="0"/>
              </a:spcBef>
              <a:defRPr sz="1600" b="0" cap="none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Platzhalter für einen </a:t>
            </a:r>
            <a:r>
              <a:rPr lang="de-DE" dirty="0" err="1"/>
              <a:t>Agendapunkt</a:t>
            </a:r>
            <a:endParaRPr lang="de-DE" dirty="0"/>
          </a:p>
        </p:txBody>
      </p:sp>
      <p:sp>
        <p:nvSpPr>
          <p:cNvPr id="20" name="Textplatzhalt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2447764" y="1822150"/>
            <a:ext cx="6438102" cy="246221"/>
          </a:xfrm>
        </p:spPr>
        <p:txBody>
          <a:bodyPr anchor="ctr" anchorCtr="0"/>
          <a:lstStyle>
            <a:lvl1pPr>
              <a:spcBef>
                <a:spcPts val="0"/>
              </a:spcBef>
              <a:defRPr sz="1600" b="0" cap="none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Platzhalter für einen </a:t>
            </a:r>
            <a:r>
              <a:rPr lang="de-DE" dirty="0" err="1"/>
              <a:t>Agendapunkt</a:t>
            </a:r>
            <a:endParaRPr lang="de-DE" dirty="0"/>
          </a:p>
        </p:txBody>
      </p:sp>
      <p:sp>
        <p:nvSpPr>
          <p:cNvPr id="21" name="Textplatzhalter 10"/>
          <p:cNvSpPr>
            <a:spLocks noGrp="1"/>
          </p:cNvSpPr>
          <p:nvPr>
            <p:ph type="body" sz="quarter" idx="26" hasCustomPrompt="1"/>
          </p:nvPr>
        </p:nvSpPr>
        <p:spPr>
          <a:xfrm>
            <a:off x="2447764" y="2283001"/>
            <a:ext cx="6438102" cy="246221"/>
          </a:xfrm>
        </p:spPr>
        <p:txBody>
          <a:bodyPr anchor="ctr" anchorCtr="0"/>
          <a:lstStyle>
            <a:lvl1pPr>
              <a:spcBef>
                <a:spcPts val="0"/>
              </a:spcBef>
              <a:defRPr sz="1600" b="0" cap="none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Platzhalter für einen </a:t>
            </a:r>
            <a:r>
              <a:rPr lang="de-DE" dirty="0" err="1"/>
              <a:t>Agendapunkt</a:t>
            </a:r>
            <a:endParaRPr lang="de-DE" dirty="0"/>
          </a:p>
        </p:txBody>
      </p:sp>
      <p:sp>
        <p:nvSpPr>
          <p:cNvPr id="22" name="Textplatzhalter 10"/>
          <p:cNvSpPr>
            <a:spLocks noGrp="1"/>
          </p:cNvSpPr>
          <p:nvPr>
            <p:ph type="body" sz="quarter" idx="27" hasCustomPrompt="1"/>
          </p:nvPr>
        </p:nvSpPr>
        <p:spPr>
          <a:xfrm>
            <a:off x="2447764" y="2743852"/>
            <a:ext cx="6438102" cy="246221"/>
          </a:xfrm>
        </p:spPr>
        <p:txBody>
          <a:bodyPr anchor="ctr" anchorCtr="0"/>
          <a:lstStyle>
            <a:lvl1pPr>
              <a:spcBef>
                <a:spcPts val="0"/>
              </a:spcBef>
              <a:defRPr sz="1600" b="0" cap="none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Platzhalter für einen </a:t>
            </a:r>
            <a:r>
              <a:rPr lang="de-DE" dirty="0" err="1"/>
              <a:t>Agendapunkt</a:t>
            </a:r>
            <a:endParaRPr lang="de-DE" dirty="0"/>
          </a:p>
        </p:txBody>
      </p:sp>
      <p:sp>
        <p:nvSpPr>
          <p:cNvPr id="23" name="Textplatzhalter 10"/>
          <p:cNvSpPr>
            <a:spLocks noGrp="1"/>
          </p:cNvSpPr>
          <p:nvPr>
            <p:ph type="body" sz="quarter" idx="28" hasCustomPrompt="1"/>
          </p:nvPr>
        </p:nvSpPr>
        <p:spPr>
          <a:xfrm>
            <a:off x="2447764" y="3204704"/>
            <a:ext cx="6438102" cy="246221"/>
          </a:xfrm>
        </p:spPr>
        <p:txBody>
          <a:bodyPr anchor="ctr" anchorCtr="0"/>
          <a:lstStyle>
            <a:lvl1pPr>
              <a:spcBef>
                <a:spcPts val="0"/>
              </a:spcBef>
              <a:defRPr sz="1600" b="0" cap="none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Platzhalter für einen </a:t>
            </a:r>
            <a:r>
              <a:rPr lang="de-DE" dirty="0" err="1"/>
              <a:t>Agendapunkt</a:t>
            </a:r>
            <a:endParaRPr lang="de-DE" dirty="0"/>
          </a:p>
        </p:txBody>
      </p:sp>
      <p:grpSp>
        <p:nvGrpSpPr>
          <p:cNvPr id="24" name="Gruppieren 23"/>
          <p:cNvGrpSpPr/>
          <p:nvPr userDrawn="1"/>
        </p:nvGrpSpPr>
        <p:grpSpPr>
          <a:xfrm>
            <a:off x="-95994" y="1163712"/>
            <a:ext cx="72000" cy="3352254"/>
            <a:chOff x="-108520" y="1448780"/>
            <a:chExt cx="72000" cy="3352254"/>
          </a:xfrm>
        </p:grpSpPr>
        <p:sp>
          <p:nvSpPr>
            <p:cNvPr id="25" name="Freihandform 24"/>
            <p:cNvSpPr/>
            <p:nvPr userDrawn="1"/>
          </p:nvSpPr>
          <p:spPr>
            <a:xfrm>
              <a:off x="-108520" y="1448780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6" name="Freihandform 25"/>
            <p:cNvSpPr/>
            <p:nvPr userDrawn="1"/>
          </p:nvSpPr>
          <p:spPr>
            <a:xfrm>
              <a:off x="-108520" y="4801034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27" name="Gruppieren 26"/>
          <p:cNvGrpSpPr/>
          <p:nvPr userDrawn="1"/>
        </p:nvGrpSpPr>
        <p:grpSpPr>
          <a:xfrm>
            <a:off x="357710" y="-92546"/>
            <a:ext cx="8533602" cy="72000"/>
            <a:chOff x="395288" y="-92249"/>
            <a:chExt cx="8533602" cy="72000"/>
          </a:xfrm>
        </p:grpSpPr>
        <p:sp>
          <p:nvSpPr>
            <p:cNvPr id="28" name="Freihandform 27"/>
            <p:cNvSpPr/>
            <p:nvPr userDrawn="1"/>
          </p:nvSpPr>
          <p:spPr>
            <a:xfrm>
              <a:off x="3952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9" name="Freihandform 28"/>
            <p:cNvSpPr/>
            <p:nvPr userDrawn="1"/>
          </p:nvSpPr>
          <p:spPr>
            <a:xfrm>
              <a:off x="4573406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0" name="Freihandform 29"/>
            <p:cNvSpPr/>
            <p:nvPr userDrawn="1"/>
          </p:nvSpPr>
          <p:spPr>
            <a:xfrm>
              <a:off x="47513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1" name="Freihandform 30"/>
            <p:cNvSpPr/>
            <p:nvPr userDrawn="1"/>
          </p:nvSpPr>
          <p:spPr>
            <a:xfrm>
              <a:off x="8928890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32" name="Gruppieren 31"/>
          <p:cNvGrpSpPr/>
          <p:nvPr userDrawn="1"/>
        </p:nvGrpSpPr>
        <p:grpSpPr>
          <a:xfrm>
            <a:off x="9167994" y="1163712"/>
            <a:ext cx="72000" cy="3352254"/>
            <a:chOff x="-108520" y="1448780"/>
            <a:chExt cx="72000" cy="3352254"/>
          </a:xfrm>
        </p:grpSpPr>
        <p:sp>
          <p:nvSpPr>
            <p:cNvPr id="33" name="Freihandform 32"/>
            <p:cNvSpPr/>
            <p:nvPr userDrawn="1"/>
          </p:nvSpPr>
          <p:spPr>
            <a:xfrm>
              <a:off x="-108520" y="1448780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4" name="Freihandform 33"/>
            <p:cNvSpPr/>
            <p:nvPr userDrawn="1"/>
          </p:nvSpPr>
          <p:spPr>
            <a:xfrm>
              <a:off x="-108520" y="4801034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35" name="Gruppieren 34"/>
          <p:cNvGrpSpPr/>
          <p:nvPr userDrawn="1"/>
        </p:nvGrpSpPr>
        <p:grpSpPr>
          <a:xfrm>
            <a:off x="357710" y="5164046"/>
            <a:ext cx="8533602" cy="72000"/>
            <a:chOff x="395288" y="-92249"/>
            <a:chExt cx="8533602" cy="72000"/>
          </a:xfrm>
        </p:grpSpPr>
        <p:sp>
          <p:nvSpPr>
            <p:cNvPr id="36" name="Freihandform 35"/>
            <p:cNvSpPr/>
            <p:nvPr userDrawn="1"/>
          </p:nvSpPr>
          <p:spPr>
            <a:xfrm>
              <a:off x="3952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7" name="Freihandform 36"/>
            <p:cNvSpPr/>
            <p:nvPr userDrawn="1"/>
          </p:nvSpPr>
          <p:spPr>
            <a:xfrm>
              <a:off x="4573406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8" name="Freihandform 37"/>
            <p:cNvSpPr/>
            <p:nvPr userDrawn="1"/>
          </p:nvSpPr>
          <p:spPr>
            <a:xfrm>
              <a:off x="47513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9" name="Freihandform 38"/>
            <p:cNvSpPr/>
            <p:nvPr userDrawn="1"/>
          </p:nvSpPr>
          <p:spPr>
            <a:xfrm>
              <a:off x="8928890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40" name="Freihandform 39"/>
          <p:cNvSpPr>
            <a:spLocks noChangeAspect="1"/>
          </p:cNvSpPr>
          <p:nvPr userDrawn="1"/>
        </p:nvSpPr>
        <p:spPr bwMode="gray">
          <a:xfrm>
            <a:off x="0" y="3746837"/>
            <a:ext cx="1784351" cy="486000"/>
          </a:xfrm>
          <a:custGeom>
            <a:avLst/>
            <a:gdLst/>
            <a:ahLst/>
            <a:cxnLst/>
            <a:rect l="l" t="t" r="r" b="b"/>
            <a:pathLst>
              <a:path w="1784351" h="486000">
                <a:moveTo>
                  <a:pt x="0" y="0"/>
                </a:moveTo>
                <a:lnTo>
                  <a:pt x="80844" y="0"/>
                </a:lnTo>
                <a:lnTo>
                  <a:pt x="1004494" y="0"/>
                </a:lnTo>
                <a:lnTo>
                  <a:pt x="1060429" y="0"/>
                </a:lnTo>
                <a:lnTo>
                  <a:pt x="1152128" y="0"/>
                </a:lnTo>
                <a:lnTo>
                  <a:pt x="1784351" y="0"/>
                </a:lnTo>
                <a:lnTo>
                  <a:pt x="1503348" y="412825"/>
                </a:lnTo>
                <a:cubicBezTo>
                  <a:pt x="1472029" y="455546"/>
                  <a:pt x="1434432" y="484128"/>
                  <a:pt x="1374857" y="486000"/>
                </a:cubicBezTo>
                <a:lnTo>
                  <a:pt x="1152128" y="486000"/>
                </a:lnTo>
                <a:lnTo>
                  <a:pt x="1060429" y="486000"/>
                </a:lnTo>
                <a:lnTo>
                  <a:pt x="1004494" y="486000"/>
                </a:lnTo>
                <a:lnTo>
                  <a:pt x="80844" y="486000"/>
                </a:lnTo>
                <a:lnTo>
                  <a:pt x="0" y="486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/>
            <a:endParaRPr lang="de-DE" noProof="0">
              <a:solidFill>
                <a:srgbClr val="00306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33989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Seite </a:t>
            </a:r>
            <a:fld id="{7035D381-67B0-48C1-98E1-720E08ACEF49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605943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413" imgH="416" progId="TCLayout.ActiveDocument.1">
                  <p:embed/>
                </p:oleObj>
              </mc:Choice>
              <mc:Fallback>
                <p:oleObj name="think-cell Slide" r:id="rId9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3D2D2840-3A71-4BFF-A122-BFC572C5A296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875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16" name="Rechteck 24">
            <a:extLst>
              <a:ext uri="{FF2B5EF4-FFF2-40B4-BE49-F238E27FC236}">
                <a16:creationId xmlns:a16="http://schemas.microsoft.com/office/drawing/2014/main" id="{3587C080-FBF1-48D0-953B-23E5431D080A}"/>
              </a:ext>
            </a:extLst>
          </p:cNvPr>
          <p:cNvSpPr/>
          <p:nvPr userDrawn="1"/>
        </p:nvSpPr>
        <p:spPr>
          <a:xfrm>
            <a:off x="0" y="4869616"/>
            <a:ext cx="9144000" cy="2738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pic>
        <p:nvPicPr>
          <p:cNvPr id="17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C454FD39-29A5-486D-86DB-125D08510FF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910358" y="4928501"/>
            <a:ext cx="817591" cy="1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2. Slide Title">
            <a:extLst>
              <a:ext uri="{FF2B5EF4-FFF2-40B4-BE49-F238E27FC236}">
                <a16:creationId xmlns:a16="http://schemas.microsoft.com/office/drawing/2014/main" id="{699FD2C4-82B5-475E-9235-DB128978B618}"/>
              </a:ext>
            </a:extLst>
          </p:cNvPr>
          <p:cNvSpPr>
            <a:spLocks noGrp="1"/>
          </p:cNvSpPr>
          <p:nvPr userDrawn="1">
            <p:ph type="title"/>
            <p:custDataLst>
              <p:tags r:id="rId3"/>
            </p:custDataLst>
          </p:nvPr>
        </p:nvSpPr>
        <p:spPr>
          <a:xfrm>
            <a:off x="416052" y="380330"/>
            <a:ext cx="8311896" cy="288541"/>
          </a:xfr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de-DE" b="0" cap="all" dirty="0"/>
            </a:lvl1pPr>
          </a:lstStyle>
          <a:p>
            <a:pPr lvl="0"/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14" name="3. Subtitle">
            <a:extLst>
              <a:ext uri="{FF2B5EF4-FFF2-40B4-BE49-F238E27FC236}">
                <a16:creationId xmlns:a16="http://schemas.microsoft.com/office/drawing/2014/main" id="{D4D36123-678D-4B6C-A648-186F85BE34AE}"/>
              </a:ext>
            </a:extLst>
          </p:cNvPr>
          <p:cNvSpPr>
            <a:spLocks noGrp="1"/>
          </p:cNvSpPr>
          <p:nvPr userDrawn="1">
            <p:ph type="subTitle" idx="1"/>
            <p:custDataLst>
              <p:tags r:id="rId4"/>
            </p:custDataLst>
          </p:nvPr>
        </p:nvSpPr>
        <p:spPr>
          <a:xfrm>
            <a:off x="416052" y="709267"/>
            <a:ext cx="8311896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lang="de-DE" sz="1350" b="0" dirty="0"/>
            </a:lvl1pPr>
          </a:lstStyle>
          <a:p>
            <a:pPr lvl="0">
              <a:buNone/>
            </a:pPr>
            <a:r>
              <a:rPr lang="en-US"/>
              <a:t>Click to edit Master subtitle style</a:t>
            </a:r>
            <a:endParaRPr lang="de-DE" dirty="0"/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66686DBA-90DA-4033-B950-94CBD0D7A425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  <p:sp>
        <p:nvSpPr>
          <p:cNvPr id="11" name="1. On-page tracker">
            <a:extLst>
              <a:ext uri="{FF2B5EF4-FFF2-40B4-BE49-F238E27FC236}">
                <a16:creationId xmlns:a16="http://schemas.microsoft.com/office/drawing/2014/main" id="{C30AC055-11D5-4540-94E4-C3B7BE6EFD7D}"/>
              </a:ext>
            </a:extLst>
          </p:cNvPr>
          <p:cNvSpPr>
            <a:spLocks noGrp="1"/>
          </p:cNvSpPr>
          <p:nvPr userDrawn="1">
            <p:ph type="body" sz="quarter" idx="10" hasCustomPrompt="1"/>
            <p:custDataLst>
              <p:tags r:id="rId7"/>
            </p:custDataLst>
          </p:nvPr>
        </p:nvSpPr>
        <p:spPr>
          <a:xfrm>
            <a:off x="416051" y="31198"/>
            <a:ext cx="2882504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de-DE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18" name="Freihandform 27">
            <a:extLst>
              <a:ext uri="{FF2B5EF4-FFF2-40B4-BE49-F238E27FC236}">
                <a16:creationId xmlns:a16="http://schemas.microsoft.com/office/drawing/2014/main" id="{804B8910-D04E-46E3-AACA-0EBF9D8689D4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0" y="4783447"/>
            <a:ext cx="604350" cy="172343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876543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9BA84E71-6FE7-4585-B82E-BE560331194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9BA84E71-6FE7-4585-B82E-BE56033119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E51E4F14-3CCF-46A5-AE93-A934FCEC39CA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875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8F1838A-6287-41F5-907D-AF5619A46669}"/>
              </a:ext>
            </a:extLst>
          </p:cNvPr>
          <p:cNvGrpSpPr/>
          <p:nvPr userDrawn="1"/>
        </p:nvGrpSpPr>
        <p:grpSpPr>
          <a:xfrm>
            <a:off x="0" y="3746838"/>
            <a:ext cx="9144000" cy="1396663"/>
            <a:chOff x="0" y="3746837"/>
            <a:chExt cx="9144000" cy="1396663"/>
          </a:xfrm>
        </p:grpSpPr>
        <p:sp>
          <p:nvSpPr>
            <p:cNvPr id="16" name="Rechteck 6">
              <a:extLst>
                <a:ext uri="{FF2B5EF4-FFF2-40B4-BE49-F238E27FC236}">
                  <a16:creationId xmlns:a16="http://schemas.microsoft.com/office/drawing/2014/main" id="{DB503072-6965-4D33-85F2-AB1DB7E160AC}"/>
                </a:ext>
              </a:extLst>
            </p:cNvPr>
            <p:cNvSpPr/>
            <p:nvPr userDrawn="1"/>
          </p:nvSpPr>
          <p:spPr>
            <a:xfrm>
              <a:off x="0" y="3996188"/>
              <a:ext cx="9144000" cy="114731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350">
                <a:solidFill>
                  <a:srgbClr val="FFFFFF"/>
                </a:solidFill>
              </a:endParaRPr>
            </a:p>
          </p:txBody>
        </p:sp>
        <p:pic>
          <p:nvPicPr>
            <p:cNvPr id="17" name="Picture 4" descr="Z:\Kunden\Hamburg_Marketing\Bildmaterial\Logos_Gesellschaften\HamburgLogo_Weiße_Typo.wmf">
              <a:extLst>
                <a:ext uri="{FF2B5EF4-FFF2-40B4-BE49-F238E27FC236}">
                  <a16:creationId xmlns:a16="http://schemas.microsoft.com/office/drawing/2014/main" id="{E3224EA3-7874-4490-A154-520C903E52F8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7999" y="4515735"/>
              <a:ext cx="2027867" cy="37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Freihandform 39">
              <a:extLst>
                <a:ext uri="{FF2B5EF4-FFF2-40B4-BE49-F238E27FC236}">
                  <a16:creationId xmlns:a16="http://schemas.microsoft.com/office/drawing/2014/main" id="{5FAC9484-1472-45FB-AA15-90254CE85840}"/>
                </a:ext>
              </a:extLst>
            </p:cNvPr>
            <p:cNvSpPr>
              <a:spLocks noChangeAspect="1"/>
            </p:cNvSpPr>
            <p:nvPr userDrawn="1"/>
          </p:nvSpPr>
          <p:spPr bwMode="gray">
            <a:xfrm>
              <a:off x="0" y="3746837"/>
              <a:ext cx="1784351" cy="486000"/>
            </a:xfrm>
            <a:custGeom>
              <a:avLst/>
              <a:gdLst/>
              <a:ahLst/>
              <a:cxnLst/>
              <a:rect l="l" t="t" r="r" b="b"/>
              <a:pathLst>
                <a:path w="1784351" h="486000">
                  <a:moveTo>
                    <a:pt x="0" y="0"/>
                  </a:moveTo>
                  <a:lnTo>
                    <a:pt x="80844" y="0"/>
                  </a:lnTo>
                  <a:lnTo>
                    <a:pt x="1004494" y="0"/>
                  </a:lnTo>
                  <a:lnTo>
                    <a:pt x="1060429" y="0"/>
                  </a:lnTo>
                  <a:lnTo>
                    <a:pt x="1152128" y="0"/>
                  </a:lnTo>
                  <a:lnTo>
                    <a:pt x="1784351" y="0"/>
                  </a:lnTo>
                  <a:lnTo>
                    <a:pt x="1503348" y="412825"/>
                  </a:lnTo>
                  <a:cubicBezTo>
                    <a:pt x="1472029" y="455546"/>
                    <a:pt x="1434432" y="484128"/>
                    <a:pt x="1374857" y="486000"/>
                  </a:cubicBezTo>
                  <a:lnTo>
                    <a:pt x="1152128" y="486000"/>
                  </a:lnTo>
                  <a:lnTo>
                    <a:pt x="1060429" y="486000"/>
                  </a:lnTo>
                  <a:lnTo>
                    <a:pt x="1004494" y="486000"/>
                  </a:lnTo>
                  <a:lnTo>
                    <a:pt x="80844" y="486000"/>
                  </a:lnTo>
                  <a:lnTo>
                    <a:pt x="0" y="486000"/>
                  </a:lnTo>
                  <a:close/>
                </a:path>
              </a:pathLst>
            </a:custGeom>
            <a:solidFill>
              <a:srgbClr val="E1001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342900"/>
              <a:endParaRPr lang="de-DE" sz="1350">
                <a:solidFill>
                  <a:srgbClr val="003063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3" name="2. Slide Title">
            <a:extLst>
              <a:ext uri="{FF2B5EF4-FFF2-40B4-BE49-F238E27FC236}">
                <a16:creationId xmlns:a16="http://schemas.microsoft.com/office/drawing/2014/main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416052" y="1279922"/>
            <a:ext cx="2859786" cy="521208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>
                <a:ln w="6350" cap="flat">
                  <a:noFill/>
                  <a:miter lim="800000"/>
                </a:ln>
              </a:defRPr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11" name="1. On-page tracker">
            <a:extLst>
              <a:ext uri="{FF2B5EF4-FFF2-40B4-BE49-F238E27FC236}">
                <a16:creationId xmlns:a16="http://schemas.microsoft.com/office/drawing/2014/main" id="{A2582D75-79F8-4634-92EF-A9F0840C018B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4"/>
            </p:custDataLst>
          </p:nvPr>
        </p:nvSpPr>
        <p:spPr>
          <a:xfrm>
            <a:off x="416051" y="31198"/>
            <a:ext cx="2882504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13" name="Slide Number">
            <a:extLst>
              <a:ext uri="{FF2B5EF4-FFF2-40B4-BE49-F238E27FC236}">
                <a16:creationId xmlns:a16="http://schemas.microsoft.com/office/drawing/2014/main" id="{70FA75EE-F46F-449C-9A09-9AF03B85F4C7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14A443A7-FE3D-4568-B879-6EFF14AD9E8F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</p:spTree>
    <p:extLst>
      <p:ext uri="{BB962C8B-B14F-4D97-AF65-F5344CB8AC3E}">
        <p14:creationId xmlns:p14="http://schemas.microsoft.com/office/powerpoint/2010/main" val="350293481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3C4F5195-E8F7-4A2F-B02E-643BB3D8838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3C4F5195-E8F7-4A2F-B02E-643BB3D8838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3DB1D9DD-DECC-4060-B828-D7A727E5EFA1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875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3" name="2. Slide Title">
            <a:extLst>
              <a:ext uri="{FF2B5EF4-FFF2-40B4-BE49-F238E27FC236}">
                <a16:creationId xmlns:a16="http://schemas.microsoft.com/office/drawing/2014/main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416052" y="2283210"/>
            <a:ext cx="3799332" cy="577081"/>
          </a:xfrm>
          <a:prstGeom prst="rect">
            <a:avLst/>
          </a:prstGeom>
        </p:spPr>
        <p:txBody>
          <a:bodyPr wrap="square" rIns="365760" anchor="ctr">
            <a:spAutoFit/>
          </a:bodyPr>
          <a:lstStyle>
            <a:lvl1pPr>
              <a:defRPr>
                <a:ln w="6350" cap="flat">
                  <a:noFill/>
                  <a:miter lim="800000"/>
                </a:ln>
              </a:defRPr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E4983596-431B-4F12-AA07-76914CD3DEE7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4"/>
            </p:custDataLst>
          </p:nvPr>
        </p:nvSpPr>
        <p:spPr>
          <a:xfrm>
            <a:off x="416051" y="31198"/>
            <a:ext cx="2882504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11" name="Rechteck 24">
            <a:extLst>
              <a:ext uri="{FF2B5EF4-FFF2-40B4-BE49-F238E27FC236}">
                <a16:creationId xmlns:a16="http://schemas.microsoft.com/office/drawing/2014/main" id="{3E7CA590-B8DD-4139-B377-01E92766F0FD}"/>
              </a:ext>
            </a:extLst>
          </p:cNvPr>
          <p:cNvSpPr/>
          <p:nvPr userDrawn="1"/>
        </p:nvSpPr>
        <p:spPr>
          <a:xfrm>
            <a:off x="0" y="4869616"/>
            <a:ext cx="9144000" cy="2738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pic>
        <p:nvPicPr>
          <p:cNvPr id="12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9266AD79-3A9D-44FD-9688-D3BB30A5891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910358" y="4928501"/>
            <a:ext cx="817591" cy="1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lide Number">
            <a:extLst>
              <a:ext uri="{FF2B5EF4-FFF2-40B4-BE49-F238E27FC236}">
                <a16:creationId xmlns:a16="http://schemas.microsoft.com/office/drawing/2014/main" id="{62BD0806-2E6A-4C31-9E0C-B7746BA2A5C1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D809FA76-EA09-4E41-A6FC-FFFC864EF932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  <p:sp>
        <p:nvSpPr>
          <p:cNvPr id="15" name="Freihandform 27">
            <a:extLst>
              <a:ext uri="{FF2B5EF4-FFF2-40B4-BE49-F238E27FC236}">
                <a16:creationId xmlns:a16="http://schemas.microsoft.com/office/drawing/2014/main" id="{B6991312-6729-4CAE-9836-D561DBA08D5B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0" y="4783447"/>
            <a:ext cx="604350" cy="172343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413562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305B6D76-6B4B-4ED5-B8F1-5D1D098312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592" imgH="591" progId="TCLayout.ActiveDocument.1">
                  <p:embed/>
                </p:oleObj>
              </mc:Choice>
              <mc:Fallback>
                <p:oleObj name="think-cell Slide" r:id="rId10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305B6D76-6B4B-4ED5-B8F1-5D1D098312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F5394D5D-BCB2-4AA6-8B07-AC4F790FBF0B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3300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7" name="2. Slide Title">
            <a:extLst>
              <a:ext uri="{FF2B5EF4-FFF2-40B4-BE49-F238E27FC236}">
                <a16:creationId xmlns:a16="http://schemas.microsoft.com/office/drawing/2014/main" id="{99495DFD-8D6A-4DD8-AE3A-47FA42AA0A4F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416052" y="1620839"/>
            <a:ext cx="5984748" cy="1015663"/>
          </a:xfrm>
        </p:spPr>
        <p:txBody>
          <a:bodyPr wrap="square" anchor="t">
            <a:noAutofit/>
          </a:bodyPr>
          <a:lstStyle>
            <a:lvl1pPr>
              <a:lnSpc>
                <a:spcPct val="100000"/>
              </a:lnSpc>
              <a:defRPr sz="3300"/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id="{A86AE8A6-05EF-4E76-AAAD-41743692E9F9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8484394" y="4874065"/>
            <a:ext cx="244126" cy="10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458058">
              <a:defRPr/>
            </a:pPr>
            <a:fld id="{4ABDCABE-3F10-B64C-92F1-862014417034}" type="slidenum">
              <a:rPr lang="de-DE" sz="675" smtClean="0">
                <a:solidFill>
                  <a:srgbClr val="003063"/>
                </a:solidFill>
                <a:cs typeface="Arial" panose="020B0604020202020204" pitchFamily="34" charset="0"/>
              </a:rPr>
              <a:pPr algn="r" defTabSz="458058">
                <a:defRPr/>
              </a:pPr>
              <a:t>‹Nr.›</a:t>
            </a:fld>
            <a:endParaRPr lang="de-DE" sz="675" dirty="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  <p:sp>
        <p:nvSpPr>
          <p:cNvPr id="6" name="5. Source">
            <a:extLst>
              <a:ext uri="{FF2B5EF4-FFF2-40B4-BE49-F238E27FC236}">
                <a16:creationId xmlns:a16="http://schemas.microsoft.com/office/drawing/2014/main" id="{B871FE09-BB6E-4334-B0EA-E52395AA61B3}"/>
              </a:ext>
            </a:extLst>
          </p:cNvPr>
          <p:cNvSpPr txBox="1"/>
          <p:nvPr userDrawn="1">
            <p:custDataLst>
              <p:tags r:id="rId5"/>
            </p:custDataLst>
          </p:nvPr>
        </p:nvSpPr>
        <p:spPr>
          <a:xfrm>
            <a:off x="416052" y="4876252"/>
            <a:ext cx="5458396" cy="92333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>
                <a:solidFill>
                  <a:srgbClr val="003063"/>
                </a:solidFill>
              </a:rPr>
              <a:t>Quelle: …</a:t>
            </a:r>
          </a:p>
        </p:txBody>
      </p:sp>
      <p:sp>
        <p:nvSpPr>
          <p:cNvPr id="9" name="1. On-page tracker">
            <a:extLst>
              <a:ext uri="{FF2B5EF4-FFF2-40B4-BE49-F238E27FC236}">
                <a16:creationId xmlns:a16="http://schemas.microsoft.com/office/drawing/2014/main" id="{FA764DC8-CEA6-42F3-8E66-7C768AAD275E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416051" y="31198"/>
            <a:ext cx="2882504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DADDD70-FD86-4F3D-BF15-97A72F2F7BAF}"/>
              </a:ext>
            </a:extLst>
          </p:cNvPr>
          <p:cNvGrpSpPr/>
          <p:nvPr userDrawn="1"/>
        </p:nvGrpSpPr>
        <p:grpSpPr>
          <a:xfrm>
            <a:off x="0" y="3746838"/>
            <a:ext cx="9144000" cy="1396663"/>
            <a:chOff x="0" y="3746837"/>
            <a:chExt cx="9144000" cy="1396663"/>
          </a:xfrm>
        </p:grpSpPr>
        <p:sp>
          <p:nvSpPr>
            <p:cNvPr id="11" name="Rechteck 6">
              <a:extLst>
                <a:ext uri="{FF2B5EF4-FFF2-40B4-BE49-F238E27FC236}">
                  <a16:creationId xmlns:a16="http://schemas.microsoft.com/office/drawing/2014/main" id="{95F53EE2-1549-4443-A33D-9C7FF9C85716}"/>
                </a:ext>
              </a:extLst>
            </p:cNvPr>
            <p:cNvSpPr/>
            <p:nvPr userDrawn="1"/>
          </p:nvSpPr>
          <p:spPr>
            <a:xfrm>
              <a:off x="0" y="3996188"/>
              <a:ext cx="9144000" cy="114731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350">
                <a:solidFill>
                  <a:srgbClr val="FFFFFF"/>
                </a:solidFill>
              </a:endParaRPr>
            </a:p>
          </p:txBody>
        </p:sp>
        <p:pic>
          <p:nvPicPr>
            <p:cNvPr id="12" name="Picture 4" descr="Z:\Kunden\Hamburg_Marketing\Bildmaterial\Logos_Gesellschaften\HamburgLogo_Weiße_Typo.wmf">
              <a:extLst>
                <a:ext uri="{FF2B5EF4-FFF2-40B4-BE49-F238E27FC236}">
                  <a16:creationId xmlns:a16="http://schemas.microsoft.com/office/drawing/2014/main" id="{A86E99DC-2FDC-4AFA-8977-77E8380EF0F5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7999" y="4515735"/>
              <a:ext cx="2027867" cy="37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Freihandform 39">
              <a:extLst>
                <a:ext uri="{FF2B5EF4-FFF2-40B4-BE49-F238E27FC236}">
                  <a16:creationId xmlns:a16="http://schemas.microsoft.com/office/drawing/2014/main" id="{5B652A22-3ED4-42B0-917B-36B92BA00ED7}"/>
                </a:ext>
              </a:extLst>
            </p:cNvPr>
            <p:cNvSpPr>
              <a:spLocks noChangeAspect="1"/>
            </p:cNvSpPr>
            <p:nvPr userDrawn="1"/>
          </p:nvSpPr>
          <p:spPr bwMode="gray">
            <a:xfrm>
              <a:off x="0" y="3746837"/>
              <a:ext cx="1784351" cy="486000"/>
            </a:xfrm>
            <a:custGeom>
              <a:avLst/>
              <a:gdLst/>
              <a:ahLst/>
              <a:cxnLst/>
              <a:rect l="l" t="t" r="r" b="b"/>
              <a:pathLst>
                <a:path w="1784351" h="486000">
                  <a:moveTo>
                    <a:pt x="0" y="0"/>
                  </a:moveTo>
                  <a:lnTo>
                    <a:pt x="80844" y="0"/>
                  </a:lnTo>
                  <a:lnTo>
                    <a:pt x="1004494" y="0"/>
                  </a:lnTo>
                  <a:lnTo>
                    <a:pt x="1060429" y="0"/>
                  </a:lnTo>
                  <a:lnTo>
                    <a:pt x="1152128" y="0"/>
                  </a:lnTo>
                  <a:lnTo>
                    <a:pt x="1784351" y="0"/>
                  </a:lnTo>
                  <a:lnTo>
                    <a:pt x="1503348" y="412825"/>
                  </a:lnTo>
                  <a:cubicBezTo>
                    <a:pt x="1472029" y="455546"/>
                    <a:pt x="1434432" y="484128"/>
                    <a:pt x="1374857" y="486000"/>
                  </a:cubicBezTo>
                  <a:lnTo>
                    <a:pt x="1152128" y="486000"/>
                  </a:lnTo>
                  <a:lnTo>
                    <a:pt x="1060429" y="486000"/>
                  </a:lnTo>
                  <a:lnTo>
                    <a:pt x="1004494" y="486000"/>
                  </a:lnTo>
                  <a:lnTo>
                    <a:pt x="80844" y="486000"/>
                  </a:lnTo>
                  <a:lnTo>
                    <a:pt x="0" y="486000"/>
                  </a:lnTo>
                  <a:close/>
                </a:path>
              </a:pathLst>
            </a:custGeom>
            <a:solidFill>
              <a:srgbClr val="E1001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342900"/>
              <a:endParaRPr lang="de-DE" sz="1350">
                <a:solidFill>
                  <a:srgbClr val="003063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14" name="Slide Number">
            <a:extLst>
              <a:ext uri="{FF2B5EF4-FFF2-40B4-BE49-F238E27FC236}">
                <a16:creationId xmlns:a16="http://schemas.microsoft.com/office/drawing/2014/main" id="{2484816A-E87E-4124-A54B-A859F35BE844}"/>
              </a:ext>
            </a:extLst>
          </p:cNvPr>
          <p:cNvSpPr>
            <a:spLocks noChangeArrowheads="1"/>
          </p:cNvSpPr>
          <p:nvPr userDrawn="1">
            <p:custDataLst>
              <p:tags r:id="rId7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5" name="5. Source" hidden="1">
            <a:extLst>
              <a:ext uri="{FF2B5EF4-FFF2-40B4-BE49-F238E27FC236}">
                <a16:creationId xmlns:a16="http://schemas.microsoft.com/office/drawing/2014/main" id="{3F72F5DE-529E-4721-B48B-8E5F81B1FB02}"/>
              </a:ext>
            </a:extLst>
          </p:cNvPr>
          <p:cNvSpPr txBox="1"/>
          <p:nvPr userDrawn="1">
            <p:custDataLst>
              <p:tags r:id="rId8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</p:spTree>
    <p:extLst>
      <p:ext uri="{BB962C8B-B14F-4D97-AF65-F5344CB8AC3E}">
        <p14:creationId xmlns:p14="http://schemas.microsoft.com/office/powerpoint/2010/main" val="292466543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EC6EE29E-F64A-419F-BFB0-EEDEB71953F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EC6EE29E-F64A-419F-BFB0-EEDEB71953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9810AA9C-25D1-4BD6-B6BE-936746D56BD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de-DE" sz="2550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8" name="2. Slide Title">
            <a:extLst>
              <a:ext uri="{FF2B5EF4-FFF2-40B4-BE49-F238E27FC236}">
                <a16:creationId xmlns:a16="http://schemas.microsoft.com/office/drawing/2014/main" id="{EA735538-C733-4892-93A4-7B433D8B829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129284" y="2647551"/>
            <a:ext cx="6885432" cy="412036"/>
          </a:xfrm>
          <a:prstGeom prst="rect">
            <a:avLst/>
          </a:prstGeom>
        </p:spPr>
        <p:txBody>
          <a:bodyPr>
            <a:spAutoFit/>
          </a:bodyPr>
          <a:lstStyle>
            <a:lvl1pPr>
              <a:lnSpc>
                <a:spcPct val="105000"/>
              </a:lnSpc>
              <a:defRPr sz="2550"/>
            </a:lvl1pPr>
          </a:lstStyle>
          <a:p>
            <a:r>
              <a:rPr lang="de-DE" dirty="0"/>
              <a:t>“Click to add quote</a:t>
            </a:r>
          </a:p>
        </p:txBody>
      </p:sp>
      <p:sp>
        <p:nvSpPr>
          <p:cNvPr id="6" name="3. Subtitle">
            <a:extLst>
              <a:ext uri="{FF2B5EF4-FFF2-40B4-BE49-F238E27FC236}">
                <a16:creationId xmlns:a16="http://schemas.microsoft.com/office/drawing/2014/main" id="{8DB5022C-F66C-4018-82F3-195571DDD527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4"/>
            </p:custDataLst>
          </p:nvPr>
        </p:nvSpPr>
        <p:spPr>
          <a:xfrm>
            <a:off x="1129284" y="3213473"/>
            <a:ext cx="6885432" cy="20774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350" b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 dirty="0"/>
              <a:t>Click to add quote source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556D1499-3230-4098-85B2-D4CC7CA621F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5"/>
            </p:custDataLst>
          </p:nvPr>
        </p:nvSpPr>
        <p:spPr>
          <a:xfrm>
            <a:off x="416051" y="31198"/>
            <a:ext cx="2882504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11" name="Rechteck 24">
            <a:extLst>
              <a:ext uri="{FF2B5EF4-FFF2-40B4-BE49-F238E27FC236}">
                <a16:creationId xmlns:a16="http://schemas.microsoft.com/office/drawing/2014/main" id="{A5BF717C-0C5B-413D-8950-4F094116C251}"/>
              </a:ext>
            </a:extLst>
          </p:cNvPr>
          <p:cNvSpPr/>
          <p:nvPr userDrawn="1"/>
        </p:nvSpPr>
        <p:spPr>
          <a:xfrm>
            <a:off x="0" y="4869616"/>
            <a:ext cx="9144000" cy="2738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pic>
        <p:nvPicPr>
          <p:cNvPr id="12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CD08CA70-93AC-4ABA-9D62-4E2113A4E76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910358" y="4928501"/>
            <a:ext cx="817591" cy="1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lide Number">
            <a:extLst>
              <a:ext uri="{FF2B5EF4-FFF2-40B4-BE49-F238E27FC236}">
                <a16:creationId xmlns:a16="http://schemas.microsoft.com/office/drawing/2014/main" id="{D6A0DC62-4D76-439C-AC32-ACE84FEF43C0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14EB7E7E-9F20-4E29-BF97-7EF345D7CFFB}"/>
              </a:ext>
            </a:extLst>
          </p:cNvPr>
          <p:cNvSpPr txBox="1"/>
          <p:nvPr userDrawn="1">
            <p:custDataLst>
              <p:tags r:id="rId7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  <p:sp>
        <p:nvSpPr>
          <p:cNvPr id="15" name="Freihandform 27">
            <a:extLst>
              <a:ext uri="{FF2B5EF4-FFF2-40B4-BE49-F238E27FC236}">
                <a16:creationId xmlns:a16="http://schemas.microsoft.com/office/drawing/2014/main" id="{2E04439A-A028-4D0B-BF7B-A4F94303091F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0" y="4783447"/>
            <a:ext cx="604350" cy="172343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874179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DA8D6A48-EE20-4EB4-A234-9F3B16C028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DA8D6A48-EE20-4EB4-A234-9F3B16C028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B1858E84-FFF8-4B80-B2B3-C842B3509054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875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6" name="RectangleLight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2560320" y="0"/>
            <a:ext cx="6583680" cy="5143500"/>
          </a:xfrm>
          <a:prstGeom prst="rect">
            <a:avLst/>
          </a:prstGeom>
          <a:solidFill>
            <a:srgbClr val="F0F0F0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350" dirty="0">
              <a:solidFill>
                <a:srgbClr val="F0F0F0"/>
              </a:solidFill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6647A441-8DE4-4236-BCC7-B694B2C59E00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416052" y="1769736"/>
            <a:ext cx="1885950" cy="865622"/>
          </a:xfrm>
        </p:spPr>
        <p:txBody>
          <a:bodyPr wrap="square" anchor="b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A4DBA574-6D59-4DFD-82A7-9B1E9AEB906E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416052" y="2744733"/>
            <a:ext cx="1885950" cy="4154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350" b="0">
                <a:solidFill>
                  <a:schemeClr val="tx1"/>
                </a:solidFill>
              </a:defRPr>
            </a:lvl1pPr>
            <a:lvl2pPr marL="342884" indent="0" algn="ctr">
              <a:buNone/>
              <a:defRPr sz="1500"/>
            </a:lvl2pPr>
            <a:lvl3pPr marL="685766" indent="0" algn="ctr">
              <a:buNone/>
              <a:defRPr sz="1350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5" indent="0" algn="ctr">
              <a:buNone/>
              <a:defRPr sz="1200"/>
            </a:lvl6pPr>
            <a:lvl7pPr marL="2057297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4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de-DE" dirty="0"/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96552B7E-7081-4EA8-9351-FE4C7216ADF2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416052" y="31198"/>
            <a:ext cx="1885951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11" name="Rechteck 24">
            <a:extLst>
              <a:ext uri="{FF2B5EF4-FFF2-40B4-BE49-F238E27FC236}">
                <a16:creationId xmlns:a16="http://schemas.microsoft.com/office/drawing/2014/main" id="{015FD1FA-91DF-44FB-98EE-3323B793B550}"/>
              </a:ext>
            </a:extLst>
          </p:cNvPr>
          <p:cNvSpPr/>
          <p:nvPr userDrawn="1"/>
        </p:nvSpPr>
        <p:spPr>
          <a:xfrm>
            <a:off x="0" y="4869616"/>
            <a:ext cx="9144000" cy="2738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pic>
        <p:nvPicPr>
          <p:cNvPr id="12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DC3F8D5A-A9C9-41B1-8AED-7E68B16B182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910358" y="4928501"/>
            <a:ext cx="817591" cy="1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lide Number">
            <a:extLst>
              <a:ext uri="{FF2B5EF4-FFF2-40B4-BE49-F238E27FC236}">
                <a16:creationId xmlns:a16="http://schemas.microsoft.com/office/drawing/2014/main" id="{BEBBEAC9-E48E-4ABC-AC43-48C0489379BF}"/>
              </a:ext>
            </a:extLst>
          </p:cNvPr>
          <p:cNvSpPr>
            <a:spLocks noChangeArrowheads="1"/>
          </p:cNvSpPr>
          <p:nvPr userDrawn="1">
            <p:custDataLst>
              <p:tags r:id="rId7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188A6342-1ACD-4525-AF99-EE590E8CEC2C}"/>
              </a:ext>
            </a:extLst>
          </p:cNvPr>
          <p:cNvSpPr txBox="1"/>
          <p:nvPr userDrawn="1">
            <p:custDataLst>
              <p:tags r:id="rId8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  <p:sp>
        <p:nvSpPr>
          <p:cNvPr id="15" name="Freihandform 27">
            <a:extLst>
              <a:ext uri="{FF2B5EF4-FFF2-40B4-BE49-F238E27FC236}">
                <a16:creationId xmlns:a16="http://schemas.microsoft.com/office/drawing/2014/main" id="{4D1F7391-2EAA-4CD0-A0A8-AFF46B6E33C3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0" y="4783447"/>
            <a:ext cx="604350" cy="172343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725611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EE6E84E-0DE7-4EEF-8932-BF42153B3B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EE6E84E-0DE7-4EEF-8932-BF42153B3B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978905BC-BCAC-4D42-A6B2-393874D8FEB6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875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6" name="RectangleLight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3273552" y="0"/>
            <a:ext cx="5870448" cy="5143500"/>
          </a:xfrm>
          <a:prstGeom prst="rect">
            <a:avLst/>
          </a:prstGeom>
          <a:solidFill>
            <a:srgbClr val="F0F0F0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350" dirty="0">
              <a:solidFill>
                <a:srgbClr val="F0F0F0"/>
              </a:solidFill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4EF89F43-35C6-451B-BBE8-87D2B8B83F5E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416052" y="2058277"/>
            <a:ext cx="2599182" cy="577081"/>
          </a:xfrm>
          <a:prstGeom prst="rect">
            <a:avLst/>
          </a:prstGeom>
        </p:spPr>
        <p:txBody>
          <a:bodyPr wrap="square" anchor="b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9F06A69A-B095-4159-932B-3658DD253FDF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416052" y="2744734"/>
            <a:ext cx="2599181" cy="20774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350" b="0">
                <a:solidFill>
                  <a:schemeClr val="tx1"/>
                </a:solidFill>
              </a:defRPr>
            </a:lvl1pPr>
            <a:lvl2pPr marL="342884" indent="0" algn="ctr">
              <a:buNone/>
              <a:defRPr sz="1500"/>
            </a:lvl2pPr>
            <a:lvl3pPr marL="685766" indent="0" algn="ctr">
              <a:buNone/>
              <a:defRPr sz="1350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5" indent="0" algn="ctr">
              <a:buNone/>
              <a:defRPr sz="1200"/>
            </a:lvl6pPr>
            <a:lvl7pPr marL="2057297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4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de-DE" dirty="0"/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79C07342-0520-417C-B878-54C94CBD853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416051" y="31198"/>
            <a:ext cx="2599183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11" name="Rechteck 24">
            <a:extLst>
              <a:ext uri="{FF2B5EF4-FFF2-40B4-BE49-F238E27FC236}">
                <a16:creationId xmlns:a16="http://schemas.microsoft.com/office/drawing/2014/main" id="{C1AA8A78-971F-4705-958D-AF23CF13982A}"/>
              </a:ext>
            </a:extLst>
          </p:cNvPr>
          <p:cNvSpPr/>
          <p:nvPr userDrawn="1"/>
        </p:nvSpPr>
        <p:spPr>
          <a:xfrm>
            <a:off x="0" y="4869616"/>
            <a:ext cx="9144000" cy="2738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pic>
        <p:nvPicPr>
          <p:cNvPr id="12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89E34C02-02B7-423B-B5F5-8704D1CE5F6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910358" y="4928501"/>
            <a:ext cx="817591" cy="1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lide Number">
            <a:extLst>
              <a:ext uri="{FF2B5EF4-FFF2-40B4-BE49-F238E27FC236}">
                <a16:creationId xmlns:a16="http://schemas.microsoft.com/office/drawing/2014/main" id="{D1A6C29B-AECB-4D72-882D-35120857DFD9}"/>
              </a:ext>
            </a:extLst>
          </p:cNvPr>
          <p:cNvSpPr>
            <a:spLocks noChangeArrowheads="1"/>
          </p:cNvSpPr>
          <p:nvPr userDrawn="1">
            <p:custDataLst>
              <p:tags r:id="rId7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233FFDFD-7ACC-40E8-B8A4-AEE44C53E9AD}"/>
              </a:ext>
            </a:extLst>
          </p:cNvPr>
          <p:cNvSpPr txBox="1"/>
          <p:nvPr userDrawn="1">
            <p:custDataLst>
              <p:tags r:id="rId8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  <p:sp>
        <p:nvSpPr>
          <p:cNvPr id="15" name="Freihandform 27">
            <a:extLst>
              <a:ext uri="{FF2B5EF4-FFF2-40B4-BE49-F238E27FC236}">
                <a16:creationId xmlns:a16="http://schemas.microsoft.com/office/drawing/2014/main" id="{0661AA46-5D08-478D-BC8A-FA116B6A79B5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0" y="4783447"/>
            <a:ext cx="604350" cy="172343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516562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9F7114D8-6025-4386-BA96-B034FE6B3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0D2A91C4-14B6-4197-8502-D410073B462C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875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4569714" y="0"/>
            <a:ext cx="4574286" cy="5143500"/>
          </a:xfrm>
          <a:prstGeom prst="rect">
            <a:avLst/>
          </a:prstGeom>
          <a:solidFill>
            <a:srgbClr val="F0F0F0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350" dirty="0">
              <a:solidFill>
                <a:srgbClr val="F0F0F0"/>
              </a:solidFill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8FFC5EFA-01A0-4033-8D7E-3C2B1F490A33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416052" y="91790"/>
            <a:ext cx="3799332" cy="577081"/>
          </a:xfrm>
        </p:spPr>
        <p:txBody>
          <a:bodyPr wrap="square">
            <a:spAutoFit/>
          </a:bodyPr>
          <a:lstStyle/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1555BB7F-874D-4148-9E84-841F62C8E9D4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416052" y="709267"/>
            <a:ext cx="3799332" cy="20774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350" b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de-DE" dirty="0"/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E9BE4D1E-183A-499B-BFC7-798294EB7AE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416051" y="31198"/>
            <a:ext cx="2882504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11" name="Rechteck 24">
            <a:extLst>
              <a:ext uri="{FF2B5EF4-FFF2-40B4-BE49-F238E27FC236}">
                <a16:creationId xmlns:a16="http://schemas.microsoft.com/office/drawing/2014/main" id="{A42AB203-C0BC-4080-8BDF-F3A46AE4ECF9}"/>
              </a:ext>
            </a:extLst>
          </p:cNvPr>
          <p:cNvSpPr/>
          <p:nvPr userDrawn="1"/>
        </p:nvSpPr>
        <p:spPr>
          <a:xfrm>
            <a:off x="0" y="4869616"/>
            <a:ext cx="9144000" cy="2738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pic>
        <p:nvPicPr>
          <p:cNvPr id="12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412CA6A5-A211-4B87-913C-AF7671E29E2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910358" y="4928501"/>
            <a:ext cx="817591" cy="1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lide Number">
            <a:extLst>
              <a:ext uri="{FF2B5EF4-FFF2-40B4-BE49-F238E27FC236}">
                <a16:creationId xmlns:a16="http://schemas.microsoft.com/office/drawing/2014/main" id="{B5F6F743-84F8-46A5-906B-996D90F0BF11}"/>
              </a:ext>
            </a:extLst>
          </p:cNvPr>
          <p:cNvSpPr>
            <a:spLocks noChangeArrowheads="1"/>
          </p:cNvSpPr>
          <p:nvPr userDrawn="1">
            <p:custDataLst>
              <p:tags r:id="rId7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BEA3C881-E0D0-4C56-90A2-7AC06A35B3BC}"/>
              </a:ext>
            </a:extLst>
          </p:cNvPr>
          <p:cNvSpPr txBox="1"/>
          <p:nvPr userDrawn="1">
            <p:custDataLst>
              <p:tags r:id="rId8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  <p:sp>
        <p:nvSpPr>
          <p:cNvPr id="15" name="Freihandform 27">
            <a:extLst>
              <a:ext uri="{FF2B5EF4-FFF2-40B4-BE49-F238E27FC236}">
                <a16:creationId xmlns:a16="http://schemas.microsoft.com/office/drawing/2014/main" id="{ADCBCC42-E038-4A04-A12E-A18C5D196D20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0" y="4783447"/>
            <a:ext cx="604350" cy="172343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723659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293AC4C-5B2F-4A0C-8C9B-7295BEE1F4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572" imgH="588" progId="TCLayout.ActiveDocument.1">
                  <p:embed/>
                </p:oleObj>
              </mc:Choice>
              <mc:Fallback>
                <p:oleObj name="think-cell Slide" r:id="rId10" imgW="572" imgH="588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293AC4C-5B2F-4A0C-8C9B-7295BEE1F4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3C53A340-E8EF-44AD-B635-AD22789B7EAE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875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0415F114-7B0E-43F2-8881-F0D9FB2A643B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416052" y="380330"/>
            <a:ext cx="5225796" cy="288541"/>
          </a:xfrm>
        </p:spPr>
        <p:txBody>
          <a:bodyPr wrap="square">
            <a:noAutofit/>
          </a:bodyPr>
          <a:lstStyle/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5872734" y="0"/>
            <a:ext cx="3271266" cy="5143500"/>
          </a:xfrm>
          <a:prstGeom prst="rect">
            <a:avLst/>
          </a:prstGeom>
          <a:solidFill>
            <a:srgbClr val="F0F0F0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350" dirty="0">
              <a:solidFill>
                <a:srgbClr val="F0F0F0"/>
              </a:solidFill>
            </a:endParaRP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712BED6B-950C-4FB8-AEE1-14FA61D013FF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416052" y="709267"/>
            <a:ext cx="5225796" cy="20774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350" b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de-DE" dirty="0"/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7C393009-0681-4A8F-A1E9-19E10A949DC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416051" y="31198"/>
            <a:ext cx="2882504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11" name="Rechteck 24">
            <a:extLst>
              <a:ext uri="{FF2B5EF4-FFF2-40B4-BE49-F238E27FC236}">
                <a16:creationId xmlns:a16="http://schemas.microsoft.com/office/drawing/2014/main" id="{74DA4ACC-1179-4C5A-9459-FD467BAF612C}"/>
              </a:ext>
            </a:extLst>
          </p:cNvPr>
          <p:cNvSpPr/>
          <p:nvPr userDrawn="1"/>
        </p:nvSpPr>
        <p:spPr>
          <a:xfrm>
            <a:off x="0" y="4869616"/>
            <a:ext cx="9144000" cy="2738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pic>
        <p:nvPicPr>
          <p:cNvPr id="12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08E3E2BB-08A0-4358-B012-53A25C653BA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910358" y="4928501"/>
            <a:ext cx="817591" cy="1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lide Number">
            <a:extLst>
              <a:ext uri="{FF2B5EF4-FFF2-40B4-BE49-F238E27FC236}">
                <a16:creationId xmlns:a16="http://schemas.microsoft.com/office/drawing/2014/main" id="{889129A8-C161-445D-AB1F-5ADE0B105FCE}"/>
              </a:ext>
            </a:extLst>
          </p:cNvPr>
          <p:cNvSpPr>
            <a:spLocks noChangeArrowheads="1"/>
          </p:cNvSpPr>
          <p:nvPr userDrawn="1">
            <p:custDataLst>
              <p:tags r:id="rId7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B2AC2E12-0BF1-4AB4-8795-E070A1714217}"/>
              </a:ext>
            </a:extLst>
          </p:cNvPr>
          <p:cNvSpPr txBox="1"/>
          <p:nvPr userDrawn="1">
            <p:custDataLst>
              <p:tags r:id="rId8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  <p:sp>
        <p:nvSpPr>
          <p:cNvPr id="15" name="Freihandform 27">
            <a:extLst>
              <a:ext uri="{FF2B5EF4-FFF2-40B4-BE49-F238E27FC236}">
                <a16:creationId xmlns:a16="http://schemas.microsoft.com/office/drawing/2014/main" id="{E5EFBF73-B733-4138-B5D6-3516BF742A4B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0" y="4783447"/>
            <a:ext cx="604350" cy="172343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550643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/4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9F7114D8-6025-4386-BA96-B034FE6B3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B036423E-5A61-4CEB-BB88-8AA78CA61635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875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23" name="RectangleLight">
            <a:extLst>
              <a:ext uri="{FF2B5EF4-FFF2-40B4-BE49-F238E27FC236}">
                <a16:creationId xmlns:a16="http://schemas.microsoft.com/office/drawing/2014/main" id="{A80E2F68-4ED6-42EF-9858-2FE4B1382825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6586062" y="0"/>
            <a:ext cx="2557938" cy="5143500"/>
          </a:xfrm>
          <a:prstGeom prst="rect">
            <a:avLst/>
          </a:prstGeom>
          <a:solidFill>
            <a:srgbClr val="F0F0F0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350" dirty="0">
              <a:solidFill>
                <a:srgbClr val="F0F0F0"/>
              </a:solidFill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8FFC5EFA-01A0-4033-8D7E-3C2B1F490A33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416052" y="380330"/>
            <a:ext cx="5939028" cy="288541"/>
          </a:xfrm>
        </p:spPr>
        <p:txBody>
          <a:bodyPr wrap="square">
            <a:spAutoFit/>
          </a:bodyPr>
          <a:lstStyle/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1555BB7F-874D-4148-9E84-841F62C8E9D4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416052" y="709267"/>
            <a:ext cx="5939028" cy="20774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350" b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de-DE" dirty="0"/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DEC2F904-C5C8-4B39-9C46-6CA56144D86A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416051" y="31198"/>
            <a:ext cx="2882504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11" name="Rechteck 24">
            <a:extLst>
              <a:ext uri="{FF2B5EF4-FFF2-40B4-BE49-F238E27FC236}">
                <a16:creationId xmlns:a16="http://schemas.microsoft.com/office/drawing/2014/main" id="{32B42C24-9F3D-4280-9811-65D23E4BF486}"/>
              </a:ext>
            </a:extLst>
          </p:cNvPr>
          <p:cNvSpPr/>
          <p:nvPr userDrawn="1"/>
        </p:nvSpPr>
        <p:spPr>
          <a:xfrm>
            <a:off x="0" y="4869616"/>
            <a:ext cx="9144000" cy="2738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pic>
        <p:nvPicPr>
          <p:cNvPr id="12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8F6F0A7B-AC8F-4B89-8E10-464C43DD252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910358" y="4928501"/>
            <a:ext cx="817591" cy="1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lide Number">
            <a:extLst>
              <a:ext uri="{FF2B5EF4-FFF2-40B4-BE49-F238E27FC236}">
                <a16:creationId xmlns:a16="http://schemas.microsoft.com/office/drawing/2014/main" id="{5AAC7741-D145-4D25-B9DD-EBA50B6D637F}"/>
              </a:ext>
            </a:extLst>
          </p:cNvPr>
          <p:cNvSpPr>
            <a:spLocks noChangeArrowheads="1"/>
          </p:cNvSpPr>
          <p:nvPr userDrawn="1">
            <p:custDataLst>
              <p:tags r:id="rId7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735B202F-42B8-4651-A71E-E12CF54EB6E7}"/>
              </a:ext>
            </a:extLst>
          </p:cNvPr>
          <p:cNvSpPr txBox="1"/>
          <p:nvPr userDrawn="1">
            <p:custDataLst>
              <p:tags r:id="rId8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  <p:sp>
        <p:nvSpPr>
          <p:cNvPr id="15" name="Freihandform 27">
            <a:extLst>
              <a:ext uri="{FF2B5EF4-FFF2-40B4-BE49-F238E27FC236}">
                <a16:creationId xmlns:a16="http://schemas.microsoft.com/office/drawing/2014/main" id="{5C621098-2192-4BDE-98A0-FAF962BB5BAA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0" y="4783447"/>
            <a:ext cx="604350" cy="172343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4259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mit vielen Punk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0" y="3996188"/>
            <a:ext cx="9144000" cy="114731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9" name="Picture 4" descr="Z:\Kunden\Hamburg_Marketing\Bildmaterial\Logos_Gesellschaften\HamburgLogo_Weiße_Typo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999" y="4515735"/>
            <a:ext cx="2027867" cy="37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platzhalt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359532" y="206438"/>
            <a:ext cx="8526334" cy="400110"/>
          </a:xfrm>
        </p:spPr>
        <p:txBody>
          <a:bodyPr/>
          <a:lstStyle>
            <a:lvl1pPr>
              <a:spcBef>
                <a:spcPts val="0"/>
              </a:spcBef>
              <a:defRPr sz="2600" b="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Agenda</a:t>
            </a:r>
          </a:p>
        </p:txBody>
      </p:sp>
      <p:sp>
        <p:nvSpPr>
          <p:cNvPr id="12" name="Textplatzhalter 17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359532" y="843558"/>
            <a:ext cx="360000" cy="360000"/>
          </a:xfrm>
          <a:prstGeom prst="ellipse">
            <a:avLst/>
          </a:prstGeom>
          <a:solidFill>
            <a:schemeClr val="accent6"/>
          </a:solidFill>
        </p:spPr>
        <p:txBody>
          <a:bodyPr wrap="none" anchor="ctr" anchorCtr="0">
            <a:noAutofit/>
          </a:bodyPr>
          <a:lstStyle>
            <a:lvl1pPr algn="ctr">
              <a:spcBef>
                <a:spcPts val="0"/>
              </a:spcBef>
              <a:defRPr sz="1600" cap="none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01</a:t>
            </a:r>
            <a:endParaRPr lang="en-US" dirty="0"/>
          </a:p>
        </p:txBody>
      </p:sp>
      <p:sp>
        <p:nvSpPr>
          <p:cNvPr id="13" name="Textplatzhalter 17"/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359532" y="1304409"/>
            <a:ext cx="360000" cy="360000"/>
          </a:xfrm>
          <a:prstGeom prst="ellipse">
            <a:avLst/>
          </a:prstGeom>
          <a:solidFill>
            <a:schemeClr val="accent6"/>
          </a:solidFill>
        </p:spPr>
        <p:txBody>
          <a:bodyPr wrap="none" anchor="ctr" anchorCtr="0">
            <a:noAutofit/>
          </a:bodyPr>
          <a:lstStyle>
            <a:lvl1pPr algn="ctr">
              <a:spcBef>
                <a:spcPts val="0"/>
              </a:spcBef>
              <a:defRPr sz="1600" cap="none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02</a:t>
            </a:r>
            <a:endParaRPr lang="en-US" dirty="0"/>
          </a:p>
        </p:txBody>
      </p:sp>
      <p:sp>
        <p:nvSpPr>
          <p:cNvPr id="14" name="Textplatzhalter 17"/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359532" y="1765260"/>
            <a:ext cx="360000" cy="360000"/>
          </a:xfrm>
          <a:prstGeom prst="ellipse">
            <a:avLst/>
          </a:prstGeom>
          <a:solidFill>
            <a:schemeClr val="accent6"/>
          </a:solidFill>
        </p:spPr>
        <p:txBody>
          <a:bodyPr wrap="none" anchor="ctr" anchorCtr="0">
            <a:noAutofit/>
          </a:bodyPr>
          <a:lstStyle>
            <a:lvl1pPr algn="ctr">
              <a:spcBef>
                <a:spcPts val="0"/>
              </a:spcBef>
              <a:defRPr sz="1600" cap="none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03</a:t>
            </a:r>
            <a:endParaRPr lang="en-US" dirty="0"/>
          </a:p>
        </p:txBody>
      </p:sp>
      <p:sp>
        <p:nvSpPr>
          <p:cNvPr id="15" name="Textplatzhalter 17"/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359532" y="2226111"/>
            <a:ext cx="360000" cy="360000"/>
          </a:xfrm>
          <a:prstGeom prst="ellipse">
            <a:avLst/>
          </a:prstGeom>
          <a:solidFill>
            <a:schemeClr val="accent6"/>
          </a:solidFill>
        </p:spPr>
        <p:txBody>
          <a:bodyPr wrap="none" anchor="ctr" anchorCtr="0">
            <a:noAutofit/>
          </a:bodyPr>
          <a:lstStyle>
            <a:lvl1pPr algn="ctr">
              <a:spcBef>
                <a:spcPts val="0"/>
              </a:spcBef>
              <a:defRPr sz="1600" cap="none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04</a:t>
            </a:r>
            <a:endParaRPr lang="en-US" dirty="0"/>
          </a:p>
        </p:txBody>
      </p:sp>
      <p:sp>
        <p:nvSpPr>
          <p:cNvPr id="16" name="Textplatzhalter 17"/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359532" y="2686962"/>
            <a:ext cx="360000" cy="360000"/>
          </a:xfrm>
          <a:prstGeom prst="ellipse">
            <a:avLst/>
          </a:prstGeom>
          <a:solidFill>
            <a:schemeClr val="accent6"/>
          </a:solidFill>
        </p:spPr>
        <p:txBody>
          <a:bodyPr wrap="none" anchor="ctr" anchorCtr="0">
            <a:noAutofit/>
          </a:bodyPr>
          <a:lstStyle>
            <a:lvl1pPr algn="ctr">
              <a:spcBef>
                <a:spcPts val="0"/>
              </a:spcBef>
              <a:defRPr sz="1600" cap="none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05</a:t>
            </a:r>
            <a:endParaRPr lang="en-US" dirty="0"/>
          </a:p>
        </p:txBody>
      </p:sp>
      <p:sp>
        <p:nvSpPr>
          <p:cNvPr id="17" name="Textplatzhalter 17"/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359532" y="3147814"/>
            <a:ext cx="360000" cy="360000"/>
          </a:xfrm>
          <a:prstGeom prst="ellipse">
            <a:avLst/>
          </a:prstGeom>
          <a:solidFill>
            <a:schemeClr val="accent6"/>
          </a:solidFill>
        </p:spPr>
        <p:txBody>
          <a:bodyPr wrap="none" anchor="ctr" anchorCtr="0">
            <a:noAutofit/>
          </a:bodyPr>
          <a:lstStyle>
            <a:lvl1pPr algn="ctr">
              <a:spcBef>
                <a:spcPts val="0"/>
              </a:spcBef>
              <a:defRPr sz="1600" cap="none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06</a:t>
            </a:r>
            <a:endParaRPr lang="en-US" dirty="0"/>
          </a:p>
        </p:txBody>
      </p:sp>
      <p:sp>
        <p:nvSpPr>
          <p:cNvPr id="18" name="Textplatzhalter 10"/>
          <p:cNvSpPr>
            <a:spLocks noGrp="1"/>
          </p:cNvSpPr>
          <p:nvPr>
            <p:ph type="body" sz="quarter" idx="23" hasCustomPrompt="1"/>
          </p:nvPr>
        </p:nvSpPr>
        <p:spPr>
          <a:xfrm>
            <a:off x="827584" y="900448"/>
            <a:ext cx="3707904" cy="246221"/>
          </a:xfrm>
        </p:spPr>
        <p:txBody>
          <a:bodyPr anchor="ctr" anchorCtr="0"/>
          <a:lstStyle>
            <a:lvl1pPr>
              <a:spcBef>
                <a:spcPts val="0"/>
              </a:spcBef>
              <a:defRPr sz="1600" b="0" cap="none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Platzhalter für einen </a:t>
            </a:r>
            <a:r>
              <a:rPr lang="de-DE" dirty="0" err="1"/>
              <a:t>Agendapunkt</a:t>
            </a:r>
            <a:endParaRPr lang="de-DE" dirty="0"/>
          </a:p>
        </p:txBody>
      </p:sp>
      <p:sp>
        <p:nvSpPr>
          <p:cNvPr id="19" name="Textplatzhalter 10"/>
          <p:cNvSpPr>
            <a:spLocks noGrp="1"/>
          </p:cNvSpPr>
          <p:nvPr>
            <p:ph type="body" sz="quarter" idx="24" hasCustomPrompt="1"/>
          </p:nvPr>
        </p:nvSpPr>
        <p:spPr>
          <a:xfrm>
            <a:off x="827584" y="1361299"/>
            <a:ext cx="3707904" cy="246221"/>
          </a:xfrm>
        </p:spPr>
        <p:txBody>
          <a:bodyPr anchor="ctr" anchorCtr="0"/>
          <a:lstStyle>
            <a:lvl1pPr>
              <a:spcBef>
                <a:spcPts val="0"/>
              </a:spcBef>
              <a:defRPr sz="1600" b="0" cap="none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Platzhalter für einen </a:t>
            </a:r>
            <a:r>
              <a:rPr lang="de-DE" dirty="0" err="1"/>
              <a:t>Agendapunkt</a:t>
            </a:r>
            <a:endParaRPr lang="de-DE" dirty="0"/>
          </a:p>
        </p:txBody>
      </p:sp>
      <p:sp>
        <p:nvSpPr>
          <p:cNvPr id="20" name="Textplatzhalt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827584" y="1822150"/>
            <a:ext cx="3707904" cy="246221"/>
          </a:xfrm>
        </p:spPr>
        <p:txBody>
          <a:bodyPr anchor="ctr" anchorCtr="0"/>
          <a:lstStyle>
            <a:lvl1pPr>
              <a:spcBef>
                <a:spcPts val="0"/>
              </a:spcBef>
              <a:defRPr sz="1600" b="0" cap="none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Platzhalter für einen </a:t>
            </a:r>
            <a:r>
              <a:rPr lang="de-DE" dirty="0" err="1"/>
              <a:t>Agendapunkt</a:t>
            </a:r>
            <a:endParaRPr lang="de-DE" dirty="0"/>
          </a:p>
        </p:txBody>
      </p:sp>
      <p:sp>
        <p:nvSpPr>
          <p:cNvPr id="21" name="Textplatzhalter 10"/>
          <p:cNvSpPr>
            <a:spLocks noGrp="1"/>
          </p:cNvSpPr>
          <p:nvPr>
            <p:ph type="body" sz="quarter" idx="26" hasCustomPrompt="1"/>
          </p:nvPr>
        </p:nvSpPr>
        <p:spPr>
          <a:xfrm>
            <a:off x="827584" y="2283001"/>
            <a:ext cx="3707904" cy="246221"/>
          </a:xfrm>
        </p:spPr>
        <p:txBody>
          <a:bodyPr anchor="ctr" anchorCtr="0"/>
          <a:lstStyle>
            <a:lvl1pPr>
              <a:spcBef>
                <a:spcPts val="0"/>
              </a:spcBef>
              <a:defRPr sz="1600" b="0" cap="none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Platzhalter für einen </a:t>
            </a:r>
            <a:r>
              <a:rPr lang="de-DE" dirty="0" err="1"/>
              <a:t>Agendapunkt</a:t>
            </a:r>
            <a:endParaRPr lang="de-DE" dirty="0"/>
          </a:p>
        </p:txBody>
      </p:sp>
      <p:sp>
        <p:nvSpPr>
          <p:cNvPr id="22" name="Textplatzhalter 10"/>
          <p:cNvSpPr>
            <a:spLocks noGrp="1"/>
          </p:cNvSpPr>
          <p:nvPr>
            <p:ph type="body" sz="quarter" idx="27" hasCustomPrompt="1"/>
          </p:nvPr>
        </p:nvSpPr>
        <p:spPr>
          <a:xfrm>
            <a:off x="827584" y="2743852"/>
            <a:ext cx="3707904" cy="246221"/>
          </a:xfrm>
        </p:spPr>
        <p:txBody>
          <a:bodyPr anchor="ctr" anchorCtr="0"/>
          <a:lstStyle>
            <a:lvl1pPr>
              <a:spcBef>
                <a:spcPts val="0"/>
              </a:spcBef>
              <a:defRPr sz="1600" b="0" cap="none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Platzhalter für einen </a:t>
            </a:r>
            <a:r>
              <a:rPr lang="de-DE" dirty="0" err="1"/>
              <a:t>Agendapunkt</a:t>
            </a:r>
            <a:endParaRPr lang="de-DE" dirty="0"/>
          </a:p>
        </p:txBody>
      </p:sp>
      <p:sp>
        <p:nvSpPr>
          <p:cNvPr id="23" name="Textplatzhalter 10"/>
          <p:cNvSpPr>
            <a:spLocks noGrp="1"/>
          </p:cNvSpPr>
          <p:nvPr>
            <p:ph type="body" sz="quarter" idx="28" hasCustomPrompt="1"/>
          </p:nvPr>
        </p:nvSpPr>
        <p:spPr>
          <a:xfrm>
            <a:off x="827584" y="3204704"/>
            <a:ext cx="3707904" cy="246221"/>
          </a:xfrm>
        </p:spPr>
        <p:txBody>
          <a:bodyPr anchor="ctr" anchorCtr="0"/>
          <a:lstStyle>
            <a:lvl1pPr>
              <a:spcBef>
                <a:spcPts val="0"/>
              </a:spcBef>
              <a:defRPr sz="1600" b="0" cap="none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Platzhalter für einen </a:t>
            </a:r>
            <a:r>
              <a:rPr lang="de-DE" dirty="0" err="1"/>
              <a:t>Agendapunkt</a:t>
            </a:r>
            <a:endParaRPr lang="de-DE" dirty="0"/>
          </a:p>
        </p:txBody>
      </p:sp>
      <p:sp>
        <p:nvSpPr>
          <p:cNvPr id="24" name="Textplatzhalter 17"/>
          <p:cNvSpPr>
            <a:spLocks noGrp="1"/>
          </p:cNvSpPr>
          <p:nvPr>
            <p:ph type="body" sz="quarter" idx="29" hasCustomPrompt="1"/>
          </p:nvPr>
        </p:nvSpPr>
        <p:spPr bwMode="gray">
          <a:xfrm>
            <a:off x="4709910" y="843558"/>
            <a:ext cx="360000" cy="360000"/>
          </a:xfrm>
          <a:prstGeom prst="ellipse">
            <a:avLst/>
          </a:prstGeom>
          <a:solidFill>
            <a:schemeClr val="accent6"/>
          </a:solidFill>
        </p:spPr>
        <p:txBody>
          <a:bodyPr wrap="none" anchor="ctr" anchorCtr="0">
            <a:noAutofit/>
          </a:bodyPr>
          <a:lstStyle>
            <a:lvl1pPr algn="ctr">
              <a:spcBef>
                <a:spcPts val="0"/>
              </a:spcBef>
              <a:defRPr sz="1600" cap="none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07</a:t>
            </a:r>
            <a:endParaRPr lang="en-US" dirty="0"/>
          </a:p>
        </p:txBody>
      </p:sp>
      <p:sp>
        <p:nvSpPr>
          <p:cNvPr id="25" name="Textplatzhalter 17"/>
          <p:cNvSpPr>
            <a:spLocks noGrp="1"/>
          </p:cNvSpPr>
          <p:nvPr>
            <p:ph type="body" sz="quarter" idx="30" hasCustomPrompt="1"/>
          </p:nvPr>
        </p:nvSpPr>
        <p:spPr bwMode="gray">
          <a:xfrm>
            <a:off x="4709910" y="1304409"/>
            <a:ext cx="360000" cy="360000"/>
          </a:xfrm>
          <a:prstGeom prst="ellipse">
            <a:avLst/>
          </a:prstGeom>
          <a:solidFill>
            <a:schemeClr val="accent6"/>
          </a:solidFill>
        </p:spPr>
        <p:txBody>
          <a:bodyPr wrap="none" anchor="ctr" anchorCtr="0">
            <a:noAutofit/>
          </a:bodyPr>
          <a:lstStyle>
            <a:lvl1pPr algn="ctr">
              <a:spcBef>
                <a:spcPts val="0"/>
              </a:spcBef>
              <a:defRPr sz="1600" cap="none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08</a:t>
            </a:r>
            <a:endParaRPr lang="en-US" dirty="0"/>
          </a:p>
        </p:txBody>
      </p:sp>
      <p:sp>
        <p:nvSpPr>
          <p:cNvPr id="26" name="Textplatzhalter 17"/>
          <p:cNvSpPr>
            <a:spLocks noGrp="1"/>
          </p:cNvSpPr>
          <p:nvPr>
            <p:ph type="body" sz="quarter" idx="31" hasCustomPrompt="1"/>
          </p:nvPr>
        </p:nvSpPr>
        <p:spPr bwMode="gray">
          <a:xfrm>
            <a:off x="4709910" y="1765260"/>
            <a:ext cx="360000" cy="360000"/>
          </a:xfrm>
          <a:prstGeom prst="ellipse">
            <a:avLst/>
          </a:prstGeom>
          <a:solidFill>
            <a:schemeClr val="accent6"/>
          </a:solidFill>
        </p:spPr>
        <p:txBody>
          <a:bodyPr wrap="none" anchor="ctr" anchorCtr="0">
            <a:noAutofit/>
          </a:bodyPr>
          <a:lstStyle>
            <a:lvl1pPr algn="ctr">
              <a:spcBef>
                <a:spcPts val="0"/>
              </a:spcBef>
              <a:defRPr sz="1600" cap="none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09</a:t>
            </a:r>
            <a:endParaRPr lang="en-US" dirty="0"/>
          </a:p>
        </p:txBody>
      </p:sp>
      <p:sp>
        <p:nvSpPr>
          <p:cNvPr id="27" name="Textplatzhalter 17"/>
          <p:cNvSpPr>
            <a:spLocks noGrp="1"/>
          </p:cNvSpPr>
          <p:nvPr>
            <p:ph type="body" sz="quarter" idx="32" hasCustomPrompt="1"/>
          </p:nvPr>
        </p:nvSpPr>
        <p:spPr bwMode="gray">
          <a:xfrm>
            <a:off x="4709910" y="2226111"/>
            <a:ext cx="360000" cy="360000"/>
          </a:xfrm>
          <a:prstGeom prst="ellipse">
            <a:avLst/>
          </a:prstGeom>
          <a:solidFill>
            <a:schemeClr val="accent6"/>
          </a:solidFill>
        </p:spPr>
        <p:txBody>
          <a:bodyPr wrap="none" anchor="ctr" anchorCtr="0">
            <a:noAutofit/>
          </a:bodyPr>
          <a:lstStyle>
            <a:lvl1pPr algn="ctr">
              <a:spcBef>
                <a:spcPts val="0"/>
              </a:spcBef>
              <a:defRPr sz="1600" cap="none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10</a:t>
            </a:r>
            <a:endParaRPr lang="en-US" dirty="0"/>
          </a:p>
        </p:txBody>
      </p:sp>
      <p:sp>
        <p:nvSpPr>
          <p:cNvPr id="28" name="Textplatzhalter 17"/>
          <p:cNvSpPr>
            <a:spLocks noGrp="1"/>
          </p:cNvSpPr>
          <p:nvPr>
            <p:ph type="body" sz="quarter" idx="33" hasCustomPrompt="1"/>
          </p:nvPr>
        </p:nvSpPr>
        <p:spPr bwMode="gray">
          <a:xfrm>
            <a:off x="4709910" y="2686962"/>
            <a:ext cx="360000" cy="360000"/>
          </a:xfrm>
          <a:prstGeom prst="ellipse">
            <a:avLst/>
          </a:prstGeom>
          <a:solidFill>
            <a:schemeClr val="accent6"/>
          </a:solidFill>
        </p:spPr>
        <p:txBody>
          <a:bodyPr wrap="none" anchor="ctr" anchorCtr="0">
            <a:noAutofit/>
          </a:bodyPr>
          <a:lstStyle>
            <a:lvl1pPr algn="ctr">
              <a:spcBef>
                <a:spcPts val="0"/>
              </a:spcBef>
              <a:defRPr sz="1600" cap="none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11</a:t>
            </a:r>
            <a:endParaRPr lang="en-US" dirty="0"/>
          </a:p>
        </p:txBody>
      </p:sp>
      <p:sp>
        <p:nvSpPr>
          <p:cNvPr id="29" name="Textplatzhalter 17"/>
          <p:cNvSpPr>
            <a:spLocks noGrp="1"/>
          </p:cNvSpPr>
          <p:nvPr>
            <p:ph type="body" sz="quarter" idx="34" hasCustomPrompt="1"/>
          </p:nvPr>
        </p:nvSpPr>
        <p:spPr bwMode="gray">
          <a:xfrm>
            <a:off x="4709910" y="3147814"/>
            <a:ext cx="360000" cy="360000"/>
          </a:xfrm>
          <a:prstGeom prst="ellipse">
            <a:avLst/>
          </a:prstGeom>
          <a:solidFill>
            <a:schemeClr val="accent6"/>
          </a:solidFill>
        </p:spPr>
        <p:txBody>
          <a:bodyPr wrap="none" anchor="ctr" anchorCtr="0">
            <a:noAutofit/>
          </a:bodyPr>
          <a:lstStyle>
            <a:lvl1pPr algn="ctr">
              <a:spcBef>
                <a:spcPts val="0"/>
              </a:spcBef>
              <a:defRPr sz="1600" cap="none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12</a:t>
            </a:r>
            <a:endParaRPr lang="en-US" dirty="0"/>
          </a:p>
        </p:txBody>
      </p:sp>
      <p:sp>
        <p:nvSpPr>
          <p:cNvPr id="30" name="Textplatzhalter 10"/>
          <p:cNvSpPr>
            <a:spLocks noGrp="1"/>
          </p:cNvSpPr>
          <p:nvPr>
            <p:ph type="body" sz="quarter" idx="35" hasCustomPrompt="1"/>
          </p:nvPr>
        </p:nvSpPr>
        <p:spPr>
          <a:xfrm>
            <a:off x="5177962" y="900448"/>
            <a:ext cx="3707904" cy="246221"/>
          </a:xfrm>
        </p:spPr>
        <p:txBody>
          <a:bodyPr anchor="ctr" anchorCtr="0"/>
          <a:lstStyle>
            <a:lvl1pPr>
              <a:spcBef>
                <a:spcPts val="0"/>
              </a:spcBef>
              <a:defRPr sz="1600" b="0" cap="none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Platzhalter für einen </a:t>
            </a:r>
            <a:r>
              <a:rPr lang="de-DE" dirty="0" err="1"/>
              <a:t>Agendapunkt</a:t>
            </a:r>
            <a:endParaRPr lang="de-DE" dirty="0"/>
          </a:p>
        </p:txBody>
      </p:sp>
      <p:sp>
        <p:nvSpPr>
          <p:cNvPr id="31" name="Textplatzhalter 10"/>
          <p:cNvSpPr>
            <a:spLocks noGrp="1"/>
          </p:cNvSpPr>
          <p:nvPr>
            <p:ph type="body" sz="quarter" idx="36" hasCustomPrompt="1"/>
          </p:nvPr>
        </p:nvSpPr>
        <p:spPr>
          <a:xfrm>
            <a:off x="5177962" y="1361299"/>
            <a:ext cx="3707904" cy="246221"/>
          </a:xfrm>
        </p:spPr>
        <p:txBody>
          <a:bodyPr anchor="ctr" anchorCtr="0"/>
          <a:lstStyle>
            <a:lvl1pPr>
              <a:spcBef>
                <a:spcPts val="0"/>
              </a:spcBef>
              <a:defRPr sz="1600" b="0" cap="none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Platzhalter für einen </a:t>
            </a:r>
            <a:r>
              <a:rPr lang="de-DE" dirty="0" err="1"/>
              <a:t>Agendapunkt</a:t>
            </a:r>
            <a:endParaRPr lang="de-DE" dirty="0"/>
          </a:p>
        </p:txBody>
      </p:sp>
      <p:sp>
        <p:nvSpPr>
          <p:cNvPr id="32" name="Textplatzhalter 10"/>
          <p:cNvSpPr>
            <a:spLocks noGrp="1"/>
          </p:cNvSpPr>
          <p:nvPr>
            <p:ph type="body" sz="quarter" idx="37" hasCustomPrompt="1"/>
          </p:nvPr>
        </p:nvSpPr>
        <p:spPr>
          <a:xfrm>
            <a:off x="5177962" y="1822150"/>
            <a:ext cx="3707904" cy="246221"/>
          </a:xfrm>
        </p:spPr>
        <p:txBody>
          <a:bodyPr anchor="ctr" anchorCtr="0"/>
          <a:lstStyle>
            <a:lvl1pPr>
              <a:spcBef>
                <a:spcPts val="0"/>
              </a:spcBef>
              <a:defRPr sz="1600" b="0" cap="none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Platzhalter für einen </a:t>
            </a:r>
            <a:r>
              <a:rPr lang="de-DE" dirty="0" err="1"/>
              <a:t>Agendapunkt</a:t>
            </a:r>
            <a:endParaRPr lang="de-DE" dirty="0"/>
          </a:p>
        </p:txBody>
      </p:sp>
      <p:sp>
        <p:nvSpPr>
          <p:cNvPr id="33" name="Textplatzhalter 10"/>
          <p:cNvSpPr>
            <a:spLocks noGrp="1"/>
          </p:cNvSpPr>
          <p:nvPr>
            <p:ph type="body" sz="quarter" idx="38" hasCustomPrompt="1"/>
          </p:nvPr>
        </p:nvSpPr>
        <p:spPr>
          <a:xfrm>
            <a:off x="5177962" y="2283001"/>
            <a:ext cx="3707904" cy="246221"/>
          </a:xfrm>
        </p:spPr>
        <p:txBody>
          <a:bodyPr anchor="ctr" anchorCtr="0"/>
          <a:lstStyle>
            <a:lvl1pPr>
              <a:spcBef>
                <a:spcPts val="0"/>
              </a:spcBef>
              <a:defRPr sz="1600" b="0" cap="none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Platzhalter für einen </a:t>
            </a:r>
            <a:r>
              <a:rPr lang="de-DE" dirty="0" err="1"/>
              <a:t>Agendapunkt</a:t>
            </a:r>
            <a:endParaRPr lang="de-DE" dirty="0"/>
          </a:p>
        </p:txBody>
      </p:sp>
      <p:sp>
        <p:nvSpPr>
          <p:cNvPr id="34" name="Textplatzhalter 10"/>
          <p:cNvSpPr>
            <a:spLocks noGrp="1"/>
          </p:cNvSpPr>
          <p:nvPr>
            <p:ph type="body" sz="quarter" idx="39" hasCustomPrompt="1"/>
          </p:nvPr>
        </p:nvSpPr>
        <p:spPr>
          <a:xfrm>
            <a:off x="5177962" y="2743852"/>
            <a:ext cx="3707904" cy="246221"/>
          </a:xfrm>
        </p:spPr>
        <p:txBody>
          <a:bodyPr anchor="ctr" anchorCtr="0"/>
          <a:lstStyle>
            <a:lvl1pPr>
              <a:spcBef>
                <a:spcPts val="0"/>
              </a:spcBef>
              <a:defRPr sz="1600" b="0" cap="none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Platzhalter für einen </a:t>
            </a:r>
            <a:r>
              <a:rPr lang="de-DE" dirty="0" err="1"/>
              <a:t>Agendapunkt</a:t>
            </a:r>
            <a:endParaRPr lang="de-DE" dirty="0"/>
          </a:p>
        </p:txBody>
      </p:sp>
      <p:sp>
        <p:nvSpPr>
          <p:cNvPr id="35" name="Textplatzhalter 10"/>
          <p:cNvSpPr>
            <a:spLocks noGrp="1"/>
          </p:cNvSpPr>
          <p:nvPr>
            <p:ph type="body" sz="quarter" idx="40" hasCustomPrompt="1"/>
          </p:nvPr>
        </p:nvSpPr>
        <p:spPr>
          <a:xfrm>
            <a:off x="5177962" y="3204704"/>
            <a:ext cx="3707904" cy="246221"/>
          </a:xfrm>
        </p:spPr>
        <p:txBody>
          <a:bodyPr anchor="ctr" anchorCtr="0"/>
          <a:lstStyle>
            <a:lvl1pPr>
              <a:spcBef>
                <a:spcPts val="0"/>
              </a:spcBef>
              <a:defRPr sz="1600" b="0" cap="none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Platzhalter für einen </a:t>
            </a:r>
            <a:r>
              <a:rPr lang="de-DE" dirty="0" err="1"/>
              <a:t>Agendapunkt</a:t>
            </a:r>
            <a:endParaRPr lang="de-DE" dirty="0"/>
          </a:p>
        </p:txBody>
      </p:sp>
      <p:grpSp>
        <p:nvGrpSpPr>
          <p:cNvPr id="36" name="Gruppieren 35"/>
          <p:cNvGrpSpPr/>
          <p:nvPr userDrawn="1"/>
        </p:nvGrpSpPr>
        <p:grpSpPr>
          <a:xfrm>
            <a:off x="-95994" y="1163712"/>
            <a:ext cx="72000" cy="3352254"/>
            <a:chOff x="-108520" y="1448780"/>
            <a:chExt cx="72000" cy="3352254"/>
          </a:xfrm>
        </p:grpSpPr>
        <p:sp>
          <p:nvSpPr>
            <p:cNvPr id="37" name="Freihandform 36"/>
            <p:cNvSpPr/>
            <p:nvPr userDrawn="1"/>
          </p:nvSpPr>
          <p:spPr>
            <a:xfrm>
              <a:off x="-108520" y="1448780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8" name="Freihandform 37"/>
            <p:cNvSpPr/>
            <p:nvPr userDrawn="1"/>
          </p:nvSpPr>
          <p:spPr>
            <a:xfrm>
              <a:off x="-108520" y="4801034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39" name="Gruppieren 38"/>
          <p:cNvGrpSpPr/>
          <p:nvPr userDrawn="1"/>
        </p:nvGrpSpPr>
        <p:grpSpPr>
          <a:xfrm>
            <a:off x="357710" y="-92546"/>
            <a:ext cx="8533602" cy="72000"/>
            <a:chOff x="395288" y="-92249"/>
            <a:chExt cx="8533602" cy="72000"/>
          </a:xfrm>
        </p:grpSpPr>
        <p:sp>
          <p:nvSpPr>
            <p:cNvPr id="40" name="Freihandform 39"/>
            <p:cNvSpPr/>
            <p:nvPr userDrawn="1"/>
          </p:nvSpPr>
          <p:spPr>
            <a:xfrm>
              <a:off x="3952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1" name="Freihandform 40"/>
            <p:cNvSpPr/>
            <p:nvPr userDrawn="1"/>
          </p:nvSpPr>
          <p:spPr>
            <a:xfrm>
              <a:off x="4573406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2" name="Freihandform 41"/>
            <p:cNvSpPr/>
            <p:nvPr userDrawn="1"/>
          </p:nvSpPr>
          <p:spPr>
            <a:xfrm>
              <a:off x="47513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3" name="Freihandform 42"/>
            <p:cNvSpPr/>
            <p:nvPr userDrawn="1"/>
          </p:nvSpPr>
          <p:spPr>
            <a:xfrm>
              <a:off x="8928890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44" name="Gruppieren 43"/>
          <p:cNvGrpSpPr/>
          <p:nvPr userDrawn="1"/>
        </p:nvGrpSpPr>
        <p:grpSpPr>
          <a:xfrm>
            <a:off x="9167994" y="1163712"/>
            <a:ext cx="72000" cy="3352254"/>
            <a:chOff x="-108520" y="1448780"/>
            <a:chExt cx="72000" cy="3352254"/>
          </a:xfrm>
        </p:grpSpPr>
        <p:sp>
          <p:nvSpPr>
            <p:cNvPr id="45" name="Freihandform 44"/>
            <p:cNvSpPr/>
            <p:nvPr userDrawn="1"/>
          </p:nvSpPr>
          <p:spPr>
            <a:xfrm>
              <a:off x="-108520" y="1448780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6" name="Freihandform 45"/>
            <p:cNvSpPr/>
            <p:nvPr userDrawn="1"/>
          </p:nvSpPr>
          <p:spPr>
            <a:xfrm>
              <a:off x="-108520" y="4801034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47" name="Gruppieren 46"/>
          <p:cNvGrpSpPr/>
          <p:nvPr userDrawn="1"/>
        </p:nvGrpSpPr>
        <p:grpSpPr>
          <a:xfrm>
            <a:off x="357710" y="5164046"/>
            <a:ext cx="8533602" cy="72000"/>
            <a:chOff x="395288" y="-92249"/>
            <a:chExt cx="8533602" cy="72000"/>
          </a:xfrm>
        </p:grpSpPr>
        <p:sp>
          <p:nvSpPr>
            <p:cNvPr id="48" name="Freihandform 47"/>
            <p:cNvSpPr/>
            <p:nvPr userDrawn="1"/>
          </p:nvSpPr>
          <p:spPr>
            <a:xfrm>
              <a:off x="3952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9" name="Freihandform 48"/>
            <p:cNvSpPr/>
            <p:nvPr userDrawn="1"/>
          </p:nvSpPr>
          <p:spPr>
            <a:xfrm>
              <a:off x="4573406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0" name="Freihandform 49"/>
            <p:cNvSpPr/>
            <p:nvPr userDrawn="1"/>
          </p:nvSpPr>
          <p:spPr>
            <a:xfrm>
              <a:off x="47513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1" name="Freihandform 50"/>
            <p:cNvSpPr/>
            <p:nvPr userDrawn="1"/>
          </p:nvSpPr>
          <p:spPr>
            <a:xfrm>
              <a:off x="8928890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52" name="Freihandform 51"/>
          <p:cNvSpPr>
            <a:spLocks noChangeAspect="1"/>
          </p:cNvSpPr>
          <p:nvPr userDrawn="1"/>
        </p:nvSpPr>
        <p:spPr bwMode="gray">
          <a:xfrm>
            <a:off x="0" y="3746837"/>
            <a:ext cx="1784351" cy="486000"/>
          </a:xfrm>
          <a:custGeom>
            <a:avLst/>
            <a:gdLst/>
            <a:ahLst/>
            <a:cxnLst/>
            <a:rect l="l" t="t" r="r" b="b"/>
            <a:pathLst>
              <a:path w="1784351" h="486000">
                <a:moveTo>
                  <a:pt x="0" y="0"/>
                </a:moveTo>
                <a:lnTo>
                  <a:pt x="80844" y="0"/>
                </a:lnTo>
                <a:lnTo>
                  <a:pt x="1004494" y="0"/>
                </a:lnTo>
                <a:lnTo>
                  <a:pt x="1060429" y="0"/>
                </a:lnTo>
                <a:lnTo>
                  <a:pt x="1152128" y="0"/>
                </a:lnTo>
                <a:lnTo>
                  <a:pt x="1784351" y="0"/>
                </a:lnTo>
                <a:lnTo>
                  <a:pt x="1503348" y="412825"/>
                </a:lnTo>
                <a:cubicBezTo>
                  <a:pt x="1472029" y="455546"/>
                  <a:pt x="1434432" y="484128"/>
                  <a:pt x="1374857" y="486000"/>
                </a:cubicBezTo>
                <a:lnTo>
                  <a:pt x="1152128" y="486000"/>
                </a:lnTo>
                <a:lnTo>
                  <a:pt x="1060429" y="486000"/>
                </a:lnTo>
                <a:lnTo>
                  <a:pt x="1004494" y="486000"/>
                </a:lnTo>
                <a:lnTo>
                  <a:pt x="80844" y="486000"/>
                </a:lnTo>
                <a:lnTo>
                  <a:pt x="0" y="486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/>
            <a:endParaRPr lang="de-DE" noProof="0">
              <a:solidFill>
                <a:srgbClr val="00306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33989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Seite </a:t>
            </a:r>
            <a:fld id="{7035D381-67B0-48C1-98E1-720E08ACEF49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5397609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-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648A5D5-75B9-4F02-A4CB-B3C65A9BF2C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648A5D5-75B9-4F02-A4CB-B3C65A9BF2C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0BFFA2F3-1C0F-44F4-881A-6CE16329DAC5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875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4" name="2. Slide Title">
            <a:extLst>
              <a:ext uri="{FF2B5EF4-FFF2-40B4-BE49-F238E27FC236}">
                <a16:creationId xmlns:a16="http://schemas.microsoft.com/office/drawing/2014/main" id="{6C3D89FC-A4B9-4683-B64F-B0644150274F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416052" y="668871"/>
            <a:ext cx="8311896" cy="288541"/>
          </a:xfrm>
        </p:spPr>
        <p:txBody>
          <a:bodyPr wrap="square">
            <a:sp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8" name="1. On-page tracker">
            <a:extLst>
              <a:ext uri="{FF2B5EF4-FFF2-40B4-BE49-F238E27FC236}">
                <a16:creationId xmlns:a16="http://schemas.microsoft.com/office/drawing/2014/main" id="{931AA88E-24E2-4493-A340-98EE8666A3B2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4"/>
            </p:custDataLst>
          </p:nvPr>
        </p:nvSpPr>
        <p:spPr>
          <a:xfrm>
            <a:off x="416051" y="31198"/>
            <a:ext cx="2882504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12" name="Rechteck 24">
            <a:extLst>
              <a:ext uri="{FF2B5EF4-FFF2-40B4-BE49-F238E27FC236}">
                <a16:creationId xmlns:a16="http://schemas.microsoft.com/office/drawing/2014/main" id="{9A7A86D9-B164-4697-B110-4058136F62D4}"/>
              </a:ext>
            </a:extLst>
          </p:cNvPr>
          <p:cNvSpPr/>
          <p:nvPr userDrawn="1"/>
        </p:nvSpPr>
        <p:spPr>
          <a:xfrm>
            <a:off x="0" y="4869616"/>
            <a:ext cx="9144000" cy="2738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pic>
        <p:nvPicPr>
          <p:cNvPr id="13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EA3BE5B3-DED2-41E2-9ADA-E9507F77A73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910358" y="4928501"/>
            <a:ext cx="817591" cy="1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">
            <a:extLst>
              <a:ext uri="{FF2B5EF4-FFF2-40B4-BE49-F238E27FC236}">
                <a16:creationId xmlns:a16="http://schemas.microsoft.com/office/drawing/2014/main" id="{3F6C8830-D4BC-4F3A-B3B5-155C11C3B358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6" name="5. Source" hidden="1">
            <a:extLst>
              <a:ext uri="{FF2B5EF4-FFF2-40B4-BE49-F238E27FC236}">
                <a16:creationId xmlns:a16="http://schemas.microsoft.com/office/drawing/2014/main" id="{508306D5-35AE-4178-98B2-345DC16A3D8E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  <p:sp>
        <p:nvSpPr>
          <p:cNvPr id="17" name="Freihandform 27">
            <a:extLst>
              <a:ext uri="{FF2B5EF4-FFF2-40B4-BE49-F238E27FC236}">
                <a16:creationId xmlns:a16="http://schemas.microsoft.com/office/drawing/2014/main" id="{36C3FE04-8143-4836-8770-D3F390C8C71B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0" y="4783447"/>
            <a:ext cx="604350" cy="172343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371229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220E9A7C-FB74-480B-8212-8CE5C1AF5D1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592" imgH="591" progId="TCLayout.ActiveDocument.1">
                  <p:embed/>
                </p:oleObj>
              </mc:Choice>
              <mc:Fallback>
                <p:oleObj name="think-cell Slide" r:id="rId6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220E9A7C-FB74-480B-8212-8CE5C1AF5D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1. On-page tracker">
            <a:extLst>
              <a:ext uri="{FF2B5EF4-FFF2-40B4-BE49-F238E27FC236}">
                <a16:creationId xmlns:a16="http://schemas.microsoft.com/office/drawing/2014/main" id="{BD5E1493-E8EF-4031-B447-85DA0B41811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2"/>
            </p:custDataLst>
          </p:nvPr>
        </p:nvSpPr>
        <p:spPr>
          <a:xfrm>
            <a:off x="416051" y="31198"/>
            <a:ext cx="2882504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6" name="Rechteck 24">
            <a:extLst>
              <a:ext uri="{FF2B5EF4-FFF2-40B4-BE49-F238E27FC236}">
                <a16:creationId xmlns:a16="http://schemas.microsoft.com/office/drawing/2014/main" id="{41AE009A-4FCE-4377-A085-A3419972F18D}"/>
              </a:ext>
            </a:extLst>
          </p:cNvPr>
          <p:cNvSpPr/>
          <p:nvPr userDrawn="1"/>
        </p:nvSpPr>
        <p:spPr>
          <a:xfrm>
            <a:off x="0" y="4869616"/>
            <a:ext cx="9144000" cy="2738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pic>
        <p:nvPicPr>
          <p:cNvPr id="10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3AC2083C-8F9D-4518-91CC-965D6A49AD8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910358" y="4928501"/>
            <a:ext cx="817591" cy="1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lide Number">
            <a:extLst>
              <a:ext uri="{FF2B5EF4-FFF2-40B4-BE49-F238E27FC236}">
                <a16:creationId xmlns:a16="http://schemas.microsoft.com/office/drawing/2014/main" id="{7D9953EB-7D6A-41E8-8661-A691F51720F5}"/>
              </a:ext>
            </a:extLst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2" name="5. Source" hidden="1">
            <a:extLst>
              <a:ext uri="{FF2B5EF4-FFF2-40B4-BE49-F238E27FC236}">
                <a16:creationId xmlns:a16="http://schemas.microsoft.com/office/drawing/2014/main" id="{A3872EB1-9754-40A4-B81A-F0D0139AEF57}"/>
              </a:ext>
            </a:extLst>
          </p:cNvPr>
          <p:cNvSpPr txBox="1"/>
          <p:nvPr userDrawn="1">
            <p:custDataLst>
              <p:tags r:id="rId4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  <p:sp>
        <p:nvSpPr>
          <p:cNvPr id="13" name="Freihandform 27">
            <a:extLst>
              <a:ext uri="{FF2B5EF4-FFF2-40B4-BE49-F238E27FC236}">
                <a16:creationId xmlns:a16="http://schemas.microsoft.com/office/drawing/2014/main" id="{C179057B-E141-4C31-8A24-F091D94E5401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0" y="4783447"/>
            <a:ext cx="604350" cy="172343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622410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A954CCC1-5027-4384-BFF6-B54153C697A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592" imgH="591" progId="TCLayout.ActiveDocument.1">
                  <p:embed/>
                </p:oleObj>
              </mc:Choice>
              <mc:Fallback>
                <p:oleObj name="think-cell Slide" r:id="rId5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A954CCC1-5027-4384-BFF6-B54153C697A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Bildplatzhalter 8">
            <a:extLst>
              <a:ext uri="{FF2B5EF4-FFF2-40B4-BE49-F238E27FC236}">
                <a16:creationId xmlns:a16="http://schemas.microsoft.com/office/drawing/2014/main" id="{1BC03573-0F2E-468A-8AC0-E22E8D0BADA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" b="31"/>
          <a:stretch>
            <a:fillRect/>
          </a:stretch>
        </p:blipFill>
        <p:spPr>
          <a:xfrm>
            <a:off x="0" y="0"/>
            <a:ext cx="9144000" cy="3715200"/>
          </a:xfrm>
          <a:prstGeom prst="rect">
            <a:avLst/>
          </a:prstGeom>
        </p:spPr>
      </p:pic>
      <p:sp>
        <p:nvSpPr>
          <p:cNvPr id="6" name="Rechteck 6">
            <a:extLst>
              <a:ext uri="{FF2B5EF4-FFF2-40B4-BE49-F238E27FC236}">
                <a16:creationId xmlns:a16="http://schemas.microsoft.com/office/drawing/2014/main" id="{55D329B4-2F4E-4CCA-A8D9-386F6C01C833}"/>
              </a:ext>
            </a:extLst>
          </p:cNvPr>
          <p:cNvSpPr/>
          <p:nvPr userDrawn="1"/>
        </p:nvSpPr>
        <p:spPr>
          <a:xfrm>
            <a:off x="0" y="3715200"/>
            <a:ext cx="9144000" cy="1428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sp>
        <p:nvSpPr>
          <p:cNvPr id="7" name="Freihandform 53">
            <a:extLst>
              <a:ext uri="{FF2B5EF4-FFF2-40B4-BE49-F238E27FC236}">
                <a16:creationId xmlns:a16="http://schemas.microsoft.com/office/drawing/2014/main" id="{54F41F60-0344-4838-BFB8-0D5DAC2442CD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1" y="3480152"/>
            <a:ext cx="1784351" cy="486000"/>
          </a:xfrm>
          <a:custGeom>
            <a:avLst/>
            <a:gdLst/>
            <a:ahLst/>
            <a:cxnLst/>
            <a:rect l="l" t="t" r="r" b="b"/>
            <a:pathLst>
              <a:path w="1784351" h="486000">
                <a:moveTo>
                  <a:pt x="0" y="0"/>
                </a:moveTo>
                <a:lnTo>
                  <a:pt x="80844" y="0"/>
                </a:lnTo>
                <a:lnTo>
                  <a:pt x="1004494" y="0"/>
                </a:lnTo>
                <a:lnTo>
                  <a:pt x="1060429" y="0"/>
                </a:lnTo>
                <a:lnTo>
                  <a:pt x="1152128" y="0"/>
                </a:lnTo>
                <a:lnTo>
                  <a:pt x="1784351" y="0"/>
                </a:lnTo>
                <a:lnTo>
                  <a:pt x="1503348" y="412825"/>
                </a:lnTo>
                <a:cubicBezTo>
                  <a:pt x="1472029" y="455546"/>
                  <a:pt x="1434432" y="484128"/>
                  <a:pt x="1374857" y="486000"/>
                </a:cubicBezTo>
                <a:lnTo>
                  <a:pt x="1152128" y="486000"/>
                </a:lnTo>
                <a:lnTo>
                  <a:pt x="1060429" y="486000"/>
                </a:lnTo>
                <a:lnTo>
                  <a:pt x="1004494" y="486000"/>
                </a:lnTo>
                <a:lnTo>
                  <a:pt x="80844" y="486000"/>
                </a:lnTo>
                <a:lnTo>
                  <a:pt x="0" y="486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08842E3-7C58-4EB6-B5A9-BF16C464B18D}"/>
              </a:ext>
            </a:extLst>
          </p:cNvPr>
          <p:cNvSpPr/>
          <p:nvPr userDrawn="1"/>
        </p:nvSpPr>
        <p:spPr>
          <a:xfrm>
            <a:off x="0" y="0"/>
            <a:ext cx="5961600" cy="3715200"/>
          </a:xfrm>
          <a:custGeom>
            <a:avLst/>
            <a:gdLst>
              <a:gd name="connsiteX0" fmla="*/ 0 w 7948800"/>
              <a:gd name="connsiteY0" fmla="*/ 0 h 4953600"/>
              <a:gd name="connsiteX1" fmla="*/ 7948800 w 7948800"/>
              <a:gd name="connsiteY1" fmla="*/ 0 h 4953600"/>
              <a:gd name="connsiteX2" fmla="*/ 5074315 w 7948800"/>
              <a:gd name="connsiteY2" fmla="*/ 4227550 h 4953600"/>
              <a:gd name="connsiteX3" fmla="*/ 3802834 w 7948800"/>
              <a:gd name="connsiteY3" fmla="*/ 4953600 h 4953600"/>
              <a:gd name="connsiteX4" fmla="*/ 3129280 w 7948800"/>
              <a:gd name="connsiteY4" fmla="*/ 4953600 h 4953600"/>
              <a:gd name="connsiteX5" fmla="*/ 3068320 w 7948800"/>
              <a:gd name="connsiteY5" fmla="*/ 4953600 h 4953600"/>
              <a:gd name="connsiteX6" fmla="*/ 2165811 w 7948800"/>
              <a:gd name="connsiteY6" fmla="*/ 4953600 h 4953600"/>
              <a:gd name="connsiteX7" fmla="*/ 2379135 w 7948800"/>
              <a:gd name="connsiteY7" fmla="*/ 4640203 h 4953600"/>
              <a:gd name="connsiteX8" fmla="*/ 1536171 w 7948800"/>
              <a:gd name="connsiteY8" fmla="*/ 4640203 h 4953600"/>
              <a:gd name="connsiteX9" fmla="*/ 1413905 w 7948800"/>
              <a:gd name="connsiteY9" fmla="*/ 4640203 h 4953600"/>
              <a:gd name="connsiteX10" fmla="*/ 1339325 w 7948800"/>
              <a:gd name="connsiteY10" fmla="*/ 4640203 h 4953600"/>
              <a:gd name="connsiteX11" fmla="*/ 107792 w 7948800"/>
              <a:gd name="connsiteY11" fmla="*/ 4640203 h 4953600"/>
              <a:gd name="connsiteX12" fmla="*/ 0 w 7948800"/>
              <a:gd name="connsiteY12" fmla="*/ 4640203 h 4953600"/>
              <a:gd name="connsiteX13" fmla="*/ 0 w 7948800"/>
              <a:gd name="connsiteY13" fmla="*/ 4631228 h 4953600"/>
              <a:gd name="connsiteX14" fmla="*/ 0 w 7948800"/>
              <a:gd name="connsiteY14" fmla="*/ 4571179 h 4953600"/>
              <a:gd name="connsiteX15" fmla="*/ 0 w 7948800"/>
              <a:gd name="connsiteY15" fmla="*/ 3896960 h 495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48800" h="4953600">
                <a:moveTo>
                  <a:pt x="0" y="0"/>
                </a:moveTo>
                <a:lnTo>
                  <a:pt x="7948800" y="0"/>
                </a:lnTo>
                <a:lnTo>
                  <a:pt x="5074315" y="4227550"/>
                </a:lnTo>
                <a:cubicBezTo>
                  <a:pt x="4735155" y="4702368"/>
                  <a:pt x="4256294" y="4948619"/>
                  <a:pt x="3802834" y="4953600"/>
                </a:cubicBezTo>
                <a:lnTo>
                  <a:pt x="3129280" y="4953600"/>
                </a:lnTo>
                <a:lnTo>
                  <a:pt x="3068320" y="4953600"/>
                </a:lnTo>
                <a:lnTo>
                  <a:pt x="2165811" y="4953600"/>
                </a:lnTo>
                <a:lnTo>
                  <a:pt x="2379135" y="4640203"/>
                </a:lnTo>
                <a:lnTo>
                  <a:pt x="1536171" y="4640203"/>
                </a:lnTo>
                <a:lnTo>
                  <a:pt x="1413905" y="4640203"/>
                </a:lnTo>
                <a:lnTo>
                  <a:pt x="1339325" y="4640203"/>
                </a:lnTo>
                <a:lnTo>
                  <a:pt x="107792" y="4640203"/>
                </a:lnTo>
                <a:lnTo>
                  <a:pt x="0" y="4640203"/>
                </a:lnTo>
                <a:lnTo>
                  <a:pt x="0" y="4631228"/>
                </a:lnTo>
                <a:lnTo>
                  <a:pt x="0" y="4571179"/>
                </a:lnTo>
                <a:lnTo>
                  <a:pt x="0" y="3896960"/>
                </a:lnTo>
                <a:close/>
              </a:path>
            </a:pathLst>
          </a:custGeom>
          <a:solidFill>
            <a:schemeClr val="bg1">
              <a:alpha val="8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200" dirty="0" err="1">
              <a:solidFill>
                <a:srgbClr val="FFFFFF"/>
              </a:solidFill>
            </a:endParaRPr>
          </a:p>
        </p:txBody>
      </p:sp>
      <p:sp>
        <p:nvSpPr>
          <p:cNvPr id="10" name="Title">
            <a:extLst>
              <a:ext uri="{FF2B5EF4-FFF2-40B4-BE49-F238E27FC236}">
                <a16:creationId xmlns:a16="http://schemas.microsoft.com/office/drawing/2014/main" id="{9A39DCE5-A1E6-4DEE-BCF5-847029F08585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413956" y="430069"/>
            <a:ext cx="3743707" cy="36933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de-DE" sz="2400" b="0" dirty="0"/>
            </a:lvl1pPr>
          </a:lstStyle>
          <a:p>
            <a:pPr lvl="0"/>
            <a:r>
              <a:rPr lang="de-DE" dirty="0"/>
              <a:t>ENd</a:t>
            </a:r>
          </a:p>
        </p:txBody>
      </p:sp>
      <p:pic>
        <p:nvPicPr>
          <p:cNvPr id="11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03D3F39B-013C-4EBA-8D7A-3BF2760FE58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6858000" y="4515735"/>
            <a:ext cx="2027867" cy="37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5. Source" hidden="1">
            <a:extLst>
              <a:ext uri="{FF2B5EF4-FFF2-40B4-BE49-F238E27FC236}">
                <a16:creationId xmlns:a16="http://schemas.microsoft.com/office/drawing/2014/main" id="{800E14F1-2771-4A5E-827B-1A4CECF8B60A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</p:spTree>
    <p:extLst>
      <p:ext uri="{BB962C8B-B14F-4D97-AF65-F5344CB8AC3E}">
        <p14:creationId xmlns:p14="http://schemas.microsoft.com/office/powerpoint/2010/main" val="6687700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ld oben / Text u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58775" y="279134"/>
            <a:ext cx="8529485" cy="720197"/>
          </a:xfrm>
        </p:spPr>
        <p:txBody>
          <a:bodyPr/>
          <a:lstStyle/>
          <a:p>
            <a:r>
              <a:rPr lang="de-DE" noProof="0"/>
              <a:t>Titelmasterformat durch Klicken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103140" y="4667572"/>
            <a:ext cx="1926000" cy="218473"/>
          </a:xfrm>
          <a:prstGeom prst="rect">
            <a:avLst/>
          </a:prstGeom>
        </p:spPr>
        <p:txBody>
          <a:bodyPr/>
          <a:lstStyle/>
          <a:p>
            <a:endParaRPr lang="de-DE">
              <a:solidFill>
                <a:srgbClr val="003063"/>
              </a:solidFill>
            </a:endParaRP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58775" y="2879330"/>
            <a:ext cx="8534400" cy="1374735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4" hasCustomPrompt="1"/>
          </p:nvPr>
        </p:nvSpPr>
        <p:spPr>
          <a:xfrm>
            <a:off x="358775" y="1166812"/>
            <a:ext cx="8534400" cy="1548953"/>
          </a:xfrm>
        </p:spPr>
        <p:txBody>
          <a:bodyPr tIns="36000">
            <a:noAutofit/>
          </a:bodyPr>
          <a:lstStyle>
            <a:lvl1pPr algn="ctr">
              <a:spcBef>
                <a:spcPts val="0"/>
              </a:spcBef>
              <a:defRPr sz="1050" b="0">
                <a:solidFill>
                  <a:schemeClr val="accent1"/>
                </a:solidFill>
              </a:defRPr>
            </a:lvl1pPr>
          </a:lstStyle>
          <a:p>
            <a:r>
              <a:rPr lang="de-DE" noProof="0"/>
              <a:t>Durch klicken auf das Symbol </a:t>
            </a:r>
            <a:br>
              <a:rPr lang="de-DE" noProof="0"/>
            </a:br>
            <a:r>
              <a:rPr lang="de-DE" noProof="0"/>
              <a:t>das gewünschte Bild einfügen</a:t>
            </a:r>
          </a:p>
          <a:p>
            <a:endParaRPr lang="de-DE" noProof="0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33989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>
                <a:solidFill>
                  <a:prstClr val="white"/>
                </a:solidFill>
              </a:rPr>
              <a:t>Seite </a:t>
            </a:r>
            <a:fld id="{7035D381-67B0-48C1-98E1-720E08ACEF49}" type="slidenum">
              <a:rPr lang="de-DE" smtClean="0">
                <a:solidFill>
                  <a:prstClr val="white"/>
                </a:solidFill>
              </a:rPr>
              <a:pPr/>
              <a:t>‹Nr.›</a:t>
            </a:fld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6" hasCustomPrompt="1"/>
          </p:nvPr>
        </p:nvSpPr>
        <p:spPr>
          <a:xfrm>
            <a:off x="358774" y="4393327"/>
            <a:ext cx="8532000" cy="123111"/>
          </a:xfrm>
        </p:spPr>
        <p:txBody>
          <a:bodyPr anchor="b"/>
          <a:lstStyle>
            <a:lvl1pPr>
              <a:defRPr sz="800" b="0"/>
            </a:lvl1pPr>
          </a:lstStyle>
          <a:p>
            <a:pPr lvl="0"/>
            <a:r>
              <a:rPr lang="de-DE" dirty="0"/>
              <a:t>Hier kann bei Bedarf eine Quelle eingefügt werden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400589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lIns="130046" tIns="65023" rIns="130046" bIns="65023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43514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Seite </a:t>
            </a:r>
            <a:fld id="{7035D381-67B0-48C1-98E1-720E08ACEF49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0412453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Kapiteltren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0" y="3996188"/>
            <a:ext cx="9144000" cy="114731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pic>
        <p:nvPicPr>
          <p:cNvPr id="9" name="Picture 4" descr="Z:\Kunden\Hamburg_Marketing\Bildmaterial\Logos_Gesellschaften\HamburgLogo_Weiße_Typo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999" y="4515735"/>
            <a:ext cx="2027867" cy="37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platzhalter 17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5904148" y="1138204"/>
            <a:ext cx="2981718" cy="2981718"/>
          </a:xfrm>
          <a:prstGeom prst="ellipse">
            <a:avLst/>
          </a:prstGeom>
          <a:solidFill>
            <a:schemeClr val="accent6"/>
          </a:solidFill>
        </p:spPr>
        <p:txBody>
          <a:bodyPr wrap="none" anchor="ctr" anchorCtr="0">
            <a:noAutofit/>
          </a:bodyPr>
          <a:lstStyle>
            <a:lvl1pPr algn="ctr">
              <a:spcBef>
                <a:spcPts val="0"/>
              </a:spcBef>
              <a:defRPr sz="16600" cap="none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01</a:t>
            </a:r>
            <a:endParaRPr lang="en-US" dirty="0"/>
          </a:p>
        </p:txBody>
      </p:sp>
      <p:sp>
        <p:nvSpPr>
          <p:cNvPr id="24" name="Textplatzhalter 10"/>
          <p:cNvSpPr>
            <a:spLocks noGrp="1"/>
          </p:cNvSpPr>
          <p:nvPr>
            <p:ph type="body" sz="quarter" idx="23" hasCustomPrompt="1"/>
          </p:nvPr>
        </p:nvSpPr>
        <p:spPr>
          <a:xfrm>
            <a:off x="358775" y="1599642"/>
            <a:ext cx="5041317" cy="923330"/>
          </a:xfrm>
        </p:spPr>
        <p:txBody>
          <a:bodyPr anchor="ctr" anchorCtr="0"/>
          <a:lstStyle>
            <a:lvl1pPr>
              <a:spcBef>
                <a:spcPts val="0"/>
              </a:spcBef>
              <a:defRPr sz="3000" b="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Platzhalter für einen </a:t>
            </a:r>
            <a:r>
              <a:rPr lang="de-DE" dirty="0" err="1"/>
              <a:t>Agendapunkt</a:t>
            </a:r>
            <a:endParaRPr lang="de-DE" dirty="0"/>
          </a:p>
        </p:txBody>
      </p:sp>
      <p:grpSp>
        <p:nvGrpSpPr>
          <p:cNvPr id="10" name="Gruppieren 9"/>
          <p:cNvGrpSpPr/>
          <p:nvPr userDrawn="1"/>
        </p:nvGrpSpPr>
        <p:grpSpPr>
          <a:xfrm>
            <a:off x="-95994" y="1163712"/>
            <a:ext cx="72000" cy="3352254"/>
            <a:chOff x="-108520" y="1448780"/>
            <a:chExt cx="72000" cy="3352254"/>
          </a:xfrm>
        </p:grpSpPr>
        <p:sp>
          <p:nvSpPr>
            <p:cNvPr id="11" name="Freihandform 10"/>
            <p:cNvSpPr/>
            <p:nvPr userDrawn="1"/>
          </p:nvSpPr>
          <p:spPr>
            <a:xfrm>
              <a:off x="-108520" y="1448780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3" name="Freihandform 12"/>
            <p:cNvSpPr/>
            <p:nvPr userDrawn="1"/>
          </p:nvSpPr>
          <p:spPr>
            <a:xfrm>
              <a:off x="-108520" y="4801034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grpSp>
        <p:nvGrpSpPr>
          <p:cNvPr id="14" name="Gruppieren 13"/>
          <p:cNvGrpSpPr/>
          <p:nvPr userDrawn="1"/>
        </p:nvGrpSpPr>
        <p:grpSpPr>
          <a:xfrm>
            <a:off x="357710" y="-92546"/>
            <a:ext cx="8533602" cy="72000"/>
            <a:chOff x="395288" y="-92249"/>
            <a:chExt cx="8533602" cy="72000"/>
          </a:xfrm>
        </p:grpSpPr>
        <p:sp>
          <p:nvSpPr>
            <p:cNvPr id="15" name="Freihandform 14"/>
            <p:cNvSpPr/>
            <p:nvPr userDrawn="1"/>
          </p:nvSpPr>
          <p:spPr>
            <a:xfrm>
              <a:off x="3952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6" name="Freihandform 15"/>
            <p:cNvSpPr/>
            <p:nvPr userDrawn="1"/>
          </p:nvSpPr>
          <p:spPr>
            <a:xfrm>
              <a:off x="4573406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7" name="Freihandform 16"/>
            <p:cNvSpPr/>
            <p:nvPr userDrawn="1"/>
          </p:nvSpPr>
          <p:spPr>
            <a:xfrm>
              <a:off x="47513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8" name="Freihandform 17"/>
            <p:cNvSpPr/>
            <p:nvPr userDrawn="1"/>
          </p:nvSpPr>
          <p:spPr>
            <a:xfrm>
              <a:off x="8928890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grpSp>
        <p:nvGrpSpPr>
          <p:cNvPr id="19" name="Gruppieren 18"/>
          <p:cNvGrpSpPr/>
          <p:nvPr userDrawn="1"/>
        </p:nvGrpSpPr>
        <p:grpSpPr>
          <a:xfrm>
            <a:off x="9167994" y="1163712"/>
            <a:ext cx="72000" cy="3352254"/>
            <a:chOff x="-108520" y="1448780"/>
            <a:chExt cx="72000" cy="3352254"/>
          </a:xfrm>
        </p:grpSpPr>
        <p:sp>
          <p:nvSpPr>
            <p:cNvPr id="20" name="Freihandform 19"/>
            <p:cNvSpPr/>
            <p:nvPr userDrawn="1"/>
          </p:nvSpPr>
          <p:spPr>
            <a:xfrm>
              <a:off x="-108520" y="1448780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21" name="Freihandform 20"/>
            <p:cNvSpPr/>
            <p:nvPr userDrawn="1"/>
          </p:nvSpPr>
          <p:spPr>
            <a:xfrm>
              <a:off x="-108520" y="4801034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grpSp>
        <p:nvGrpSpPr>
          <p:cNvPr id="22" name="Gruppieren 21"/>
          <p:cNvGrpSpPr/>
          <p:nvPr userDrawn="1"/>
        </p:nvGrpSpPr>
        <p:grpSpPr>
          <a:xfrm>
            <a:off x="357710" y="5164046"/>
            <a:ext cx="8533602" cy="72000"/>
            <a:chOff x="395288" y="-92249"/>
            <a:chExt cx="8533602" cy="72000"/>
          </a:xfrm>
        </p:grpSpPr>
        <p:sp>
          <p:nvSpPr>
            <p:cNvPr id="23" name="Freihandform 22"/>
            <p:cNvSpPr/>
            <p:nvPr userDrawn="1"/>
          </p:nvSpPr>
          <p:spPr>
            <a:xfrm>
              <a:off x="3952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25" name="Freihandform 24"/>
            <p:cNvSpPr/>
            <p:nvPr userDrawn="1"/>
          </p:nvSpPr>
          <p:spPr>
            <a:xfrm>
              <a:off x="4573406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26" name="Freihandform 25"/>
            <p:cNvSpPr/>
            <p:nvPr userDrawn="1"/>
          </p:nvSpPr>
          <p:spPr>
            <a:xfrm>
              <a:off x="47513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27" name="Freihandform 26"/>
            <p:cNvSpPr/>
            <p:nvPr userDrawn="1"/>
          </p:nvSpPr>
          <p:spPr>
            <a:xfrm>
              <a:off x="8928890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sp>
        <p:nvSpPr>
          <p:cNvPr id="28" name="Freihandform 27"/>
          <p:cNvSpPr>
            <a:spLocks noChangeAspect="1"/>
          </p:cNvSpPr>
          <p:nvPr userDrawn="1"/>
        </p:nvSpPr>
        <p:spPr bwMode="gray">
          <a:xfrm>
            <a:off x="0" y="3746837"/>
            <a:ext cx="1784351" cy="486000"/>
          </a:xfrm>
          <a:custGeom>
            <a:avLst/>
            <a:gdLst/>
            <a:ahLst/>
            <a:cxnLst/>
            <a:rect l="l" t="t" r="r" b="b"/>
            <a:pathLst>
              <a:path w="1784351" h="486000">
                <a:moveTo>
                  <a:pt x="0" y="0"/>
                </a:moveTo>
                <a:lnTo>
                  <a:pt x="80844" y="0"/>
                </a:lnTo>
                <a:lnTo>
                  <a:pt x="1004494" y="0"/>
                </a:lnTo>
                <a:lnTo>
                  <a:pt x="1060429" y="0"/>
                </a:lnTo>
                <a:lnTo>
                  <a:pt x="1152128" y="0"/>
                </a:lnTo>
                <a:lnTo>
                  <a:pt x="1784351" y="0"/>
                </a:lnTo>
                <a:lnTo>
                  <a:pt x="1503348" y="412825"/>
                </a:lnTo>
                <a:cubicBezTo>
                  <a:pt x="1472029" y="455546"/>
                  <a:pt x="1434432" y="484128"/>
                  <a:pt x="1374857" y="486000"/>
                </a:cubicBezTo>
                <a:lnTo>
                  <a:pt x="1152128" y="486000"/>
                </a:lnTo>
                <a:lnTo>
                  <a:pt x="1060429" y="486000"/>
                </a:lnTo>
                <a:lnTo>
                  <a:pt x="1004494" y="486000"/>
                </a:lnTo>
                <a:lnTo>
                  <a:pt x="80844" y="486000"/>
                </a:lnTo>
                <a:lnTo>
                  <a:pt x="0" y="486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/>
            <a:endParaRPr lang="de-DE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  <p:sp>
        <p:nvSpPr>
          <p:cNvPr id="29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33989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>
                <a:solidFill>
                  <a:prstClr val="white"/>
                </a:solidFill>
              </a:rPr>
              <a:t>Seite </a:t>
            </a:r>
            <a:fld id="{7035D381-67B0-48C1-98E1-720E08ACEF49}" type="slidenum">
              <a:rPr lang="de-DE" smtClean="0">
                <a:solidFill>
                  <a:prstClr val="white"/>
                </a:solidFill>
              </a:rPr>
              <a:pPr/>
              <a:t>‹Nr.›</a:t>
            </a:fld>
            <a:endParaRPr lang="de-DE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2488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93F5A626-93FE-446A-A919-26F6C64073B1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2400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pic>
        <p:nvPicPr>
          <p:cNvPr id="8" name="Bildplatzhalter 8">
            <a:extLst>
              <a:ext uri="{FF2B5EF4-FFF2-40B4-BE49-F238E27FC236}">
                <a16:creationId xmlns:a16="http://schemas.microsoft.com/office/drawing/2014/main" id="{BBBBFF6C-BF32-4BCF-A22C-8424E1ACA60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" b="31"/>
          <a:stretch>
            <a:fillRect/>
          </a:stretch>
        </p:blipFill>
        <p:spPr>
          <a:xfrm>
            <a:off x="0" y="0"/>
            <a:ext cx="9144000" cy="3715200"/>
          </a:xfrm>
          <a:prstGeom prst="rect">
            <a:avLst/>
          </a:prstGeom>
        </p:spPr>
      </p:pic>
      <p:sp>
        <p:nvSpPr>
          <p:cNvPr id="13" name="Rechteck 6">
            <a:extLst>
              <a:ext uri="{FF2B5EF4-FFF2-40B4-BE49-F238E27FC236}">
                <a16:creationId xmlns:a16="http://schemas.microsoft.com/office/drawing/2014/main" id="{D107F729-723C-48D4-ADB2-A5FAFEF78196}"/>
              </a:ext>
            </a:extLst>
          </p:cNvPr>
          <p:cNvSpPr/>
          <p:nvPr userDrawn="1"/>
        </p:nvSpPr>
        <p:spPr>
          <a:xfrm>
            <a:off x="0" y="3715200"/>
            <a:ext cx="9144000" cy="1428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sp>
        <p:nvSpPr>
          <p:cNvPr id="15" name="Freihandform 53">
            <a:extLst>
              <a:ext uri="{FF2B5EF4-FFF2-40B4-BE49-F238E27FC236}">
                <a16:creationId xmlns:a16="http://schemas.microsoft.com/office/drawing/2014/main" id="{61949425-69FB-4461-A583-6B06C6DCB0F1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1" y="3480152"/>
            <a:ext cx="1784351" cy="486000"/>
          </a:xfrm>
          <a:custGeom>
            <a:avLst/>
            <a:gdLst/>
            <a:ahLst/>
            <a:cxnLst/>
            <a:rect l="l" t="t" r="r" b="b"/>
            <a:pathLst>
              <a:path w="1784351" h="486000">
                <a:moveTo>
                  <a:pt x="0" y="0"/>
                </a:moveTo>
                <a:lnTo>
                  <a:pt x="80844" y="0"/>
                </a:lnTo>
                <a:lnTo>
                  <a:pt x="1004494" y="0"/>
                </a:lnTo>
                <a:lnTo>
                  <a:pt x="1060429" y="0"/>
                </a:lnTo>
                <a:lnTo>
                  <a:pt x="1152128" y="0"/>
                </a:lnTo>
                <a:lnTo>
                  <a:pt x="1784351" y="0"/>
                </a:lnTo>
                <a:lnTo>
                  <a:pt x="1503348" y="412825"/>
                </a:lnTo>
                <a:cubicBezTo>
                  <a:pt x="1472029" y="455546"/>
                  <a:pt x="1434432" y="484128"/>
                  <a:pt x="1374857" y="486000"/>
                </a:cubicBezTo>
                <a:lnTo>
                  <a:pt x="1152128" y="486000"/>
                </a:lnTo>
                <a:lnTo>
                  <a:pt x="1060429" y="486000"/>
                </a:lnTo>
                <a:lnTo>
                  <a:pt x="1004494" y="486000"/>
                </a:lnTo>
                <a:lnTo>
                  <a:pt x="80844" y="486000"/>
                </a:lnTo>
                <a:lnTo>
                  <a:pt x="0" y="486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24A2EDB3-214A-4AF2-9CDB-6541CE6ED997}"/>
              </a:ext>
            </a:extLst>
          </p:cNvPr>
          <p:cNvSpPr/>
          <p:nvPr userDrawn="1"/>
        </p:nvSpPr>
        <p:spPr>
          <a:xfrm>
            <a:off x="0" y="0"/>
            <a:ext cx="5961600" cy="3715200"/>
          </a:xfrm>
          <a:custGeom>
            <a:avLst/>
            <a:gdLst>
              <a:gd name="connsiteX0" fmla="*/ 0 w 7948800"/>
              <a:gd name="connsiteY0" fmla="*/ 0 h 4953600"/>
              <a:gd name="connsiteX1" fmla="*/ 7948800 w 7948800"/>
              <a:gd name="connsiteY1" fmla="*/ 0 h 4953600"/>
              <a:gd name="connsiteX2" fmla="*/ 5074315 w 7948800"/>
              <a:gd name="connsiteY2" fmla="*/ 4227550 h 4953600"/>
              <a:gd name="connsiteX3" fmla="*/ 3802834 w 7948800"/>
              <a:gd name="connsiteY3" fmla="*/ 4953600 h 4953600"/>
              <a:gd name="connsiteX4" fmla="*/ 3129280 w 7948800"/>
              <a:gd name="connsiteY4" fmla="*/ 4953600 h 4953600"/>
              <a:gd name="connsiteX5" fmla="*/ 3068320 w 7948800"/>
              <a:gd name="connsiteY5" fmla="*/ 4953600 h 4953600"/>
              <a:gd name="connsiteX6" fmla="*/ 2165811 w 7948800"/>
              <a:gd name="connsiteY6" fmla="*/ 4953600 h 4953600"/>
              <a:gd name="connsiteX7" fmla="*/ 2379135 w 7948800"/>
              <a:gd name="connsiteY7" fmla="*/ 4640203 h 4953600"/>
              <a:gd name="connsiteX8" fmla="*/ 1536171 w 7948800"/>
              <a:gd name="connsiteY8" fmla="*/ 4640203 h 4953600"/>
              <a:gd name="connsiteX9" fmla="*/ 1413905 w 7948800"/>
              <a:gd name="connsiteY9" fmla="*/ 4640203 h 4953600"/>
              <a:gd name="connsiteX10" fmla="*/ 1339325 w 7948800"/>
              <a:gd name="connsiteY10" fmla="*/ 4640203 h 4953600"/>
              <a:gd name="connsiteX11" fmla="*/ 107792 w 7948800"/>
              <a:gd name="connsiteY11" fmla="*/ 4640203 h 4953600"/>
              <a:gd name="connsiteX12" fmla="*/ 0 w 7948800"/>
              <a:gd name="connsiteY12" fmla="*/ 4640203 h 4953600"/>
              <a:gd name="connsiteX13" fmla="*/ 0 w 7948800"/>
              <a:gd name="connsiteY13" fmla="*/ 4631228 h 4953600"/>
              <a:gd name="connsiteX14" fmla="*/ 0 w 7948800"/>
              <a:gd name="connsiteY14" fmla="*/ 4571179 h 4953600"/>
              <a:gd name="connsiteX15" fmla="*/ 0 w 7948800"/>
              <a:gd name="connsiteY15" fmla="*/ 3896960 h 495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48800" h="4953600">
                <a:moveTo>
                  <a:pt x="0" y="0"/>
                </a:moveTo>
                <a:lnTo>
                  <a:pt x="7948800" y="0"/>
                </a:lnTo>
                <a:lnTo>
                  <a:pt x="5074315" y="4227550"/>
                </a:lnTo>
                <a:cubicBezTo>
                  <a:pt x="4735155" y="4702368"/>
                  <a:pt x="4256294" y="4948619"/>
                  <a:pt x="3802834" y="4953600"/>
                </a:cubicBezTo>
                <a:lnTo>
                  <a:pt x="3129280" y="4953600"/>
                </a:lnTo>
                <a:lnTo>
                  <a:pt x="3068320" y="4953600"/>
                </a:lnTo>
                <a:lnTo>
                  <a:pt x="2165811" y="4953600"/>
                </a:lnTo>
                <a:lnTo>
                  <a:pt x="2379135" y="4640203"/>
                </a:lnTo>
                <a:lnTo>
                  <a:pt x="1536171" y="4640203"/>
                </a:lnTo>
                <a:lnTo>
                  <a:pt x="1413905" y="4640203"/>
                </a:lnTo>
                <a:lnTo>
                  <a:pt x="1339325" y="4640203"/>
                </a:lnTo>
                <a:lnTo>
                  <a:pt x="107792" y="4640203"/>
                </a:lnTo>
                <a:lnTo>
                  <a:pt x="0" y="4640203"/>
                </a:lnTo>
                <a:lnTo>
                  <a:pt x="0" y="4631228"/>
                </a:lnTo>
                <a:lnTo>
                  <a:pt x="0" y="4571179"/>
                </a:lnTo>
                <a:lnTo>
                  <a:pt x="0" y="3896960"/>
                </a:lnTo>
                <a:close/>
              </a:path>
            </a:pathLst>
          </a:custGeom>
          <a:solidFill>
            <a:schemeClr val="bg1">
              <a:alpha val="8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200" dirty="0" err="1">
              <a:solidFill>
                <a:srgbClr val="FFFFFF"/>
              </a:solidFill>
            </a:endParaRPr>
          </a:p>
        </p:txBody>
      </p:sp>
      <p:sp>
        <p:nvSpPr>
          <p:cNvPr id="16" name="Documenttype">
            <a:extLst>
              <a:ext uri="{FF2B5EF4-FFF2-40B4-BE49-F238E27FC236}">
                <a16:creationId xmlns:a16="http://schemas.microsoft.com/office/drawing/2014/main" id="{0CADA7EB-5C2E-4AD4-A32E-534A28817C8A}"/>
              </a:ext>
            </a:extLst>
          </p:cNvPr>
          <p:cNvSpPr>
            <a:spLocks noGrp="1"/>
          </p:cNvSpPr>
          <p:nvPr userDrawn="1">
            <p:ph type="body" sz="quarter" idx="13" hasCustomPrompt="1"/>
            <p:custDataLst>
              <p:tags r:id="rId3"/>
            </p:custDataLst>
          </p:nvPr>
        </p:nvSpPr>
        <p:spPr>
          <a:xfrm>
            <a:off x="413956" y="4715384"/>
            <a:ext cx="5610510" cy="16158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lvl1pPr>
              <a:defRPr lang="de-DE" sz="1050" dirty="0">
                <a:solidFill>
                  <a:schemeClr val="tx2"/>
                </a:solidFill>
              </a:defRPr>
            </a:lvl1pPr>
          </a:lstStyle>
          <a:p>
            <a:pPr lvl="0">
              <a:buNone/>
            </a:pPr>
            <a:r>
              <a:rPr lang="de-DE" dirty="0"/>
              <a:t>Edit date or title/role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C85A1636-E33D-4640-A4BA-89E2008C1ED4}"/>
              </a:ext>
            </a:extLst>
          </p:cNvPr>
          <p:cNvSpPr>
            <a:spLocks noGrp="1"/>
          </p:cNvSpPr>
          <p:nvPr userDrawn="1">
            <p:ph type="subTitle" idx="1"/>
            <p:custDataLst>
              <p:tags r:id="rId4"/>
            </p:custDataLst>
          </p:nvPr>
        </p:nvSpPr>
        <p:spPr>
          <a:xfrm>
            <a:off x="413956" y="2255032"/>
            <a:ext cx="3415094" cy="2308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de-DE" sz="1500" dirty="0"/>
            </a:lvl1pPr>
          </a:lstStyle>
          <a:p>
            <a:pPr lvl="0">
              <a:buNone/>
            </a:pPr>
            <a:r>
              <a:rPr lang="en-US"/>
              <a:t>Click to edit Master subtitle style</a:t>
            </a:r>
            <a:endParaRPr lang="de-DE" dirty="0"/>
          </a:p>
        </p:txBody>
      </p:sp>
      <p:sp>
        <p:nvSpPr>
          <p:cNvPr id="20" name="Title">
            <a:extLst>
              <a:ext uri="{FF2B5EF4-FFF2-40B4-BE49-F238E27FC236}">
                <a16:creationId xmlns:a16="http://schemas.microsoft.com/office/drawing/2014/main" id="{AA4E4E19-7239-46DA-AE24-CE9556C9BE7D}"/>
              </a:ext>
            </a:extLst>
          </p:cNvPr>
          <p:cNvSpPr>
            <a:spLocks noGrp="1"/>
          </p:cNvSpPr>
          <p:nvPr userDrawn="1">
            <p:ph type="title"/>
            <p:custDataLst>
              <p:tags r:id="rId5"/>
            </p:custDataLst>
          </p:nvPr>
        </p:nvSpPr>
        <p:spPr>
          <a:xfrm>
            <a:off x="413956" y="1425585"/>
            <a:ext cx="3415094" cy="73866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de-DE" sz="2400" b="0" dirty="0"/>
            </a:lvl1pPr>
          </a:lstStyle>
          <a:p>
            <a:pPr lvl="0"/>
            <a:r>
              <a:rPr lang="en-US"/>
              <a:t>Click to edit Master title style</a:t>
            </a:r>
            <a:endParaRPr lang="de-DE" dirty="0"/>
          </a:p>
        </p:txBody>
      </p:sp>
      <p:pic>
        <p:nvPicPr>
          <p:cNvPr id="14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A5D91631-1A21-4623-BCBE-143BDF940D8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6858000" y="4515735"/>
            <a:ext cx="2027867" cy="37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55858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413" imgH="416" progId="TCLayout.ActiveDocument.1">
                  <p:embed/>
                </p:oleObj>
              </mc:Choice>
              <mc:Fallback>
                <p:oleObj name="think-cell Slide" r:id="rId9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3D2D2840-3A71-4BFF-A122-BFC572C5A296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875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16" name="Rechteck 24">
            <a:extLst>
              <a:ext uri="{FF2B5EF4-FFF2-40B4-BE49-F238E27FC236}">
                <a16:creationId xmlns:a16="http://schemas.microsoft.com/office/drawing/2014/main" id="{3587C080-FBF1-48D0-953B-23E5431D080A}"/>
              </a:ext>
            </a:extLst>
          </p:cNvPr>
          <p:cNvSpPr/>
          <p:nvPr userDrawn="1"/>
        </p:nvSpPr>
        <p:spPr>
          <a:xfrm>
            <a:off x="0" y="4869616"/>
            <a:ext cx="9144000" cy="2738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pic>
        <p:nvPicPr>
          <p:cNvPr id="17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C454FD39-29A5-486D-86DB-125D08510FF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910358" y="4928501"/>
            <a:ext cx="817591" cy="1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2. Slide Title">
            <a:extLst>
              <a:ext uri="{FF2B5EF4-FFF2-40B4-BE49-F238E27FC236}">
                <a16:creationId xmlns:a16="http://schemas.microsoft.com/office/drawing/2014/main" id="{699FD2C4-82B5-475E-9235-DB128978B618}"/>
              </a:ext>
            </a:extLst>
          </p:cNvPr>
          <p:cNvSpPr>
            <a:spLocks noGrp="1"/>
          </p:cNvSpPr>
          <p:nvPr userDrawn="1">
            <p:ph type="title"/>
            <p:custDataLst>
              <p:tags r:id="rId3"/>
            </p:custDataLst>
          </p:nvPr>
        </p:nvSpPr>
        <p:spPr>
          <a:xfrm>
            <a:off x="416052" y="380330"/>
            <a:ext cx="8311896" cy="288541"/>
          </a:xfr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de-DE" b="0" cap="all" dirty="0"/>
            </a:lvl1pPr>
          </a:lstStyle>
          <a:p>
            <a:pPr lvl="0"/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14" name="3. Subtitle">
            <a:extLst>
              <a:ext uri="{FF2B5EF4-FFF2-40B4-BE49-F238E27FC236}">
                <a16:creationId xmlns:a16="http://schemas.microsoft.com/office/drawing/2014/main" id="{D4D36123-678D-4B6C-A648-186F85BE34AE}"/>
              </a:ext>
            </a:extLst>
          </p:cNvPr>
          <p:cNvSpPr>
            <a:spLocks noGrp="1"/>
          </p:cNvSpPr>
          <p:nvPr userDrawn="1">
            <p:ph type="subTitle" idx="1"/>
            <p:custDataLst>
              <p:tags r:id="rId4"/>
            </p:custDataLst>
          </p:nvPr>
        </p:nvSpPr>
        <p:spPr>
          <a:xfrm>
            <a:off x="416052" y="709267"/>
            <a:ext cx="8311896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lang="de-DE" sz="1350" b="0" dirty="0"/>
            </a:lvl1pPr>
          </a:lstStyle>
          <a:p>
            <a:pPr lvl="0">
              <a:buNone/>
            </a:pPr>
            <a:r>
              <a:rPr lang="en-US"/>
              <a:t>Click to edit Master subtitle style</a:t>
            </a:r>
            <a:endParaRPr lang="de-DE" dirty="0"/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66686DBA-90DA-4033-B950-94CBD0D7A425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  <p:sp>
        <p:nvSpPr>
          <p:cNvPr id="11" name="1. On-page tracker">
            <a:extLst>
              <a:ext uri="{FF2B5EF4-FFF2-40B4-BE49-F238E27FC236}">
                <a16:creationId xmlns:a16="http://schemas.microsoft.com/office/drawing/2014/main" id="{C30AC055-11D5-4540-94E4-C3B7BE6EFD7D}"/>
              </a:ext>
            </a:extLst>
          </p:cNvPr>
          <p:cNvSpPr>
            <a:spLocks noGrp="1"/>
          </p:cNvSpPr>
          <p:nvPr userDrawn="1">
            <p:ph type="body" sz="quarter" idx="10" hasCustomPrompt="1"/>
            <p:custDataLst>
              <p:tags r:id="rId7"/>
            </p:custDataLst>
          </p:nvPr>
        </p:nvSpPr>
        <p:spPr>
          <a:xfrm>
            <a:off x="416051" y="31198"/>
            <a:ext cx="2882504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de-DE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18" name="Freihandform 27">
            <a:extLst>
              <a:ext uri="{FF2B5EF4-FFF2-40B4-BE49-F238E27FC236}">
                <a16:creationId xmlns:a16="http://schemas.microsoft.com/office/drawing/2014/main" id="{804B8910-D04E-46E3-AACA-0EBF9D8689D4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0" y="4783447"/>
            <a:ext cx="604350" cy="172343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173322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9BA84E71-6FE7-4585-B82E-BE560331194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9BA84E71-6FE7-4585-B82E-BE56033119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E51E4F14-3CCF-46A5-AE93-A934FCEC39CA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875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8F1838A-6287-41F5-907D-AF5619A46669}"/>
              </a:ext>
            </a:extLst>
          </p:cNvPr>
          <p:cNvGrpSpPr/>
          <p:nvPr userDrawn="1"/>
        </p:nvGrpSpPr>
        <p:grpSpPr>
          <a:xfrm>
            <a:off x="0" y="3746838"/>
            <a:ext cx="9144000" cy="1396663"/>
            <a:chOff x="0" y="3746837"/>
            <a:chExt cx="9144000" cy="1396663"/>
          </a:xfrm>
        </p:grpSpPr>
        <p:sp>
          <p:nvSpPr>
            <p:cNvPr id="16" name="Rechteck 6">
              <a:extLst>
                <a:ext uri="{FF2B5EF4-FFF2-40B4-BE49-F238E27FC236}">
                  <a16:creationId xmlns:a16="http://schemas.microsoft.com/office/drawing/2014/main" id="{DB503072-6965-4D33-85F2-AB1DB7E160AC}"/>
                </a:ext>
              </a:extLst>
            </p:cNvPr>
            <p:cNvSpPr/>
            <p:nvPr userDrawn="1"/>
          </p:nvSpPr>
          <p:spPr>
            <a:xfrm>
              <a:off x="0" y="3996188"/>
              <a:ext cx="9144000" cy="114731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350">
                <a:solidFill>
                  <a:srgbClr val="FFFFFF"/>
                </a:solidFill>
              </a:endParaRPr>
            </a:p>
          </p:txBody>
        </p:sp>
        <p:pic>
          <p:nvPicPr>
            <p:cNvPr id="17" name="Picture 4" descr="Z:\Kunden\Hamburg_Marketing\Bildmaterial\Logos_Gesellschaften\HamburgLogo_Weiße_Typo.wmf">
              <a:extLst>
                <a:ext uri="{FF2B5EF4-FFF2-40B4-BE49-F238E27FC236}">
                  <a16:creationId xmlns:a16="http://schemas.microsoft.com/office/drawing/2014/main" id="{E3224EA3-7874-4490-A154-520C903E52F8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7999" y="4515735"/>
              <a:ext cx="2027867" cy="37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Freihandform 39">
              <a:extLst>
                <a:ext uri="{FF2B5EF4-FFF2-40B4-BE49-F238E27FC236}">
                  <a16:creationId xmlns:a16="http://schemas.microsoft.com/office/drawing/2014/main" id="{5FAC9484-1472-45FB-AA15-90254CE85840}"/>
                </a:ext>
              </a:extLst>
            </p:cNvPr>
            <p:cNvSpPr>
              <a:spLocks noChangeAspect="1"/>
            </p:cNvSpPr>
            <p:nvPr userDrawn="1"/>
          </p:nvSpPr>
          <p:spPr bwMode="gray">
            <a:xfrm>
              <a:off x="0" y="3746837"/>
              <a:ext cx="1784351" cy="486000"/>
            </a:xfrm>
            <a:custGeom>
              <a:avLst/>
              <a:gdLst/>
              <a:ahLst/>
              <a:cxnLst/>
              <a:rect l="l" t="t" r="r" b="b"/>
              <a:pathLst>
                <a:path w="1784351" h="486000">
                  <a:moveTo>
                    <a:pt x="0" y="0"/>
                  </a:moveTo>
                  <a:lnTo>
                    <a:pt x="80844" y="0"/>
                  </a:lnTo>
                  <a:lnTo>
                    <a:pt x="1004494" y="0"/>
                  </a:lnTo>
                  <a:lnTo>
                    <a:pt x="1060429" y="0"/>
                  </a:lnTo>
                  <a:lnTo>
                    <a:pt x="1152128" y="0"/>
                  </a:lnTo>
                  <a:lnTo>
                    <a:pt x="1784351" y="0"/>
                  </a:lnTo>
                  <a:lnTo>
                    <a:pt x="1503348" y="412825"/>
                  </a:lnTo>
                  <a:cubicBezTo>
                    <a:pt x="1472029" y="455546"/>
                    <a:pt x="1434432" y="484128"/>
                    <a:pt x="1374857" y="486000"/>
                  </a:cubicBezTo>
                  <a:lnTo>
                    <a:pt x="1152128" y="486000"/>
                  </a:lnTo>
                  <a:lnTo>
                    <a:pt x="1060429" y="486000"/>
                  </a:lnTo>
                  <a:lnTo>
                    <a:pt x="1004494" y="486000"/>
                  </a:lnTo>
                  <a:lnTo>
                    <a:pt x="80844" y="486000"/>
                  </a:lnTo>
                  <a:lnTo>
                    <a:pt x="0" y="486000"/>
                  </a:lnTo>
                  <a:close/>
                </a:path>
              </a:pathLst>
            </a:custGeom>
            <a:solidFill>
              <a:srgbClr val="E1001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342900"/>
              <a:endParaRPr lang="de-DE" sz="1350">
                <a:solidFill>
                  <a:srgbClr val="003063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3" name="2. Slide Title">
            <a:extLst>
              <a:ext uri="{FF2B5EF4-FFF2-40B4-BE49-F238E27FC236}">
                <a16:creationId xmlns:a16="http://schemas.microsoft.com/office/drawing/2014/main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416052" y="1279922"/>
            <a:ext cx="2859786" cy="521208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>
                <a:ln w="6350" cap="flat">
                  <a:noFill/>
                  <a:miter lim="800000"/>
                </a:ln>
              </a:defRPr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11" name="1. On-page tracker">
            <a:extLst>
              <a:ext uri="{FF2B5EF4-FFF2-40B4-BE49-F238E27FC236}">
                <a16:creationId xmlns:a16="http://schemas.microsoft.com/office/drawing/2014/main" id="{A2582D75-79F8-4634-92EF-A9F0840C018B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4"/>
            </p:custDataLst>
          </p:nvPr>
        </p:nvSpPr>
        <p:spPr>
          <a:xfrm>
            <a:off x="416051" y="31198"/>
            <a:ext cx="2882504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13" name="Slide Number">
            <a:extLst>
              <a:ext uri="{FF2B5EF4-FFF2-40B4-BE49-F238E27FC236}">
                <a16:creationId xmlns:a16="http://schemas.microsoft.com/office/drawing/2014/main" id="{70FA75EE-F46F-449C-9A09-9AF03B85F4C7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14A443A7-FE3D-4568-B879-6EFF14AD9E8F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</p:spTree>
    <p:extLst>
      <p:ext uri="{BB962C8B-B14F-4D97-AF65-F5344CB8AC3E}">
        <p14:creationId xmlns:p14="http://schemas.microsoft.com/office/powerpoint/2010/main" val="71658971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3C4F5195-E8F7-4A2F-B02E-643BB3D8838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3C4F5195-E8F7-4A2F-B02E-643BB3D8838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3DB1D9DD-DECC-4060-B828-D7A727E5EFA1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875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3" name="2. Slide Title">
            <a:extLst>
              <a:ext uri="{FF2B5EF4-FFF2-40B4-BE49-F238E27FC236}">
                <a16:creationId xmlns:a16="http://schemas.microsoft.com/office/drawing/2014/main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416052" y="2283210"/>
            <a:ext cx="3799332" cy="577081"/>
          </a:xfrm>
          <a:prstGeom prst="rect">
            <a:avLst/>
          </a:prstGeom>
        </p:spPr>
        <p:txBody>
          <a:bodyPr wrap="square" rIns="365760" anchor="ctr">
            <a:spAutoFit/>
          </a:bodyPr>
          <a:lstStyle>
            <a:lvl1pPr>
              <a:defRPr>
                <a:ln w="6350" cap="flat">
                  <a:noFill/>
                  <a:miter lim="800000"/>
                </a:ln>
              </a:defRPr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E4983596-431B-4F12-AA07-76914CD3DEE7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4"/>
            </p:custDataLst>
          </p:nvPr>
        </p:nvSpPr>
        <p:spPr>
          <a:xfrm>
            <a:off x="416051" y="31198"/>
            <a:ext cx="2882504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11" name="Rechteck 24">
            <a:extLst>
              <a:ext uri="{FF2B5EF4-FFF2-40B4-BE49-F238E27FC236}">
                <a16:creationId xmlns:a16="http://schemas.microsoft.com/office/drawing/2014/main" id="{3E7CA590-B8DD-4139-B377-01E92766F0FD}"/>
              </a:ext>
            </a:extLst>
          </p:cNvPr>
          <p:cNvSpPr/>
          <p:nvPr userDrawn="1"/>
        </p:nvSpPr>
        <p:spPr>
          <a:xfrm>
            <a:off x="0" y="4869616"/>
            <a:ext cx="9144000" cy="2738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pic>
        <p:nvPicPr>
          <p:cNvPr id="12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9266AD79-3A9D-44FD-9688-D3BB30A5891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910358" y="4928501"/>
            <a:ext cx="817591" cy="1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lide Number">
            <a:extLst>
              <a:ext uri="{FF2B5EF4-FFF2-40B4-BE49-F238E27FC236}">
                <a16:creationId xmlns:a16="http://schemas.microsoft.com/office/drawing/2014/main" id="{62BD0806-2E6A-4C31-9E0C-B7746BA2A5C1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D809FA76-EA09-4E41-A6FC-FFFC864EF932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  <p:sp>
        <p:nvSpPr>
          <p:cNvPr id="15" name="Freihandform 27">
            <a:extLst>
              <a:ext uri="{FF2B5EF4-FFF2-40B4-BE49-F238E27FC236}">
                <a16:creationId xmlns:a16="http://schemas.microsoft.com/office/drawing/2014/main" id="{B6991312-6729-4CAE-9836-D561DBA08D5B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0" y="4783447"/>
            <a:ext cx="604350" cy="172343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882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ren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0" y="3996188"/>
            <a:ext cx="9144000" cy="114731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9" name="Picture 4" descr="Z:\Kunden\Hamburg_Marketing\Bildmaterial\Logos_Gesellschaften\HamburgLogo_Weiße_Typo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999" y="4515735"/>
            <a:ext cx="2027867" cy="37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platzhalter 17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5904148" y="1138204"/>
            <a:ext cx="2981718" cy="2981718"/>
          </a:xfrm>
          <a:prstGeom prst="ellipse">
            <a:avLst/>
          </a:prstGeom>
          <a:solidFill>
            <a:schemeClr val="accent6"/>
          </a:solidFill>
        </p:spPr>
        <p:txBody>
          <a:bodyPr wrap="none" anchor="ctr" anchorCtr="0">
            <a:noAutofit/>
          </a:bodyPr>
          <a:lstStyle>
            <a:lvl1pPr algn="ctr">
              <a:spcBef>
                <a:spcPts val="0"/>
              </a:spcBef>
              <a:defRPr sz="16600" cap="none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01</a:t>
            </a:r>
            <a:endParaRPr lang="en-US" dirty="0"/>
          </a:p>
        </p:txBody>
      </p:sp>
      <p:sp>
        <p:nvSpPr>
          <p:cNvPr id="24" name="Textplatzhalter 10"/>
          <p:cNvSpPr>
            <a:spLocks noGrp="1"/>
          </p:cNvSpPr>
          <p:nvPr>
            <p:ph type="body" sz="quarter" idx="23" hasCustomPrompt="1"/>
          </p:nvPr>
        </p:nvSpPr>
        <p:spPr>
          <a:xfrm>
            <a:off x="358775" y="1599642"/>
            <a:ext cx="5041317" cy="923330"/>
          </a:xfrm>
        </p:spPr>
        <p:txBody>
          <a:bodyPr anchor="ctr" anchorCtr="0"/>
          <a:lstStyle>
            <a:lvl1pPr>
              <a:spcBef>
                <a:spcPts val="0"/>
              </a:spcBef>
              <a:defRPr sz="3000" b="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Platzhalter für einen </a:t>
            </a:r>
            <a:r>
              <a:rPr lang="de-DE" dirty="0" err="1"/>
              <a:t>Agendapunkt</a:t>
            </a:r>
            <a:endParaRPr lang="de-DE" dirty="0"/>
          </a:p>
        </p:txBody>
      </p:sp>
      <p:grpSp>
        <p:nvGrpSpPr>
          <p:cNvPr id="10" name="Gruppieren 9"/>
          <p:cNvGrpSpPr/>
          <p:nvPr userDrawn="1"/>
        </p:nvGrpSpPr>
        <p:grpSpPr>
          <a:xfrm>
            <a:off x="-95994" y="1163712"/>
            <a:ext cx="72000" cy="3352254"/>
            <a:chOff x="-108520" y="1448780"/>
            <a:chExt cx="72000" cy="3352254"/>
          </a:xfrm>
        </p:grpSpPr>
        <p:sp>
          <p:nvSpPr>
            <p:cNvPr id="11" name="Freihandform 10"/>
            <p:cNvSpPr/>
            <p:nvPr userDrawn="1"/>
          </p:nvSpPr>
          <p:spPr>
            <a:xfrm>
              <a:off x="-108520" y="1448780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" name="Freihandform 12"/>
            <p:cNvSpPr/>
            <p:nvPr userDrawn="1"/>
          </p:nvSpPr>
          <p:spPr>
            <a:xfrm>
              <a:off x="-108520" y="4801034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4" name="Gruppieren 13"/>
          <p:cNvGrpSpPr/>
          <p:nvPr userDrawn="1"/>
        </p:nvGrpSpPr>
        <p:grpSpPr>
          <a:xfrm>
            <a:off x="357710" y="-92546"/>
            <a:ext cx="8533602" cy="72000"/>
            <a:chOff x="395288" y="-92249"/>
            <a:chExt cx="8533602" cy="72000"/>
          </a:xfrm>
        </p:grpSpPr>
        <p:sp>
          <p:nvSpPr>
            <p:cNvPr id="15" name="Freihandform 14"/>
            <p:cNvSpPr/>
            <p:nvPr userDrawn="1"/>
          </p:nvSpPr>
          <p:spPr>
            <a:xfrm>
              <a:off x="3952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" name="Freihandform 15"/>
            <p:cNvSpPr/>
            <p:nvPr userDrawn="1"/>
          </p:nvSpPr>
          <p:spPr>
            <a:xfrm>
              <a:off x="4573406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7" name="Freihandform 16"/>
            <p:cNvSpPr/>
            <p:nvPr userDrawn="1"/>
          </p:nvSpPr>
          <p:spPr>
            <a:xfrm>
              <a:off x="47513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" name="Freihandform 17"/>
            <p:cNvSpPr/>
            <p:nvPr userDrawn="1"/>
          </p:nvSpPr>
          <p:spPr>
            <a:xfrm>
              <a:off x="8928890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9" name="Gruppieren 18"/>
          <p:cNvGrpSpPr/>
          <p:nvPr userDrawn="1"/>
        </p:nvGrpSpPr>
        <p:grpSpPr>
          <a:xfrm>
            <a:off x="9167994" y="1163712"/>
            <a:ext cx="72000" cy="3352254"/>
            <a:chOff x="-108520" y="1448780"/>
            <a:chExt cx="72000" cy="3352254"/>
          </a:xfrm>
        </p:grpSpPr>
        <p:sp>
          <p:nvSpPr>
            <p:cNvPr id="20" name="Freihandform 19"/>
            <p:cNvSpPr/>
            <p:nvPr userDrawn="1"/>
          </p:nvSpPr>
          <p:spPr>
            <a:xfrm>
              <a:off x="-108520" y="1448780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1" name="Freihandform 20"/>
            <p:cNvSpPr/>
            <p:nvPr userDrawn="1"/>
          </p:nvSpPr>
          <p:spPr>
            <a:xfrm>
              <a:off x="-108520" y="4801034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22" name="Gruppieren 21"/>
          <p:cNvGrpSpPr/>
          <p:nvPr userDrawn="1"/>
        </p:nvGrpSpPr>
        <p:grpSpPr>
          <a:xfrm>
            <a:off x="357710" y="5164046"/>
            <a:ext cx="8533602" cy="72000"/>
            <a:chOff x="395288" y="-92249"/>
            <a:chExt cx="8533602" cy="72000"/>
          </a:xfrm>
        </p:grpSpPr>
        <p:sp>
          <p:nvSpPr>
            <p:cNvPr id="23" name="Freihandform 22"/>
            <p:cNvSpPr/>
            <p:nvPr userDrawn="1"/>
          </p:nvSpPr>
          <p:spPr>
            <a:xfrm>
              <a:off x="3952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5" name="Freihandform 24"/>
            <p:cNvSpPr/>
            <p:nvPr userDrawn="1"/>
          </p:nvSpPr>
          <p:spPr>
            <a:xfrm>
              <a:off x="4573406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6" name="Freihandform 25"/>
            <p:cNvSpPr/>
            <p:nvPr userDrawn="1"/>
          </p:nvSpPr>
          <p:spPr>
            <a:xfrm>
              <a:off x="47513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7" name="Freihandform 26"/>
            <p:cNvSpPr/>
            <p:nvPr userDrawn="1"/>
          </p:nvSpPr>
          <p:spPr>
            <a:xfrm>
              <a:off x="8928890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28" name="Freihandform 27"/>
          <p:cNvSpPr>
            <a:spLocks noChangeAspect="1"/>
          </p:cNvSpPr>
          <p:nvPr userDrawn="1"/>
        </p:nvSpPr>
        <p:spPr bwMode="gray">
          <a:xfrm>
            <a:off x="0" y="3746837"/>
            <a:ext cx="1784351" cy="486000"/>
          </a:xfrm>
          <a:custGeom>
            <a:avLst/>
            <a:gdLst/>
            <a:ahLst/>
            <a:cxnLst/>
            <a:rect l="l" t="t" r="r" b="b"/>
            <a:pathLst>
              <a:path w="1784351" h="486000">
                <a:moveTo>
                  <a:pt x="0" y="0"/>
                </a:moveTo>
                <a:lnTo>
                  <a:pt x="80844" y="0"/>
                </a:lnTo>
                <a:lnTo>
                  <a:pt x="1004494" y="0"/>
                </a:lnTo>
                <a:lnTo>
                  <a:pt x="1060429" y="0"/>
                </a:lnTo>
                <a:lnTo>
                  <a:pt x="1152128" y="0"/>
                </a:lnTo>
                <a:lnTo>
                  <a:pt x="1784351" y="0"/>
                </a:lnTo>
                <a:lnTo>
                  <a:pt x="1503348" y="412825"/>
                </a:lnTo>
                <a:cubicBezTo>
                  <a:pt x="1472029" y="455546"/>
                  <a:pt x="1434432" y="484128"/>
                  <a:pt x="1374857" y="486000"/>
                </a:cubicBezTo>
                <a:lnTo>
                  <a:pt x="1152128" y="486000"/>
                </a:lnTo>
                <a:lnTo>
                  <a:pt x="1060429" y="486000"/>
                </a:lnTo>
                <a:lnTo>
                  <a:pt x="1004494" y="486000"/>
                </a:lnTo>
                <a:lnTo>
                  <a:pt x="80844" y="486000"/>
                </a:lnTo>
                <a:lnTo>
                  <a:pt x="0" y="486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/>
            <a:endParaRPr lang="de-DE" noProof="0">
              <a:solidFill>
                <a:srgbClr val="00306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33989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Seite </a:t>
            </a:r>
            <a:fld id="{7035D381-67B0-48C1-98E1-720E08ACEF49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7091304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305B6D76-6B4B-4ED5-B8F1-5D1D098312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592" imgH="591" progId="TCLayout.ActiveDocument.1">
                  <p:embed/>
                </p:oleObj>
              </mc:Choice>
              <mc:Fallback>
                <p:oleObj name="think-cell Slide" r:id="rId10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305B6D76-6B4B-4ED5-B8F1-5D1D098312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F5394D5D-BCB2-4AA6-8B07-AC4F790FBF0B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3300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7" name="2. Slide Title">
            <a:extLst>
              <a:ext uri="{FF2B5EF4-FFF2-40B4-BE49-F238E27FC236}">
                <a16:creationId xmlns:a16="http://schemas.microsoft.com/office/drawing/2014/main" id="{99495DFD-8D6A-4DD8-AE3A-47FA42AA0A4F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416052" y="1620839"/>
            <a:ext cx="5984748" cy="1015663"/>
          </a:xfrm>
        </p:spPr>
        <p:txBody>
          <a:bodyPr wrap="square" anchor="t">
            <a:noAutofit/>
          </a:bodyPr>
          <a:lstStyle>
            <a:lvl1pPr>
              <a:lnSpc>
                <a:spcPct val="100000"/>
              </a:lnSpc>
              <a:defRPr sz="3300"/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id="{A86AE8A6-05EF-4E76-AAAD-41743692E9F9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8484394" y="4874065"/>
            <a:ext cx="244126" cy="10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458058">
              <a:defRPr/>
            </a:pPr>
            <a:fld id="{4ABDCABE-3F10-B64C-92F1-862014417034}" type="slidenum">
              <a:rPr lang="de-DE" sz="675" smtClean="0">
                <a:solidFill>
                  <a:srgbClr val="003063"/>
                </a:solidFill>
                <a:cs typeface="Arial" panose="020B0604020202020204" pitchFamily="34" charset="0"/>
              </a:rPr>
              <a:pPr algn="r" defTabSz="458058">
                <a:defRPr/>
              </a:pPr>
              <a:t>‹Nr.›</a:t>
            </a:fld>
            <a:endParaRPr lang="de-DE" sz="675" dirty="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  <p:sp>
        <p:nvSpPr>
          <p:cNvPr id="6" name="5. Source">
            <a:extLst>
              <a:ext uri="{FF2B5EF4-FFF2-40B4-BE49-F238E27FC236}">
                <a16:creationId xmlns:a16="http://schemas.microsoft.com/office/drawing/2014/main" id="{B871FE09-BB6E-4334-B0EA-E52395AA61B3}"/>
              </a:ext>
            </a:extLst>
          </p:cNvPr>
          <p:cNvSpPr txBox="1"/>
          <p:nvPr userDrawn="1">
            <p:custDataLst>
              <p:tags r:id="rId5"/>
            </p:custDataLst>
          </p:nvPr>
        </p:nvSpPr>
        <p:spPr>
          <a:xfrm>
            <a:off x="416052" y="4876252"/>
            <a:ext cx="5458396" cy="92333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>
                <a:solidFill>
                  <a:srgbClr val="003063"/>
                </a:solidFill>
              </a:rPr>
              <a:t>Quelle: …</a:t>
            </a:r>
          </a:p>
        </p:txBody>
      </p:sp>
      <p:sp>
        <p:nvSpPr>
          <p:cNvPr id="9" name="1. On-page tracker">
            <a:extLst>
              <a:ext uri="{FF2B5EF4-FFF2-40B4-BE49-F238E27FC236}">
                <a16:creationId xmlns:a16="http://schemas.microsoft.com/office/drawing/2014/main" id="{FA764DC8-CEA6-42F3-8E66-7C768AAD275E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416051" y="31198"/>
            <a:ext cx="2882504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DADDD70-FD86-4F3D-BF15-97A72F2F7BAF}"/>
              </a:ext>
            </a:extLst>
          </p:cNvPr>
          <p:cNvGrpSpPr/>
          <p:nvPr userDrawn="1"/>
        </p:nvGrpSpPr>
        <p:grpSpPr>
          <a:xfrm>
            <a:off x="0" y="3746838"/>
            <a:ext cx="9144000" cy="1396663"/>
            <a:chOff x="0" y="3746837"/>
            <a:chExt cx="9144000" cy="1396663"/>
          </a:xfrm>
        </p:grpSpPr>
        <p:sp>
          <p:nvSpPr>
            <p:cNvPr id="11" name="Rechteck 6">
              <a:extLst>
                <a:ext uri="{FF2B5EF4-FFF2-40B4-BE49-F238E27FC236}">
                  <a16:creationId xmlns:a16="http://schemas.microsoft.com/office/drawing/2014/main" id="{95F53EE2-1549-4443-A33D-9C7FF9C85716}"/>
                </a:ext>
              </a:extLst>
            </p:cNvPr>
            <p:cNvSpPr/>
            <p:nvPr userDrawn="1"/>
          </p:nvSpPr>
          <p:spPr>
            <a:xfrm>
              <a:off x="0" y="3996188"/>
              <a:ext cx="9144000" cy="114731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350">
                <a:solidFill>
                  <a:srgbClr val="FFFFFF"/>
                </a:solidFill>
              </a:endParaRPr>
            </a:p>
          </p:txBody>
        </p:sp>
        <p:pic>
          <p:nvPicPr>
            <p:cNvPr id="12" name="Picture 4" descr="Z:\Kunden\Hamburg_Marketing\Bildmaterial\Logos_Gesellschaften\HamburgLogo_Weiße_Typo.wmf">
              <a:extLst>
                <a:ext uri="{FF2B5EF4-FFF2-40B4-BE49-F238E27FC236}">
                  <a16:creationId xmlns:a16="http://schemas.microsoft.com/office/drawing/2014/main" id="{A86E99DC-2FDC-4AFA-8977-77E8380EF0F5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7999" y="4515735"/>
              <a:ext cx="2027867" cy="37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Freihandform 39">
              <a:extLst>
                <a:ext uri="{FF2B5EF4-FFF2-40B4-BE49-F238E27FC236}">
                  <a16:creationId xmlns:a16="http://schemas.microsoft.com/office/drawing/2014/main" id="{5B652A22-3ED4-42B0-917B-36B92BA00ED7}"/>
                </a:ext>
              </a:extLst>
            </p:cNvPr>
            <p:cNvSpPr>
              <a:spLocks noChangeAspect="1"/>
            </p:cNvSpPr>
            <p:nvPr userDrawn="1"/>
          </p:nvSpPr>
          <p:spPr bwMode="gray">
            <a:xfrm>
              <a:off x="0" y="3746837"/>
              <a:ext cx="1784351" cy="486000"/>
            </a:xfrm>
            <a:custGeom>
              <a:avLst/>
              <a:gdLst/>
              <a:ahLst/>
              <a:cxnLst/>
              <a:rect l="l" t="t" r="r" b="b"/>
              <a:pathLst>
                <a:path w="1784351" h="486000">
                  <a:moveTo>
                    <a:pt x="0" y="0"/>
                  </a:moveTo>
                  <a:lnTo>
                    <a:pt x="80844" y="0"/>
                  </a:lnTo>
                  <a:lnTo>
                    <a:pt x="1004494" y="0"/>
                  </a:lnTo>
                  <a:lnTo>
                    <a:pt x="1060429" y="0"/>
                  </a:lnTo>
                  <a:lnTo>
                    <a:pt x="1152128" y="0"/>
                  </a:lnTo>
                  <a:lnTo>
                    <a:pt x="1784351" y="0"/>
                  </a:lnTo>
                  <a:lnTo>
                    <a:pt x="1503348" y="412825"/>
                  </a:lnTo>
                  <a:cubicBezTo>
                    <a:pt x="1472029" y="455546"/>
                    <a:pt x="1434432" y="484128"/>
                    <a:pt x="1374857" y="486000"/>
                  </a:cubicBezTo>
                  <a:lnTo>
                    <a:pt x="1152128" y="486000"/>
                  </a:lnTo>
                  <a:lnTo>
                    <a:pt x="1060429" y="486000"/>
                  </a:lnTo>
                  <a:lnTo>
                    <a:pt x="1004494" y="486000"/>
                  </a:lnTo>
                  <a:lnTo>
                    <a:pt x="80844" y="486000"/>
                  </a:lnTo>
                  <a:lnTo>
                    <a:pt x="0" y="486000"/>
                  </a:lnTo>
                  <a:close/>
                </a:path>
              </a:pathLst>
            </a:custGeom>
            <a:solidFill>
              <a:srgbClr val="E1001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342900"/>
              <a:endParaRPr lang="de-DE" sz="1350">
                <a:solidFill>
                  <a:srgbClr val="003063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14" name="Slide Number">
            <a:extLst>
              <a:ext uri="{FF2B5EF4-FFF2-40B4-BE49-F238E27FC236}">
                <a16:creationId xmlns:a16="http://schemas.microsoft.com/office/drawing/2014/main" id="{2484816A-E87E-4124-A54B-A859F35BE844}"/>
              </a:ext>
            </a:extLst>
          </p:cNvPr>
          <p:cNvSpPr>
            <a:spLocks noChangeArrowheads="1"/>
          </p:cNvSpPr>
          <p:nvPr userDrawn="1">
            <p:custDataLst>
              <p:tags r:id="rId7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5" name="5. Source" hidden="1">
            <a:extLst>
              <a:ext uri="{FF2B5EF4-FFF2-40B4-BE49-F238E27FC236}">
                <a16:creationId xmlns:a16="http://schemas.microsoft.com/office/drawing/2014/main" id="{3F72F5DE-529E-4721-B48B-8E5F81B1FB02}"/>
              </a:ext>
            </a:extLst>
          </p:cNvPr>
          <p:cNvSpPr txBox="1"/>
          <p:nvPr userDrawn="1">
            <p:custDataLst>
              <p:tags r:id="rId8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</p:spTree>
    <p:extLst>
      <p:ext uri="{BB962C8B-B14F-4D97-AF65-F5344CB8AC3E}">
        <p14:creationId xmlns:p14="http://schemas.microsoft.com/office/powerpoint/2010/main" val="394320795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EC6EE29E-F64A-419F-BFB0-EEDEB71953F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EC6EE29E-F64A-419F-BFB0-EEDEB71953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9810AA9C-25D1-4BD6-B6BE-936746D56BD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de-DE" sz="2550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8" name="2. Slide Title">
            <a:extLst>
              <a:ext uri="{FF2B5EF4-FFF2-40B4-BE49-F238E27FC236}">
                <a16:creationId xmlns:a16="http://schemas.microsoft.com/office/drawing/2014/main" id="{EA735538-C733-4892-93A4-7B433D8B829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129284" y="2647551"/>
            <a:ext cx="6885432" cy="412036"/>
          </a:xfrm>
          <a:prstGeom prst="rect">
            <a:avLst/>
          </a:prstGeom>
        </p:spPr>
        <p:txBody>
          <a:bodyPr>
            <a:spAutoFit/>
          </a:bodyPr>
          <a:lstStyle>
            <a:lvl1pPr>
              <a:lnSpc>
                <a:spcPct val="105000"/>
              </a:lnSpc>
              <a:defRPr sz="2550"/>
            </a:lvl1pPr>
          </a:lstStyle>
          <a:p>
            <a:r>
              <a:rPr lang="de-DE" dirty="0"/>
              <a:t>“Click to add quote</a:t>
            </a:r>
          </a:p>
        </p:txBody>
      </p:sp>
      <p:sp>
        <p:nvSpPr>
          <p:cNvPr id="6" name="3. Subtitle">
            <a:extLst>
              <a:ext uri="{FF2B5EF4-FFF2-40B4-BE49-F238E27FC236}">
                <a16:creationId xmlns:a16="http://schemas.microsoft.com/office/drawing/2014/main" id="{8DB5022C-F66C-4018-82F3-195571DDD527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4"/>
            </p:custDataLst>
          </p:nvPr>
        </p:nvSpPr>
        <p:spPr>
          <a:xfrm>
            <a:off x="1129284" y="3213473"/>
            <a:ext cx="6885432" cy="20774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350" b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 dirty="0"/>
              <a:t>Click to add quote source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556D1499-3230-4098-85B2-D4CC7CA621F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5"/>
            </p:custDataLst>
          </p:nvPr>
        </p:nvSpPr>
        <p:spPr>
          <a:xfrm>
            <a:off x="416051" y="31198"/>
            <a:ext cx="2882504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11" name="Rechteck 24">
            <a:extLst>
              <a:ext uri="{FF2B5EF4-FFF2-40B4-BE49-F238E27FC236}">
                <a16:creationId xmlns:a16="http://schemas.microsoft.com/office/drawing/2014/main" id="{A5BF717C-0C5B-413D-8950-4F094116C251}"/>
              </a:ext>
            </a:extLst>
          </p:cNvPr>
          <p:cNvSpPr/>
          <p:nvPr userDrawn="1"/>
        </p:nvSpPr>
        <p:spPr>
          <a:xfrm>
            <a:off x="0" y="4869616"/>
            <a:ext cx="9144000" cy="2738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pic>
        <p:nvPicPr>
          <p:cNvPr id="12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CD08CA70-93AC-4ABA-9D62-4E2113A4E76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910358" y="4928501"/>
            <a:ext cx="817591" cy="1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lide Number">
            <a:extLst>
              <a:ext uri="{FF2B5EF4-FFF2-40B4-BE49-F238E27FC236}">
                <a16:creationId xmlns:a16="http://schemas.microsoft.com/office/drawing/2014/main" id="{D6A0DC62-4D76-439C-AC32-ACE84FEF43C0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14EB7E7E-9F20-4E29-BF97-7EF345D7CFFB}"/>
              </a:ext>
            </a:extLst>
          </p:cNvPr>
          <p:cNvSpPr txBox="1"/>
          <p:nvPr userDrawn="1">
            <p:custDataLst>
              <p:tags r:id="rId7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  <p:sp>
        <p:nvSpPr>
          <p:cNvPr id="15" name="Freihandform 27">
            <a:extLst>
              <a:ext uri="{FF2B5EF4-FFF2-40B4-BE49-F238E27FC236}">
                <a16:creationId xmlns:a16="http://schemas.microsoft.com/office/drawing/2014/main" id="{2E04439A-A028-4D0B-BF7B-A4F94303091F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0" y="4783447"/>
            <a:ext cx="604350" cy="172343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151421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DA8D6A48-EE20-4EB4-A234-9F3B16C028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DA8D6A48-EE20-4EB4-A234-9F3B16C028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B1858E84-FFF8-4B80-B2B3-C842B3509054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875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6" name="RectangleLight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2560320" y="0"/>
            <a:ext cx="6583680" cy="5143500"/>
          </a:xfrm>
          <a:prstGeom prst="rect">
            <a:avLst/>
          </a:prstGeom>
          <a:solidFill>
            <a:srgbClr val="F0F0F0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350" dirty="0">
              <a:solidFill>
                <a:srgbClr val="F0F0F0"/>
              </a:solidFill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6647A441-8DE4-4236-BCC7-B694B2C59E00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416052" y="1769736"/>
            <a:ext cx="1885950" cy="865622"/>
          </a:xfrm>
        </p:spPr>
        <p:txBody>
          <a:bodyPr wrap="square" anchor="b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A4DBA574-6D59-4DFD-82A7-9B1E9AEB906E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416052" y="2744733"/>
            <a:ext cx="1885950" cy="4154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350" b="0">
                <a:solidFill>
                  <a:schemeClr val="tx1"/>
                </a:solidFill>
              </a:defRPr>
            </a:lvl1pPr>
            <a:lvl2pPr marL="342884" indent="0" algn="ctr">
              <a:buNone/>
              <a:defRPr sz="1500"/>
            </a:lvl2pPr>
            <a:lvl3pPr marL="685766" indent="0" algn="ctr">
              <a:buNone/>
              <a:defRPr sz="1350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5" indent="0" algn="ctr">
              <a:buNone/>
              <a:defRPr sz="1200"/>
            </a:lvl6pPr>
            <a:lvl7pPr marL="2057297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4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de-DE" dirty="0"/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96552B7E-7081-4EA8-9351-FE4C7216ADF2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416052" y="31198"/>
            <a:ext cx="1885951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11" name="Rechteck 24">
            <a:extLst>
              <a:ext uri="{FF2B5EF4-FFF2-40B4-BE49-F238E27FC236}">
                <a16:creationId xmlns:a16="http://schemas.microsoft.com/office/drawing/2014/main" id="{015FD1FA-91DF-44FB-98EE-3323B793B550}"/>
              </a:ext>
            </a:extLst>
          </p:cNvPr>
          <p:cNvSpPr/>
          <p:nvPr userDrawn="1"/>
        </p:nvSpPr>
        <p:spPr>
          <a:xfrm>
            <a:off x="0" y="4869616"/>
            <a:ext cx="9144000" cy="2738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pic>
        <p:nvPicPr>
          <p:cNvPr id="12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DC3F8D5A-A9C9-41B1-8AED-7E68B16B182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910358" y="4928501"/>
            <a:ext cx="817591" cy="1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lide Number">
            <a:extLst>
              <a:ext uri="{FF2B5EF4-FFF2-40B4-BE49-F238E27FC236}">
                <a16:creationId xmlns:a16="http://schemas.microsoft.com/office/drawing/2014/main" id="{BEBBEAC9-E48E-4ABC-AC43-48C0489379BF}"/>
              </a:ext>
            </a:extLst>
          </p:cNvPr>
          <p:cNvSpPr>
            <a:spLocks noChangeArrowheads="1"/>
          </p:cNvSpPr>
          <p:nvPr userDrawn="1">
            <p:custDataLst>
              <p:tags r:id="rId7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188A6342-1ACD-4525-AF99-EE590E8CEC2C}"/>
              </a:ext>
            </a:extLst>
          </p:cNvPr>
          <p:cNvSpPr txBox="1"/>
          <p:nvPr userDrawn="1">
            <p:custDataLst>
              <p:tags r:id="rId8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  <p:sp>
        <p:nvSpPr>
          <p:cNvPr id="15" name="Freihandform 27">
            <a:extLst>
              <a:ext uri="{FF2B5EF4-FFF2-40B4-BE49-F238E27FC236}">
                <a16:creationId xmlns:a16="http://schemas.microsoft.com/office/drawing/2014/main" id="{4D1F7391-2EAA-4CD0-A0A8-AFF46B6E33C3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0" y="4783447"/>
            <a:ext cx="604350" cy="172343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068147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EE6E84E-0DE7-4EEF-8932-BF42153B3B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EE6E84E-0DE7-4EEF-8932-BF42153B3B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978905BC-BCAC-4D42-A6B2-393874D8FEB6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875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6" name="RectangleLight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3273552" y="0"/>
            <a:ext cx="5870448" cy="5143500"/>
          </a:xfrm>
          <a:prstGeom prst="rect">
            <a:avLst/>
          </a:prstGeom>
          <a:solidFill>
            <a:srgbClr val="F0F0F0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350" dirty="0">
              <a:solidFill>
                <a:srgbClr val="F0F0F0"/>
              </a:solidFill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4EF89F43-35C6-451B-BBE8-87D2B8B83F5E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416052" y="2058277"/>
            <a:ext cx="2599182" cy="577081"/>
          </a:xfrm>
          <a:prstGeom prst="rect">
            <a:avLst/>
          </a:prstGeom>
        </p:spPr>
        <p:txBody>
          <a:bodyPr wrap="square" anchor="b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9F06A69A-B095-4159-932B-3658DD253FDF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416052" y="2744734"/>
            <a:ext cx="2599181" cy="20774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350" b="0">
                <a:solidFill>
                  <a:schemeClr val="tx1"/>
                </a:solidFill>
              </a:defRPr>
            </a:lvl1pPr>
            <a:lvl2pPr marL="342884" indent="0" algn="ctr">
              <a:buNone/>
              <a:defRPr sz="1500"/>
            </a:lvl2pPr>
            <a:lvl3pPr marL="685766" indent="0" algn="ctr">
              <a:buNone/>
              <a:defRPr sz="1350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5" indent="0" algn="ctr">
              <a:buNone/>
              <a:defRPr sz="1200"/>
            </a:lvl6pPr>
            <a:lvl7pPr marL="2057297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4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de-DE" dirty="0"/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79C07342-0520-417C-B878-54C94CBD853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416051" y="31198"/>
            <a:ext cx="2599183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11" name="Rechteck 24">
            <a:extLst>
              <a:ext uri="{FF2B5EF4-FFF2-40B4-BE49-F238E27FC236}">
                <a16:creationId xmlns:a16="http://schemas.microsoft.com/office/drawing/2014/main" id="{C1AA8A78-971F-4705-958D-AF23CF13982A}"/>
              </a:ext>
            </a:extLst>
          </p:cNvPr>
          <p:cNvSpPr/>
          <p:nvPr userDrawn="1"/>
        </p:nvSpPr>
        <p:spPr>
          <a:xfrm>
            <a:off x="0" y="4869616"/>
            <a:ext cx="9144000" cy="2738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pic>
        <p:nvPicPr>
          <p:cNvPr id="12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89E34C02-02B7-423B-B5F5-8704D1CE5F6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910358" y="4928501"/>
            <a:ext cx="817591" cy="1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lide Number">
            <a:extLst>
              <a:ext uri="{FF2B5EF4-FFF2-40B4-BE49-F238E27FC236}">
                <a16:creationId xmlns:a16="http://schemas.microsoft.com/office/drawing/2014/main" id="{D1A6C29B-AECB-4D72-882D-35120857DFD9}"/>
              </a:ext>
            </a:extLst>
          </p:cNvPr>
          <p:cNvSpPr>
            <a:spLocks noChangeArrowheads="1"/>
          </p:cNvSpPr>
          <p:nvPr userDrawn="1">
            <p:custDataLst>
              <p:tags r:id="rId7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233FFDFD-7ACC-40E8-B8A4-AEE44C53E9AD}"/>
              </a:ext>
            </a:extLst>
          </p:cNvPr>
          <p:cNvSpPr txBox="1"/>
          <p:nvPr userDrawn="1">
            <p:custDataLst>
              <p:tags r:id="rId8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  <p:sp>
        <p:nvSpPr>
          <p:cNvPr id="15" name="Freihandform 27">
            <a:extLst>
              <a:ext uri="{FF2B5EF4-FFF2-40B4-BE49-F238E27FC236}">
                <a16:creationId xmlns:a16="http://schemas.microsoft.com/office/drawing/2014/main" id="{0661AA46-5D08-478D-BC8A-FA116B6A79B5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0" y="4783447"/>
            <a:ext cx="604350" cy="172343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246236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9F7114D8-6025-4386-BA96-B034FE6B3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0D2A91C4-14B6-4197-8502-D410073B462C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875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4569714" y="0"/>
            <a:ext cx="4574286" cy="5143500"/>
          </a:xfrm>
          <a:prstGeom prst="rect">
            <a:avLst/>
          </a:prstGeom>
          <a:solidFill>
            <a:srgbClr val="F0F0F0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350" dirty="0">
              <a:solidFill>
                <a:srgbClr val="F0F0F0"/>
              </a:solidFill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8FFC5EFA-01A0-4033-8D7E-3C2B1F490A33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416052" y="91790"/>
            <a:ext cx="3799332" cy="577081"/>
          </a:xfrm>
        </p:spPr>
        <p:txBody>
          <a:bodyPr wrap="square">
            <a:spAutoFit/>
          </a:bodyPr>
          <a:lstStyle/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1555BB7F-874D-4148-9E84-841F62C8E9D4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416052" y="709267"/>
            <a:ext cx="3799332" cy="20774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350" b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de-DE" dirty="0"/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E9BE4D1E-183A-499B-BFC7-798294EB7AE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416051" y="31198"/>
            <a:ext cx="2882504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11" name="Rechteck 24">
            <a:extLst>
              <a:ext uri="{FF2B5EF4-FFF2-40B4-BE49-F238E27FC236}">
                <a16:creationId xmlns:a16="http://schemas.microsoft.com/office/drawing/2014/main" id="{A42AB203-C0BC-4080-8BDF-F3A46AE4ECF9}"/>
              </a:ext>
            </a:extLst>
          </p:cNvPr>
          <p:cNvSpPr/>
          <p:nvPr userDrawn="1"/>
        </p:nvSpPr>
        <p:spPr>
          <a:xfrm>
            <a:off x="0" y="4869616"/>
            <a:ext cx="9144000" cy="2738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pic>
        <p:nvPicPr>
          <p:cNvPr id="12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412CA6A5-A211-4B87-913C-AF7671E29E2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910358" y="4928501"/>
            <a:ext cx="817591" cy="1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lide Number">
            <a:extLst>
              <a:ext uri="{FF2B5EF4-FFF2-40B4-BE49-F238E27FC236}">
                <a16:creationId xmlns:a16="http://schemas.microsoft.com/office/drawing/2014/main" id="{B5F6F743-84F8-46A5-906B-996D90F0BF11}"/>
              </a:ext>
            </a:extLst>
          </p:cNvPr>
          <p:cNvSpPr>
            <a:spLocks noChangeArrowheads="1"/>
          </p:cNvSpPr>
          <p:nvPr userDrawn="1">
            <p:custDataLst>
              <p:tags r:id="rId7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BEA3C881-E0D0-4C56-90A2-7AC06A35B3BC}"/>
              </a:ext>
            </a:extLst>
          </p:cNvPr>
          <p:cNvSpPr txBox="1"/>
          <p:nvPr userDrawn="1">
            <p:custDataLst>
              <p:tags r:id="rId8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  <p:sp>
        <p:nvSpPr>
          <p:cNvPr id="15" name="Freihandform 27">
            <a:extLst>
              <a:ext uri="{FF2B5EF4-FFF2-40B4-BE49-F238E27FC236}">
                <a16:creationId xmlns:a16="http://schemas.microsoft.com/office/drawing/2014/main" id="{ADCBCC42-E038-4A04-A12E-A18C5D196D20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0" y="4783447"/>
            <a:ext cx="604350" cy="172343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30403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293AC4C-5B2F-4A0C-8C9B-7295BEE1F4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572" imgH="588" progId="TCLayout.ActiveDocument.1">
                  <p:embed/>
                </p:oleObj>
              </mc:Choice>
              <mc:Fallback>
                <p:oleObj name="think-cell Slide" r:id="rId10" imgW="572" imgH="588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293AC4C-5B2F-4A0C-8C9B-7295BEE1F4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3C53A340-E8EF-44AD-B635-AD22789B7EAE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875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0415F114-7B0E-43F2-8881-F0D9FB2A643B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416052" y="380330"/>
            <a:ext cx="5225796" cy="288541"/>
          </a:xfrm>
        </p:spPr>
        <p:txBody>
          <a:bodyPr wrap="square">
            <a:noAutofit/>
          </a:bodyPr>
          <a:lstStyle/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5872734" y="0"/>
            <a:ext cx="3271266" cy="5143500"/>
          </a:xfrm>
          <a:prstGeom prst="rect">
            <a:avLst/>
          </a:prstGeom>
          <a:solidFill>
            <a:srgbClr val="F0F0F0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350" dirty="0">
              <a:solidFill>
                <a:srgbClr val="F0F0F0"/>
              </a:solidFill>
            </a:endParaRP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712BED6B-950C-4FB8-AEE1-14FA61D013FF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416052" y="709267"/>
            <a:ext cx="5225796" cy="20774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350" b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de-DE" dirty="0"/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7C393009-0681-4A8F-A1E9-19E10A949DC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416051" y="31198"/>
            <a:ext cx="2882504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11" name="Rechteck 24">
            <a:extLst>
              <a:ext uri="{FF2B5EF4-FFF2-40B4-BE49-F238E27FC236}">
                <a16:creationId xmlns:a16="http://schemas.microsoft.com/office/drawing/2014/main" id="{74DA4ACC-1179-4C5A-9459-FD467BAF612C}"/>
              </a:ext>
            </a:extLst>
          </p:cNvPr>
          <p:cNvSpPr/>
          <p:nvPr userDrawn="1"/>
        </p:nvSpPr>
        <p:spPr>
          <a:xfrm>
            <a:off x="0" y="4869616"/>
            <a:ext cx="9144000" cy="2738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pic>
        <p:nvPicPr>
          <p:cNvPr id="12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08E3E2BB-08A0-4358-B012-53A25C653BA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910358" y="4928501"/>
            <a:ext cx="817591" cy="1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lide Number">
            <a:extLst>
              <a:ext uri="{FF2B5EF4-FFF2-40B4-BE49-F238E27FC236}">
                <a16:creationId xmlns:a16="http://schemas.microsoft.com/office/drawing/2014/main" id="{889129A8-C161-445D-AB1F-5ADE0B105FCE}"/>
              </a:ext>
            </a:extLst>
          </p:cNvPr>
          <p:cNvSpPr>
            <a:spLocks noChangeArrowheads="1"/>
          </p:cNvSpPr>
          <p:nvPr userDrawn="1">
            <p:custDataLst>
              <p:tags r:id="rId7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B2AC2E12-0BF1-4AB4-8795-E070A1714217}"/>
              </a:ext>
            </a:extLst>
          </p:cNvPr>
          <p:cNvSpPr txBox="1"/>
          <p:nvPr userDrawn="1">
            <p:custDataLst>
              <p:tags r:id="rId8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  <p:sp>
        <p:nvSpPr>
          <p:cNvPr id="15" name="Freihandform 27">
            <a:extLst>
              <a:ext uri="{FF2B5EF4-FFF2-40B4-BE49-F238E27FC236}">
                <a16:creationId xmlns:a16="http://schemas.microsoft.com/office/drawing/2014/main" id="{E5EFBF73-B733-4138-B5D6-3516BF742A4B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0" y="4783447"/>
            <a:ext cx="604350" cy="172343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954585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/4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9F7114D8-6025-4386-BA96-B034FE6B3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B036423E-5A61-4CEB-BB88-8AA78CA61635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875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23" name="RectangleLight">
            <a:extLst>
              <a:ext uri="{FF2B5EF4-FFF2-40B4-BE49-F238E27FC236}">
                <a16:creationId xmlns:a16="http://schemas.microsoft.com/office/drawing/2014/main" id="{A80E2F68-4ED6-42EF-9858-2FE4B1382825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6586062" y="0"/>
            <a:ext cx="2557938" cy="5143500"/>
          </a:xfrm>
          <a:prstGeom prst="rect">
            <a:avLst/>
          </a:prstGeom>
          <a:solidFill>
            <a:srgbClr val="F0F0F0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350" dirty="0">
              <a:solidFill>
                <a:srgbClr val="F0F0F0"/>
              </a:solidFill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8FFC5EFA-01A0-4033-8D7E-3C2B1F490A33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416052" y="380330"/>
            <a:ext cx="5939028" cy="288541"/>
          </a:xfrm>
        </p:spPr>
        <p:txBody>
          <a:bodyPr wrap="square">
            <a:spAutoFit/>
          </a:bodyPr>
          <a:lstStyle/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1555BB7F-874D-4148-9E84-841F62C8E9D4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416052" y="709267"/>
            <a:ext cx="5939028" cy="20774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350" b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de-DE" dirty="0"/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DEC2F904-C5C8-4B39-9C46-6CA56144D86A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416051" y="31198"/>
            <a:ext cx="2882504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11" name="Rechteck 24">
            <a:extLst>
              <a:ext uri="{FF2B5EF4-FFF2-40B4-BE49-F238E27FC236}">
                <a16:creationId xmlns:a16="http://schemas.microsoft.com/office/drawing/2014/main" id="{32B42C24-9F3D-4280-9811-65D23E4BF486}"/>
              </a:ext>
            </a:extLst>
          </p:cNvPr>
          <p:cNvSpPr/>
          <p:nvPr userDrawn="1"/>
        </p:nvSpPr>
        <p:spPr>
          <a:xfrm>
            <a:off x="0" y="4869616"/>
            <a:ext cx="9144000" cy="2738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pic>
        <p:nvPicPr>
          <p:cNvPr id="12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8F6F0A7B-AC8F-4B89-8E10-464C43DD252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910358" y="4928501"/>
            <a:ext cx="817591" cy="1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lide Number">
            <a:extLst>
              <a:ext uri="{FF2B5EF4-FFF2-40B4-BE49-F238E27FC236}">
                <a16:creationId xmlns:a16="http://schemas.microsoft.com/office/drawing/2014/main" id="{5AAC7741-D145-4D25-B9DD-EBA50B6D637F}"/>
              </a:ext>
            </a:extLst>
          </p:cNvPr>
          <p:cNvSpPr>
            <a:spLocks noChangeArrowheads="1"/>
          </p:cNvSpPr>
          <p:nvPr userDrawn="1">
            <p:custDataLst>
              <p:tags r:id="rId7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735B202F-42B8-4651-A71E-E12CF54EB6E7}"/>
              </a:ext>
            </a:extLst>
          </p:cNvPr>
          <p:cNvSpPr txBox="1"/>
          <p:nvPr userDrawn="1">
            <p:custDataLst>
              <p:tags r:id="rId8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  <p:sp>
        <p:nvSpPr>
          <p:cNvPr id="15" name="Freihandform 27">
            <a:extLst>
              <a:ext uri="{FF2B5EF4-FFF2-40B4-BE49-F238E27FC236}">
                <a16:creationId xmlns:a16="http://schemas.microsoft.com/office/drawing/2014/main" id="{5C621098-2192-4BDE-98A0-FAF962BB5BAA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0" y="4783447"/>
            <a:ext cx="604350" cy="172343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388406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-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648A5D5-75B9-4F02-A4CB-B3C65A9BF2C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648A5D5-75B9-4F02-A4CB-B3C65A9BF2C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0BFFA2F3-1C0F-44F4-881A-6CE16329DAC5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875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4" name="2. Slide Title">
            <a:extLst>
              <a:ext uri="{FF2B5EF4-FFF2-40B4-BE49-F238E27FC236}">
                <a16:creationId xmlns:a16="http://schemas.microsoft.com/office/drawing/2014/main" id="{6C3D89FC-A4B9-4683-B64F-B0644150274F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416052" y="668871"/>
            <a:ext cx="8311896" cy="288541"/>
          </a:xfrm>
        </p:spPr>
        <p:txBody>
          <a:bodyPr wrap="square">
            <a:sp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8" name="1. On-page tracker">
            <a:extLst>
              <a:ext uri="{FF2B5EF4-FFF2-40B4-BE49-F238E27FC236}">
                <a16:creationId xmlns:a16="http://schemas.microsoft.com/office/drawing/2014/main" id="{931AA88E-24E2-4493-A340-98EE8666A3B2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4"/>
            </p:custDataLst>
          </p:nvPr>
        </p:nvSpPr>
        <p:spPr>
          <a:xfrm>
            <a:off x="416051" y="31198"/>
            <a:ext cx="2882504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12" name="Rechteck 24">
            <a:extLst>
              <a:ext uri="{FF2B5EF4-FFF2-40B4-BE49-F238E27FC236}">
                <a16:creationId xmlns:a16="http://schemas.microsoft.com/office/drawing/2014/main" id="{9A7A86D9-B164-4697-B110-4058136F62D4}"/>
              </a:ext>
            </a:extLst>
          </p:cNvPr>
          <p:cNvSpPr/>
          <p:nvPr userDrawn="1"/>
        </p:nvSpPr>
        <p:spPr>
          <a:xfrm>
            <a:off x="0" y="4869616"/>
            <a:ext cx="9144000" cy="2738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pic>
        <p:nvPicPr>
          <p:cNvPr id="13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EA3BE5B3-DED2-41E2-9ADA-E9507F77A73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910358" y="4928501"/>
            <a:ext cx="817591" cy="1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">
            <a:extLst>
              <a:ext uri="{FF2B5EF4-FFF2-40B4-BE49-F238E27FC236}">
                <a16:creationId xmlns:a16="http://schemas.microsoft.com/office/drawing/2014/main" id="{3F6C8830-D4BC-4F3A-B3B5-155C11C3B358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6" name="5. Source" hidden="1">
            <a:extLst>
              <a:ext uri="{FF2B5EF4-FFF2-40B4-BE49-F238E27FC236}">
                <a16:creationId xmlns:a16="http://schemas.microsoft.com/office/drawing/2014/main" id="{508306D5-35AE-4178-98B2-345DC16A3D8E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  <p:sp>
        <p:nvSpPr>
          <p:cNvPr id="17" name="Freihandform 27">
            <a:extLst>
              <a:ext uri="{FF2B5EF4-FFF2-40B4-BE49-F238E27FC236}">
                <a16:creationId xmlns:a16="http://schemas.microsoft.com/office/drawing/2014/main" id="{36C3FE04-8143-4836-8770-D3F390C8C71B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0" y="4783447"/>
            <a:ext cx="604350" cy="172343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5673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220E9A7C-FB74-480B-8212-8CE5C1AF5D1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592" imgH="591" progId="TCLayout.ActiveDocument.1">
                  <p:embed/>
                </p:oleObj>
              </mc:Choice>
              <mc:Fallback>
                <p:oleObj name="think-cell Slide" r:id="rId6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220E9A7C-FB74-480B-8212-8CE5C1AF5D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1. On-page tracker">
            <a:extLst>
              <a:ext uri="{FF2B5EF4-FFF2-40B4-BE49-F238E27FC236}">
                <a16:creationId xmlns:a16="http://schemas.microsoft.com/office/drawing/2014/main" id="{BD5E1493-E8EF-4031-B447-85DA0B41811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2"/>
            </p:custDataLst>
          </p:nvPr>
        </p:nvSpPr>
        <p:spPr>
          <a:xfrm>
            <a:off x="416051" y="31198"/>
            <a:ext cx="2882504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6" name="Rechteck 24">
            <a:extLst>
              <a:ext uri="{FF2B5EF4-FFF2-40B4-BE49-F238E27FC236}">
                <a16:creationId xmlns:a16="http://schemas.microsoft.com/office/drawing/2014/main" id="{41AE009A-4FCE-4377-A085-A3419972F18D}"/>
              </a:ext>
            </a:extLst>
          </p:cNvPr>
          <p:cNvSpPr/>
          <p:nvPr userDrawn="1"/>
        </p:nvSpPr>
        <p:spPr>
          <a:xfrm>
            <a:off x="0" y="4869616"/>
            <a:ext cx="9144000" cy="2738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pic>
        <p:nvPicPr>
          <p:cNvPr id="10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3AC2083C-8F9D-4518-91CC-965D6A49AD8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910358" y="4928501"/>
            <a:ext cx="817591" cy="1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lide Number">
            <a:extLst>
              <a:ext uri="{FF2B5EF4-FFF2-40B4-BE49-F238E27FC236}">
                <a16:creationId xmlns:a16="http://schemas.microsoft.com/office/drawing/2014/main" id="{7D9953EB-7D6A-41E8-8661-A691F51720F5}"/>
              </a:ext>
            </a:extLst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2" name="5. Source" hidden="1">
            <a:extLst>
              <a:ext uri="{FF2B5EF4-FFF2-40B4-BE49-F238E27FC236}">
                <a16:creationId xmlns:a16="http://schemas.microsoft.com/office/drawing/2014/main" id="{A3872EB1-9754-40A4-B81A-F0D0139AEF57}"/>
              </a:ext>
            </a:extLst>
          </p:cNvPr>
          <p:cNvSpPr txBox="1"/>
          <p:nvPr userDrawn="1">
            <p:custDataLst>
              <p:tags r:id="rId4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  <p:sp>
        <p:nvSpPr>
          <p:cNvPr id="13" name="Freihandform 27">
            <a:extLst>
              <a:ext uri="{FF2B5EF4-FFF2-40B4-BE49-F238E27FC236}">
                <a16:creationId xmlns:a16="http://schemas.microsoft.com/office/drawing/2014/main" id="{C179057B-E141-4C31-8A24-F091D94E5401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0" y="4783447"/>
            <a:ext cx="604350" cy="172343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35388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A954CCC1-5027-4384-BFF6-B54153C697A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592" imgH="591" progId="TCLayout.ActiveDocument.1">
                  <p:embed/>
                </p:oleObj>
              </mc:Choice>
              <mc:Fallback>
                <p:oleObj name="think-cell Slide" r:id="rId5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A954CCC1-5027-4384-BFF6-B54153C697A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Bildplatzhalter 8">
            <a:extLst>
              <a:ext uri="{FF2B5EF4-FFF2-40B4-BE49-F238E27FC236}">
                <a16:creationId xmlns:a16="http://schemas.microsoft.com/office/drawing/2014/main" id="{1BC03573-0F2E-468A-8AC0-E22E8D0BADA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" b="31"/>
          <a:stretch>
            <a:fillRect/>
          </a:stretch>
        </p:blipFill>
        <p:spPr>
          <a:xfrm>
            <a:off x="0" y="0"/>
            <a:ext cx="9144000" cy="3715200"/>
          </a:xfrm>
          <a:prstGeom prst="rect">
            <a:avLst/>
          </a:prstGeom>
        </p:spPr>
      </p:pic>
      <p:sp>
        <p:nvSpPr>
          <p:cNvPr id="6" name="Rechteck 6">
            <a:extLst>
              <a:ext uri="{FF2B5EF4-FFF2-40B4-BE49-F238E27FC236}">
                <a16:creationId xmlns:a16="http://schemas.microsoft.com/office/drawing/2014/main" id="{55D329B4-2F4E-4CCA-A8D9-386F6C01C833}"/>
              </a:ext>
            </a:extLst>
          </p:cNvPr>
          <p:cNvSpPr/>
          <p:nvPr userDrawn="1"/>
        </p:nvSpPr>
        <p:spPr>
          <a:xfrm>
            <a:off x="0" y="3715200"/>
            <a:ext cx="9144000" cy="1428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sp>
        <p:nvSpPr>
          <p:cNvPr id="7" name="Freihandform 53">
            <a:extLst>
              <a:ext uri="{FF2B5EF4-FFF2-40B4-BE49-F238E27FC236}">
                <a16:creationId xmlns:a16="http://schemas.microsoft.com/office/drawing/2014/main" id="{54F41F60-0344-4838-BFB8-0D5DAC2442CD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1" y="3480152"/>
            <a:ext cx="1784351" cy="486000"/>
          </a:xfrm>
          <a:custGeom>
            <a:avLst/>
            <a:gdLst/>
            <a:ahLst/>
            <a:cxnLst/>
            <a:rect l="l" t="t" r="r" b="b"/>
            <a:pathLst>
              <a:path w="1784351" h="486000">
                <a:moveTo>
                  <a:pt x="0" y="0"/>
                </a:moveTo>
                <a:lnTo>
                  <a:pt x="80844" y="0"/>
                </a:lnTo>
                <a:lnTo>
                  <a:pt x="1004494" y="0"/>
                </a:lnTo>
                <a:lnTo>
                  <a:pt x="1060429" y="0"/>
                </a:lnTo>
                <a:lnTo>
                  <a:pt x="1152128" y="0"/>
                </a:lnTo>
                <a:lnTo>
                  <a:pt x="1784351" y="0"/>
                </a:lnTo>
                <a:lnTo>
                  <a:pt x="1503348" y="412825"/>
                </a:lnTo>
                <a:cubicBezTo>
                  <a:pt x="1472029" y="455546"/>
                  <a:pt x="1434432" y="484128"/>
                  <a:pt x="1374857" y="486000"/>
                </a:cubicBezTo>
                <a:lnTo>
                  <a:pt x="1152128" y="486000"/>
                </a:lnTo>
                <a:lnTo>
                  <a:pt x="1060429" y="486000"/>
                </a:lnTo>
                <a:lnTo>
                  <a:pt x="1004494" y="486000"/>
                </a:lnTo>
                <a:lnTo>
                  <a:pt x="80844" y="486000"/>
                </a:lnTo>
                <a:lnTo>
                  <a:pt x="0" y="486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08842E3-7C58-4EB6-B5A9-BF16C464B18D}"/>
              </a:ext>
            </a:extLst>
          </p:cNvPr>
          <p:cNvSpPr/>
          <p:nvPr userDrawn="1"/>
        </p:nvSpPr>
        <p:spPr>
          <a:xfrm>
            <a:off x="0" y="0"/>
            <a:ext cx="5961600" cy="3715200"/>
          </a:xfrm>
          <a:custGeom>
            <a:avLst/>
            <a:gdLst>
              <a:gd name="connsiteX0" fmla="*/ 0 w 7948800"/>
              <a:gd name="connsiteY0" fmla="*/ 0 h 4953600"/>
              <a:gd name="connsiteX1" fmla="*/ 7948800 w 7948800"/>
              <a:gd name="connsiteY1" fmla="*/ 0 h 4953600"/>
              <a:gd name="connsiteX2" fmla="*/ 5074315 w 7948800"/>
              <a:gd name="connsiteY2" fmla="*/ 4227550 h 4953600"/>
              <a:gd name="connsiteX3" fmla="*/ 3802834 w 7948800"/>
              <a:gd name="connsiteY3" fmla="*/ 4953600 h 4953600"/>
              <a:gd name="connsiteX4" fmla="*/ 3129280 w 7948800"/>
              <a:gd name="connsiteY4" fmla="*/ 4953600 h 4953600"/>
              <a:gd name="connsiteX5" fmla="*/ 3068320 w 7948800"/>
              <a:gd name="connsiteY5" fmla="*/ 4953600 h 4953600"/>
              <a:gd name="connsiteX6" fmla="*/ 2165811 w 7948800"/>
              <a:gd name="connsiteY6" fmla="*/ 4953600 h 4953600"/>
              <a:gd name="connsiteX7" fmla="*/ 2379135 w 7948800"/>
              <a:gd name="connsiteY7" fmla="*/ 4640203 h 4953600"/>
              <a:gd name="connsiteX8" fmla="*/ 1536171 w 7948800"/>
              <a:gd name="connsiteY8" fmla="*/ 4640203 h 4953600"/>
              <a:gd name="connsiteX9" fmla="*/ 1413905 w 7948800"/>
              <a:gd name="connsiteY9" fmla="*/ 4640203 h 4953600"/>
              <a:gd name="connsiteX10" fmla="*/ 1339325 w 7948800"/>
              <a:gd name="connsiteY10" fmla="*/ 4640203 h 4953600"/>
              <a:gd name="connsiteX11" fmla="*/ 107792 w 7948800"/>
              <a:gd name="connsiteY11" fmla="*/ 4640203 h 4953600"/>
              <a:gd name="connsiteX12" fmla="*/ 0 w 7948800"/>
              <a:gd name="connsiteY12" fmla="*/ 4640203 h 4953600"/>
              <a:gd name="connsiteX13" fmla="*/ 0 w 7948800"/>
              <a:gd name="connsiteY13" fmla="*/ 4631228 h 4953600"/>
              <a:gd name="connsiteX14" fmla="*/ 0 w 7948800"/>
              <a:gd name="connsiteY14" fmla="*/ 4571179 h 4953600"/>
              <a:gd name="connsiteX15" fmla="*/ 0 w 7948800"/>
              <a:gd name="connsiteY15" fmla="*/ 3896960 h 495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48800" h="4953600">
                <a:moveTo>
                  <a:pt x="0" y="0"/>
                </a:moveTo>
                <a:lnTo>
                  <a:pt x="7948800" y="0"/>
                </a:lnTo>
                <a:lnTo>
                  <a:pt x="5074315" y="4227550"/>
                </a:lnTo>
                <a:cubicBezTo>
                  <a:pt x="4735155" y="4702368"/>
                  <a:pt x="4256294" y="4948619"/>
                  <a:pt x="3802834" y="4953600"/>
                </a:cubicBezTo>
                <a:lnTo>
                  <a:pt x="3129280" y="4953600"/>
                </a:lnTo>
                <a:lnTo>
                  <a:pt x="3068320" y="4953600"/>
                </a:lnTo>
                <a:lnTo>
                  <a:pt x="2165811" y="4953600"/>
                </a:lnTo>
                <a:lnTo>
                  <a:pt x="2379135" y="4640203"/>
                </a:lnTo>
                <a:lnTo>
                  <a:pt x="1536171" y="4640203"/>
                </a:lnTo>
                <a:lnTo>
                  <a:pt x="1413905" y="4640203"/>
                </a:lnTo>
                <a:lnTo>
                  <a:pt x="1339325" y="4640203"/>
                </a:lnTo>
                <a:lnTo>
                  <a:pt x="107792" y="4640203"/>
                </a:lnTo>
                <a:lnTo>
                  <a:pt x="0" y="4640203"/>
                </a:lnTo>
                <a:lnTo>
                  <a:pt x="0" y="4631228"/>
                </a:lnTo>
                <a:lnTo>
                  <a:pt x="0" y="4571179"/>
                </a:lnTo>
                <a:lnTo>
                  <a:pt x="0" y="3896960"/>
                </a:lnTo>
                <a:close/>
              </a:path>
            </a:pathLst>
          </a:custGeom>
          <a:solidFill>
            <a:schemeClr val="bg1">
              <a:alpha val="8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200" dirty="0" err="1">
              <a:solidFill>
                <a:srgbClr val="FFFFFF"/>
              </a:solidFill>
            </a:endParaRPr>
          </a:p>
        </p:txBody>
      </p:sp>
      <p:sp>
        <p:nvSpPr>
          <p:cNvPr id="10" name="Title">
            <a:extLst>
              <a:ext uri="{FF2B5EF4-FFF2-40B4-BE49-F238E27FC236}">
                <a16:creationId xmlns:a16="http://schemas.microsoft.com/office/drawing/2014/main" id="{9A39DCE5-A1E6-4DEE-BCF5-847029F08585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413956" y="430069"/>
            <a:ext cx="3743707" cy="36933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de-DE" sz="2400" b="0" dirty="0"/>
            </a:lvl1pPr>
          </a:lstStyle>
          <a:p>
            <a:pPr lvl="0"/>
            <a:r>
              <a:rPr lang="de-DE" dirty="0"/>
              <a:t>ENd</a:t>
            </a:r>
          </a:p>
        </p:txBody>
      </p:sp>
      <p:pic>
        <p:nvPicPr>
          <p:cNvPr id="11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03D3F39B-013C-4EBA-8D7A-3BF2760FE58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6858000" y="4515735"/>
            <a:ext cx="2027867" cy="37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5. Source" hidden="1">
            <a:extLst>
              <a:ext uri="{FF2B5EF4-FFF2-40B4-BE49-F238E27FC236}">
                <a16:creationId xmlns:a16="http://schemas.microsoft.com/office/drawing/2014/main" id="{800E14F1-2771-4A5E-827B-1A4CECF8B60A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</p:spTree>
    <p:extLst>
      <p:ext uri="{BB962C8B-B14F-4D97-AF65-F5344CB8AC3E}">
        <p14:creationId xmlns:p14="http://schemas.microsoft.com/office/powerpoint/2010/main" val="579222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 hell_01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/>
              <a:t>Titelmasterformat durch Klicken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noProof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58775" y="1110450"/>
            <a:ext cx="4176713" cy="137473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4716462" y="1110450"/>
            <a:ext cx="4176713" cy="137473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DE" noProof="0" dirty="0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60116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Seite </a:t>
            </a:r>
            <a:fld id="{7035D381-67B0-48C1-98E1-720E08ACEF49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6" hasCustomPrompt="1"/>
          </p:nvPr>
        </p:nvSpPr>
        <p:spPr>
          <a:xfrm>
            <a:off x="358774" y="4393327"/>
            <a:ext cx="8532000" cy="123111"/>
          </a:xfrm>
        </p:spPr>
        <p:txBody>
          <a:bodyPr anchor="b"/>
          <a:lstStyle>
            <a:lvl1pPr>
              <a:defRPr sz="800" b="0"/>
            </a:lvl1pPr>
          </a:lstStyle>
          <a:p>
            <a:pPr lvl="0"/>
            <a:r>
              <a:rPr lang="de-DE" dirty="0"/>
              <a:t>Hier kann bei Bedarf eine Quelle eingefügt werden</a:t>
            </a:r>
            <a:endParaRPr lang="en-GB" dirty="0"/>
          </a:p>
        </p:txBody>
      </p:sp>
      <p:sp>
        <p:nvSpPr>
          <p:cNvPr id="3" name="Textfeld 2"/>
          <p:cNvSpPr txBox="1"/>
          <p:nvPr userDrawn="1"/>
        </p:nvSpPr>
        <p:spPr>
          <a:xfrm>
            <a:off x="4716462" y="4516438"/>
            <a:ext cx="4176000" cy="123111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 lvl="0" indent="0" algn="r">
              <a:spcBef>
                <a:spcPts val="1200"/>
              </a:spcBef>
              <a:buFont typeface="Arial" pitchFamily="34" charset="0"/>
              <a:buNone/>
              <a:defRPr sz="800" b="0" cap="none" baseline="0">
                <a:solidFill>
                  <a:schemeClr val="bg2"/>
                </a:solidFill>
              </a:defRPr>
            </a:lvl1pPr>
            <a:lvl2pPr marL="0" indent="0">
              <a:spcBef>
                <a:spcPts val="800"/>
              </a:spcBef>
              <a:buFont typeface="Arial" pitchFamily="34" charset="0"/>
              <a:buNone/>
              <a:defRPr sz="1600">
                <a:solidFill>
                  <a:schemeClr val="accent1"/>
                </a:solidFill>
              </a:defRPr>
            </a:lvl2pPr>
            <a:lvl3pPr marL="269875" indent="-269875">
              <a:spcBef>
                <a:spcPts val="400"/>
              </a:spcBef>
              <a:buClr>
                <a:schemeClr val="accent1"/>
              </a:buClr>
              <a:buSzPct val="150000"/>
              <a:buFont typeface="Arial" pitchFamily="34" charset="0"/>
              <a:buChar char="•"/>
              <a:defRPr sz="1600">
                <a:solidFill>
                  <a:schemeClr val="accent1"/>
                </a:solidFill>
              </a:defRPr>
            </a:lvl3pPr>
            <a:lvl4pPr marL="538163" indent="-268288">
              <a:spcBef>
                <a:spcPts val="200"/>
              </a:spcBef>
              <a:buClr>
                <a:schemeClr val="accent1"/>
              </a:buClr>
              <a:buSzPct val="150000"/>
              <a:buFont typeface="Arial" pitchFamily="34" charset="0"/>
              <a:buChar char="•"/>
              <a:defRPr sz="1400">
                <a:solidFill>
                  <a:schemeClr val="accent1"/>
                </a:solidFill>
              </a:defRPr>
            </a:lvl4pPr>
            <a:lvl5pPr marL="808038" indent="-269875">
              <a:spcBef>
                <a:spcPts val="200"/>
              </a:spcBef>
              <a:buClr>
                <a:schemeClr val="accent1"/>
              </a:buClr>
              <a:buSzPct val="150000"/>
              <a:buFont typeface="Arial" pitchFamily="34" charset="0"/>
              <a:buChar char="•"/>
              <a:defRPr sz="1400">
                <a:solidFill>
                  <a:schemeClr val="accent1"/>
                </a:solidFill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0"/>
            <a:r>
              <a:rPr lang="de-DE" dirty="0">
                <a:solidFill>
                  <a:schemeClr val="accent5"/>
                </a:solidFill>
              </a:rPr>
              <a:t>www.mediaserver.hamburg.de / Maxim Schulz</a:t>
            </a:r>
          </a:p>
        </p:txBody>
      </p:sp>
    </p:spTree>
    <p:extLst>
      <p:ext uri="{BB962C8B-B14F-4D97-AF65-F5344CB8AC3E}">
        <p14:creationId xmlns:p14="http://schemas.microsoft.com/office/powerpoint/2010/main" val="404007625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93F5A626-93FE-446A-A919-26F6C64073B1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2400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pic>
        <p:nvPicPr>
          <p:cNvPr id="8" name="Bildplatzhalter 8">
            <a:extLst>
              <a:ext uri="{FF2B5EF4-FFF2-40B4-BE49-F238E27FC236}">
                <a16:creationId xmlns:a16="http://schemas.microsoft.com/office/drawing/2014/main" id="{BBBBFF6C-BF32-4BCF-A22C-8424E1ACA60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" b="31"/>
          <a:stretch>
            <a:fillRect/>
          </a:stretch>
        </p:blipFill>
        <p:spPr>
          <a:xfrm>
            <a:off x="0" y="0"/>
            <a:ext cx="9144000" cy="3715200"/>
          </a:xfrm>
          <a:prstGeom prst="rect">
            <a:avLst/>
          </a:prstGeom>
        </p:spPr>
      </p:pic>
      <p:sp>
        <p:nvSpPr>
          <p:cNvPr id="13" name="Rechteck 6">
            <a:extLst>
              <a:ext uri="{FF2B5EF4-FFF2-40B4-BE49-F238E27FC236}">
                <a16:creationId xmlns:a16="http://schemas.microsoft.com/office/drawing/2014/main" id="{D107F729-723C-48D4-ADB2-A5FAFEF78196}"/>
              </a:ext>
            </a:extLst>
          </p:cNvPr>
          <p:cNvSpPr/>
          <p:nvPr userDrawn="1"/>
        </p:nvSpPr>
        <p:spPr>
          <a:xfrm>
            <a:off x="0" y="3715200"/>
            <a:ext cx="9144000" cy="1428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sp>
        <p:nvSpPr>
          <p:cNvPr id="15" name="Freihandform 53">
            <a:extLst>
              <a:ext uri="{FF2B5EF4-FFF2-40B4-BE49-F238E27FC236}">
                <a16:creationId xmlns:a16="http://schemas.microsoft.com/office/drawing/2014/main" id="{61949425-69FB-4461-A583-6B06C6DCB0F1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1" y="3480152"/>
            <a:ext cx="1784351" cy="486000"/>
          </a:xfrm>
          <a:custGeom>
            <a:avLst/>
            <a:gdLst/>
            <a:ahLst/>
            <a:cxnLst/>
            <a:rect l="l" t="t" r="r" b="b"/>
            <a:pathLst>
              <a:path w="1784351" h="486000">
                <a:moveTo>
                  <a:pt x="0" y="0"/>
                </a:moveTo>
                <a:lnTo>
                  <a:pt x="80844" y="0"/>
                </a:lnTo>
                <a:lnTo>
                  <a:pt x="1004494" y="0"/>
                </a:lnTo>
                <a:lnTo>
                  <a:pt x="1060429" y="0"/>
                </a:lnTo>
                <a:lnTo>
                  <a:pt x="1152128" y="0"/>
                </a:lnTo>
                <a:lnTo>
                  <a:pt x="1784351" y="0"/>
                </a:lnTo>
                <a:lnTo>
                  <a:pt x="1503348" y="412825"/>
                </a:lnTo>
                <a:cubicBezTo>
                  <a:pt x="1472029" y="455546"/>
                  <a:pt x="1434432" y="484128"/>
                  <a:pt x="1374857" y="486000"/>
                </a:cubicBezTo>
                <a:lnTo>
                  <a:pt x="1152128" y="486000"/>
                </a:lnTo>
                <a:lnTo>
                  <a:pt x="1060429" y="486000"/>
                </a:lnTo>
                <a:lnTo>
                  <a:pt x="1004494" y="486000"/>
                </a:lnTo>
                <a:lnTo>
                  <a:pt x="80844" y="486000"/>
                </a:lnTo>
                <a:lnTo>
                  <a:pt x="0" y="486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24A2EDB3-214A-4AF2-9CDB-6541CE6ED997}"/>
              </a:ext>
            </a:extLst>
          </p:cNvPr>
          <p:cNvSpPr/>
          <p:nvPr userDrawn="1"/>
        </p:nvSpPr>
        <p:spPr>
          <a:xfrm>
            <a:off x="0" y="0"/>
            <a:ext cx="5961600" cy="3715200"/>
          </a:xfrm>
          <a:custGeom>
            <a:avLst/>
            <a:gdLst>
              <a:gd name="connsiteX0" fmla="*/ 0 w 7948800"/>
              <a:gd name="connsiteY0" fmla="*/ 0 h 4953600"/>
              <a:gd name="connsiteX1" fmla="*/ 7948800 w 7948800"/>
              <a:gd name="connsiteY1" fmla="*/ 0 h 4953600"/>
              <a:gd name="connsiteX2" fmla="*/ 5074315 w 7948800"/>
              <a:gd name="connsiteY2" fmla="*/ 4227550 h 4953600"/>
              <a:gd name="connsiteX3" fmla="*/ 3802834 w 7948800"/>
              <a:gd name="connsiteY3" fmla="*/ 4953600 h 4953600"/>
              <a:gd name="connsiteX4" fmla="*/ 3129280 w 7948800"/>
              <a:gd name="connsiteY4" fmla="*/ 4953600 h 4953600"/>
              <a:gd name="connsiteX5" fmla="*/ 3068320 w 7948800"/>
              <a:gd name="connsiteY5" fmla="*/ 4953600 h 4953600"/>
              <a:gd name="connsiteX6" fmla="*/ 2165811 w 7948800"/>
              <a:gd name="connsiteY6" fmla="*/ 4953600 h 4953600"/>
              <a:gd name="connsiteX7" fmla="*/ 2379135 w 7948800"/>
              <a:gd name="connsiteY7" fmla="*/ 4640203 h 4953600"/>
              <a:gd name="connsiteX8" fmla="*/ 1536171 w 7948800"/>
              <a:gd name="connsiteY8" fmla="*/ 4640203 h 4953600"/>
              <a:gd name="connsiteX9" fmla="*/ 1413905 w 7948800"/>
              <a:gd name="connsiteY9" fmla="*/ 4640203 h 4953600"/>
              <a:gd name="connsiteX10" fmla="*/ 1339325 w 7948800"/>
              <a:gd name="connsiteY10" fmla="*/ 4640203 h 4953600"/>
              <a:gd name="connsiteX11" fmla="*/ 107792 w 7948800"/>
              <a:gd name="connsiteY11" fmla="*/ 4640203 h 4953600"/>
              <a:gd name="connsiteX12" fmla="*/ 0 w 7948800"/>
              <a:gd name="connsiteY12" fmla="*/ 4640203 h 4953600"/>
              <a:gd name="connsiteX13" fmla="*/ 0 w 7948800"/>
              <a:gd name="connsiteY13" fmla="*/ 4631228 h 4953600"/>
              <a:gd name="connsiteX14" fmla="*/ 0 w 7948800"/>
              <a:gd name="connsiteY14" fmla="*/ 4571179 h 4953600"/>
              <a:gd name="connsiteX15" fmla="*/ 0 w 7948800"/>
              <a:gd name="connsiteY15" fmla="*/ 3896960 h 495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48800" h="4953600">
                <a:moveTo>
                  <a:pt x="0" y="0"/>
                </a:moveTo>
                <a:lnTo>
                  <a:pt x="7948800" y="0"/>
                </a:lnTo>
                <a:lnTo>
                  <a:pt x="5074315" y="4227550"/>
                </a:lnTo>
                <a:cubicBezTo>
                  <a:pt x="4735155" y="4702368"/>
                  <a:pt x="4256294" y="4948619"/>
                  <a:pt x="3802834" y="4953600"/>
                </a:cubicBezTo>
                <a:lnTo>
                  <a:pt x="3129280" y="4953600"/>
                </a:lnTo>
                <a:lnTo>
                  <a:pt x="3068320" y="4953600"/>
                </a:lnTo>
                <a:lnTo>
                  <a:pt x="2165811" y="4953600"/>
                </a:lnTo>
                <a:lnTo>
                  <a:pt x="2379135" y="4640203"/>
                </a:lnTo>
                <a:lnTo>
                  <a:pt x="1536171" y="4640203"/>
                </a:lnTo>
                <a:lnTo>
                  <a:pt x="1413905" y="4640203"/>
                </a:lnTo>
                <a:lnTo>
                  <a:pt x="1339325" y="4640203"/>
                </a:lnTo>
                <a:lnTo>
                  <a:pt x="107792" y="4640203"/>
                </a:lnTo>
                <a:lnTo>
                  <a:pt x="0" y="4640203"/>
                </a:lnTo>
                <a:lnTo>
                  <a:pt x="0" y="4631228"/>
                </a:lnTo>
                <a:lnTo>
                  <a:pt x="0" y="4571179"/>
                </a:lnTo>
                <a:lnTo>
                  <a:pt x="0" y="3896960"/>
                </a:lnTo>
                <a:close/>
              </a:path>
            </a:pathLst>
          </a:custGeom>
          <a:solidFill>
            <a:schemeClr val="bg1">
              <a:alpha val="8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200" dirty="0" err="1">
              <a:solidFill>
                <a:srgbClr val="FFFFFF"/>
              </a:solidFill>
            </a:endParaRPr>
          </a:p>
        </p:txBody>
      </p:sp>
      <p:sp>
        <p:nvSpPr>
          <p:cNvPr id="16" name="Documenttype">
            <a:extLst>
              <a:ext uri="{FF2B5EF4-FFF2-40B4-BE49-F238E27FC236}">
                <a16:creationId xmlns:a16="http://schemas.microsoft.com/office/drawing/2014/main" id="{0CADA7EB-5C2E-4AD4-A32E-534A28817C8A}"/>
              </a:ext>
            </a:extLst>
          </p:cNvPr>
          <p:cNvSpPr>
            <a:spLocks noGrp="1"/>
          </p:cNvSpPr>
          <p:nvPr userDrawn="1">
            <p:ph type="body" sz="quarter" idx="13" hasCustomPrompt="1"/>
            <p:custDataLst>
              <p:tags r:id="rId3"/>
            </p:custDataLst>
          </p:nvPr>
        </p:nvSpPr>
        <p:spPr>
          <a:xfrm>
            <a:off x="413956" y="4715384"/>
            <a:ext cx="5610510" cy="16158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lvl1pPr>
              <a:defRPr lang="de-DE" sz="1050" dirty="0">
                <a:solidFill>
                  <a:schemeClr val="tx2"/>
                </a:solidFill>
              </a:defRPr>
            </a:lvl1pPr>
          </a:lstStyle>
          <a:p>
            <a:pPr lvl="0">
              <a:buNone/>
            </a:pPr>
            <a:r>
              <a:rPr lang="de-DE" dirty="0"/>
              <a:t>Edit date or title/role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C85A1636-E33D-4640-A4BA-89E2008C1ED4}"/>
              </a:ext>
            </a:extLst>
          </p:cNvPr>
          <p:cNvSpPr>
            <a:spLocks noGrp="1"/>
          </p:cNvSpPr>
          <p:nvPr userDrawn="1">
            <p:ph type="subTitle" idx="1"/>
            <p:custDataLst>
              <p:tags r:id="rId4"/>
            </p:custDataLst>
          </p:nvPr>
        </p:nvSpPr>
        <p:spPr>
          <a:xfrm>
            <a:off x="413956" y="2255032"/>
            <a:ext cx="3415094" cy="2308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de-DE" sz="1500" dirty="0"/>
            </a:lvl1pPr>
          </a:lstStyle>
          <a:p>
            <a:pPr lvl="0">
              <a:buNone/>
            </a:pPr>
            <a:r>
              <a:rPr lang="en-US"/>
              <a:t>Click to edit Master subtitle style</a:t>
            </a:r>
            <a:endParaRPr lang="de-DE" dirty="0"/>
          </a:p>
        </p:txBody>
      </p:sp>
      <p:sp>
        <p:nvSpPr>
          <p:cNvPr id="20" name="Title">
            <a:extLst>
              <a:ext uri="{FF2B5EF4-FFF2-40B4-BE49-F238E27FC236}">
                <a16:creationId xmlns:a16="http://schemas.microsoft.com/office/drawing/2014/main" id="{AA4E4E19-7239-46DA-AE24-CE9556C9BE7D}"/>
              </a:ext>
            </a:extLst>
          </p:cNvPr>
          <p:cNvSpPr>
            <a:spLocks noGrp="1"/>
          </p:cNvSpPr>
          <p:nvPr userDrawn="1">
            <p:ph type="title"/>
            <p:custDataLst>
              <p:tags r:id="rId5"/>
            </p:custDataLst>
          </p:nvPr>
        </p:nvSpPr>
        <p:spPr>
          <a:xfrm>
            <a:off x="413956" y="1425585"/>
            <a:ext cx="3415094" cy="73866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de-DE" sz="2400" b="0" dirty="0"/>
            </a:lvl1pPr>
          </a:lstStyle>
          <a:p>
            <a:pPr lvl="0"/>
            <a:r>
              <a:rPr lang="en-US"/>
              <a:t>Click to edit Master title style</a:t>
            </a:r>
            <a:endParaRPr lang="de-DE" dirty="0"/>
          </a:p>
        </p:txBody>
      </p:sp>
      <p:pic>
        <p:nvPicPr>
          <p:cNvPr id="14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A5D91631-1A21-4623-BCBE-143BDF940D8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6858000" y="4515735"/>
            <a:ext cx="2027867" cy="37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930745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413" imgH="416" progId="TCLayout.ActiveDocument.1">
                  <p:embed/>
                </p:oleObj>
              </mc:Choice>
              <mc:Fallback>
                <p:oleObj name="think-cell Slide" r:id="rId9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3D2D2840-3A71-4BFF-A122-BFC572C5A296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875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16" name="Rechteck 24">
            <a:extLst>
              <a:ext uri="{FF2B5EF4-FFF2-40B4-BE49-F238E27FC236}">
                <a16:creationId xmlns:a16="http://schemas.microsoft.com/office/drawing/2014/main" id="{3587C080-FBF1-48D0-953B-23E5431D080A}"/>
              </a:ext>
            </a:extLst>
          </p:cNvPr>
          <p:cNvSpPr/>
          <p:nvPr userDrawn="1"/>
        </p:nvSpPr>
        <p:spPr>
          <a:xfrm>
            <a:off x="0" y="4869616"/>
            <a:ext cx="9144000" cy="2738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pic>
        <p:nvPicPr>
          <p:cNvPr id="17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C454FD39-29A5-486D-86DB-125D08510FF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910358" y="4928501"/>
            <a:ext cx="817591" cy="1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2. Slide Title">
            <a:extLst>
              <a:ext uri="{FF2B5EF4-FFF2-40B4-BE49-F238E27FC236}">
                <a16:creationId xmlns:a16="http://schemas.microsoft.com/office/drawing/2014/main" id="{699FD2C4-82B5-475E-9235-DB128978B618}"/>
              </a:ext>
            </a:extLst>
          </p:cNvPr>
          <p:cNvSpPr>
            <a:spLocks noGrp="1"/>
          </p:cNvSpPr>
          <p:nvPr userDrawn="1">
            <p:ph type="title"/>
            <p:custDataLst>
              <p:tags r:id="rId3"/>
            </p:custDataLst>
          </p:nvPr>
        </p:nvSpPr>
        <p:spPr>
          <a:xfrm>
            <a:off x="416052" y="380330"/>
            <a:ext cx="8311896" cy="288541"/>
          </a:xfr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de-DE" b="0" cap="all" dirty="0"/>
            </a:lvl1pPr>
          </a:lstStyle>
          <a:p>
            <a:pPr lvl="0"/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14" name="3. Subtitle">
            <a:extLst>
              <a:ext uri="{FF2B5EF4-FFF2-40B4-BE49-F238E27FC236}">
                <a16:creationId xmlns:a16="http://schemas.microsoft.com/office/drawing/2014/main" id="{D4D36123-678D-4B6C-A648-186F85BE34AE}"/>
              </a:ext>
            </a:extLst>
          </p:cNvPr>
          <p:cNvSpPr>
            <a:spLocks noGrp="1"/>
          </p:cNvSpPr>
          <p:nvPr userDrawn="1">
            <p:ph type="subTitle" idx="1"/>
            <p:custDataLst>
              <p:tags r:id="rId4"/>
            </p:custDataLst>
          </p:nvPr>
        </p:nvSpPr>
        <p:spPr>
          <a:xfrm>
            <a:off x="416052" y="709267"/>
            <a:ext cx="8311896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lang="de-DE" sz="1350" b="0" dirty="0"/>
            </a:lvl1pPr>
          </a:lstStyle>
          <a:p>
            <a:pPr lvl="0">
              <a:buNone/>
            </a:pPr>
            <a:r>
              <a:rPr lang="en-US"/>
              <a:t>Click to edit Master subtitle style</a:t>
            </a:r>
            <a:endParaRPr lang="de-DE" dirty="0"/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66686DBA-90DA-4033-B950-94CBD0D7A425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  <p:sp>
        <p:nvSpPr>
          <p:cNvPr id="11" name="1. On-page tracker">
            <a:extLst>
              <a:ext uri="{FF2B5EF4-FFF2-40B4-BE49-F238E27FC236}">
                <a16:creationId xmlns:a16="http://schemas.microsoft.com/office/drawing/2014/main" id="{C30AC055-11D5-4540-94E4-C3B7BE6EFD7D}"/>
              </a:ext>
            </a:extLst>
          </p:cNvPr>
          <p:cNvSpPr>
            <a:spLocks noGrp="1"/>
          </p:cNvSpPr>
          <p:nvPr userDrawn="1">
            <p:ph type="body" sz="quarter" idx="10" hasCustomPrompt="1"/>
            <p:custDataLst>
              <p:tags r:id="rId7"/>
            </p:custDataLst>
          </p:nvPr>
        </p:nvSpPr>
        <p:spPr>
          <a:xfrm>
            <a:off x="416051" y="31198"/>
            <a:ext cx="2882504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de-DE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18" name="Freihandform 27">
            <a:extLst>
              <a:ext uri="{FF2B5EF4-FFF2-40B4-BE49-F238E27FC236}">
                <a16:creationId xmlns:a16="http://schemas.microsoft.com/office/drawing/2014/main" id="{804B8910-D04E-46E3-AACA-0EBF9D8689D4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0" y="4783447"/>
            <a:ext cx="604350" cy="172343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098260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9BA84E71-6FE7-4585-B82E-BE560331194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9BA84E71-6FE7-4585-B82E-BE56033119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E51E4F14-3CCF-46A5-AE93-A934FCEC39CA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875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8F1838A-6287-41F5-907D-AF5619A46669}"/>
              </a:ext>
            </a:extLst>
          </p:cNvPr>
          <p:cNvGrpSpPr/>
          <p:nvPr userDrawn="1"/>
        </p:nvGrpSpPr>
        <p:grpSpPr>
          <a:xfrm>
            <a:off x="0" y="3746838"/>
            <a:ext cx="9144000" cy="1396663"/>
            <a:chOff x="0" y="3746837"/>
            <a:chExt cx="9144000" cy="1396663"/>
          </a:xfrm>
        </p:grpSpPr>
        <p:sp>
          <p:nvSpPr>
            <p:cNvPr id="16" name="Rechteck 6">
              <a:extLst>
                <a:ext uri="{FF2B5EF4-FFF2-40B4-BE49-F238E27FC236}">
                  <a16:creationId xmlns:a16="http://schemas.microsoft.com/office/drawing/2014/main" id="{DB503072-6965-4D33-85F2-AB1DB7E160AC}"/>
                </a:ext>
              </a:extLst>
            </p:cNvPr>
            <p:cNvSpPr/>
            <p:nvPr userDrawn="1"/>
          </p:nvSpPr>
          <p:spPr>
            <a:xfrm>
              <a:off x="0" y="3996188"/>
              <a:ext cx="9144000" cy="114731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350">
                <a:solidFill>
                  <a:srgbClr val="FFFFFF"/>
                </a:solidFill>
              </a:endParaRPr>
            </a:p>
          </p:txBody>
        </p:sp>
        <p:pic>
          <p:nvPicPr>
            <p:cNvPr id="17" name="Picture 4" descr="Z:\Kunden\Hamburg_Marketing\Bildmaterial\Logos_Gesellschaften\HamburgLogo_Weiße_Typo.wmf">
              <a:extLst>
                <a:ext uri="{FF2B5EF4-FFF2-40B4-BE49-F238E27FC236}">
                  <a16:creationId xmlns:a16="http://schemas.microsoft.com/office/drawing/2014/main" id="{E3224EA3-7874-4490-A154-520C903E52F8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7999" y="4515735"/>
              <a:ext cx="2027867" cy="37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Freihandform 39">
              <a:extLst>
                <a:ext uri="{FF2B5EF4-FFF2-40B4-BE49-F238E27FC236}">
                  <a16:creationId xmlns:a16="http://schemas.microsoft.com/office/drawing/2014/main" id="{5FAC9484-1472-45FB-AA15-90254CE85840}"/>
                </a:ext>
              </a:extLst>
            </p:cNvPr>
            <p:cNvSpPr>
              <a:spLocks noChangeAspect="1"/>
            </p:cNvSpPr>
            <p:nvPr userDrawn="1"/>
          </p:nvSpPr>
          <p:spPr bwMode="gray">
            <a:xfrm>
              <a:off x="0" y="3746837"/>
              <a:ext cx="1784351" cy="486000"/>
            </a:xfrm>
            <a:custGeom>
              <a:avLst/>
              <a:gdLst/>
              <a:ahLst/>
              <a:cxnLst/>
              <a:rect l="l" t="t" r="r" b="b"/>
              <a:pathLst>
                <a:path w="1784351" h="486000">
                  <a:moveTo>
                    <a:pt x="0" y="0"/>
                  </a:moveTo>
                  <a:lnTo>
                    <a:pt x="80844" y="0"/>
                  </a:lnTo>
                  <a:lnTo>
                    <a:pt x="1004494" y="0"/>
                  </a:lnTo>
                  <a:lnTo>
                    <a:pt x="1060429" y="0"/>
                  </a:lnTo>
                  <a:lnTo>
                    <a:pt x="1152128" y="0"/>
                  </a:lnTo>
                  <a:lnTo>
                    <a:pt x="1784351" y="0"/>
                  </a:lnTo>
                  <a:lnTo>
                    <a:pt x="1503348" y="412825"/>
                  </a:lnTo>
                  <a:cubicBezTo>
                    <a:pt x="1472029" y="455546"/>
                    <a:pt x="1434432" y="484128"/>
                    <a:pt x="1374857" y="486000"/>
                  </a:cubicBezTo>
                  <a:lnTo>
                    <a:pt x="1152128" y="486000"/>
                  </a:lnTo>
                  <a:lnTo>
                    <a:pt x="1060429" y="486000"/>
                  </a:lnTo>
                  <a:lnTo>
                    <a:pt x="1004494" y="486000"/>
                  </a:lnTo>
                  <a:lnTo>
                    <a:pt x="80844" y="486000"/>
                  </a:lnTo>
                  <a:lnTo>
                    <a:pt x="0" y="486000"/>
                  </a:lnTo>
                  <a:close/>
                </a:path>
              </a:pathLst>
            </a:custGeom>
            <a:solidFill>
              <a:srgbClr val="E1001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342900"/>
              <a:endParaRPr lang="de-DE" sz="1350">
                <a:solidFill>
                  <a:srgbClr val="003063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3" name="2. Slide Title">
            <a:extLst>
              <a:ext uri="{FF2B5EF4-FFF2-40B4-BE49-F238E27FC236}">
                <a16:creationId xmlns:a16="http://schemas.microsoft.com/office/drawing/2014/main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416052" y="1279922"/>
            <a:ext cx="2859786" cy="521208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>
                <a:ln w="6350" cap="flat">
                  <a:noFill/>
                  <a:miter lim="800000"/>
                </a:ln>
              </a:defRPr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11" name="1. On-page tracker">
            <a:extLst>
              <a:ext uri="{FF2B5EF4-FFF2-40B4-BE49-F238E27FC236}">
                <a16:creationId xmlns:a16="http://schemas.microsoft.com/office/drawing/2014/main" id="{A2582D75-79F8-4634-92EF-A9F0840C018B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4"/>
            </p:custDataLst>
          </p:nvPr>
        </p:nvSpPr>
        <p:spPr>
          <a:xfrm>
            <a:off x="416051" y="31198"/>
            <a:ext cx="2882504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13" name="Slide Number">
            <a:extLst>
              <a:ext uri="{FF2B5EF4-FFF2-40B4-BE49-F238E27FC236}">
                <a16:creationId xmlns:a16="http://schemas.microsoft.com/office/drawing/2014/main" id="{70FA75EE-F46F-449C-9A09-9AF03B85F4C7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14A443A7-FE3D-4568-B879-6EFF14AD9E8F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</p:spTree>
    <p:extLst>
      <p:ext uri="{BB962C8B-B14F-4D97-AF65-F5344CB8AC3E}">
        <p14:creationId xmlns:p14="http://schemas.microsoft.com/office/powerpoint/2010/main" val="319252985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3C4F5195-E8F7-4A2F-B02E-643BB3D8838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3C4F5195-E8F7-4A2F-B02E-643BB3D8838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3DB1D9DD-DECC-4060-B828-D7A727E5EFA1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875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3" name="2. Slide Title">
            <a:extLst>
              <a:ext uri="{FF2B5EF4-FFF2-40B4-BE49-F238E27FC236}">
                <a16:creationId xmlns:a16="http://schemas.microsoft.com/office/drawing/2014/main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416052" y="2283210"/>
            <a:ext cx="3799332" cy="577081"/>
          </a:xfrm>
          <a:prstGeom prst="rect">
            <a:avLst/>
          </a:prstGeom>
        </p:spPr>
        <p:txBody>
          <a:bodyPr wrap="square" rIns="365760" anchor="ctr">
            <a:spAutoFit/>
          </a:bodyPr>
          <a:lstStyle>
            <a:lvl1pPr>
              <a:defRPr>
                <a:ln w="6350" cap="flat">
                  <a:noFill/>
                  <a:miter lim="800000"/>
                </a:ln>
              </a:defRPr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E4983596-431B-4F12-AA07-76914CD3DEE7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4"/>
            </p:custDataLst>
          </p:nvPr>
        </p:nvSpPr>
        <p:spPr>
          <a:xfrm>
            <a:off x="416051" y="31198"/>
            <a:ext cx="2882504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11" name="Rechteck 24">
            <a:extLst>
              <a:ext uri="{FF2B5EF4-FFF2-40B4-BE49-F238E27FC236}">
                <a16:creationId xmlns:a16="http://schemas.microsoft.com/office/drawing/2014/main" id="{3E7CA590-B8DD-4139-B377-01E92766F0FD}"/>
              </a:ext>
            </a:extLst>
          </p:cNvPr>
          <p:cNvSpPr/>
          <p:nvPr userDrawn="1"/>
        </p:nvSpPr>
        <p:spPr>
          <a:xfrm>
            <a:off x="0" y="4869616"/>
            <a:ext cx="9144000" cy="2738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pic>
        <p:nvPicPr>
          <p:cNvPr id="12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9266AD79-3A9D-44FD-9688-D3BB30A5891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910358" y="4928501"/>
            <a:ext cx="817591" cy="1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lide Number">
            <a:extLst>
              <a:ext uri="{FF2B5EF4-FFF2-40B4-BE49-F238E27FC236}">
                <a16:creationId xmlns:a16="http://schemas.microsoft.com/office/drawing/2014/main" id="{62BD0806-2E6A-4C31-9E0C-B7746BA2A5C1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D809FA76-EA09-4E41-A6FC-FFFC864EF932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  <p:sp>
        <p:nvSpPr>
          <p:cNvPr id="15" name="Freihandform 27">
            <a:extLst>
              <a:ext uri="{FF2B5EF4-FFF2-40B4-BE49-F238E27FC236}">
                <a16:creationId xmlns:a16="http://schemas.microsoft.com/office/drawing/2014/main" id="{B6991312-6729-4CAE-9836-D561DBA08D5B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0" y="4783447"/>
            <a:ext cx="604350" cy="172343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173039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305B6D76-6B4B-4ED5-B8F1-5D1D098312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592" imgH="591" progId="TCLayout.ActiveDocument.1">
                  <p:embed/>
                </p:oleObj>
              </mc:Choice>
              <mc:Fallback>
                <p:oleObj name="think-cell Slide" r:id="rId10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305B6D76-6B4B-4ED5-B8F1-5D1D098312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F5394D5D-BCB2-4AA6-8B07-AC4F790FBF0B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3300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7" name="2. Slide Title">
            <a:extLst>
              <a:ext uri="{FF2B5EF4-FFF2-40B4-BE49-F238E27FC236}">
                <a16:creationId xmlns:a16="http://schemas.microsoft.com/office/drawing/2014/main" id="{99495DFD-8D6A-4DD8-AE3A-47FA42AA0A4F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416052" y="1620839"/>
            <a:ext cx="5984748" cy="1015663"/>
          </a:xfrm>
        </p:spPr>
        <p:txBody>
          <a:bodyPr wrap="square" anchor="t">
            <a:noAutofit/>
          </a:bodyPr>
          <a:lstStyle>
            <a:lvl1pPr>
              <a:lnSpc>
                <a:spcPct val="100000"/>
              </a:lnSpc>
              <a:defRPr sz="3300"/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id="{A86AE8A6-05EF-4E76-AAAD-41743692E9F9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8484394" y="4874065"/>
            <a:ext cx="244126" cy="10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458058">
              <a:defRPr/>
            </a:pPr>
            <a:fld id="{4ABDCABE-3F10-B64C-92F1-862014417034}" type="slidenum">
              <a:rPr lang="de-DE" sz="675" smtClean="0">
                <a:solidFill>
                  <a:srgbClr val="003063"/>
                </a:solidFill>
                <a:cs typeface="Arial" panose="020B0604020202020204" pitchFamily="34" charset="0"/>
              </a:rPr>
              <a:pPr algn="r" defTabSz="458058">
                <a:defRPr/>
              </a:pPr>
              <a:t>‹Nr.›</a:t>
            </a:fld>
            <a:endParaRPr lang="de-DE" sz="675" dirty="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  <p:sp>
        <p:nvSpPr>
          <p:cNvPr id="6" name="5. Source">
            <a:extLst>
              <a:ext uri="{FF2B5EF4-FFF2-40B4-BE49-F238E27FC236}">
                <a16:creationId xmlns:a16="http://schemas.microsoft.com/office/drawing/2014/main" id="{B871FE09-BB6E-4334-B0EA-E52395AA61B3}"/>
              </a:ext>
            </a:extLst>
          </p:cNvPr>
          <p:cNvSpPr txBox="1"/>
          <p:nvPr userDrawn="1">
            <p:custDataLst>
              <p:tags r:id="rId5"/>
            </p:custDataLst>
          </p:nvPr>
        </p:nvSpPr>
        <p:spPr>
          <a:xfrm>
            <a:off x="416052" y="4876252"/>
            <a:ext cx="5458396" cy="92333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>
                <a:solidFill>
                  <a:srgbClr val="003063"/>
                </a:solidFill>
              </a:rPr>
              <a:t>Quelle: …</a:t>
            </a:r>
          </a:p>
        </p:txBody>
      </p:sp>
      <p:sp>
        <p:nvSpPr>
          <p:cNvPr id="9" name="1. On-page tracker">
            <a:extLst>
              <a:ext uri="{FF2B5EF4-FFF2-40B4-BE49-F238E27FC236}">
                <a16:creationId xmlns:a16="http://schemas.microsoft.com/office/drawing/2014/main" id="{FA764DC8-CEA6-42F3-8E66-7C768AAD275E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416051" y="31198"/>
            <a:ext cx="2882504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DADDD70-FD86-4F3D-BF15-97A72F2F7BAF}"/>
              </a:ext>
            </a:extLst>
          </p:cNvPr>
          <p:cNvGrpSpPr/>
          <p:nvPr userDrawn="1"/>
        </p:nvGrpSpPr>
        <p:grpSpPr>
          <a:xfrm>
            <a:off x="0" y="3746838"/>
            <a:ext cx="9144000" cy="1396663"/>
            <a:chOff x="0" y="3746837"/>
            <a:chExt cx="9144000" cy="1396663"/>
          </a:xfrm>
        </p:grpSpPr>
        <p:sp>
          <p:nvSpPr>
            <p:cNvPr id="11" name="Rechteck 6">
              <a:extLst>
                <a:ext uri="{FF2B5EF4-FFF2-40B4-BE49-F238E27FC236}">
                  <a16:creationId xmlns:a16="http://schemas.microsoft.com/office/drawing/2014/main" id="{95F53EE2-1549-4443-A33D-9C7FF9C85716}"/>
                </a:ext>
              </a:extLst>
            </p:cNvPr>
            <p:cNvSpPr/>
            <p:nvPr userDrawn="1"/>
          </p:nvSpPr>
          <p:spPr>
            <a:xfrm>
              <a:off x="0" y="3996188"/>
              <a:ext cx="9144000" cy="114731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350">
                <a:solidFill>
                  <a:srgbClr val="FFFFFF"/>
                </a:solidFill>
              </a:endParaRPr>
            </a:p>
          </p:txBody>
        </p:sp>
        <p:pic>
          <p:nvPicPr>
            <p:cNvPr id="12" name="Picture 4" descr="Z:\Kunden\Hamburg_Marketing\Bildmaterial\Logos_Gesellschaften\HamburgLogo_Weiße_Typo.wmf">
              <a:extLst>
                <a:ext uri="{FF2B5EF4-FFF2-40B4-BE49-F238E27FC236}">
                  <a16:creationId xmlns:a16="http://schemas.microsoft.com/office/drawing/2014/main" id="{A86E99DC-2FDC-4AFA-8977-77E8380EF0F5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7999" y="4515735"/>
              <a:ext cx="2027867" cy="37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Freihandform 39">
              <a:extLst>
                <a:ext uri="{FF2B5EF4-FFF2-40B4-BE49-F238E27FC236}">
                  <a16:creationId xmlns:a16="http://schemas.microsoft.com/office/drawing/2014/main" id="{5B652A22-3ED4-42B0-917B-36B92BA00ED7}"/>
                </a:ext>
              </a:extLst>
            </p:cNvPr>
            <p:cNvSpPr>
              <a:spLocks noChangeAspect="1"/>
            </p:cNvSpPr>
            <p:nvPr userDrawn="1"/>
          </p:nvSpPr>
          <p:spPr bwMode="gray">
            <a:xfrm>
              <a:off x="0" y="3746837"/>
              <a:ext cx="1784351" cy="486000"/>
            </a:xfrm>
            <a:custGeom>
              <a:avLst/>
              <a:gdLst/>
              <a:ahLst/>
              <a:cxnLst/>
              <a:rect l="l" t="t" r="r" b="b"/>
              <a:pathLst>
                <a:path w="1784351" h="486000">
                  <a:moveTo>
                    <a:pt x="0" y="0"/>
                  </a:moveTo>
                  <a:lnTo>
                    <a:pt x="80844" y="0"/>
                  </a:lnTo>
                  <a:lnTo>
                    <a:pt x="1004494" y="0"/>
                  </a:lnTo>
                  <a:lnTo>
                    <a:pt x="1060429" y="0"/>
                  </a:lnTo>
                  <a:lnTo>
                    <a:pt x="1152128" y="0"/>
                  </a:lnTo>
                  <a:lnTo>
                    <a:pt x="1784351" y="0"/>
                  </a:lnTo>
                  <a:lnTo>
                    <a:pt x="1503348" y="412825"/>
                  </a:lnTo>
                  <a:cubicBezTo>
                    <a:pt x="1472029" y="455546"/>
                    <a:pt x="1434432" y="484128"/>
                    <a:pt x="1374857" y="486000"/>
                  </a:cubicBezTo>
                  <a:lnTo>
                    <a:pt x="1152128" y="486000"/>
                  </a:lnTo>
                  <a:lnTo>
                    <a:pt x="1060429" y="486000"/>
                  </a:lnTo>
                  <a:lnTo>
                    <a:pt x="1004494" y="486000"/>
                  </a:lnTo>
                  <a:lnTo>
                    <a:pt x="80844" y="486000"/>
                  </a:lnTo>
                  <a:lnTo>
                    <a:pt x="0" y="486000"/>
                  </a:lnTo>
                  <a:close/>
                </a:path>
              </a:pathLst>
            </a:custGeom>
            <a:solidFill>
              <a:srgbClr val="E1001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342900"/>
              <a:endParaRPr lang="de-DE" sz="1350">
                <a:solidFill>
                  <a:srgbClr val="003063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14" name="Slide Number">
            <a:extLst>
              <a:ext uri="{FF2B5EF4-FFF2-40B4-BE49-F238E27FC236}">
                <a16:creationId xmlns:a16="http://schemas.microsoft.com/office/drawing/2014/main" id="{2484816A-E87E-4124-A54B-A859F35BE844}"/>
              </a:ext>
            </a:extLst>
          </p:cNvPr>
          <p:cNvSpPr>
            <a:spLocks noChangeArrowheads="1"/>
          </p:cNvSpPr>
          <p:nvPr userDrawn="1">
            <p:custDataLst>
              <p:tags r:id="rId7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5" name="5. Source" hidden="1">
            <a:extLst>
              <a:ext uri="{FF2B5EF4-FFF2-40B4-BE49-F238E27FC236}">
                <a16:creationId xmlns:a16="http://schemas.microsoft.com/office/drawing/2014/main" id="{3F72F5DE-529E-4721-B48B-8E5F81B1FB02}"/>
              </a:ext>
            </a:extLst>
          </p:cNvPr>
          <p:cNvSpPr txBox="1"/>
          <p:nvPr userDrawn="1">
            <p:custDataLst>
              <p:tags r:id="rId8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</p:spTree>
    <p:extLst>
      <p:ext uri="{BB962C8B-B14F-4D97-AF65-F5344CB8AC3E}">
        <p14:creationId xmlns:p14="http://schemas.microsoft.com/office/powerpoint/2010/main" val="336838354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EC6EE29E-F64A-419F-BFB0-EEDEB71953F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EC6EE29E-F64A-419F-BFB0-EEDEB71953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9810AA9C-25D1-4BD6-B6BE-936746D56BD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de-DE" sz="2550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8" name="2. Slide Title">
            <a:extLst>
              <a:ext uri="{FF2B5EF4-FFF2-40B4-BE49-F238E27FC236}">
                <a16:creationId xmlns:a16="http://schemas.microsoft.com/office/drawing/2014/main" id="{EA735538-C733-4892-93A4-7B433D8B829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129284" y="2647551"/>
            <a:ext cx="6885432" cy="412036"/>
          </a:xfrm>
          <a:prstGeom prst="rect">
            <a:avLst/>
          </a:prstGeom>
        </p:spPr>
        <p:txBody>
          <a:bodyPr>
            <a:spAutoFit/>
          </a:bodyPr>
          <a:lstStyle>
            <a:lvl1pPr>
              <a:lnSpc>
                <a:spcPct val="105000"/>
              </a:lnSpc>
              <a:defRPr sz="2550"/>
            </a:lvl1pPr>
          </a:lstStyle>
          <a:p>
            <a:r>
              <a:rPr lang="de-DE" dirty="0"/>
              <a:t>“Click to add quote</a:t>
            </a:r>
          </a:p>
        </p:txBody>
      </p:sp>
      <p:sp>
        <p:nvSpPr>
          <p:cNvPr id="6" name="3. Subtitle">
            <a:extLst>
              <a:ext uri="{FF2B5EF4-FFF2-40B4-BE49-F238E27FC236}">
                <a16:creationId xmlns:a16="http://schemas.microsoft.com/office/drawing/2014/main" id="{8DB5022C-F66C-4018-82F3-195571DDD527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4"/>
            </p:custDataLst>
          </p:nvPr>
        </p:nvSpPr>
        <p:spPr>
          <a:xfrm>
            <a:off x="1129284" y="3213473"/>
            <a:ext cx="6885432" cy="20774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350" b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 dirty="0"/>
              <a:t>Click to add quote source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556D1499-3230-4098-85B2-D4CC7CA621F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5"/>
            </p:custDataLst>
          </p:nvPr>
        </p:nvSpPr>
        <p:spPr>
          <a:xfrm>
            <a:off x="416051" y="31198"/>
            <a:ext cx="2882504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11" name="Rechteck 24">
            <a:extLst>
              <a:ext uri="{FF2B5EF4-FFF2-40B4-BE49-F238E27FC236}">
                <a16:creationId xmlns:a16="http://schemas.microsoft.com/office/drawing/2014/main" id="{A5BF717C-0C5B-413D-8950-4F094116C251}"/>
              </a:ext>
            </a:extLst>
          </p:cNvPr>
          <p:cNvSpPr/>
          <p:nvPr userDrawn="1"/>
        </p:nvSpPr>
        <p:spPr>
          <a:xfrm>
            <a:off x="0" y="4869616"/>
            <a:ext cx="9144000" cy="2738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pic>
        <p:nvPicPr>
          <p:cNvPr id="12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CD08CA70-93AC-4ABA-9D62-4E2113A4E76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910358" y="4928501"/>
            <a:ext cx="817591" cy="1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lide Number">
            <a:extLst>
              <a:ext uri="{FF2B5EF4-FFF2-40B4-BE49-F238E27FC236}">
                <a16:creationId xmlns:a16="http://schemas.microsoft.com/office/drawing/2014/main" id="{D6A0DC62-4D76-439C-AC32-ACE84FEF43C0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14EB7E7E-9F20-4E29-BF97-7EF345D7CFFB}"/>
              </a:ext>
            </a:extLst>
          </p:cNvPr>
          <p:cNvSpPr txBox="1"/>
          <p:nvPr userDrawn="1">
            <p:custDataLst>
              <p:tags r:id="rId7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  <p:sp>
        <p:nvSpPr>
          <p:cNvPr id="15" name="Freihandform 27">
            <a:extLst>
              <a:ext uri="{FF2B5EF4-FFF2-40B4-BE49-F238E27FC236}">
                <a16:creationId xmlns:a16="http://schemas.microsoft.com/office/drawing/2014/main" id="{2E04439A-A028-4D0B-BF7B-A4F94303091F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0" y="4783447"/>
            <a:ext cx="604350" cy="172343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60787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DA8D6A48-EE20-4EB4-A234-9F3B16C028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DA8D6A48-EE20-4EB4-A234-9F3B16C028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B1858E84-FFF8-4B80-B2B3-C842B3509054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875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6" name="RectangleLight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2560320" y="0"/>
            <a:ext cx="6583680" cy="5143500"/>
          </a:xfrm>
          <a:prstGeom prst="rect">
            <a:avLst/>
          </a:prstGeom>
          <a:solidFill>
            <a:srgbClr val="F0F0F0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350" dirty="0">
              <a:solidFill>
                <a:srgbClr val="F0F0F0"/>
              </a:solidFill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6647A441-8DE4-4236-BCC7-B694B2C59E00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416052" y="1769736"/>
            <a:ext cx="1885950" cy="865622"/>
          </a:xfrm>
        </p:spPr>
        <p:txBody>
          <a:bodyPr wrap="square" anchor="b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A4DBA574-6D59-4DFD-82A7-9B1E9AEB906E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416052" y="2744733"/>
            <a:ext cx="1885950" cy="4154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350" b="0">
                <a:solidFill>
                  <a:schemeClr val="tx1"/>
                </a:solidFill>
              </a:defRPr>
            </a:lvl1pPr>
            <a:lvl2pPr marL="342884" indent="0" algn="ctr">
              <a:buNone/>
              <a:defRPr sz="1500"/>
            </a:lvl2pPr>
            <a:lvl3pPr marL="685766" indent="0" algn="ctr">
              <a:buNone/>
              <a:defRPr sz="1350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5" indent="0" algn="ctr">
              <a:buNone/>
              <a:defRPr sz="1200"/>
            </a:lvl6pPr>
            <a:lvl7pPr marL="2057297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4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de-DE" dirty="0"/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96552B7E-7081-4EA8-9351-FE4C7216ADF2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416052" y="31198"/>
            <a:ext cx="1885951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11" name="Rechteck 24">
            <a:extLst>
              <a:ext uri="{FF2B5EF4-FFF2-40B4-BE49-F238E27FC236}">
                <a16:creationId xmlns:a16="http://schemas.microsoft.com/office/drawing/2014/main" id="{015FD1FA-91DF-44FB-98EE-3323B793B550}"/>
              </a:ext>
            </a:extLst>
          </p:cNvPr>
          <p:cNvSpPr/>
          <p:nvPr userDrawn="1"/>
        </p:nvSpPr>
        <p:spPr>
          <a:xfrm>
            <a:off x="0" y="4869616"/>
            <a:ext cx="9144000" cy="2738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pic>
        <p:nvPicPr>
          <p:cNvPr id="12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DC3F8D5A-A9C9-41B1-8AED-7E68B16B182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910358" y="4928501"/>
            <a:ext cx="817591" cy="1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lide Number">
            <a:extLst>
              <a:ext uri="{FF2B5EF4-FFF2-40B4-BE49-F238E27FC236}">
                <a16:creationId xmlns:a16="http://schemas.microsoft.com/office/drawing/2014/main" id="{BEBBEAC9-E48E-4ABC-AC43-48C0489379BF}"/>
              </a:ext>
            </a:extLst>
          </p:cNvPr>
          <p:cNvSpPr>
            <a:spLocks noChangeArrowheads="1"/>
          </p:cNvSpPr>
          <p:nvPr userDrawn="1">
            <p:custDataLst>
              <p:tags r:id="rId7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188A6342-1ACD-4525-AF99-EE590E8CEC2C}"/>
              </a:ext>
            </a:extLst>
          </p:cNvPr>
          <p:cNvSpPr txBox="1"/>
          <p:nvPr userDrawn="1">
            <p:custDataLst>
              <p:tags r:id="rId8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  <p:sp>
        <p:nvSpPr>
          <p:cNvPr id="15" name="Freihandform 27">
            <a:extLst>
              <a:ext uri="{FF2B5EF4-FFF2-40B4-BE49-F238E27FC236}">
                <a16:creationId xmlns:a16="http://schemas.microsoft.com/office/drawing/2014/main" id="{4D1F7391-2EAA-4CD0-A0A8-AFF46B6E33C3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0" y="4783447"/>
            <a:ext cx="604350" cy="172343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66514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EE6E84E-0DE7-4EEF-8932-BF42153B3B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EE6E84E-0DE7-4EEF-8932-BF42153B3B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978905BC-BCAC-4D42-A6B2-393874D8FEB6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875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6" name="RectangleLight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3273552" y="0"/>
            <a:ext cx="5870448" cy="5143500"/>
          </a:xfrm>
          <a:prstGeom prst="rect">
            <a:avLst/>
          </a:prstGeom>
          <a:solidFill>
            <a:srgbClr val="F0F0F0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350" dirty="0">
              <a:solidFill>
                <a:srgbClr val="F0F0F0"/>
              </a:solidFill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4EF89F43-35C6-451B-BBE8-87D2B8B83F5E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416052" y="2058277"/>
            <a:ext cx="2599182" cy="577081"/>
          </a:xfrm>
          <a:prstGeom prst="rect">
            <a:avLst/>
          </a:prstGeom>
        </p:spPr>
        <p:txBody>
          <a:bodyPr wrap="square" anchor="b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9F06A69A-B095-4159-932B-3658DD253FDF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416052" y="2744734"/>
            <a:ext cx="2599181" cy="20774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350" b="0">
                <a:solidFill>
                  <a:schemeClr val="tx1"/>
                </a:solidFill>
              </a:defRPr>
            </a:lvl1pPr>
            <a:lvl2pPr marL="342884" indent="0" algn="ctr">
              <a:buNone/>
              <a:defRPr sz="1500"/>
            </a:lvl2pPr>
            <a:lvl3pPr marL="685766" indent="0" algn="ctr">
              <a:buNone/>
              <a:defRPr sz="1350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5" indent="0" algn="ctr">
              <a:buNone/>
              <a:defRPr sz="1200"/>
            </a:lvl6pPr>
            <a:lvl7pPr marL="2057297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4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de-DE" dirty="0"/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79C07342-0520-417C-B878-54C94CBD853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416051" y="31198"/>
            <a:ext cx="2599183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11" name="Rechteck 24">
            <a:extLst>
              <a:ext uri="{FF2B5EF4-FFF2-40B4-BE49-F238E27FC236}">
                <a16:creationId xmlns:a16="http://schemas.microsoft.com/office/drawing/2014/main" id="{C1AA8A78-971F-4705-958D-AF23CF13982A}"/>
              </a:ext>
            </a:extLst>
          </p:cNvPr>
          <p:cNvSpPr/>
          <p:nvPr userDrawn="1"/>
        </p:nvSpPr>
        <p:spPr>
          <a:xfrm>
            <a:off x="0" y="4869616"/>
            <a:ext cx="9144000" cy="2738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pic>
        <p:nvPicPr>
          <p:cNvPr id="12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89E34C02-02B7-423B-B5F5-8704D1CE5F6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910358" y="4928501"/>
            <a:ext cx="817591" cy="1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lide Number">
            <a:extLst>
              <a:ext uri="{FF2B5EF4-FFF2-40B4-BE49-F238E27FC236}">
                <a16:creationId xmlns:a16="http://schemas.microsoft.com/office/drawing/2014/main" id="{D1A6C29B-AECB-4D72-882D-35120857DFD9}"/>
              </a:ext>
            </a:extLst>
          </p:cNvPr>
          <p:cNvSpPr>
            <a:spLocks noChangeArrowheads="1"/>
          </p:cNvSpPr>
          <p:nvPr userDrawn="1">
            <p:custDataLst>
              <p:tags r:id="rId7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233FFDFD-7ACC-40E8-B8A4-AEE44C53E9AD}"/>
              </a:ext>
            </a:extLst>
          </p:cNvPr>
          <p:cNvSpPr txBox="1"/>
          <p:nvPr userDrawn="1">
            <p:custDataLst>
              <p:tags r:id="rId8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  <p:sp>
        <p:nvSpPr>
          <p:cNvPr id="15" name="Freihandform 27">
            <a:extLst>
              <a:ext uri="{FF2B5EF4-FFF2-40B4-BE49-F238E27FC236}">
                <a16:creationId xmlns:a16="http://schemas.microsoft.com/office/drawing/2014/main" id="{0661AA46-5D08-478D-BC8A-FA116B6A79B5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0" y="4783447"/>
            <a:ext cx="604350" cy="172343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08548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9F7114D8-6025-4386-BA96-B034FE6B3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0D2A91C4-14B6-4197-8502-D410073B462C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875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4569714" y="0"/>
            <a:ext cx="4574286" cy="5143500"/>
          </a:xfrm>
          <a:prstGeom prst="rect">
            <a:avLst/>
          </a:prstGeom>
          <a:solidFill>
            <a:srgbClr val="F0F0F0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350" dirty="0">
              <a:solidFill>
                <a:srgbClr val="F0F0F0"/>
              </a:solidFill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8FFC5EFA-01A0-4033-8D7E-3C2B1F490A33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416052" y="91790"/>
            <a:ext cx="3799332" cy="577081"/>
          </a:xfrm>
        </p:spPr>
        <p:txBody>
          <a:bodyPr wrap="square">
            <a:spAutoFit/>
          </a:bodyPr>
          <a:lstStyle/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1555BB7F-874D-4148-9E84-841F62C8E9D4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416052" y="709267"/>
            <a:ext cx="3799332" cy="20774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350" b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de-DE" dirty="0"/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E9BE4D1E-183A-499B-BFC7-798294EB7AE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416051" y="31198"/>
            <a:ext cx="2882504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11" name="Rechteck 24">
            <a:extLst>
              <a:ext uri="{FF2B5EF4-FFF2-40B4-BE49-F238E27FC236}">
                <a16:creationId xmlns:a16="http://schemas.microsoft.com/office/drawing/2014/main" id="{A42AB203-C0BC-4080-8BDF-F3A46AE4ECF9}"/>
              </a:ext>
            </a:extLst>
          </p:cNvPr>
          <p:cNvSpPr/>
          <p:nvPr userDrawn="1"/>
        </p:nvSpPr>
        <p:spPr>
          <a:xfrm>
            <a:off x="0" y="4869616"/>
            <a:ext cx="9144000" cy="2738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pic>
        <p:nvPicPr>
          <p:cNvPr id="12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412CA6A5-A211-4B87-913C-AF7671E29E2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910358" y="4928501"/>
            <a:ext cx="817591" cy="1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lide Number">
            <a:extLst>
              <a:ext uri="{FF2B5EF4-FFF2-40B4-BE49-F238E27FC236}">
                <a16:creationId xmlns:a16="http://schemas.microsoft.com/office/drawing/2014/main" id="{B5F6F743-84F8-46A5-906B-996D90F0BF11}"/>
              </a:ext>
            </a:extLst>
          </p:cNvPr>
          <p:cNvSpPr>
            <a:spLocks noChangeArrowheads="1"/>
          </p:cNvSpPr>
          <p:nvPr userDrawn="1">
            <p:custDataLst>
              <p:tags r:id="rId7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BEA3C881-E0D0-4C56-90A2-7AC06A35B3BC}"/>
              </a:ext>
            </a:extLst>
          </p:cNvPr>
          <p:cNvSpPr txBox="1"/>
          <p:nvPr userDrawn="1">
            <p:custDataLst>
              <p:tags r:id="rId8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  <p:sp>
        <p:nvSpPr>
          <p:cNvPr id="15" name="Freihandform 27">
            <a:extLst>
              <a:ext uri="{FF2B5EF4-FFF2-40B4-BE49-F238E27FC236}">
                <a16:creationId xmlns:a16="http://schemas.microsoft.com/office/drawing/2014/main" id="{ADCBCC42-E038-4A04-A12E-A18C5D196D20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0" y="4783447"/>
            <a:ext cx="604350" cy="172343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26023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293AC4C-5B2F-4A0C-8C9B-7295BEE1F4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572" imgH="588" progId="TCLayout.ActiveDocument.1">
                  <p:embed/>
                </p:oleObj>
              </mc:Choice>
              <mc:Fallback>
                <p:oleObj name="think-cell Slide" r:id="rId10" imgW="572" imgH="588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293AC4C-5B2F-4A0C-8C9B-7295BEE1F4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3C53A340-E8EF-44AD-B635-AD22789B7EAE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875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0415F114-7B0E-43F2-8881-F0D9FB2A643B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416052" y="380330"/>
            <a:ext cx="5225796" cy="288541"/>
          </a:xfrm>
        </p:spPr>
        <p:txBody>
          <a:bodyPr wrap="square">
            <a:noAutofit/>
          </a:bodyPr>
          <a:lstStyle/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5872734" y="0"/>
            <a:ext cx="3271266" cy="5143500"/>
          </a:xfrm>
          <a:prstGeom prst="rect">
            <a:avLst/>
          </a:prstGeom>
          <a:solidFill>
            <a:srgbClr val="F0F0F0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350" dirty="0">
              <a:solidFill>
                <a:srgbClr val="F0F0F0"/>
              </a:solidFill>
            </a:endParaRP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712BED6B-950C-4FB8-AEE1-14FA61D013FF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416052" y="709267"/>
            <a:ext cx="5225796" cy="20774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350" b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de-DE" dirty="0"/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7C393009-0681-4A8F-A1E9-19E10A949DC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416051" y="31198"/>
            <a:ext cx="2882504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11" name="Rechteck 24">
            <a:extLst>
              <a:ext uri="{FF2B5EF4-FFF2-40B4-BE49-F238E27FC236}">
                <a16:creationId xmlns:a16="http://schemas.microsoft.com/office/drawing/2014/main" id="{74DA4ACC-1179-4C5A-9459-FD467BAF612C}"/>
              </a:ext>
            </a:extLst>
          </p:cNvPr>
          <p:cNvSpPr/>
          <p:nvPr userDrawn="1"/>
        </p:nvSpPr>
        <p:spPr>
          <a:xfrm>
            <a:off x="0" y="4869616"/>
            <a:ext cx="9144000" cy="2738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pic>
        <p:nvPicPr>
          <p:cNvPr id="12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08E3E2BB-08A0-4358-B012-53A25C653BA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910358" y="4928501"/>
            <a:ext cx="817591" cy="1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lide Number">
            <a:extLst>
              <a:ext uri="{FF2B5EF4-FFF2-40B4-BE49-F238E27FC236}">
                <a16:creationId xmlns:a16="http://schemas.microsoft.com/office/drawing/2014/main" id="{889129A8-C161-445D-AB1F-5ADE0B105FCE}"/>
              </a:ext>
            </a:extLst>
          </p:cNvPr>
          <p:cNvSpPr>
            <a:spLocks noChangeArrowheads="1"/>
          </p:cNvSpPr>
          <p:nvPr userDrawn="1">
            <p:custDataLst>
              <p:tags r:id="rId7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B2AC2E12-0BF1-4AB4-8795-E070A1714217}"/>
              </a:ext>
            </a:extLst>
          </p:cNvPr>
          <p:cNvSpPr txBox="1"/>
          <p:nvPr userDrawn="1">
            <p:custDataLst>
              <p:tags r:id="rId8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  <p:sp>
        <p:nvSpPr>
          <p:cNvPr id="15" name="Freihandform 27">
            <a:extLst>
              <a:ext uri="{FF2B5EF4-FFF2-40B4-BE49-F238E27FC236}">
                <a16:creationId xmlns:a16="http://schemas.microsoft.com/office/drawing/2014/main" id="{E5EFBF73-B733-4138-B5D6-3516BF742A4B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0" y="4783447"/>
            <a:ext cx="604350" cy="172343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6710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 hell_02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/>
              <a:t>Titelmasterformat durch Klicken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noProof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58775" y="1110450"/>
            <a:ext cx="4176713" cy="137473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4716462" y="1110450"/>
            <a:ext cx="4176713" cy="137473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33989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Seite </a:t>
            </a:r>
            <a:fld id="{7035D381-67B0-48C1-98E1-720E08ACEF49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quarter" idx="16" hasCustomPrompt="1"/>
          </p:nvPr>
        </p:nvSpPr>
        <p:spPr>
          <a:xfrm>
            <a:off x="358774" y="4393327"/>
            <a:ext cx="8532000" cy="123111"/>
          </a:xfrm>
        </p:spPr>
        <p:txBody>
          <a:bodyPr anchor="b"/>
          <a:lstStyle>
            <a:lvl1pPr>
              <a:defRPr sz="800" b="0"/>
            </a:lvl1pPr>
          </a:lstStyle>
          <a:p>
            <a:pPr lvl="0"/>
            <a:r>
              <a:rPr lang="de-DE" dirty="0"/>
              <a:t>Hier kann bei Bedarf eine Quelle eingefügt werden</a:t>
            </a:r>
            <a:endParaRPr lang="en-GB" dirty="0"/>
          </a:p>
        </p:txBody>
      </p:sp>
      <p:sp>
        <p:nvSpPr>
          <p:cNvPr id="10" name="Textfeld 9"/>
          <p:cNvSpPr txBox="1"/>
          <p:nvPr userDrawn="1"/>
        </p:nvSpPr>
        <p:spPr>
          <a:xfrm>
            <a:off x="4716462" y="4516438"/>
            <a:ext cx="4176000" cy="123111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 lvl="0" indent="0" algn="r">
              <a:spcBef>
                <a:spcPts val="1200"/>
              </a:spcBef>
              <a:buFont typeface="Arial" pitchFamily="34" charset="0"/>
              <a:buNone/>
              <a:defRPr sz="800" b="0" cap="none" baseline="0">
                <a:solidFill>
                  <a:schemeClr val="bg2"/>
                </a:solidFill>
              </a:defRPr>
            </a:lvl1pPr>
            <a:lvl2pPr marL="0" indent="0">
              <a:spcBef>
                <a:spcPts val="800"/>
              </a:spcBef>
              <a:buFont typeface="Arial" pitchFamily="34" charset="0"/>
              <a:buNone/>
              <a:defRPr sz="1600">
                <a:solidFill>
                  <a:schemeClr val="accent1"/>
                </a:solidFill>
              </a:defRPr>
            </a:lvl2pPr>
            <a:lvl3pPr marL="269875" indent="-269875">
              <a:spcBef>
                <a:spcPts val="400"/>
              </a:spcBef>
              <a:buClr>
                <a:schemeClr val="accent1"/>
              </a:buClr>
              <a:buSzPct val="150000"/>
              <a:buFont typeface="Arial" pitchFamily="34" charset="0"/>
              <a:buChar char="•"/>
              <a:defRPr sz="1600">
                <a:solidFill>
                  <a:schemeClr val="accent1"/>
                </a:solidFill>
              </a:defRPr>
            </a:lvl3pPr>
            <a:lvl4pPr marL="538163" indent="-268288">
              <a:spcBef>
                <a:spcPts val="200"/>
              </a:spcBef>
              <a:buClr>
                <a:schemeClr val="accent1"/>
              </a:buClr>
              <a:buSzPct val="150000"/>
              <a:buFont typeface="Arial" pitchFamily="34" charset="0"/>
              <a:buChar char="•"/>
              <a:defRPr sz="1400">
                <a:solidFill>
                  <a:schemeClr val="accent1"/>
                </a:solidFill>
              </a:defRPr>
            </a:lvl4pPr>
            <a:lvl5pPr marL="808038" indent="-269875">
              <a:spcBef>
                <a:spcPts val="200"/>
              </a:spcBef>
              <a:buClr>
                <a:schemeClr val="accent1"/>
              </a:buClr>
              <a:buSzPct val="150000"/>
              <a:buFont typeface="Arial" pitchFamily="34" charset="0"/>
              <a:buChar char="•"/>
              <a:defRPr sz="1400">
                <a:solidFill>
                  <a:schemeClr val="accent1"/>
                </a:solidFill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0"/>
            <a:r>
              <a:rPr lang="de-DE" dirty="0">
                <a:solidFill>
                  <a:schemeClr val="accent5"/>
                </a:solidFill>
              </a:rPr>
              <a:t>www.mediaserver.hamburg.de / Jörg Modrow</a:t>
            </a:r>
          </a:p>
        </p:txBody>
      </p:sp>
    </p:spTree>
    <p:extLst>
      <p:ext uri="{BB962C8B-B14F-4D97-AF65-F5344CB8AC3E}">
        <p14:creationId xmlns:p14="http://schemas.microsoft.com/office/powerpoint/2010/main" val="142872020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/4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9F7114D8-6025-4386-BA96-B034FE6B3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B036423E-5A61-4CEB-BB88-8AA78CA61635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875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23" name="RectangleLight">
            <a:extLst>
              <a:ext uri="{FF2B5EF4-FFF2-40B4-BE49-F238E27FC236}">
                <a16:creationId xmlns:a16="http://schemas.microsoft.com/office/drawing/2014/main" id="{A80E2F68-4ED6-42EF-9858-2FE4B1382825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6586062" y="0"/>
            <a:ext cx="2557938" cy="5143500"/>
          </a:xfrm>
          <a:prstGeom prst="rect">
            <a:avLst/>
          </a:prstGeom>
          <a:solidFill>
            <a:srgbClr val="F0F0F0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350" dirty="0">
              <a:solidFill>
                <a:srgbClr val="F0F0F0"/>
              </a:solidFill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8FFC5EFA-01A0-4033-8D7E-3C2B1F490A33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416052" y="380330"/>
            <a:ext cx="5939028" cy="288541"/>
          </a:xfrm>
        </p:spPr>
        <p:txBody>
          <a:bodyPr wrap="square">
            <a:spAutoFit/>
          </a:bodyPr>
          <a:lstStyle/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1555BB7F-874D-4148-9E84-841F62C8E9D4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416052" y="709267"/>
            <a:ext cx="5939028" cy="20774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350" b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de-DE" dirty="0"/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DEC2F904-C5C8-4B39-9C46-6CA56144D86A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416051" y="31198"/>
            <a:ext cx="2882504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11" name="Rechteck 24">
            <a:extLst>
              <a:ext uri="{FF2B5EF4-FFF2-40B4-BE49-F238E27FC236}">
                <a16:creationId xmlns:a16="http://schemas.microsoft.com/office/drawing/2014/main" id="{32B42C24-9F3D-4280-9811-65D23E4BF486}"/>
              </a:ext>
            </a:extLst>
          </p:cNvPr>
          <p:cNvSpPr/>
          <p:nvPr userDrawn="1"/>
        </p:nvSpPr>
        <p:spPr>
          <a:xfrm>
            <a:off x="0" y="4869616"/>
            <a:ext cx="9144000" cy="2738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pic>
        <p:nvPicPr>
          <p:cNvPr id="12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8F6F0A7B-AC8F-4B89-8E10-464C43DD252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910358" y="4928501"/>
            <a:ext cx="817591" cy="1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lide Number">
            <a:extLst>
              <a:ext uri="{FF2B5EF4-FFF2-40B4-BE49-F238E27FC236}">
                <a16:creationId xmlns:a16="http://schemas.microsoft.com/office/drawing/2014/main" id="{5AAC7741-D145-4D25-B9DD-EBA50B6D637F}"/>
              </a:ext>
            </a:extLst>
          </p:cNvPr>
          <p:cNvSpPr>
            <a:spLocks noChangeArrowheads="1"/>
          </p:cNvSpPr>
          <p:nvPr userDrawn="1">
            <p:custDataLst>
              <p:tags r:id="rId7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735B202F-42B8-4651-A71E-E12CF54EB6E7}"/>
              </a:ext>
            </a:extLst>
          </p:cNvPr>
          <p:cNvSpPr txBox="1"/>
          <p:nvPr userDrawn="1">
            <p:custDataLst>
              <p:tags r:id="rId8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  <p:sp>
        <p:nvSpPr>
          <p:cNvPr id="15" name="Freihandform 27">
            <a:extLst>
              <a:ext uri="{FF2B5EF4-FFF2-40B4-BE49-F238E27FC236}">
                <a16:creationId xmlns:a16="http://schemas.microsoft.com/office/drawing/2014/main" id="{5C621098-2192-4BDE-98A0-FAF962BB5BAA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0" y="4783447"/>
            <a:ext cx="604350" cy="172343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276534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-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648A5D5-75B9-4F02-A4CB-B3C65A9BF2C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648A5D5-75B9-4F02-A4CB-B3C65A9BF2C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0BFFA2F3-1C0F-44F4-881A-6CE16329DAC5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875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4" name="2. Slide Title">
            <a:extLst>
              <a:ext uri="{FF2B5EF4-FFF2-40B4-BE49-F238E27FC236}">
                <a16:creationId xmlns:a16="http://schemas.microsoft.com/office/drawing/2014/main" id="{6C3D89FC-A4B9-4683-B64F-B0644150274F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416052" y="668871"/>
            <a:ext cx="8311896" cy="288541"/>
          </a:xfrm>
        </p:spPr>
        <p:txBody>
          <a:bodyPr wrap="square">
            <a:sp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8" name="1. On-page tracker">
            <a:extLst>
              <a:ext uri="{FF2B5EF4-FFF2-40B4-BE49-F238E27FC236}">
                <a16:creationId xmlns:a16="http://schemas.microsoft.com/office/drawing/2014/main" id="{931AA88E-24E2-4493-A340-98EE8666A3B2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4"/>
            </p:custDataLst>
          </p:nvPr>
        </p:nvSpPr>
        <p:spPr>
          <a:xfrm>
            <a:off x="416051" y="31198"/>
            <a:ext cx="2882504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12" name="Rechteck 24">
            <a:extLst>
              <a:ext uri="{FF2B5EF4-FFF2-40B4-BE49-F238E27FC236}">
                <a16:creationId xmlns:a16="http://schemas.microsoft.com/office/drawing/2014/main" id="{9A7A86D9-B164-4697-B110-4058136F62D4}"/>
              </a:ext>
            </a:extLst>
          </p:cNvPr>
          <p:cNvSpPr/>
          <p:nvPr userDrawn="1"/>
        </p:nvSpPr>
        <p:spPr>
          <a:xfrm>
            <a:off x="0" y="4869616"/>
            <a:ext cx="9144000" cy="2738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pic>
        <p:nvPicPr>
          <p:cNvPr id="13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EA3BE5B3-DED2-41E2-9ADA-E9507F77A73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910358" y="4928501"/>
            <a:ext cx="817591" cy="1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">
            <a:extLst>
              <a:ext uri="{FF2B5EF4-FFF2-40B4-BE49-F238E27FC236}">
                <a16:creationId xmlns:a16="http://schemas.microsoft.com/office/drawing/2014/main" id="{3F6C8830-D4BC-4F3A-B3B5-155C11C3B358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6" name="5. Source" hidden="1">
            <a:extLst>
              <a:ext uri="{FF2B5EF4-FFF2-40B4-BE49-F238E27FC236}">
                <a16:creationId xmlns:a16="http://schemas.microsoft.com/office/drawing/2014/main" id="{508306D5-35AE-4178-98B2-345DC16A3D8E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  <p:sp>
        <p:nvSpPr>
          <p:cNvPr id="17" name="Freihandform 27">
            <a:extLst>
              <a:ext uri="{FF2B5EF4-FFF2-40B4-BE49-F238E27FC236}">
                <a16:creationId xmlns:a16="http://schemas.microsoft.com/office/drawing/2014/main" id="{36C3FE04-8143-4836-8770-D3F390C8C71B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0" y="4783447"/>
            <a:ext cx="604350" cy="172343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46554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220E9A7C-FB74-480B-8212-8CE5C1AF5D1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592" imgH="591" progId="TCLayout.ActiveDocument.1">
                  <p:embed/>
                </p:oleObj>
              </mc:Choice>
              <mc:Fallback>
                <p:oleObj name="think-cell Slide" r:id="rId6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220E9A7C-FB74-480B-8212-8CE5C1AF5D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1. On-page tracker">
            <a:extLst>
              <a:ext uri="{FF2B5EF4-FFF2-40B4-BE49-F238E27FC236}">
                <a16:creationId xmlns:a16="http://schemas.microsoft.com/office/drawing/2014/main" id="{BD5E1493-E8EF-4031-B447-85DA0B41811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2"/>
            </p:custDataLst>
          </p:nvPr>
        </p:nvSpPr>
        <p:spPr>
          <a:xfrm>
            <a:off x="416051" y="31198"/>
            <a:ext cx="2882504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6" name="Rechteck 24">
            <a:extLst>
              <a:ext uri="{FF2B5EF4-FFF2-40B4-BE49-F238E27FC236}">
                <a16:creationId xmlns:a16="http://schemas.microsoft.com/office/drawing/2014/main" id="{41AE009A-4FCE-4377-A085-A3419972F18D}"/>
              </a:ext>
            </a:extLst>
          </p:cNvPr>
          <p:cNvSpPr/>
          <p:nvPr userDrawn="1"/>
        </p:nvSpPr>
        <p:spPr>
          <a:xfrm>
            <a:off x="0" y="4869616"/>
            <a:ext cx="9144000" cy="2738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pic>
        <p:nvPicPr>
          <p:cNvPr id="10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3AC2083C-8F9D-4518-91CC-965D6A49AD8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910358" y="4928501"/>
            <a:ext cx="817591" cy="1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lide Number">
            <a:extLst>
              <a:ext uri="{FF2B5EF4-FFF2-40B4-BE49-F238E27FC236}">
                <a16:creationId xmlns:a16="http://schemas.microsoft.com/office/drawing/2014/main" id="{7D9953EB-7D6A-41E8-8661-A691F51720F5}"/>
              </a:ext>
            </a:extLst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2" name="5. Source" hidden="1">
            <a:extLst>
              <a:ext uri="{FF2B5EF4-FFF2-40B4-BE49-F238E27FC236}">
                <a16:creationId xmlns:a16="http://schemas.microsoft.com/office/drawing/2014/main" id="{A3872EB1-9754-40A4-B81A-F0D0139AEF57}"/>
              </a:ext>
            </a:extLst>
          </p:cNvPr>
          <p:cNvSpPr txBox="1"/>
          <p:nvPr userDrawn="1">
            <p:custDataLst>
              <p:tags r:id="rId4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  <p:sp>
        <p:nvSpPr>
          <p:cNvPr id="13" name="Freihandform 27">
            <a:extLst>
              <a:ext uri="{FF2B5EF4-FFF2-40B4-BE49-F238E27FC236}">
                <a16:creationId xmlns:a16="http://schemas.microsoft.com/office/drawing/2014/main" id="{C179057B-E141-4C31-8A24-F091D94E5401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0" y="4783447"/>
            <a:ext cx="604350" cy="172343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65653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A954CCC1-5027-4384-BFF6-B54153C697A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592" imgH="591" progId="TCLayout.ActiveDocument.1">
                  <p:embed/>
                </p:oleObj>
              </mc:Choice>
              <mc:Fallback>
                <p:oleObj name="think-cell Slide" r:id="rId5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A954CCC1-5027-4384-BFF6-B54153C697A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Bildplatzhalter 8">
            <a:extLst>
              <a:ext uri="{FF2B5EF4-FFF2-40B4-BE49-F238E27FC236}">
                <a16:creationId xmlns:a16="http://schemas.microsoft.com/office/drawing/2014/main" id="{1BC03573-0F2E-468A-8AC0-E22E8D0BADA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" b="31"/>
          <a:stretch>
            <a:fillRect/>
          </a:stretch>
        </p:blipFill>
        <p:spPr>
          <a:xfrm>
            <a:off x="0" y="0"/>
            <a:ext cx="9144000" cy="3715200"/>
          </a:xfrm>
          <a:prstGeom prst="rect">
            <a:avLst/>
          </a:prstGeom>
        </p:spPr>
      </p:pic>
      <p:sp>
        <p:nvSpPr>
          <p:cNvPr id="6" name="Rechteck 6">
            <a:extLst>
              <a:ext uri="{FF2B5EF4-FFF2-40B4-BE49-F238E27FC236}">
                <a16:creationId xmlns:a16="http://schemas.microsoft.com/office/drawing/2014/main" id="{55D329B4-2F4E-4CCA-A8D9-386F6C01C833}"/>
              </a:ext>
            </a:extLst>
          </p:cNvPr>
          <p:cNvSpPr/>
          <p:nvPr userDrawn="1"/>
        </p:nvSpPr>
        <p:spPr>
          <a:xfrm>
            <a:off x="0" y="3715200"/>
            <a:ext cx="9144000" cy="1428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sp>
        <p:nvSpPr>
          <p:cNvPr id="7" name="Freihandform 53">
            <a:extLst>
              <a:ext uri="{FF2B5EF4-FFF2-40B4-BE49-F238E27FC236}">
                <a16:creationId xmlns:a16="http://schemas.microsoft.com/office/drawing/2014/main" id="{54F41F60-0344-4838-BFB8-0D5DAC2442CD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1" y="3480152"/>
            <a:ext cx="1784351" cy="486000"/>
          </a:xfrm>
          <a:custGeom>
            <a:avLst/>
            <a:gdLst/>
            <a:ahLst/>
            <a:cxnLst/>
            <a:rect l="l" t="t" r="r" b="b"/>
            <a:pathLst>
              <a:path w="1784351" h="486000">
                <a:moveTo>
                  <a:pt x="0" y="0"/>
                </a:moveTo>
                <a:lnTo>
                  <a:pt x="80844" y="0"/>
                </a:lnTo>
                <a:lnTo>
                  <a:pt x="1004494" y="0"/>
                </a:lnTo>
                <a:lnTo>
                  <a:pt x="1060429" y="0"/>
                </a:lnTo>
                <a:lnTo>
                  <a:pt x="1152128" y="0"/>
                </a:lnTo>
                <a:lnTo>
                  <a:pt x="1784351" y="0"/>
                </a:lnTo>
                <a:lnTo>
                  <a:pt x="1503348" y="412825"/>
                </a:lnTo>
                <a:cubicBezTo>
                  <a:pt x="1472029" y="455546"/>
                  <a:pt x="1434432" y="484128"/>
                  <a:pt x="1374857" y="486000"/>
                </a:cubicBezTo>
                <a:lnTo>
                  <a:pt x="1152128" y="486000"/>
                </a:lnTo>
                <a:lnTo>
                  <a:pt x="1060429" y="486000"/>
                </a:lnTo>
                <a:lnTo>
                  <a:pt x="1004494" y="486000"/>
                </a:lnTo>
                <a:lnTo>
                  <a:pt x="80844" y="486000"/>
                </a:lnTo>
                <a:lnTo>
                  <a:pt x="0" y="486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08842E3-7C58-4EB6-B5A9-BF16C464B18D}"/>
              </a:ext>
            </a:extLst>
          </p:cNvPr>
          <p:cNvSpPr/>
          <p:nvPr userDrawn="1"/>
        </p:nvSpPr>
        <p:spPr>
          <a:xfrm>
            <a:off x="0" y="0"/>
            <a:ext cx="5961600" cy="3715200"/>
          </a:xfrm>
          <a:custGeom>
            <a:avLst/>
            <a:gdLst>
              <a:gd name="connsiteX0" fmla="*/ 0 w 7948800"/>
              <a:gd name="connsiteY0" fmla="*/ 0 h 4953600"/>
              <a:gd name="connsiteX1" fmla="*/ 7948800 w 7948800"/>
              <a:gd name="connsiteY1" fmla="*/ 0 h 4953600"/>
              <a:gd name="connsiteX2" fmla="*/ 5074315 w 7948800"/>
              <a:gd name="connsiteY2" fmla="*/ 4227550 h 4953600"/>
              <a:gd name="connsiteX3" fmla="*/ 3802834 w 7948800"/>
              <a:gd name="connsiteY3" fmla="*/ 4953600 h 4953600"/>
              <a:gd name="connsiteX4" fmla="*/ 3129280 w 7948800"/>
              <a:gd name="connsiteY4" fmla="*/ 4953600 h 4953600"/>
              <a:gd name="connsiteX5" fmla="*/ 3068320 w 7948800"/>
              <a:gd name="connsiteY5" fmla="*/ 4953600 h 4953600"/>
              <a:gd name="connsiteX6" fmla="*/ 2165811 w 7948800"/>
              <a:gd name="connsiteY6" fmla="*/ 4953600 h 4953600"/>
              <a:gd name="connsiteX7" fmla="*/ 2379135 w 7948800"/>
              <a:gd name="connsiteY7" fmla="*/ 4640203 h 4953600"/>
              <a:gd name="connsiteX8" fmla="*/ 1536171 w 7948800"/>
              <a:gd name="connsiteY8" fmla="*/ 4640203 h 4953600"/>
              <a:gd name="connsiteX9" fmla="*/ 1413905 w 7948800"/>
              <a:gd name="connsiteY9" fmla="*/ 4640203 h 4953600"/>
              <a:gd name="connsiteX10" fmla="*/ 1339325 w 7948800"/>
              <a:gd name="connsiteY10" fmla="*/ 4640203 h 4953600"/>
              <a:gd name="connsiteX11" fmla="*/ 107792 w 7948800"/>
              <a:gd name="connsiteY11" fmla="*/ 4640203 h 4953600"/>
              <a:gd name="connsiteX12" fmla="*/ 0 w 7948800"/>
              <a:gd name="connsiteY12" fmla="*/ 4640203 h 4953600"/>
              <a:gd name="connsiteX13" fmla="*/ 0 w 7948800"/>
              <a:gd name="connsiteY13" fmla="*/ 4631228 h 4953600"/>
              <a:gd name="connsiteX14" fmla="*/ 0 w 7948800"/>
              <a:gd name="connsiteY14" fmla="*/ 4571179 h 4953600"/>
              <a:gd name="connsiteX15" fmla="*/ 0 w 7948800"/>
              <a:gd name="connsiteY15" fmla="*/ 3896960 h 495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48800" h="4953600">
                <a:moveTo>
                  <a:pt x="0" y="0"/>
                </a:moveTo>
                <a:lnTo>
                  <a:pt x="7948800" y="0"/>
                </a:lnTo>
                <a:lnTo>
                  <a:pt x="5074315" y="4227550"/>
                </a:lnTo>
                <a:cubicBezTo>
                  <a:pt x="4735155" y="4702368"/>
                  <a:pt x="4256294" y="4948619"/>
                  <a:pt x="3802834" y="4953600"/>
                </a:cubicBezTo>
                <a:lnTo>
                  <a:pt x="3129280" y="4953600"/>
                </a:lnTo>
                <a:lnTo>
                  <a:pt x="3068320" y="4953600"/>
                </a:lnTo>
                <a:lnTo>
                  <a:pt x="2165811" y="4953600"/>
                </a:lnTo>
                <a:lnTo>
                  <a:pt x="2379135" y="4640203"/>
                </a:lnTo>
                <a:lnTo>
                  <a:pt x="1536171" y="4640203"/>
                </a:lnTo>
                <a:lnTo>
                  <a:pt x="1413905" y="4640203"/>
                </a:lnTo>
                <a:lnTo>
                  <a:pt x="1339325" y="4640203"/>
                </a:lnTo>
                <a:lnTo>
                  <a:pt x="107792" y="4640203"/>
                </a:lnTo>
                <a:lnTo>
                  <a:pt x="0" y="4640203"/>
                </a:lnTo>
                <a:lnTo>
                  <a:pt x="0" y="4631228"/>
                </a:lnTo>
                <a:lnTo>
                  <a:pt x="0" y="4571179"/>
                </a:lnTo>
                <a:lnTo>
                  <a:pt x="0" y="3896960"/>
                </a:lnTo>
                <a:close/>
              </a:path>
            </a:pathLst>
          </a:custGeom>
          <a:solidFill>
            <a:schemeClr val="bg1">
              <a:alpha val="8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200" dirty="0" err="1">
              <a:solidFill>
                <a:srgbClr val="FFFFFF"/>
              </a:solidFill>
            </a:endParaRPr>
          </a:p>
        </p:txBody>
      </p:sp>
      <p:sp>
        <p:nvSpPr>
          <p:cNvPr id="10" name="Title">
            <a:extLst>
              <a:ext uri="{FF2B5EF4-FFF2-40B4-BE49-F238E27FC236}">
                <a16:creationId xmlns:a16="http://schemas.microsoft.com/office/drawing/2014/main" id="{9A39DCE5-A1E6-4DEE-BCF5-847029F08585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413956" y="430069"/>
            <a:ext cx="3743707" cy="36933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de-DE" sz="2400" b="0" dirty="0"/>
            </a:lvl1pPr>
          </a:lstStyle>
          <a:p>
            <a:pPr lvl="0"/>
            <a:r>
              <a:rPr lang="de-DE" dirty="0"/>
              <a:t>ENd</a:t>
            </a:r>
          </a:p>
        </p:txBody>
      </p:sp>
      <p:pic>
        <p:nvPicPr>
          <p:cNvPr id="11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03D3F39B-013C-4EBA-8D7A-3BF2760FE58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6858000" y="4515735"/>
            <a:ext cx="2027867" cy="37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5. Source" hidden="1">
            <a:extLst>
              <a:ext uri="{FF2B5EF4-FFF2-40B4-BE49-F238E27FC236}">
                <a16:creationId xmlns:a16="http://schemas.microsoft.com/office/drawing/2014/main" id="{800E14F1-2771-4A5E-827B-1A4CECF8B60A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</p:spTree>
    <p:extLst>
      <p:ext uri="{BB962C8B-B14F-4D97-AF65-F5344CB8AC3E}">
        <p14:creationId xmlns:p14="http://schemas.microsoft.com/office/powerpoint/2010/main" val="122759026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93F5A626-93FE-446A-A919-26F6C64073B1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2400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pic>
        <p:nvPicPr>
          <p:cNvPr id="8" name="Bildplatzhalter 8">
            <a:extLst>
              <a:ext uri="{FF2B5EF4-FFF2-40B4-BE49-F238E27FC236}">
                <a16:creationId xmlns:a16="http://schemas.microsoft.com/office/drawing/2014/main" id="{BBBBFF6C-BF32-4BCF-A22C-8424E1ACA60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" b="31"/>
          <a:stretch>
            <a:fillRect/>
          </a:stretch>
        </p:blipFill>
        <p:spPr>
          <a:xfrm>
            <a:off x="0" y="0"/>
            <a:ext cx="9144000" cy="3715200"/>
          </a:xfrm>
          <a:prstGeom prst="rect">
            <a:avLst/>
          </a:prstGeom>
        </p:spPr>
      </p:pic>
      <p:sp>
        <p:nvSpPr>
          <p:cNvPr id="13" name="Rechteck 6">
            <a:extLst>
              <a:ext uri="{FF2B5EF4-FFF2-40B4-BE49-F238E27FC236}">
                <a16:creationId xmlns:a16="http://schemas.microsoft.com/office/drawing/2014/main" id="{D107F729-723C-48D4-ADB2-A5FAFEF78196}"/>
              </a:ext>
            </a:extLst>
          </p:cNvPr>
          <p:cNvSpPr/>
          <p:nvPr userDrawn="1"/>
        </p:nvSpPr>
        <p:spPr>
          <a:xfrm>
            <a:off x="0" y="3715200"/>
            <a:ext cx="9144000" cy="1428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sp>
        <p:nvSpPr>
          <p:cNvPr id="15" name="Freihandform 53">
            <a:extLst>
              <a:ext uri="{FF2B5EF4-FFF2-40B4-BE49-F238E27FC236}">
                <a16:creationId xmlns:a16="http://schemas.microsoft.com/office/drawing/2014/main" id="{61949425-69FB-4461-A583-6B06C6DCB0F1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1" y="3480152"/>
            <a:ext cx="1784351" cy="486000"/>
          </a:xfrm>
          <a:custGeom>
            <a:avLst/>
            <a:gdLst/>
            <a:ahLst/>
            <a:cxnLst/>
            <a:rect l="l" t="t" r="r" b="b"/>
            <a:pathLst>
              <a:path w="1784351" h="486000">
                <a:moveTo>
                  <a:pt x="0" y="0"/>
                </a:moveTo>
                <a:lnTo>
                  <a:pt x="80844" y="0"/>
                </a:lnTo>
                <a:lnTo>
                  <a:pt x="1004494" y="0"/>
                </a:lnTo>
                <a:lnTo>
                  <a:pt x="1060429" y="0"/>
                </a:lnTo>
                <a:lnTo>
                  <a:pt x="1152128" y="0"/>
                </a:lnTo>
                <a:lnTo>
                  <a:pt x="1784351" y="0"/>
                </a:lnTo>
                <a:lnTo>
                  <a:pt x="1503348" y="412825"/>
                </a:lnTo>
                <a:cubicBezTo>
                  <a:pt x="1472029" y="455546"/>
                  <a:pt x="1434432" y="484128"/>
                  <a:pt x="1374857" y="486000"/>
                </a:cubicBezTo>
                <a:lnTo>
                  <a:pt x="1152128" y="486000"/>
                </a:lnTo>
                <a:lnTo>
                  <a:pt x="1060429" y="486000"/>
                </a:lnTo>
                <a:lnTo>
                  <a:pt x="1004494" y="486000"/>
                </a:lnTo>
                <a:lnTo>
                  <a:pt x="80844" y="486000"/>
                </a:lnTo>
                <a:lnTo>
                  <a:pt x="0" y="486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24A2EDB3-214A-4AF2-9CDB-6541CE6ED997}"/>
              </a:ext>
            </a:extLst>
          </p:cNvPr>
          <p:cNvSpPr/>
          <p:nvPr userDrawn="1"/>
        </p:nvSpPr>
        <p:spPr>
          <a:xfrm>
            <a:off x="0" y="0"/>
            <a:ext cx="5961600" cy="3715200"/>
          </a:xfrm>
          <a:custGeom>
            <a:avLst/>
            <a:gdLst>
              <a:gd name="connsiteX0" fmla="*/ 0 w 7948800"/>
              <a:gd name="connsiteY0" fmla="*/ 0 h 4953600"/>
              <a:gd name="connsiteX1" fmla="*/ 7948800 w 7948800"/>
              <a:gd name="connsiteY1" fmla="*/ 0 h 4953600"/>
              <a:gd name="connsiteX2" fmla="*/ 5074315 w 7948800"/>
              <a:gd name="connsiteY2" fmla="*/ 4227550 h 4953600"/>
              <a:gd name="connsiteX3" fmla="*/ 3802834 w 7948800"/>
              <a:gd name="connsiteY3" fmla="*/ 4953600 h 4953600"/>
              <a:gd name="connsiteX4" fmla="*/ 3129280 w 7948800"/>
              <a:gd name="connsiteY4" fmla="*/ 4953600 h 4953600"/>
              <a:gd name="connsiteX5" fmla="*/ 3068320 w 7948800"/>
              <a:gd name="connsiteY5" fmla="*/ 4953600 h 4953600"/>
              <a:gd name="connsiteX6" fmla="*/ 2165811 w 7948800"/>
              <a:gd name="connsiteY6" fmla="*/ 4953600 h 4953600"/>
              <a:gd name="connsiteX7" fmla="*/ 2379135 w 7948800"/>
              <a:gd name="connsiteY7" fmla="*/ 4640203 h 4953600"/>
              <a:gd name="connsiteX8" fmla="*/ 1536171 w 7948800"/>
              <a:gd name="connsiteY8" fmla="*/ 4640203 h 4953600"/>
              <a:gd name="connsiteX9" fmla="*/ 1413905 w 7948800"/>
              <a:gd name="connsiteY9" fmla="*/ 4640203 h 4953600"/>
              <a:gd name="connsiteX10" fmla="*/ 1339325 w 7948800"/>
              <a:gd name="connsiteY10" fmla="*/ 4640203 h 4953600"/>
              <a:gd name="connsiteX11" fmla="*/ 107792 w 7948800"/>
              <a:gd name="connsiteY11" fmla="*/ 4640203 h 4953600"/>
              <a:gd name="connsiteX12" fmla="*/ 0 w 7948800"/>
              <a:gd name="connsiteY12" fmla="*/ 4640203 h 4953600"/>
              <a:gd name="connsiteX13" fmla="*/ 0 w 7948800"/>
              <a:gd name="connsiteY13" fmla="*/ 4631228 h 4953600"/>
              <a:gd name="connsiteX14" fmla="*/ 0 w 7948800"/>
              <a:gd name="connsiteY14" fmla="*/ 4571179 h 4953600"/>
              <a:gd name="connsiteX15" fmla="*/ 0 w 7948800"/>
              <a:gd name="connsiteY15" fmla="*/ 3896960 h 495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48800" h="4953600">
                <a:moveTo>
                  <a:pt x="0" y="0"/>
                </a:moveTo>
                <a:lnTo>
                  <a:pt x="7948800" y="0"/>
                </a:lnTo>
                <a:lnTo>
                  <a:pt x="5074315" y="4227550"/>
                </a:lnTo>
                <a:cubicBezTo>
                  <a:pt x="4735155" y="4702368"/>
                  <a:pt x="4256294" y="4948619"/>
                  <a:pt x="3802834" y="4953600"/>
                </a:cubicBezTo>
                <a:lnTo>
                  <a:pt x="3129280" y="4953600"/>
                </a:lnTo>
                <a:lnTo>
                  <a:pt x="3068320" y="4953600"/>
                </a:lnTo>
                <a:lnTo>
                  <a:pt x="2165811" y="4953600"/>
                </a:lnTo>
                <a:lnTo>
                  <a:pt x="2379135" y="4640203"/>
                </a:lnTo>
                <a:lnTo>
                  <a:pt x="1536171" y="4640203"/>
                </a:lnTo>
                <a:lnTo>
                  <a:pt x="1413905" y="4640203"/>
                </a:lnTo>
                <a:lnTo>
                  <a:pt x="1339325" y="4640203"/>
                </a:lnTo>
                <a:lnTo>
                  <a:pt x="107792" y="4640203"/>
                </a:lnTo>
                <a:lnTo>
                  <a:pt x="0" y="4640203"/>
                </a:lnTo>
                <a:lnTo>
                  <a:pt x="0" y="4631228"/>
                </a:lnTo>
                <a:lnTo>
                  <a:pt x="0" y="4571179"/>
                </a:lnTo>
                <a:lnTo>
                  <a:pt x="0" y="3896960"/>
                </a:lnTo>
                <a:close/>
              </a:path>
            </a:pathLst>
          </a:custGeom>
          <a:solidFill>
            <a:schemeClr val="bg1">
              <a:alpha val="8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200" dirty="0" err="1">
              <a:solidFill>
                <a:srgbClr val="FFFFFF"/>
              </a:solidFill>
            </a:endParaRPr>
          </a:p>
        </p:txBody>
      </p:sp>
      <p:sp>
        <p:nvSpPr>
          <p:cNvPr id="16" name="Documenttype">
            <a:extLst>
              <a:ext uri="{FF2B5EF4-FFF2-40B4-BE49-F238E27FC236}">
                <a16:creationId xmlns:a16="http://schemas.microsoft.com/office/drawing/2014/main" id="{0CADA7EB-5C2E-4AD4-A32E-534A28817C8A}"/>
              </a:ext>
            </a:extLst>
          </p:cNvPr>
          <p:cNvSpPr>
            <a:spLocks noGrp="1"/>
          </p:cNvSpPr>
          <p:nvPr userDrawn="1">
            <p:ph type="body" sz="quarter" idx="13" hasCustomPrompt="1"/>
            <p:custDataLst>
              <p:tags r:id="rId3"/>
            </p:custDataLst>
          </p:nvPr>
        </p:nvSpPr>
        <p:spPr>
          <a:xfrm>
            <a:off x="413956" y="4715384"/>
            <a:ext cx="5610510" cy="16158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lvl1pPr>
              <a:defRPr lang="de-DE" sz="1050" dirty="0">
                <a:solidFill>
                  <a:schemeClr val="tx2"/>
                </a:solidFill>
              </a:defRPr>
            </a:lvl1pPr>
          </a:lstStyle>
          <a:p>
            <a:pPr lvl="0">
              <a:buNone/>
            </a:pPr>
            <a:r>
              <a:rPr lang="de-DE" dirty="0"/>
              <a:t>Edit date or title/role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C85A1636-E33D-4640-A4BA-89E2008C1ED4}"/>
              </a:ext>
            </a:extLst>
          </p:cNvPr>
          <p:cNvSpPr>
            <a:spLocks noGrp="1"/>
          </p:cNvSpPr>
          <p:nvPr userDrawn="1">
            <p:ph type="subTitle" idx="1"/>
            <p:custDataLst>
              <p:tags r:id="rId4"/>
            </p:custDataLst>
          </p:nvPr>
        </p:nvSpPr>
        <p:spPr>
          <a:xfrm>
            <a:off x="413956" y="2255032"/>
            <a:ext cx="3415094" cy="2308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de-DE" sz="1500" dirty="0"/>
            </a:lvl1pPr>
          </a:lstStyle>
          <a:p>
            <a:pPr lvl="0">
              <a:buNone/>
            </a:pPr>
            <a:r>
              <a:rPr lang="en-US"/>
              <a:t>Click to edit Master subtitle style</a:t>
            </a:r>
            <a:endParaRPr lang="de-DE" dirty="0"/>
          </a:p>
        </p:txBody>
      </p:sp>
      <p:sp>
        <p:nvSpPr>
          <p:cNvPr id="20" name="Title">
            <a:extLst>
              <a:ext uri="{FF2B5EF4-FFF2-40B4-BE49-F238E27FC236}">
                <a16:creationId xmlns:a16="http://schemas.microsoft.com/office/drawing/2014/main" id="{AA4E4E19-7239-46DA-AE24-CE9556C9BE7D}"/>
              </a:ext>
            </a:extLst>
          </p:cNvPr>
          <p:cNvSpPr>
            <a:spLocks noGrp="1"/>
          </p:cNvSpPr>
          <p:nvPr userDrawn="1">
            <p:ph type="title"/>
            <p:custDataLst>
              <p:tags r:id="rId5"/>
            </p:custDataLst>
          </p:nvPr>
        </p:nvSpPr>
        <p:spPr>
          <a:xfrm>
            <a:off x="413956" y="1425585"/>
            <a:ext cx="3415094" cy="73866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de-DE" sz="2400" b="0" dirty="0"/>
            </a:lvl1pPr>
          </a:lstStyle>
          <a:p>
            <a:pPr lvl="0"/>
            <a:r>
              <a:rPr lang="en-US"/>
              <a:t>Click to edit Master title style</a:t>
            </a:r>
            <a:endParaRPr lang="de-DE" dirty="0"/>
          </a:p>
        </p:txBody>
      </p:sp>
      <p:pic>
        <p:nvPicPr>
          <p:cNvPr id="14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A5D91631-1A21-4623-BCBE-143BDF940D8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6858000" y="4515735"/>
            <a:ext cx="2027867" cy="37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711671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413" imgH="416" progId="TCLayout.ActiveDocument.1">
                  <p:embed/>
                </p:oleObj>
              </mc:Choice>
              <mc:Fallback>
                <p:oleObj name="think-cell Slide" r:id="rId9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3D2D2840-3A71-4BFF-A122-BFC572C5A296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875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16" name="Rechteck 24">
            <a:extLst>
              <a:ext uri="{FF2B5EF4-FFF2-40B4-BE49-F238E27FC236}">
                <a16:creationId xmlns:a16="http://schemas.microsoft.com/office/drawing/2014/main" id="{3587C080-FBF1-48D0-953B-23E5431D080A}"/>
              </a:ext>
            </a:extLst>
          </p:cNvPr>
          <p:cNvSpPr/>
          <p:nvPr userDrawn="1"/>
        </p:nvSpPr>
        <p:spPr>
          <a:xfrm>
            <a:off x="0" y="4869616"/>
            <a:ext cx="9144000" cy="2738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pic>
        <p:nvPicPr>
          <p:cNvPr id="17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C454FD39-29A5-486D-86DB-125D08510FF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910358" y="4928501"/>
            <a:ext cx="817591" cy="1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2. Slide Title">
            <a:extLst>
              <a:ext uri="{FF2B5EF4-FFF2-40B4-BE49-F238E27FC236}">
                <a16:creationId xmlns:a16="http://schemas.microsoft.com/office/drawing/2014/main" id="{699FD2C4-82B5-475E-9235-DB128978B618}"/>
              </a:ext>
            </a:extLst>
          </p:cNvPr>
          <p:cNvSpPr>
            <a:spLocks noGrp="1"/>
          </p:cNvSpPr>
          <p:nvPr userDrawn="1">
            <p:ph type="title"/>
            <p:custDataLst>
              <p:tags r:id="rId3"/>
            </p:custDataLst>
          </p:nvPr>
        </p:nvSpPr>
        <p:spPr>
          <a:xfrm>
            <a:off x="416052" y="380330"/>
            <a:ext cx="8311896" cy="288541"/>
          </a:xfr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de-DE" b="0" cap="all" dirty="0"/>
            </a:lvl1pPr>
          </a:lstStyle>
          <a:p>
            <a:pPr lvl="0"/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14" name="3. Subtitle">
            <a:extLst>
              <a:ext uri="{FF2B5EF4-FFF2-40B4-BE49-F238E27FC236}">
                <a16:creationId xmlns:a16="http://schemas.microsoft.com/office/drawing/2014/main" id="{D4D36123-678D-4B6C-A648-186F85BE34AE}"/>
              </a:ext>
            </a:extLst>
          </p:cNvPr>
          <p:cNvSpPr>
            <a:spLocks noGrp="1"/>
          </p:cNvSpPr>
          <p:nvPr userDrawn="1">
            <p:ph type="subTitle" idx="1"/>
            <p:custDataLst>
              <p:tags r:id="rId4"/>
            </p:custDataLst>
          </p:nvPr>
        </p:nvSpPr>
        <p:spPr>
          <a:xfrm>
            <a:off x="416052" y="709267"/>
            <a:ext cx="8311896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lang="de-DE" sz="1350" b="0" dirty="0"/>
            </a:lvl1pPr>
          </a:lstStyle>
          <a:p>
            <a:pPr lvl="0">
              <a:buNone/>
            </a:pPr>
            <a:r>
              <a:rPr lang="en-US"/>
              <a:t>Click to edit Master subtitle style</a:t>
            </a:r>
            <a:endParaRPr lang="de-DE" dirty="0"/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66686DBA-90DA-4033-B950-94CBD0D7A425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  <p:sp>
        <p:nvSpPr>
          <p:cNvPr id="11" name="1. On-page tracker">
            <a:extLst>
              <a:ext uri="{FF2B5EF4-FFF2-40B4-BE49-F238E27FC236}">
                <a16:creationId xmlns:a16="http://schemas.microsoft.com/office/drawing/2014/main" id="{C30AC055-11D5-4540-94E4-C3B7BE6EFD7D}"/>
              </a:ext>
            </a:extLst>
          </p:cNvPr>
          <p:cNvSpPr>
            <a:spLocks noGrp="1"/>
          </p:cNvSpPr>
          <p:nvPr userDrawn="1">
            <p:ph type="body" sz="quarter" idx="10" hasCustomPrompt="1"/>
            <p:custDataLst>
              <p:tags r:id="rId7"/>
            </p:custDataLst>
          </p:nvPr>
        </p:nvSpPr>
        <p:spPr>
          <a:xfrm>
            <a:off x="416051" y="31198"/>
            <a:ext cx="2882504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de-DE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18" name="Freihandform 27">
            <a:extLst>
              <a:ext uri="{FF2B5EF4-FFF2-40B4-BE49-F238E27FC236}">
                <a16:creationId xmlns:a16="http://schemas.microsoft.com/office/drawing/2014/main" id="{804B8910-D04E-46E3-AACA-0EBF9D8689D4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0" y="4783447"/>
            <a:ext cx="604350" cy="172343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34393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9BA84E71-6FE7-4585-B82E-BE560331194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9BA84E71-6FE7-4585-B82E-BE56033119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E51E4F14-3CCF-46A5-AE93-A934FCEC39CA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875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8F1838A-6287-41F5-907D-AF5619A46669}"/>
              </a:ext>
            </a:extLst>
          </p:cNvPr>
          <p:cNvGrpSpPr/>
          <p:nvPr userDrawn="1"/>
        </p:nvGrpSpPr>
        <p:grpSpPr>
          <a:xfrm>
            <a:off x="0" y="3746838"/>
            <a:ext cx="9144000" cy="1396663"/>
            <a:chOff x="0" y="3746837"/>
            <a:chExt cx="9144000" cy="1396663"/>
          </a:xfrm>
        </p:grpSpPr>
        <p:sp>
          <p:nvSpPr>
            <p:cNvPr id="16" name="Rechteck 6">
              <a:extLst>
                <a:ext uri="{FF2B5EF4-FFF2-40B4-BE49-F238E27FC236}">
                  <a16:creationId xmlns:a16="http://schemas.microsoft.com/office/drawing/2014/main" id="{DB503072-6965-4D33-85F2-AB1DB7E160AC}"/>
                </a:ext>
              </a:extLst>
            </p:cNvPr>
            <p:cNvSpPr/>
            <p:nvPr userDrawn="1"/>
          </p:nvSpPr>
          <p:spPr>
            <a:xfrm>
              <a:off x="0" y="3996188"/>
              <a:ext cx="9144000" cy="114731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350">
                <a:solidFill>
                  <a:srgbClr val="FFFFFF"/>
                </a:solidFill>
              </a:endParaRPr>
            </a:p>
          </p:txBody>
        </p:sp>
        <p:pic>
          <p:nvPicPr>
            <p:cNvPr id="17" name="Picture 4" descr="Z:\Kunden\Hamburg_Marketing\Bildmaterial\Logos_Gesellschaften\HamburgLogo_Weiße_Typo.wmf">
              <a:extLst>
                <a:ext uri="{FF2B5EF4-FFF2-40B4-BE49-F238E27FC236}">
                  <a16:creationId xmlns:a16="http://schemas.microsoft.com/office/drawing/2014/main" id="{E3224EA3-7874-4490-A154-520C903E52F8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7999" y="4515735"/>
              <a:ext cx="2027867" cy="37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Freihandform 39">
              <a:extLst>
                <a:ext uri="{FF2B5EF4-FFF2-40B4-BE49-F238E27FC236}">
                  <a16:creationId xmlns:a16="http://schemas.microsoft.com/office/drawing/2014/main" id="{5FAC9484-1472-45FB-AA15-90254CE85840}"/>
                </a:ext>
              </a:extLst>
            </p:cNvPr>
            <p:cNvSpPr>
              <a:spLocks noChangeAspect="1"/>
            </p:cNvSpPr>
            <p:nvPr userDrawn="1"/>
          </p:nvSpPr>
          <p:spPr bwMode="gray">
            <a:xfrm>
              <a:off x="0" y="3746837"/>
              <a:ext cx="1784351" cy="486000"/>
            </a:xfrm>
            <a:custGeom>
              <a:avLst/>
              <a:gdLst/>
              <a:ahLst/>
              <a:cxnLst/>
              <a:rect l="l" t="t" r="r" b="b"/>
              <a:pathLst>
                <a:path w="1784351" h="486000">
                  <a:moveTo>
                    <a:pt x="0" y="0"/>
                  </a:moveTo>
                  <a:lnTo>
                    <a:pt x="80844" y="0"/>
                  </a:lnTo>
                  <a:lnTo>
                    <a:pt x="1004494" y="0"/>
                  </a:lnTo>
                  <a:lnTo>
                    <a:pt x="1060429" y="0"/>
                  </a:lnTo>
                  <a:lnTo>
                    <a:pt x="1152128" y="0"/>
                  </a:lnTo>
                  <a:lnTo>
                    <a:pt x="1784351" y="0"/>
                  </a:lnTo>
                  <a:lnTo>
                    <a:pt x="1503348" y="412825"/>
                  </a:lnTo>
                  <a:cubicBezTo>
                    <a:pt x="1472029" y="455546"/>
                    <a:pt x="1434432" y="484128"/>
                    <a:pt x="1374857" y="486000"/>
                  </a:cubicBezTo>
                  <a:lnTo>
                    <a:pt x="1152128" y="486000"/>
                  </a:lnTo>
                  <a:lnTo>
                    <a:pt x="1060429" y="486000"/>
                  </a:lnTo>
                  <a:lnTo>
                    <a:pt x="1004494" y="486000"/>
                  </a:lnTo>
                  <a:lnTo>
                    <a:pt x="80844" y="486000"/>
                  </a:lnTo>
                  <a:lnTo>
                    <a:pt x="0" y="486000"/>
                  </a:lnTo>
                  <a:close/>
                </a:path>
              </a:pathLst>
            </a:custGeom>
            <a:solidFill>
              <a:srgbClr val="E1001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342900"/>
              <a:endParaRPr lang="de-DE" sz="1350">
                <a:solidFill>
                  <a:srgbClr val="003063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3" name="2. Slide Title">
            <a:extLst>
              <a:ext uri="{FF2B5EF4-FFF2-40B4-BE49-F238E27FC236}">
                <a16:creationId xmlns:a16="http://schemas.microsoft.com/office/drawing/2014/main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416052" y="1279922"/>
            <a:ext cx="2859786" cy="521208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>
                <a:ln w="6350" cap="flat">
                  <a:noFill/>
                  <a:miter lim="800000"/>
                </a:ln>
              </a:defRPr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11" name="1. On-page tracker">
            <a:extLst>
              <a:ext uri="{FF2B5EF4-FFF2-40B4-BE49-F238E27FC236}">
                <a16:creationId xmlns:a16="http://schemas.microsoft.com/office/drawing/2014/main" id="{A2582D75-79F8-4634-92EF-A9F0840C018B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4"/>
            </p:custDataLst>
          </p:nvPr>
        </p:nvSpPr>
        <p:spPr>
          <a:xfrm>
            <a:off x="416051" y="31198"/>
            <a:ext cx="2882504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13" name="Slide Number">
            <a:extLst>
              <a:ext uri="{FF2B5EF4-FFF2-40B4-BE49-F238E27FC236}">
                <a16:creationId xmlns:a16="http://schemas.microsoft.com/office/drawing/2014/main" id="{70FA75EE-F46F-449C-9A09-9AF03B85F4C7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14A443A7-FE3D-4568-B879-6EFF14AD9E8F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</p:spTree>
    <p:extLst>
      <p:ext uri="{BB962C8B-B14F-4D97-AF65-F5344CB8AC3E}">
        <p14:creationId xmlns:p14="http://schemas.microsoft.com/office/powerpoint/2010/main" val="251591048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3C4F5195-E8F7-4A2F-B02E-643BB3D8838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3C4F5195-E8F7-4A2F-B02E-643BB3D8838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3DB1D9DD-DECC-4060-B828-D7A727E5EFA1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875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3" name="2. Slide Title">
            <a:extLst>
              <a:ext uri="{FF2B5EF4-FFF2-40B4-BE49-F238E27FC236}">
                <a16:creationId xmlns:a16="http://schemas.microsoft.com/office/drawing/2014/main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416052" y="2283210"/>
            <a:ext cx="3799332" cy="577081"/>
          </a:xfrm>
          <a:prstGeom prst="rect">
            <a:avLst/>
          </a:prstGeom>
        </p:spPr>
        <p:txBody>
          <a:bodyPr wrap="square" rIns="365760" anchor="ctr">
            <a:spAutoFit/>
          </a:bodyPr>
          <a:lstStyle>
            <a:lvl1pPr>
              <a:defRPr>
                <a:ln w="6350" cap="flat">
                  <a:noFill/>
                  <a:miter lim="800000"/>
                </a:ln>
              </a:defRPr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E4983596-431B-4F12-AA07-76914CD3DEE7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4"/>
            </p:custDataLst>
          </p:nvPr>
        </p:nvSpPr>
        <p:spPr>
          <a:xfrm>
            <a:off x="416051" y="31198"/>
            <a:ext cx="2882504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11" name="Rechteck 24">
            <a:extLst>
              <a:ext uri="{FF2B5EF4-FFF2-40B4-BE49-F238E27FC236}">
                <a16:creationId xmlns:a16="http://schemas.microsoft.com/office/drawing/2014/main" id="{3E7CA590-B8DD-4139-B377-01E92766F0FD}"/>
              </a:ext>
            </a:extLst>
          </p:cNvPr>
          <p:cNvSpPr/>
          <p:nvPr userDrawn="1"/>
        </p:nvSpPr>
        <p:spPr>
          <a:xfrm>
            <a:off x="0" y="4869616"/>
            <a:ext cx="9144000" cy="2738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pic>
        <p:nvPicPr>
          <p:cNvPr id="12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9266AD79-3A9D-44FD-9688-D3BB30A5891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910358" y="4928501"/>
            <a:ext cx="817591" cy="1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lide Number">
            <a:extLst>
              <a:ext uri="{FF2B5EF4-FFF2-40B4-BE49-F238E27FC236}">
                <a16:creationId xmlns:a16="http://schemas.microsoft.com/office/drawing/2014/main" id="{62BD0806-2E6A-4C31-9E0C-B7746BA2A5C1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D809FA76-EA09-4E41-A6FC-FFFC864EF932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  <p:sp>
        <p:nvSpPr>
          <p:cNvPr id="15" name="Freihandform 27">
            <a:extLst>
              <a:ext uri="{FF2B5EF4-FFF2-40B4-BE49-F238E27FC236}">
                <a16:creationId xmlns:a16="http://schemas.microsoft.com/office/drawing/2014/main" id="{B6991312-6729-4CAE-9836-D561DBA08D5B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0" y="4783447"/>
            <a:ext cx="604350" cy="172343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912359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305B6D76-6B4B-4ED5-B8F1-5D1D098312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592" imgH="591" progId="TCLayout.ActiveDocument.1">
                  <p:embed/>
                </p:oleObj>
              </mc:Choice>
              <mc:Fallback>
                <p:oleObj name="think-cell Slide" r:id="rId10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305B6D76-6B4B-4ED5-B8F1-5D1D098312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F5394D5D-BCB2-4AA6-8B07-AC4F790FBF0B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3300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7" name="2. Slide Title">
            <a:extLst>
              <a:ext uri="{FF2B5EF4-FFF2-40B4-BE49-F238E27FC236}">
                <a16:creationId xmlns:a16="http://schemas.microsoft.com/office/drawing/2014/main" id="{99495DFD-8D6A-4DD8-AE3A-47FA42AA0A4F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416052" y="1620839"/>
            <a:ext cx="5984748" cy="1015663"/>
          </a:xfrm>
        </p:spPr>
        <p:txBody>
          <a:bodyPr wrap="square" anchor="t">
            <a:noAutofit/>
          </a:bodyPr>
          <a:lstStyle>
            <a:lvl1pPr>
              <a:lnSpc>
                <a:spcPct val="100000"/>
              </a:lnSpc>
              <a:defRPr sz="3300"/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id="{A86AE8A6-05EF-4E76-AAAD-41743692E9F9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8484394" y="4874065"/>
            <a:ext cx="244126" cy="10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458058">
              <a:defRPr/>
            </a:pPr>
            <a:fld id="{4ABDCABE-3F10-B64C-92F1-862014417034}" type="slidenum">
              <a:rPr lang="de-DE" sz="675" smtClean="0">
                <a:solidFill>
                  <a:srgbClr val="003063"/>
                </a:solidFill>
                <a:cs typeface="Arial" panose="020B0604020202020204" pitchFamily="34" charset="0"/>
              </a:rPr>
              <a:pPr algn="r" defTabSz="458058">
                <a:defRPr/>
              </a:pPr>
              <a:t>‹Nr.›</a:t>
            </a:fld>
            <a:endParaRPr lang="de-DE" sz="675" dirty="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  <p:sp>
        <p:nvSpPr>
          <p:cNvPr id="6" name="5. Source">
            <a:extLst>
              <a:ext uri="{FF2B5EF4-FFF2-40B4-BE49-F238E27FC236}">
                <a16:creationId xmlns:a16="http://schemas.microsoft.com/office/drawing/2014/main" id="{B871FE09-BB6E-4334-B0EA-E52395AA61B3}"/>
              </a:ext>
            </a:extLst>
          </p:cNvPr>
          <p:cNvSpPr txBox="1"/>
          <p:nvPr userDrawn="1">
            <p:custDataLst>
              <p:tags r:id="rId5"/>
            </p:custDataLst>
          </p:nvPr>
        </p:nvSpPr>
        <p:spPr>
          <a:xfrm>
            <a:off x="416052" y="4876252"/>
            <a:ext cx="5458396" cy="92333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>
                <a:solidFill>
                  <a:srgbClr val="003063"/>
                </a:solidFill>
              </a:rPr>
              <a:t>Quelle: …</a:t>
            </a:r>
          </a:p>
        </p:txBody>
      </p:sp>
      <p:sp>
        <p:nvSpPr>
          <p:cNvPr id="9" name="1. On-page tracker">
            <a:extLst>
              <a:ext uri="{FF2B5EF4-FFF2-40B4-BE49-F238E27FC236}">
                <a16:creationId xmlns:a16="http://schemas.microsoft.com/office/drawing/2014/main" id="{FA764DC8-CEA6-42F3-8E66-7C768AAD275E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416051" y="31198"/>
            <a:ext cx="2882504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DADDD70-FD86-4F3D-BF15-97A72F2F7BAF}"/>
              </a:ext>
            </a:extLst>
          </p:cNvPr>
          <p:cNvGrpSpPr/>
          <p:nvPr userDrawn="1"/>
        </p:nvGrpSpPr>
        <p:grpSpPr>
          <a:xfrm>
            <a:off x="0" y="3746838"/>
            <a:ext cx="9144000" cy="1396663"/>
            <a:chOff x="0" y="3746837"/>
            <a:chExt cx="9144000" cy="1396663"/>
          </a:xfrm>
        </p:grpSpPr>
        <p:sp>
          <p:nvSpPr>
            <p:cNvPr id="11" name="Rechteck 6">
              <a:extLst>
                <a:ext uri="{FF2B5EF4-FFF2-40B4-BE49-F238E27FC236}">
                  <a16:creationId xmlns:a16="http://schemas.microsoft.com/office/drawing/2014/main" id="{95F53EE2-1549-4443-A33D-9C7FF9C85716}"/>
                </a:ext>
              </a:extLst>
            </p:cNvPr>
            <p:cNvSpPr/>
            <p:nvPr userDrawn="1"/>
          </p:nvSpPr>
          <p:spPr>
            <a:xfrm>
              <a:off x="0" y="3996188"/>
              <a:ext cx="9144000" cy="114731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350">
                <a:solidFill>
                  <a:srgbClr val="FFFFFF"/>
                </a:solidFill>
              </a:endParaRPr>
            </a:p>
          </p:txBody>
        </p:sp>
        <p:pic>
          <p:nvPicPr>
            <p:cNvPr id="12" name="Picture 4" descr="Z:\Kunden\Hamburg_Marketing\Bildmaterial\Logos_Gesellschaften\HamburgLogo_Weiße_Typo.wmf">
              <a:extLst>
                <a:ext uri="{FF2B5EF4-FFF2-40B4-BE49-F238E27FC236}">
                  <a16:creationId xmlns:a16="http://schemas.microsoft.com/office/drawing/2014/main" id="{A86E99DC-2FDC-4AFA-8977-77E8380EF0F5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7999" y="4515735"/>
              <a:ext cx="2027867" cy="37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Freihandform 39">
              <a:extLst>
                <a:ext uri="{FF2B5EF4-FFF2-40B4-BE49-F238E27FC236}">
                  <a16:creationId xmlns:a16="http://schemas.microsoft.com/office/drawing/2014/main" id="{5B652A22-3ED4-42B0-917B-36B92BA00ED7}"/>
                </a:ext>
              </a:extLst>
            </p:cNvPr>
            <p:cNvSpPr>
              <a:spLocks noChangeAspect="1"/>
            </p:cNvSpPr>
            <p:nvPr userDrawn="1"/>
          </p:nvSpPr>
          <p:spPr bwMode="gray">
            <a:xfrm>
              <a:off x="0" y="3746837"/>
              <a:ext cx="1784351" cy="486000"/>
            </a:xfrm>
            <a:custGeom>
              <a:avLst/>
              <a:gdLst/>
              <a:ahLst/>
              <a:cxnLst/>
              <a:rect l="l" t="t" r="r" b="b"/>
              <a:pathLst>
                <a:path w="1784351" h="486000">
                  <a:moveTo>
                    <a:pt x="0" y="0"/>
                  </a:moveTo>
                  <a:lnTo>
                    <a:pt x="80844" y="0"/>
                  </a:lnTo>
                  <a:lnTo>
                    <a:pt x="1004494" y="0"/>
                  </a:lnTo>
                  <a:lnTo>
                    <a:pt x="1060429" y="0"/>
                  </a:lnTo>
                  <a:lnTo>
                    <a:pt x="1152128" y="0"/>
                  </a:lnTo>
                  <a:lnTo>
                    <a:pt x="1784351" y="0"/>
                  </a:lnTo>
                  <a:lnTo>
                    <a:pt x="1503348" y="412825"/>
                  </a:lnTo>
                  <a:cubicBezTo>
                    <a:pt x="1472029" y="455546"/>
                    <a:pt x="1434432" y="484128"/>
                    <a:pt x="1374857" y="486000"/>
                  </a:cubicBezTo>
                  <a:lnTo>
                    <a:pt x="1152128" y="486000"/>
                  </a:lnTo>
                  <a:lnTo>
                    <a:pt x="1060429" y="486000"/>
                  </a:lnTo>
                  <a:lnTo>
                    <a:pt x="1004494" y="486000"/>
                  </a:lnTo>
                  <a:lnTo>
                    <a:pt x="80844" y="486000"/>
                  </a:lnTo>
                  <a:lnTo>
                    <a:pt x="0" y="486000"/>
                  </a:lnTo>
                  <a:close/>
                </a:path>
              </a:pathLst>
            </a:custGeom>
            <a:solidFill>
              <a:srgbClr val="E1001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342900"/>
              <a:endParaRPr lang="de-DE" sz="1350">
                <a:solidFill>
                  <a:srgbClr val="003063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14" name="Slide Number">
            <a:extLst>
              <a:ext uri="{FF2B5EF4-FFF2-40B4-BE49-F238E27FC236}">
                <a16:creationId xmlns:a16="http://schemas.microsoft.com/office/drawing/2014/main" id="{2484816A-E87E-4124-A54B-A859F35BE844}"/>
              </a:ext>
            </a:extLst>
          </p:cNvPr>
          <p:cNvSpPr>
            <a:spLocks noChangeArrowheads="1"/>
          </p:cNvSpPr>
          <p:nvPr userDrawn="1">
            <p:custDataLst>
              <p:tags r:id="rId7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5" name="5. Source" hidden="1">
            <a:extLst>
              <a:ext uri="{FF2B5EF4-FFF2-40B4-BE49-F238E27FC236}">
                <a16:creationId xmlns:a16="http://schemas.microsoft.com/office/drawing/2014/main" id="{3F72F5DE-529E-4721-B48B-8E5F81B1FB02}"/>
              </a:ext>
            </a:extLst>
          </p:cNvPr>
          <p:cNvSpPr txBox="1"/>
          <p:nvPr userDrawn="1">
            <p:custDataLst>
              <p:tags r:id="rId8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</p:spTree>
    <p:extLst>
      <p:ext uri="{BB962C8B-B14F-4D97-AF65-F5344CB8AC3E}">
        <p14:creationId xmlns:p14="http://schemas.microsoft.com/office/powerpoint/2010/main" val="322094752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EC6EE29E-F64A-419F-BFB0-EEDEB71953F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EC6EE29E-F64A-419F-BFB0-EEDEB71953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9810AA9C-25D1-4BD6-B6BE-936746D56BD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de-DE" sz="2550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8" name="2. Slide Title">
            <a:extLst>
              <a:ext uri="{FF2B5EF4-FFF2-40B4-BE49-F238E27FC236}">
                <a16:creationId xmlns:a16="http://schemas.microsoft.com/office/drawing/2014/main" id="{EA735538-C733-4892-93A4-7B433D8B829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129284" y="2647551"/>
            <a:ext cx="6885432" cy="412036"/>
          </a:xfrm>
          <a:prstGeom prst="rect">
            <a:avLst/>
          </a:prstGeom>
        </p:spPr>
        <p:txBody>
          <a:bodyPr>
            <a:spAutoFit/>
          </a:bodyPr>
          <a:lstStyle>
            <a:lvl1pPr>
              <a:lnSpc>
                <a:spcPct val="105000"/>
              </a:lnSpc>
              <a:defRPr sz="2550"/>
            </a:lvl1pPr>
          </a:lstStyle>
          <a:p>
            <a:r>
              <a:rPr lang="de-DE" dirty="0"/>
              <a:t>“Click to add quote</a:t>
            </a:r>
          </a:p>
        </p:txBody>
      </p:sp>
      <p:sp>
        <p:nvSpPr>
          <p:cNvPr id="6" name="3. Subtitle">
            <a:extLst>
              <a:ext uri="{FF2B5EF4-FFF2-40B4-BE49-F238E27FC236}">
                <a16:creationId xmlns:a16="http://schemas.microsoft.com/office/drawing/2014/main" id="{8DB5022C-F66C-4018-82F3-195571DDD527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4"/>
            </p:custDataLst>
          </p:nvPr>
        </p:nvSpPr>
        <p:spPr>
          <a:xfrm>
            <a:off x="1129284" y="3213473"/>
            <a:ext cx="6885432" cy="20774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350" b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 dirty="0"/>
              <a:t>Click to add quote source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556D1499-3230-4098-85B2-D4CC7CA621F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5"/>
            </p:custDataLst>
          </p:nvPr>
        </p:nvSpPr>
        <p:spPr>
          <a:xfrm>
            <a:off x="416051" y="31198"/>
            <a:ext cx="2882504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11" name="Rechteck 24">
            <a:extLst>
              <a:ext uri="{FF2B5EF4-FFF2-40B4-BE49-F238E27FC236}">
                <a16:creationId xmlns:a16="http://schemas.microsoft.com/office/drawing/2014/main" id="{A5BF717C-0C5B-413D-8950-4F094116C251}"/>
              </a:ext>
            </a:extLst>
          </p:cNvPr>
          <p:cNvSpPr/>
          <p:nvPr userDrawn="1"/>
        </p:nvSpPr>
        <p:spPr>
          <a:xfrm>
            <a:off x="0" y="4869616"/>
            <a:ext cx="9144000" cy="2738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pic>
        <p:nvPicPr>
          <p:cNvPr id="12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CD08CA70-93AC-4ABA-9D62-4E2113A4E76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910358" y="4928501"/>
            <a:ext cx="817591" cy="1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lide Number">
            <a:extLst>
              <a:ext uri="{FF2B5EF4-FFF2-40B4-BE49-F238E27FC236}">
                <a16:creationId xmlns:a16="http://schemas.microsoft.com/office/drawing/2014/main" id="{D6A0DC62-4D76-439C-AC32-ACE84FEF43C0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14EB7E7E-9F20-4E29-BF97-7EF345D7CFFB}"/>
              </a:ext>
            </a:extLst>
          </p:cNvPr>
          <p:cNvSpPr txBox="1"/>
          <p:nvPr userDrawn="1">
            <p:custDataLst>
              <p:tags r:id="rId7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  <p:sp>
        <p:nvSpPr>
          <p:cNvPr id="15" name="Freihandform 27">
            <a:extLst>
              <a:ext uri="{FF2B5EF4-FFF2-40B4-BE49-F238E27FC236}">
                <a16:creationId xmlns:a16="http://schemas.microsoft.com/office/drawing/2014/main" id="{2E04439A-A028-4D0B-BF7B-A4F94303091F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0" y="4783447"/>
            <a:ext cx="604350" cy="172343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1710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 hell_03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/>
              <a:t>Titelmasterformat durch Klicken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noProof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58775" y="1110450"/>
            <a:ext cx="4176713" cy="1374735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4716462" y="1110450"/>
            <a:ext cx="4176713" cy="1374735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33989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Seite </a:t>
            </a:r>
            <a:fld id="{7035D381-67B0-48C1-98E1-720E08ACEF49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quarter" idx="16" hasCustomPrompt="1"/>
          </p:nvPr>
        </p:nvSpPr>
        <p:spPr>
          <a:xfrm>
            <a:off x="358774" y="4393327"/>
            <a:ext cx="8532000" cy="123111"/>
          </a:xfrm>
        </p:spPr>
        <p:txBody>
          <a:bodyPr anchor="b"/>
          <a:lstStyle>
            <a:lvl1pPr>
              <a:defRPr sz="800" b="0"/>
            </a:lvl1pPr>
          </a:lstStyle>
          <a:p>
            <a:pPr lvl="0"/>
            <a:r>
              <a:rPr lang="de-DE" dirty="0"/>
              <a:t>Hier kann bei Bedarf eine Quelle eingefügt werden</a:t>
            </a:r>
            <a:endParaRPr lang="en-GB" dirty="0"/>
          </a:p>
        </p:txBody>
      </p:sp>
      <p:sp>
        <p:nvSpPr>
          <p:cNvPr id="10" name="Textfeld 9"/>
          <p:cNvSpPr txBox="1"/>
          <p:nvPr userDrawn="1"/>
        </p:nvSpPr>
        <p:spPr>
          <a:xfrm>
            <a:off x="4716462" y="4516438"/>
            <a:ext cx="4176000" cy="123111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 lvl="0" indent="0" algn="r">
              <a:spcBef>
                <a:spcPts val="1200"/>
              </a:spcBef>
              <a:buFont typeface="Arial" pitchFamily="34" charset="0"/>
              <a:buNone/>
              <a:defRPr sz="800" b="0" cap="none" baseline="0">
                <a:solidFill>
                  <a:schemeClr val="bg2"/>
                </a:solidFill>
              </a:defRPr>
            </a:lvl1pPr>
            <a:lvl2pPr marL="0" indent="0">
              <a:spcBef>
                <a:spcPts val="800"/>
              </a:spcBef>
              <a:buFont typeface="Arial" pitchFamily="34" charset="0"/>
              <a:buNone/>
              <a:defRPr sz="1600">
                <a:solidFill>
                  <a:schemeClr val="accent1"/>
                </a:solidFill>
              </a:defRPr>
            </a:lvl2pPr>
            <a:lvl3pPr marL="269875" indent="-269875">
              <a:spcBef>
                <a:spcPts val="400"/>
              </a:spcBef>
              <a:buClr>
                <a:schemeClr val="accent1"/>
              </a:buClr>
              <a:buSzPct val="150000"/>
              <a:buFont typeface="Arial" pitchFamily="34" charset="0"/>
              <a:buChar char="•"/>
              <a:defRPr sz="1600">
                <a:solidFill>
                  <a:schemeClr val="accent1"/>
                </a:solidFill>
              </a:defRPr>
            </a:lvl3pPr>
            <a:lvl4pPr marL="538163" indent="-268288">
              <a:spcBef>
                <a:spcPts val="200"/>
              </a:spcBef>
              <a:buClr>
                <a:schemeClr val="accent1"/>
              </a:buClr>
              <a:buSzPct val="150000"/>
              <a:buFont typeface="Arial" pitchFamily="34" charset="0"/>
              <a:buChar char="•"/>
              <a:defRPr sz="1400">
                <a:solidFill>
                  <a:schemeClr val="accent1"/>
                </a:solidFill>
              </a:defRPr>
            </a:lvl4pPr>
            <a:lvl5pPr marL="808038" indent="-269875">
              <a:spcBef>
                <a:spcPts val="200"/>
              </a:spcBef>
              <a:buClr>
                <a:schemeClr val="accent1"/>
              </a:buClr>
              <a:buSzPct val="150000"/>
              <a:buFont typeface="Arial" pitchFamily="34" charset="0"/>
              <a:buChar char="•"/>
              <a:defRPr sz="1400">
                <a:solidFill>
                  <a:schemeClr val="accent1"/>
                </a:solidFill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>
              <a:spcBef>
                <a:spcPts val="400"/>
              </a:spcBef>
              <a:buClr>
                <a:schemeClr val="accent1"/>
              </a:buClr>
              <a:buSzPct val="150000"/>
            </a:pPr>
            <a:r>
              <a:rPr lang="de-DE" sz="800" dirty="0">
                <a:solidFill>
                  <a:schemeClr val="accent5"/>
                </a:solidFill>
              </a:rPr>
              <a:t>www.mediaserver.hamburg.de / Michael Zapf</a:t>
            </a:r>
          </a:p>
        </p:txBody>
      </p:sp>
    </p:spTree>
    <p:extLst>
      <p:ext uri="{BB962C8B-B14F-4D97-AF65-F5344CB8AC3E}">
        <p14:creationId xmlns:p14="http://schemas.microsoft.com/office/powerpoint/2010/main" val="185475789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DA8D6A48-EE20-4EB4-A234-9F3B16C028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DA8D6A48-EE20-4EB4-A234-9F3B16C028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B1858E84-FFF8-4B80-B2B3-C842B3509054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875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6" name="RectangleLight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2560320" y="0"/>
            <a:ext cx="6583680" cy="5143500"/>
          </a:xfrm>
          <a:prstGeom prst="rect">
            <a:avLst/>
          </a:prstGeom>
          <a:solidFill>
            <a:srgbClr val="F0F0F0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350" dirty="0">
              <a:solidFill>
                <a:srgbClr val="F0F0F0"/>
              </a:solidFill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6647A441-8DE4-4236-BCC7-B694B2C59E00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416052" y="1769736"/>
            <a:ext cx="1885950" cy="865622"/>
          </a:xfrm>
        </p:spPr>
        <p:txBody>
          <a:bodyPr wrap="square" anchor="b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A4DBA574-6D59-4DFD-82A7-9B1E9AEB906E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416052" y="2744733"/>
            <a:ext cx="1885950" cy="4154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350" b="0">
                <a:solidFill>
                  <a:schemeClr val="tx1"/>
                </a:solidFill>
              </a:defRPr>
            </a:lvl1pPr>
            <a:lvl2pPr marL="342884" indent="0" algn="ctr">
              <a:buNone/>
              <a:defRPr sz="1500"/>
            </a:lvl2pPr>
            <a:lvl3pPr marL="685766" indent="0" algn="ctr">
              <a:buNone/>
              <a:defRPr sz="1350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5" indent="0" algn="ctr">
              <a:buNone/>
              <a:defRPr sz="1200"/>
            </a:lvl6pPr>
            <a:lvl7pPr marL="2057297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4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de-DE" dirty="0"/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96552B7E-7081-4EA8-9351-FE4C7216ADF2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416052" y="31198"/>
            <a:ext cx="1885951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11" name="Rechteck 24">
            <a:extLst>
              <a:ext uri="{FF2B5EF4-FFF2-40B4-BE49-F238E27FC236}">
                <a16:creationId xmlns:a16="http://schemas.microsoft.com/office/drawing/2014/main" id="{015FD1FA-91DF-44FB-98EE-3323B793B550}"/>
              </a:ext>
            </a:extLst>
          </p:cNvPr>
          <p:cNvSpPr/>
          <p:nvPr userDrawn="1"/>
        </p:nvSpPr>
        <p:spPr>
          <a:xfrm>
            <a:off x="0" y="4869616"/>
            <a:ext cx="9144000" cy="2738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pic>
        <p:nvPicPr>
          <p:cNvPr id="12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DC3F8D5A-A9C9-41B1-8AED-7E68B16B182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910358" y="4928501"/>
            <a:ext cx="817591" cy="1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lide Number">
            <a:extLst>
              <a:ext uri="{FF2B5EF4-FFF2-40B4-BE49-F238E27FC236}">
                <a16:creationId xmlns:a16="http://schemas.microsoft.com/office/drawing/2014/main" id="{BEBBEAC9-E48E-4ABC-AC43-48C0489379BF}"/>
              </a:ext>
            </a:extLst>
          </p:cNvPr>
          <p:cNvSpPr>
            <a:spLocks noChangeArrowheads="1"/>
          </p:cNvSpPr>
          <p:nvPr userDrawn="1">
            <p:custDataLst>
              <p:tags r:id="rId7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188A6342-1ACD-4525-AF99-EE590E8CEC2C}"/>
              </a:ext>
            </a:extLst>
          </p:cNvPr>
          <p:cNvSpPr txBox="1"/>
          <p:nvPr userDrawn="1">
            <p:custDataLst>
              <p:tags r:id="rId8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  <p:sp>
        <p:nvSpPr>
          <p:cNvPr id="15" name="Freihandform 27">
            <a:extLst>
              <a:ext uri="{FF2B5EF4-FFF2-40B4-BE49-F238E27FC236}">
                <a16:creationId xmlns:a16="http://schemas.microsoft.com/office/drawing/2014/main" id="{4D1F7391-2EAA-4CD0-A0A8-AFF46B6E33C3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0" y="4783447"/>
            <a:ext cx="604350" cy="172343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731986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EE6E84E-0DE7-4EEF-8932-BF42153B3B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EE6E84E-0DE7-4EEF-8932-BF42153B3B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978905BC-BCAC-4D42-A6B2-393874D8FEB6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875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6" name="RectangleLight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3273552" y="0"/>
            <a:ext cx="5870448" cy="5143500"/>
          </a:xfrm>
          <a:prstGeom prst="rect">
            <a:avLst/>
          </a:prstGeom>
          <a:solidFill>
            <a:srgbClr val="F0F0F0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350" dirty="0">
              <a:solidFill>
                <a:srgbClr val="F0F0F0"/>
              </a:solidFill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4EF89F43-35C6-451B-BBE8-87D2B8B83F5E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416052" y="2058277"/>
            <a:ext cx="2599182" cy="577081"/>
          </a:xfrm>
          <a:prstGeom prst="rect">
            <a:avLst/>
          </a:prstGeom>
        </p:spPr>
        <p:txBody>
          <a:bodyPr wrap="square" anchor="b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9F06A69A-B095-4159-932B-3658DD253FDF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416052" y="2744734"/>
            <a:ext cx="2599181" cy="20774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350" b="0">
                <a:solidFill>
                  <a:schemeClr val="tx1"/>
                </a:solidFill>
              </a:defRPr>
            </a:lvl1pPr>
            <a:lvl2pPr marL="342884" indent="0" algn="ctr">
              <a:buNone/>
              <a:defRPr sz="1500"/>
            </a:lvl2pPr>
            <a:lvl3pPr marL="685766" indent="0" algn="ctr">
              <a:buNone/>
              <a:defRPr sz="1350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5" indent="0" algn="ctr">
              <a:buNone/>
              <a:defRPr sz="1200"/>
            </a:lvl6pPr>
            <a:lvl7pPr marL="2057297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4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de-DE" dirty="0"/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79C07342-0520-417C-B878-54C94CBD853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416051" y="31198"/>
            <a:ext cx="2599183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11" name="Rechteck 24">
            <a:extLst>
              <a:ext uri="{FF2B5EF4-FFF2-40B4-BE49-F238E27FC236}">
                <a16:creationId xmlns:a16="http://schemas.microsoft.com/office/drawing/2014/main" id="{C1AA8A78-971F-4705-958D-AF23CF13982A}"/>
              </a:ext>
            </a:extLst>
          </p:cNvPr>
          <p:cNvSpPr/>
          <p:nvPr userDrawn="1"/>
        </p:nvSpPr>
        <p:spPr>
          <a:xfrm>
            <a:off x="0" y="4869616"/>
            <a:ext cx="9144000" cy="2738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pic>
        <p:nvPicPr>
          <p:cNvPr id="12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89E34C02-02B7-423B-B5F5-8704D1CE5F6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910358" y="4928501"/>
            <a:ext cx="817591" cy="1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lide Number">
            <a:extLst>
              <a:ext uri="{FF2B5EF4-FFF2-40B4-BE49-F238E27FC236}">
                <a16:creationId xmlns:a16="http://schemas.microsoft.com/office/drawing/2014/main" id="{D1A6C29B-AECB-4D72-882D-35120857DFD9}"/>
              </a:ext>
            </a:extLst>
          </p:cNvPr>
          <p:cNvSpPr>
            <a:spLocks noChangeArrowheads="1"/>
          </p:cNvSpPr>
          <p:nvPr userDrawn="1">
            <p:custDataLst>
              <p:tags r:id="rId7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233FFDFD-7ACC-40E8-B8A4-AEE44C53E9AD}"/>
              </a:ext>
            </a:extLst>
          </p:cNvPr>
          <p:cNvSpPr txBox="1"/>
          <p:nvPr userDrawn="1">
            <p:custDataLst>
              <p:tags r:id="rId8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  <p:sp>
        <p:nvSpPr>
          <p:cNvPr id="15" name="Freihandform 27">
            <a:extLst>
              <a:ext uri="{FF2B5EF4-FFF2-40B4-BE49-F238E27FC236}">
                <a16:creationId xmlns:a16="http://schemas.microsoft.com/office/drawing/2014/main" id="{0661AA46-5D08-478D-BC8A-FA116B6A79B5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0" y="4783447"/>
            <a:ext cx="604350" cy="172343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63273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9F7114D8-6025-4386-BA96-B034FE6B3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0D2A91C4-14B6-4197-8502-D410073B462C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875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4569714" y="0"/>
            <a:ext cx="4574286" cy="5143500"/>
          </a:xfrm>
          <a:prstGeom prst="rect">
            <a:avLst/>
          </a:prstGeom>
          <a:solidFill>
            <a:srgbClr val="F0F0F0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350" dirty="0">
              <a:solidFill>
                <a:srgbClr val="F0F0F0"/>
              </a:solidFill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8FFC5EFA-01A0-4033-8D7E-3C2B1F490A33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416052" y="91790"/>
            <a:ext cx="3799332" cy="577081"/>
          </a:xfrm>
        </p:spPr>
        <p:txBody>
          <a:bodyPr wrap="square">
            <a:spAutoFit/>
          </a:bodyPr>
          <a:lstStyle/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1555BB7F-874D-4148-9E84-841F62C8E9D4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416052" y="709267"/>
            <a:ext cx="3799332" cy="20774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350" b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de-DE" dirty="0"/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E9BE4D1E-183A-499B-BFC7-798294EB7AE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416051" y="31198"/>
            <a:ext cx="2882504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11" name="Rechteck 24">
            <a:extLst>
              <a:ext uri="{FF2B5EF4-FFF2-40B4-BE49-F238E27FC236}">
                <a16:creationId xmlns:a16="http://schemas.microsoft.com/office/drawing/2014/main" id="{A42AB203-C0BC-4080-8BDF-F3A46AE4ECF9}"/>
              </a:ext>
            </a:extLst>
          </p:cNvPr>
          <p:cNvSpPr/>
          <p:nvPr userDrawn="1"/>
        </p:nvSpPr>
        <p:spPr>
          <a:xfrm>
            <a:off x="0" y="4869616"/>
            <a:ext cx="9144000" cy="2738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pic>
        <p:nvPicPr>
          <p:cNvPr id="12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412CA6A5-A211-4B87-913C-AF7671E29E2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910358" y="4928501"/>
            <a:ext cx="817591" cy="1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lide Number">
            <a:extLst>
              <a:ext uri="{FF2B5EF4-FFF2-40B4-BE49-F238E27FC236}">
                <a16:creationId xmlns:a16="http://schemas.microsoft.com/office/drawing/2014/main" id="{B5F6F743-84F8-46A5-906B-996D90F0BF11}"/>
              </a:ext>
            </a:extLst>
          </p:cNvPr>
          <p:cNvSpPr>
            <a:spLocks noChangeArrowheads="1"/>
          </p:cNvSpPr>
          <p:nvPr userDrawn="1">
            <p:custDataLst>
              <p:tags r:id="rId7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BEA3C881-E0D0-4C56-90A2-7AC06A35B3BC}"/>
              </a:ext>
            </a:extLst>
          </p:cNvPr>
          <p:cNvSpPr txBox="1"/>
          <p:nvPr userDrawn="1">
            <p:custDataLst>
              <p:tags r:id="rId8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  <p:sp>
        <p:nvSpPr>
          <p:cNvPr id="15" name="Freihandform 27">
            <a:extLst>
              <a:ext uri="{FF2B5EF4-FFF2-40B4-BE49-F238E27FC236}">
                <a16:creationId xmlns:a16="http://schemas.microsoft.com/office/drawing/2014/main" id="{ADCBCC42-E038-4A04-A12E-A18C5D196D20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0" y="4783447"/>
            <a:ext cx="604350" cy="172343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735070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293AC4C-5B2F-4A0C-8C9B-7295BEE1F4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572" imgH="588" progId="TCLayout.ActiveDocument.1">
                  <p:embed/>
                </p:oleObj>
              </mc:Choice>
              <mc:Fallback>
                <p:oleObj name="think-cell Slide" r:id="rId10" imgW="572" imgH="588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293AC4C-5B2F-4A0C-8C9B-7295BEE1F4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3C53A340-E8EF-44AD-B635-AD22789B7EAE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875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0415F114-7B0E-43F2-8881-F0D9FB2A643B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416052" y="380330"/>
            <a:ext cx="5225796" cy="288541"/>
          </a:xfrm>
        </p:spPr>
        <p:txBody>
          <a:bodyPr wrap="square">
            <a:noAutofit/>
          </a:bodyPr>
          <a:lstStyle/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5872734" y="0"/>
            <a:ext cx="3271266" cy="5143500"/>
          </a:xfrm>
          <a:prstGeom prst="rect">
            <a:avLst/>
          </a:prstGeom>
          <a:solidFill>
            <a:srgbClr val="F0F0F0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350" dirty="0">
              <a:solidFill>
                <a:srgbClr val="F0F0F0"/>
              </a:solidFill>
            </a:endParaRP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712BED6B-950C-4FB8-AEE1-14FA61D013FF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416052" y="709267"/>
            <a:ext cx="5225796" cy="20774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350" b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de-DE" dirty="0"/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7C393009-0681-4A8F-A1E9-19E10A949DC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416051" y="31198"/>
            <a:ext cx="2882504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11" name="Rechteck 24">
            <a:extLst>
              <a:ext uri="{FF2B5EF4-FFF2-40B4-BE49-F238E27FC236}">
                <a16:creationId xmlns:a16="http://schemas.microsoft.com/office/drawing/2014/main" id="{74DA4ACC-1179-4C5A-9459-FD467BAF612C}"/>
              </a:ext>
            </a:extLst>
          </p:cNvPr>
          <p:cNvSpPr/>
          <p:nvPr userDrawn="1"/>
        </p:nvSpPr>
        <p:spPr>
          <a:xfrm>
            <a:off x="0" y="4869616"/>
            <a:ext cx="9144000" cy="2738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pic>
        <p:nvPicPr>
          <p:cNvPr id="12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08E3E2BB-08A0-4358-B012-53A25C653BA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910358" y="4928501"/>
            <a:ext cx="817591" cy="1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lide Number">
            <a:extLst>
              <a:ext uri="{FF2B5EF4-FFF2-40B4-BE49-F238E27FC236}">
                <a16:creationId xmlns:a16="http://schemas.microsoft.com/office/drawing/2014/main" id="{889129A8-C161-445D-AB1F-5ADE0B105FCE}"/>
              </a:ext>
            </a:extLst>
          </p:cNvPr>
          <p:cNvSpPr>
            <a:spLocks noChangeArrowheads="1"/>
          </p:cNvSpPr>
          <p:nvPr userDrawn="1">
            <p:custDataLst>
              <p:tags r:id="rId7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B2AC2E12-0BF1-4AB4-8795-E070A1714217}"/>
              </a:ext>
            </a:extLst>
          </p:cNvPr>
          <p:cNvSpPr txBox="1"/>
          <p:nvPr userDrawn="1">
            <p:custDataLst>
              <p:tags r:id="rId8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  <p:sp>
        <p:nvSpPr>
          <p:cNvPr id="15" name="Freihandform 27">
            <a:extLst>
              <a:ext uri="{FF2B5EF4-FFF2-40B4-BE49-F238E27FC236}">
                <a16:creationId xmlns:a16="http://schemas.microsoft.com/office/drawing/2014/main" id="{E5EFBF73-B733-4138-B5D6-3516BF742A4B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0" y="4783447"/>
            <a:ext cx="604350" cy="172343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682974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/4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9F7114D8-6025-4386-BA96-B034FE6B3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B036423E-5A61-4CEB-BB88-8AA78CA61635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875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23" name="RectangleLight">
            <a:extLst>
              <a:ext uri="{FF2B5EF4-FFF2-40B4-BE49-F238E27FC236}">
                <a16:creationId xmlns:a16="http://schemas.microsoft.com/office/drawing/2014/main" id="{A80E2F68-4ED6-42EF-9858-2FE4B1382825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6586062" y="0"/>
            <a:ext cx="2557938" cy="5143500"/>
          </a:xfrm>
          <a:prstGeom prst="rect">
            <a:avLst/>
          </a:prstGeom>
          <a:solidFill>
            <a:srgbClr val="F0F0F0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350" dirty="0">
              <a:solidFill>
                <a:srgbClr val="F0F0F0"/>
              </a:solidFill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8FFC5EFA-01A0-4033-8D7E-3C2B1F490A33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416052" y="380330"/>
            <a:ext cx="5939028" cy="288541"/>
          </a:xfrm>
        </p:spPr>
        <p:txBody>
          <a:bodyPr wrap="square">
            <a:spAutoFit/>
          </a:bodyPr>
          <a:lstStyle/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1555BB7F-874D-4148-9E84-841F62C8E9D4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416052" y="709267"/>
            <a:ext cx="5939028" cy="20774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350" b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de-DE" dirty="0"/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DEC2F904-C5C8-4B39-9C46-6CA56144D86A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416051" y="31198"/>
            <a:ext cx="2882504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11" name="Rechteck 24">
            <a:extLst>
              <a:ext uri="{FF2B5EF4-FFF2-40B4-BE49-F238E27FC236}">
                <a16:creationId xmlns:a16="http://schemas.microsoft.com/office/drawing/2014/main" id="{32B42C24-9F3D-4280-9811-65D23E4BF486}"/>
              </a:ext>
            </a:extLst>
          </p:cNvPr>
          <p:cNvSpPr/>
          <p:nvPr userDrawn="1"/>
        </p:nvSpPr>
        <p:spPr>
          <a:xfrm>
            <a:off x="0" y="4869616"/>
            <a:ext cx="9144000" cy="2738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pic>
        <p:nvPicPr>
          <p:cNvPr id="12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8F6F0A7B-AC8F-4B89-8E10-464C43DD252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910358" y="4928501"/>
            <a:ext cx="817591" cy="1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lide Number">
            <a:extLst>
              <a:ext uri="{FF2B5EF4-FFF2-40B4-BE49-F238E27FC236}">
                <a16:creationId xmlns:a16="http://schemas.microsoft.com/office/drawing/2014/main" id="{5AAC7741-D145-4D25-B9DD-EBA50B6D637F}"/>
              </a:ext>
            </a:extLst>
          </p:cNvPr>
          <p:cNvSpPr>
            <a:spLocks noChangeArrowheads="1"/>
          </p:cNvSpPr>
          <p:nvPr userDrawn="1">
            <p:custDataLst>
              <p:tags r:id="rId7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735B202F-42B8-4651-A71E-E12CF54EB6E7}"/>
              </a:ext>
            </a:extLst>
          </p:cNvPr>
          <p:cNvSpPr txBox="1"/>
          <p:nvPr userDrawn="1">
            <p:custDataLst>
              <p:tags r:id="rId8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  <p:sp>
        <p:nvSpPr>
          <p:cNvPr id="15" name="Freihandform 27">
            <a:extLst>
              <a:ext uri="{FF2B5EF4-FFF2-40B4-BE49-F238E27FC236}">
                <a16:creationId xmlns:a16="http://schemas.microsoft.com/office/drawing/2014/main" id="{5C621098-2192-4BDE-98A0-FAF962BB5BAA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0" y="4783447"/>
            <a:ext cx="604350" cy="172343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53145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-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648A5D5-75B9-4F02-A4CB-B3C65A9BF2C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648A5D5-75B9-4F02-A4CB-B3C65A9BF2C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0BFFA2F3-1C0F-44F4-881A-6CE16329DAC5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875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4" name="2. Slide Title">
            <a:extLst>
              <a:ext uri="{FF2B5EF4-FFF2-40B4-BE49-F238E27FC236}">
                <a16:creationId xmlns:a16="http://schemas.microsoft.com/office/drawing/2014/main" id="{6C3D89FC-A4B9-4683-B64F-B0644150274F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416052" y="668871"/>
            <a:ext cx="8311896" cy="288541"/>
          </a:xfrm>
        </p:spPr>
        <p:txBody>
          <a:bodyPr wrap="square">
            <a:sp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8" name="1. On-page tracker">
            <a:extLst>
              <a:ext uri="{FF2B5EF4-FFF2-40B4-BE49-F238E27FC236}">
                <a16:creationId xmlns:a16="http://schemas.microsoft.com/office/drawing/2014/main" id="{931AA88E-24E2-4493-A340-98EE8666A3B2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4"/>
            </p:custDataLst>
          </p:nvPr>
        </p:nvSpPr>
        <p:spPr>
          <a:xfrm>
            <a:off x="416051" y="31198"/>
            <a:ext cx="2882504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12" name="Rechteck 24">
            <a:extLst>
              <a:ext uri="{FF2B5EF4-FFF2-40B4-BE49-F238E27FC236}">
                <a16:creationId xmlns:a16="http://schemas.microsoft.com/office/drawing/2014/main" id="{9A7A86D9-B164-4697-B110-4058136F62D4}"/>
              </a:ext>
            </a:extLst>
          </p:cNvPr>
          <p:cNvSpPr/>
          <p:nvPr userDrawn="1"/>
        </p:nvSpPr>
        <p:spPr>
          <a:xfrm>
            <a:off x="0" y="4869616"/>
            <a:ext cx="9144000" cy="2738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pic>
        <p:nvPicPr>
          <p:cNvPr id="13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EA3BE5B3-DED2-41E2-9ADA-E9507F77A73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910358" y="4928501"/>
            <a:ext cx="817591" cy="1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">
            <a:extLst>
              <a:ext uri="{FF2B5EF4-FFF2-40B4-BE49-F238E27FC236}">
                <a16:creationId xmlns:a16="http://schemas.microsoft.com/office/drawing/2014/main" id="{3F6C8830-D4BC-4F3A-B3B5-155C11C3B358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6" name="5. Source" hidden="1">
            <a:extLst>
              <a:ext uri="{FF2B5EF4-FFF2-40B4-BE49-F238E27FC236}">
                <a16:creationId xmlns:a16="http://schemas.microsoft.com/office/drawing/2014/main" id="{508306D5-35AE-4178-98B2-345DC16A3D8E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  <p:sp>
        <p:nvSpPr>
          <p:cNvPr id="17" name="Freihandform 27">
            <a:extLst>
              <a:ext uri="{FF2B5EF4-FFF2-40B4-BE49-F238E27FC236}">
                <a16:creationId xmlns:a16="http://schemas.microsoft.com/office/drawing/2014/main" id="{36C3FE04-8143-4836-8770-D3F390C8C71B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0" y="4783447"/>
            <a:ext cx="604350" cy="172343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816542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220E9A7C-FB74-480B-8212-8CE5C1AF5D1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592" imgH="591" progId="TCLayout.ActiveDocument.1">
                  <p:embed/>
                </p:oleObj>
              </mc:Choice>
              <mc:Fallback>
                <p:oleObj name="think-cell Slide" r:id="rId6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220E9A7C-FB74-480B-8212-8CE5C1AF5D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1. On-page tracker">
            <a:extLst>
              <a:ext uri="{FF2B5EF4-FFF2-40B4-BE49-F238E27FC236}">
                <a16:creationId xmlns:a16="http://schemas.microsoft.com/office/drawing/2014/main" id="{BD5E1493-E8EF-4031-B447-85DA0B41811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2"/>
            </p:custDataLst>
          </p:nvPr>
        </p:nvSpPr>
        <p:spPr>
          <a:xfrm>
            <a:off x="416051" y="31198"/>
            <a:ext cx="2882504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6" name="Rechteck 24">
            <a:extLst>
              <a:ext uri="{FF2B5EF4-FFF2-40B4-BE49-F238E27FC236}">
                <a16:creationId xmlns:a16="http://schemas.microsoft.com/office/drawing/2014/main" id="{41AE009A-4FCE-4377-A085-A3419972F18D}"/>
              </a:ext>
            </a:extLst>
          </p:cNvPr>
          <p:cNvSpPr/>
          <p:nvPr userDrawn="1"/>
        </p:nvSpPr>
        <p:spPr>
          <a:xfrm>
            <a:off x="0" y="4869616"/>
            <a:ext cx="9144000" cy="2738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pic>
        <p:nvPicPr>
          <p:cNvPr id="10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3AC2083C-8F9D-4518-91CC-965D6A49AD8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910358" y="4928501"/>
            <a:ext cx="817591" cy="1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lide Number">
            <a:extLst>
              <a:ext uri="{FF2B5EF4-FFF2-40B4-BE49-F238E27FC236}">
                <a16:creationId xmlns:a16="http://schemas.microsoft.com/office/drawing/2014/main" id="{7D9953EB-7D6A-41E8-8661-A691F51720F5}"/>
              </a:ext>
            </a:extLst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2" name="5. Source" hidden="1">
            <a:extLst>
              <a:ext uri="{FF2B5EF4-FFF2-40B4-BE49-F238E27FC236}">
                <a16:creationId xmlns:a16="http://schemas.microsoft.com/office/drawing/2014/main" id="{A3872EB1-9754-40A4-B81A-F0D0139AEF57}"/>
              </a:ext>
            </a:extLst>
          </p:cNvPr>
          <p:cNvSpPr txBox="1"/>
          <p:nvPr userDrawn="1">
            <p:custDataLst>
              <p:tags r:id="rId4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  <p:sp>
        <p:nvSpPr>
          <p:cNvPr id="13" name="Freihandform 27">
            <a:extLst>
              <a:ext uri="{FF2B5EF4-FFF2-40B4-BE49-F238E27FC236}">
                <a16:creationId xmlns:a16="http://schemas.microsoft.com/office/drawing/2014/main" id="{C179057B-E141-4C31-8A24-F091D94E5401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0" y="4783447"/>
            <a:ext cx="604350" cy="172343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761121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A954CCC1-5027-4384-BFF6-B54153C697A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592" imgH="591" progId="TCLayout.ActiveDocument.1">
                  <p:embed/>
                </p:oleObj>
              </mc:Choice>
              <mc:Fallback>
                <p:oleObj name="think-cell Slide" r:id="rId5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A954CCC1-5027-4384-BFF6-B54153C697A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Bildplatzhalter 8">
            <a:extLst>
              <a:ext uri="{FF2B5EF4-FFF2-40B4-BE49-F238E27FC236}">
                <a16:creationId xmlns:a16="http://schemas.microsoft.com/office/drawing/2014/main" id="{1BC03573-0F2E-468A-8AC0-E22E8D0BADA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" b="31"/>
          <a:stretch>
            <a:fillRect/>
          </a:stretch>
        </p:blipFill>
        <p:spPr>
          <a:xfrm>
            <a:off x="0" y="0"/>
            <a:ext cx="9144000" cy="3715200"/>
          </a:xfrm>
          <a:prstGeom prst="rect">
            <a:avLst/>
          </a:prstGeom>
        </p:spPr>
      </p:pic>
      <p:sp>
        <p:nvSpPr>
          <p:cNvPr id="6" name="Rechteck 6">
            <a:extLst>
              <a:ext uri="{FF2B5EF4-FFF2-40B4-BE49-F238E27FC236}">
                <a16:creationId xmlns:a16="http://schemas.microsoft.com/office/drawing/2014/main" id="{55D329B4-2F4E-4CCA-A8D9-386F6C01C833}"/>
              </a:ext>
            </a:extLst>
          </p:cNvPr>
          <p:cNvSpPr/>
          <p:nvPr userDrawn="1"/>
        </p:nvSpPr>
        <p:spPr>
          <a:xfrm>
            <a:off x="0" y="3715200"/>
            <a:ext cx="9144000" cy="1428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sp>
        <p:nvSpPr>
          <p:cNvPr id="7" name="Freihandform 53">
            <a:extLst>
              <a:ext uri="{FF2B5EF4-FFF2-40B4-BE49-F238E27FC236}">
                <a16:creationId xmlns:a16="http://schemas.microsoft.com/office/drawing/2014/main" id="{54F41F60-0344-4838-BFB8-0D5DAC2442CD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1" y="3480152"/>
            <a:ext cx="1784351" cy="486000"/>
          </a:xfrm>
          <a:custGeom>
            <a:avLst/>
            <a:gdLst/>
            <a:ahLst/>
            <a:cxnLst/>
            <a:rect l="l" t="t" r="r" b="b"/>
            <a:pathLst>
              <a:path w="1784351" h="486000">
                <a:moveTo>
                  <a:pt x="0" y="0"/>
                </a:moveTo>
                <a:lnTo>
                  <a:pt x="80844" y="0"/>
                </a:lnTo>
                <a:lnTo>
                  <a:pt x="1004494" y="0"/>
                </a:lnTo>
                <a:lnTo>
                  <a:pt x="1060429" y="0"/>
                </a:lnTo>
                <a:lnTo>
                  <a:pt x="1152128" y="0"/>
                </a:lnTo>
                <a:lnTo>
                  <a:pt x="1784351" y="0"/>
                </a:lnTo>
                <a:lnTo>
                  <a:pt x="1503348" y="412825"/>
                </a:lnTo>
                <a:cubicBezTo>
                  <a:pt x="1472029" y="455546"/>
                  <a:pt x="1434432" y="484128"/>
                  <a:pt x="1374857" y="486000"/>
                </a:cubicBezTo>
                <a:lnTo>
                  <a:pt x="1152128" y="486000"/>
                </a:lnTo>
                <a:lnTo>
                  <a:pt x="1060429" y="486000"/>
                </a:lnTo>
                <a:lnTo>
                  <a:pt x="1004494" y="486000"/>
                </a:lnTo>
                <a:lnTo>
                  <a:pt x="80844" y="486000"/>
                </a:lnTo>
                <a:lnTo>
                  <a:pt x="0" y="486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08842E3-7C58-4EB6-B5A9-BF16C464B18D}"/>
              </a:ext>
            </a:extLst>
          </p:cNvPr>
          <p:cNvSpPr/>
          <p:nvPr userDrawn="1"/>
        </p:nvSpPr>
        <p:spPr>
          <a:xfrm>
            <a:off x="0" y="0"/>
            <a:ext cx="5961600" cy="3715200"/>
          </a:xfrm>
          <a:custGeom>
            <a:avLst/>
            <a:gdLst>
              <a:gd name="connsiteX0" fmla="*/ 0 w 7948800"/>
              <a:gd name="connsiteY0" fmla="*/ 0 h 4953600"/>
              <a:gd name="connsiteX1" fmla="*/ 7948800 w 7948800"/>
              <a:gd name="connsiteY1" fmla="*/ 0 h 4953600"/>
              <a:gd name="connsiteX2" fmla="*/ 5074315 w 7948800"/>
              <a:gd name="connsiteY2" fmla="*/ 4227550 h 4953600"/>
              <a:gd name="connsiteX3" fmla="*/ 3802834 w 7948800"/>
              <a:gd name="connsiteY3" fmla="*/ 4953600 h 4953600"/>
              <a:gd name="connsiteX4" fmla="*/ 3129280 w 7948800"/>
              <a:gd name="connsiteY4" fmla="*/ 4953600 h 4953600"/>
              <a:gd name="connsiteX5" fmla="*/ 3068320 w 7948800"/>
              <a:gd name="connsiteY5" fmla="*/ 4953600 h 4953600"/>
              <a:gd name="connsiteX6" fmla="*/ 2165811 w 7948800"/>
              <a:gd name="connsiteY6" fmla="*/ 4953600 h 4953600"/>
              <a:gd name="connsiteX7" fmla="*/ 2379135 w 7948800"/>
              <a:gd name="connsiteY7" fmla="*/ 4640203 h 4953600"/>
              <a:gd name="connsiteX8" fmla="*/ 1536171 w 7948800"/>
              <a:gd name="connsiteY8" fmla="*/ 4640203 h 4953600"/>
              <a:gd name="connsiteX9" fmla="*/ 1413905 w 7948800"/>
              <a:gd name="connsiteY9" fmla="*/ 4640203 h 4953600"/>
              <a:gd name="connsiteX10" fmla="*/ 1339325 w 7948800"/>
              <a:gd name="connsiteY10" fmla="*/ 4640203 h 4953600"/>
              <a:gd name="connsiteX11" fmla="*/ 107792 w 7948800"/>
              <a:gd name="connsiteY11" fmla="*/ 4640203 h 4953600"/>
              <a:gd name="connsiteX12" fmla="*/ 0 w 7948800"/>
              <a:gd name="connsiteY12" fmla="*/ 4640203 h 4953600"/>
              <a:gd name="connsiteX13" fmla="*/ 0 w 7948800"/>
              <a:gd name="connsiteY13" fmla="*/ 4631228 h 4953600"/>
              <a:gd name="connsiteX14" fmla="*/ 0 w 7948800"/>
              <a:gd name="connsiteY14" fmla="*/ 4571179 h 4953600"/>
              <a:gd name="connsiteX15" fmla="*/ 0 w 7948800"/>
              <a:gd name="connsiteY15" fmla="*/ 3896960 h 495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48800" h="4953600">
                <a:moveTo>
                  <a:pt x="0" y="0"/>
                </a:moveTo>
                <a:lnTo>
                  <a:pt x="7948800" y="0"/>
                </a:lnTo>
                <a:lnTo>
                  <a:pt x="5074315" y="4227550"/>
                </a:lnTo>
                <a:cubicBezTo>
                  <a:pt x="4735155" y="4702368"/>
                  <a:pt x="4256294" y="4948619"/>
                  <a:pt x="3802834" y="4953600"/>
                </a:cubicBezTo>
                <a:lnTo>
                  <a:pt x="3129280" y="4953600"/>
                </a:lnTo>
                <a:lnTo>
                  <a:pt x="3068320" y="4953600"/>
                </a:lnTo>
                <a:lnTo>
                  <a:pt x="2165811" y="4953600"/>
                </a:lnTo>
                <a:lnTo>
                  <a:pt x="2379135" y="4640203"/>
                </a:lnTo>
                <a:lnTo>
                  <a:pt x="1536171" y="4640203"/>
                </a:lnTo>
                <a:lnTo>
                  <a:pt x="1413905" y="4640203"/>
                </a:lnTo>
                <a:lnTo>
                  <a:pt x="1339325" y="4640203"/>
                </a:lnTo>
                <a:lnTo>
                  <a:pt x="107792" y="4640203"/>
                </a:lnTo>
                <a:lnTo>
                  <a:pt x="0" y="4640203"/>
                </a:lnTo>
                <a:lnTo>
                  <a:pt x="0" y="4631228"/>
                </a:lnTo>
                <a:lnTo>
                  <a:pt x="0" y="4571179"/>
                </a:lnTo>
                <a:lnTo>
                  <a:pt x="0" y="3896960"/>
                </a:lnTo>
                <a:close/>
              </a:path>
            </a:pathLst>
          </a:custGeom>
          <a:solidFill>
            <a:schemeClr val="bg1">
              <a:alpha val="8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200" dirty="0" err="1">
              <a:solidFill>
                <a:srgbClr val="FFFFFF"/>
              </a:solidFill>
            </a:endParaRPr>
          </a:p>
        </p:txBody>
      </p:sp>
      <p:sp>
        <p:nvSpPr>
          <p:cNvPr id="10" name="Title">
            <a:extLst>
              <a:ext uri="{FF2B5EF4-FFF2-40B4-BE49-F238E27FC236}">
                <a16:creationId xmlns:a16="http://schemas.microsoft.com/office/drawing/2014/main" id="{9A39DCE5-A1E6-4DEE-BCF5-847029F08585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413956" y="430069"/>
            <a:ext cx="3743707" cy="36933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de-DE" sz="2400" b="0" dirty="0"/>
            </a:lvl1pPr>
          </a:lstStyle>
          <a:p>
            <a:pPr lvl="0"/>
            <a:r>
              <a:rPr lang="de-DE" dirty="0"/>
              <a:t>ENd</a:t>
            </a:r>
          </a:p>
        </p:txBody>
      </p:sp>
      <p:pic>
        <p:nvPicPr>
          <p:cNvPr id="11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03D3F39B-013C-4EBA-8D7A-3BF2760FE58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6858000" y="4515735"/>
            <a:ext cx="2027867" cy="37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5. Source" hidden="1">
            <a:extLst>
              <a:ext uri="{FF2B5EF4-FFF2-40B4-BE49-F238E27FC236}">
                <a16:creationId xmlns:a16="http://schemas.microsoft.com/office/drawing/2014/main" id="{800E14F1-2771-4A5E-827B-1A4CECF8B60A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</p:spTree>
    <p:extLst>
      <p:ext uri="{BB962C8B-B14F-4D97-AF65-F5344CB8AC3E}">
        <p14:creationId xmlns:p14="http://schemas.microsoft.com/office/powerpoint/2010/main" val="272885362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93F5A626-93FE-446A-A919-26F6C64073B1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2400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pic>
        <p:nvPicPr>
          <p:cNvPr id="8" name="Bildplatzhalter 8">
            <a:extLst>
              <a:ext uri="{FF2B5EF4-FFF2-40B4-BE49-F238E27FC236}">
                <a16:creationId xmlns:a16="http://schemas.microsoft.com/office/drawing/2014/main" id="{BBBBFF6C-BF32-4BCF-A22C-8424E1ACA60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" b="31"/>
          <a:stretch>
            <a:fillRect/>
          </a:stretch>
        </p:blipFill>
        <p:spPr>
          <a:xfrm>
            <a:off x="0" y="0"/>
            <a:ext cx="9144000" cy="3715200"/>
          </a:xfrm>
          <a:prstGeom prst="rect">
            <a:avLst/>
          </a:prstGeom>
        </p:spPr>
      </p:pic>
      <p:sp>
        <p:nvSpPr>
          <p:cNvPr id="13" name="Rechteck 6">
            <a:extLst>
              <a:ext uri="{FF2B5EF4-FFF2-40B4-BE49-F238E27FC236}">
                <a16:creationId xmlns:a16="http://schemas.microsoft.com/office/drawing/2014/main" id="{D107F729-723C-48D4-ADB2-A5FAFEF78196}"/>
              </a:ext>
            </a:extLst>
          </p:cNvPr>
          <p:cNvSpPr/>
          <p:nvPr userDrawn="1"/>
        </p:nvSpPr>
        <p:spPr>
          <a:xfrm>
            <a:off x="0" y="3715200"/>
            <a:ext cx="9144000" cy="1428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sp>
        <p:nvSpPr>
          <p:cNvPr id="15" name="Freihandform 53">
            <a:extLst>
              <a:ext uri="{FF2B5EF4-FFF2-40B4-BE49-F238E27FC236}">
                <a16:creationId xmlns:a16="http://schemas.microsoft.com/office/drawing/2014/main" id="{61949425-69FB-4461-A583-6B06C6DCB0F1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1" y="3480152"/>
            <a:ext cx="1784351" cy="486000"/>
          </a:xfrm>
          <a:custGeom>
            <a:avLst/>
            <a:gdLst/>
            <a:ahLst/>
            <a:cxnLst/>
            <a:rect l="l" t="t" r="r" b="b"/>
            <a:pathLst>
              <a:path w="1784351" h="486000">
                <a:moveTo>
                  <a:pt x="0" y="0"/>
                </a:moveTo>
                <a:lnTo>
                  <a:pt x="80844" y="0"/>
                </a:lnTo>
                <a:lnTo>
                  <a:pt x="1004494" y="0"/>
                </a:lnTo>
                <a:lnTo>
                  <a:pt x="1060429" y="0"/>
                </a:lnTo>
                <a:lnTo>
                  <a:pt x="1152128" y="0"/>
                </a:lnTo>
                <a:lnTo>
                  <a:pt x="1784351" y="0"/>
                </a:lnTo>
                <a:lnTo>
                  <a:pt x="1503348" y="412825"/>
                </a:lnTo>
                <a:cubicBezTo>
                  <a:pt x="1472029" y="455546"/>
                  <a:pt x="1434432" y="484128"/>
                  <a:pt x="1374857" y="486000"/>
                </a:cubicBezTo>
                <a:lnTo>
                  <a:pt x="1152128" y="486000"/>
                </a:lnTo>
                <a:lnTo>
                  <a:pt x="1060429" y="486000"/>
                </a:lnTo>
                <a:lnTo>
                  <a:pt x="1004494" y="486000"/>
                </a:lnTo>
                <a:lnTo>
                  <a:pt x="80844" y="486000"/>
                </a:lnTo>
                <a:lnTo>
                  <a:pt x="0" y="486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24A2EDB3-214A-4AF2-9CDB-6541CE6ED997}"/>
              </a:ext>
            </a:extLst>
          </p:cNvPr>
          <p:cNvSpPr/>
          <p:nvPr userDrawn="1"/>
        </p:nvSpPr>
        <p:spPr>
          <a:xfrm>
            <a:off x="0" y="0"/>
            <a:ext cx="5961600" cy="3715200"/>
          </a:xfrm>
          <a:custGeom>
            <a:avLst/>
            <a:gdLst>
              <a:gd name="connsiteX0" fmla="*/ 0 w 7948800"/>
              <a:gd name="connsiteY0" fmla="*/ 0 h 4953600"/>
              <a:gd name="connsiteX1" fmla="*/ 7948800 w 7948800"/>
              <a:gd name="connsiteY1" fmla="*/ 0 h 4953600"/>
              <a:gd name="connsiteX2" fmla="*/ 5074315 w 7948800"/>
              <a:gd name="connsiteY2" fmla="*/ 4227550 h 4953600"/>
              <a:gd name="connsiteX3" fmla="*/ 3802834 w 7948800"/>
              <a:gd name="connsiteY3" fmla="*/ 4953600 h 4953600"/>
              <a:gd name="connsiteX4" fmla="*/ 3129280 w 7948800"/>
              <a:gd name="connsiteY4" fmla="*/ 4953600 h 4953600"/>
              <a:gd name="connsiteX5" fmla="*/ 3068320 w 7948800"/>
              <a:gd name="connsiteY5" fmla="*/ 4953600 h 4953600"/>
              <a:gd name="connsiteX6" fmla="*/ 2165811 w 7948800"/>
              <a:gd name="connsiteY6" fmla="*/ 4953600 h 4953600"/>
              <a:gd name="connsiteX7" fmla="*/ 2379135 w 7948800"/>
              <a:gd name="connsiteY7" fmla="*/ 4640203 h 4953600"/>
              <a:gd name="connsiteX8" fmla="*/ 1536171 w 7948800"/>
              <a:gd name="connsiteY8" fmla="*/ 4640203 h 4953600"/>
              <a:gd name="connsiteX9" fmla="*/ 1413905 w 7948800"/>
              <a:gd name="connsiteY9" fmla="*/ 4640203 h 4953600"/>
              <a:gd name="connsiteX10" fmla="*/ 1339325 w 7948800"/>
              <a:gd name="connsiteY10" fmla="*/ 4640203 h 4953600"/>
              <a:gd name="connsiteX11" fmla="*/ 107792 w 7948800"/>
              <a:gd name="connsiteY11" fmla="*/ 4640203 h 4953600"/>
              <a:gd name="connsiteX12" fmla="*/ 0 w 7948800"/>
              <a:gd name="connsiteY12" fmla="*/ 4640203 h 4953600"/>
              <a:gd name="connsiteX13" fmla="*/ 0 w 7948800"/>
              <a:gd name="connsiteY13" fmla="*/ 4631228 h 4953600"/>
              <a:gd name="connsiteX14" fmla="*/ 0 w 7948800"/>
              <a:gd name="connsiteY14" fmla="*/ 4571179 h 4953600"/>
              <a:gd name="connsiteX15" fmla="*/ 0 w 7948800"/>
              <a:gd name="connsiteY15" fmla="*/ 3896960 h 495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48800" h="4953600">
                <a:moveTo>
                  <a:pt x="0" y="0"/>
                </a:moveTo>
                <a:lnTo>
                  <a:pt x="7948800" y="0"/>
                </a:lnTo>
                <a:lnTo>
                  <a:pt x="5074315" y="4227550"/>
                </a:lnTo>
                <a:cubicBezTo>
                  <a:pt x="4735155" y="4702368"/>
                  <a:pt x="4256294" y="4948619"/>
                  <a:pt x="3802834" y="4953600"/>
                </a:cubicBezTo>
                <a:lnTo>
                  <a:pt x="3129280" y="4953600"/>
                </a:lnTo>
                <a:lnTo>
                  <a:pt x="3068320" y="4953600"/>
                </a:lnTo>
                <a:lnTo>
                  <a:pt x="2165811" y="4953600"/>
                </a:lnTo>
                <a:lnTo>
                  <a:pt x="2379135" y="4640203"/>
                </a:lnTo>
                <a:lnTo>
                  <a:pt x="1536171" y="4640203"/>
                </a:lnTo>
                <a:lnTo>
                  <a:pt x="1413905" y="4640203"/>
                </a:lnTo>
                <a:lnTo>
                  <a:pt x="1339325" y="4640203"/>
                </a:lnTo>
                <a:lnTo>
                  <a:pt x="107792" y="4640203"/>
                </a:lnTo>
                <a:lnTo>
                  <a:pt x="0" y="4640203"/>
                </a:lnTo>
                <a:lnTo>
                  <a:pt x="0" y="4631228"/>
                </a:lnTo>
                <a:lnTo>
                  <a:pt x="0" y="4571179"/>
                </a:lnTo>
                <a:lnTo>
                  <a:pt x="0" y="3896960"/>
                </a:lnTo>
                <a:close/>
              </a:path>
            </a:pathLst>
          </a:custGeom>
          <a:solidFill>
            <a:schemeClr val="bg1">
              <a:alpha val="8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200" dirty="0" err="1">
              <a:solidFill>
                <a:srgbClr val="FFFFFF"/>
              </a:solidFill>
            </a:endParaRPr>
          </a:p>
        </p:txBody>
      </p:sp>
      <p:sp>
        <p:nvSpPr>
          <p:cNvPr id="16" name="Documenttype">
            <a:extLst>
              <a:ext uri="{FF2B5EF4-FFF2-40B4-BE49-F238E27FC236}">
                <a16:creationId xmlns:a16="http://schemas.microsoft.com/office/drawing/2014/main" id="{0CADA7EB-5C2E-4AD4-A32E-534A28817C8A}"/>
              </a:ext>
            </a:extLst>
          </p:cNvPr>
          <p:cNvSpPr>
            <a:spLocks noGrp="1"/>
          </p:cNvSpPr>
          <p:nvPr userDrawn="1">
            <p:ph type="body" sz="quarter" idx="13" hasCustomPrompt="1"/>
            <p:custDataLst>
              <p:tags r:id="rId3"/>
            </p:custDataLst>
          </p:nvPr>
        </p:nvSpPr>
        <p:spPr>
          <a:xfrm>
            <a:off x="413956" y="4715384"/>
            <a:ext cx="5610510" cy="16158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lvl1pPr>
              <a:defRPr lang="de-DE" sz="1050" dirty="0">
                <a:solidFill>
                  <a:schemeClr val="tx2"/>
                </a:solidFill>
              </a:defRPr>
            </a:lvl1pPr>
          </a:lstStyle>
          <a:p>
            <a:pPr lvl="0">
              <a:buNone/>
            </a:pPr>
            <a:r>
              <a:rPr lang="de-DE" dirty="0"/>
              <a:t>Edit date or title/role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C85A1636-E33D-4640-A4BA-89E2008C1ED4}"/>
              </a:ext>
            </a:extLst>
          </p:cNvPr>
          <p:cNvSpPr>
            <a:spLocks noGrp="1"/>
          </p:cNvSpPr>
          <p:nvPr userDrawn="1">
            <p:ph type="subTitle" idx="1"/>
            <p:custDataLst>
              <p:tags r:id="rId4"/>
            </p:custDataLst>
          </p:nvPr>
        </p:nvSpPr>
        <p:spPr>
          <a:xfrm>
            <a:off x="413956" y="2255032"/>
            <a:ext cx="3415094" cy="2308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de-DE" sz="1500" dirty="0"/>
            </a:lvl1pPr>
          </a:lstStyle>
          <a:p>
            <a:pPr lvl="0">
              <a:buNone/>
            </a:pPr>
            <a:r>
              <a:rPr lang="en-US"/>
              <a:t>Click to edit Master subtitle style</a:t>
            </a:r>
            <a:endParaRPr lang="de-DE" dirty="0"/>
          </a:p>
        </p:txBody>
      </p:sp>
      <p:sp>
        <p:nvSpPr>
          <p:cNvPr id="20" name="Title">
            <a:extLst>
              <a:ext uri="{FF2B5EF4-FFF2-40B4-BE49-F238E27FC236}">
                <a16:creationId xmlns:a16="http://schemas.microsoft.com/office/drawing/2014/main" id="{AA4E4E19-7239-46DA-AE24-CE9556C9BE7D}"/>
              </a:ext>
            </a:extLst>
          </p:cNvPr>
          <p:cNvSpPr>
            <a:spLocks noGrp="1"/>
          </p:cNvSpPr>
          <p:nvPr userDrawn="1">
            <p:ph type="title"/>
            <p:custDataLst>
              <p:tags r:id="rId5"/>
            </p:custDataLst>
          </p:nvPr>
        </p:nvSpPr>
        <p:spPr>
          <a:xfrm>
            <a:off x="413956" y="1425585"/>
            <a:ext cx="3415094" cy="73866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de-DE" sz="2400" b="0" dirty="0"/>
            </a:lvl1pPr>
          </a:lstStyle>
          <a:p>
            <a:pPr lvl="0"/>
            <a:r>
              <a:rPr lang="en-US"/>
              <a:t>Click to edit Master title style</a:t>
            </a:r>
            <a:endParaRPr lang="de-DE" dirty="0"/>
          </a:p>
        </p:txBody>
      </p:sp>
      <p:pic>
        <p:nvPicPr>
          <p:cNvPr id="14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A5D91631-1A21-4623-BCBE-143BDF940D8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6858000" y="4515735"/>
            <a:ext cx="2027867" cy="37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165095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413" imgH="416" progId="TCLayout.ActiveDocument.1">
                  <p:embed/>
                </p:oleObj>
              </mc:Choice>
              <mc:Fallback>
                <p:oleObj name="think-cell Slide" r:id="rId9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3D2D2840-3A71-4BFF-A122-BFC572C5A296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875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16" name="Rechteck 24">
            <a:extLst>
              <a:ext uri="{FF2B5EF4-FFF2-40B4-BE49-F238E27FC236}">
                <a16:creationId xmlns:a16="http://schemas.microsoft.com/office/drawing/2014/main" id="{3587C080-FBF1-48D0-953B-23E5431D080A}"/>
              </a:ext>
            </a:extLst>
          </p:cNvPr>
          <p:cNvSpPr/>
          <p:nvPr userDrawn="1"/>
        </p:nvSpPr>
        <p:spPr>
          <a:xfrm>
            <a:off x="0" y="4869616"/>
            <a:ext cx="9144000" cy="2738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solidFill>
                <a:srgbClr val="FFFFFF"/>
              </a:solidFill>
            </a:endParaRPr>
          </a:p>
        </p:txBody>
      </p:sp>
      <p:pic>
        <p:nvPicPr>
          <p:cNvPr id="17" name="Picture 4" descr="Z:\Kunden\Hamburg_Marketing\Bildmaterial\Logos_Gesellschaften\HamburgLogo_Weiße_Typo.wmf">
            <a:extLst>
              <a:ext uri="{FF2B5EF4-FFF2-40B4-BE49-F238E27FC236}">
                <a16:creationId xmlns:a16="http://schemas.microsoft.com/office/drawing/2014/main" id="{C454FD39-29A5-486D-86DB-125D08510FF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910358" y="4928501"/>
            <a:ext cx="817591" cy="1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2. Slide Title">
            <a:extLst>
              <a:ext uri="{FF2B5EF4-FFF2-40B4-BE49-F238E27FC236}">
                <a16:creationId xmlns:a16="http://schemas.microsoft.com/office/drawing/2014/main" id="{699FD2C4-82B5-475E-9235-DB128978B618}"/>
              </a:ext>
            </a:extLst>
          </p:cNvPr>
          <p:cNvSpPr>
            <a:spLocks noGrp="1"/>
          </p:cNvSpPr>
          <p:nvPr userDrawn="1">
            <p:ph type="title"/>
            <p:custDataLst>
              <p:tags r:id="rId3"/>
            </p:custDataLst>
          </p:nvPr>
        </p:nvSpPr>
        <p:spPr>
          <a:xfrm>
            <a:off x="416052" y="380330"/>
            <a:ext cx="8311896" cy="288541"/>
          </a:xfr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de-DE" b="0" cap="all" dirty="0"/>
            </a:lvl1pPr>
          </a:lstStyle>
          <a:p>
            <a:pPr lvl="0"/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14" name="3. Subtitle">
            <a:extLst>
              <a:ext uri="{FF2B5EF4-FFF2-40B4-BE49-F238E27FC236}">
                <a16:creationId xmlns:a16="http://schemas.microsoft.com/office/drawing/2014/main" id="{D4D36123-678D-4B6C-A648-186F85BE34AE}"/>
              </a:ext>
            </a:extLst>
          </p:cNvPr>
          <p:cNvSpPr>
            <a:spLocks noGrp="1"/>
          </p:cNvSpPr>
          <p:nvPr userDrawn="1">
            <p:ph type="subTitle" idx="1"/>
            <p:custDataLst>
              <p:tags r:id="rId4"/>
            </p:custDataLst>
          </p:nvPr>
        </p:nvSpPr>
        <p:spPr>
          <a:xfrm>
            <a:off x="416052" y="709267"/>
            <a:ext cx="8311896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lang="de-DE" sz="1350" b="0" dirty="0"/>
            </a:lvl1pPr>
          </a:lstStyle>
          <a:p>
            <a:pPr lvl="0">
              <a:buNone/>
            </a:pPr>
            <a:r>
              <a:rPr lang="en-US"/>
              <a:t>Click to edit Master subtitle style</a:t>
            </a:r>
            <a:endParaRPr lang="de-DE" dirty="0"/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66686DBA-90DA-4033-B950-94CBD0D7A425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604350" y="4850747"/>
            <a:ext cx="327014" cy="207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458058">
              <a:defRPr/>
            </a:pPr>
            <a:r>
              <a:rPr lang="de-DE" sz="675" dirty="0">
                <a:solidFill>
                  <a:srgbClr val="FFFFFF"/>
                </a:solidFill>
                <a:cs typeface="Arial" panose="020B0604020202020204" pitchFamily="34" charset="0"/>
              </a:rPr>
              <a:t>Seite </a:t>
            </a:r>
            <a:fld id="{4ABDCABE-3F10-B64C-92F1-862014417034}" type="slidenum">
              <a:rPr lang="de-DE" sz="675" smtClean="0">
                <a:solidFill>
                  <a:srgbClr val="FFFFFF"/>
                </a:solidFill>
                <a:cs typeface="Arial" panose="020B0604020202020204" pitchFamily="34" charset="0"/>
              </a:rPr>
              <a:pPr defTabSz="458058">
                <a:defRPr/>
              </a:pPr>
              <a:t>‹Nr.›</a:t>
            </a:fld>
            <a:endParaRPr lang="de-DE" sz="67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1078708" y="4960393"/>
            <a:ext cx="5458396" cy="923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600" dirty="0">
                <a:solidFill>
                  <a:srgbClr val="FFFFFF"/>
                </a:solidFill>
              </a:rPr>
              <a:t>Quelle: …</a:t>
            </a:r>
          </a:p>
        </p:txBody>
      </p:sp>
      <p:sp>
        <p:nvSpPr>
          <p:cNvPr id="11" name="1. On-page tracker">
            <a:extLst>
              <a:ext uri="{FF2B5EF4-FFF2-40B4-BE49-F238E27FC236}">
                <a16:creationId xmlns:a16="http://schemas.microsoft.com/office/drawing/2014/main" id="{C30AC055-11D5-4540-94E4-C3B7BE6EFD7D}"/>
              </a:ext>
            </a:extLst>
          </p:cNvPr>
          <p:cNvSpPr>
            <a:spLocks noGrp="1"/>
          </p:cNvSpPr>
          <p:nvPr userDrawn="1">
            <p:ph type="body" sz="quarter" idx="10" hasCustomPrompt="1"/>
            <p:custDataLst>
              <p:tags r:id="rId7"/>
            </p:custDataLst>
          </p:nvPr>
        </p:nvSpPr>
        <p:spPr>
          <a:xfrm>
            <a:off x="416051" y="31198"/>
            <a:ext cx="2882504" cy="9233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de-DE" sz="600" b="0" dirty="0">
                <a:cs typeface="+mn-cs"/>
              </a:defRPr>
            </a:lvl1pPr>
          </a:lstStyle>
          <a:p>
            <a:pPr lvl="0">
              <a:buNone/>
            </a:pPr>
            <a:r>
              <a:rPr lang="de-DE" dirty="0"/>
              <a:t>Add tracker</a:t>
            </a:r>
          </a:p>
        </p:txBody>
      </p:sp>
      <p:sp>
        <p:nvSpPr>
          <p:cNvPr id="18" name="Freihandform 27">
            <a:extLst>
              <a:ext uri="{FF2B5EF4-FFF2-40B4-BE49-F238E27FC236}">
                <a16:creationId xmlns:a16="http://schemas.microsoft.com/office/drawing/2014/main" id="{804B8910-D04E-46E3-AACA-0EBF9D8689D4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0" y="4783447"/>
            <a:ext cx="604350" cy="172343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/>
            <a:endParaRPr lang="de-DE" sz="1350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6183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2.w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oleObject" Target="../embeddings/oleObject1.bin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tags" Target="../tags/tag710.xml"/><Relationship Id="rId18" Type="http://schemas.openxmlformats.org/officeDocument/2006/relationships/tags" Target="../tags/tag715.xml"/><Relationship Id="rId26" Type="http://schemas.openxmlformats.org/officeDocument/2006/relationships/tags" Target="../tags/tag723.xml"/><Relationship Id="rId39" Type="http://schemas.openxmlformats.org/officeDocument/2006/relationships/image" Target="../media/image12.emf"/><Relationship Id="rId21" Type="http://schemas.openxmlformats.org/officeDocument/2006/relationships/tags" Target="../tags/tag718.xml"/><Relationship Id="rId34" Type="http://schemas.openxmlformats.org/officeDocument/2006/relationships/tags" Target="../tags/tag731.xml"/><Relationship Id="rId7" Type="http://schemas.openxmlformats.org/officeDocument/2006/relationships/tags" Target="../tags/tag704.xml"/><Relationship Id="rId12" Type="http://schemas.openxmlformats.org/officeDocument/2006/relationships/tags" Target="../tags/tag709.xml"/><Relationship Id="rId17" Type="http://schemas.openxmlformats.org/officeDocument/2006/relationships/tags" Target="../tags/tag714.xml"/><Relationship Id="rId25" Type="http://schemas.openxmlformats.org/officeDocument/2006/relationships/tags" Target="../tags/tag722.xml"/><Relationship Id="rId33" Type="http://schemas.openxmlformats.org/officeDocument/2006/relationships/tags" Target="../tags/tag730.xml"/><Relationship Id="rId38" Type="http://schemas.openxmlformats.org/officeDocument/2006/relationships/oleObject" Target="../embeddings/oleObject100.bin"/><Relationship Id="rId2" Type="http://schemas.openxmlformats.org/officeDocument/2006/relationships/slideLayout" Target="../slideLayouts/slideLayout161.xml"/><Relationship Id="rId16" Type="http://schemas.openxmlformats.org/officeDocument/2006/relationships/tags" Target="../tags/tag713.xml"/><Relationship Id="rId20" Type="http://schemas.openxmlformats.org/officeDocument/2006/relationships/tags" Target="../tags/tag717.xml"/><Relationship Id="rId29" Type="http://schemas.openxmlformats.org/officeDocument/2006/relationships/tags" Target="../tags/tag726.xml"/><Relationship Id="rId1" Type="http://schemas.openxmlformats.org/officeDocument/2006/relationships/slideLayout" Target="../slideLayouts/slideLayout160.xml"/><Relationship Id="rId6" Type="http://schemas.openxmlformats.org/officeDocument/2006/relationships/tags" Target="../tags/tag703.xml"/><Relationship Id="rId11" Type="http://schemas.openxmlformats.org/officeDocument/2006/relationships/tags" Target="../tags/tag708.xml"/><Relationship Id="rId24" Type="http://schemas.openxmlformats.org/officeDocument/2006/relationships/tags" Target="../tags/tag721.xml"/><Relationship Id="rId32" Type="http://schemas.openxmlformats.org/officeDocument/2006/relationships/tags" Target="../tags/tag729.xml"/><Relationship Id="rId37" Type="http://schemas.openxmlformats.org/officeDocument/2006/relationships/tags" Target="../tags/tag734.xml"/><Relationship Id="rId5" Type="http://schemas.openxmlformats.org/officeDocument/2006/relationships/theme" Target="../theme/theme10.xml"/><Relationship Id="rId15" Type="http://schemas.openxmlformats.org/officeDocument/2006/relationships/tags" Target="../tags/tag712.xml"/><Relationship Id="rId23" Type="http://schemas.openxmlformats.org/officeDocument/2006/relationships/tags" Target="../tags/tag720.xml"/><Relationship Id="rId28" Type="http://schemas.openxmlformats.org/officeDocument/2006/relationships/tags" Target="../tags/tag725.xml"/><Relationship Id="rId36" Type="http://schemas.openxmlformats.org/officeDocument/2006/relationships/tags" Target="../tags/tag733.xml"/><Relationship Id="rId10" Type="http://schemas.openxmlformats.org/officeDocument/2006/relationships/tags" Target="../tags/tag707.xml"/><Relationship Id="rId19" Type="http://schemas.openxmlformats.org/officeDocument/2006/relationships/tags" Target="../tags/tag716.xml"/><Relationship Id="rId31" Type="http://schemas.openxmlformats.org/officeDocument/2006/relationships/tags" Target="../tags/tag728.xml"/><Relationship Id="rId4" Type="http://schemas.openxmlformats.org/officeDocument/2006/relationships/slideLayout" Target="../slideLayouts/slideLayout163.xml"/><Relationship Id="rId9" Type="http://schemas.openxmlformats.org/officeDocument/2006/relationships/tags" Target="../tags/tag706.xml"/><Relationship Id="rId14" Type="http://schemas.openxmlformats.org/officeDocument/2006/relationships/tags" Target="../tags/tag711.xml"/><Relationship Id="rId22" Type="http://schemas.openxmlformats.org/officeDocument/2006/relationships/tags" Target="../tags/tag719.xml"/><Relationship Id="rId27" Type="http://schemas.openxmlformats.org/officeDocument/2006/relationships/tags" Target="../tags/tag724.xml"/><Relationship Id="rId30" Type="http://schemas.openxmlformats.org/officeDocument/2006/relationships/tags" Target="../tags/tag727.xml"/><Relationship Id="rId35" Type="http://schemas.openxmlformats.org/officeDocument/2006/relationships/tags" Target="../tags/tag732.xml"/><Relationship Id="rId8" Type="http://schemas.openxmlformats.org/officeDocument/2006/relationships/tags" Target="../tags/tag705.xml"/><Relationship Id="rId3" Type="http://schemas.openxmlformats.org/officeDocument/2006/relationships/slideLayout" Target="../slideLayouts/slideLayout162.xml"/></Relationships>
</file>

<file path=ppt/slideMasters/_rels/slideMaster11.xml.rels><?xml version="1.0" encoding="UTF-8" standalone="yes"?>
<Relationships xmlns="http://schemas.openxmlformats.org/package/2006/relationships"><Relationship Id="rId13" Type="http://schemas.openxmlformats.org/officeDocument/2006/relationships/tags" Target="../tags/tag748.xml"/><Relationship Id="rId18" Type="http://schemas.openxmlformats.org/officeDocument/2006/relationships/tags" Target="../tags/tag753.xml"/><Relationship Id="rId26" Type="http://schemas.openxmlformats.org/officeDocument/2006/relationships/tags" Target="../tags/tag761.xml"/><Relationship Id="rId39" Type="http://schemas.openxmlformats.org/officeDocument/2006/relationships/tags" Target="../tags/tag774.xml"/><Relationship Id="rId21" Type="http://schemas.openxmlformats.org/officeDocument/2006/relationships/tags" Target="../tags/tag756.xml"/><Relationship Id="rId34" Type="http://schemas.openxmlformats.org/officeDocument/2006/relationships/tags" Target="../tags/tag769.xml"/><Relationship Id="rId7" Type="http://schemas.openxmlformats.org/officeDocument/2006/relationships/theme" Target="../theme/theme11.xml"/><Relationship Id="rId2" Type="http://schemas.openxmlformats.org/officeDocument/2006/relationships/slideLayout" Target="../slideLayouts/slideLayout165.xml"/><Relationship Id="rId16" Type="http://schemas.openxmlformats.org/officeDocument/2006/relationships/tags" Target="../tags/tag751.xml"/><Relationship Id="rId20" Type="http://schemas.openxmlformats.org/officeDocument/2006/relationships/tags" Target="../tags/tag755.xml"/><Relationship Id="rId29" Type="http://schemas.openxmlformats.org/officeDocument/2006/relationships/tags" Target="../tags/tag764.xml"/><Relationship Id="rId41" Type="http://schemas.openxmlformats.org/officeDocument/2006/relationships/image" Target="../media/image12.emf"/><Relationship Id="rId1" Type="http://schemas.openxmlformats.org/officeDocument/2006/relationships/slideLayout" Target="../slideLayouts/slideLayout164.xml"/><Relationship Id="rId6" Type="http://schemas.openxmlformats.org/officeDocument/2006/relationships/slideLayout" Target="../slideLayouts/slideLayout169.xml"/><Relationship Id="rId11" Type="http://schemas.openxmlformats.org/officeDocument/2006/relationships/tags" Target="../tags/tag746.xml"/><Relationship Id="rId24" Type="http://schemas.openxmlformats.org/officeDocument/2006/relationships/tags" Target="../tags/tag759.xml"/><Relationship Id="rId32" Type="http://schemas.openxmlformats.org/officeDocument/2006/relationships/tags" Target="../tags/tag767.xml"/><Relationship Id="rId37" Type="http://schemas.openxmlformats.org/officeDocument/2006/relationships/tags" Target="../tags/tag772.xml"/><Relationship Id="rId40" Type="http://schemas.openxmlformats.org/officeDocument/2006/relationships/oleObject" Target="../embeddings/oleObject105.bin"/><Relationship Id="rId5" Type="http://schemas.openxmlformats.org/officeDocument/2006/relationships/slideLayout" Target="../slideLayouts/slideLayout168.xml"/><Relationship Id="rId15" Type="http://schemas.openxmlformats.org/officeDocument/2006/relationships/tags" Target="../tags/tag750.xml"/><Relationship Id="rId23" Type="http://schemas.openxmlformats.org/officeDocument/2006/relationships/tags" Target="../tags/tag758.xml"/><Relationship Id="rId28" Type="http://schemas.openxmlformats.org/officeDocument/2006/relationships/tags" Target="../tags/tag763.xml"/><Relationship Id="rId36" Type="http://schemas.openxmlformats.org/officeDocument/2006/relationships/tags" Target="../tags/tag771.xml"/><Relationship Id="rId10" Type="http://schemas.openxmlformats.org/officeDocument/2006/relationships/tags" Target="../tags/tag745.xml"/><Relationship Id="rId19" Type="http://schemas.openxmlformats.org/officeDocument/2006/relationships/tags" Target="../tags/tag754.xml"/><Relationship Id="rId31" Type="http://schemas.openxmlformats.org/officeDocument/2006/relationships/tags" Target="../tags/tag766.xml"/><Relationship Id="rId4" Type="http://schemas.openxmlformats.org/officeDocument/2006/relationships/slideLayout" Target="../slideLayouts/slideLayout167.xml"/><Relationship Id="rId9" Type="http://schemas.openxmlformats.org/officeDocument/2006/relationships/tags" Target="../tags/tag744.xml"/><Relationship Id="rId14" Type="http://schemas.openxmlformats.org/officeDocument/2006/relationships/tags" Target="../tags/tag749.xml"/><Relationship Id="rId22" Type="http://schemas.openxmlformats.org/officeDocument/2006/relationships/tags" Target="../tags/tag757.xml"/><Relationship Id="rId27" Type="http://schemas.openxmlformats.org/officeDocument/2006/relationships/tags" Target="../tags/tag762.xml"/><Relationship Id="rId30" Type="http://schemas.openxmlformats.org/officeDocument/2006/relationships/tags" Target="../tags/tag765.xml"/><Relationship Id="rId35" Type="http://schemas.openxmlformats.org/officeDocument/2006/relationships/tags" Target="../tags/tag770.xml"/><Relationship Id="rId8" Type="http://schemas.openxmlformats.org/officeDocument/2006/relationships/tags" Target="../tags/tag743.xml"/><Relationship Id="rId3" Type="http://schemas.openxmlformats.org/officeDocument/2006/relationships/slideLayout" Target="../slideLayouts/slideLayout166.xml"/><Relationship Id="rId12" Type="http://schemas.openxmlformats.org/officeDocument/2006/relationships/tags" Target="../tags/tag747.xml"/><Relationship Id="rId17" Type="http://schemas.openxmlformats.org/officeDocument/2006/relationships/tags" Target="../tags/tag752.xml"/><Relationship Id="rId25" Type="http://schemas.openxmlformats.org/officeDocument/2006/relationships/tags" Target="../tags/tag760.xml"/><Relationship Id="rId33" Type="http://schemas.openxmlformats.org/officeDocument/2006/relationships/tags" Target="../tags/tag768.xml"/><Relationship Id="rId38" Type="http://schemas.openxmlformats.org/officeDocument/2006/relationships/tags" Target="../tags/tag773.xml"/></Relationships>
</file>

<file path=ppt/slideMasters/_rels/slideMaster12.xml.rels><?xml version="1.0" encoding="UTF-8" standalone="yes"?>
<Relationships xmlns="http://schemas.openxmlformats.org/package/2006/relationships"><Relationship Id="rId13" Type="http://schemas.openxmlformats.org/officeDocument/2006/relationships/tags" Target="../tags/tag791.xml"/><Relationship Id="rId18" Type="http://schemas.openxmlformats.org/officeDocument/2006/relationships/tags" Target="../tags/tag796.xml"/><Relationship Id="rId26" Type="http://schemas.openxmlformats.org/officeDocument/2006/relationships/tags" Target="../tags/tag804.xml"/><Relationship Id="rId39" Type="http://schemas.openxmlformats.org/officeDocument/2006/relationships/image" Target="../media/image12.emf"/><Relationship Id="rId21" Type="http://schemas.openxmlformats.org/officeDocument/2006/relationships/tags" Target="../tags/tag799.xml"/><Relationship Id="rId34" Type="http://schemas.openxmlformats.org/officeDocument/2006/relationships/tags" Target="../tags/tag812.xml"/><Relationship Id="rId7" Type="http://schemas.openxmlformats.org/officeDocument/2006/relationships/tags" Target="../tags/tag785.xml"/><Relationship Id="rId12" Type="http://schemas.openxmlformats.org/officeDocument/2006/relationships/tags" Target="../tags/tag790.xml"/><Relationship Id="rId17" Type="http://schemas.openxmlformats.org/officeDocument/2006/relationships/tags" Target="../tags/tag795.xml"/><Relationship Id="rId25" Type="http://schemas.openxmlformats.org/officeDocument/2006/relationships/tags" Target="../tags/tag803.xml"/><Relationship Id="rId33" Type="http://schemas.openxmlformats.org/officeDocument/2006/relationships/tags" Target="../tags/tag811.xml"/><Relationship Id="rId38" Type="http://schemas.openxmlformats.org/officeDocument/2006/relationships/oleObject" Target="../embeddings/oleObject105.bin"/><Relationship Id="rId2" Type="http://schemas.openxmlformats.org/officeDocument/2006/relationships/slideLayout" Target="../slideLayouts/slideLayout171.xml"/><Relationship Id="rId16" Type="http://schemas.openxmlformats.org/officeDocument/2006/relationships/tags" Target="../tags/tag794.xml"/><Relationship Id="rId20" Type="http://schemas.openxmlformats.org/officeDocument/2006/relationships/tags" Target="../tags/tag798.xml"/><Relationship Id="rId29" Type="http://schemas.openxmlformats.org/officeDocument/2006/relationships/tags" Target="../tags/tag807.xml"/><Relationship Id="rId1" Type="http://schemas.openxmlformats.org/officeDocument/2006/relationships/slideLayout" Target="../slideLayouts/slideLayout170.xml"/><Relationship Id="rId6" Type="http://schemas.openxmlformats.org/officeDocument/2006/relationships/tags" Target="../tags/tag784.xml"/><Relationship Id="rId11" Type="http://schemas.openxmlformats.org/officeDocument/2006/relationships/tags" Target="../tags/tag789.xml"/><Relationship Id="rId24" Type="http://schemas.openxmlformats.org/officeDocument/2006/relationships/tags" Target="../tags/tag802.xml"/><Relationship Id="rId32" Type="http://schemas.openxmlformats.org/officeDocument/2006/relationships/tags" Target="../tags/tag810.xml"/><Relationship Id="rId37" Type="http://schemas.openxmlformats.org/officeDocument/2006/relationships/tags" Target="../tags/tag815.xml"/><Relationship Id="rId5" Type="http://schemas.openxmlformats.org/officeDocument/2006/relationships/theme" Target="../theme/theme12.xml"/><Relationship Id="rId15" Type="http://schemas.openxmlformats.org/officeDocument/2006/relationships/tags" Target="../tags/tag793.xml"/><Relationship Id="rId23" Type="http://schemas.openxmlformats.org/officeDocument/2006/relationships/tags" Target="../tags/tag801.xml"/><Relationship Id="rId28" Type="http://schemas.openxmlformats.org/officeDocument/2006/relationships/tags" Target="../tags/tag806.xml"/><Relationship Id="rId36" Type="http://schemas.openxmlformats.org/officeDocument/2006/relationships/tags" Target="../tags/tag814.xml"/><Relationship Id="rId10" Type="http://schemas.openxmlformats.org/officeDocument/2006/relationships/tags" Target="../tags/tag788.xml"/><Relationship Id="rId19" Type="http://schemas.openxmlformats.org/officeDocument/2006/relationships/tags" Target="../tags/tag797.xml"/><Relationship Id="rId31" Type="http://schemas.openxmlformats.org/officeDocument/2006/relationships/tags" Target="../tags/tag809.xml"/><Relationship Id="rId4" Type="http://schemas.openxmlformats.org/officeDocument/2006/relationships/slideLayout" Target="../slideLayouts/slideLayout173.xml"/><Relationship Id="rId9" Type="http://schemas.openxmlformats.org/officeDocument/2006/relationships/tags" Target="../tags/tag787.xml"/><Relationship Id="rId14" Type="http://schemas.openxmlformats.org/officeDocument/2006/relationships/tags" Target="../tags/tag792.xml"/><Relationship Id="rId22" Type="http://schemas.openxmlformats.org/officeDocument/2006/relationships/tags" Target="../tags/tag800.xml"/><Relationship Id="rId27" Type="http://schemas.openxmlformats.org/officeDocument/2006/relationships/tags" Target="../tags/tag805.xml"/><Relationship Id="rId30" Type="http://schemas.openxmlformats.org/officeDocument/2006/relationships/tags" Target="../tags/tag808.xml"/><Relationship Id="rId35" Type="http://schemas.openxmlformats.org/officeDocument/2006/relationships/tags" Target="../tags/tag813.xml"/><Relationship Id="rId8" Type="http://schemas.openxmlformats.org/officeDocument/2006/relationships/tags" Target="../tags/tag786.xml"/><Relationship Id="rId3" Type="http://schemas.openxmlformats.org/officeDocument/2006/relationships/slideLayout" Target="../slideLayouts/slideLayout172.xml"/></Relationships>
</file>

<file path=ppt/slideMasters/_rels/slideMaster13.xml.rels><?xml version="1.0" encoding="UTF-8" standalone="yes"?>
<Relationships xmlns="http://schemas.openxmlformats.org/package/2006/relationships"><Relationship Id="rId13" Type="http://schemas.openxmlformats.org/officeDocument/2006/relationships/tags" Target="../tags/tag827.xml"/><Relationship Id="rId18" Type="http://schemas.openxmlformats.org/officeDocument/2006/relationships/tags" Target="../tags/tag832.xml"/><Relationship Id="rId26" Type="http://schemas.openxmlformats.org/officeDocument/2006/relationships/tags" Target="../tags/tag840.xml"/><Relationship Id="rId39" Type="http://schemas.openxmlformats.org/officeDocument/2006/relationships/tags" Target="../tags/tag853.xml"/><Relationship Id="rId21" Type="http://schemas.openxmlformats.org/officeDocument/2006/relationships/tags" Target="../tags/tag835.xml"/><Relationship Id="rId34" Type="http://schemas.openxmlformats.org/officeDocument/2006/relationships/tags" Target="../tags/tag848.xml"/><Relationship Id="rId7" Type="http://schemas.openxmlformats.org/officeDocument/2006/relationships/theme" Target="../theme/theme13.xml"/><Relationship Id="rId2" Type="http://schemas.openxmlformats.org/officeDocument/2006/relationships/slideLayout" Target="../slideLayouts/slideLayout175.xml"/><Relationship Id="rId16" Type="http://schemas.openxmlformats.org/officeDocument/2006/relationships/tags" Target="../tags/tag830.xml"/><Relationship Id="rId20" Type="http://schemas.openxmlformats.org/officeDocument/2006/relationships/tags" Target="../tags/tag834.xml"/><Relationship Id="rId29" Type="http://schemas.openxmlformats.org/officeDocument/2006/relationships/tags" Target="../tags/tag843.xml"/><Relationship Id="rId41" Type="http://schemas.openxmlformats.org/officeDocument/2006/relationships/image" Target="../media/image12.emf"/><Relationship Id="rId1" Type="http://schemas.openxmlformats.org/officeDocument/2006/relationships/slideLayout" Target="../slideLayouts/slideLayout174.xml"/><Relationship Id="rId6" Type="http://schemas.openxmlformats.org/officeDocument/2006/relationships/slideLayout" Target="../slideLayouts/slideLayout179.xml"/><Relationship Id="rId11" Type="http://schemas.openxmlformats.org/officeDocument/2006/relationships/tags" Target="../tags/tag825.xml"/><Relationship Id="rId24" Type="http://schemas.openxmlformats.org/officeDocument/2006/relationships/tags" Target="../tags/tag838.xml"/><Relationship Id="rId32" Type="http://schemas.openxmlformats.org/officeDocument/2006/relationships/tags" Target="../tags/tag846.xml"/><Relationship Id="rId37" Type="http://schemas.openxmlformats.org/officeDocument/2006/relationships/tags" Target="../tags/tag851.xml"/><Relationship Id="rId40" Type="http://schemas.openxmlformats.org/officeDocument/2006/relationships/oleObject" Target="../embeddings/oleObject105.bin"/><Relationship Id="rId5" Type="http://schemas.openxmlformats.org/officeDocument/2006/relationships/slideLayout" Target="../slideLayouts/slideLayout178.xml"/><Relationship Id="rId15" Type="http://schemas.openxmlformats.org/officeDocument/2006/relationships/tags" Target="../tags/tag829.xml"/><Relationship Id="rId23" Type="http://schemas.openxmlformats.org/officeDocument/2006/relationships/tags" Target="../tags/tag837.xml"/><Relationship Id="rId28" Type="http://schemas.openxmlformats.org/officeDocument/2006/relationships/tags" Target="../tags/tag842.xml"/><Relationship Id="rId36" Type="http://schemas.openxmlformats.org/officeDocument/2006/relationships/tags" Target="../tags/tag850.xml"/><Relationship Id="rId10" Type="http://schemas.openxmlformats.org/officeDocument/2006/relationships/tags" Target="../tags/tag824.xml"/><Relationship Id="rId19" Type="http://schemas.openxmlformats.org/officeDocument/2006/relationships/tags" Target="../tags/tag833.xml"/><Relationship Id="rId31" Type="http://schemas.openxmlformats.org/officeDocument/2006/relationships/tags" Target="../tags/tag845.xml"/><Relationship Id="rId4" Type="http://schemas.openxmlformats.org/officeDocument/2006/relationships/slideLayout" Target="../slideLayouts/slideLayout177.xml"/><Relationship Id="rId9" Type="http://schemas.openxmlformats.org/officeDocument/2006/relationships/tags" Target="../tags/tag823.xml"/><Relationship Id="rId14" Type="http://schemas.openxmlformats.org/officeDocument/2006/relationships/tags" Target="../tags/tag828.xml"/><Relationship Id="rId22" Type="http://schemas.openxmlformats.org/officeDocument/2006/relationships/tags" Target="../tags/tag836.xml"/><Relationship Id="rId27" Type="http://schemas.openxmlformats.org/officeDocument/2006/relationships/tags" Target="../tags/tag841.xml"/><Relationship Id="rId30" Type="http://schemas.openxmlformats.org/officeDocument/2006/relationships/tags" Target="../tags/tag844.xml"/><Relationship Id="rId35" Type="http://schemas.openxmlformats.org/officeDocument/2006/relationships/tags" Target="../tags/tag849.xml"/><Relationship Id="rId8" Type="http://schemas.openxmlformats.org/officeDocument/2006/relationships/tags" Target="../tags/tag822.xml"/><Relationship Id="rId3" Type="http://schemas.openxmlformats.org/officeDocument/2006/relationships/slideLayout" Target="../slideLayouts/slideLayout176.xml"/><Relationship Id="rId12" Type="http://schemas.openxmlformats.org/officeDocument/2006/relationships/tags" Target="../tags/tag826.xml"/><Relationship Id="rId17" Type="http://schemas.openxmlformats.org/officeDocument/2006/relationships/tags" Target="../tags/tag831.xml"/><Relationship Id="rId25" Type="http://schemas.openxmlformats.org/officeDocument/2006/relationships/tags" Target="../tags/tag839.xml"/><Relationship Id="rId33" Type="http://schemas.openxmlformats.org/officeDocument/2006/relationships/tags" Target="../tags/tag847.xml"/><Relationship Id="rId38" Type="http://schemas.openxmlformats.org/officeDocument/2006/relationships/tags" Target="../tags/tag852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7.xml"/><Relationship Id="rId18" Type="http://schemas.openxmlformats.org/officeDocument/2006/relationships/tags" Target="../tags/tag29.xml"/><Relationship Id="rId26" Type="http://schemas.openxmlformats.org/officeDocument/2006/relationships/tags" Target="../tags/tag37.xml"/><Relationship Id="rId21" Type="http://schemas.openxmlformats.org/officeDocument/2006/relationships/tags" Target="../tags/tag32.xml"/><Relationship Id="rId34" Type="http://schemas.openxmlformats.org/officeDocument/2006/relationships/tags" Target="../tags/tag45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tags" Target="../tags/tag28.xml"/><Relationship Id="rId25" Type="http://schemas.openxmlformats.org/officeDocument/2006/relationships/tags" Target="../tags/tag36.xml"/><Relationship Id="rId33" Type="http://schemas.openxmlformats.org/officeDocument/2006/relationships/tags" Target="../tags/tag44.xml"/><Relationship Id="rId2" Type="http://schemas.openxmlformats.org/officeDocument/2006/relationships/slideLayout" Target="../slideLayouts/slideLayout26.xml"/><Relationship Id="rId16" Type="http://schemas.openxmlformats.org/officeDocument/2006/relationships/tags" Target="../tags/tag27.xml"/><Relationship Id="rId20" Type="http://schemas.openxmlformats.org/officeDocument/2006/relationships/tags" Target="../tags/tag31.xml"/><Relationship Id="rId29" Type="http://schemas.openxmlformats.org/officeDocument/2006/relationships/tags" Target="../tags/tag40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24" Type="http://schemas.openxmlformats.org/officeDocument/2006/relationships/tags" Target="../tags/tag35.xml"/><Relationship Id="rId32" Type="http://schemas.openxmlformats.org/officeDocument/2006/relationships/tags" Target="../tags/tag43.xml"/><Relationship Id="rId37" Type="http://schemas.openxmlformats.org/officeDocument/2006/relationships/image" Target="../media/image9.emf"/><Relationship Id="rId5" Type="http://schemas.openxmlformats.org/officeDocument/2006/relationships/slideLayout" Target="../slideLayouts/slideLayout29.xml"/><Relationship Id="rId15" Type="http://schemas.openxmlformats.org/officeDocument/2006/relationships/theme" Target="../theme/theme2.xml"/><Relationship Id="rId23" Type="http://schemas.openxmlformats.org/officeDocument/2006/relationships/tags" Target="../tags/tag34.xml"/><Relationship Id="rId28" Type="http://schemas.openxmlformats.org/officeDocument/2006/relationships/tags" Target="../tags/tag39.xml"/><Relationship Id="rId36" Type="http://schemas.openxmlformats.org/officeDocument/2006/relationships/oleObject" Target="../embeddings/oleObject6.bin"/><Relationship Id="rId10" Type="http://schemas.openxmlformats.org/officeDocument/2006/relationships/slideLayout" Target="../slideLayouts/slideLayout34.xml"/><Relationship Id="rId19" Type="http://schemas.openxmlformats.org/officeDocument/2006/relationships/tags" Target="../tags/tag30.xml"/><Relationship Id="rId31" Type="http://schemas.openxmlformats.org/officeDocument/2006/relationships/tags" Target="../tags/tag42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Relationship Id="rId22" Type="http://schemas.openxmlformats.org/officeDocument/2006/relationships/tags" Target="../tags/tag33.xml"/><Relationship Id="rId27" Type="http://schemas.openxmlformats.org/officeDocument/2006/relationships/tags" Target="../tags/tag38.xml"/><Relationship Id="rId30" Type="http://schemas.openxmlformats.org/officeDocument/2006/relationships/tags" Target="../tags/tag41.xml"/><Relationship Id="rId35" Type="http://schemas.openxmlformats.org/officeDocument/2006/relationships/tags" Target="../tags/tag46.xml"/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1.xml"/><Relationship Id="rId18" Type="http://schemas.openxmlformats.org/officeDocument/2006/relationships/theme" Target="../theme/theme3.xml"/><Relationship Id="rId26" Type="http://schemas.openxmlformats.org/officeDocument/2006/relationships/tags" Target="../tags/tag146.xml"/><Relationship Id="rId39" Type="http://schemas.openxmlformats.org/officeDocument/2006/relationships/oleObject" Target="../embeddings/oleObject21.bin"/><Relationship Id="rId21" Type="http://schemas.openxmlformats.org/officeDocument/2006/relationships/tags" Target="../tags/tag141.xml"/><Relationship Id="rId34" Type="http://schemas.openxmlformats.org/officeDocument/2006/relationships/tags" Target="../tags/tag154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17" Type="http://schemas.openxmlformats.org/officeDocument/2006/relationships/slideLayout" Target="../slideLayouts/slideLayout55.xml"/><Relationship Id="rId25" Type="http://schemas.openxmlformats.org/officeDocument/2006/relationships/tags" Target="../tags/tag145.xml"/><Relationship Id="rId33" Type="http://schemas.openxmlformats.org/officeDocument/2006/relationships/tags" Target="../tags/tag153.xml"/><Relationship Id="rId38" Type="http://schemas.openxmlformats.org/officeDocument/2006/relationships/tags" Target="../tags/tag158.xml"/><Relationship Id="rId2" Type="http://schemas.openxmlformats.org/officeDocument/2006/relationships/slideLayout" Target="../slideLayouts/slideLayout40.xml"/><Relationship Id="rId16" Type="http://schemas.openxmlformats.org/officeDocument/2006/relationships/slideLayout" Target="../slideLayouts/slideLayout54.xml"/><Relationship Id="rId20" Type="http://schemas.openxmlformats.org/officeDocument/2006/relationships/tags" Target="../tags/tag140.xml"/><Relationship Id="rId29" Type="http://schemas.openxmlformats.org/officeDocument/2006/relationships/tags" Target="../tags/tag149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24" Type="http://schemas.openxmlformats.org/officeDocument/2006/relationships/tags" Target="../tags/tag144.xml"/><Relationship Id="rId32" Type="http://schemas.openxmlformats.org/officeDocument/2006/relationships/tags" Target="../tags/tag152.xml"/><Relationship Id="rId37" Type="http://schemas.openxmlformats.org/officeDocument/2006/relationships/tags" Target="../tags/tag157.xml"/><Relationship Id="rId40" Type="http://schemas.openxmlformats.org/officeDocument/2006/relationships/image" Target="../media/image9.emf"/><Relationship Id="rId5" Type="http://schemas.openxmlformats.org/officeDocument/2006/relationships/slideLayout" Target="../slideLayouts/slideLayout43.xml"/><Relationship Id="rId15" Type="http://schemas.openxmlformats.org/officeDocument/2006/relationships/slideLayout" Target="../slideLayouts/slideLayout53.xml"/><Relationship Id="rId23" Type="http://schemas.openxmlformats.org/officeDocument/2006/relationships/tags" Target="../tags/tag143.xml"/><Relationship Id="rId28" Type="http://schemas.openxmlformats.org/officeDocument/2006/relationships/tags" Target="../tags/tag148.xml"/><Relationship Id="rId36" Type="http://schemas.openxmlformats.org/officeDocument/2006/relationships/tags" Target="../tags/tag156.xml"/><Relationship Id="rId10" Type="http://schemas.openxmlformats.org/officeDocument/2006/relationships/slideLayout" Target="../slideLayouts/slideLayout48.xml"/><Relationship Id="rId19" Type="http://schemas.openxmlformats.org/officeDocument/2006/relationships/tags" Target="../tags/tag139.xml"/><Relationship Id="rId31" Type="http://schemas.openxmlformats.org/officeDocument/2006/relationships/tags" Target="../tags/tag151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52.xml"/><Relationship Id="rId22" Type="http://schemas.openxmlformats.org/officeDocument/2006/relationships/tags" Target="../tags/tag142.xml"/><Relationship Id="rId27" Type="http://schemas.openxmlformats.org/officeDocument/2006/relationships/tags" Target="../tags/tag147.xml"/><Relationship Id="rId30" Type="http://schemas.openxmlformats.org/officeDocument/2006/relationships/tags" Target="../tags/tag150.xml"/><Relationship Id="rId35" Type="http://schemas.openxmlformats.org/officeDocument/2006/relationships/tags" Target="../tags/tag155.xml"/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68.xml"/><Relationship Id="rId18" Type="http://schemas.openxmlformats.org/officeDocument/2006/relationships/tags" Target="../tags/tag253.xml"/><Relationship Id="rId26" Type="http://schemas.openxmlformats.org/officeDocument/2006/relationships/tags" Target="../tags/tag261.xml"/><Relationship Id="rId21" Type="http://schemas.openxmlformats.org/officeDocument/2006/relationships/tags" Target="../tags/tag256.xml"/><Relationship Id="rId34" Type="http://schemas.openxmlformats.org/officeDocument/2006/relationships/tags" Target="../tags/tag269.xml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17" Type="http://schemas.openxmlformats.org/officeDocument/2006/relationships/tags" Target="../tags/tag252.xml"/><Relationship Id="rId25" Type="http://schemas.openxmlformats.org/officeDocument/2006/relationships/tags" Target="../tags/tag260.xml"/><Relationship Id="rId33" Type="http://schemas.openxmlformats.org/officeDocument/2006/relationships/tags" Target="../tags/tag268.xml"/><Relationship Id="rId2" Type="http://schemas.openxmlformats.org/officeDocument/2006/relationships/slideLayout" Target="../slideLayouts/slideLayout57.xml"/><Relationship Id="rId16" Type="http://schemas.openxmlformats.org/officeDocument/2006/relationships/tags" Target="../tags/tag251.xml"/><Relationship Id="rId20" Type="http://schemas.openxmlformats.org/officeDocument/2006/relationships/tags" Target="../tags/tag255.xml"/><Relationship Id="rId29" Type="http://schemas.openxmlformats.org/officeDocument/2006/relationships/tags" Target="../tags/tag264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24" Type="http://schemas.openxmlformats.org/officeDocument/2006/relationships/tags" Target="../tags/tag259.xml"/><Relationship Id="rId32" Type="http://schemas.openxmlformats.org/officeDocument/2006/relationships/tags" Target="../tags/tag267.xml"/><Relationship Id="rId37" Type="http://schemas.openxmlformats.org/officeDocument/2006/relationships/image" Target="../media/image9.emf"/><Relationship Id="rId5" Type="http://schemas.openxmlformats.org/officeDocument/2006/relationships/slideLayout" Target="../slideLayouts/slideLayout60.xml"/><Relationship Id="rId15" Type="http://schemas.openxmlformats.org/officeDocument/2006/relationships/theme" Target="../theme/theme4.xml"/><Relationship Id="rId23" Type="http://schemas.openxmlformats.org/officeDocument/2006/relationships/tags" Target="../tags/tag258.xml"/><Relationship Id="rId28" Type="http://schemas.openxmlformats.org/officeDocument/2006/relationships/tags" Target="../tags/tag263.xml"/><Relationship Id="rId36" Type="http://schemas.openxmlformats.org/officeDocument/2006/relationships/oleObject" Target="../embeddings/oleObject36.bin"/><Relationship Id="rId10" Type="http://schemas.openxmlformats.org/officeDocument/2006/relationships/slideLayout" Target="../slideLayouts/slideLayout65.xml"/><Relationship Id="rId19" Type="http://schemas.openxmlformats.org/officeDocument/2006/relationships/tags" Target="../tags/tag254.xml"/><Relationship Id="rId31" Type="http://schemas.openxmlformats.org/officeDocument/2006/relationships/tags" Target="../tags/tag266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slideLayout" Target="../slideLayouts/slideLayout69.xml"/><Relationship Id="rId22" Type="http://schemas.openxmlformats.org/officeDocument/2006/relationships/tags" Target="../tags/tag257.xml"/><Relationship Id="rId27" Type="http://schemas.openxmlformats.org/officeDocument/2006/relationships/tags" Target="../tags/tag262.xml"/><Relationship Id="rId30" Type="http://schemas.openxmlformats.org/officeDocument/2006/relationships/tags" Target="../tags/tag265.xml"/><Relationship Id="rId35" Type="http://schemas.openxmlformats.org/officeDocument/2006/relationships/tags" Target="../tags/tag270.xml"/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2.xml"/><Relationship Id="rId18" Type="http://schemas.openxmlformats.org/officeDocument/2006/relationships/tags" Target="../tags/tag365.xml"/><Relationship Id="rId26" Type="http://schemas.openxmlformats.org/officeDocument/2006/relationships/tags" Target="../tags/tag373.xml"/><Relationship Id="rId21" Type="http://schemas.openxmlformats.org/officeDocument/2006/relationships/tags" Target="../tags/tag368.xml"/><Relationship Id="rId34" Type="http://schemas.openxmlformats.org/officeDocument/2006/relationships/tags" Target="../tags/tag381.xml"/><Relationship Id="rId7" Type="http://schemas.openxmlformats.org/officeDocument/2006/relationships/slideLayout" Target="../slideLayouts/slideLayout76.xml"/><Relationship Id="rId12" Type="http://schemas.openxmlformats.org/officeDocument/2006/relationships/slideLayout" Target="../slideLayouts/slideLayout81.xml"/><Relationship Id="rId17" Type="http://schemas.openxmlformats.org/officeDocument/2006/relationships/tags" Target="../tags/tag364.xml"/><Relationship Id="rId25" Type="http://schemas.openxmlformats.org/officeDocument/2006/relationships/tags" Target="../tags/tag372.xml"/><Relationship Id="rId33" Type="http://schemas.openxmlformats.org/officeDocument/2006/relationships/tags" Target="../tags/tag380.xml"/><Relationship Id="rId2" Type="http://schemas.openxmlformats.org/officeDocument/2006/relationships/slideLayout" Target="../slideLayouts/slideLayout71.xml"/><Relationship Id="rId16" Type="http://schemas.openxmlformats.org/officeDocument/2006/relationships/tags" Target="../tags/tag363.xml"/><Relationship Id="rId20" Type="http://schemas.openxmlformats.org/officeDocument/2006/relationships/tags" Target="../tags/tag367.xml"/><Relationship Id="rId29" Type="http://schemas.openxmlformats.org/officeDocument/2006/relationships/tags" Target="../tags/tag376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24" Type="http://schemas.openxmlformats.org/officeDocument/2006/relationships/tags" Target="../tags/tag371.xml"/><Relationship Id="rId32" Type="http://schemas.openxmlformats.org/officeDocument/2006/relationships/tags" Target="../tags/tag379.xml"/><Relationship Id="rId37" Type="http://schemas.openxmlformats.org/officeDocument/2006/relationships/image" Target="../media/image9.emf"/><Relationship Id="rId5" Type="http://schemas.openxmlformats.org/officeDocument/2006/relationships/slideLayout" Target="../slideLayouts/slideLayout74.xml"/><Relationship Id="rId15" Type="http://schemas.openxmlformats.org/officeDocument/2006/relationships/theme" Target="../theme/theme5.xml"/><Relationship Id="rId23" Type="http://schemas.openxmlformats.org/officeDocument/2006/relationships/tags" Target="../tags/tag370.xml"/><Relationship Id="rId28" Type="http://schemas.openxmlformats.org/officeDocument/2006/relationships/tags" Target="../tags/tag375.xml"/><Relationship Id="rId36" Type="http://schemas.openxmlformats.org/officeDocument/2006/relationships/oleObject" Target="../embeddings/oleObject51.bin"/><Relationship Id="rId10" Type="http://schemas.openxmlformats.org/officeDocument/2006/relationships/slideLayout" Target="../slideLayouts/slideLayout79.xml"/><Relationship Id="rId19" Type="http://schemas.openxmlformats.org/officeDocument/2006/relationships/tags" Target="../tags/tag366.xml"/><Relationship Id="rId31" Type="http://schemas.openxmlformats.org/officeDocument/2006/relationships/tags" Target="../tags/tag378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Relationship Id="rId14" Type="http://schemas.openxmlformats.org/officeDocument/2006/relationships/slideLayout" Target="../slideLayouts/slideLayout83.xml"/><Relationship Id="rId22" Type="http://schemas.openxmlformats.org/officeDocument/2006/relationships/tags" Target="../tags/tag369.xml"/><Relationship Id="rId27" Type="http://schemas.openxmlformats.org/officeDocument/2006/relationships/tags" Target="../tags/tag374.xml"/><Relationship Id="rId30" Type="http://schemas.openxmlformats.org/officeDocument/2006/relationships/tags" Target="../tags/tag377.xml"/><Relationship Id="rId35" Type="http://schemas.openxmlformats.org/officeDocument/2006/relationships/tags" Target="../tags/tag382.xml"/><Relationship Id="rId8" Type="http://schemas.openxmlformats.org/officeDocument/2006/relationships/slideLayout" Target="../slideLayouts/slideLayout77.xml"/><Relationship Id="rId3" Type="http://schemas.openxmlformats.org/officeDocument/2006/relationships/slideLayout" Target="../slideLayouts/slideLayout72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96.xml"/><Relationship Id="rId18" Type="http://schemas.openxmlformats.org/officeDocument/2006/relationships/tags" Target="../tags/tag477.xml"/><Relationship Id="rId26" Type="http://schemas.openxmlformats.org/officeDocument/2006/relationships/tags" Target="../tags/tag485.xml"/><Relationship Id="rId21" Type="http://schemas.openxmlformats.org/officeDocument/2006/relationships/tags" Target="../tags/tag480.xml"/><Relationship Id="rId34" Type="http://schemas.openxmlformats.org/officeDocument/2006/relationships/tags" Target="../tags/tag493.xml"/><Relationship Id="rId7" Type="http://schemas.openxmlformats.org/officeDocument/2006/relationships/slideLayout" Target="../slideLayouts/slideLayout90.xml"/><Relationship Id="rId12" Type="http://schemas.openxmlformats.org/officeDocument/2006/relationships/slideLayout" Target="../slideLayouts/slideLayout95.xml"/><Relationship Id="rId17" Type="http://schemas.openxmlformats.org/officeDocument/2006/relationships/tags" Target="../tags/tag476.xml"/><Relationship Id="rId25" Type="http://schemas.openxmlformats.org/officeDocument/2006/relationships/tags" Target="../tags/tag484.xml"/><Relationship Id="rId33" Type="http://schemas.openxmlformats.org/officeDocument/2006/relationships/tags" Target="../tags/tag492.xml"/><Relationship Id="rId2" Type="http://schemas.openxmlformats.org/officeDocument/2006/relationships/slideLayout" Target="../slideLayouts/slideLayout85.xml"/><Relationship Id="rId16" Type="http://schemas.openxmlformats.org/officeDocument/2006/relationships/tags" Target="../tags/tag475.xml"/><Relationship Id="rId20" Type="http://schemas.openxmlformats.org/officeDocument/2006/relationships/tags" Target="../tags/tag479.xml"/><Relationship Id="rId29" Type="http://schemas.openxmlformats.org/officeDocument/2006/relationships/tags" Target="../tags/tag488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24" Type="http://schemas.openxmlformats.org/officeDocument/2006/relationships/tags" Target="../tags/tag483.xml"/><Relationship Id="rId32" Type="http://schemas.openxmlformats.org/officeDocument/2006/relationships/tags" Target="../tags/tag491.xml"/><Relationship Id="rId37" Type="http://schemas.openxmlformats.org/officeDocument/2006/relationships/image" Target="../media/image9.emf"/><Relationship Id="rId5" Type="http://schemas.openxmlformats.org/officeDocument/2006/relationships/slideLayout" Target="../slideLayouts/slideLayout88.xml"/><Relationship Id="rId15" Type="http://schemas.openxmlformats.org/officeDocument/2006/relationships/theme" Target="../theme/theme6.xml"/><Relationship Id="rId23" Type="http://schemas.openxmlformats.org/officeDocument/2006/relationships/tags" Target="../tags/tag482.xml"/><Relationship Id="rId28" Type="http://schemas.openxmlformats.org/officeDocument/2006/relationships/tags" Target="../tags/tag487.xml"/><Relationship Id="rId36" Type="http://schemas.openxmlformats.org/officeDocument/2006/relationships/oleObject" Target="../embeddings/oleObject66.bin"/><Relationship Id="rId10" Type="http://schemas.openxmlformats.org/officeDocument/2006/relationships/slideLayout" Target="../slideLayouts/slideLayout93.xml"/><Relationship Id="rId19" Type="http://schemas.openxmlformats.org/officeDocument/2006/relationships/tags" Target="../tags/tag478.xml"/><Relationship Id="rId31" Type="http://schemas.openxmlformats.org/officeDocument/2006/relationships/tags" Target="../tags/tag490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Relationship Id="rId14" Type="http://schemas.openxmlformats.org/officeDocument/2006/relationships/slideLayout" Target="../slideLayouts/slideLayout97.xml"/><Relationship Id="rId22" Type="http://schemas.openxmlformats.org/officeDocument/2006/relationships/tags" Target="../tags/tag481.xml"/><Relationship Id="rId27" Type="http://schemas.openxmlformats.org/officeDocument/2006/relationships/tags" Target="../tags/tag486.xml"/><Relationship Id="rId30" Type="http://schemas.openxmlformats.org/officeDocument/2006/relationships/tags" Target="../tags/tag489.xml"/><Relationship Id="rId35" Type="http://schemas.openxmlformats.org/officeDocument/2006/relationships/tags" Target="../tags/tag494.xml"/><Relationship Id="rId8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10.xml"/><Relationship Id="rId18" Type="http://schemas.openxmlformats.org/officeDocument/2006/relationships/tags" Target="../tags/tag587.xml"/><Relationship Id="rId26" Type="http://schemas.openxmlformats.org/officeDocument/2006/relationships/tags" Target="../tags/tag595.xml"/><Relationship Id="rId39" Type="http://schemas.openxmlformats.org/officeDocument/2006/relationships/image" Target="../media/image9.emf"/><Relationship Id="rId21" Type="http://schemas.openxmlformats.org/officeDocument/2006/relationships/tags" Target="../tags/tag590.xml"/><Relationship Id="rId34" Type="http://schemas.openxmlformats.org/officeDocument/2006/relationships/tags" Target="../tags/tag603.xml"/><Relationship Id="rId7" Type="http://schemas.openxmlformats.org/officeDocument/2006/relationships/slideLayout" Target="../slideLayouts/slideLayout104.xml"/><Relationship Id="rId12" Type="http://schemas.openxmlformats.org/officeDocument/2006/relationships/slideLayout" Target="../slideLayouts/slideLayout109.xml"/><Relationship Id="rId17" Type="http://schemas.openxmlformats.org/officeDocument/2006/relationships/theme" Target="../theme/theme7.xml"/><Relationship Id="rId25" Type="http://schemas.openxmlformats.org/officeDocument/2006/relationships/tags" Target="../tags/tag594.xml"/><Relationship Id="rId33" Type="http://schemas.openxmlformats.org/officeDocument/2006/relationships/tags" Target="../tags/tag602.xml"/><Relationship Id="rId38" Type="http://schemas.openxmlformats.org/officeDocument/2006/relationships/oleObject" Target="../embeddings/oleObject81.bin"/><Relationship Id="rId2" Type="http://schemas.openxmlformats.org/officeDocument/2006/relationships/slideLayout" Target="../slideLayouts/slideLayout99.xml"/><Relationship Id="rId16" Type="http://schemas.openxmlformats.org/officeDocument/2006/relationships/slideLayout" Target="../slideLayouts/slideLayout113.xml"/><Relationship Id="rId20" Type="http://schemas.openxmlformats.org/officeDocument/2006/relationships/tags" Target="../tags/tag589.xml"/><Relationship Id="rId29" Type="http://schemas.openxmlformats.org/officeDocument/2006/relationships/tags" Target="../tags/tag598.xml"/><Relationship Id="rId1" Type="http://schemas.openxmlformats.org/officeDocument/2006/relationships/slideLayout" Target="../slideLayouts/slideLayout98.xml"/><Relationship Id="rId6" Type="http://schemas.openxmlformats.org/officeDocument/2006/relationships/slideLayout" Target="../slideLayouts/slideLayout103.xml"/><Relationship Id="rId11" Type="http://schemas.openxmlformats.org/officeDocument/2006/relationships/slideLayout" Target="../slideLayouts/slideLayout108.xml"/><Relationship Id="rId24" Type="http://schemas.openxmlformats.org/officeDocument/2006/relationships/tags" Target="../tags/tag593.xml"/><Relationship Id="rId32" Type="http://schemas.openxmlformats.org/officeDocument/2006/relationships/tags" Target="../tags/tag601.xml"/><Relationship Id="rId37" Type="http://schemas.openxmlformats.org/officeDocument/2006/relationships/tags" Target="../tags/tag606.xml"/><Relationship Id="rId5" Type="http://schemas.openxmlformats.org/officeDocument/2006/relationships/slideLayout" Target="../slideLayouts/slideLayout102.xml"/><Relationship Id="rId15" Type="http://schemas.openxmlformats.org/officeDocument/2006/relationships/slideLayout" Target="../slideLayouts/slideLayout112.xml"/><Relationship Id="rId23" Type="http://schemas.openxmlformats.org/officeDocument/2006/relationships/tags" Target="../tags/tag592.xml"/><Relationship Id="rId28" Type="http://schemas.openxmlformats.org/officeDocument/2006/relationships/tags" Target="../tags/tag597.xml"/><Relationship Id="rId36" Type="http://schemas.openxmlformats.org/officeDocument/2006/relationships/tags" Target="../tags/tag605.xml"/><Relationship Id="rId10" Type="http://schemas.openxmlformats.org/officeDocument/2006/relationships/slideLayout" Target="../slideLayouts/slideLayout107.xml"/><Relationship Id="rId19" Type="http://schemas.openxmlformats.org/officeDocument/2006/relationships/tags" Target="../tags/tag588.xml"/><Relationship Id="rId31" Type="http://schemas.openxmlformats.org/officeDocument/2006/relationships/tags" Target="../tags/tag600.xml"/><Relationship Id="rId4" Type="http://schemas.openxmlformats.org/officeDocument/2006/relationships/slideLayout" Target="../slideLayouts/slideLayout101.xml"/><Relationship Id="rId9" Type="http://schemas.openxmlformats.org/officeDocument/2006/relationships/slideLayout" Target="../slideLayouts/slideLayout106.xml"/><Relationship Id="rId14" Type="http://schemas.openxmlformats.org/officeDocument/2006/relationships/slideLayout" Target="../slideLayouts/slideLayout111.xml"/><Relationship Id="rId22" Type="http://schemas.openxmlformats.org/officeDocument/2006/relationships/tags" Target="../tags/tag591.xml"/><Relationship Id="rId27" Type="http://schemas.openxmlformats.org/officeDocument/2006/relationships/tags" Target="../tags/tag596.xml"/><Relationship Id="rId30" Type="http://schemas.openxmlformats.org/officeDocument/2006/relationships/tags" Target="../tags/tag599.xml"/><Relationship Id="rId35" Type="http://schemas.openxmlformats.org/officeDocument/2006/relationships/tags" Target="../tags/tag604.xml"/><Relationship Id="rId8" Type="http://schemas.openxmlformats.org/officeDocument/2006/relationships/slideLayout" Target="../slideLayouts/slideLayout105.xml"/><Relationship Id="rId3" Type="http://schemas.openxmlformats.org/officeDocument/2006/relationships/slideLayout" Target="../slideLayouts/slideLayout10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1.xml"/><Relationship Id="rId13" Type="http://schemas.openxmlformats.org/officeDocument/2006/relationships/slideLayout" Target="../slideLayouts/slideLayout126.xml"/><Relationship Id="rId18" Type="http://schemas.openxmlformats.org/officeDocument/2006/relationships/slideLayout" Target="../slideLayouts/slideLayout131.xml"/><Relationship Id="rId26" Type="http://schemas.openxmlformats.org/officeDocument/2006/relationships/oleObject" Target="../embeddings/oleObject96.bin"/><Relationship Id="rId3" Type="http://schemas.openxmlformats.org/officeDocument/2006/relationships/slideLayout" Target="../slideLayouts/slideLayout116.xml"/><Relationship Id="rId21" Type="http://schemas.openxmlformats.org/officeDocument/2006/relationships/slideLayout" Target="../slideLayouts/slideLayout134.xml"/><Relationship Id="rId7" Type="http://schemas.openxmlformats.org/officeDocument/2006/relationships/slideLayout" Target="../slideLayouts/slideLayout120.xml"/><Relationship Id="rId12" Type="http://schemas.openxmlformats.org/officeDocument/2006/relationships/slideLayout" Target="../slideLayouts/slideLayout125.xml"/><Relationship Id="rId17" Type="http://schemas.openxmlformats.org/officeDocument/2006/relationships/slideLayout" Target="../slideLayouts/slideLayout130.xml"/><Relationship Id="rId25" Type="http://schemas.openxmlformats.org/officeDocument/2006/relationships/tags" Target="../tags/tag699.xml"/><Relationship Id="rId2" Type="http://schemas.openxmlformats.org/officeDocument/2006/relationships/slideLayout" Target="../slideLayouts/slideLayout115.xml"/><Relationship Id="rId16" Type="http://schemas.openxmlformats.org/officeDocument/2006/relationships/slideLayout" Target="../slideLayouts/slideLayout129.xml"/><Relationship Id="rId20" Type="http://schemas.openxmlformats.org/officeDocument/2006/relationships/slideLayout" Target="../slideLayouts/slideLayout133.xml"/><Relationship Id="rId1" Type="http://schemas.openxmlformats.org/officeDocument/2006/relationships/slideLayout" Target="../slideLayouts/slideLayout114.xml"/><Relationship Id="rId6" Type="http://schemas.openxmlformats.org/officeDocument/2006/relationships/slideLayout" Target="../slideLayouts/slideLayout119.xml"/><Relationship Id="rId11" Type="http://schemas.openxmlformats.org/officeDocument/2006/relationships/slideLayout" Target="../slideLayouts/slideLayout124.xml"/><Relationship Id="rId24" Type="http://schemas.openxmlformats.org/officeDocument/2006/relationships/theme" Target="../theme/theme8.xml"/><Relationship Id="rId5" Type="http://schemas.openxmlformats.org/officeDocument/2006/relationships/slideLayout" Target="../slideLayouts/slideLayout118.xml"/><Relationship Id="rId15" Type="http://schemas.openxmlformats.org/officeDocument/2006/relationships/slideLayout" Target="../slideLayouts/slideLayout128.xml"/><Relationship Id="rId23" Type="http://schemas.openxmlformats.org/officeDocument/2006/relationships/slideLayout" Target="../slideLayouts/slideLayout136.xml"/><Relationship Id="rId28" Type="http://schemas.openxmlformats.org/officeDocument/2006/relationships/image" Target="../media/image2.wmf"/><Relationship Id="rId10" Type="http://schemas.openxmlformats.org/officeDocument/2006/relationships/slideLayout" Target="../slideLayouts/slideLayout123.xml"/><Relationship Id="rId19" Type="http://schemas.openxmlformats.org/officeDocument/2006/relationships/slideLayout" Target="../slideLayouts/slideLayout132.xml"/><Relationship Id="rId4" Type="http://schemas.openxmlformats.org/officeDocument/2006/relationships/slideLayout" Target="../slideLayouts/slideLayout117.xml"/><Relationship Id="rId9" Type="http://schemas.openxmlformats.org/officeDocument/2006/relationships/slideLayout" Target="../slideLayouts/slideLayout122.xml"/><Relationship Id="rId14" Type="http://schemas.openxmlformats.org/officeDocument/2006/relationships/slideLayout" Target="../slideLayouts/slideLayout127.xml"/><Relationship Id="rId22" Type="http://schemas.openxmlformats.org/officeDocument/2006/relationships/slideLayout" Target="../slideLayouts/slideLayout135.xml"/><Relationship Id="rId27" Type="http://schemas.openxmlformats.org/officeDocument/2006/relationships/image" Target="../media/image1.emf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4.xml"/><Relationship Id="rId13" Type="http://schemas.openxmlformats.org/officeDocument/2006/relationships/slideLayout" Target="../slideLayouts/slideLayout149.xml"/><Relationship Id="rId18" Type="http://schemas.openxmlformats.org/officeDocument/2006/relationships/slideLayout" Target="../slideLayouts/slideLayout154.xml"/><Relationship Id="rId26" Type="http://schemas.openxmlformats.org/officeDocument/2006/relationships/oleObject" Target="../embeddings/oleObject98.bin"/><Relationship Id="rId3" Type="http://schemas.openxmlformats.org/officeDocument/2006/relationships/slideLayout" Target="../slideLayouts/slideLayout139.xml"/><Relationship Id="rId21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43.xml"/><Relationship Id="rId12" Type="http://schemas.openxmlformats.org/officeDocument/2006/relationships/slideLayout" Target="../slideLayouts/slideLayout148.xml"/><Relationship Id="rId17" Type="http://schemas.openxmlformats.org/officeDocument/2006/relationships/slideLayout" Target="../slideLayouts/slideLayout153.xml"/><Relationship Id="rId25" Type="http://schemas.openxmlformats.org/officeDocument/2006/relationships/tags" Target="../tags/tag701.xml"/><Relationship Id="rId2" Type="http://schemas.openxmlformats.org/officeDocument/2006/relationships/slideLayout" Target="../slideLayouts/slideLayout138.xml"/><Relationship Id="rId16" Type="http://schemas.openxmlformats.org/officeDocument/2006/relationships/slideLayout" Target="../slideLayouts/slideLayout152.xml"/><Relationship Id="rId20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37.xml"/><Relationship Id="rId6" Type="http://schemas.openxmlformats.org/officeDocument/2006/relationships/slideLayout" Target="../slideLayouts/slideLayout142.xml"/><Relationship Id="rId11" Type="http://schemas.openxmlformats.org/officeDocument/2006/relationships/slideLayout" Target="../slideLayouts/slideLayout147.xml"/><Relationship Id="rId24" Type="http://schemas.openxmlformats.org/officeDocument/2006/relationships/theme" Target="../theme/theme9.xml"/><Relationship Id="rId5" Type="http://schemas.openxmlformats.org/officeDocument/2006/relationships/slideLayout" Target="../slideLayouts/slideLayout141.xml"/><Relationship Id="rId15" Type="http://schemas.openxmlformats.org/officeDocument/2006/relationships/slideLayout" Target="../slideLayouts/slideLayout151.xml"/><Relationship Id="rId23" Type="http://schemas.openxmlformats.org/officeDocument/2006/relationships/slideLayout" Target="../slideLayouts/slideLayout159.xml"/><Relationship Id="rId28" Type="http://schemas.openxmlformats.org/officeDocument/2006/relationships/image" Target="../media/image2.wmf"/><Relationship Id="rId10" Type="http://schemas.openxmlformats.org/officeDocument/2006/relationships/slideLayout" Target="../slideLayouts/slideLayout146.xml"/><Relationship Id="rId19" Type="http://schemas.openxmlformats.org/officeDocument/2006/relationships/slideLayout" Target="../slideLayouts/slideLayout155.xml"/><Relationship Id="rId4" Type="http://schemas.openxmlformats.org/officeDocument/2006/relationships/slideLayout" Target="../slideLayouts/slideLayout140.xml"/><Relationship Id="rId9" Type="http://schemas.openxmlformats.org/officeDocument/2006/relationships/slideLayout" Target="../slideLayouts/slideLayout145.xml"/><Relationship Id="rId14" Type="http://schemas.openxmlformats.org/officeDocument/2006/relationships/slideLayout" Target="../slideLayouts/slideLayout150.xml"/><Relationship Id="rId22" Type="http://schemas.openxmlformats.org/officeDocument/2006/relationships/slideLayout" Target="../slideLayouts/slideLayout158.xml"/><Relationship Id="rId27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>
            <p:custDataLst>
              <p:tags r:id="rId26"/>
            </p:custDataLst>
            <p:extLst>
              <p:ext uri="{D42A27DB-BD31-4B8C-83A1-F6EECF244321}">
                <p14:modId xmlns:p14="http://schemas.microsoft.com/office/powerpoint/2010/main" val="352658772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27" imgW="344" imgH="344" progId="TCLayout.ActiveDocument.1">
                  <p:embed/>
                </p:oleObj>
              </mc:Choice>
              <mc:Fallback>
                <p:oleObj name="think-cell Folie" r:id="rId27" imgW="344" imgH="344" progId="TCLayout.ActiveDocument.1">
                  <p:embed/>
                  <p:pic>
                    <p:nvPicPr>
                      <p:cNvPr id="4" name="Objekt 3" hidden="1"/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Rechteck 24"/>
          <p:cNvSpPr/>
          <p:nvPr/>
        </p:nvSpPr>
        <p:spPr>
          <a:xfrm>
            <a:off x="0" y="4778322"/>
            <a:ext cx="9144000" cy="36517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7" name="Picture 4" descr="Z:\Kunden\Hamburg_Marketing\Bildmaterial\Logos_Gesellschaften\HamburgLogo_Weiße_Typo.wmf"/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804739" y="4856832"/>
            <a:ext cx="1090121" cy="203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 bwMode="gray">
          <a:xfrm>
            <a:off x="358775" y="279134"/>
            <a:ext cx="8529485" cy="720197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de-DE" noProof="0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gray">
          <a:xfrm>
            <a:off x="358775" y="1110450"/>
            <a:ext cx="8529485" cy="1374735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de-DE" noProof="0" dirty="0"/>
              <a:t>Textmasterformat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1103140" y="4667572"/>
            <a:ext cx="1926000" cy="218473"/>
          </a:xfrm>
          <a:prstGeom prst="rect">
            <a:avLst/>
          </a:prstGeom>
          <a:solidFill>
            <a:schemeClr val="bg2"/>
          </a:solidFill>
        </p:spPr>
        <p:txBody>
          <a:bodyPr vert="horz" wrap="none" lIns="36000" tIns="39600" rIns="36000" bIns="39600" rtlCol="0" anchor="ctr">
            <a:noAutofit/>
          </a:bodyPr>
          <a:lstStyle>
            <a:lvl1pPr algn="l">
              <a:defRPr sz="900" cap="none" baseline="0">
                <a:solidFill>
                  <a:schemeClr val="accent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33989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Seite </a:t>
            </a:r>
            <a:fld id="{7035D381-67B0-48C1-98E1-720E08ACEF49}" type="slidenum">
              <a:rPr lang="de-DE" smtClean="0"/>
              <a:pPr/>
              <a:t>‹Nr.›</a:t>
            </a:fld>
            <a:endParaRPr lang="de-DE" dirty="0"/>
          </a:p>
        </p:txBody>
      </p:sp>
      <p:grpSp>
        <p:nvGrpSpPr>
          <p:cNvPr id="12" name="Gruppieren 11"/>
          <p:cNvGrpSpPr/>
          <p:nvPr/>
        </p:nvGrpSpPr>
        <p:grpSpPr>
          <a:xfrm>
            <a:off x="-95994" y="1163712"/>
            <a:ext cx="72000" cy="3352254"/>
            <a:chOff x="-108520" y="1448780"/>
            <a:chExt cx="72000" cy="3352254"/>
          </a:xfrm>
        </p:grpSpPr>
        <p:sp>
          <p:nvSpPr>
            <p:cNvPr id="13" name="Freihandform 12"/>
            <p:cNvSpPr/>
            <p:nvPr userDrawn="1"/>
          </p:nvSpPr>
          <p:spPr>
            <a:xfrm>
              <a:off x="-108520" y="1448780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5" name="Freihandform 14"/>
            <p:cNvSpPr/>
            <p:nvPr userDrawn="1"/>
          </p:nvSpPr>
          <p:spPr>
            <a:xfrm>
              <a:off x="-108520" y="4801034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20" name="Gruppieren 19"/>
          <p:cNvGrpSpPr/>
          <p:nvPr/>
        </p:nvGrpSpPr>
        <p:grpSpPr>
          <a:xfrm>
            <a:off x="357710" y="-92546"/>
            <a:ext cx="8533602" cy="72000"/>
            <a:chOff x="395288" y="-92249"/>
            <a:chExt cx="8533602" cy="72000"/>
          </a:xfrm>
        </p:grpSpPr>
        <p:sp>
          <p:nvSpPr>
            <p:cNvPr id="21" name="Freihandform 20"/>
            <p:cNvSpPr/>
            <p:nvPr userDrawn="1"/>
          </p:nvSpPr>
          <p:spPr>
            <a:xfrm>
              <a:off x="3952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2" name="Freihandform 21"/>
            <p:cNvSpPr/>
            <p:nvPr userDrawn="1"/>
          </p:nvSpPr>
          <p:spPr>
            <a:xfrm>
              <a:off x="4573406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3" name="Freihandform 22"/>
            <p:cNvSpPr/>
            <p:nvPr userDrawn="1"/>
          </p:nvSpPr>
          <p:spPr>
            <a:xfrm>
              <a:off x="47513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4" name="Freihandform 23"/>
            <p:cNvSpPr/>
            <p:nvPr userDrawn="1"/>
          </p:nvSpPr>
          <p:spPr>
            <a:xfrm>
              <a:off x="8928890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33" name="Gruppieren 32"/>
          <p:cNvGrpSpPr/>
          <p:nvPr/>
        </p:nvGrpSpPr>
        <p:grpSpPr>
          <a:xfrm>
            <a:off x="9167994" y="1163712"/>
            <a:ext cx="72000" cy="3352254"/>
            <a:chOff x="-108520" y="1448780"/>
            <a:chExt cx="72000" cy="3352254"/>
          </a:xfrm>
        </p:grpSpPr>
        <p:sp>
          <p:nvSpPr>
            <p:cNvPr id="34" name="Freihandform 33"/>
            <p:cNvSpPr/>
            <p:nvPr userDrawn="1"/>
          </p:nvSpPr>
          <p:spPr>
            <a:xfrm>
              <a:off x="-108520" y="1448780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5" name="Freihandform 34"/>
            <p:cNvSpPr/>
            <p:nvPr userDrawn="1"/>
          </p:nvSpPr>
          <p:spPr>
            <a:xfrm>
              <a:off x="-108520" y="4801034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36" name="Gruppieren 35"/>
          <p:cNvGrpSpPr/>
          <p:nvPr/>
        </p:nvGrpSpPr>
        <p:grpSpPr>
          <a:xfrm>
            <a:off x="357710" y="5164046"/>
            <a:ext cx="8533602" cy="72000"/>
            <a:chOff x="395288" y="-92249"/>
            <a:chExt cx="8533602" cy="72000"/>
          </a:xfrm>
        </p:grpSpPr>
        <p:sp>
          <p:nvSpPr>
            <p:cNvPr id="37" name="Freihandform 36"/>
            <p:cNvSpPr/>
            <p:nvPr userDrawn="1"/>
          </p:nvSpPr>
          <p:spPr>
            <a:xfrm>
              <a:off x="3952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8" name="Freihandform 37"/>
            <p:cNvSpPr/>
            <p:nvPr userDrawn="1"/>
          </p:nvSpPr>
          <p:spPr>
            <a:xfrm>
              <a:off x="4573406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9" name="Freihandform 38"/>
            <p:cNvSpPr/>
            <p:nvPr userDrawn="1"/>
          </p:nvSpPr>
          <p:spPr>
            <a:xfrm>
              <a:off x="47513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0" name="Freihandform 39"/>
            <p:cNvSpPr/>
            <p:nvPr userDrawn="1"/>
          </p:nvSpPr>
          <p:spPr>
            <a:xfrm>
              <a:off x="8928890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28" name="Freihandform 27"/>
          <p:cNvSpPr>
            <a:spLocks noChangeAspect="1"/>
          </p:cNvSpPr>
          <p:nvPr/>
        </p:nvSpPr>
        <p:spPr bwMode="gray">
          <a:xfrm>
            <a:off x="0" y="4643322"/>
            <a:ext cx="946800" cy="270000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/>
            <a:endParaRPr lang="de-DE" noProof="0">
              <a:solidFill>
                <a:srgbClr val="00306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1798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1" r:id="rId2"/>
    <p:sldLayoutId id="2147483714" r:id="rId3"/>
    <p:sldLayoutId id="2147483663" r:id="rId4"/>
    <p:sldLayoutId id="2147483677" r:id="rId5"/>
    <p:sldLayoutId id="2147483678" r:id="rId6"/>
    <p:sldLayoutId id="2147483685" r:id="rId7"/>
    <p:sldLayoutId id="2147483712" r:id="rId8"/>
    <p:sldLayoutId id="2147483686" r:id="rId9"/>
    <p:sldLayoutId id="2147483687" r:id="rId10"/>
    <p:sldLayoutId id="2147483688" r:id="rId11"/>
    <p:sldLayoutId id="2147483684" r:id="rId12"/>
    <p:sldLayoutId id="2147483689" r:id="rId13"/>
    <p:sldLayoutId id="2147483690" r:id="rId14"/>
    <p:sldLayoutId id="2147483691" r:id="rId15"/>
    <p:sldLayoutId id="2147483692" r:id="rId16"/>
    <p:sldLayoutId id="2147483707" r:id="rId17"/>
    <p:sldLayoutId id="2147483693" r:id="rId18"/>
    <p:sldLayoutId id="2147483667" r:id="rId19"/>
    <p:sldLayoutId id="2147483710" r:id="rId20"/>
    <p:sldLayoutId id="2147483716" r:id="rId21"/>
    <p:sldLayoutId id="2147483999" r:id="rId22"/>
    <p:sldLayoutId id="2147484001" r:id="rId23"/>
    <p:sldLayoutId id="2147484002" r:id="rId2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 cap="all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1200"/>
        </a:spcBef>
        <a:buFont typeface="Arial" pitchFamily="34" charset="0"/>
        <a:buNone/>
        <a:defRPr sz="1600" b="1" kern="1200" cap="none" baseline="0">
          <a:solidFill>
            <a:schemeClr val="accent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spcBef>
          <a:spcPts val="800"/>
        </a:spcBef>
        <a:buFont typeface="Arial" pitchFamily="34" charset="0"/>
        <a:buNone/>
        <a:defRPr sz="16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269875" indent="-269875" algn="l" defTabSz="914400" rtl="0" eaLnBrk="1" latinLnBrk="0" hangingPunct="1">
        <a:spcBef>
          <a:spcPts val="400"/>
        </a:spcBef>
        <a:buClr>
          <a:schemeClr val="accent1"/>
        </a:buClr>
        <a:buSzPct val="150000"/>
        <a:buFont typeface="Aria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538163" indent="-268288" algn="l" defTabSz="914400" rtl="0" eaLnBrk="1" latinLnBrk="0" hangingPunct="1">
        <a:spcBef>
          <a:spcPts val="200"/>
        </a:spcBef>
        <a:buClr>
          <a:schemeClr val="accent1"/>
        </a:buClr>
        <a:buSzPct val="150000"/>
        <a:buFont typeface="Aria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808038" indent="-269875" algn="l" defTabSz="914400" rtl="0" eaLnBrk="1" latinLnBrk="0" hangingPunct="1">
        <a:spcBef>
          <a:spcPts val="200"/>
        </a:spcBef>
        <a:buClr>
          <a:schemeClr val="accent1"/>
        </a:buClr>
        <a:buSzPct val="150000"/>
        <a:buFont typeface="Aria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386446344"/>
              </p:ext>
            </p:extLst>
          </p:nvPr>
        </p:nvGraphicFramePr>
        <p:xfrm>
          <a:off x="0" y="2"/>
          <a:ext cx="161984" cy="1214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8" imgW="270" imgH="270" progId="TCLayout.ActiveDocument.1">
                  <p:embed/>
                </p:oleObj>
              </mc:Choice>
              <mc:Fallback>
                <p:oleObj name="think-cell Slide" r:id="rId38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39"/>
                      <a:stretch>
                        <a:fillRect/>
                      </a:stretch>
                    </p:blipFill>
                    <p:spPr>
                      <a:xfrm>
                        <a:off x="0" y="2"/>
                        <a:ext cx="161984" cy="1214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2" name="Title Placeholder 2">
            <a:extLst>
              <a:ext uri="{FF2B5EF4-FFF2-40B4-BE49-F238E27FC236}">
                <a16:creationId xmlns:a16="http://schemas.microsoft.com/office/drawing/2014/main" id="{C63E4853-76DF-4E82-93F3-1C1797E678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gray">
          <a:xfrm>
            <a:off x="487362" y="285784"/>
            <a:ext cx="832855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de-DE" noProof="0" dirty="0"/>
          </a:p>
        </p:txBody>
      </p:sp>
      <p:sp>
        <p:nvSpPr>
          <p:cNvPr id="231" name="Rectangle 286">
            <a:extLst>
              <a:ext uri="{FF2B5EF4-FFF2-40B4-BE49-F238E27FC236}">
                <a16:creationId xmlns:a16="http://schemas.microsoft.com/office/drawing/2014/main" id="{8BEF51BE-745D-4BFB-A1F7-632A88F4E5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gray">
          <a:xfrm>
            <a:off x="487362" y="1944727"/>
            <a:ext cx="8328552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de-DE" noProof="0" dirty="0"/>
          </a:p>
        </p:txBody>
      </p:sp>
      <p:grpSp>
        <p:nvGrpSpPr>
          <p:cNvPr id="233" name="ACET" hidden="1">
            <a:extLst>
              <a:ext uri="{FF2B5EF4-FFF2-40B4-BE49-F238E27FC236}">
                <a16:creationId xmlns:a16="http://schemas.microsoft.com/office/drawing/2014/main" id="{B7BFAA48-F233-4733-814D-2D34ADF8A94A}"/>
              </a:ext>
            </a:extLst>
          </p:cNvPr>
          <p:cNvGrpSpPr>
            <a:grpSpLocks/>
          </p:cNvGrpSpPr>
          <p:nvPr/>
        </p:nvGrpSpPr>
        <p:grpSpPr bwMode="gray">
          <a:xfrm>
            <a:off x="482332" y="1330760"/>
            <a:ext cx="4350892" cy="510219"/>
            <a:chOff x="915" y="715"/>
            <a:chExt cx="2686" cy="315"/>
          </a:xfrm>
        </p:grpSpPr>
        <p:cxnSp>
          <p:nvCxnSpPr>
            <p:cNvPr id="234" name="AutoShape 249">
              <a:extLst>
                <a:ext uri="{FF2B5EF4-FFF2-40B4-BE49-F238E27FC236}">
                  <a16:creationId xmlns:a16="http://schemas.microsoft.com/office/drawing/2014/main" id="{8E299325-0908-429A-A43C-864ABBC3BF0A}"/>
                </a:ext>
              </a:extLst>
            </p:cNvPr>
            <p:cNvCxnSpPr>
              <a:cxnSpLocks noChangeShapeType="1"/>
              <a:stCxn id="235" idx="4"/>
              <a:endCxn id="235" idx="6"/>
            </p:cNvCxnSpPr>
            <p:nvPr/>
          </p:nvCxnSpPr>
          <p:spPr bwMode="gray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35" name="AutoShape 250">
              <a:extLst>
                <a:ext uri="{FF2B5EF4-FFF2-40B4-BE49-F238E27FC236}">
                  <a16:creationId xmlns:a16="http://schemas.microsoft.com/office/drawing/2014/main" id="{67326F4F-D049-4C75-8265-333792AFF1F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15" y="715"/>
              <a:ext cx="2686" cy="315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de-DE" sz="1600" b="1" baseline="0" noProof="0" dirty="0">
                  <a:latin typeface="+mn-lt"/>
                  <a:ea typeface="+mn-ea"/>
                </a:rPr>
                <a:t>Title</a:t>
              </a:r>
            </a:p>
            <a:p>
              <a:r>
                <a:rPr lang="de-DE" sz="1600" baseline="0" noProof="0" dirty="0">
                  <a:solidFill>
                    <a:schemeClr val="tx1"/>
                  </a:solidFill>
                  <a:latin typeface="+mn-lt"/>
                  <a:ea typeface="+mn-ea"/>
                </a:rPr>
                <a:t>Unit </a:t>
              </a:r>
              <a:r>
                <a:rPr lang="de-DE" sz="1600" baseline="0" noProof="0" dirty="0" err="1">
                  <a:solidFill>
                    <a:schemeClr val="tx1"/>
                  </a:solidFill>
                  <a:latin typeface="+mn-lt"/>
                  <a:ea typeface="+mn-ea"/>
                </a:rPr>
                <a:t>of</a:t>
              </a:r>
              <a:r>
                <a:rPr lang="de-DE" sz="1600" baseline="0" noProof="0" dirty="0">
                  <a:solidFill>
                    <a:schemeClr val="tx1"/>
                  </a:solidFill>
                  <a:latin typeface="+mn-lt"/>
                  <a:ea typeface="+mn-ea"/>
                </a:rPr>
                <a:t> </a:t>
              </a:r>
              <a:r>
                <a:rPr lang="de-DE" sz="1600" baseline="0" noProof="0" dirty="0" err="1">
                  <a:solidFill>
                    <a:schemeClr val="tx1"/>
                  </a:solidFill>
                  <a:latin typeface="+mn-lt"/>
                  <a:ea typeface="+mn-ea"/>
                </a:rPr>
                <a:t>measure</a:t>
              </a:r>
              <a:endParaRPr lang="de-DE" sz="1600" baseline="0" noProof="0" dirty="0">
                <a:solidFill>
                  <a:schemeClr val="tx1"/>
                </a:solidFill>
                <a:latin typeface="+mn-lt"/>
                <a:ea typeface="+mn-ea"/>
              </a:endParaRPr>
            </a:p>
          </p:txBody>
        </p:sp>
      </p:grpSp>
      <p:grpSp>
        <p:nvGrpSpPr>
          <p:cNvPr id="236" name="LegendBoxes" hidden="1">
            <a:extLst>
              <a:ext uri="{FF2B5EF4-FFF2-40B4-BE49-F238E27FC236}">
                <a16:creationId xmlns:a16="http://schemas.microsoft.com/office/drawing/2014/main" id="{178CE95F-AAA5-4233-B75E-5AC888A3C7E1}"/>
              </a:ext>
            </a:extLst>
          </p:cNvPr>
          <p:cNvGrpSpPr>
            <a:grpSpLocks/>
          </p:cNvGrpSpPr>
          <p:nvPr/>
        </p:nvGrpSpPr>
        <p:grpSpPr bwMode="gray">
          <a:xfrm>
            <a:off x="7957228" y="705842"/>
            <a:ext cx="853656" cy="1013962"/>
            <a:chOff x="4936" y="176"/>
            <a:chExt cx="527" cy="626"/>
          </a:xfrm>
        </p:grpSpPr>
        <p:sp>
          <p:nvSpPr>
            <p:cNvPr id="237" name="Legend1">
              <a:extLst>
                <a:ext uri="{FF2B5EF4-FFF2-40B4-BE49-F238E27FC236}">
                  <a16:creationId xmlns:a16="http://schemas.microsoft.com/office/drawing/2014/main" id="{FD2954D7-7A55-4DE6-BCB8-CEC5F455FF7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096" y="176"/>
              <a:ext cx="367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de-DE" sz="1200" noProof="0" dirty="0">
                  <a:latin typeface="+mn-lt"/>
                </a:rPr>
                <a:t>Legende</a:t>
              </a:r>
            </a:p>
          </p:txBody>
        </p:sp>
        <p:sp>
          <p:nvSpPr>
            <p:cNvPr id="238" name="LegendRectangle1">
              <a:extLst>
                <a:ext uri="{FF2B5EF4-FFF2-40B4-BE49-F238E27FC236}">
                  <a16:creationId xmlns:a16="http://schemas.microsoft.com/office/drawing/2014/main" id="{90715808-B60F-4060-87EB-A373BAF2A80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936" y="182"/>
              <a:ext cx="104" cy="104"/>
            </a:xfrm>
            <a:prstGeom prst="rect">
              <a:avLst/>
            </a:prstGeom>
            <a:solidFill>
              <a:srgbClr val="DCB45A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/>
            <a:p>
              <a:pPr eaLnBrk="1"/>
              <a:endParaRPr lang="de-DE" sz="1200" noProof="0" dirty="0">
                <a:latin typeface="+mn-lt"/>
              </a:endParaRPr>
            </a:p>
          </p:txBody>
        </p:sp>
        <p:sp>
          <p:nvSpPr>
            <p:cNvPr id="239" name="Legend2">
              <a:extLst>
                <a:ext uri="{FF2B5EF4-FFF2-40B4-BE49-F238E27FC236}">
                  <a16:creationId xmlns:a16="http://schemas.microsoft.com/office/drawing/2014/main" id="{3CED7A6B-0705-47FE-9498-42190C9FE2D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096" y="346"/>
              <a:ext cx="367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de-DE" sz="1200" noProof="0" dirty="0">
                  <a:latin typeface="+mn-lt"/>
                </a:rPr>
                <a:t>Legende</a:t>
              </a:r>
            </a:p>
          </p:txBody>
        </p:sp>
        <p:sp>
          <p:nvSpPr>
            <p:cNvPr id="240" name="LegendRectangle2">
              <a:extLst>
                <a:ext uri="{FF2B5EF4-FFF2-40B4-BE49-F238E27FC236}">
                  <a16:creationId xmlns:a16="http://schemas.microsoft.com/office/drawing/2014/main" id="{5D408D83-C3A2-4F29-B503-A5D73750E8E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936" y="352"/>
              <a:ext cx="104" cy="104"/>
            </a:xfrm>
            <a:prstGeom prst="rect">
              <a:avLst/>
            </a:prstGeom>
            <a:solidFill>
              <a:srgbClr val="72BFC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/>
            <a:p>
              <a:pPr eaLnBrk="1"/>
              <a:endParaRPr lang="de-DE" sz="1200" noProof="0" dirty="0">
                <a:latin typeface="+mn-lt"/>
              </a:endParaRPr>
            </a:p>
          </p:txBody>
        </p:sp>
        <p:sp>
          <p:nvSpPr>
            <p:cNvPr id="241" name="Legend3">
              <a:extLst>
                <a:ext uri="{FF2B5EF4-FFF2-40B4-BE49-F238E27FC236}">
                  <a16:creationId xmlns:a16="http://schemas.microsoft.com/office/drawing/2014/main" id="{FE873619-EDEB-42C5-A3D6-186F6AAD54D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096" y="517"/>
              <a:ext cx="367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de-DE" sz="1200" noProof="0" dirty="0">
                  <a:latin typeface="+mn-lt"/>
                </a:rPr>
                <a:t>Legende</a:t>
              </a:r>
            </a:p>
          </p:txBody>
        </p:sp>
        <p:sp>
          <p:nvSpPr>
            <p:cNvPr id="242" name="LegendRectangle3">
              <a:extLst>
                <a:ext uri="{FF2B5EF4-FFF2-40B4-BE49-F238E27FC236}">
                  <a16:creationId xmlns:a16="http://schemas.microsoft.com/office/drawing/2014/main" id="{47C70F84-C2C7-46AE-B1AD-8CB46CCA9DF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936" y="523"/>
              <a:ext cx="104" cy="104"/>
            </a:xfrm>
            <a:prstGeom prst="rect">
              <a:avLst/>
            </a:prstGeom>
            <a:solidFill>
              <a:srgbClr val="55B478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/>
            <a:p>
              <a:pPr eaLnBrk="1"/>
              <a:endParaRPr lang="de-DE" sz="1200" noProof="0" dirty="0">
                <a:latin typeface="+mn-lt"/>
              </a:endParaRPr>
            </a:p>
          </p:txBody>
        </p:sp>
        <p:sp>
          <p:nvSpPr>
            <p:cNvPr id="243" name="Legend4">
              <a:extLst>
                <a:ext uri="{FF2B5EF4-FFF2-40B4-BE49-F238E27FC236}">
                  <a16:creationId xmlns:a16="http://schemas.microsoft.com/office/drawing/2014/main" id="{7B681804-DE82-4F59-8942-958206A6D77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096" y="688"/>
              <a:ext cx="367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de-DE" sz="1200" noProof="0" dirty="0">
                  <a:latin typeface="+mn-lt"/>
                </a:rPr>
                <a:t>Legende</a:t>
              </a:r>
            </a:p>
          </p:txBody>
        </p:sp>
        <p:sp>
          <p:nvSpPr>
            <p:cNvPr id="244" name="LegendRectangle4">
              <a:extLst>
                <a:ext uri="{FF2B5EF4-FFF2-40B4-BE49-F238E27FC236}">
                  <a16:creationId xmlns:a16="http://schemas.microsoft.com/office/drawing/2014/main" id="{66D5DCF2-ADFF-434C-802C-80154CF4EEF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936" y="694"/>
              <a:ext cx="104" cy="104"/>
            </a:xfrm>
            <a:prstGeom prst="rect">
              <a:avLst/>
            </a:prstGeom>
            <a:solidFill>
              <a:srgbClr val="3372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/>
            <a:p>
              <a:pPr eaLnBrk="1"/>
              <a:endParaRPr lang="de-DE" sz="1200" noProof="0" dirty="0">
                <a:latin typeface="+mn-lt"/>
              </a:endParaRPr>
            </a:p>
          </p:txBody>
        </p:sp>
      </p:grpSp>
      <p:grpSp>
        <p:nvGrpSpPr>
          <p:cNvPr id="245" name="LegendLines" hidden="1">
            <a:extLst>
              <a:ext uri="{FF2B5EF4-FFF2-40B4-BE49-F238E27FC236}">
                <a16:creationId xmlns:a16="http://schemas.microsoft.com/office/drawing/2014/main" id="{24DA7C49-012D-4BF4-801F-000B08FDB8DB}"/>
              </a:ext>
            </a:extLst>
          </p:cNvPr>
          <p:cNvGrpSpPr>
            <a:grpSpLocks/>
          </p:cNvGrpSpPr>
          <p:nvPr/>
        </p:nvGrpSpPr>
        <p:grpSpPr bwMode="gray">
          <a:xfrm>
            <a:off x="7642979" y="705842"/>
            <a:ext cx="1167905" cy="741845"/>
            <a:chOff x="4750" y="176"/>
            <a:chExt cx="721" cy="458"/>
          </a:xfrm>
        </p:grpSpPr>
        <p:sp>
          <p:nvSpPr>
            <p:cNvPr id="246" name="LineLegend1">
              <a:extLst>
                <a:ext uri="{FF2B5EF4-FFF2-40B4-BE49-F238E27FC236}">
                  <a16:creationId xmlns:a16="http://schemas.microsoft.com/office/drawing/2014/main" id="{39EA9B37-BBF4-4D0F-A898-3944E050EA77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rgbClr val="3372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/>
            <a:lstStyle/>
            <a:p>
              <a:pPr eaLnBrk="1"/>
              <a:endParaRPr lang="de-DE" sz="1200" noProof="0" dirty="0">
                <a:latin typeface="+mn-lt"/>
              </a:endParaRPr>
            </a:p>
          </p:txBody>
        </p:sp>
        <p:sp>
          <p:nvSpPr>
            <p:cNvPr id="247" name="LineLegend2">
              <a:extLst>
                <a:ext uri="{FF2B5EF4-FFF2-40B4-BE49-F238E27FC236}">
                  <a16:creationId xmlns:a16="http://schemas.microsoft.com/office/drawing/2014/main" id="{13E44DE0-4525-4A65-A81F-F5706439259F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rgbClr val="337299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/>
            <a:lstStyle/>
            <a:p>
              <a:pPr eaLnBrk="1"/>
              <a:endParaRPr lang="de-DE" sz="1200" noProof="0" dirty="0">
                <a:latin typeface="+mn-lt"/>
              </a:endParaRPr>
            </a:p>
          </p:txBody>
        </p:sp>
        <p:sp>
          <p:nvSpPr>
            <p:cNvPr id="248" name="LineLegend3">
              <a:extLst>
                <a:ext uri="{FF2B5EF4-FFF2-40B4-BE49-F238E27FC236}">
                  <a16:creationId xmlns:a16="http://schemas.microsoft.com/office/drawing/2014/main" id="{725907F6-2295-40BF-9897-65CD68C1C5A0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rgbClr val="337299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/>
            <a:lstStyle/>
            <a:p>
              <a:pPr eaLnBrk="1"/>
              <a:endParaRPr lang="de-DE" sz="1200" noProof="0" dirty="0">
                <a:latin typeface="+mn-lt"/>
              </a:endParaRPr>
            </a:p>
          </p:txBody>
        </p:sp>
        <p:sp>
          <p:nvSpPr>
            <p:cNvPr id="249" name="Legend1">
              <a:extLst>
                <a:ext uri="{FF2B5EF4-FFF2-40B4-BE49-F238E27FC236}">
                  <a16:creationId xmlns:a16="http://schemas.microsoft.com/office/drawing/2014/main" id="{1179389F-A4CE-4774-8E4A-50248D83A7F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104" y="176"/>
              <a:ext cx="367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de-DE" sz="1200" noProof="0" dirty="0">
                  <a:latin typeface="+mn-lt"/>
                </a:rPr>
                <a:t>Legende</a:t>
              </a:r>
            </a:p>
          </p:txBody>
        </p:sp>
        <p:sp>
          <p:nvSpPr>
            <p:cNvPr id="250" name="Legend2">
              <a:extLst>
                <a:ext uri="{FF2B5EF4-FFF2-40B4-BE49-F238E27FC236}">
                  <a16:creationId xmlns:a16="http://schemas.microsoft.com/office/drawing/2014/main" id="{AC0C0CD9-FE01-4C39-A802-1D682AF4108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104" y="344"/>
              <a:ext cx="367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de-DE" sz="1200" noProof="0" dirty="0">
                  <a:latin typeface="+mn-lt"/>
                </a:rPr>
                <a:t>Legende</a:t>
              </a:r>
            </a:p>
          </p:txBody>
        </p:sp>
        <p:sp>
          <p:nvSpPr>
            <p:cNvPr id="251" name="Legend3">
              <a:extLst>
                <a:ext uri="{FF2B5EF4-FFF2-40B4-BE49-F238E27FC236}">
                  <a16:creationId xmlns:a16="http://schemas.microsoft.com/office/drawing/2014/main" id="{ABDC7ADA-5CF9-473B-900E-C762DB2F0BE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104" y="520"/>
              <a:ext cx="367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de-DE" sz="1200" noProof="0" dirty="0">
                  <a:latin typeface="+mn-lt"/>
                </a:rPr>
                <a:t>Legende</a:t>
              </a:r>
            </a:p>
          </p:txBody>
        </p:sp>
      </p:grpSp>
      <p:grpSp>
        <p:nvGrpSpPr>
          <p:cNvPr id="252" name="Sticker" hidden="1">
            <a:extLst>
              <a:ext uri="{FF2B5EF4-FFF2-40B4-BE49-F238E27FC236}">
                <a16:creationId xmlns:a16="http://schemas.microsoft.com/office/drawing/2014/main" id="{58CB69B6-A04E-4A58-885B-DC1A5C4FD9AB}"/>
              </a:ext>
            </a:extLst>
          </p:cNvPr>
          <p:cNvGrpSpPr/>
          <p:nvPr/>
        </p:nvGrpSpPr>
        <p:grpSpPr bwMode="gray">
          <a:xfrm>
            <a:off x="8236497" y="705842"/>
            <a:ext cx="574388" cy="241447"/>
            <a:chOff x="8177855" y="288153"/>
            <a:chExt cx="562920" cy="236641"/>
          </a:xfrm>
        </p:grpSpPr>
        <p:sp>
          <p:nvSpPr>
            <p:cNvPr id="253" name="StickerRectangle">
              <a:extLst>
                <a:ext uri="{FF2B5EF4-FFF2-40B4-BE49-F238E27FC236}">
                  <a16:creationId xmlns:a16="http://schemas.microsoft.com/office/drawing/2014/main" id="{87F0D757-2513-4B38-AD13-A0152E1636A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177855" y="288153"/>
              <a:ext cx="562920" cy="236641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8800" rIns="0" bIns="27432" anchor="ctr" anchorCtr="0">
              <a:spAutoFit/>
            </a:bodyPr>
            <a:lstStyle/>
            <a:p>
              <a:pPr algn="r" defTabSz="895350">
                <a:buClr>
                  <a:schemeClr val="tx2"/>
                </a:buClr>
              </a:pPr>
              <a:r>
                <a:rPr lang="de-DE" sz="1200" noProof="0" dirty="0">
                  <a:solidFill>
                    <a:schemeClr val="tx1"/>
                  </a:solidFill>
                  <a:latin typeface="+mn-lt"/>
                </a:rPr>
                <a:t>STICKER</a:t>
              </a:r>
            </a:p>
          </p:txBody>
        </p:sp>
        <p:cxnSp>
          <p:nvCxnSpPr>
            <p:cNvPr id="254" name="AutoShape 32">
              <a:extLst>
                <a:ext uri="{FF2B5EF4-FFF2-40B4-BE49-F238E27FC236}">
                  <a16:creationId xmlns:a16="http://schemas.microsoft.com/office/drawing/2014/main" id="{1398B4D7-125F-4DF8-BA27-26E0F99AAEA8}"/>
                </a:ext>
              </a:extLst>
            </p:cNvPr>
            <p:cNvCxnSpPr>
              <a:cxnSpLocks noChangeShapeType="1"/>
              <a:stCxn id="253" idx="4"/>
              <a:endCxn id="253" idx="6"/>
            </p:cNvCxnSpPr>
            <p:nvPr/>
          </p:nvCxnSpPr>
          <p:spPr bwMode="gray">
            <a:xfrm>
              <a:off x="8177855" y="524794"/>
              <a:ext cx="562920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55" name="AutoShape 32">
              <a:extLst>
                <a:ext uri="{FF2B5EF4-FFF2-40B4-BE49-F238E27FC236}">
                  <a16:creationId xmlns:a16="http://schemas.microsoft.com/office/drawing/2014/main" id="{FBF6EE8C-ACDF-405C-BDA6-C5AECD90CF66}"/>
                </a:ext>
              </a:extLst>
            </p:cNvPr>
            <p:cNvCxnSpPr>
              <a:cxnSpLocks noChangeShapeType="1"/>
              <a:stCxn id="253" idx="2"/>
              <a:endCxn id="253" idx="0"/>
            </p:cNvCxnSpPr>
            <p:nvPr userDrawn="1"/>
          </p:nvCxnSpPr>
          <p:spPr bwMode="gray">
            <a:xfrm>
              <a:off x="8177855" y="288153"/>
              <a:ext cx="562920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256" name="LegendMoons" hidden="1">
            <a:extLst>
              <a:ext uri="{FF2B5EF4-FFF2-40B4-BE49-F238E27FC236}">
                <a16:creationId xmlns:a16="http://schemas.microsoft.com/office/drawing/2014/main" id="{B9FD1467-C9BF-4995-943B-942940CE1C92}"/>
              </a:ext>
            </a:extLst>
          </p:cNvPr>
          <p:cNvGrpSpPr/>
          <p:nvPr/>
        </p:nvGrpSpPr>
        <p:grpSpPr bwMode="gray">
          <a:xfrm>
            <a:off x="7876846" y="705842"/>
            <a:ext cx="934038" cy="1333054"/>
            <a:chOff x="7769225" y="2105025"/>
            <a:chExt cx="915390" cy="1306516"/>
          </a:xfrm>
        </p:grpSpPr>
        <p:grpSp>
          <p:nvGrpSpPr>
            <p:cNvPr id="257" name="MoonLegend1">
              <a:extLst>
                <a:ext uri="{FF2B5EF4-FFF2-40B4-BE49-F238E27FC236}">
                  <a16:creationId xmlns:a16="http://schemas.microsoft.com/office/drawing/2014/main" id="{C141AADD-6EF5-408C-B89C-6998065C0812}"/>
                </a:ext>
              </a:extLst>
            </p:cNvPr>
            <p:cNvGrpSpPr>
              <a:grpSpLocks noChangeAspect="1"/>
            </p:cNvGrpSpPr>
            <p:nvPr>
              <p:custDataLst>
                <p:tags r:id="rId23"/>
              </p:custDataLst>
            </p:nvPr>
          </p:nvGrpSpPr>
          <p:grpSpPr bwMode="gray">
            <a:xfrm>
              <a:off x="7769225" y="2105025"/>
              <a:ext cx="209550" cy="209551"/>
              <a:chOff x="4533" y="183"/>
              <a:chExt cx="144" cy="144"/>
            </a:xfrm>
          </p:grpSpPr>
          <p:sp>
            <p:nvSpPr>
              <p:cNvPr id="275" name="Oval 38">
                <a:extLst>
                  <a:ext uri="{FF2B5EF4-FFF2-40B4-BE49-F238E27FC236}">
                    <a16:creationId xmlns:a16="http://schemas.microsoft.com/office/drawing/2014/main" id="{69F302F8-5305-4F34-85E9-4FB421CBB9B4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36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rgbClr val="DCB45A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/>
              <a:p>
                <a:pPr eaLnBrk="1"/>
                <a:endParaRPr lang="de-DE" sz="1200" noProof="0" dirty="0">
                  <a:latin typeface="+mn-lt"/>
                </a:endParaRPr>
              </a:p>
            </p:txBody>
          </p:sp>
          <p:sp>
            <p:nvSpPr>
              <p:cNvPr id="276" name="Arc 39">
                <a:extLst>
                  <a:ext uri="{FF2B5EF4-FFF2-40B4-BE49-F238E27FC236}">
                    <a16:creationId xmlns:a16="http://schemas.microsoft.com/office/drawing/2014/main" id="{2EF6E64B-E9EB-494C-83FB-007E7FB142AA}"/>
                  </a:ext>
                </a:extLst>
              </p:cNvPr>
              <p:cNvSpPr>
                <a:spLocks noChangeAspect="1"/>
              </p:cNvSpPr>
              <p:nvPr>
                <p:custDataLst>
                  <p:tags r:id="rId37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rgbClr val="3372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/>
              <a:p>
                <a:pPr eaLnBrk="1"/>
                <a:endParaRPr lang="de-DE" sz="1200" noProof="0" dirty="0">
                  <a:latin typeface="+mn-lt"/>
                </a:endParaRPr>
              </a:p>
            </p:txBody>
          </p:sp>
        </p:grpSp>
        <p:grpSp>
          <p:nvGrpSpPr>
            <p:cNvPr id="258" name="MoonLegend2">
              <a:extLst>
                <a:ext uri="{FF2B5EF4-FFF2-40B4-BE49-F238E27FC236}">
                  <a16:creationId xmlns:a16="http://schemas.microsoft.com/office/drawing/2014/main" id="{F7B87BFA-761F-4BD1-A15C-344C48FC3B70}"/>
                </a:ext>
              </a:extLst>
            </p:cNvPr>
            <p:cNvGrpSpPr>
              <a:grpSpLocks noChangeAspect="1"/>
            </p:cNvGrpSpPr>
            <p:nvPr>
              <p:custDataLst>
                <p:tags r:id="rId24"/>
              </p:custDataLst>
            </p:nvPr>
          </p:nvGrpSpPr>
          <p:grpSpPr bwMode="gray">
            <a:xfrm>
              <a:off x="7769225" y="2379266"/>
              <a:ext cx="209550" cy="209551"/>
              <a:chOff x="1694" y="2044"/>
              <a:chExt cx="160" cy="160"/>
            </a:xfrm>
          </p:grpSpPr>
          <p:sp>
            <p:nvSpPr>
              <p:cNvPr id="273" name="Oval 41">
                <a:extLst>
                  <a:ext uri="{FF2B5EF4-FFF2-40B4-BE49-F238E27FC236}">
                    <a16:creationId xmlns:a16="http://schemas.microsoft.com/office/drawing/2014/main" id="{61C3042E-6EAD-4A35-A7E4-C59B18A3EBF2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34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rgbClr val="DCB45A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/>
              <a:p>
                <a:pPr eaLnBrk="1"/>
                <a:endParaRPr lang="de-DE" sz="1200" noProof="0" dirty="0">
                  <a:latin typeface="+mn-lt"/>
                </a:endParaRPr>
              </a:p>
            </p:txBody>
          </p:sp>
          <p:sp>
            <p:nvSpPr>
              <p:cNvPr id="274" name="Arc 42">
                <a:extLst>
                  <a:ext uri="{FF2B5EF4-FFF2-40B4-BE49-F238E27FC236}">
                    <a16:creationId xmlns:a16="http://schemas.microsoft.com/office/drawing/2014/main" id="{4F3D0221-B283-4579-B397-F5330A0014C2}"/>
                  </a:ext>
                </a:extLst>
              </p:cNvPr>
              <p:cNvSpPr>
                <a:spLocks noChangeAspect="1"/>
              </p:cNvSpPr>
              <p:nvPr>
                <p:custDataLst>
                  <p:tags r:id="rId35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arc">
                <a:avLst/>
              </a:prstGeom>
              <a:solidFill>
                <a:srgbClr val="3372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/>
              <a:p>
                <a:pPr eaLnBrk="1"/>
                <a:endParaRPr lang="de-DE" sz="1200" noProof="0" dirty="0">
                  <a:latin typeface="+mn-lt"/>
                </a:endParaRPr>
              </a:p>
            </p:txBody>
          </p:sp>
        </p:grpSp>
        <p:grpSp>
          <p:nvGrpSpPr>
            <p:cNvPr id="259" name="MoonLegend4">
              <a:extLst>
                <a:ext uri="{FF2B5EF4-FFF2-40B4-BE49-F238E27FC236}">
                  <a16:creationId xmlns:a16="http://schemas.microsoft.com/office/drawing/2014/main" id="{BCCCD0D1-32E8-4A48-8135-0E58019CDAE8}"/>
                </a:ext>
              </a:extLst>
            </p:cNvPr>
            <p:cNvGrpSpPr>
              <a:grpSpLocks noChangeAspect="1"/>
            </p:cNvGrpSpPr>
            <p:nvPr>
              <p:custDataLst>
                <p:tags r:id="rId25"/>
              </p:custDataLst>
            </p:nvPr>
          </p:nvGrpSpPr>
          <p:grpSpPr bwMode="gray">
            <a:xfrm>
              <a:off x="7769225" y="2927748"/>
              <a:ext cx="209550" cy="209551"/>
              <a:chOff x="4495" y="1198"/>
              <a:chExt cx="160" cy="160"/>
            </a:xfrm>
          </p:grpSpPr>
          <p:sp>
            <p:nvSpPr>
              <p:cNvPr id="271" name="Oval 47">
                <a:extLst>
                  <a:ext uri="{FF2B5EF4-FFF2-40B4-BE49-F238E27FC236}">
                    <a16:creationId xmlns:a16="http://schemas.microsoft.com/office/drawing/2014/main" id="{4624F1EA-8FBC-451A-965F-7D43D249C0FD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32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rgbClr val="DCB45A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/>
              <a:p>
                <a:pPr eaLnBrk="1"/>
                <a:endParaRPr lang="de-DE" sz="1200" noProof="0" dirty="0">
                  <a:latin typeface="+mn-lt"/>
                </a:endParaRPr>
              </a:p>
            </p:txBody>
          </p:sp>
          <p:sp>
            <p:nvSpPr>
              <p:cNvPr id="272" name="Arc 48">
                <a:extLst>
                  <a:ext uri="{FF2B5EF4-FFF2-40B4-BE49-F238E27FC236}">
                    <a16:creationId xmlns:a16="http://schemas.microsoft.com/office/drawing/2014/main" id="{A2A90D3D-76A7-49E1-B27E-ABC461AF523A}"/>
                  </a:ext>
                </a:extLst>
              </p:cNvPr>
              <p:cNvSpPr>
                <a:spLocks noChangeAspect="1"/>
              </p:cNvSpPr>
              <p:nvPr>
                <p:custDataLst>
                  <p:tags r:id="rId33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rgbClr val="3372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/>
              <a:p>
                <a:pPr eaLnBrk="1"/>
                <a:endParaRPr lang="de-DE" sz="1200" noProof="0" dirty="0">
                  <a:latin typeface="+mn-lt"/>
                </a:endParaRPr>
              </a:p>
            </p:txBody>
          </p:sp>
        </p:grpSp>
        <p:grpSp>
          <p:nvGrpSpPr>
            <p:cNvPr id="260" name="MoonLegend5">
              <a:extLst>
                <a:ext uri="{FF2B5EF4-FFF2-40B4-BE49-F238E27FC236}">
                  <a16:creationId xmlns:a16="http://schemas.microsoft.com/office/drawing/2014/main" id="{C118DC04-4F9D-45EE-B5B2-78B7A6E9771B}"/>
                </a:ext>
              </a:extLst>
            </p:cNvPr>
            <p:cNvGrpSpPr>
              <a:grpSpLocks noChangeAspect="1"/>
            </p:cNvGrpSpPr>
            <p:nvPr>
              <p:custDataLst>
                <p:tags r:id="rId26"/>
              </p:custDataLst>
            </p:nvPr>
          </p:nvGrpSpPr>
          <p:grpSpPr bwMode="gray">
            <a:xfrm>
              <a:off x="7769225" y="3201990"/>
              <a:ext cx="209550" cy="209551"/>
              <a:chOff x="4495" y="1440"/>
              <a:chExt cx="160" cy="160"/>
            </a:xfrm>
          </p:grpSpPr>
          <p:sp>
            <p:nvSpPr>
              <p:cNvPr id="269" name="Oval 50">
                <a:extLst>
                  <a:ext uri="{FF2B5EF4-FFF2-40B4-BE49-F238E27FC236}">
                    <a16:creationId xmlns:a16="http://schemas.microsoft.com/office/drawing/2014/main" id="{CC3F96B2-DF3D-46E4-907E-D1AA42E4B328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30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rgbClr val="DCB45A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/>
              <a:p>
                <a:pPr eaLnBrk="1"/>
                <a:endParaRPr lang="de-DE" sz="1200" noProof="0" dirty="0">
                  <a:latin typeface="+mn-lt"/>
                </a:endParaRPr>
              </a:p>
            </p:txBody>
          </p:sp>
          <p:sp>
            <p:nvSpPr>
              <p:cNvPr id="270" name="Oval 51">
                <a:extLst>
                  <a:ext uri="{FF2B5EF4-FFF2-40B4-BE49-F238E27FC236}">
                    <a16:creationId xmlns:a16="http://schemas.microsoft.com/office/drawing/2014/main" id="{E8759416-6C68-42C6-8D9F-1C892B364596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31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rgbClr val="3372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/>
              <a:p>
                <a:pPr eaLnBrk="1"/>
                <a:endParaRPr lang="de-DE" sz="1200" noProof="0" dirty="0">
                  <a:latin typeface="+mn-lt"/>
                </a:endParaRPr>
              </a:p>
            </p:txBody>
          </p:sp>
        </p:grpSp>
        <p:sp>
          <p:nvSpPr>
            <p:cNvPr id="261" name="Legend1">
              <a:extLst>
                <a:ext uri="{FF2B5EF4-FFF2-40B4-BE49-F238E27FC236}">
                  <a16:creationId xmlns:a16="http://schemas.microsoft.com/office/drawing/2014/main" id="{F9B455C1-E854-4256-BCEA-F3B06E26D91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089900" y="2117467"/>
              <a:ext cx="59471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de-DE" sz="1200" noProof="0" dirty="0">
                  <a:latin typeface="+mn-lt"/>
                </a:rPr>
                <a:t>Legende</a:t>
              </a:r>
            </a:p>
          </p:txBody>
        </p:sp>
        <p:sp>
          <p:nvSpPr>
            <p:cNvPr id="262" name="Legend2">
              <a:extLst>
                <a:ext uri="{FF2B5EF4-FFF2-40B4-BE49-F238E27FC236}">
                  <a16:creationId xmlns:a16="http://schemas.microsoft.com/office/drawing/2014/main" id="{7D5A9FB9-F434-4D96-BAF5-0E11046E2C1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089900" y="2392363"/>
              <a:ext cx="59471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de-DE" sz="1200" noProof="0" dirty="0">
                  <a:latin typeface="+mn-lt"/>
                </a:rPr>
                <a:t>Legende</a:t>
              </a:r>
            </a:p>
          </p:txBody>
        </p:sp>
        <p:sp>
          <p:nvSpPr>
            <p:cNvPr id="263" name="Legend3">
              <a:extLst>
                <a:ext uri="{FF2B5EF4-FFF2-40B4-BE49-F238E27FC236}">
                  <a16:creationId xmlns:a16="http://schemas.microsoft.com/office/drawing/2014/main" id="{A246E890-13DF-4A0E-A9B8-A144B6F04E2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089900" y="2667002"/>
              <a:ext cx="59471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de-DE" sz="1200" noProof="0" dirty="0">
                  <a:latin typeface="+mn-lt"/>
                </a:rPr>
                <a:t>Legende</a:t>
              </a:r>
            </a:p>
          </p:txBody>
        </p:sp>
        <p:sp>
          <p:nvSpPr>
            <p:cNvPr id="264" name="Legend4">
              <a:extLst>
                <a:ext uri="{FF2B5EF4-FFF2-40B4-BE49-F238E27FC236}">
                  <a16:creationId xmlns:a16="http://schemas.microsoft.com/office/drawing/2014/main" id="{D1E040E8-71E3-4836-A062-B8120447C87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089900" y="2938465"/>
              <a:ext cx="59471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de-DE" sz="1200" noProof="0" dirty="0">
                  <a:latin typeface="+mn-lt"/>
                </a:rPr>
                <a:t>Legende</a:t>
              </a:r>
            </a:p>
          </p:txBody>
        </p:sp>
        <p:sp>
          <p:nvSpPr>
            <p:cNvPr id="265" name="Legend5">
              <a:extLst>
                <a:ext uri="{FF2B5EF4-FFF2-40B4-BE49-F238E27FC236}">
                  <a16:creationId xmlns:a16="http://schemas.microsoft.com/office/drawing/2014/main" id="{50240907-172D-4753-91C9-80D0DA51598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089900" y="3214690"/>
              <a:ext cx="59471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de-DE" sz="1200" noProof="0" dirty="0">
                  <a:latin typeface="+mn-lt"/>
                </a:rPr>
                <a:t>Legende</a:t>
              </a:r>
            </a:p>
          </p:txBody>
        </p:sp>
        <p:grpSp>
          <p:nvGrpSpPr>
            <p:cNvPr id="266" name="MoonLegend3">
              <a:extLst>
                <a:ext uri="{FF2B5EF4-FFF2-40B4-BE49-F238E27FC236}">
                  <a16:creationId xmlns:a16="http://schemas.microsoft.com/office/drawing/2014/main" id="{734B19B6-EAB3-4182-A4D2-294E2B0914AE}"/>
                </a:ext>
              </a:extLst>
            </p:cNvPr>
            <p:cNvGrpSpPr>
              <a:grpSpLocks noChangeAspect="1"/>
            </p:cNvGrpSpPr>
            <p:nvPr>
              <p:custDataLst>
                <p:tags r:id="rId27"/>
              </p:custDataLst>
            </p:nvPr>
          </p:nvGrpSpPr>
          <p:grpSpPr bwMode="gray">
            <a:xfrm>
              <a:off x="7769225" y="2653507"/>
              <a:ext cx="209550" cy="209551"/>
              <a:chOff x="4495" y="1198"/>
              <a:chExt cx="160" cy="160"/>
            </a:xfrm>
          </p:grpSpPr>
          <p:sp>
            <p:nvSpPr>
              <p:cNvPr id="267" name="Oval 47">
                <a:extLst>
                  <a:ext uri="{FF2B5EF4-FFF2-40B4-BE49-F238E27FC236}">
                    <a16:creationId xmlns:a16="http://schemas.microsoft.com/office/drawing/2014/main" id="{4ED7ADEC-CA19-4A94-AECD-EAB2A6BEB1C5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28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rgbClr val="DCB45A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/>
              <a:p>
                <a:pPr eaLnBrk="1"/>
                <a:endParaRPr lang="de-DE" sz="1200" noProof="0" dirty="0">
                  <a:latin typeface="+mn-lt"/>
                </a:endParaRPr>
              </a:p>
            </p:txBody>
          </p:sp>
          <p:sp>
            <p:nvSpPr>
              <p:cNvPr id="268" name="Arc 48">
                <a:extLst>
                  <a:ext uri="{FF2B5EF4-FFF2-40B4-BE49-F238E27FC236}">
                    <a16:creationId xmlns:a16="http://schemas.microsoft.com/office/drawing/2014/main" id="{E4E23CA7-BF4B-4C0F-BC49-209BD8CC9824}"/>
                  </a:ext>
                </a:extLst>
              </p:cNvPr>
              <p:cNvSpPr>
                <a:spLocks noChangeAspect="1"/>
              </p:cNvSpPr>
              <p:nvPr>
                <p:custDataLst>
                  <p:tags r:id="rId29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rgbClr val="3372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/>
              <a:p>
                <a:pPr eaLnBrk="1"/>
                <a:endParaRPr lang="de-DE" sz="1200" noProof="0" dirty="0">
                  <a:latin typeface="+mn-lt"/>
                </a:endParaRPr>
              </a:p>
            </p:txBody>
          </p:sp>
        </p:grpSp>
      </p:grpSp>
      <p:sp>
        <p:nvSpPr>
          <p:cNvPr id="277" name="pg number">
            <a:extLst>
              <a:ext uri="{FF2B5EF4-FFF2-40B4-BE49-F238E27FC236}">
                <a16:creationId xmlns:a16="http://schemas.microsoft.com/office/drawing/2014/main" id="{2643CF11-ED9A-4B78-866C-85C18685F107}"/>
              </a:ext>
            </a:extLst>
          </p:cNvPr>
          <p:cNvSpPr>
            <a:spLocks/>
          </p:cNvSpPr>
          <p:nvPr/>
        </p:nvSpPr>
        <p:spPr bwMode="gray">
          <a:xfrm>
            <a:off x="8546388" y="4854488"/>
            <a:ext cx="264496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/>
          <a:p>
            <a:pPr lvl="0" algn="r"/>
            <a:r>
              <a:rPr lang="de-DE" sz="600" noProof="0" dirty="0">
                <a:solidFill>
                  <a:srgbClr val="898989"/>
                </a:solidFill>
                <a:latin typeface="+mn-lt"/>
              </a:rPr>
              <a:t>Seite </a:t>
            </a:r>
            <a:fld id="{42C328C1-A84F-4A39-A664-DBA00541A8C6}" type="slidenum">
              <a:rPr lang="de-DE" sz="600" noProof="0" smtClean="0">
                <a:solidFill>
                  <a:srgbClr val="898989"/>
                </a:solidFill>
                <a:latin typeface="+mn-lt"/>
              </a:rPr>
              <a:pPr lvl="0" algn="r"/>
              <a:t>‹Nr.›</a:t>
            </a:fld>
            <a:endParaRPr lang="de-DE" sz="600" baseline="0" noProof="0" dirty="0">
              <a:solidFill>
                <a:srgbClr val="898989"/>
              </a:solidFill>
              <a:latin typeface="+mn-lt"/>
            </a:endParaRPr>
          </a:p>
        </p:txBody>
      </p:sp>
      <p:sp>
        <p:nvSpPr>
          <p:cNvPr id="278" name="3. Unit of measure" hidden="1">
            <a:extLst>
              <a:ext uri="{FF2B5EF4-FFF2-40B4-BE49-F238E27FC236}">
                <a16:creationId xmlns:a16="http://schemas.microsoft.com/office/drawing/2014/main" id="{C1C5E9FC-6DFB-4661-BBC8-BFE79A2A891E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482332" y="705842"/>
            <a:ext cx="8328552" cy="251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tabLst>
                <a:tab pos="447675" algn="l"/>
              </a:tabLst>
              <a:defRPr/>
            </a:pPr>
            <a:r>
              <a:rPr lang="de-DE" sz="1600" baseline="0" noProof="0">
                <a:solidFill>
                  <a:schemeClr val="tx1"/>
                </a:solidFill>
                <a:latin typeface="+mn-lt"/>
              </a:rPr>
              <a:t>Subtitle</a:t>
            </a:r>
            <a:endParaRPr lang="de-DE" sz="1600" baseline="0" noProof="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9" name="1. On-page tracker" hidden="1">
            <a:extLst>
              <a:ext uri="{FF2B5EF4-FFF2-40B4-BE49-F238E27FC236}">
                <a16:creationId xmlns:a16="http://schemas.microsoft.com/office/drawing/2014/main" id="{F2397FCC-58BD-48D6-B195-C27C77AD392F}"/>
              </a:ext>
            </a:extLst>
          </p:cNvPr>
          <p:cNvSpPr>
            <a:spLocks noChangeArrowheads="1"/>
          </p:cNvSpPr>
          <p:nvPr/>
        </p:nvSpPr>
        <p:spPr bwMode="gray">
          <a:xfrm>
            <a:off x="482332" y="39933"/>
            <a:ext cx="625364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>
              <a:tabLst>
                <a:tab pos="447675" algn="l"/>
              </a:tabLst>
            </a:pPr>
            <a:r>
              <a:rPr lang="de-DE" sz="1200" cap="all" baseline="0" dirty="0" err="1">
                <a:latin typeface="+mn-lt"/>
                <a:ea typeface="+mj-ea"/>
              </a:rPr>
              <a:t>TRACKER</a:t>
            </a:r>
            <a:endParaRPr lang="de-DE" sz="1200" cap="all" baseline="0" dirty="0">
              <a:latin typeface="+mn-lt"/>
              <a:ea typeface="+mj-ea"/>
            </a:endParaRPr>
          </a:p>
        </p:txBody>
      </p:sp>
      <p:grpSp>
        <p:nvGrpSpPr>
          <p:cNvPr id="286" name="Moon" hidden="1">
            <a:extLst>
              <a:ext uri="{FF2B5EF4-FFF2-40B4-BE49-F238E27FC236}">
                <a16:creationId xmlns:a16="http://schemas.microsoft.com/office/drawing/2014/main" id="{63BC6243-1F52-45E4-A894-40C9C2856252}"/>
              </a:ext>
            </a:extLst>
          </p:cNvPr>
          <p:cNvGrpSpPr/>
          <p:nvPr>
            <p:custDataLst>
              <p:tags r:id="rId7"/>
            </p:custDataLst>
          </p:nvPr>
        </p:nvGrpSpPr>
        <p:grpSpPr bwMode="gray">
          <a:xfrm>
            <a:off x="8551710" y="2916674"/>
            <a:ext cx="259174" cy="259159"/>
            <a:chOff x="762000" y="1270000"/>
            <a:chExt cx="254000" cy="254000"/>
          </a:xfrm>
        </p:grpSpPr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225CDC12-613F-4CBC-BA3D-52A937C71982}"/>
                </a:ext>
              </a:extLst>
            </p:cNvPr>
            <p:cNvSpPr/>
            <p:nvPr/>
          </p:nvSpPr>
          <p:spPr bwMode="gray">
            <a:xfrm>
              <a:off x="762000" y="1270000"/>
              <a:ext cx="254000" cy="254000"/>
            </a:xfrm>
            <a:prstGeom prst="ellipse">
              <a:avLst/>
            </a:prstGeom>
            <a:solidFill>
              <a:srgbClr val="DCB45A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/>
              <a:endParaRPr lang="de-DE" sz="1200" dirty="0">
                <a:solidFill>
                  <a:schemeClr val="tx1"/>
                </a:solidFill>
              </a:endParaRPr>
            </a:p>
          </p:txBody>
        </p:sp>
        <p:sp>
          <p:nvSpPr>
            <p:cNvPr id="288" name="Arc 287">
              <a:extLst>
                <a:ext uri="{FF2B5EF4-FFF2-40B4-BE49-F238E27FC236}">
                  <a16:creationId xmlns:a16="http://schemas.microsoft.com/office/drawing/2014/main" id="{0CD8258A-FCA7-4622-8D5B-8324DA89B6E2}"/>
                </a:ext>
              </a:extLst>
            </p:cNvPr>
            <p:cNvSpPr/>
            <p:nvPr/>
          </p:nvSpPr>
          <p:spPr bwMode="gray">
            <a:xfrm>
              <a:off x="762000" y="1270000"/>
              <a:ext cx="254000" cy="254000"/>
            </a:xfrm>
            <a:prstGeom prst="arc">
              <a:avLst/>
            </a:prstGeom>
            <a:solidFill>
              <a:srgbClr val="337299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eaLnBrk="1"/>
              <a:endParaRPr lang="de-DE" sz="1200" dirty="0"/>
            </a:p>
          </p:txBody>
        </p:sp>
      </p:grpSp>
      <p:sp>
        <p:nvSpPr>
          <p:cNvPr id="280" name="Oval" hidden="1">
            <a:extLst>
              <a:ext uri="{FF2B5EF4-FFF2-40B4-BE49-F238E27FC236}">
                <a16:creationId xmlns:a16="http://schemas.microsoft.com/office/drawing/2014/main" id="{AAEEEC64-41F4-49EB-BDB4-5F1FABDE8324}"/>
              </a:ext>
            </a:extLst>
          </p:cNvPr>
          <p:cNvSpPr txBox="1">
            <a:spLocks/>
          </p:cNvSpPr>
          <p:nvPr>
            <p:custDataLst>
              <p:tags r:id="rId8"/>
            </p:custDataLst>
          </p:nvPr>
        </p:nvSpPr>
        <p:spPr bwMode="gray">
          <a:xfrm>
            <a:off x="5766479" y="933724"/>
            <a:ext cx="1315163" cy="1315086"/>
          </a:xfrm>
          <a:prstGeom prst="ellipse">
            <a:avLst/>
          </a:prstGeom>
          <a:solidFill>
            <a:srgbClr val="DCB45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36000" tIns="36000" rIns="36000" bIns="36000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895350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895350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895350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895350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895350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9pPr>
          </a:lstStyle>
          <a:p>
            <a:pPr lvl="0" algn="ctr"/>
            <a:r>
              <a:rPr lang="de-DE" sz="1600"/>
              <a:t>Text</a:t>
            </a:r>
            <a:endParaRPr lang="de-DE" sz="1600" dirty="0"/>
          </a:p>
        </p:txBody>
      </p:sp>
      <p:sp>
        <p:nvSpPr>
          <p:cNvPr id="281" name="Rectangle" hidden="1">
            <a:extLst>
              <a:ext uri="{FF2B5EF4-FFF2-40B4-BE49-F238E27FC236}">
                <a16:creationId xmlns:a16="http://schemas.microsoft.com/office/drawing/2014/main" id="{2D6C430B-CBFD-49DE-8C43-0F367B21845D}"/>
              </a:ext>
            </a:extLst>
          </p:cNvPr>
          <p:cNvSpPr txBox="1">
            <a:spLocks/>
          </p:cNvSpPr>
          <p:nvPr>
            <p:custDataLst>
              <p:tags r:id="rId9"/>
            </p:custDataLst>
          </p:nvPr>
        </p:nvSpPr>
        <p:spPr bwMode="gray">
          <a:xfrm>
            <a:off x="2902711" y="933724"/>
            <a:ext cx="1315163" cy="1315086"/>
          </a:xfrm>
          <a:prstGeom prst="rect">
            <a:avLst/>
          </a:prstGeom>
          <a:solidFill>
            <a:srgbClr val="DCB45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895350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895350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895350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895350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895350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9pPr>
          </a:lstStyle>
          <a:p>
            <a:pPr lvl="0"/>
            <a:r>
              <a:rPr lang="de-DE" sz="1600"/>
              <a:t>Text</a:t>
            </a:r>
            <a:endParaRPr lang="de-DE" sz="1600" dirty="0"/>
          </a:p>
        </p:txBody>
      </p:sp>
      <p:sp>
        <p:nvSpPr>
          <p:cNvPr id="282" name="RoundedRectangle" hidden="1">
            <a:extLst>
              <a:ext uri="{FF2B5EF4-FFF2-40B4-BE49-F238E27FC236}">
                <a16:creationId xmlns:a16="http://schemas.microsoft.com/office/drawing/2014/main" id="{74017F43-6896-4287-B25A-3224B3092F01}"/>
              </a:ext>
            </a:extLst>
          </p:cNvPr>
          <p:cNvSpPr txBox="1">
            <a:spLocks/>
          </p:cNvSpPr>
          <p:nvPr>
            <p:custDataLst>
              <p:tags r:id="rId10"/>
            </p:custDataLst>
          </p:nvPr>
        </p:nvSpPr>
        <p:spPr bwMode="gray">
          <a:xfrm>
            <a:off x="4334595" y="933724"/>
            <a:ext cx="1315163" cy="1315086"/>
          </a:xfrm>
          <a:prstGeom prst="roundRect">
            <a:avLst/>
          </a:prstGeom>
          <a:solidFill>
            <a:srgbClr val="DCB45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895350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895350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895350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895350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895350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9pPr>
          </a:lstStyle>
          <a:p>
            <a:pPr lvl="0"/>
            <a:r>
              <a:rPr lang="de-DE" sz="1600"/>
              <a:t>Text</a:t>
            </a:r>
            <a:endParaRPr lang="de-DE" sz="1600" dirty="0"/>
          </a:p>
        </p:txBody>
      </p:sp>
      <p:sp>
        <p:nvSpPr>
          <p:cNvPr id="283" name="Arrow" hidden="1">
            <a:extLst>
              <a:ext uri="{FF2B5EF4-FFF2-40B4-BE49-F238E27FC236}">
                <a16:creationId xmlns:a16="http://schemas.microsoft.com/office/drawing/2014/main" id="{1661818F-9796-4568-A871-51F991C80380}"/>
              </a:ext>
            </a:extLst>
          </p:cNvPr>
          <p:cNvSpPr txBox="1">
            <a:spLocks/>
          </p:cNvSpPr>
          <p:nvPr>
            <p:custDataLst>
              <p:tags r:id="rId11"/>
            </p:custDataLst>
          </p:nvPr>
        </p:nvSpPr>
        <p:spPr bwMode="gray">
          <a:xfrm>
            <a:off x="2900816" y="3278336"/>
            <a:ext cx="1578196" cy="789051"/>
          </a:xfrm>
          <a:prstGeom prst="rightArrow">
            <a:avLst>
              <a:gd name="adj1" fmla="val 54000"/>
              <a:gd name="adj2" fmla="val 37678"/>
            </a:avLst>
          </a:prstGeom>
          <a:solidFill>
            <a:srgbClr val="DCB45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7200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895350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895350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895350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895350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895350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9pPr>
          </a:lstStyle>
          <a:p>
            <a:pPr lvl="0"/>
            <a:r>
              <a:rPr lang="de-DE" sz="1600"/>
              <a:t>Text</a:t>
            </a:r>
            <a:endParaRPr lang="de-DE" sz="1600" dirty="0"/>
          </a:p>
        </p:txBody>
      </p:sp>
      <p:sp>
        <p:nvSpPr>
          <p:cNvPr id="284" name="DirArrow" hidden="1">
            <a:extLst>
              <a:ext uri="{FF2B5EF4-FFF2-40B4-BE49-F238E27FC236}">
                <a16:creationId xmlns:a16="http://schemas.microsoft.com/office/drawing/2014/main" id="{158966D4-0635-4754-AC79-5C17C8C1D032}"/>
              </a:ext>
            </a:extLst>
          </p:cNvPr>
          <p:cNvSpPr>
            <a:spLocks noChangeArrowheads="1"/>
          </p:cNvSpPr>
          <p:nvPr>
            <p:custDataLst>
              <p:tags r:id="rId12"/>
            </p:custDataLst>
          </p:nvPr>
        </p:nvSpPr>
        <p:spPr bwMode="gray">
          <a:xfrm rot="5400000">
            <a:off x="6013042" y="2119046"/>
            <a:ext cx="2666994" cy="296350"/>
          </a:xfrm>
          <a:prstGeom prst="triangle">
            <a:avLst>
              <a:gd name="adj" fmla="val 50000"/>
            </a:avLst>
          </a:prstGeom>
          <a:solidFill>
            <a:srgbClr val="DCB45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/>
            <a:endParaRPr lang="de-DE" sz="1600" dirty="0">
              <a:latin typeface="+mn-lt"/>
              <a:sym typeface="+mn-lt"/>
            </a:endParaRPr>
          </a:p>
        </p:txBody>
      </p:sp>
      <p:sp>
        <p:nvSpPr>
          <p:cNvPr id="285" name="Bracket" hidden="1">
            <a:extLst>
              <a:ext uri="{FF2B5EF4-FFF2-40B4-BE49-F238E27FC236}">
                <a16:creationId xmlns:a16="http://schemas.microsoft.com/office/drawing/2014/main" id="{5FCCB044-E9BF-430D-A825-D3CC24041CA2}"/>
              </a:ext>
            </a:extLst>
          </p:cNvPr>
          <p:cNvSpPr>
            <a:spLocks/>
          </p:cNvSpPr>
          <p:nvPr>
            <p:custDataLst>
              <p:tags r:id="rId13"/>
            </p:custDataLst>
          </p:nvPr>
        </p:nvSpPr>
        <p:spPr bwMode="gray">
          <a:xfrm>
            <a:off x="6362902" y="2369047"/>
            <a:ext cx="190425" cy="1578103"/>
          </a:xfrm>
          <a:custGeom>
            <a:avLst/>
            <a:gdLst>
              <a:gd name="T0" fmla="*/ 0 w 115"/>
              <a:gd name="T1" fmla="*/ 0 h 1152"/>
              <a:gd name="T2" fmla="*/ 65 w 115"/>
              <a:gd name="T3" fmla="*/ 0 h 1152"/>
              <a:gd name="T4" fmla="*/ 65 w 115"/>
              <a:gd name="T5" fmla="*/ 528 h 1152"/>
              <a:gd name="T6" fmla="*/ 115 w 115"/>
              <a:gd name="T7" fmla="*/ 576 h 1152"/>
              <a:gd name="T8" fmla="*/ 65 w 115"/>
              <a:gd name="T9" fmla="*/ 624 h 1152"/>
              <a:gd name="T10" fmla="*/ 65 w 115"/>
              <a:gd name="T11" fmla="*/ 1152 h 1152"/>
              <a:gd name="T12" fmla="*/ 0 w 115"/>
              <a:gd name="T13" fmla="*/ 1152 h 1152"/>
              <a:gd name="connsiteX0" fmla="*/ 0 w 3868"/>
              <a:gd name="connsiteY0" fmla="*/ 0 h 3282"/>
              <a:gd name="connsiteX1" fmla="*/ 3818 w 3868"/>
              <a:gd name="connsiteY1" fmla="*/ 2130 h 3282"/>
              <a:gd name="connsiteX2" fmla="*/ 3818 w 3868"/>
              <a:gd name="connsiteY2" fmla="*/ 2658 h 3282"/>
              <a:gd name="connsiteX3" fmla="*/ 3868 w 3868"/>
              <a:gd name="connsiteY3" fmla="*/ 2706 h 3282"/>
              <a:gd name="connsiteX4" fmla="*/ 3818 w 3868"/>
              <a:gd name="connsiteY4" fmla="*/ 2754 h 3282"/>
              <a:gd name="connsiteX5" fmla="*/ 3818 w 3868"/>
              <a:gd name="connsiteY5" fmla="*/ 3282 h 3282"/>
              <a:gd name="connsiteX6" fmla="*/ 3753 w 3868"/>
              <a:gd name="connsiteY6" fmla="*/ 3282 h 3282"/>
              <a:gd name="connsiteX0" fmla="*/ 0 w 3868"/>
              <a:gd name="connsiteY0" fmla="*/ 0 h 3282"/>
              <a:gd name="connsiteX1" fmla="*/ 79 w 3868"/>
              <a:gd name="connsiteY1" fmla="*/ 0 h 3282"/>
              <a:gd name="connsiteX2" fmla="*/ 3818 w 3868"/>
              <a:gd name="connsiteY2" fmla="*/ 2658 h 3282"/>
              <a:gd name="connsiteX3" fmla="*/ 3868 w 3868"/>
              <a:gd name="connsiteY3" fmla="*/ 2706 h 3282"/>
              <a:gd name="connsiteX4" fmla="*/ 3818 w 3868"/>
              <a:gd name="connsiteY4" fmla="*/ 2754 h 3282"/>
              <a:gd name="connsiteX5" fmla="*/ 3818 w 3868"/>
              <a:gd name="connsiteY5" fmla="*/ 3282 h 3282"/>
              <a:gd name="connsiteX6" fmla="*/ 3753 w 3868"/>
              <a:gd name="connsiteY6" fmla="*/ 3282 h 3282"/>
              <a:gd name="connsiteX0" fmla="*/ 0 w 3868"/>
              <a:gd name="connsiteY0" fmla="*/ 0 h 3282"/>
              <a:gd name="connsiteX1" fmla="*/ 79 w 3868"/>
              <a:gd name="connsiteY1" fmla="*/ 0 h 3282"/>
              <a:gd name="connsiteX2" fmla="*/ 79 w 3868"/>
              <a:gd name="connsiteY2" fmla="*/ 537 h 3282"/>
              <a:gd name="connsiteX3" fmla="*/ 3868 w 3868"/>
              <a:gd name="connsiteY3" fmla="*/ 2706 h 3282"/>
              <a:gd name="connsiteX4" fmla="*/ 3818 w 3868"/>
              <a:gd name="connsiteY4" fmla="*/ 2754 h 3282"/>
              <a:gd name="connsiteX5" fmla="*/ 3818 w 3868"/>
              <a:gd name="connsiteY5" fmla="*/ 3282 h 3282"/>
              <a:gd name="connsiteX6" fmla="*/ 3753 w 3868"/>
              <a:gd name="connsiteY6" fmla="*/ 3282 h 3282"/>
              <a:gd name="connsiteX0" fmla="*/ 0 w 3818"/>
              <a:gd name="connsiteY0" fmla="*/ 0 h 3282"/>
              <a:gd name="connsiteX1" fmla="*/ 79 w 3818"/>
              <a:gd name="connsiteY1" fmla="*/ 0 h 3282"/>
              <a:gd name="connsiteX2" fmla="*/ 79 w 3818"/>
              <a:gd name="connsiteY2" fmla="*/ 537 h 3282"/>
              <a:gd name="connsiteX3" fmla="*/ 118 w 3818"/>
              <a:gd name="connsiteY3" fmla="*/ 576 h 3282"/>
              <a:gd name="connsiteX4" fmla="*/ 3818 w 3818"/>
              <a:gd name="connsiteY4" fmla="*/ 2754 h 3282"/>
              <a:gd name="connsiteX5" fmla="*/ 3818 w 3818"/>
              <a:gd name="connsiteY5" fmla="*/ 3282 h 3282"/>
              <a:gd name="connsiteX6" fmla="*/ 3753 w 3818"/>
              <a:gd name="connsiteY6" fmla="*/ 3282 h 3282"/>
              <a:gd name="connsiteX0" fmla="*/ 0 w 3818"/>
              <a:gd name="connsiteY0" fmla="*/ 0 h 3282"/>
              <a:gd name="connsiteX1" fmla="*/ 79 w 3818"/>
              <a:gd name="connsiteY1" fmla="*/ 0 h 3282"/>
              <a:gd name="connsiteX2" fmla="*/ 79 w 3818"/>
              <a:gd name="connsiteY2" fmla="*/ 537 h 3282"/>
              <a:gd name="connsiteX3" fmla="*/ 118 w 3818"/>
              <a:gd name="connsiteY3" fmla="*/ 576 h 3282"/>
              <a:gd name="connsiteX4" fmla="*/ 79 w 3818"/>
              <a:gd name="connsiteY4" fmla="*/ 615 h 3282"/>
              <a:gd name="connsiteX5" fmla="*/ 3818 w 3818"/>
              <a:gd name="connsiteY5" fmla="*/ 3282 h 3282"/>
              <a:gd name="connsiteX6" fmla="*/ 3753 w 3818"/>
              <a:gd name="connsiteY6" fmla="*/ 3282 h 3282"/>
              <a:gd name="connsiteX0" fmla="*/ 0 w 3753"/>
              <a:gd name="connsiteY0" fmla="*/ 0 h 3282"/>
              <a:gd name="connsiteX1" fmla="*/ 79 w 3753"/>
              <a:gd name="connsiteY1" fmla="*/ 0 h 3282"/>
              <a:gd name="connsiteX2" fmla="*/ 79 w 3753"/>
              <a:gd name="connsiteY2" fmla="*/ 537 h 3282"/>
              <a:gd name="connsiteX3" fmla="*/ 118 w 3753"/>
              <a:gd name="connsiteY3" fmla="*/ 576 h 3282"/>
              <a:gd name="connsiteX4" fmla="*/ 79 w 3753"/>
              <a:gd name="connsiteY4" fmla="*/ 615 h 3282"/>
              <a:gd name="connsiteX5" fmla="*/ 79 w 3753"/>
              <a:gd name="connsiteY5" fmla="*/ 1152 h 3282"/>
              <a:gd name="connsiteX6" fmla="*/ 3753 w 3753"/>
              <a:gd name="connsiteY6" fmla="*/ 3282 h 3282"/>
              <a:gd name="connsiteX0" fmla="*/ 0 w 118"/>
              <a:gd name="connsiteY0" fmla="*/ 0 h 1152"/>
              <a:gd name="connsiteX1" fmla="*/ 79 w 118"/>
              <a:gd name="connsiteY1" fmla="*/ 0 h 1152"/>
              <a:gd name="connsiteX2" fmla="*/ 79 w 118"/>
              <a:gd name="connsiteY2" fmla="*/ 537 h 1152"/>
              <a:gd name="connsiteX3" fmla="*/ 118 w 118"/>
              <a:gd name="connsiteY3" fmla="*/ 576 h 1152"/>
              <a:gd name="connsiteX4" fmla="*/ 79 w 118"/>
              <a:gd name="connsiteY4" fmla="*/ 615 h 1152"/>
              <a:gd name="connsiteX5" fmla="*/ 79 w 118"/>
              <a:gd name="connsiteY5" fmla="*/ 1152 h 1152"/>
              <a:gd name="connsiteX6" fmla="*/ 0 w 118"/>
              <a:gd name="connsiteY6" fmla="*/ 1152 h 1152"/>
              <a:gd name="connsiteX0" fmla="*/ 0 w 4763"/>
              <a:gd name="connsiteY0" fmla="*/ 0 h 2881"/>
              <a:gd name="connsiteX1" fmla="*/ 4724 w 4763"/>
              <a:gd name="connsiteY1" fmla="*/ 1729 h 2881"/>
              <a:gd name="connsiteX2" fmla="*/ 4724 w 4763"/>
              <a:gd name="connsiteY2" fmla="*/ 2266 h 2881"/>
              <a:gd name="connsiteX3" fmla="*/ 4763 w 4763"/>
              <a:gd name="connsiteY3" fmla="*/ 2305 h 2881"/>
              <a:gd name="connsiteX4" fmla="*/ 4724 w 4763"/>
              <a:gd name="connsiteY4" fmla="*/ 2344 h 2881"/>
              <a:gd name="connsiteX5" fmla="*/ 4724 w 4763"/>
              <a:gd name="connsiteY5" fmla="*/ 2881 h 2881"/>
              <a:gd name="connsiteX6" fmla="*/ 4645 w 4763"/>
              <a:gd name="connsiteY6" fmla="*/ 2881 h 2881"/>
              <a:gd name="connsiteX0" fmla="*/ 0 w 4763"/>
              <a:gd name="connsiteY0" fmla="*/ 0 h 2881"/>
              <a:gd name="connsiteX1" fmla="*/ 93 w 4763"/>
              <a:gd name="connsiteY1" fmla="*/ 0 h 2881"/>
              <a:gd name="connsiteX2" fmla="*/ 4724 w 4763"/>
              <a:gd name="connsiteY2" fmla="*/ 2266 h 2881"/>
              <a:gd name="connsiteX3" fmla="*/ 4763 w 4763"/>
              <a:gd name="connsiteY3" fmla="*/ 2305 h 2881"/>
              <a:gd name="connsiteX4" fmla="*/ 4724 w 4763"/>
              <a:gd name="connsiteY4" fmla="*/ 2344 h 2881"/>
              <a:gd name="connsiteX5" fmla="*/ 4724 w 4763"/>
              <a:gd name="connsiteY5" fmla="*/ 2881 h 2881"/>
              <a:gd name="connsiteX6" fmla="*/ 4645 w 4763"/>
              <a:gd name="connsiteY6" fmla="*/ 2881 h 2881"/>
              <a:gd name="connsiteX0" fmla="*/ 0 w 4763"/>
              <a:gd name="connsiteY0" fmla="*/ 0 h 2881"/>
              <a:gd name="connsiteX1" fmla="*/ 93 w 4763"/>
              <a:gd name="connsiteY1" fmla="*/ 0 h 2881"/>
              <a:gd name="connsiteX2" fmla="*/ 93 w 4763"/>
              <a:gd name="connsiteY2" fmla="*/ 529 h 2881"/>
              <a:gd name="connsiteX3" fmla="*/ 4763 w 4763"/>
              <a:gd name="connsiteY3" fmla="*/ 2305 h 2881"/>
              <a:gd name="connsiteX4" fmla="*/ 4724 w 4763"/>
              <a:gd name="connsiteY4" fmla="*/ 2344 h 2881"/>
              <a:gd name="connsiteX5" fmla="*/ 4724 w 4763"/>
              <a:gd name="connsiteY5" fmla="*/ 2881 h 2881"/>
              <a:gd name="connsiteX6" fmla="*/ 4645 w 4763"/>
              <a:gd name="connsiteY6" fmla="*/ 2881 h 2881"/>
              <a:gd name="connsiteX0" fmla="*/ 0 w 4724"/>
              <a:gd name="connsiteY0" fmla="*/ 0 h 2881"/>
              <a:gd name="connsiteX1" fmla="*/ 93 w 4724"/>
              <a:gd name="connsiteY1" fmla="*/ 0 h 2881"/>
              <a:gd name="connsiteX2" fmla="*/ 93 w 4724"/>
              <a:gd name="connsiteY2" fmla="*/ 529 h 2881"/>
              <a:gd name="connsiteX3" fmla="*/ 139 w 4724"/>
              <a:gd name="connsiteY3" fmla="*/ 576 h 2881"/>
              <a:gd name="connsiteX4" fmla="*/ 4724 w 4724"/>
              <a:gd name="connsiteY4" fmla="*/ 2344 h 2881"/>
              <a:gd name="connsiteX5" fmla="*/ 4724 w 4724"/>
              <a:gd name="connsiteY5" fmla="*/ 2881 h 2881"/>
              <a:gd name="connsiteX6" fmla="*/ 4645 w 4724"/>
              <a:gd name="connsiteY6" fmla="*/ 2881 h 2881"/>
              <a:gd name="connsiteX0" fmla="*/ 0 w 4724"/>
              <a:gd name="connsiteY0" fmla="*/ 0 h 2881"/>
              <a:gd name="connsiteX1" fmla="*/ 93 w 4724"/>
              <a:gd name="connsiteY1" fmla="*/ 0 h 2881"/>
              <a:gd name="connsiteX2" fmla="*/ 93 w 4724"/>
              <a:gd name="connsiteY2" fmla="*/ 529 h 2881"/>
              <a:gd name="connsiteX3" fmla="*/ 139 w 4724"/>
              <a:gd name="connsiteY3" fmla="*/ 576 h 2881"/>
              <a:gd name="connsiteX4" fmla="*/ 93 w 4724"/>
              <a:gd name="connsiteY4" fmla="*/ 622 h 2881"/>
              <a:gd name="connsiteX5" fmla="*/ 4724 w 4724"/>
              <a:gd name="connsiteY5" fmla="*/ 2881 h 2881"/>
              <a:gd name="connsiteX6" fmla="*/ 4645 w 4724"/>
              <a:gd name="connsiteY6" fmla="*/ 2881 h 2881"/>
              <a:gd name="connsiteX0" fmla="*/ 0 w 4645"/>
              <a:gd name="connsiteY0" fmla="*/ 0 h 2881"/>
              <a:gd name="connsiteX1" fmla="*/ 93 w 4645"/>
              <a:gd name="connsiteY1" fmla="*/ 0 h 2881"/>
              <a:gd name="connsiteX2" fmla="*/ 93 w 4645"/>
              <a:gd name="connsiteY2" fmla="*/ 529 h 2881"/>
              <a:gd name="connsiteX3" fmla="*/ 139 w 4645"/>
              <a:gd name="connsiteY3" fmla="*/ 576 h 2881"/>
              <a:gd name="connsiteX4" fmla="*/ 93 w 4645"/>
              <a:gd name="connsiteY4" fmla="*/ 622 h 2881"/>
              <a:gd name="connsiteX5" fmla="*/ 93 w 4645"/>
              <a:gd name="connsiteY5" fmla="*/ 1152 h 2881"/>
              <a:gd name="connsiteX6" fmla="*/ 4645 w 4645"/>
              <a:gd name="connsiteY6" fmla="*/ 2881 h 2881"/>
              <a:gd name="connsiteX0" fmla="*/ 0 w 139"/>
              <a:gd name="connsiteY0" fmla="*/ 0 h 1152"/>
              <a:gd name="connsiteX1" fmla="*/ 93 w 139"/>
              <a:gd name="connsiteY1" fmla="*/ 0 h 1152"/>
              <a:gd name="connsiteX2" fmla="*/ 93 w 139"/>
              <a:gd name="connsiteY2" fmla="*/ 529 h 1152"/>
              <a:gd name="connsiteX3" fmla="*/ 139 w 139"/>
              <a:gd name="connsiteY3" fmla="*/ 576 h 1152"/>
              <a:gd name="connsiteX4" fmla="*/ 93 w 139"/>
              <a:gd name="connsiteY4" fmla="*/ 622 h 1152"/>
              <a:gd name="connsiteX5" fmla="*/ 93 w 139"/>
              <a:gd name="connsiteY5" fmla="*/ 1152 h 1152"/>
              <a:gd name="connsiteX6" fmla="*/ 0 w 139"/>
              <a:gd name="connsiteY6" fmla="*/ 1152 h 1152"/>
              <a:gd name="connsiteX0" fmla="*/ 0 w 4784"/>
              <a:gd name="connsiteY0" fmla="*/ 0 h 2881"/>
              <a:gd name="connsiteX1" fmla="*/ 4738 w 4784"/>
              <a:gd name="connsiteY1" fmla="*/ 1729 h 2881"/>
              <a:gd name="connsiteX2" fmla="*/ 4738 w 4784"/>
              <a:gd name="connsiteY2" fmla="*/ 2258 h 2881"/>
              <a:gd name="connsiteX3" fmla="*/ 4784 w 4784"/>
              <a:gd name="connsiteY3" fmla="*/ 2305 h 2881"/>
              <a:gd name="connsiteX4" fmla="*/ 4738 w 4784"/>
              <a:gd name="connsiteY4" fmla="*/ 2351 h 2881"/>
              <a:gd name="connsiteX5" fmla="*/ 4738 w 4784"/>
              <a:gd name="connsiteY5" fmla="*/ 2881 h 2881"/>
              <a:gd name="connsiteX6" fmla="*/ 4645 w 4784"/>
              <a:gd name="connsiteY6" fmla="*/ 2881 h 2881"/>
              <a:gd name="connsiteX0" fmla="*/ 0 w 4784"/>
              <a:gd name="connsiteY0" fmla="*/ 0 h 2881"/>
              <a:gd name="connsiteX1" fmla="*/ 93 w 4784"/>
              <a:gd name="connsiteY1" fmla="*/ 0 h 2881"/>
              <a:gd name="connsiteX2" fmla="*/ 4738 w 4784"/>
              <a:gd name="connsiteY2" fmla="*/ 2258 h 2881"/>
              <a:gd name="connsiteX3" fmla="*/ 4784 w 4784"/>
              <a:gd name="connsiteY3" fmla="*/ 2305 h 2881"/>
              <a:gd name="connsiteX4" fmla="*/ 4738 w 4784"/>
              <a:gd name="connsiteY4" fmla="*/ 2351 h 2881"/>
              <a:gd name="connsiteX5" fmla="*/ 4738 w 4784"/>
              <a:gd name="connsiteY5" fmla="*/ 2881 h 2881"/>
              <a:gd name="connsiteX6" fmla="*/ 4645 w 4784"/>
              <a:gd name="connsiteY6" fmla="*/ 2881 h 2881"/>
              <a:gd name="connsiteX0" fmla="*/ 0 w 4784"/>
              <a:gd name="connsiteY0" fmla="*/ 0 h 2881"/>
              <a:gd name="connsiteX1" fmla="*/ 93 w 4784"/>
              <a:gd name="connsiteY1" fmla="*/ 0 h 2881"/>
              <a:gd name="connsiteX2" fmla="*/ 93 w 4784"/>
              <a:gd name="connsiteY2" fmla="*/ 529 h 2881"/>
              <a:gd name="connsiteX3" fmla="*/ 4784 w 4784"/>
              <a:gd name="connsiteY3" fmla="*/ 2305 h 2881"/>
              <a:gd name="connsiteX4" fmla="*/ 4738 w 4784"/>
              <a:gd name="connsiteY4" fmla="*/ 2351 h 2881"/>
              <a:gd name="connsiteX5" fmla="*/ 4738 w 4784"/>
              <a:gd name="connsiteY5" fmla="*/ 2881 h 2881"/>
              <a:gd name="connsiteX6" fmla="*/ 4645 w 4784"/>
              <a:gd name="connsiteY6" fmla="*/ 2881 h 2881"/>
              <a:gd name="connsiteX0" fmla="*/ 0 w 4738"/>
              <a:gd name="connsiteY0" fmla="*/ 0 h 2881"/>
              <a:gd name="connsiteX1" fmla="*/ 93 w 4738"/>
              <a:gd name="connsiteY1" fmla="*/ 0 h 2881"/>
              <a:gd name="connsiteX2" fmla="*/ 93 w 4738"/>
              <a:gd name="connsiteY2" fmla="*/ 529 h 2881"/>
              <a:gd name="connsiteX3" fmla="*/ 139 w 4738"/>
              <a:gd name="connsiteY3" fmla="*/ 576 h 2881"/>
              <a:gd name="connsiteX4" fmla="*/ 4738 w 4738"/>
              <a:gd name="connsiteY4" fmla="*/ 2351 h 2881"/>
              <a:gd name="connsiteX5" fmla="*/ 4738 w 4738"/>
              <a:gd name="connsiteY5" fmla="*/ 2881 h 2881"/>
              <a:gd name="connsiteX6" fmla="*/ 4645 w 4738"/>
              <a:gd name="connsiteY6" fmla="*/ 2881 h 2881"/>
              <a:gd name="connsiteX0" fmla="*/ 0 w 4738"/>
              <a:gd name="connsiteY0" fmla="*/ 0 h 2881"/>
              <a:gd name="connsiteX1" fmla="*/ 93 w 4738"/>
              <a:gd name="connsiteY1" fmla="*/ 0 h 2881"/>
              <a:gd name="connsiteX2" fmla="*/ 93 w 4738"/>
              <a:gd name="connsiteY2" fmla="*/ 529 h 2881"/>
              <a:gd name="connsiteX3" fmla="*/ 139 w 4738"/>
              <a:gd name="connsiteY3" fmla="*/ 576 h 2881"/>
              <a:gd name="connsiteX4" fmla="*/ 93 w 4738"/>
              <a:gd name="connsiteY4" fmla="*/ 622 h 2881"/>
              <a:gd name="connsiteX5" fmla="*/ 4738 w 4738"/>
              <a:gd name="connsiteY5" fmla="*/ 2881 h 2881"/>
              <a:gd name="connsiteX6" fmla="*/ 4645 w 4738"/>
              <a:gd name="connsiteY6" fmla="*/ 2881 h 2881"/>
              <a:gd name="connsiteX0" fmla="*/ 0 w 4645"/>
              <a:gd name="connsiteY0" fmla="*/ 0 h 2881"/>
              <a:gd name="connsiteX1" fmla="*/ 93 w 4645"/>
              <a:gd name="connsiteY1" fmla="*/ 0 h 2881"/>
              <a:gd name="connsiteX2" fmla="*/ 93 w 4645"/>
              <a:gd name="connsiteY2" fmla="*/ 529 h 2881"/>
              <a:gd name="connsiteX3" fmla="*/ 139 w 4645"/>
              <a:gd name="connsiteY3" fmla="*/ 576 h 2881"/>
              <a:gd name="connsiteX4" fmla="*/ 93 w 4645"/>
              <a:gd name="connsiteY4" fmla="*/ 622 h 2881"/>
              <a:gd name="connsiteX5" fmla="*/ 93 w 4645"/>
              <a:gd name="connsiteY5" fmla="*/ 1152 h 2881"/>
              <a:gd name="connsiteX6" fmla="*/ 4645 w 4645"/>
              <a:gd name="connsiteY6" fmla="*/ 2881 h 2881"/>
              <a:gd name="connsiteX0" fmla="*/ 0 w 139"/>
              <a:gd name="connsiteY0" fmla="*/ 0 h 1152"/>
              <a:gd name="connsiteX1" fmla="*/ 93 w 139"/>
              <a:gd name="connsiteY1" fmla="*/ 0 h 1152"/>
              <a:gd name="connsiteX2" fmla="*/ 93 w 139"/>
              <a:gd name="connsiteY2" fmla="*/ 529 h 1152"/>
              <a:gd name="connsiteX3" fmla="*/ 139 w 139"/>
              <a:gd name="connsiteY3" fmla="*/ 576 h 1152"/>
              <a:gd name="connsiteX4" fmla="*/ 93 w 139"/>
              <a:gd name="connsiteY4" fmla="*/ 622 h 1152"/>
              <a:gd name="connsiteX5" fmla="*/ 93 w 139"/>
              <a:gd name="connsiteY5" fmla="*/ 1152 h 1152"/>
              <a:gd name="connsiteX6" fmla="*/ 0 w 139"/>
              <a:gd name="connsiteY6" fmla="*/ 1152 h 1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9" h="1152">
                <a:moveTo>
                  <a:pt x="0" y="0"/>
                </a:moveTo>
                <a:lnTo>
                  <a:pt x="93" y="0"/>
                </a:lnTo>
                <a:lnTo>
                  <a:pt x="93" y="529"/>
                </a:lnTo>
                <a:lnTo>
                  <a:pt x="139" y="576"/>
                </a:lnTo>
                <a:lnTo>
                  <a:pt x="93" y="622"/>
                </a:lnTo>
                <a:lnTo>
                  <a:pt x="93" y="1152"/>
                </a:lnTo>
                <a:lnTo>
                  <a:pt x="0" y="1152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/>
            <a:endParaRPr lang="de-DE" sz="1600" dirty="0">
              <a:latin typeface="+mn-lt"/>
              <a:sym typeface="+mn-lt"/>
            </a:endParaRPr>
          </a:p>
        </p:txBody>
      </p:sp>
      <p:grpSp>
        <p:nvGrpSpPr>
          <p:cNvPr id="289" name="Flow" hidden="1">
            <a:extLst>
              <a:ext uri="{FF2B5EF4-FFF2-40B4-BE49-F238E27FC236}">
                <a16:creationId xmlns:a16="http://schemas.microsoft.com/office/drawing/2014/main" id="{15CD1487-2678-44E2-B5CC-49CEB35C48CB}"/>
              </a:ext>
            </a:extLst>
          </p:cNvPr>
          <p:cNvGrpSpPr>
            <a:grpSpLocks/>
          </p:cNvGrpSpPr>
          <p:nvPr>
            <p:custDataLst>
              <p:tags r:id="rId14"/>
            </p:custDataLst>
          </p:nvPr>
        </p:nvGrpSpPr>
        <p:grpSpPr bwMode="gray">
          <a:xfrm>
            <a:off x="2902711" y="2369047"/>
            <a:ext cx="1578196" cy="789051"/>
            <a:chOff x="5905500" y="3124200"/>
            <a:chExt cx="1828800" cy="914400"/>
          </a:xfrm>
          <a:solidFill>
            <a:srgbClr val="DCB45A"/>
          </a:solidFill>
        </p:grpSpPr>
        <p:sp>
          <p:nvSpPr>
            <p:cNvPr id="290" name="Freeform 85">
              <a:extLst>
                <a:ext uri="{FF2B5EF4-FFF2-40B4-BE49-F238E27FC236}">
                  <a16:creationId xmlns:a16="http://schemas.microsoft.com/office/drawing/2014/main" id="{6EF94FCB-53EA-4797-A26F-EBE1A10BEA94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 bwMode="gray">
            <a:xfrm>
              <a:off x="5905500" y="3124200"/>
              <a:ext cx="1828800" cy="914400"/>
            </a:xfrm>
            <a:custGeom>
              <a:avLst/>
              <a:gdLst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28800" h="914400">
                  <a:moveTo>
                    <a:pt x="0" y="0"/>
                  </a:moveTo>
                  <a:lnTo>
                    <a:pt x="1664208" y="0"/>
                  </a:lnTo>
                  <a:lnTo>
                    <a:pt x="1828800" y="457200"/>
                  </a:lnTo>
                  <a:lnTo>
                    <a:pt x="1664208" y="914400"/>
                  </a:lnTo>
                  <a:lnTo>
                    <a:pt x="0" y="914400"/>
                  </a:lnTo>
                  <a:lnTo>
                    <a:pt x="0" y="457200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eaLnBrk="1"/>
              <a:endParaRPr lang="de-DE" sz="1600" dirty="0">
                <a:solidFill>
                  <a:schemeClr val="tx1"/>
                </a:solidFill>
              </a:endParaRPr>
            </a:p>
          </p:txBody>
        </p:sp>
        <p:sp>
          <p:nvSpPr>
            <p:cNvPr id="291" name="TextBox 290">
              <a:extLst>
                <a:ext uri="{FF2B5EF4-FFF2-40B4-BE49-F238E27FC236}">
                  <a16:creationId xmlns:a16="http://schemas.microsoft.com/office/drawing/2014/main" id="{D66916BC-2C12-4199-9019-E1682114580E}"/>
                </a:ext>
              </a:extLst>
            </p:cNvPr>
            <p:cNvSpPr txBox="1"/>
            <p:nvPr>
              <p:custDataLst>
                <p:tags r:id="rId22"/>
              </p:custDataLst>
            </p:nvPr>
          </p:nvSpPr>
          <p:spPr bwMode="gray">
            <a:xfrm>
              <a:off x="5969000" y="3187700"/>
              <a:ext cx="1524000" cy="793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noAutofit/>
            </a:bodyPr>
            <a:lstStyle>
              <a:lvl1pPr marL="0" lvl="0" indent="0" defTabSz="895350" eaLnBrk="1" hangingPunct="1">
                <a:buClr>
                  <a:schemeClr val="tx2"/>
                </a:buClr>
                <a:defRPr sz="1600" baseline="0">
                  <a:latin typeface="+mn-lt"/>
                </a:defRPr>
              </a:lvl1pPr>
              <a:lvl2pPr marL="180000" lvl="1" indent="-180000" defTabSz="895350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1600" baseline="0">
                  <a:latin typeface="+mn-lt"/>
                </a:defRPr>
              </a:lvl2pPr>
              <a:lvl3pPr marL="360000" lvl="2" indent="-180000" defTabSz="895350" eaLnBrk="1" hangingPunct="1">
                <a:buClr>
                  <a:schemeClr val="tx2"/>
                </a:buClr>
                <a:buSzPct val="100000"/>
                <a:buFont typeface="Arial" panose="020B0604020202020204" pitchFamily="34" charset="0"/>
                <a:buChar char="•"/>
                <a:defRPr sz="1600" baseline="0">
                  <a:latin typeface="+mn-lt"/>
                </a:defRPr>
              </a:lvl3pPr>
              <a:lvl4pPr marL="540000" lvl="3" indent="-180000" defTabSz="895350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1600" baseline="0">
                  <a:latin typeface="+mn-lt"/>
                </a:defRPr>
              </a:lvl4pPr>
              <a:lvl5pPr marL="720000" lvl="4" indent="-180000" defTabSz="895350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»"/>
                <a:defRPr sz="1600" baseline="0">
                  <a:latin typeface="+mn-lt"/>
                </a:defRPr>
              </a:lvl5pPr>
              <a:lvl6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6pPr>
              <a:lvl7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7pPr>
              <a:lvl8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8pPr>
              <a:lvl9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9pPr>
            </a:lstStyle>
            <a:p>
              <a:pPr lvl="0"/>
              <a:r>
                <a:rPr lang="de-DE" sz="1600" b="1" dirty="0"/>
                <a:t>Text</a:t>
              </a:r>
            </a:p>
          </p:txBody>
        </p:sp>
      </p:grpSp>
      <p:grpSp>
        <p:nvGrpSpPr>
          <p:cNvPr id="292" name="SplitFlow" hidden="1">
            <a:extLst>
              <a:ext uri="{FF2B5EF4-FFF2-40B4-BE49-F238E27FC236}">
                <a16:creationId xmlns:a16="http://schemas.microsoft.com/office/drawing/2014/main" id="{73A0864C-2FD8-4FCE-ACEB-DEE00BA7CF76}"/>
              </a:ext>
            </a:extLst>
          </p:cNvPr>
          <p:cNvGrpSpPr/>
          <p:nvPr>
            <p:custDataLst>
              <p:tags r:id="rId15"/>
            </p:custDataLst>
          </p:nvPr>
        </p:nvGrpSpPr>
        <p:grpSpPr bwMode="gray">
          <a:xfrm>
            <a:off x="4632807" y="2369047"/>
            <a:ext cx="1578196" cy="789051"/>
            <a:chOff x="114300" y="1270000"/>
            <a:chExt cx="1828800" cy="914400"/>
          </a:xfrm>
          <a:solidFill>
            <a:srgbClr val="DCB45A"/>
          </a:solidFill>
        </p:grpSpPr>
        <p:sp>
          <p:nvSpPr>
            <p:cNvPr id="293" name="Freeform 88">
              <a:extLst>
                <a:ext uri="{FF2B5EF4-FFF2-40B4-BE49-F238E27FC236}">
                  <a16:creationId xmlns:a16="http://schemas.microsoft.com/office/drawing/2014/main" id="{7F450F19-2202-46C9-B60D-9542379B2702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 bwMode="gray">
            <a:xfrm>
              <a:off x="114300" y="1270000"/>
              <a:ext cx="1828800" cy="457200"/>
            </a:xfrm>
            <a:custGeom>
              <a:avLst/>
              <a:gdLst>
                <a:gd name="connsiteX0" fmla="*/ 1664208 w 1828800"/>
                <a:gd name="connsiteY0" fmla="*/ 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1828800 w 1828800"/>
                <a:gd name="connsiteY0" fmla="*/ 45720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0 w 1828800"/>
                <a:gd name="connsiteY0" fmla="*/ 45720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0 w 1828800"/>
                <a:gd name="connsiteY0" fmla="*/ 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457200">
                  <a:moveTo>
                    <a:pt x="0" y="0"/>
                  </a:moveTo>
                  <a:lnTo>
                    <a:pt x="1664208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eaLnBrk="1"/>
              <a:endParaRPr lang="de-DE" sz="1600" dirty="0">
                <a:solidFill>
                  <a:schemeClr val="tx1"/>
                </a:solidFill>
              </a:endParaRPr>
            </a:p>
          </p:txBody>
        </p:sp>
        <p:sp>
          <p:nvSpPr>
            <p:cNvPr id="294" name="TextBox 293">
              <a:extLst>
                <a:ext uri="{FF2B5EF4-FFF2-40B4-BE49-F238E27FC236}">
                  <a16:creationId xmlns:a16="http://schemas.microsoft.com/office/drawing/2014/main" id="{15247FC2-B846-48EF-B0A5-0E1AC51708E7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 bwMode="gray">
            <a:xfrm>
              <a:off x="177800" y="1327150"/>
              <a:ext cx="1524000" cy="3361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noAutofit/>
            </a:bodyPr>
            <a:lstStyle>
              <a:lvl1pPr marL="0" lvl="0" indent="0" defTabSz="895350" eaLnBrk="1" hangingPunct="1">
                <a:buClr>
                  <a:schemeClr val="tx2"/>
                </a:buClr>
                <a:defRPr sz="1600" baseline="0">
                  <a:latin typeface="+mn-lt"/>
                </a:defRPr>
              </a:lvl1pPr>
              <a:lvl2pPr marL="180000" lvl="1" indent="-180000" defTabSz="895350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1600" baseline="0">
                  <a:latin typeface="+mn-lt"/>
                </a:defRPr>
              </a:lvl2pPr>
              <a:lvl3pPr marL="360000" lvl="2" indent="-180000" defTabSz="895350" eaLnBrk="1" hangingPunct="1">
                <a:buClr>
                  <a:schemeClr val="tx2"/>
                </a:buClr>
                <a:buSzPct val="100000"/>
                <a:buFont typeface="Arial" panose="020B0604020202020204" pitchFamily="34" charset="0"/>
                <a:buChar char="•"/>
                <a:defRPr sz="1600" baseline="0">
                  <a:latin typeface="+mn-lt"/>
                </a:defRPr>
              </a:lvl3pPr>
              <a:lvl4pPr marL="540000" lvl="3" indent="-180000" defTabSz="895350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1600" baseline="0">
                  <a:latin typeface="+mn-lt"/>
                </a:defRPr>
              </a:lvl4pPr>
              <a:lvl5pPr marL="720000" lvl="4" indent="-180000" defTabSz="895350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»"/>
                <a:defRPr sz="1600" baseline="0">
                  <a:latin typeface="+mn-lt"/>
                </a:defRPr>
              </a:lvl5pPr>
              <a:lvl6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6pPr>
              <a:lvl7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7pPr>
              <a:lvl8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8pPr>
              <a:lvl9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9pPr>
            </a:lstStyle>
            <a:p>
              <a:pPr lvl="0"/>
              <a:r>
                <a:rPr lang="de-DE" sz="1600" b="1" dirty="0"/>
                <a:t>Text</a:t>
              </a:r>
            </a:p>
          </p:txBody>
        </p:sp>
        <p:sp>
          <p:nvSpPr>
            <p:cNvPr id="295" name="Freeform 90">
              <a:extLst>
                <a:ext uri="{FF2B5EF4-FFF2-40B4-BE49-F238E27FC236}">
                  <a16:creationId xmlns:a16="http://schemas.microsoft.com/office/drawing/2014/main" id="{6901536F-391C-4721-9A47-FA9FDF2C8987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 bwMode="gray">
            <a:xfrm>
              <a:off x="114300" y="1727200"/>
              <a:ext cx="1828800" cy="457200"/>
            </a:xfrm>
            <a:custGeom>
              <a:avLst/>
              <a:gdLst>
                <a:gd name="connsiteX0" fmla="*/ 1664208 w 1828800"/>
                <a:gd name="connsiteY0" fmla="*/ 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1828800 w 1828800"/>
                <a:gd name="connsiteY0" fmla="*/ 45720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0 w 1828800"/>
                <a:gd name="connsiteY0" fmla="*/ 45720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0 w 1828800"/>
                <a:gd name="connsiteY0" fmla="*/ 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1676400 w 1828800"/>
                <a:gd name="connsiteY0" fmla="*/ 30480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1676400 w 1828800"/>
                <a:gd name="connsiteY0" fmla="*/ 0 h 457200"/>
                <a:gd name="connsiteX1" fmla="*/ 1511808 w 1828800"/>
                <a:gd name="connsiteY1" fmla="*/ 457200 h 457200"/>
                <a:gd name="connsiteX2" fmla="*/ 1828800 w 1828800"/>
                <a:gd name="connsiteY2" fmla="*/ 152400 h 457200"/>
                <a:gd name="connsiteX3" fmla="*/ 0 w 1828800"/>
                <a:gd name="connsiteY3" fmla="*/ 152400 h 457200"/>
                <a:gd name="connsiteX0" fmla="*/ 1828800 w 1828800"/>
                <a:gd name="connsiteY0" fmla="*/ 0 h 457200"/>
                <a:gd name="connsiteX1" fmla="*/ 1664208 w 1828800"/>
                <a:gd name="connsiteY1" fmla="*/ 457200 h 457200"/>
                <a:gd name="connsiteX2" fmla="*/ 0 w 1828800"/>
                <a:gd name="connsiteY2" fmla="*/ 457200 h 457200"/>
                <a:gd name="connsiteX3" fmla="*/ 152400 w 1828800"/>
                <a:gd name="connsiteY3" fmla="*/ 152400 h 457200"/>
                <a:gd name="connsiteX0" fmla="*/ 1828800 w 1828800"/>
                <a:gd name="connsiteY0" fmla="*/ 0 h 457200"/>
                <a:gd name="connsiteX1" fmla="*/ 1664208 w 1828800"/>
                <a:gd name="connsiteY1" fmla="*/ 457200 h 457200"/>
                <a:gd name="connsiteX2" fmla="*/ 0 w 1828800"/>
                <a:gd name="connsiteY2" fmla="*/ 457200 h 457200"/>
                <a:gd name="connsiteX3" fmla="*/ 0 w 18288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457200">
                  <a:moveTo>
                    <a:pt x="1828800" y="0"/>
                  </a:moveTo>
                  <a:lnTo>
                    <a:pt x="1664208" y="457200"/>
                  </a:lnTo>
                  <a:lnTo>
                    <a:pt x="0" y="45720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eaLnBrk="1"/>
              <a:endParaRPr lang="de-DE" sz="1600" dirty="0">
                <a:solidFill>
                  <a:schemeClr val="tx1"/>
                </a:solidFill>
              </a:endParaRPr>
            </a:p>
          </p:txBody>
        </p:sp>
        <p:sp>
          <p:nvSpPr>
            <p:cNvPr id="296" name="TextBox 295">
              <a:extLst>
                <a:ext uri="{FF2B5EF4-FFF2-40B4-BE49-F238E27FC236}">
                  <a16:creationId xmlns:a16="http://schemas.microsoft.com/office/drawing/2014/main" id="{29AF8259-FE75-48B0-8B41-F897677AFE7C}"/>
                </a:ext>
              </a:extLst>
            </p:cNvPr>
            <p:cNvSpPr txBox="1"/>
            <p:nvPr>
              <p:custDataLst>
                <p:tags r:id="rId20"/>
              </p:custDataLst>
            </p:nvPr>
          </p:nvSpPr>
          <p:spPr bwMode="gray">
            <a:xfrm>
              <a:off x="177800" y="1784350"/>
              <a:ext cx="1524000" cy="342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noAutofit/>
            </a:bodyPr>
            <a:lstStyle>
              <a:lvl1pPr marL="0" lvl="0" indent="0" defTabSz="895350" eaLnBrk="1" hangingPunct="1">
                <a:buClr>
                  <a:schemeClr val="tx2"/>
                </a:buClr>
                <a:defRPr sz="1600" baseline="0">
                  <a:latin typeface="+mn-lt"/>
                </a:defRPr>
              </a:lvl1pPr>
              <a:lvl2pPr marL="180000" lvl="1" indent="-180000" defTabSz="895350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1600" baseline="0">
                  <a:latin typeface="+mn-lt"/>
                </a:defRPr>
              </a:lvl2pPr>
              <a:lvl3pPr marL="360000" lvl="2" indent="-180000" defTabSz="895350" eaLnBrk="1" hangingPunct="1">
                <a:buClr>
                  <a:schemeClr val="tx2"/>
                </a:buClr>
                <a:buSzPct val="100000"/>
                <a:buFont typeface="Arial" panose="020B0604020202020204" pitchFamily="34" charset="0"/>
                <a:buChar char="•"/>
                <a:defRPr sz="1600" baseline="0">
                  <a:latin typeface="+mn-lt"/>
                </a:defRPr>
              </a:lvl3pPr>
              <a:lvl4pPr marL="540000" lvl="3" indent="-180000" defTabSz="895350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1600" baseline="0">
                  <a:latin typeface="+mn-lt"/>
                </a:defRPr>
              </a:lvl4pPr>
              <a:lvl5pPr marL="720000" lvl="4" indent="-180000" defTabSz="895350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»"/>
                <a:defRPr sz="1600" baseline="0">
                  <a:latin typeface="+mn-lt"/>
                </a:defRPr>
              </a:lvl5pPr>
              <a:lvl6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6pPr>
              <a:lvl7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7pPr>
              <a:lvl8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8pPr>
              <a:lvl9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9pPr>
            </a:lstStyle>
            <a:p>
              <a:pPr lvl="0"/>
              <a:r>
                <a:rPr lang="de-DE" sz="1600" b="1"/>
                <a:t>Text</a:t>
              </a:r>
              <a:endParaRPr lang="de-DE" sz="1600" b="1" dirty="0"/>
            </a:p>
          </p:txBody>
        </p:sp>
      </p:grpSp>
      <p:sp>
        <p:nvSpPr>
          <p:cNvPr id="298" name="4. Footnote" hidden="1">
            <a:extLst>
              <a:ext uri="{FF2B5EF4-FFF2-40B4-BE49-F238E27FC236}">
                <a16:creationId xmlns:a16="http://schemas.microsoft.com/office/drawing/2014/main" id="{62A356C6-7F50-4D97-A742-34F98DCA1818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482332" y="4668081"/>
            <a:ext cx="8328551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>
            <a:lvl1pPr marL="104775" indent="-104775"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10318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217613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404938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74613" indent="-74613">
              <a:defRPr/>
            </a:pPr>
            <a:r>
              <a:rPr lang="de-DE" sz="800" baseline="0" noProof="0" dirty="0">
                <a:latin typeface="+mn-lt"/>
              </a:rPr>
              <a:t>1 Fußnote</a:t>
            </a:r>
          </a:p>
        </p:txBody>
      </p:sp>
      <p:sp>
        <p:nvSpPr>
          <p:cNvPr id="3" name="5. Source" hidden="1">
            <a:extLst>
              <a:ext uri="{FF2B5EF4-FFF2-40B4-BE49-F238E27FC236}">
                <a16:creationId xmlns:a16="http://schemas.microsoft.com/office/drawing/2014/main" id="{5B986BDB-B052-4172-A311-8B64F6A32BFC}"/>
              </a:ext>
            </a:extLst>
          </p:cNvPr>
          <p:cNvSpPr txBox="1"/>
          <p:nvPr userDrawn="1">
            <p:custDataLst>
              <p:tags r:id="rId16"/>
            </p:custDataLst>
          </p:nvPr>
        </p:nvSpPr>
        <p:spPr>
          <a:xfrm>
            <a:off x="482333" y="4823710"/>
            <a:ext cx="7883862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de-DE" sz="800"/>
              <a:t>Quelle: Quelle</a:t>
            </a:r>
            <a:endParaRPr lang="de-DE" sz="800" dirty="0"/>
          </a:p>
        </p:txBody>
      </p:sp>
    </p:spTree>
    <p:extLst>
      <p:ext uri="{BB962C8B-B14F-4D97-AF65-F5344CB8AC3E}">
        <p14:creationId xmlns:p14="http://schemas.microsoft.com/office/powerpoint/2010/main" val="2709297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4" r:id="rId1"/>
    <p:sldLayoutId id="2147484015" r:id="rId2"/>
    <p:sldLayoutId id="2147484016" r:id="rId3"/>
    <p:sldLayoutId id="2147484017" r:id="rId4"/>
  </p:sldLayoutIdLst>
  <p:hf hdr="0" ftr="0" dt="0"/>
  <p:txStyles>
    <p:titleStyle>
      <a:lvl1pPr algn="l" defTabSz="671496" rtl="0" eaLnBrk="1" fontAlgn="base" hangingPunct="1">
        <a:spcBef>
          <a:spcPct val="0"/>
        </a:spcBef>
        <a:spcAft>
          <a:spcPct val="0"/>
        </a:spcAft>
        <a:tabLst>
          <a:tab pos="447675" algn="l"/>
        </a:tabLst>
        <a:defRPr sz="2400" b="0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671496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2pPr>
      <a:lvl3pPr algn="l" defTabSz="671496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3pPr>
      <a:lvl4pPr algn="l" defTabSz="671496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4pPr>
      <a:lvl5pPr algn="l" defTabSz="671496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5pPr>
      <a:lvl6pPr marL="342892" algn="l" defTabSz="671496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6pPr>
      <a:lvl7pPr marL="685783" algn="l" defTabSz="671496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7pPr>
      <a:lvl8pPr marL="1028675" algn="l" defTabSz="671496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8pPr>
      <a:lvl9pPr marL="1371566" algn="l" defTabSz="671496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9pPr>
    </p:titleStyle>
    <p:bodyStyle>
      <a:lvl1pPr marL="0" indent="0" algn="l" defTabSz="671496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80000" indent="-180000" algn="l" defTabSz="67149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00000"/>
        <a:buFont typeface="Calibri" panose="020F0502020204030204" pitchFamily="34" charset="0"/>
        <a:buChar char="–"/>
        <a:defRPr sz="1600" baseline="0">
          <a:solidFill>
            <a:schemeClr val="tx1"/>
          </a:solidFill>
          <a:latin typeface="+mn-lt"/>
          <a:ea typeface="+mn-ea"/>
          <a:cs typeface="+mn-cs"/>
        </a:defRPr>
      </a:lvl2pPr>
      <a:lvl3pPr marL="360000" indent="-180000" algn="l" defTabSz="67149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00000"/>
        <a:buFont typeface="Arial" panose="020B0604020202020204" pitchFamily="34" charset="0"/>
        <a:buChar char="•"/>
        <a:defRPr sz="1600" baseline="0">
          <a:solidFill>
            <a:schemeClr val="tx1"/>
          </a:solidFill>
          <a:latin typeface="+mn-lt"/>
          <a:ea typeface="+mn-ea"/>
          <a:cs typeface="+mn-cs"/>
        </a:defRPr>
      </a:lvl3pPr>
      <a:lvl4pPr marL="540000" indent="-180000" algn="l" defTabSz="67149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00000"/>
        <a:buFont typeface="Calibri" panose="020F0502020204030204" pitchFamily="34" charset="0"/>
        <a:buChar char="–"/>
        <a:defRPr sz="1600" baseline="0">
          <a:solidFill>
            <a:schemeClr val="tx1"/>
          </a:solidFill>
          <a:latin typeface="+mn-lt"/>
          <a:ea typeface="+mn-ea"/>
          <a:cs typeface="+mn-cs"/>
        </a:defRPr>
      </a:lvl4pPr>
      <a:lvl5pPr marL="720000" indent="-180000" algn="l" defTabSz="67149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00000"/>
        <a:buFont typeface="Calibri" panose="020F0502020204030204" pitchFamily="34" charset="0"/>
        <a:buChar char="»"/>
        <a:defRPr sz="1600" baseline="0">
          <a:solidFill>
            <a:schemeClr val="tx1"/>
          </a:solidFill>
          <a:latin typeface="+mn-lt"/>
          <a:ea typeface="+mn-ea"/>
          <a:cs typeface="+mn-cs"/>
        </a:defRPr>
      </a:lvl5pPr>
      <a:lvl6pPr marL="562342" indent="-97628" algn="l" defTabSz="67149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200" baseline="0">
          <a:solidFill>
            <a:schemeClr val="tx1"/>
          </a:solidFill>
          <a:latin typeface="+mn-lt"/>
        </a:defRPr>
      </a:lvl6pPr>
      <a:lvl7pPr marL="562342" indent="-97628" algn="l" defTabSz="67149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200" baseline="0">
          <a:solidFill>
            <a:schemeClr val="tx1"/>
          </a:solidFill>
          <a:latin typeface="+mn-lt"/>
        </a:defRPr>
      </a:lvl7pPr>
      <a:lvl8pPr marL="562342" indent="-97628" algn="l" defTabSz="67149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200" baseline="0">
          <a:solidFill>
            <a:schemeClr val="tx1"/>
          </a:solidFill>
          <a:latin typeface="+mn-lt"/>
        </a:defRPr>
      </a:lvl8pPr>
      <a:lvl9pPr marL="562342" indent="-97628" algn="l" defTabSz="67149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2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  <p15:guide id="3" pos="307">
          <p15:clr>
            <a:srgbClr val="F26B43"/>
          </p15:clr>
        </p15:guide>
      </p15:sldGuideLst>
    </p:ext>
  </p:extLst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790724023"/>
              </p:ext>
            </p:extLst>
          </p:nvPr>
        </p:nvGraphicFramePr>
        <p:xfrm>
          <a:off x="0" y="2"/>
          <a:ext cx="161984" cy="1214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0" imgW="270" imgH="270" progId="TCLayout.ActiveDocument.1">
                  <p:embed/>
                </p:oleObj>
              </mc:Choice>
              <mc:Fallback>
                <p:oleObj name="think-cell Slide" r:id="rId40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1"/>
                      <a:stretch>
                        <a:fillRect/>
                      </a:stretch>
                    </p:blipFill>
                    <p:spPr>
                      <a:xfrm>
                        <a:off x="0" y="2"/>
                        <a:ext cx="161984" cy="1214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2" name="Title Placeholder 2">
            <a:extLst>
              <a:ext uri="{FF2B5EF4-FFF2-40B4-BE49-F238E27FC236}">
                <a16:creationId xmlns:a16="http://schemas.microsoft.com/office/drawing/2014/main" id="{C63E4853-76DF-4E82-93F3-1C1797E678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gray">
          <a:xfrm>
            <a:off x="487362" y="285784"/>
            <a:ext cx="832855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de-DE" noProof="0" dirty="0"/>
          </a:p>
        </p:txBody>
      </p:sp>
      <p:sp>
        <p:nvSpPr>
          <p:cNvPr id="231" name="Rectangle 286">
            <a:extLst>
              <a:ext uri="{FF2B5EF4-FFF2-40B4-BE49-F238E27FC236}">
                <a16:creationId xmlns:a16="http://schemas.microsoft.com/office/drawing/2014/main" id="{8BEF51BE-745D-4BFB-A1F7-632A88F4E5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gray">
          <a:xfrm>
            <a:off x="487362" y="1944727"/>
            <a:ext cx="8328552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de-DE" noProof="0" dirty="0"/>
              <a:t>Edit Master </a:t>
            </a:r>
            <a:r>
              <a:rPr lang="de-DE" noProof="0" dirty="0" err="1"/>
              <a:t>text</a:t>
            </a:r>
            <a:r>
              <a:rPr lang="de-DE" noProof="0" dirty="0"/>
              <a:t> </a:t>
            </a:r>
            <a:r>
              <a:rPr lang="de-DE" noProof="0" dirty="0" err="1"/>
              <a:t>styles</a:t>
            </a:r>
            <a:endParaRPr lang="de-DE" noProof="0" dirty="0"/>
          </a:p>
          <a:p>
            <a:pPr lvl="1"/>
            <a:r>
              <a:rPr lang="de-DE" noProof="0" dirty="0"/>
              <a:t>Second </a:t>
            </a:r>
            <a:r>
              <a:rPr lang="de-DE" noProof="0" dirty="0" err="1"/>
              <a:t>level</a:t>
            </a:r>
            <a:endParaRPr lang="de-DE" noProof="0" dirty="0"/>
          </a:p>
          <a:p>
            <a:pPr lvl="2"/>
            <a:r>
              <a:rPr lang="de-DE" noProof="0" dirty="0"/>
              <a:t>Third </a:t>
            </a:r>
            <a:r>
              <a:rPr lang="de-DE" noProof="0" dirty="0" err="1"/>
              <a:t>level</a:t>
            </a:r>
            <a:endParaRPr lang="de-DE" noProof="0" dirty="0"/>
          </a:p>
          <a:p>
            <a:pPr lvl="3"/>
            <a:r>
              <a:rPr lang="de-DE" noProof="0" dirty="0" err="1"/>
              <a:t>Fourth</a:t>
            </a:r>
            <a:r>
              <a:rPr lang="de-DE" noProof="0" dirty="0"/>
              <a:t> </a:t>
            </a:r>
            <a:r>
              <a:rPr lang="de-DE" noProof="0" dirty="0" err="1"/>
              <a:t>level</a:t>
            </a:r>
            <a:endParaRPr lang="de-DE" noProof="0" dirty="0"/>
          </a:p>
          <a:p>
            <a:pPr lvl="4"/>
            <a:r>
              <a:rPr lang="de-DE" noProof="0" dirty="0" err="1"/>
              <a:t>Fifth</a:t>
            </a:r>
            <a:r>
              <a:rPr lang="de-DE" noProof="0" dirty="0"/>
              <a:t> </a:t>
            </a:r>
            <a:r>
              <a:rPr lang="de-DE" noProof="0" dirty="0" err="1"/>
              <a:t>level</a:t>
            </a:r>
            <a:endParaRPr lang="de-DE" noProof="0" dirty="0"/>
          </a:p>
        </p:txBody>
      </p:sp>
      <p:grpSp>
        <p:nvGrpSpPr>
          <p:cNvPr id="233" name="ACET" hidden="1">
            <a:extLst>
              <a:ext uri="{FF2B5EF4-FFF2-40B4-BE49-F238E27FC236}">
                <a16:creationId xmlns:a16="http://schemas.microsoft.com/office/drawing/2014/main" id="{B7BFAA48-F233-4733-814D-2D34ADF8A94A}"/>
              </a:ext>
            </a:extLst>
          </p:cNvPr>
          <p:cNvGrpSpPr>
            <a:grpSpLocks/>
          </p:cNvGrpSpPr>
          <p:nvPr/>
        </p:nvGrpSpPr>
        <p:grpSpPr bwMode="gray">
          <a:xfrm>
            <a:off x="482332" y="1330760"/>
            <a:ext cx="4350892" cy="510219"/>
            <a:chOff x="915" y="715"/>
            <a:chExt cx="2686" cy="315"/>
          </a:xfrm>
        </p:grpSpPr>
        <p:cxnSp>
          <p:nvCxnSpPr>
            <p:cNvPr id="234" name="AutoShape 249">
              <a:extLst>
                <a:ext uri="{FF2B5EF4-FFF2-40B4-BE49-F238E27FC236}">
                  <a16:creationId xmlns:a16="http://schemas.microsoft.com/office/drawing/2014/main" id="{8E299325-0908-429A-A43C-864ABBC3BF0A}"/>
                </a:ext>
              </a:extLst>
            </p:cNvPr>
            <p:cNvCxnSpPr>
              <a:cxnSpLocks noChangeShapeType="1"/>
              <a:stCxn id="235" idx="4"/>
              <a:endCxn id="235" idx="6"/>
            </p:cNvCxnSpPr>
            <p:nvPr/>
          </p:nvCxnSpPr>
          <p:spPr bwMode="gray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35" name="AutoShape 250">
              <a:extLst>
                <a:ext uri="{FF2B5EF4-FFF2-40B4-BE49-F238E27FC236}">
                  <a16:creationId xmlns:a16="http://schemas.microsoft.com/office/drawing/2014/main" id="{67326F4F-D049-4C75-8265-333792AFF1F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15" y="715"/>
              <a:ext cx="2686" cy="315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de-DE" sz="1600" b="1" baseline="0" noProof="0" dirty="0">
                  <a:latin typeface="+mn-lt"/>
                  <a:ea typeface="+mn-ea"/>
                  <a:cs typeface="+mn-cs"/>
                  <a:sym typeface="+mn-lt"/>
                </a:rPr>
                <a:t>Title</a:t>
              </a:r>
            </a:p>
            <a:p>
              <a:r>
                <a:rPr lang="de-DE" sz="1600" baseline="0" noProof="0" dirty="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+mn-lt"/>
                </a:rPr>
                <a:t>Unit </a:t>
              </a:r>
              <a:r>
                <a:rPr lang="de-DE" sz="1600" baseline="0" noProof="0" dirty="0" err="1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+mn-lt"/>
                </a:rPr>
                <a:t>of</a:t>
              </a:r>
              <a:r>
                <a:rPr lang="de-DE" sz="1600" baseline="0" noProof="0" dirty="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+mn-lt"/>
                </a:rPr>
                <a:t> </a:t>
              </a:r>
              <a:r>
                <a:rPr lang="de-DE" sz="1600" baseline="0" noProof="0" dirty="0" err="1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+mn-lt"/>
                </a:rPr>
                <a:t>measure</a:t>
              </a:r>
              <a:endParaRPr lang="de-DE" sz="1600" baseline="0" noProof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endParaRPr>
            </a:p>
          </p:txBody>
        </p:sp>
      </p:grpSp>
      <p:grpSp>
        <p:nvGrpSpPr>
          <p:cNvPr id="236" name="LegendBoxes" hidden="1">
            <a:extLst>
              <a:ext uri="{FF2B5EF4-FFF2-40B4-BE49-F238E27FC236}">
                <a16:creationId xmlns:a16="http://schemas.microsoft.com/office/drawing/2014/main" id="{178CE95F-AAA5-4233-B75E-5AC888A3C7E1}"/>
              </a:ext>
            </a:extLst>
          </p:cNvPr>
          <p:cNvGrpSpPr>
            <a:grpSpLocks/>
          </p:cNvGrpSpPr>
          <p:nvPr/>
        </p:nvGrpSpPr>
        <p:grpSpPr bwMode="gray">
          <a:xfrm>
            <a:off x="7957228" y="705842"/>
            <a:ext cx="853656" cy="1013962"/>
            <a:chOff x="4936" y="176"/>
            <a:chExt cx="527" cy="626"/>
          </a:xfrm>
        </p:grpSpPr>
        <p:sp>
          <p:nvSpPr>
            <p:cNvPr id="237" name="Legend1">
              <a:extLst>
                <a:ext uri="{FF2B5EF4-FFF2-40B4-BE49-F238E27FC236}">
                  <a16:creationId xmlns:a16="http://schemas.microsoft.com/office/drawing/2014/main" id="{FD2954D7-7A55-4DE6-BCB8-CEC5F455FF7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096" y="176"/>
              <a:ext cx="367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de-DE" sz="1200" noProof="0" dirty="0">
                  <a:latin typeface="+mn-lt"/>
                  <a:ea typeface="+mn-ea"/>
                  <a:cs typeface="+mn-cs"/>
                  <a:sym typeface="+mn-lt"/>
                </a:rPr>
                <a:t>Legende</a:t>
              </a:r>
            </a:p>
          </p:txBody>
        </p:sp>
        <p:sp>
          <p:nvSpPr>
            <p:cNvPr id="238" name="LegendRectangle1">
              <a:extLst>
                <a:ext uri="{FF2B5EF4-FFF2-40B4-BE49-F238E27FC236}">
                  <a16:creationId xmlns:a16="http://schemas.microsoft.com/office/drawing/2014/main" id="{90715808-B60F-4060-87EB-A373BAF2A80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936" y="182"/>
              <a:ext cx="104" cy="104"/>
            </a:xfrm>
            <a:prstGeom prst="rect">
              <a:avLst/>
            </a:prstGeom>
            <a:solidFill>
              <a:srgbClr val="DCB45A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/>
            <a:p>
              <a:pPr eaLnBrk="1"/>
              <a:endParaRPr lang="de-DE" sz="1200" noProof="0" dirty="0"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239" name="Legend2">
              <a:extLst>
                <a:ext uri="{FF2B5EF4-FFF2-40B4-BE49-F238E27FC236}">
                  <a16:creationId xmlns:a16="http://schemas.microsoft.com/office/drawing/2014/main" id="{3CED7A6B-0705-47FE-9498-42190C9FE2D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096" y="346"/>
              <a:ext cx="367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de-DE" sz="1200" noProof="0" dirty="0">
                  <a:latin typeface="+mn-lt"/>
                  <a:ea typeface="+mn-ea"/>
                  <a:cs typeface="+mn-cs"/>
                  <a:sym typeface="+mn-lt"/>
                </a:rPr>
                <a:t>Legende</a:t>
              </a:r>
            </a:p>
          </p:txBody>
        </p:sp>
        <p:sp>
          <p:nvSpPr>
            <p:cNvPr id="240" name="LegendRectangle2">
              <a:extLst>
                <a:ext uri="{FF2B5EF4-FFF2-40B4-BE49-F238E27FC236}">
                  <a16:creationId xmlns:a16="http://schemas.microsoft.com/office/drawing/2014/main" id="{5D408D83-C3A2-4F29-B503-A5D73750E8E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936" y="352"/>
              <a:ext cx="104" cy="104"/>
            </a:xfrm>
            <a:prstGeom prst="rect">
              <a:avLst/>
            </a:prstGeom>
            <a:solidFill>
              <a:srgbClr val="72BFC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/>
            <a:p>
              <a:pPr eaLnBrk="1"/>
              <a:endParaRPr lang="de-DE" sz="1200" noProof="0" dirty="0"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241" name="Legend3">
              <a:extLst>
                <a:ext uri="{FF2B5EF4-FFF2-40B4-BE49-F238E27FC236}">
                  <a16:creationId xmlns:a16="http://schemas.microsoft.com/office/drawing/2014/main" id="{FE873619-EDEB-42C5-A3D6-186F6AAD54D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096" y="517"/>
              <a:ext cx="367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de-DE" sz="1200" noProof="0" dirty="0">
                  <a:latin typeface="+mn-lt"/>
                  <a:ea typeface="+mn-ea"/>
                  <a:cs typeface="+mn-cs"/>
                  <a:sym typeface="+mn-lt"/>
                </a:rPr>
                <a:t>Legende</a:t>
              </a:r>
            </a:p>
          </p:txBody>
        </p:sp>
        <p:sp>
          <p:nvSpPr>
            <p:cNvPr id="242" name="LegendRectangle3">
              <a:extLst>
                <a:ext uri="{FF2B5EF4-FFF2-40B4-BE49-F238E27FC236}">
                  <a16:creationId xmlns:a16="http://schemas.microsoft.com/office/drawing/2014/main" id="{47C70F84-C2C7-46AE-B1AD-8CB46CCA9DF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936" y="523"/>
              <a:ext cx="104" cy="104"/>
            </a:xfrm>
            <a:prstGeom prst="rect">
              <a:avLst/>
            </a:prstGeom>
            <a:solidFill>
              <a:srgbClr val="55B478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/>
            <a:p>
              <a:pPr eaLnBrk="1"/>
              <a:endParaRPr lang="de-DE" sz="1200" noProof="0" dirty="0"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243" name="Legend4">
              <a:extLst>
                <a:ext uri="{FF2B5EF4-FFF2-40B4-BE49-F238E27FC236}">
                  <a16:creationId xmlns:a16="http://schemas.microsoft.com/office/drawing/2014/main" id="{7B681804-DE82-4F59-8942-958206A6D77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096" y="688"/>
              <a:ext cx="367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de-DE" sz="1200" noProof="0" dirty="0">
                  <a:latin typeface="+mn-lt"/>
                  <a:ea typeface="+mn-ea"/>
                  <a:cs typeface="+mn-cs"/>
                  <a:sym typeface="+mn-lt"/>
                </a:rPr>
                <a:t>Legende</a:t>
              </a:r>
            </a:p>
          </p:txBody>
        </p:sp>
        <p:sp>
          <p:nvSpPr>
            <p:cNvPr id="244" name="LegendRectangle4">
              <a:extLst>
                <a:ext uri="{FF2B5EF4-FFF2-40B4-BE49-F238E27FC236}">
                  <a16:creationId xmlns:a16="http://schemas.microsoft.com/office/drawing/2014/main" id="{66D5DCF2-ADFF-434C-802C-80154CF4EEF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936" y="694"/>
              <a:ext cx="104" cy="104"/>
            </a:xfrm>
            <a:prstGeom prst="rect">
              <a:avLst/>
            </a:prstGeom>
            <a:solidFill>
              <a:srgbClr val="3372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/>
            <a:p>
              <a:pPr eaLnBrk="1"/>
              <a:endParaRPr lang="de-DE" sz="1200" noProof="0" dirty="0">
                <a:latin typeface="+mn-lt"/>
                <a:ea typeface="+mn-ea"/>
                <a:cs typeface="+mn-cs"/>
                <a:sym typeface="+mn-lt"/>
              </a:endParaRPr>
            </a:p>
          </p:txBody>
        </p:sp>
      </p:grpSp>
      <p:grpSp>
        <p:nvGrpSpPr>
          <p:cNvPr id="245" name="LegendLines" hidden="1">
            <a:extLst>
              <a:ext uri="{FF2B5EF4-FFF2-40B4-BE49-F238E27FC236}">
                <a16:creationId xmlns:a16="http://schemas.microsoft.com/office/drawing/2014/main" id="{24DA7C49-012D-4BF4-801F-000B08FDB8DB}"/>
              </a:ext>
            </a:extLst>
          </p:cNvPr>
          <p:cNvGrpSpPr>
            <a:grpSpLocks/>
          </p:cNvGrpSpPr>
          <p:nvPr/>
        </p:nvGrpSpPr>
        <p:grpSpPr bwMode="gray">
          <a:xfrm>
            <a:off x="7642979" y="705842"/>
            <a:ext cx="1167905" cy="741845"/>
            <a:chOff x="4750" y="176"/>
            <a:chExt cx="721" cy="458"/>
          </a:xfrm>
        </p:grpSpPr>
        <p:sp>
          <p:nvSpPr>
            <p:cNvPr id="246" name="LineLegend1">
              <a:extLst>
                <a:ext uri="{FF2B5EF4-FFF2-40B4-BE49-F238E27FC236}">
                  <a16:creationId xmlns:a16="http://schemas.microsoft.com/office/drawing/2014/main" id="{39EA9B37-BBF4-4D0F-A898-3944E050EA77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rgbClr val="3372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/>
            <a:lstStyle/>
            <a:p>
              <a:pPr eaLnBrk="1"/>
              <a:endParaRPr lang="de-DE" sz="1200" noProof="0" dirty="0"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247" name="LineLegend2">
              <a:extLst>
                <a:ext uri="{FF2B5EF4-FFF2-40B4-BE49-F238E27FC236}">
                  <a16:creationId xmlns:a16="http://schemas.microsoft.com/office/drawing/2014/main" id="{13E44DE0-4525-4A65-A81F-F5706439259F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rgbClr val="337299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/>
            <a:lstStyle/>
            <a:p>
              <a:pPr eaLnBrk="1"/>
              <a:endParaRPr lang="de-DE" sz="1200" noProof="0" dirty="0"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248" name="LineLegend3">
              <a:extLst>
                <a:ext uri="{FF2B5EF4-FFF2-40B4-BE49-F238E27FC236}">
                  <a16:creationId xmlns:a16="http://schemas.microsoft.com/office/drawing/2014/main" id="{725907F6-2295-40BF-9897-65CD68C1C5A0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rgbClr val="337299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/>
            <a:lstStyle/>
            <a:p>
              <a:pPr eaLnBrk="1"/>
              <a:endParaRPr lang="de-DE" sz="1200" noProof="0" dirty="0"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249" name="Legend1">
              <a:extLst>
                <a:ext uri="{FF2B5EF4-FFF2-40B4-BE49-F238E27FC236}">
                  <a16:creationId xmlns:a16="http://schemas.microsoft.com/office/drawing/2014/main" id="{1179389F-A4CE-4774-8E4A-50248D83A7F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104" y="176"/>
              <a:ext cx="367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de-DE" sz="1200" noProof="0" dirty="0">
                  <a:latin typeface="+mn-lt"/>
                  <a:ea typeface="+mn-ea"/>
                  <a:cs typeface="+mn-cs"/>
                  <a:sym typeface="+mn-lt"/>
                </a:rPr>
                <a:t>Legende</a:t>
              </a:r>
            </a:p>
          </p:txBody>
        </p:sp>
        <p:sp>
          <p:nvSpPr>
            <p:cNvPr id="250" name="Legend2">
              <a:extLst>
                <a:ext uri="{FF2B5EF4-FFF2-40B4-BE49-F238E27FC236}">
                  <a16:creationId xmlns:a16="http://schemas.microsoft.com/office/drawing/2014/main" id="{AC0C0CD9-FE01-4C39-A802-1D682AF4108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104" y="344"/>
              <a:ext cx="367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de-DE" sz="1200" noProof="0" dirty="0">
                  <a:latin typeface="+mn-lt"/>
                  <a:ea typeface="+mn-ea"/>
                  <a:cs typeface="+mn-cs"/>
                  <a:sym typeface="+mn-lt"/>
                </a:rPr>
                <a:t>Legende</a:t>
              </a:r>
            </a:p>
          </p:txBody>
        </p:sp>
        <p:sp>
          <p:nvSpPr>
            <p:cNvPr id="251" name="Legend3">
              <a:extLst>
                <a:ext uri="{FF2B5EF4-FFF2-40B4-BE49-F238E27FC236}">
                  <a16:creationId xmlns:a16="http://schemas.microsoft.com/office/drawing/2014/main" id="{ABDC7ADA-5CF9-473B-900E-C762DB2F0BE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104" y="520"/>
              <a:ext cx="367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de-DE" sz="1200" noProof="0" dirty="0">
                  <a:latin typeface="+mn-lt"/>
                  <a:ea typeface="+mn-ea"/>
                  <a:cs typeface="+mn-cs"/>
                  <a:sym typeface="+mn-lt"/>
                </a:rPr>
                <a:t>Legende</a:t>
              </a:r>
            </a:p>
          </p:txBody>
        </p:sp>
      </p:grpSp>
      <p:grpSp>
        <p:nvGrpSpPr>
          <p:cNvPr id="252" name="Sticker" hidden="1">
            <a:extLst>
              <a:ext uri="{FF2B5EF4-FFF2-40B4-BE49-F238E27FC236}">
                <a16:creationId xmlns:a16="http://schemas.microsoft.com/office/drawing/2014/main" id="{58CB69B6-A04E-4A58-885B-DC1A5C4FD9AB}"/>
              </a:ext>
            </a:extLst>
          </p:cNvPr>
          <p:cNvGrpSpPr/>
          <p:nvPr/>
        </p:nvGrpSpPr>
        <p:grpSpPr bwMode="gray">
          <a:xfrm>
            <a:off x="8236497" y="705842"/>
            <a:ext cx="574388" cy="241447"/>
            <a:chOff x="8177855" y="288153"/>
            <a:chExt cx="562920" cy="236641"/>
          </a:xfrm>
        </p:grpSpPr>
        <p:sp>
          <p:nvSpPr>
            <p:cNvPr id="253" name="StickerRectangle">
              <a:extLst>
                <a:ext uri="{FF2B5EF4-FFF2-40B4-BE49-F238E27FC236}">
                  <a16:creationId xmlns:a16="http://schemas.microsoft.com/office/drawing/2014/main" id="{87F0D757-2513-4B38-AD13-A0152E1636A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177855" y="288153"/>
              <a:ext cx="562920" cy="236641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8800" rIns="0" bIns="27432" anchor="ctr" anchorCtr="0">
              <a:spAutoFit/>
            </a:bodyPr>
            <a:lstStyle/>
            <a:p>
              <a:pPr algn="r" defTabSz="895350">
                <a:buClr>
                  <a:schemeClr val="tx2"/>
                </a:buClr>
              </a:pPr>
              <a:r>
                <a:rPr lang="de-DE" sz="1200" noProof="0" dirty="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+mn-lt"/>
                </a:rPr>
                <a:t>STICKER</a:t>
              </a:r>
            </a:p>
          </p:txBody>
        </p:sp>
        <p:cxnSp>
          <p:nvCxnSpPr>
            <p:cNvPr id="254" name="AutoShape 32">
              <a:extLst>
                <a:ext uri="{FF2B5EF4-FFF2-40B4-BE49-F238E27FC236}">
                  <a16:creationId xmlns:a16="http://schemas.microsoft.com/office/drawing/2014/main" id="{1398B4D7-125F-4DF8-BA27-26E0F99AAEA8}"/>
                </a:ext>
              </a:extLst>
            </p:cNvPr>
            <p:cNvCxnSpPr>
              <a:cxnSpLocks noChangeShapeType="1"/>
              <a:stCxn id="253" idx="4"/>
              <a:endCxn id="253" idx="6"/>
            </p:cNvCxnSpPr>
            <p:nvPr/>
          </p:nvCxnSpPr>
          <p:spPr bwMode="gray">
            <a:xfrm>
              <a:off x="8177855" y="524794"/>
              <a:ext cx="562920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55" name="AutoShape 32">
              <a:extLst>
                <a:ext uri="{FF2B5EF4-FFF2-40B4-BE49-F238E27FC236}">
                  <a16:creationId xmlns:a16="http://schemas.microsoft.com/office/drawing/2014/main" id="{FBF6EE8C-ACDF-405C-BDA6-C5AECD90CF66}"/>
                </a:ext>
              </a:extLst>
            </p:cNvPr>
            <p:cNvCxnSpPr>
              <a:cxnSpLocks noChangeShapeType="1"/>
              <a:stCxn id="253" idx="2"/>
              <a:endCxn id="253" idx="0"/>
            </p:cNvCxnSpPr>
            <p:nvPr userDrawn="1"/>
          </p:nvCxnSpPr>
          <p:spPr bwMode="gray">
            <a:xfrm>
              <a:off x="8177855" y="288153"/>
              <a:ext cx="562920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256" name="LegendMoons" hidden="1">
            <a:extLst>
              <a:ext uri="{FF2B5EF4-FFF2-40B4-BE49-F238E27FC236}">
                <a16:creationId xmlns:a16="http://schemas.microsoft.com/office/drawing/2014/main" id="{B9FD1467-C9BF-4995-943B-942940CE1C92}"/>
              </a:ext>
            </a:extLst>
          </p:cNvPr>
          <p:cNvGrpSpPr/>
          <p:nvPr/>
        </p:nvGrpSpPr>
        <p:grpSpPr bwMode="gray">
          <a:xfrm>
            <a:off x="7876846" y="705842"/>
            <a:ext cx="934038" cy="1333054"/>
            <a:chOff x="7769225" y="2105025"/>
            <a:chExt cx="915390" cy="1306516"/>
          </a:xfrm>
        </p:grpSpPr>
        <p:grpSp>
          <p:nvGrpSpPr>
            <p:cNvPr id="257" name="MoonLegend1">
              <a:extLst>
                <a:ext uri="{FF2B5EF4-FFF2-40B4-BE49-F238E27FC236}">
                  <a16:creationId xmlns:a16="http://schemas.microsoft.com/office/drawing/2014/main" id="{C141AADD-6EF5-408C-B89C-6998065C0812}"/>
                </a:ext>
              </a:extLst>
            </p:cNvPr>
            <p:cNvGrpSpPr>
              <a:grpSpLocks noChangeAspect="1"/>
            </p:cNvGrpSpPr>
            <p:nvPr>
              <p:custDataLst>
                <p:tags r:id="rId25"/>
              </p:custDataLst>
            </p:nvPr>
          </p:nvGrpSpPr>
          <p:grpSpPr bwMode="gray">
            <a:xfrm>
              <a:off x="7769225" y="2105025"/>
              <a:ext cx="209550" cy="209551"/>
              <a:chOff x="4533" y="183"/>
              <a:chExt cx="144" cy="144"/>
            </a:xfrm>
          </p:grpSpPr>
          <p:sp>
            <p:nvSpPr>
              <p:cNvPr id="275" name="Oval 38">
                <a:extLst>
                  <a:ext uri="{FF2B5EF4-FFF2-40B4-BE49-F238E27FC236}">
                    <a16:creationId xmlns:a16="http://schemas.microsoft.com/office/drawing/2014/main" id="{69F302F8-5305-4F34-85E9-4FB421CBB9B4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38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rgbClr val="DCB45A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/>
              <a:p>
                <a:pPr eaLnBrk="1"/>
                <a:endParaRPr lang="de-DE" sz="1200" noProof="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276" name="Arc 39">
                <a:extLst>
                  <a:ext uri="{FF2B5EF4-FFF2-40B4-BE49-F238E27FC236}">
                    <a16:creationId xmlns:a16="http://schemas.microsoft.com/office/drawing/2014/main" id="{2EF6E64B-E9EB-494C-83FB-007E7FB142AA}"/>
                  </a:ext>
                </a:extLst>
              </p:cNvPr>
              <p:cNvSpPr>
                <a:spLocks noChangeAspect="1"/>
              </p:cNvSpPr>
              <p:nvPr>
                <p:custDataLst>
                  <p:tags r:id="rId39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rgbClr val="3372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/>
              <a:p>
                <a:pPr eaLnBrk="1"/>
                <a:endParaRPr lang="de-DE" sz="1200" noProof="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</p:grpSp>
        <p:grpSp>
          <p:nvGrpSpPr>
            <p:cNvPr id="258" name="MoonLegend2">
              <a:extLst>
                <a:ext uri="{FF2B5EF4-FFF2-40B4-BE49-F238E27FC236}">
                  <a16:creationId xmlns:a16="http://schemas.microsoft.com/office/drawing/2014/main" id="{F7B87BFA-761F-4BD1-A15C-344C48FC3B70}"/>
                </a:ext>
              </a:extLst>
            </p:cNvPr>
            <p:cNvGrpSpPr>
              <a:grpSpLocks noChangeAspect="1"/>
            </p:cNvGrpSpPr>
            <p:nvPr>
              <p:custDataLst>
                <p:tags r:id="rId26"/>
              </p:custDataLst>
            </p:nvPr>
          </p:nvGrpSpPr>
          <p:grpSpPr bwMode="gray">
            <a:xfrm>
              <a:off x="7769225" y="2379266"/>
              <a:ext cx="209550" cy="209551"/>
              <a:chOff x="1694" y="2044"/>
              <a:chExt cx="160" cy="160"/>
            </a:xfrm>
          </p:grpSpPr>
          <p:sp>
            <p:nvSpPr>
              <p:cNvPr id="273" name="Oval 41">
                <a:extLst>
                  <a:ext uri="{FF2B5EF4-FFF2-40B4-BE49-F238E27FC236}">
                    <a16:creationId xmlns:a16="http://schemas.microsoft.com/office/drawing/2014/main" id="{61C3042E-6EAD-4A35-A7E4-C59B18A3EBF2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36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rgbClr val="DCB45A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/>
              <a:p>
                <a:pPr eaLnBrk="1"/>
                <a:endParaRPr lang="de-DE" sz="1200" noProof="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274" name="Arc 42">
                <a:extLst>
                  <a:ext uri="{FF2B5EF4-FFF2-40B4-BE49-F238E27FC236}">
                    <a16:creationId xmlns:a16="http://schemas.microsoft.com/office/drawing/2014/main" id="{4F3D0221-B283-4579-B397-F5330A0014C2}"/>
                  </a:ext>
                </a:extLst>
              </p:cNvPr>
              <p:cNvSpPr>
                <a:spLocks noChangeAspect="1"/>
              </p:cNvSpPr>
              <p:nvPr>
                <p:custDataLst>
                  <p:tags r:id="rId37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arc">
                <a:avLst/>
              </a:prstGeom>
              <a:solidFill>
                <a:srgbClr val="3372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/>
              <a:p>
                <a:pPr eaLnBrk="1"/>
                <a:endParaRPr lang="de-DE" sz="1200" noProof="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</p:grpSp>
        <p:grpSp>
          <p:nvGrpSpPr>
            <p:cNvPr id="259" name="MoonLegend4">
              <a:extLst>
                <a:ext uri="{FF2B5EF4-FFF2-40B4-BE49-F238E27FC236}">
                  <a16:creationId xmlns:a16="http://schemas.microsoft.com/office/drawing/2014/main" id="{BCCCD0D1-32E8-4A48-8135-0E58019CDAE8}"/>
                </a:ext>
              </a:extLst>
            </p:cNvPr>
            <p:cNvGrpSpPr>
              <a:grpSpLocks noChangeAspect="1"/>
            </p:cNvGrpSpPr>
            <p:nvPr>
              <p:custDataLst>
                <p:tags r:id="rId27"/>
              </p:custDataLst>
            </p:nvPr>
          </p:nvGrpSpPr>
          <p:grpSpPr bwMode="gray">
            <a:xfrm>
              <a:off x="7769225" y="2927748"/>
              <a:ext cx="209550" cy="209551"/>
              <a:chOff x="4495" y="1198"/>
              <a:chExt cx="160" cy="160"/>
            </a:xfrm>
          </p:grpSpPr>
          <p:sp>
            <p:nvSpPr>
              <p:cNvPr id="271" name="Oval 47">
                <a:extLst>
                  <a:ext uri="{FF2B5EF4-FFF2-40B4-BE49-F238E27FC236}">
                    <a16:creationId xmlns:a16="http://schemas.microsoft.com/office/drawing/2014/main" id="{4624F1EA-8FBC-451A-965F-7D43D249C0FD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34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rgbClr val="DCB45A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/>
              <a:p>
                <a:pPr eaLnBrk="1"/>
                <a:endParaRPr lang="de-DE" sz="1200" noProof="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272" name="Arc 48">
                <a:extLst>
                  <a:ext uri="{FF2B5EF4-FFF2-40B4-BE49-F238E27FC236}">
                    <a16:creationId xmlns:a16="http://schemas.microsoft.com/office/drawing/2014/main" id="{A2A90D3D-76A7-49E1-B27E-ABC461AF523A}"/>
                  </a:ext>
                </a:extLst>
              </p:cNvPr>
              <p:cNvSpPr>
                <a:spLocks noChangeAspect="1"/>
              </p:cNvSpPr>
              <p:nvPr>
                <p:custDataLst>
                  <p:tags r:id="rId35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rgbClr val="3372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/>
              <a:p>
                <a:pPr eaLnBrk="1"/>
                <a:endParaRPr lang="de-DE" sz="1200" noProof="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</p:grpSp>
        <p:grpSp>
          <p:nvGrpSpPr>
            <p:cNvPr id="260" name="MoonLegend5">
              <a:extLst>
                <a:ext uri="{FF2B5EF4-FFF2-40B4-BE49-F238E27FC236}">
                  <a16:creationId xmlns:a16="http://schemas.microsoft.com/office/drawing/2014/main" id="{C118DC04-4F9D-45EE-B5B2-78B7A6E9771B}"/>
                </a:ext>
              </a:extLst>
            </p:cNvPr>
            <p:cNvGrpSpPr>
              <a:grpSpLocks noChangeAspect="1"/>
            </p:cNvGrpSpPr>
            <p:nvPr>
              <p:custDataLst>
                <p:tags r:id="rId28"/>
              </p:custDataLst>
            </p:nvPr>
          </p:nvGrpSpPr>
          <p:grpSpPr bwMode="gray">
            <a:xfrm>
              <a:off x="7769225" y="3201990"/>
              <a:ext cx="209550" cy="209551"/>
              <a:chOff x="4495" y="1440"/>
              <a:chExt cx="160" cy="160"/>
            </a:xfrm>
          </p:grpSpPr>
          <p:sp>
            <p:nvSpPr>
              <p:cNvPr id="269" name="Oval 50">
                <a:extLst>
                  <a:ext uri="{FF2B5EF4-FFF2-40B4-BE49-F238E27FC236}">
                    <a16:creationId xmlns:a16="http://schemas.microsoft.com/office/drawing/2014/main" id="{CC3F96B2-DF3D-46E4-907E-D1AA42E4B328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32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rgbClr val="DCB45A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/>
              <a:p>
                <a:pPr eaLnBrk="1"/>
                <a:endParaRPr lang="de-DE" sz="1200" noProof="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270" name="Oval 51">
                <a:extLst>
                  <a:ext uri="{FF2B5EF4-FFF2-40B4-BE49-F238E27FC236}">
                    <a16:creationId xmlns:a16="http://schemas.microsoft.com/office/drawing/2014/main" id="{E8759416-6C68-42C6-8D9F-1C892B364596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33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rgbClr val="3372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/>
              <a:p>
                <a:pPr eaLnBrk="1"/>
                <a:endParaRPr lang="de-DE" sz="1200" noProof="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</p:grpSp>
        <p:sp>
          <p:nvSpPr>
            <p:cNvPr id="261" name="Legend1">
              <a:extLst>
                <a:ext uri="{FF2B5EF4-FFF2-40B4-BE49-F238E27FC236}">
                  <a16:creationId xmlns:a16="http://schemas.microsoft.com/office/drawing/2014/main" id="{F9B455C1-E854-4256-BCEA-F3B06E26D91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089900" y="2117467"/>
              <a:ext cx="59471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de-DE" sz="1200" noProof="0" dirty="0">
                  <a:latin typeface="+mn-lt"/>
                  <a:ea typeface="+mn-ea"/>
                  <a:cs typeface="+mn-cs"/>
                  <a:sym typeface="+mn-lt"/>
                </a:rPr>
                <a:t>Legende</a:t>
              </a:r>
            </a:p>
          </p:txBody>
        </p:sp>
        <p:sp>
          <p:nvSpPr>
            <p:cNvPr id="262" name="Legend2">
              <a:extLst>
                <a:ext uri="{FF2B5EF4-FFF2-40B4-BE49-F238E27FC236}">
                  <a16:creationId xmlns:a16="http://schemas.microsoft.com/office/drawing/2014/main" id="{7D5A9FB9-F434-4D96-BAF5-0E11046E2C1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089900" y="2392363"/>
              <a:ext cx="59471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de-DE" sz="1200" noProof="0" dirty="0">
                  <a:latin typeface="+mn-lt"/>
                  <a:ea typeface="+mn-ea"/>
                  <a:cs typeface="+mn-cs"/>
                  <a:sym typeface="+mn-lt"/>
                </a:rPr>
                <a:t>Legende</a:t>
              </a:r>
            </a:p>
          </p:txBody>
        </p:sp>
        <p:sp>
          <p:nvSpPr>
            <p:cNvPr id="263" name="Legend3">
              <a:extLst>
                <a:ext uri="{FF2B5EF4-FFF2-40B4-BE49-F238E27FC236}">
                  <a16:creationId xmlns:a16="http://schemas.microsoft.com/office/drawing/2014/main" id="{A246E890-13DF-4A0E-A9B8-A144B6F04E2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089900" y="2667002"/>
              <a:ext cx="59471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de-DE" sz="1200" noProof="0" dirty="0">
                  <a:latin typeface="+mn-lt"/>
                  <a:ea typeface="+mn-ea"/>
                  <a:cs typeface="+mn-cs"/>
                  <a:sym typeface="+mn-lt"/>
                </a:rPr>
                <a:t>Legende</a:t>
              </a:r>
            </a:p>
          </p:txBody>
        </p:sp>
        <p:sp>
          <p:nvSpPr>
            <p:cNvPr id="264" name="Legend4">
              <a:extLst>
                <a:ext uri="{FF2B5EF4-FFF2-40B4-BE49-F238E27FC236}">
                  <a16:creationId xmlns:a16="http://schemas.microsoft.com/office/drawing/2014/main" id="{D1E040E8-71E3-4836-A062-B8120447C87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089900" y="2938465"/>
              <a:ext cx="59471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de-DE" sz="1200" noProof="0" dirty="0">
                  <a:latin typeface="+mn-lt"/>
                  <a:ea typeface="+mn-ea"/>
                  <a:cs typeface="+mn-cs"/>
                  <a:sym typeface="+mn-lt"/>
                </a:rPr>
                <a:t>Legende</a:t>
              </a:r>
            </a:p>
          </p:txBody>
        </p:sp>
        <p:sp>
          <p:nvSpPr>
            <p:cNvPr id="265" name="Legend5">
              <a:extLst>
                <a:ext uri="{FF2B5EF4-FFF2-40B4-BE49-F238E27FC236}">
                  <a16:creationId xmlns:a16="http://schemas.microsoft.com/office/drawing/2014/main" id="{50240907-172D-4753-91C9-80D0DA51598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089900" y="3214690"/>
              <a:ext cx="59471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de-DE" sz="1200" noProof="0" dirty="0">
                  <a:latin typeface="+mn-lt"/>
                  <a:ea typeface="+mn-ea"/>
                  <a:cs typeface="+mn-cs"/>
                  <a:sym typeface="+mn-lt"/>
                </a:rPr>
                <a:t>Legende</a:t>
              </a:r>
            </a:p>
          </p:txBody>
        </p:sp>
        <p:grpSp>
          <p:nvGrpSpPr>
            <p:cNvPr id="266" name="MoonLegend3">
              <a:extLst>
                <a:ext uri="{FF2B5EF4-FFF2-40B4-BE49-F238E27FC236}">
                  <a16:creationId xmlns:a16="http://schemas.microsoft.com/office/drawing/2014/main" id="{734B19B6-EAB3-4182-A4D2-294E2B0914AE}"/>
                </a:ext>
              </a:extLst>
            </p:cNvPr>
            <p:cNvGrpSpPr>
              <a:grpSpLocks noChangeAspect="1"/>
            </p:cNvGrpSpPr>
            <p:nvPr>
              <p:custDataLst>
                <p:tags r:id="rId29"/>
              </p:custDataLst>
            </p:nvPr>
          </p:nvGrpSpPr>
          <p:grpSpPr bwMode="gray">
            <a:xfrm>
              <a:off x="7769225" y="2653507"/>
              <a:ext cx="209550" cy="209551"/>
              <a:chOff x="4495" y="1198"/>
              <a:chExt cx="160" cy="160"/>
            </a:xfrm>
          </p:grpSpPr>
          <p:sp>
            <p:nvSpPr>
              <p:cNvPr id="267" name="Oval 47">
                <a:extLst>
                  <a:ext uri="{FF2B5EF4-FFF2-40B4-BE49-F238E27FC236}">
                    <a16:creationId xmlns:a16="http://schemas.microsoft.com/office/drawing/2014/main" id="{4ED7ADEC-CA19-4A94-AECD-EAB2A6BEB1C5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30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rgbClr val="DCB45A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/>
              <a:p>
                <a:pPr eaLnBrk="1"/>
                <a:endParaRPr lang="de-DE" sz="1200" noProof="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268" name="Arc 48">
                <a:extLst>
                  <a:ext uri="{FF2B5EF4-FFF2-40B4-BE49-F238E27FC236}">
                    <a16:creationId xmlns:a16="http://schemas.microsoft.com/office/drawing/2014/main" id="{E4E23CA7-BF4B-4C0F-BC49-209BD8CC9824}"/>
                  </a:ext>
                </a:extLst>
              </p:cNvPr>
              <p:cNvSpPr>
                <a:spLocks noChangeAspect="1"/>
              </p:cNvSpPr>
              <p:nvPr>
                <p:custDataLst>
                  <p:tags r:id="rId31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rgbClr val="3372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/>
              <a:p>
                <a:pPr eaLnBrk="1"/>
                <a:endParaRPr lang="de-DE" sz="1200" noProof="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</p:grpSp>
      </p:grpSp>
      <p:sp>
        <p:nvSpPr>
          <p:cNvPr id="277" name="pg number">
            <a:extLst>
              <a:ext uri="{FF2B5EF4-FFF2-40B4-BE49-F238E27FC236}">
                <a16:creationId xmlns:a16="http://schemas.microsoft.com/office/drawing/2014/main" id="{2643CF11-ED9A-4B78-866C-85C18685F107}"/>
              </a:ext>
            </a:extLst>
          </p:cNvPr>
          <p:cNvSpPr>
            <a:spLocks/>
          </p:cNvSpPr>
          <p:nvPr/>
        </p:nvSpPr>
        <p:spPr bwMode="gray">
          <a:xfrm>
            <a:off x="8496695" y="4854488"/>
            <a:ext cx="31418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/>
          <a:p>
            <a:pPr lvl="0" algn="r"/>
            <a:r>
              <a:rPr lang="de-DE" sz="600" noProof="0" dirty="0">
                <a:solidFill>
                  <a:srgbClr val="898989"/>
                </a:solidFill>
                <a:latin typeface="+mn-lt"/>
                <a:ea typeface="+mn-ea"/>
                <a:cs typeface="+mn-cs"/>
                <a:sym typeface="+mn-lt"/>
              </a:rPr>
              <a:t>Seite </a:t>
            </a:r>
            <a:fld id="{42C328C1-A84F-4A39-A664-DBA00541A8C6}" type="slidenum">
              <a:rPr lang="de-DE" sz="600" noProof="0" smtClean="0">
                <a:solidFill>
                  <a:srgbClr val="898989"/>
                </a:solidFill>
                <a:latin typeface="+mn-lt"/>
                <a:ea typeface="+mn-ea"/>
                <a:cs typeface="+mn-cs"/>
                <a:sym typeface="+mn-lt"/>
              </a:rPr>
              <a:pPr lvl="0" algn="r"/>
              <a:t>‹Nr.›</a:t>
            </a:fld>
            <a:endParaRPr lang="de-DE" sz="600" baseline="0" noProof="0" dirty="0">
              <a:solidFill>
                <a:srgbClr val="898989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78" name="3. Unit of measure" hidden="1">
            <a:extLst>
              <a:ext uri="{FF2B5EF4-FFF2-40B4-BE49-F238E27FC236}">
                <a16:creationId xmlns:a16="http://schemas.microsoft.com/office/drawing/2014/main" id="{C1C5E9FC-6DFB-4661-BBC8-BFE79A2A891E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482332" y="705842"/>
            <a:ext cx="8328552" cy="251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tabLst>
                <a:tab pos="447675" algn="l"/>
              </a:tabLst>
              <a:defRPr/>
            </a:pPr>
            <a:r>
              <a:rPr lang="de-DE" sz="1600" baseline="0" noProof="0" dirty="0" err="1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rPr>
              <a:t>Subtitle</a:t>
            </a:r>
            <a:endParaRPr lang="de-DE" sz="1600" baseline="0" noProof="0" dirty="0">
              <a:solidFill>
                <a:schemeClr val="tx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79" name="1. On-page tracker" hidden="1">
            <a:extLst>
              <a:ext uri="{FF2B5EF4-FFF2-40B4-BE49-F238E27FC236}">
                <a16:creationId xmlns:a16="http://schemas.microsoft.com/office/drawing/2014/main" id="{F2397FCC-58BD-48D6-B195-C27C77AD392F}"/>
              </a:ext>
            </a:extLst>
          </p:cNvPr>
          <p:cNvSpPr>
            <a:spLocks noChangeArrowheads="1"/>
          </p:cNvSpPr>
          <p:nvPr/>
        </p:nvSpPr>
        <p:spPr bwMode="gray">
          <a:xfrm>
            <a:off x="482332" y="39933"/>
            <a:ext cx="625364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>
              <a:tabLst>
                <a:tab pos="447675" algn="l"/>
              </a:tabLst>
            </a:pPr>
            <a:r>
              <a:rPr lang="de-DE" sz="1200" cap="all" baseline="0" dirty="0" err="1">
                <a:latin typeface="+mn-lt"/>
                <a:ea typeface="+mn-ea"/>
                <a:cs typeface="+mn-cs"/>
                <a:sym typeface="+mn-lt"/>
              </a:rPr>
              <a:t>TRACKER</a:t>
            </a:r>
            <a:endParaRPr lang="de-DE" sz="1200" cap="all" baseline="0" dirty="0">
              <a:latin typeface="+mn-lt"/>
              <a:ea typeface="+mn-ea"/>
              <a:cs typeface="+mn-cs"/>
              <a:sym typeface="+mn-lt"/>
            </a:endParaRPr>
          </a:p>
        </p:txBody>
      </p:sp>
      <p:grpSp>
        <p:nvGrpSpPr>
          <p:cNvPr id="286" name="Moon" hidden="1">
            <a:extLst>
              <a:ext uri="{FF2B5EF4-FFF2-40B4-BE49-F238E27FC236}">
                <a16:creationId xmlns:a16="http://schemas.microsoft.com/office/drawing/2014/main" id="{63BC6243-1F52-45E4-A894-40C9C2856252}"/>
              </a:ext>
            </a:extLst>
          </p:cNvPr>
          <p:cNvGrpSpPr/>
          <p:nvPr>
            <p:custDataLst>
              <p:tags r:id="rId9"/>
            </p:custDataLst>
          </p:nvPr>
        </p:nvGrpSpPr>
        <p:grpSpPr bwMode="gray">
          <a:xfrm>
            <a:off x="8551710" y="2916674"/>
            <a:ext cx="259174" cy="259159"/>
            <a:chOff x="762000" y="1270000"/>
            <a:chExt cx="254000" cy="254000"/>
          </a:xfrm>
        </p:grpSpPr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225CDC12-613F-4CBC-BA3D-52A937C71982}"/>
                </a:ext>
              </a:extLst>
            </p:cNvPr>
            <p:cNvSpPr/>
            <p:nvPr/>
          </p:nvSpPr>
          <p:spPr bwMode="gray">
            <a:xfrm>
              <a:off x="762000" y="1270000"/>
              <a:ext cx="254000" cy="254000"/>
            </a:xfrm>
            <a:prstGeom prst="ellipse">
              <a:avLst/>
            </a:prstGeom>
            <a:solidFill>
              <a:srgbClr val="DCB45A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/>
              <a:endParaRPr lang="de-DE" sz="12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288" name="Arc 287">
              <a:extLst>
                <a:ext uri="{FF2B5EF4-FFF2-40B4-BE49-F238E27FC236}">
                  <a16:creationId xmlns:a16="http://schemas.microsoft.com/office/drawing/2014/main" id="{0CD8258A-FCA7-4622-8D5B-8324DA89B6E2}"/>
                </a:ext>
              </a:extLst>
            </p:cNvPr>
            <p:cNvSpPr/>
            <p:nvPr/>
          </p:nvSpPr>
          <p:spPr bwMode="gray">
            <a:xfrm>
              <a:off x="762000" y="1270000"/>
              <a:ext cx="254000" cy="254000"/>
            </a:xfrm>
            <a:prstGeom prst="arc">
              <a:avLst/>
            </a:prstGeom>
            <a:solidFill>
              <a:srgbClr val="337299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eaLnBrk="1"/>
              <a:endParaRPr lang="de-DE" sz="1200" dirty="0">
                <a:latin typeface="+mn-lt"/>
                <a:ea typeface="+mn-ea"/>
                <a:cs typeface="+mn-cs"/>
                <a:sym typeface="+mn-lt"/>
              </a:endParaRPr>
            </a:p>
          </p:txBody>
        </p:sp>
      </p:grpSp>
      <p:sp>
        <p:nvSpPr>
          <p:cNvPr id="280" name="Oval" hidden="1">
            <a:extLst>
              <a:ext uri="{FF2B5EF4-FFF2-40B4-BE49-F238E27FC236}">
                <a16:creationId xmlns:a16="http://schemas.microsoft.com/office/drawing/2014/main" id="{AAEEEC64-41F4-49EB-BDB4-5F1FABDE8324}"/>
              </a:ext>
            </a:extLst>
          </p:cNvPr>
          <p:cNvSpPr txBox="1">
            <a:spLocks/>
          </p:cNvSpPr>
          <p:nvPr>
            <p:custDataLst>
              <p:tags r:id="rId10"/>
            </p:custDataLst>
          </p:nvPr>
        </p:nvSpPr>
        <p:spPr bwMode="gray">
          <a:xfrm>
            <a:off x="5766479" y="933724"/>
            <a:ext cx="1315163" cy="1315086"/>
          </a:xfrm>
          <a:prstGeom prst="ellipse">
            <a:avLst/>
          </a:prstGeom>
          <a:solidFill>
            <a:srgbClr val="DCB45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36000" tIns="36000" rIns="36000" bIns="36000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895350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895350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895350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895350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895350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9pPr>
          </a:lstStyle>
          <a:p>
            <a:pPr lvl="0" algn="ctr"/>
            <a:r>
              <a:rPr lang="de-DE" sz="1600" dirty="0">
                <a:latin typeface="+mn-lt"/>
                <a:ea typeface="+mn-ea"/>
                <a:cs typeface="+mn-cs"/>
                <a:sym typeface="+mn-lt"/>
              </a:rPr>
              <a:t>Text</a:t>
            </a:r>
          </a:p>
        </p:txBody>
      </p:sp>
      <p:sp>
        <p:nvSpPr>
          <p:cNvPr id="281" name="Rectangle" hidden="1">
            <a:extLst>
              <a:ext uri="{FF2B5EF4-FFF2-40B4-BE49-F238E27FC236}">
                <a16:creationId xmlns:a16="http://schemas.microsoft.com/office/drawing/2014/main" id="{2D6C430B-CBFD-49DE-8C43-0F367B21845D}"/>
              </a:ext>
            </a:extLst>
          </p:cNvPr>
          <p:cNvSpPr txBox="1">
            <a:spLocks/>
          </p:cNvSpPr>
          <p:nvPr>
            <p:custDataLst>
              <p:tags r:id="rId11"/>
            </p:custDataLst>
          </p:nvPr>
        </p:nvSpPr>
        <p:spPr bwMode="gray">
          <a:xfrm>
            <a:off x="2902711" y="933724"/>
            <a:ext cx="1315163" cy="1315086"/>
          </a:xfrm>
          <a:prstGeom prst="rect">
            <a:avLst/>
          </a:prstGeom>
          <a:solidFill>
            <a:srgbClr val="DCB45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895350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895350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895350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895350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895350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9pPr>
          </a:lstStyle>
          <a:p>
            <a:pPr lvl="0"/>
            <a:r>
              <a:rPr lang="de-DE" sz="1600" dirty="0">
                <a:latin typeface="+mn-lt"/>
                <a:ea typeface="+mn-ea"/>
                <a:cs typeface="+mn-cs"/>
                <a:sym typeface="+mn-lt"/>
              </a:rPr>
              <a:t>Text</a:t>
            </a:r>
          </a:p>
        </p:txBody>
      </p:sp>
      <p:sp>
        <p:nvSpPr>
          <p:cNvPr id="282" name="RoundedRectangle" hidden="1">
            <a:extLst>
              <a:ext uri="{FF2B5EF4-FFF2-40B4-BE49-F238E27FC236}">
                <a16:creationId xmlns:a16="http://schemas.microsoft.com/office/drawing/2014/main" id="{74017F43-6896-4287-B25A-3224B3092F01}"/>
              </a:ext>
            </a:extLst>
          </p:cNvPr>
          <p:cNvSpPr txBox="1">
            <a:spLocks/>
          </p:cNvSpPr>
          <p:nvPr>
            <p:custDataLst>
              <p:tags r:id="rId12"/>
            </p:custDataLst>
          </p:nvPr>
        </p:nvSpPr>
        <p:spPr bwMode="gray">
          <a:xfrm>
            <a:off x="4334595" y="933724"/>
            <a:ext cx="1315163" cy="1315086"/>
          </a:xfrm>
          <a:prstGeom prst="roundRect">
            <a:avLst/>
          </a:prstGeom>
          <a:solidFill>
            <a:srgbClr val="DCB45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895350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895350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895350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895350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895350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9pPr>
          </a:lstStyle>
          <a:p>
            <a:pPr lvl="0"/>
            <a:r>
              <a:rPr lang="de-DE" sz="1600" dirty="0">
                <a:latin typeface="+mn-lt"/>
                <a:ea typeface="+mn-ea"/>
                <a:cs typeface="+mn-cs"/>
                <a:sym typeface="+mn-lt"/>
              </a:rPr>
              <a:t>Text</a:t>
            </a:r>
          </a:p>
        </p:txBody>
      </p:sp>
      <p:sp>
        <p:nvSpPr>
          <p:cNvPr id="283" name="Arrow" hidden="1">
            <a:extLst>
              <a:ext uri="{FF2B5EF4-FFF2-40B4-BE49-F238E27FC236}">
                <a16:creationId xmlns:a16="http://schemas.microsoft.com/office/drawing/2014/main" id="{1661818F-9796-4568-A871-51F991C80380}"/>
              </a:ext>
            </a:extLst>
          </p:cNvPr>
          <p:cNvSpPr txBox="1">
            <a:spLocks/>
          </p:cNvSpPr>
          <p:nvPr>
            <p:custDataLst>
              <p:tags r:id="rId13"/>
            </p:custDataLst>
          </p:nvPr>
        </p:nvSpPr>
        <p:spPr bwMode="gray">
          <a:xfrm>
            <a:off x="2900816" y="3278336"/>
            <a:ext cx="1578196" cy="789051"/>
          </a:xfrm>
          <a:prstGeom prst="rightArrow">
            <a:avLst>
              <a:gd name="adj1" fmla="val 54000"/>
              <a:gd name="adj2" fmla="val 37678"/>
            </a:avLst>
          </a:prstGeom>
          <a:solidFill>
            <a:srgbClr val="DCB45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7200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895350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895350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895350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895350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895350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9pPr>
          </a:lstStyle>
          <a:p>
            <a:pPr lvl="0"/>
            <a:r>
              <a:rPr lang="de-DE" sz="1600" dirty="0">
                <a:latin typeface="+mn-lt"/>
                <a:ea typeface="+mn-ea"/>
                <a:cs typeface="+mn-cs"/>
                <a:sym typeface="+mn-lt"/>
              </a:rPr>
              <a:t>Text</a:t>
            </a:r>
          </a:p>
        </p:txBody>
      </p:sp>
      <p:sp>
        <p:nvSpPr>
          <p:cNvPr id="284" name="DirArrow" hidden="1">
            <a:extLst>
              <a:ext uri="{FF2B5EF4-FFF2-40B4-BE49-F238E27FC236}">
                <a16:creationId xmlns:a16="http://schemas.microsoft.com/office/drawing/2014/main" id="{158966D4-0635-4754-AC79-5C17C8C1D032}"/>
              </a:ext>
            </a:extLst>
          </p:cNvPr>
          <p:cNvSpPr>
            <a:spLocks noChangeArrowheads="1"/>
          </p:cNvSpPr>
          <p:nvPr>
            <p:custDataLst>
              <p:tags r:id="rId14"/>
            </p:custDataLst>
          </p:nvPr>
        </p:nvSpPr>
        <p:spPr bwMode="gray">
          <a:xfrm rot="5400000">
            <a:off x="6013042" y="2119046"/>
            <a:ext cx="2666994" cy="296350"/>
          </a:xfrm>
          <a:prstGeom prst="triangle">
            <a:avLst>
              <a:gd name="adj" fmla="val 50000"/>
            </a:avLst>
          </a:prstGeom>
          <a:solidFill>
            <a:srgbClr val="DCB45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/>
            <a:endParaRPr lang="de-DE" sz="1600" dirty="0"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85" name="Bracket" hidden="1">
            <a:extLst>
              <a:ext uri="{FF2B5EF4-FFF2-40B4-BE49-F238E27FC236}">
                <a16:creationId xmlns:a16="http://schemas.microsoft.com/office/drawing/2014/main" id="{5FCCB044-E9BF-430D-A825-D3CC24041CA2}"/>
              </a:ext>
            </a:extLst>
          </p:cNvPr>
          <p:cNvSpPr>
            <a:spLocks/>
          </p:cNvSpPr>
          <p:nvPr>
            <p:custDataLst>
              <p:tags r:id="rId15"/>
            </p:custDataLst>
          </p:nvPr>
        </p:nvSpPr>
        <p:spPr bwMode="gray">
          <a:xfrm>
            <a:off x="6362902" y="2369047"/>
            <a:ext cx="190425" cy="1578103"/>
          </a:xfrm>
          <a:custGeom>
            <a:avLst/>
            <a:gdLst>
              <a:gd name="T0" fmla="*/ 0 w 115"/>
              <a:gd name="T1" fmla="*/ 0 h 1152"/>
              <a:gd name="T2" fmla="*/ 65 w 115"/>
              <a:gd name="T3" fmla="*/ 0 h 1152"/>
              <a:gd name="T4" fmla="*/ 65 w 115"/>
              <a:gd name="T5" fmla="*/ 528 h 1152"/>
              <a:gd name="T6" fmla="*/ 115 w 115"/>
              <a:gd name="T7" fmla="*/ 576 h 1152"/>
              <a:gd name="T8" fmla="*/ 65 w 115"/>
              <a:gd name="T9" fmla="*/ 624 h 1152"/>
              <a:gd name="T10" fmla="*/ 65 w 115"/>
              <a:gd name="T11" fmla="*/ 1152 h 1152"/>
              <a:gd name="T12" fmla="*/ 0 w 115"/>
              <a:gd name="T13" fmla="*/ 1152 h 1152"/>
              <a:gd name="connsiteX0" fmla="*/ 0 w 3868"/>
              <a:gd name="connsiteY0" fmla="*/ 0 h 3282"/>
              <a:gd name="connsiteX1" fmla="*/ 3818 w 3868"/>
              <a:gd name="connsiteY1" fmla="*/ 2130 h 3282"/>
              <a:gd name="connsiteX2" fmla="*/ 3818 w 3868"/>
              <a:gd name="connsiteY2" fmla="*/ 2658 h 3282"/>
              <a:gd name="connsiteX3" fmla="*/ 3868 w 3868"/>
              <a:gd name="connsiteY3" fmla="*/ 2706 h 3282"/>
              <a:gd name="connsiteX4" fmla="*/ 3818 w 3868"/>
              <a:gd name="connsiteY4" fmla="*/ 2754 h 3282"/>
              <a:gd name="connsiteX5" fmla="*/ 3818 w 3868"/>
              <a:gd name="connsiteY5" fmla="*/ 3282 h 3282"/>
              <a:gd name="connsiteX6" fmla="*/ 3753 w 3868"/>
              <a:gd name="connsiteY6" fmla="*/ 3282 h 3282"/>
              <a:gd name="connsiteX0" fmla="*/ 0 w 3868"/>
              <a:gd name="connsiteY0" fmla="*/ 0 h 3282"/>
              <a:gd name="connsiteX1" fmla="*/ 79 w 3868"/>
              <a:gd name="connsiteY1" fmla="*/ 0 h 3282"/>
              <a:gd name="connsiteX2" fmla="*/ 3818 w 3868"/>
              <a:gd name="connsiteY2" fmla="*/ 2658 h 3282"/>
              <a:gd name="connsiteX3" fmla="*/ 3868 w 3868"/>
              <a:gd name="connsiteY3" fmla="*/ 2706 h 3282"/>
              <a:gd name="connsiteX4" fmla="*/ 3818 w 3868"/>
              <a:gd name="connsiteY4" fmla="*/ 2754 h 3282"/>
              <a:gd name="connsiteX5" fmla="*/ 3818 w 3868"/>
              <a:gd name="connsiteY5" fmla="*/ 3282 h 3282"/>
              <a:gd name="connsiteX6" fmla="*/ 3753 w 3868"/>
              <a:gd name="connsiteY6" fmla="*/ 3282 h 3282"/>
              <a:gd name="connsiteX0" fmla="*/ 0 w 3868"/>
              <a:gd name="connsiteY0" fmla="*/ 0 h 3282"/>
              <a:gd name="connsiteX1" fmla="*/ 79 w 3868"/>
              <a:gd name="connsiteY1" fmla="*/ 0 h 3282"/>
              <a:gd name="connsiteX2" fmla="*/ 79 w 3868"/>
              <a:gd name="connsiteY2" fmla="*/ 537 h 3282"/>
              <a:gd name="connsiteX3" fmla="*/ 3868 w 3868"/>
              <a:gd name="connsiteY3" fmla="*/ 2706 h 3282"/>
              <a:gd name="connsiteX4" fmla="*/ 3818 w 3868"/>
              <a:gd name="connsiteY4" fmla="*/ 2754 h 3282"/>
              <a:gd name="connsiteX5" fmla="*/ 3818 w 3868"/>
              <a:gd name="connsiteY5" fmla="*/ 3282 h 3282"/>
              <a:gd name="connsiteX6" fmla="*/ 3753 w 3868"/>
              <a:gd name="connsiteY6" fmla="*/ 3282 h 3282"/>
              <a:gd name="connsiteX0" fmla="*/ 0 w 3818"/>
              <a:gd name="connsiteY0" fmla="*/ 0 h 3282"/>
              <a:gd name="connsiteX1" fmla="*/ 79 w 3818"/>
              <a:gd name="connsiteY1" fmla="*/ 0 h 3282"/>
              <a:gd name="connsiteX2" fmla="*/ 79 w 3818"/>
              <a:gd name="connsiteY2" fmla="*/ 537 h 3282"/>
              <a:gd name="connsiteX3" fmla="*/ 118 w 3818"/>
              <a:gd name="connsiteY3" fmla="*/ 576 h 3282"/>
              <a:gd name="connsiteX4" fmla="*/ 3818 w 3818"/>
              <a:gd name="connsiteY4" fmla="*/ 2754 h 3282"/>
              <a:gd name="connsiteX5" fmla="*/ 3818 w 3818"/>
              <a:gd name="connsiteY5" fmla="*/ 3282 h 3282"/>
              <a:gd name="connsiteX6" fmla="*/ 3753 w 3818"/>
              <a:gd name="connsiteY6" fmla="*/ 3282 h 3282"/>
              <a:gd name="connsiteX0" fmla="*/ 0 w 3818"/>
              <a:gd name="connsiteY0" fmla="*/ 0 h 3282"/>
              <a:gd name="connsiteX1" fmla="*/ 79 w 3818"/>
              <a:gd name="connsiteY1" fmla="*/ 0 h 3282"/>
              <a:gd name="connsiteX2" fmla="*/ 79 w 3818"/>
              <a:gd name="connsiteY2" fmla="*/ 537 h 3282"/>
              <a:gd name="connsiteX3" fmla="*/ 118 w 3818"/>
              <a:gd name="connsiteY3" fmla="*/ 576 h 3282"/>
              <a:gd name="connsiteX4" fmla="*/ 79 w 3818"/>
              <a:gd name="connsiteY4" fmla="*/ 615 h 3282"/>
              <a:gd name="connsiteX5" fmla="*/ 3818 w 3818"/>
              <a:gd name="connsiteY5" fmla="*/ 3282 h 3282"/>
              <a:gd name="connsiteX6" fmla="*/ 3753 w 3818"/>
              <a:gd name="connsiteY6" fmla="*/ 3282 h 3282"/>
              <a:gd name="connsiteX0" fmla="*/ 0 w 3753"/>
              <a:gd name="connsiteY0" fmla="*/ 0 h 3282"/>
              <a:gd name="connsiteX1" fmla="*/ 79 w 3753"/>
              <a:gd name="connsiteY1" fmla="*/ 0 h 3282"/>
              <a:gd name="connsiteX2" fmla="*/ 79 w 3753"/>
              <a:gd name="connsiteY2" fmla="*/ 537 h 3282"/>
              <a:gd name="connsiteX3" fmla="*/ 118 w 3753"/>
              <a:gd name="connsiteY3" fmla="*/ 576 h 3282"/>
              <a:gd name="connsiteX4" fmla="*/ 79 w 3753"/>
              <a:gd name="connsiteY4" fmla="*/ 615 h 3282"/>
              <a:gd name="connsiteX5" fmla="*/ 79 w 3753"/>
              <a:gd name="connsiteY5" fmla="*/ 1152 h 3282"/>
              <a:gd name="connsiteX6" fmla="*/ 3753 w 3753"/>
              <a:gd name="connsiteY6" fmla="*/ 3282 h 3282"/>
              <a:gd name="connsiteX0" fmla="*/ 0 w 118"/>
              <a:gd name="connsiteY0" fmla="*/ 0 h 1152"/>
              <a:gd name="connsiteX1" fmla="*/ 79 w 118"/>
              <a:gd name="connsiteY1" fmla="*/ 0 h 1152"/>
              <a:gd name="connsiteX2" fmla="*/ 79 w 118"/>
              <a:gd name="connsiteY2" fmla="*/ 537 h 1152"/>
              <a:gd name="connsiteX3" fmla="*/ 118 w 118"/>
              <a:gd name="connsiteY3" fmla="*/ 576 h 1152"/>
              <a:gd name="connsiteX4" fmla="*/ 79 w 118"/>
              <a:gd name="connsiteY4" fmla="*/ 615 h 1152"/>
              <a:gd name="connsiteX5" fmla="*/ 79 w 118"/>
              <a:gd name="connsiteY5" fmla="*/ 1152 h 1152"/>
              <a:gd name="connsiteX6" fmla="*/ 0 w 118"/>
              <a:gd name="connsiteY6" fmla="*/ 1152 h 1152"/>
              <a:gd name="connsiteX0" fmla="*/ 0 w 4763"/>
              <a:gd name="connsiteY0" fmla="*/ 0 h 2881"/>
              <a:gd name="connsiteX1" fmla="*/ 4724 w 4763"/>
              <a:gd name="connsiteY1" fmla="*/ 1729 h 2881"/>
              <a:gd name="connsiteX2" fmla="*/ 4724 w 4763"/>
              <a:gd name="connsiteY2" fmla="*/ 2266 h 2881"/>
              <a:gd name="connsiteX3" fmla="*/ 4763 w 4763"/>
              <a:gd name="connsiteY3" fmla="*/ 2305 h 2881"/>
              <a:gd name="connsiteX4" fmla="*/ 4724 w 4763"/>
              <a:gd name="connsiteY4" fmla="*/ 2344 h 2881"/>
              <a:gd name="connsiteX5" fmla="*/ 4724 w 4763"/>
              <a:gd name="connsiteY5" fmla="*/ 2881 h 2881"/>
              <a:gd name="connsiteX6" fmla="*/ 4645 w 4763"/>
              <a:gd name="connsiteY6" fmla="*/ 2881 h 2881"/>
              <a:gd name="connsiteX0" fmla="*/ 0 w 4763"/>
              <a:gd name="connsiteY0" fmla="*/ 0 h 2881"/>
              <a:gd name="connsiteX1" fmla="*/ 93 w 4763"/>
              <a:gd name="connsiteY1" fmla="*/ 0 h 2881"/>
              <a:gd name="connsiteX2" fmla="*/ 4724 w 4763"/>
              <a:gd name="connsiteY2" fmla="*/ 2266 h 2881"/>
              <a:gd name="connsiteX3" fmla="*/ 4763 w 4763"/>
              <a:gd name="connsiteY3" fmla="*/ 2305 h 2881"/>
              <a:gd name="connsiteX4" fmla="*/ 4724 w 4763"/>
              <a:gd name="connsiteY4" fmla="*/ 2344 h 2881"/>
              <a:gd name="connsiteX5" fmla="*/ 4724 w 4763"/>
              <a:gd name="connsiteY5" fmla="*/ 2881 h 2881"/>
              <a:gd name="connsiteX6" fmla="*/ 4645 w 4763"/>
              <a:gd name="connsiteY6" fmla="*/ 2881 h 2881"/>
              <a:gd name="connsiteX0" fmla="*/ 0 w 4763"/>
              <a:gd name="connsiteY0" fmla="*/ 0 h 2881"/>
              <a:gd name="connsiteX1" fmla="*/ 93 w 4763"/>
              <a:gd name="connsiteY1" fmla="*/ 0 h 2881"/>
              <a:gd name="connsiteX2" fmla="*/ 93 w 4763"/>
              <a:gd name="connsiteY2" fmla="*/ 529 h 2881"/>
              <a:gd name="connsiteX3" fmla="*/ 4763 w 4763"/>
              <a:gd name="connsiteY3" fmla="*/ 2305 h 2881"/>
              <a:gd name="connsiteX4" fmla="*/ 4724 w 4763"/>
              <a:gd name="connsiteY4" fmla="*/ 2344 h 2881"/>
              <a:gd name="connsiteX5" fmla="*/ 4724 w 4763"/>
              <a:gd name="connsiteY5" fmla="*/ 2881 h 2881"/>
              <a:gd name="connsiteX6" fmla="*/ 4645 w 4763"/>
              <a:gd name="connsiteY6" fmla="*/ 2881 h 2881"/>
              <a:gd name="connsiteX0" fmla="*/ 0 w 4724"/>
              <a:gd name="connsiteY0" fmla="*/ 0 h 2881"/>
              <a:gd name="connsiteX1" fmla="*/ 93 w 4724"/>
              <a:gd name="connsiteY1" fmla="*/ 0 h 2881"/>
              <a:gd name="connsiteX2" fmla="*/ 93 w 4724"/>
              <a:gd name="connsiteY2" fmla="*/ 529 h 2881"/>
              <a:gd name="connsiteX3" fmla="*/ 139 w 4724"/>
              <a:gd name="connsiteY3" fmla="*/ 576 h 2881"/>
              <a:gd name="connsiteX4" fmla="*/ 4724 w 4724"/>
              <a:gd name="connsiteY4" fmla="*/ 2344 h 2881"/>
              <a:gd name="connsiteX5" fmla="*/ 4724 w 4724"/>
              <a:gd name="connsiteY5" fmla="*/ 2881 h 2881"/>
              <a:gd name="connsiteX6" fmla="*/ 4645 w 4724"/>
              <a:gd name="connsiteY6" fmla="*/ 2881 h 2881"/>
              <a:gd name="connsiteX0" fmla="*/ 0 w 4724"/>
              <a:gd name="connsiteY0" fmla="*/ 0 h 2881"/>
              <a:gd name="connsiteX1" fmla="*/ 93 w 4724"/>
              <a:gd name="connsiteY1" fmla="*/ 0 h 2881"/>
              <a:gd name="connsiteX2" fmla="*/ 93 w 4724"/>
              <a:gd name="connsiteY2" fmla="*/ 529 h 2881"/>
              <a:gd name="connsiteX3" fmla="*/ 139 w 4724"/>
              <a:gd name="connsiteY3" fmla="*/ 576 h 2881"/>
              <a:gd name="connsiteX4" fmla="*/ 93 w 4724"/>
              <a:gd name="connsiteY4" fmla="*/ 622 h 2881"/>
              <a:gd name="connsiteX5" fmla="*/ 4724 w 4724"/>
              <a:gd name="connsiteY5" fmla="*/ 2881 h 2881"/>
              <a:gd name="connsiteX6" fmla="*/ 4645 w 4724"/>
              <a:gd name="connsiteY6" fmla="*/ 2881 h 2881"/>
              <a:gd name="connsiteX0" fmla="*/ 0 w 4645"/>
              <a:gd name="connsiteY0" fmla="*/ 0 h 2881"/>
              <a:gd name="connsiteX1" fmla="*/ 93 w 4645"/>
              <a:gd name="connsiteY1" fmla="*/ 0 h 2881"/>
              <a:gd name="connsiteX2" fmla="*/ 93 w 4645"/>
              <a:gd name="connsiteY2" fmla="*/ 529 h 2881"/>
              <a:gd name="connsiteX3" fmla="*/ 139 w 4645"/>
              <a:gd name="connsiteY3" fmla="*/ 576 h 2881"/>
              <a:gd name="connsiteX4" fmla="*/ 93 w 4645"/>
              <a:gd name="connsiteY4" fmla="*/ 622 h 2881"/>
              <a:gd name="connsiteX5" fmla="*/ 93 w 4645"/>
              <a:gd name="connsiteY5" fmla="*/ 1152 h 2881"/>
              <a:gd name="connsiteX6" fmla="*/ 4645 w 4645"/>
              <a:gd name="connsiteY6" fmla="*/ 2881 h 2881"/>
              <a:gd name="connsiteX0" fmla="*/ 0 w 139"/>
              <a:gd name="connsiteY0" fmla="*/ 0 h 1152"/>
              <a:gd name="connsiteX1" fmla="*/ 93 w 139"/>
              <a:gd name="connsiteY1" fmla="*/ 0 h 1152"/>
              <a:gd name="connsiteX2" fmla="*/ 93 w 139"/>
              <a:gd name="connsiteY2" fmla="*/ 529 h 1152"/>
              <a:gd name="connsiteX3" fmla="*/ 139 w 139"/>
              <a:gd name="connsiteY3" fmla="*/ 576 h 1152"/>
              <a:gd name="connsiteX4" fmla="*/ 93 w 139"/>
              <a:gd name="connsiteY4" fmla="*/ 622 h 1152"/>
              <a:gd name="connsiteX5" fmla="*/ 93 w 139"/>
              <a:gd name="connsiteY5" fmla="*/ 1152 h 1152"/>
              <a:gd name="connsiteX6" fmla="*/ 0 w 139"/>
              <a:gd name="connsiteY6" fmla="*/ 1152 h 1152"/>
              <a:gd name="connsiteX0" fmla="*/ 0 w 4784"/>
              <a:gd name="connsiteY0" fmla="*/ 0 h 2881"/>
              <a:gd name="connsiteX1" fmla="*/ 4738 w 4784"/>
              <a:gd name="connsiteY1" fmla="*/ 1729 h 2881"/>
              <a:gd name="connsiteX2" fmla="*/ 4738 w 4784"/>
              <a:gd name="connsiteY2" fmla="*/ 2258 h 2881"/>
              <a:gd name="connsiteX3" fmla="*/ 4784 w 4784"/>
              <a:gd name="connsiteY3" fmla="*/ 2305 h 2881"/>
              <a:gd name="connsiteX4" fmla="*/ 4738 w 4784"/>
              <a:gd name="connsiteY4" fmla="*/ 2351 h 2881"/>
              <a:gd name="connsiteX5" fmla="*/ 4738 w 4784"/>
              <a:gd name="connsiteY5" fmla="*/ 2881 h 2881"/>
              <a:gd name="connsiteX6" fmla="*/ 4645 w 4784"/>
              <a:gd name="connsiteY6" fmla="*/ 2881 h 2881"/>
              <a:gd name="connsiteX0" fmla="*/ 0 w 4784"/>
              <a:gd name="connsiteY0" fmla="*/ 0 h 2881"/>
              <a:gd name="connsiteX1" fmla="*/ 93 w 4784"/>
              <a:gd name="connsiteY1" fmla="*/ 0 h 2881"/>
              <a:gd name="connsiteX2" fmla="*/ 4738 w 4784"/>
              <a:gd name="connsiteY2" fmla="*/ 2258 h 2881"/>
              <a:gd name="connsiteX3" fmla="*/ 4784 w 4784"/>
              <a:gd name="connsiteY3" fmla="*/ 2305 h 2881"/>
              <a:gd name="connsiteX4" fmla="*/ 4738 w 4784"/>
              <a:gd name="connsiteY4" fmla="*/ 2351 h 2881"/>
              <a:gd name="connsiteX5" fmla="*/ 4738 w 4784"/>
              <a:gd name="connsiteY5" fmla="*/ 2881 h 2881"/>
              <a:gd name="connsiteX6" fmla="*/ 4645 w 4784"/>
              <a:gd name="connsiteY6" fmla="*/ 2881 h 2881"/>
              <a:gd name="connsiteX0" fmla="*/ 0 w 4784"/>
              <a:gd name="connsiteY0" fmla="*/ 0 h 2881"/>
              <a:gd name="connsiteX1" fmla="*/ 93 w 4784"/>
              <a:gd name="connsiteY1" fmla="*/ 0 h 2881"/>
              <a:gd name="connsiteX2" fmla="*/ 93 w 4784"/>
              <a:gd name="connsiteY2" fmla="*/ 529 h 2881"/>
              <a:gd name="connsiteX3" fmla="*/ 4784 w 4784"/>
              <a:gd name="connsiteY3" fmla="*/ 2305 h 2881"/>
              <a:gd name="connsiteX4" fmla="*/ 4738 w 4784"/>
              <a:gd name="connsiteY4" fmla="*/ 2351 h 2881"/>
              <a:gd name="connsiteX5" fmla="*/ 4738 w 4784"/>
              <a:gd name="connsiteY5" fmla="*/ 2881 h 2881"/>
              <a:gd name="connsiteX6" fmla="*/ 4645 w 4784"/>
              <a:gd name="connsiteY6" fmla="*/ 2881 h 2881"/>
              <a:gd name="connsiteX0" fmla="*/ 0 w 4738"/>
              <a:gd name="connsiteY0" fmla="*/ 0 h 2881"/>
              <a:gd name="connsiteX1" fmla="*/ 93 w 4738"/>
              <a:gd name="connsiteY1" fmla="*/ 0 h 2881"/>
              <a:gd name="connsiteX2" fmla="*/ 93 w 4738"/>
              <a:gd name="connsiteY2" fmla="*/ 529 h 2881"/>
              <a:gd name="connsiteX3" fmla="*/ 139 w 4738"/>
              <a:gd name="connsiteY3" fmla="*/ 576 h 2881"/>
              <a:gd name="connsiteX4" fmla="*/ 4738 w 4738"/>
              <a:gd name="connsiteY4" fmla="*/ 2351 h 2881"/>
              <a:gd name="connsiteX5" fmla="*/ 4738 w 4738"/>
              <a:gd name="connsiteY5" fmla="*/ 2881 h 2881"/>
              <a:gd name="connsiteX6" fmla="*/ 4645 w 4738"/>
              <a:gd name="connsiteY6" fmla="*/ 2881 h 2881"/>
              <a:gd name="connsiteX0" fmla="*/ 0 w 4738"/>
              <a:gd name="connsiteY0" fmla="*/ 0 h 2881"/>
              <a:gd name="connsiteX1" fmla="*/ 93 w 4738"/>
              <a:gd name="connsiteY1" fmla="*/ 0 h 2881"/>
              <a:gd name="connsiteX2" fmla="*/ 93 w 4738"/>
              <a:gd name="connsiteY2" fmla="*/ 529 h 2881"/>
              <a:gd name="connsiteX3" fmla="*/ 139 w 4738"/>
              <a:gd name="connsiteY3" fmla="*/ 576 h 2881"/>
              <a:gd name="connsiteX4" fmla="*/ 93 w 4738"/>
              <a:gd name="connsiteY4" fmla="*/ 622 h 2881"/>
              <a:gd name="connsiteX5" fmla="*/ 4738 w 4738"/>
              <a:gd name="connsiteY5" fmla="*/ 2881 h 2881"/>
              <a:gd name="connsiteX6" fmla="*/ 4645 w 4738"/>
              <a:gd name="connsiteY6" fmla="*/ 2881 h 2881"/>
              <a:gd name="connsiteX0" fmla="*/ 0 w 4645"/>
              <a:gd name="connsiteY0" fmla="*/ 0 h 2881"/>
              <a:gd name="connsiteX1" fmla="*/ 93 w 4645"/>
              <a:gd name="connsiteY1" fmla="*/ 0 h 2881"/>
              <a:gd name="connsiteX2" fmla="*/ 93 w 4645"/>
              <a:gd name="connsiteY2" fmla="*/ 529 h 2881"/>
              <a:gd name="connsiteX3" fmla="*/ 139 w 4645"/>
              <a:gd name="connsiteY3" fmla="*/ 576 h 2881"/>
              <a:gd name="connsiteX4" fmla="*/ 93 w 4645"/>
              <a:gd name="connsiteY4" fmla="*/ 622 h 2881"/>
              <a:gd name="connsiteX5" fmla="*/ 93 w 4645"/>
              <a:gd name="connsiteY5" fmla="*/ 1152 h 2881"/>
              <a:gd name="connsiteX6" fmla="*/ 4645 w 4645"/>
              <a:gd name="connsiteY6" fmla="*/ 2881 h 2881"/>
              <a:gd name="connsiteX0" fmla="*/ 0 w 139"/>
              <a:gd name="connsiteY0" fmla="*/ 0 h 1152"/>
              <a:gd name="connsiteX1" fmla="*/ 93 w 139"/>
              <a:gd name="connsiteY1" fmla="*/ 0 h 1152"/>
              <a:gd name="connsiteX2" fmla="*/ 93 w 139"/>
              <a:gd name="connsiteY2" fmla="*/ 529 h 1152"/>
              <a:gd name="connsiteX3" fmla="*/ 139 w 139"/>
              <a:gd name="connsiteY3" fmla="*/ 576 h 1152"/>
              <a:gd name="connsiteX4" fmla="*/ 93 w 139"/>
              <a:gd name="connsiteY4" fmla="*/ 622 h 1152"/>
              <a:gd name="connsiteX5" fmla="*/ 93 w 139"/>
              <a:gd name="connsiteY5" fmla="*/ 1152 h 1152"/>
              <a:gd name="connsiteX6" fmla="*/ 0 w 139"/>
              <a:gd name="connsiteY6" fmla="*/ 1152 h 1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9" h="1152">
                <a:moveTo>
                  <a:pt x="0" y="0"/>
                </a:moveTo>
                <a:lnTo>
                  <a:pt x="93" y="0"/>
                </a:lnTo>
                <a:lnTo>
                  <a:pt x="93" y="529"/>
                </a:lnTo>
                <a:lnTo>
                  <a:pt x="139" y="576"/>
                </a:lnTo>
                <a:lnTo>
                  <a:pt x="93" y="622"/>
                </a:lnTo>
                <a:lnTo>
                  <a:pt x="93" y="1152"/>
                </a:lnTo>
                <a:lnTo>
                  <a:pt x="0" y="1152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/>
            <a:endParaRPr lang="de-DE" sz="1600" dirty="0">
              <a:latin typeface="+mn-lt"/>
              <a:ea typeface="+mn-ea"/>
              <a:cs typeface="+mn-cs"/>
              <a:sym typeface="+mn-lt"/>
            </a:endParaRPr>
          </a:p>
        </p:txBody>
      </p:sp>
      <p:grpSp>
        <p:nvGrpSpPr>
          <p:cNvPr id="289" name="Flow" hidden="1">
            <a:extLst>
              <a:ext uri="{FF2B5EF4-FFF2-40B4-BE49-F238E27FC236}">
                <a16:creationId xmlns:a16="http://schemas.microsoft.com/office/drawing/2014/main" id="{15CD1487-2678-44E2-B5CC-49CEB35C48CB}"/>
              </a:ext>
            </a:extLst>
          </p:cNvPr>
          <p:cNvGrpSpPr>
            <a:grpSpLocks/>
          </p:cNvGrpSpPr>
          <p:nvPr>
            <p:custDataLst>
              <p:tags r:id="rId16"/>
            </p:custDataLst>
          </p:nvPr>
        </p:nvGrpSpPr>
        <p:grpSpPr bwMode="gray">
          <a:xfrm>
            <a:off x="2902711" y="2369047"/>
            <a:ext cx="1578196" cy="789051"/>
            <a:chOff x="5905500" y="3124200"/>
            <a:chExt cx="1828800" cy="914400"/>
          </a:xfrm>
          <a:solidFill>
            <a:srgbClr val="DCB45A"/>
          </a:solidFill>
        </p:grpSpPr>
        <p:sp>
          <p:nvSpPr>
            <p:cNvPr id="290" name="Freeform 85">
              <a:extLst>
                <a:ext uri="{FF2B5EF4-FFF2-40B4-BE49-F238E27FC236}">
                  <a16:creationId xmlns:a16="http://schemas.microsoft.com/office/drawing/2014/main" id="{6EF94FCB-53EA-4797-A26F-EBE1A10BEA94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 bwMode="gray">
            <a:xfrm>
              <a:off x="5905500" y="3124200"/>
              <a:ext cx="1828800" cy="914400"/>
            </a:xfrm>
            <a:custGeom>
              <a:avLst/>
              <a:gdLst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28800" h="914400">
                  <a:moveTo>
                    <a:pt x="0" y="0"/>
                  </a:moveTo>
                  <a:lnTo>
                    <a:pt x="1664208" y="0"/>
                  </a:lnTo>
                  <a:lnTo>
                    <a:pt x="1828800" y="457200"/>
                  </a:lnTo>
                  <a:lnTo>
                    <a:pt x="1664208" y="914400"/>
                  </a:lnTo>
                  <a:lnTo>
                    <a:pt x="0" y="914400"/>
                  </a:lnTo>
                  <a:lnTo>
                    <a:pt x="0" y="457200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eaLnBrk="1"/>
              <a:endParaRPr lang="de-DE" sz="16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291" name="TextBox 290">
              <a:extLst>
                <a:ext uri="{FF2B5EF4-FFF2-40B4-BE49-F238E27FC236}">
                  <a16:creationId xmlns:a16="http://schemas.microsoft.com/office/drawing/2014/main" id="{D66916BC-2C12-4199-9019-E1682114580E}"/>
                </a:ext>
              </a:extLst>
            </p:cNvPr>
            <p:cNvSpPr txBox="1"/>
            <p:nvPr>
              <p:custDataLst>
                <p:tags r:id="rId24"/>
              </p:custDataLst>
            </p:nvPr>
          </p:nvSpPr>
          <p:spPr bwMode="gray">
            <a:xfrm>
              <a:off x="5969000" y="3187700"/>
              <a:ext cx="1524000" cy="793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noAutofit/>
            </a:bodyPr>
            <a:lstStyle>
              <a:lvl1pPr marL="0" lvl="0" indent="0" defTabSz="895350" eaLnBrk="1" hangingPunct="1">
                <a:buClr>
                  <a:schemeClr val="tx2"/>
                </a:buClr>
                <a:defRPr sz="1600" baseline="0">
                  <a:latin typeface="+mn-lt"/>
                </a:defRPr>
              </a:lvl1pPr>
              <a:lvl2pPr marL="180000" lvl="1" indent="-180000" defTabSz="895350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1600" baseline="0">
                  <a:latin typeface="+mn-lt"/>
                </a:defRPr>
              </a:lvl2pPr>
              <a:lvl3pPr marL="360000" lvl="2" indent="-180000" defTabSz="895350" eaLnBrk="1" hangingPunct="1">
                <a:buClr>
                  <a:schemeClr val="tx2"/>
                </a:buClr>
                <a:buSzPct val="100000"/>
                <a:buFont typeface="Arial" panose="020B0604020202020204" pitchFamily="34" charset="0"/>
                <a:buChar char="•"/>
                <a:defRPr sz="1600" baseline="0">
                  <a:latin typeface="+mn-lt"/>
                </a:defRPr>
              </a:lvl3pPr>
              <a:lvl4pPr marL="540000" lvl="3" indent="-180000" defTabSz="895350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1600" baseline="0">
                  <a:latin typeface="+mn-lt"/>
                </a:defRPr>
              </a:lvl4pPr>
              <a:lvl5pPr marL="720000" lvl="4" indent="-180000" defTabSz="895350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»"/>
                <a:defRPr sz="1600" baseline="0">
                  <a:latin typeface="+mn-lt"/>
                </a:defRPr>
              </a:lvl5pPr>
              <a:lvl6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6pPr>
              <a:lvl7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7pPr>
              <a:lvl8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8pPr>
              <a:lvl9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9pPr>
            </a:lstStyle>
            <a:p>
              <a:pPr lvl="0"/>
              <a:r>
                <a:rPr lang="de-DE" sz="1600" b="1" dirty="0">
                  <a:latin typeface="+mn-lt"/>
                  <a:ea typeface="+mn-ea"/>
                  <a:cs typeface="+mn-cs"/>
                  <a:sym typeface="+mn-lt"/>
                </a:rPr>
                <a:t>Text</a:t>
              </a:r>
            </a:p>
          </p:txBody>
        </p:sp>
      </p:grpSp>
      <p:grpSp>
        <p:nvGrpSpPr>
          <p:cNvPr id="292" name="SplitFlow" hidden="1">
            <a:extLst>
              <a:ext uri="{FF2B5EF4-FFF2-40B4-BE49-F238E27FC236}">
                <a16:creationId xmlns:a16="http://schemas.microsoft.com/office/drawing/2014/main" id="{73A0864C-2FD8-4FCE-ACEB-DEE00BA7CF76}"/>
              </a:ext>
            </a:extLst>
          </p:cNvPr>
          <p:cNvGrpSpPr/>
          <p:nvPr>
            <p:custDataLst>
              <p:tags r:id="rId17"/>
            </p:custDataLst>
          </p:nvPr>
        </p:nvGrpSpPr>
        <p:grpSpPr bwMode="gray">
          <a:xfrm>
            <a:off x="4632807" y="2369047"/>
            <a:ext cx="1578196" cy="789051"/>
            <a:chOff x="114300" y="1270000"/>
            <a:chExt cx="1828800" cy="914400"/>
          </a:xfrm>
          <a:solidFill>
            <a:srgbClr val="DCB45A"/>
          </a:solidFill>
        </p:grpSpPr>
        <p:sp>
          <p:nvSpPr>
            <p:cNvPr id="293" name="Freeform 88">
              <a:extLst>
                <a:ext uri="{FF2B5EF4-FFF2-40B4-BE49-F238E27FC236}">
                  <a16:creationId xmlns:a16="http://schemas.microsoft.com/office/drawing/2014/main" id="{7F450F19-2202-46C9-B60D-9542379B2702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 bwMode="gray">
            <a:xfrm>
              <a:off x="114300" y="1270000"/>
              <a:ext cx="1828800" cy="457200"/>
            </a:xfrm>
            <a:custGeom>
              <a:avLst/>
              <a:gdLst>
                <a:gd name="connsiteX0" fmla="*/ 1664208 w 1828800"/>
                <a:gd name="connsiteY0" fmla="*/ 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1828800 w 1828800"/>
                <a:gd name="connsiteY0" fmla="*/ 45720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0 w 1828800"/>
                <a:gd name="connsiteY0" fmla="*/ 45720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0 w 1828800"/>
                <a:gd name="connsiteY0" fmla="*/ 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457200">
                  <a:moveTo>
                    <a:pt x="0" y="0"/>
                  </a:moveTo>
                  <a:lnTo>
                    <a:pt x="1664208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eaLnBrk="1"/>
              <a:endParaRPr lang="de-DE" sz="16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294" name="TextBox 293">
              <a:extLst>
                <a:ext uri="{FF2B5EF4-FFF2-40B4-BE49-F238E27FC236}">
                  <a16:creationId xmlns:a16="http://schemas.microsoft.com/office/drawing/2014/main" id="{15247FC2-B846-48EF-B0A5-0E1AC51708E7}"/>
                </a:ext>
              </a:extLst>
            </p:cNvPr>
            <p:cNvSpPr txBox="1"/>
            <p:nvPr>
              <p:custDataLst>
                <p:tags r:id="rId20"/>
              </p:custDataLst>
            </p:nvPr>
          </p:nvSpPr>
          <p:spPr bwMode="gray">
            <a:xfrm>
              <a:off x="177800" y="1327150"/>
              <a:ext cx="1524000" cy="3361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noAutofit/>
            </a:bodyPr>
            <a:lstStyle>
              <a:lvl1pPr marL="0" lvl="0" indent="0" defTabSz="895350" eaLnBrk="1" hangingPunct="1">
                <a:buClr>
                  <a:schemeClr val="tx2"/>
                </a:buClr>
                <a:defRPr sz="1600" baseline="0">
                  <a:latin typeface="+mn-lt"/>
                </a:defRPr>
              </a:lvl1pPr>
              <a:lvl2pPr marL="180000" lvl="1" indent="-180000" defTabSz="895350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1600" baseline="0">
                  <a:latin typeface="+mn-lt"/>
                </a:defRPr>
              </a:lvl2pPr>
              <a:lvl3pPr marL="360000" lvl="2" indent="-180000" defTabSz="895350" eaLnBrk="1" hangingPunct="1">
                <a:buClr>
                  <a:schemeClr val="tx2"/>
                </a:buClr>
                <a:buSzPct val="100000"/>
                <a:buFont typeface="Arial" panose="020B0604020202020204" pitchFamily="34" charset="0"/>
                <a:buChar char="•"/>
                <a:defRPr sz="1600" baseline="0">
                  <a:latin typeface="+mn-lt"/>
                </a:defRPr>
              </a:lvl3pPr>
              <a:lvl4pPr marL="540000" lvl="3" indent="-180000" defTabSz="895350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1600" baseline="0">
                  <a:latin typeface="+mn-lt"/>
                </a:defRPr>
              </a:lvl4pPr>
              <a:lvl5pPr marL="720000" lvl="4" indent="-180000" defTabSz="895350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»"/>
                <a:defRPr sz="1600" baseline="0">
                  <a:latin typeface="+mn-lt"/>
                </a:defRPr>
              </a:lvl5pPr>
              <a:lvl6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6pPr>
              <a:lvl7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7pPr>
              <a:lvl8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8pPr>
              <a:lvl9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9pPr>
            </a:lstStyle>
            <a:p>
              <a:pPr lvl="0"/>
              <a:r>
                <a:rPr lang="de-DE" sz="1600" b="1" dirty="0">
                  <a:latin typeface="+mn-lt"/>
                  <a:ea typeface="+mn-ea"/>
                  <a:cs typeface="+mn-cs"/>
                  <a:sym typeface="+mn-lt"/>
                </a:rPr>
                <a:t>Text</a:t>
              </a:r>
            </a:p>
          </p:txBody>
        </p:sp>
        <p:sp>
          <p:nvSpPr>
            <p:cNvPr id="295" name="Freeform 90">
              <a:extLst>
                <a:ext uri="{FF2B5EF4-FFF2-40B4-BE49-F238E27FC236}">
                  <a16:creationId xmlns:a16="http://schemas.microsoft.com/office/drawing/2014/main" id="{6901536F-391C-4721-9A47-FA9FDF2C8987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 bwMode="gray">
            <a:xfrm>
              <a:off x="114300" y="1727200"/>
              <a:ext cx="1828800" cy="457200"/>
            </a:xfrm>
            <a:custGeom>
              <a:avLst/>
              <a:gdLst>
                <a:gd name="connsiteX0" fmla="*/ 1664208 w 1828800"/>
                <a:gd name="connsiteY0" fmla="*/ 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1828800 w 1828800"/>
                <a:gd name="connsiteY0" fmla="*/ 45720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0 w 1828800"/>
                <a:gd name="connsiteY0" fmla="*/ 45720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0 w 1828800"/>
                <a:gd name="connsiteY0" fmla="*/ 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1676400 w 1828800"/>
                <a:gd name="connsiteY0" fmla="*/ 30480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1676400 w 1828800"/>
                <a:gd name="connsiteY0" fmla="*/ 0 h 457200"/>
                <a:gd name="connsiteX1" fmla="*/ 1511808 w 1828800"/>
                <a:gd name="connsiteY1" fmla="*/ 457200 h 457200"/>
                <a:gd name="connsiteX2" fmla="*/ 1828800 w 1828800"/>
                <a:gd name="connsiteY2" fmla="*/ 152400 h 457200"/>
                <a:gd name="connsiteX3" fmla="*/ 0 w 1828800"/>
                <a:gd name="connsiteY3" fmla="*/ 152400 h 457200"/>
                <a:gd name="connsiteX0" fmla="*/ 1828800 w 1828800"/>
                <a:gd name="connsiteY0" fmla="*/ 0 h 457200"/>
                <a:gd name="connsiteX1" fmla="*/ 1664208 w 1828800"/>
                <a:gd name="connsiteY1" fmla="*/ 457200 h 457200"/>
                <a:gd name="connsiteX2" fmla="*/ 0 w 1828800"/>
                <a:gd name="connsiteY2" fmla="*/ 457200 h 457200"/>
                <a:gd name="connsiteX3" fmla="*/ 152400 w 1828800"/>
                <a:gd name="connsiteY3" fmla="*/ 152400 h 457200"/>
                <a:gd name="connsiteX0" fmla="*/ 1828800 w 1828800"/>
                <a:gd name="connsiteY0" fmla="*/ 0 h 457200"/>
                <a:gd name="connsiteX1" fmla="*/ 1664208 w 1828800"/>
                <a:gd name="connsiteY1" fmla="*/ 457200 h 457200"/>
                <a:gd name="connsiteX2" fmla="*/ 0 w 1828800"/>
                <a:gd name="connsiteY2" fmla="*/ 457200 h 457200"/>
                <a:gd name="connsiteX3" fmla="*/ 0 w 18288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457200">
                  <a:moveTo>
                    <a:pt x="1828800" y="0"/>
                  </a:moveTo>
                  <a:lnTo>
                    <a:pt x="1664208" y="457200"/>
                  </a:lnTo>
                  <a:lnTo>
                    <a:pt x="0" y="45720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eaLnBrk="1"/>
              <a:endParaRPr lang="de-DE" sz="16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296" name="TextBox 295">
              <a:extLst>
                <a:ext uri="{FF2B5EF4-FFF2-40B4-BE49-F238E27FC236}">
                  <a16:creationId xmlns:a16="http://schemas.microsoft.com/office/drawing/2014/main" id="{29AF8259-FE75-48B0-8B41-F897677AFE7C}"/>
                </a:ext>
              </a:extLst>
            </p:cNvPr>
            <p:cNvSpPr txBox="1"/>
            <p:nvPr>
              <p:custDataLst>
                <p:tags r:id="rId22"/>
              </p:custDataLst>
            </p:nvPr>
          </p:nvSpPr>
          <p:spPr bwMode="gray">
            <a:xfrm>
              <a:off x="177800" y="1784350"/>
              <a:ext cx="1524000" cy="342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noAutofit/>
            </a:bodyPr>
            <a:lstStyle>
              <a:lvl1pPr marL="0" lvl="0" indent="0" defTabSz="895350" eaLnBrk="1" hangingPunct="1">
                <a:buClr>
                  <a:schemeClr val="tx2"/>
                </a:buClr>
                <a:defRPr sz="1600" baseline="0">
                  <a:latin typeface="+mn-lt"/>
                </a:defRPr>
              </a:lvl1pPr>
              <a:lvl2pPr marL="180000" lvl="1" indent="-180000" defTabSz="895350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1600" baseline="0">
                  <a:latin typeface="+mn-lt"/>
                </a:defRPr>
              </a:lvl2pPr>
              <a:lvl3pPr marL="360000" lvl="2" indent="-180000" defTabSz="895350" eaLnBrk="1" hangingPunct="1">
                <a:buClr>
                  <a:schemeClr val="tx2"/>
                </a:buClr>
                <a:buSzPct val="100000"/>
                <a:buFont typeface="Arial" panose="020B0604020202020204" pitchFamily="34" charset="0"/>
                <a:buChar char="•"/>
                <a:defRPr sz="1600" baseline="0">
                  <a:latin typeface="+mn-lt"/>
                </a:defRPr>
              </a:lvl3pPr>
              <a:lvl4pPr marL="540000" lvl="3" indent="-180000" defTabSz="895350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1600" baseline="0">
                  <a:latin typeface="+mn-lt"/>
                </a:defRPr>
              </a:lvl4pPr>
              <a:lvl5pPr marL="720000" lvl="4" indent="-180000" defTabSz="895350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»"/>
                <a:defRPr sz="1600" baseline="0">
                  <a:latin typeface="+mn-lt"/>
                </a:defRPr>
              </a:lvl5pPr>
              <a:lvl6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6pPr>
              <a:lvl7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7pPr>
              <a:lvl8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8pPr>
              <a:lvl9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9pPr>
            </a:lstStyle>
            <a:p>
              <a:pPr lvl="0"/>
              <a:r>
                <a:rPr lang="de-DE" sz="1600" b="1" dirty="0">
                  <a:latin typeface="+mn-lt"/>
                  <a:ea typeface="+mn-ea"/>
                  <a:cs typeface="+mn-cs"/>
                  <a:sym typeface="+mn-lt"/>
                </a:rPr>
                <a:t>Text</a:t>
              </a:r>
            </a:p>
          </p:txBody>
        </p:sp>
      </p:grpSp>
      <p:sp>
        <p:nvSpPr>
          <p:cNvPr id="298" name="4. Footnote" hidden="1">
            <a:extLst>
              <a:ext uri="{FF2B5EF4-FFF2-40B4-BE49-F238E27FC236}">
                <a16:creationId xmlns:a16="http://schemas.microsoft.com/office/drawing/2014/main" id="{62A356C6-7F50-4D97-A742-34F98DCA1818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482332" y="4668081"/>
            <a:ext cx="8328551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>
            <a:lvl1pPr marL="104775" indent="-104775"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10318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217613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404938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74613" indent="-74613">
              <a:defRPr/>
            </a:pPr>
            <a:r>
              <a:rPr lang="de-DE" sz="800" baseline="0" noProof="0" dirty="0">
                <a:latin typeface="+mn-lt"/>
                <a:ea typeface="+mn-ea"/>
                <a:cs typeface="+mn-cs"/>
                <a:sym typeface="+mn-lt"/>
              </a:rPr>
              <a:t>1 Fußnote</a:t>
            </a:r>
          </a:p>
        </p:txBody>
      </p:sp>
      <p:sp>
        <p:nvSpPr>
          <p:cNvPr id="3" name="5. Source" hidden="1">
            <a:extLst>
              <a:ext uri="{FF2B5EF4-FFF2-40B4-BE49-F238E27FC236}">
                <a16:creationId xmlns:a16="http://schemas.microsoft.com/office/drawing/2014/main" id="{895EDC5D-E624-4701-8C42-E7C3A956562A}"/>
              </a:ext>
            </a:extLst>
          </p:cNvPr>
          <p:cNvSpPr txBox="1"/>
          <p:nvPr userDrawn="1">
            <p:custDataLst>
              <p:tags r:id="rId18"/>
            </p:custDataLst>
          </p:nvPr>
        </p:nvSpPr>
        <p:spPr>
          <a:xfrm>
            <a:off x="482333" y="4823710"/>
            <a:ext cx="7883862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de-DE" sz="800"/>
              <a:t>Quelle: Quelle</a:t>
            </a:r>
            <a:endParaRPr lang="de-DE" sz="800" dirty="0"/>
          </a:p>
        </p:txBody>
      </p:sp>
    </p:spTree>
    <p:extLst>
      <p:ext uri="{BB962C8B-B14F-4D97-AF65-F5344CB8AC3E}">
        <p14:creationId xmlns:p14="http://schemas.microsoft.com/office/powerpoint/2010/main" val="1262726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0" r:id="rId1"/>
    <p:sldLayoutId id="2147484021" r:id="rId2"/>
    <p:sldLayoutId id="2147484022" r:id="rId3"/>
    <p:sldLayoutId id="2147484023" r:id="rId4"/>
    <p:sldLayoutId id="2147484024" r:id="rId5"/>
    <p:sldLayoutId id="2147484025" r:id="rId6"/>
  </p:sldLayoutIdLst>
  <p:hf hdr="0" ftr="0" dt="0"/>
  <p:txStyles>
    <p:titleStyle>
      <a:lvl1pPr algn="l" defTabSz="671496" rtl="0" eaLnBrk="1" fontAlgn="base" hangingPunct="1">
        <a:spcBef>
          <a:spcPct val="0"/>
        </a:spcBef>
        <a:spcAft>
          <a:spcPct val="0"/>
        </a:spcAft>
        <a:tabLst>
          <a:tab pos="447675" algn="l"/>
        </a:tabLst>
        <a:defRPr sz="2400" b="0" baseline="0">
          <a:solidFill>
            <a:schemeClr val="tx2"/>
          </a:solidFill>
          <a:latin typeface="+mj-lt"/>
          <a:ea typeface="+mj-ea"/>
          <a:cs typeface="+mj-cs"/>
          <a:sym typeface="+mj-lt"/>
        </a:defRPr>
      </a:lvl1pPr>
      <a:lvl2pPr algn="l" defTabSz="671496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2pPr>
      <a:lvl3pPr algn="l" defTabSz="671496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3pPr>
      <a:lvl4pPr algn="l" defTabSz="671496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4pPr>
      <a:lvl5pPr algn="l" defTabSz="671496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5pPr>
      <a:lvl6pPr marL="342892" algn="l" defTabSz="671496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6pPr>
      <a:lvl7pPr marL="685783" algn="l" defTabSz="671496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7pPr>
      <a:lvl8pPr marL="1028675" algn="l" defTabSz="671496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8pPr>
      <a:lvl9pPr marL="1371566" algn="l" defTabSz="671496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9pPr>
    </p:titleStyle>
    <p:bodyStyle>
      <a:lvl1pPr marL="0" indent="0" algn="l" defTabSz="671496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  <a:sym typeface="+mn-lt"/>
        </a:defRPr>
      </a:lvl1pPr>
      <a:lvl2pPr marL="180000" indent="-180000" algn="l" defTabSz="67149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00000"/>
        <a:buFont typeface="Calibri" panose="020F0502020204030204" pitchFamily="34" charset="0"/>
        <a:buChar char="–"/>
        <a:defRPr sz="1600" baseline="0">
          <a:solidFill>
            <a:schemeClr val="tx1"/>
          </a:solidFill>
          <a:latin typeface="+mn-lt"/>
          <a:ea typeface="+mn-ea"/>
          <a:cs typeface="+mn-cs"/>
          <a:sym typeface="+mn-lt"/>
        </a:defRPr>
      </a:lvl2pPr>
      <a:lvl3pPr marL="360000" indent="-180000" algn="l" defTabSz="67149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00000"/>
        <a:buFont typeface="Arial" panose="020B0604020202020204" pitchFamily="34" charset="0"/>
        <a:buChar char="•"/>
        <a:defRPr sz="1600" baseline="0">
          <a:solidFill>
            <a:schemeClr val="tx1"/>
          </a:solidFill>
          <a:latin typeface="+mn-lt"/>
          <a:ea typeface="+mn-ea"/>
          <a:cs typeface="+mn-cs"/>
          <a:sym typeface="+mn-lt"/>
        </a:defRPr>
      </a:lvl3pPr>
      <a:lvl4pPr marL="540000" indent="-180000" algn="l" defTabSz="67149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00000"/>
        <a:buFont typeface="Calibri" panose="020F0502020204030204" pitchFamily="34" charset="0"/>
        <a:buChar char="–"/>
        <a:defRPr sz="1600" baseline="0">
          <a:solidFill>
            <a:schemeClr val="tx1"/>
          </a:solidFill>
          <a:latin typeface="+mn-lt"/>
          <a:ea typeface="+mn-ea"/>
          <a:cs typeface="+mn-cs"/>
          <a:sym typeface="+mn-lt"/>
        </a:defRPr>
      </a:lvl4pPr>
      <a:lvl5pPr marL="720000" indent="-180000" algn="l" defTabSz="67149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00000"/>
        <a:buFont typeface="Calibri" panose="020F0502020204030204" pitchFamily="34" charset="0"/>
        <a:buChar char="»"/>
        <a:defRPr sz="1600" baseline="0">
          <a:solidFill>
            <a:schemeClr val="tx1"/>
          </a:solidFill>
          <a:latin typeface="+mn-lt"/>
          <a:ea typeface="+mn-ea"/>
          <a:cs typeface="+mn-cs"/>
          <a:sym typeface="+mn-lt"/>
        </a:defRPr>
      </a:lvl5pPr>
      <a:lvl6pPr marL="562342" indent="-97628" algn="l" defTabSz="67149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200" baseline="0">
          <a:solidFill>
            <a:schemeClr val="tx1"/>
          </a:solidFill>
          <a:latin typeface="+mn-lt"/>
        </a:defRPr>
      </a:lvl6pPr>
      <a:lvl7pPr marL="562342" indent="-97628" algn="l" defTabSz="67149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200" baseline="0">
          <a:solidFill>
            <a:schemeClr val="tx1"/>
          </a:solidFill>
          <a:latin typeface="+mn-lt"/>
        </a:defRPr>
      </a:lvl7pPr>
      <a:lvl8pPr marL="562342" indent="-97628" algn="l" defTabSz="67149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200" baseline="0">
          <a:solidFill>
            <a:schemeClr val="tx1"/>
          </a:solidFill>
          <a:latin typeface="+mn-lt"/>
        </a:defRPr>
      </a:lvl8pPr>
      <a:lvl9pPr marL="562342" indent="-97628" algn="l" defTabSz="67149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2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  <p15:guide id="3" pos="307">
          <p15:clr>
            <a:srgbClr val="F26B43"/>
          </p15:clr>
        </p15:guide>
      </p15:sldGuideLst>
    </p:ext>
  </p:extLst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833438300"/>
              </p:ext>
            </p:extLst>
          </p:nvPr>
        </p:nvGraphicFramePr>
        <p:xfrm>
          <a:off x="0" y="2"/>
          <a:ext cx="161984" cy="1214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8" imgW="270" imgH="270" progId="TCLayout.ActiveDocument.1">
                  <p:embed/>
                </p:oleObj>
              </mc:Choice>
              <mc:Fallback>
                <p:oleObj name="think-cell Slide" r:id="rId38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39"/>
                      <a:stretch>
                        <a:fillRect/>
                      </a:stretch>
                    </p:blipFill>
                    <p:spPr>
                      <a:xfrm>
                        <a:off x="0" y="2"/>
                        <a:ext cx="161984" cy="1214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2" name="Title Placeholder 2">
            <a:extLst>
              <a:ext uri="{FF2B5EF4-FFF2-40B4-BE49-F238E27FC236}">
                <a16:creationId xmlns:a16="http://schemas.microsoft.com/office/drawing/2014/main" id="{C63E4853-76DF-4E82-93F3-1C1797E678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gray">
          <a:xfrm>
            <a:off x="487362" y="285784"/>
            <a:ext cx="832855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de-DE" noProof="0" dirty="0"/>
          </a:p>
        </p:txBody>
      </p:sp>
      <p:sp>
        <p:nvSpPr>
          <p:cNvPr id="231" name="Rectangle 286">
            <a:extLst>
              <a:ext uri="{FF2B5EF4-FFF2-40B4-BE49-F238E27FC236}">
                <a16:creationId xmlns:a16="http://schemas.microsoft.com/office/drawing/2014/main" id="{8BEF51BE-745D-4BFB-A1F7-632A88F4E5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gray">
          <a:xfrm>
            <a:off x="487362" y="1944727"/>
            <a:ext cx="8328552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de-DE" noProof="0" dirty="0"/>
              <a:t>Edit Master </a:t>
            </a:r>
            <a:r>
              <a:rPr lang="de-DE" noProof="0" dirty="0" err="1"/>
              <a:t>text</a:t>
            </a:r>
            <a:r>
              <a:rPr lang="de-DE" noProof="0" dirty="0"/>
              <a:t> </a:t>
            </a:r>
            <a:r>
              <a:rPr lang="de-DE" noProof="0" dirty="0" err="1"/>
              <a:t>styles</a:t>
            </a:r>
            <a:endParaRPr lang="de-DE" noProof="0" dirty="0"/>
          </a:p>
          <a:p>
            <a:pPr lvl="1"/>
            <a:r>
              <a:rPr lang="de-DE" noProof="0" dirty="0"/>
              <a:t>Second </a:t>
            </a:r>
            <a:r>
              <a:rPr lang="de-DE" noProof="0" dirty="0" err="1"/>
              <a:t>level</a:t>
            </a:r>
            <a:endParaRPr lang="de-DE" noProof="0" dirty="0"/>
          </a:p>
          <a:p>
            <a:pPr lvl="2"/>
            <a:r>
              <a:rPr lang="de-DE" noProof="0" dirty="0"/>
              <a:t>Third </a:t>
            </a:r>
            <a:r>
              <a:rPr lang="de-DE" noProof="0" dirty="0" err="1"/>
              <a:t>level</a:t>
            </a:r>
            <a:endParaRPr lang="de-DE" noProof="0" dirty="0"/>
          </a:p>
          <a:p>
            <a:pPr lvl="3"/>
            <a:r>
              <a:rPr lang="de-DE" noProof="0" dirty="0" err="1"/>
              <a:t>Fourth</a:t>
            </a:r>
            <a:r>
              <a:rPr lang="de-DE" noProof="0" dirty="0"/>
              <a:t> </a:t>
            </a:r>
            <a:r>
              <a:rPr lang="de-DE" noProof="0" dirty="0" err="1"/>
              <a:t>level</a:t>
            </a:r>
            <a:endParaRPr lang="de-DE" noProof="0" dirty="0"/>
          </a:p>
          <a:p>
            <a:pPr lvl="4"/>
            <a:r>
              <a:rPr lang="de-DE" noProof="0" dirty="0" err="1"/>
              <a:t>Fifth</a:t>
            </a:r>
            <a:r>
              <a:rPr lang="de-DE" noProof="0" dirty="0"/>
              <a:t> </a:t>
            </a:r>
            <a:r>
              <a:rPr lang="de-DE" noProof="0" dirty="0" err="1"/>
              <a:t>level</a:t>
            </a:r>
            <a:endParaRPr lang="de-DE" noProof="0" dirty="0"/>
          </a:p>
        </p:txBody>
      </p:sp>
      <p:grpSp>
        <p:nvGrpSpPr>
          <p:cNvPr id="233" name="ACET" hidden="1">
            <a:extLst>
              <a:ext uri="{FF2B5EF4-FFF2-40B4-BE49-F238E27FC236}">
                <a16:creationId xmlns:a16="http://schemas.microsoft.com/office/drawing/2014/main" id="{B7BFAA48-F233-4733-814D-2D34ADF8A94A}"/>
              </a:ext>
            </a:extLst>
          </p:cNvPr>
          <p:cNvGrpSpPr>
            <a:grpSpLocks/>
          </p:cNvGrpSpPr>
          <p:nvPr/>
        </p:nvGrpSpPr>
        <p:grpSpPr bwMode="gray">
          <a:xfrm>
            <a:off x="482332" y="1330760"/>
            <a:ext cx="4350892" cy="510219"/>
            <a:chOff x="915" y="715"/>
            <a:chExt cx="2686" cy="315"/>
          </a:xfrm>
        </p:grpSpPr>
        <p:cxnSp>
          <p:nvCxnSpPr>
            <p:cNvPr id="234" name="AutoShape 249">
              <a:extLst>
                <a:ext uri="{FF2B5EF4-FFF2-40B4-BE49-F238E27FC236}">
                  <a16:creationId xmlns:a16="http://schemas.microsoft.com/office/drawing/2014/main" id="{8E299325-0908-429A-A43C-864ABBC3BF0A}"/>
                </a:ext>
              </a:extLst>
            </p:cNvPr>
            <p:cNvCxnSpPr>
              <a:cxnSpLocks noChangeShapeType="1"/>
              <a:stCxn id="235" idx="4"/>
              <a:endCxn id="235" idx="6"/>
            </p:cNvCxnSpPr>
            <p:nvPr/>
          </p:nvCxnSpPr>
          <p:spPr bwMode="gray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35" name="AutoShape 250">
              <a:extLst>
                <a:ext uri="{FF2B5EF4-FFF2-40B4-BE49-F238E27FC236}">
                  <a16:creationId xmlns:a16="http://schemas.microsoft.com/office/drawing/2014/main" id="{67326F4F-D049-4C75-8265-333792AFF1F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15" y="715"/>
              <a:ext cx="2686" cy="315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de-DE" sz="1600" b="1" baseline="0" noProof="0" dirty="0">
                  <a:latin typeface="+mn-lt"/>
                  <a:ea typeface="+mn-ea"/>
                  <a:cs typeface="+mn-cs"/>
                  <a:sym typeface="+mn-lt"/>
                </a:rPr>
                <a:t>Title</a:t>
              </a:r>
            </a:p>
            <a:p>
              <a:r>
                <a:rPr lang="de-DE" sz="1600" baseline="0" noProof="0" dirty="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+mn-lt"/>
                </a:rPr>
                <a:t>Unit </a:t>
              </a:r>
              <a:r>
                <a:rPr lang="de-DE" sz="1600" baseline="0" noProof="0" dirty="0" err="1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+mn-lt"/>
                </a:rPr>
                <a:t>of</a:t>
              </a:r>
              <a:r>
                <a:rPr lang="de-DE" sz="1600" baseline="0" noProof="0" dirty="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+mn-lt"/>
                </a:rPr>
                <a:t> </a:t>
              </a:r>
              <a:r>
                <a:rPr lang="de-DE" sz="1600" baseline="0" noProof="0" dirty="0" err="1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+mn-lt"/>
                </a:rPr>
                <a:t>measure</a:t>
              </a:r>
              <a:endParaRPr lang="de-DE" sz="1600" baseline="0" noProof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endParaRPr>
            </a:p>
          </p:txBody>
        </p:sp>
      </p:grpSp>
      <p:grpSp>
        <p:nvGrpSpPr>
          <p:cNvPr id="236" name="LegendBoxes" hidden="1">
            <a:extLst>
              <a:ext uri="{FF2B5EF4-FFF2-40B4-BE49-F238E27FC236}">
                <a16:creationId xmlns:a16="http://schemas.microsoft.com/office/drawing/2014/main" id="{178CE95F-AAA5-4233-B75E-5AC888A3C7E1}"/>
              </a:ext>
            </a:extLst>
          </p:cNvPr>
          <p:cNvGrpSpPr>
            <a:grpSpLocks/>
          </p:cNvGrpSpPr>
          <p:nvPr/>
        </p:nvGrpSpPr>
        <p:grpSpPr bwMode="gray">
          <a:xfrm>
            <a:off x="7957228" y="705842"/>
            <a:ext cx="853656" cy="1013962"/>
            <a:chOff x="4936" y="176"/>
            <a:chExt cx="527" cy="626"/>
          </a:xfrm>
        </p:grpSpPr>
        <p:sp>
          <p:nvSpPr>
            <p:cNvPr id="237" name="Legend1">
              <a:extLst>
                <a:ext uri="{FF2B5EF4-FFF2-40B4-BE49-F238E27FC236}">
                  <a16:creationId xmlns:a16="http://schemas.microsoft.com/office/drawing/2014/main" id="{FD2954D7-7A55-4DE6-BCB8-CEC5F455FF7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096" y="176"/>
              <a:ext cx="367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de-DE" sz="1200" noProof="0" dirty="0">
                  <a:latin typeface="+mn-lt"/>
                  <a:ea typeface="+mn-ea"/>
                  <a:cs typeface="+mn-cs"/>
                  <a:sym typeface="+mn-lt"/>
                </a:rPr>
                <a:t>Legende</a:t>
              </a:r>
            </a:p>
          </p:txBody>
        </p:sp>
        <p:sp>
          <p:nvSpPr>
            <p:cNvPr id="238" name="LegendRectangle1">
              <a:extLst>
                <a:ext uri="{FF2B5EF4-FFF2-40B4-BE49-F238E27FC236}">
                  <a16:creationId xmlns:a16="http://schemas.microsoft.com/office/drawing/2014/main" id="{90715808-B60F-4060-87EB-A373BAF2A80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936" y="182"/>
              <a:ext cx="104" cy="104"/>
            </a:xfrm>
            <a:prstGeom prst="rect">
              <a:avLst/>
            </a:prstGeom>
            <a:solidFill>
              <a:srgbClr val="DCB45A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/>
            <a:p>
              <a:pPr eaLnBrk="1"/>
              <a:endParaRPr lang="de-DE" sz="1200" noProof="0" dirty="0"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239" name="Legend2">
              <a:extLst>
                <a:ext uri="{FF2B5EF4-FFF2-40B4-BE49-F238E27FC236}">
                  <a16:creationId xmlns:a16="http://schemas.microsoft.com/office/drawing/2014/main" id="{3CED7A6B-0705-47FE-9498-42190C9FE2D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096" y="346"/>
              <a:ext cx="367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de-DE" sz="1200" noProof="0" dirty="0">
                  <a:latin typeface="+mn-lt"/>
                  <a:ea typeface="+mn-ea"/>
                  <a:cs typeface="+mn-cs"/>
                  <a:sym typeface="+mn-lt"/>
                </a:rPr>
                <a:t>Legende</a:t>
              </a:r>
            </a:p>
          </p:txBody>
        </p:sp>
        <p:sp>
          <p:nvSpPr>
            <p:cNvPr id="240" name="LegendRectangle2">
              <a:extLst>
                <a:ext uri="{FF2B5EF4-FFF2-40B4-BE49-F238E27FC236}">
                  <a16:creationId xmlns:a16="http://schemas.microsoft.com/office/drawing/2014/main" id="{5D408D83-C3A2-4F29-B503-A5D73750E8E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936" y="352"/>
              <a:ext cx="104" cy="104"/>
            </a:xfrm>
            <a:prstGeom prst="rect">
              <a:avLst/>
            </a:prstGeom>
            <a:solidFill>
              <a:srgbClr val="72BFC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/>
            <a:p>
              <a:pPr eaLnBrk="1"/>
              <a:endParaRPr lang="de-DE" sz="1200" noProof="0" dirty="0"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241" name="Legend3">
              <a:extLst>
                <a:ext uri="{FF2B5EF4-FFF2-40B4-BE49-F238E27FC236}">
                  <a16:creationId xmlns:a16="http://schemas.microsoft.com/office/drawing/2014/main" id="{FE873619-EDEB-42C5-A3D6-186F6AAD54D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096" y="517"/>
              <a:ext cx="367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de-DE" sz="1200" noProof="0" dirty="0">
                  <a:latin typeface="+mn-lt"/>
                  <a:ea typeface="+mn-ea"/>
                  <a:cs typeface="+mn-cs"/>
                  <a:sym typeface="+mn-lt"/>
                </a:rPr>
                <a:t>Legende</a:t>
              </a:r>
            </a:p>
          </p:txBody>
        </p:sp>
        <p:sp>
          <p:nvSpPr>
            <p:cNvPr id="242" name="LegendRectangle3">
              <a:extLst>
                <a:ext uri="{FF2B5EF4-FFF2-40B4-BE49-F238E27FC236}">
                  <a16:creationId xmlns:a16="http://schemas.microsoft.com/office/drawing/2014/main" id="{47C70F84-C2C7-46AE-B1AD-8CB46CCA9DF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936" y="523"/>
              <a:ext cx="104" cy="104"/>
            </a:xfrm>
            <a:prstGeom prst="rect">
              <a:avLst/>
            </a:prstGeom>
            <a:solidFill>
              <a:srgbClr val="55B478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/>
            <a:p>
              <a:pPr eaLnBrk="1"/>
              <a:endParaRPr lang="de-DE" sz="1200" noProof="0" dirty="0"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243" name="Legend4">
              <a:extLst>
                <a:ext uri="{FF2B5EF4-FFF2-40B4-BE49-F238E27FC236}">
                  <a16:creationId xmlns:a16="http://schemas.microsoft.com/office/drawing/2014/main" id="{7B681804-DE82-4F59-8942-958206A6D77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096" y="688"/>
              <a:ext cx="367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de-DE" sz="1200" noProof="0" dirty="0">
                  <a:latin typeface="+mn-lt"/>
                  <a:ea typeface="+mn-ea"/>
                  <a:cs typeface="+mn-cs"/>
                  <a:sym typeface="+mn-lt"/>
                </a:rPr>
                <a:t>Legende</a:t>
              </a:r>
            </a:p>
          </p:txBody>
        </p:sp>
        <p:sp>
          <p:nvSpPr>
            <p:cNvPr id="244" name="LegendRectangle4">
              <a:extLst>
                <a:ext uri="{FF2B5EF4-FFF2-40B4-BE49-F238E27FC236}">
                  <a16:creationId xmlns:a16="http://schemas.microsoft.com/office/drawing/2014/main" id="{66D5DCF2-ADFF-434C-802C-80154CF4EEF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936" y="694"/>
              <a:ext cx="104" cy="104"/>
            </a:xfrm>
            <a:prstGeom prst="rect">
              <a:avLst/>
            </a:prstGeom>
            <a:solidFill>
              <a:srgbClr val="3372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/>
            <a:p>
              <a:pPr eaLnBrk="1"/>
              <a:endParaRPr lang="de-DE" sz="1200" noProof="0" dirty="0">
                <a:latin typeface="+mn-lt"/>
                <a:ea typeface="+mn-ea"/>
                <a:cs typeface="+mn-cs"/>
                <a:sym typeface="+mn-lt"/>
              </a:endParaRPr>
            </a:p>
          </p:txBody>
        </p:sp>
      </p:grpSp>
      <p:grpSp>
        <p:nvGrpSpPr>
          <p:cNvPr id="245" name="LegendLines" hidden="1">
            <a:extLst>
              <a:ext uri="{FF2B5EF4-FFF2-40B4-BE49-F238E27FC236}">
                <a16:creationId xmlns:a16="http://schemas.microsoft.com/office/drawing/2014/main" id="{24DA7C49-012D-4BF4-801F-000B08FDB8DB}"/>
              </a:ext>
            </a:extLst>
          </p:cNvPr>
          <p:cNvGrpSpPr>
            <a:grpSpLocks/>
          </p:cNvGrpSpPr>
          <p:nvPr/>
        </p:nvGrpSpPr>
        <p:grpSpPr bwMode="gray">
          <a:xfrm>
            <a:off x="7642979" y="705842"/>
            <a:ext cx="1167905" cy="741845"/>
            <a:chOff x="4750" y="176"/>
            <a:chExt cx="721" cy="458"/>
          </a:xfrm>
        </p:grpSpPr>
        <p:sp>
          <p:nvSpPr>
            <p:cNvPr id="246" name="LineLegend1">
              <a:extLst>
                <a:ext uri="{FF2B5EF4-FFF2-40B4-BE49-F238E27FC236}">
                  <a16:creationId xmlns:a16="http://schemas.microsoft.com/office/drawing/2014/main" id="{39EA9B37-BBF4-4D0F-A898-3944E050EA77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rgbClr val="3372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/>
            <a:lstStyle/>
            <a:p>
              <a:pPr eaLnBrk="1"/>
              <a:endParaRPr lang="de-DE" sz="1200" noProof="0" dirty="0"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247" name="LineLegend2">
              <a:extLst>
                <a:ext uri="{FF2B5EF4-FFF2-40B4-BE49-F238E27FC236}">
                  <a16:creationId xmlns:a16="http://schemas.microsoft.com/office/drawing/2014/main" id="{13E44DE0-4525-4A65-A81F-F5706439259F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rgbClr val="337299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/>
            <a:lstStyle/>
            <a:p>
              <a:pPr eaLnBrk="1"/>
              <a:endParaRPr lang="de-DE" sz="1200" noProof="0" dirty="0"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248" name="LineLegend3">
              <a:extLst>
                <a:ext uri="{FF2B5EF4-FFF2-40B4-BE49-F238E27FC236}">
                  <a16:creationId xmlns:a16="http://schemas.microsoft.com/office/drawing/2014/main" id="{725907F6-2295-40BF-9897-65CD68C1C5A0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rgbClr val="337299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/>
            <a:lstStyle/>
            <a:p>
              <a:pPr eaLnBrk="1"/>
              <a:endParaRPr lang="de-DE" sz="1200" noProof="0" dirty="0"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249" name="Legend1">
              <a:extLst>
                <a:ext uri="{FF2B5EF4-FFF2-40B4-BE49-F238E27FC236}">
                  <a16:creationId xmlns:a16="http://schemas.microsoft.com/office/drawing/2014/main" id="{1179389F-A4CE-4774-8E4A-50248D83A7F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104" y="176"/>
              <a:ext cx="367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de-DE" sz="1200" noProof="0" dirty="0">
                  <a:latin typeface="+mn-lt"/>
                  <a:ea typeface="+mn-ea"/>
                  <a:cs typeface="+mn-cs"/>
                  <a:sym typeface="+mn-lt"/>
                </a:rPr>
                <a:t>Legende</a:t>
              </a:r>
            </a:p>
          </p:txBody>
        </p:sp>
        <p:sp>
          <p:nvSpPr>
            <p:cNvPr id="250" name="Legend2">
              <a:extLst>
                <a:ext uri="{FF2B5EF4-FFF2-40B4-BE49-F238E27FC236}">
                  <a16:creationId xmlns:a16="http://schemas.microsoft.com/office/drawing/2014/main" id="{AC0C0CD9-FE01-4C39-A802-1D682AF4108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104" y="344"/>
              <a:ext cx="367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de-DE" sz="1200" noProof="0" dirty="0">
                  <a:latin typeface="+mn-lt"/>
                  <a:ea typeface="+mn-ea"/>
                  <a:cs typeface="+mn-cs"/>
                  <a:sym typeface="+mn-lt"/>
                </a:rPr>
                <a:t>Legende</a:t>
              </a:r>
            </a:p>
          </p:txBody>
        </p:sp>
        <p:sp>
          <p:nvSpPr>
            <p:cNvPr id="251" name="Legend3">
              <a:extLst>
                <a:ext uri="{FF2B5EF4-FFF2-40B4-BE49-F238E27FC236}">
                  <a16:creationId xmlns:a16="http://schemas.microsoft.com/office/drawing/2014/main" id="{ABDC7ADA-5CF9-473B-900E-C762DB2F0BE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104" y="520"/>
              <a:ext cx="367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de-DE" sz="1200" noProof="0" dirty="0">
                  <a:latin typeface="+mn-lt"/>
                  <a:ea typeface="+mn-ea"/>
                  <a:cs typeface="+mn-cs"/>
                  <a:sym typeface="+mn-lt"/>
                </a:rPr>
                <a:t>Legende</a:t>
              </a:r>
            </a:p>
          </p:txBody>
        </p:sp>
      </p:grpSp>
      <p:grpSp>
        <p:nvGrpSpPr>
          <p:cNvPr id="252" name="Sticker" hidden="1">
            <a:extLst>
              <a:ext uri="{FF2B5EF4-FFF2-40B4-BE49-F238E27FC236}">
                <a16:creationId xmlns:a16="http://schemas.microsoft.com/office/drawing/2014/main" id="{58CB69B6-A04E-4A58-885B-DC1A5C4FD9AB}"/>
              </a:ext>
            </a:extLst>
          </p:cNvPr>
          <p:cNvGrpSpPr/>
          <p:nvPr/>
        </p:nvGrpSpPr>
        <p:grpSpPr bwMode="gray">
          <a:xfrm>
            <a:off x="8236497" y="705842"/>
            <a:ext cx="574388" cy="241447"/>
            <a:chOff x="8177855" y="288153"/>
            <a:chExt cx="562920" cy="236641"/>
          </a:xfrm>
        </p:grpSpPr>
        <p:sp>
          <p:nvSpPr>
            <p:cNvPr id="253" name="StickerRectangle">
              <a:extLst>
                <a:ext uri="{FF2B5EF4-FFF2-40B4-BE49-F238E27FC236}">
                  <a16:creationId xmlns:a16="http://schemas.microsoft.com/office/drawing/2014/main" id="{87F0D757-2513-4B38-AD13-A0152E1636A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177855" y="288153"/>
              <a:ext cx="562920" cy="236641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8800" rIns="0" bIns="27432" anchor="ctr" anchorCtr="0">
              <a:spAutoFit/>
            </a:bodyPr>
            <a:lstStyle/>
            <a:p>
              <a:pPr algn="r" defTabSz="895350">
                <a:buClr>
                  <a:schemeClr val="tx2"/>
                </a:buClr>
              </a:pPr>
              <a:r>
                <a:rPr lang="de-DE" sz="1200" noProof="0" dirty="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+mn-lt"/>
                </a:rPr>
                <a:t>STICKER</a:t>
              </a:r>
            </a:p>
          </p:txBody>
        </p:sp>
        <p:cxnSp>
          <p:nvCxnSpPr>
            <p:cNvPr id="254" name="AutoShape 32">
              <a:extLst>
                <a:ext uri="{FF2B5EF4-FFF2-40B4-BE49-F238E27FC236}">
                  <a16:creationId xmlns:a16="http://schemas.microsoft.com/office/drawing/2014/main" id="{1398B4D7-125F-4DF8-BA27-26E0F99AAEA8}"/>
                </a:ext>
              </a:extLst>
            </p:cNvPr>
            <p:cNvCxnSpPr>
              <a:cxnSpLocks noChangeShapeType="1"/>
              <a:stCxn id="253" idx="4"/>
              <a:endCxn id="253" idx="6"/>
            </p:cNvCxnSpPr>
            <p:nvPr/>
          </p:nvCxnSpPr>
          <p:spPr bwMode="gray">
            <a:xfrm>
              <a:off x="8177855" y="524794"/>
              <a:ext cx="562920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55" name="AutoShape 32">
              <a:extLst>
                <a:ext uri="{FF2B5EF4-FFF2-40B4-BE49-F238E27FC236}">
                  <a16:creationId xmlns:a16="http://schemas.microsoft.com/office/drawing/2014/main" id="{FBF6EE8C-ACDF-405C-BDA6-C5AECD90CF66}"/>
                </a:ext>
              </a:extLst>
            </p:cNvPr>
            <p:cNvCxnSpPr>
              <a:cxnSpLocks noChangeShapeType="1"/>
              <a:stCxn id="253" idx="2"/>
              <a:endCxn id="253" idx="0"/>
            </p:cNvCxnSpPr>
            <p:nvPr userDrawn="1"/>
          </p:nvCxnSpPr>
          <p:spPr bwMode="gray">
            <a:xfrm>
              <a:off x="8177855" y="288153"/>
              <a:ext cx="562920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256" name="LegendMoons" hidden="1">
            <a:extLst>
              <a:ext uri="{FF2B5EF4-FFF2-40B4-BE49-F238E27FC236}">
                <a16:creationId xmlns:a16="http://schemas.microsoft.com/office/drawing/2014/main" id="{B9FD1467-C9BF-4995-943B-942940CE1C92}"/>
              </a:ext>
            </a:extLst>
          </p:cNvPr>
          <p:cNvGrpSpPr/>
          <p:nvPr/>
        </p:nvGrpSpPr>
        <p:grpSpPr bwMode="gray">
          <a:xfrm>
            <a:off x="7876846" y="705842"/>
            <a:ext cx="934038" cy="1333054"/>
            <a:chOff x="7769225" y="2105025"/>
            <a:chExt cx="915390" cy="1306516"/>
          </a:xfrm>
        </p:grpSpPr>
        <p:grpSp>
          <p:nvGrpSpPr>
            <p:cNvPr id="257" name="MoonLegend1">
              <a:extLst>
                <a:ext uri="{FF2B5EF4-FFF2-40B4-BE49-F238E27FC236}">
                  <a16:creationId xmlns:a16="http://schemas.microsoft.com/office/drawing/2014/main" id="{C141AADD-6EF5-408C-B89C-6998065C0812}"/>
                </a:ext>
              </a:extLst>
            </p:cNvPr>
            <p:cNvGrpSpPr>
              <a:grpSpLocks noChangeAspect="1"/>
            </p:cNvGrpSpPr>
            <p:nvPr>
              <p:custDataLst>
                <p:tags r:id="rId23"/>
              </p:custDataLst>
            </p:nvPr>
          </p:nvGrpSpPr>
          <p:grpSpPr bwMode="gray">
            <a:xfrm>
              <a:off x="7769225" y="2105025"/>
              <a:ext cx="209550" cy="209551"/>
              <a:chOff x="4533" y="183"/>
              <a:chExt cx="144" cy="144"/>
            </a:xfrm>
          </p:grpSpPr>
          <p:sp>
            <p:nvSpPr>
              <p:cNvPr id="275" name="Oval 38">
                <a:extLst>
                  <a:ext uri="{FF2B5EF4-FFF2-40B4-BE49-F238E27FC236}">
                    <a16:creationId xmlns:a16="http://schemas.microsoft.com/office/drawing/2014/main" id="{69F302F8-5305-4F34-85E9-4FB421CBB9B4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36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rgbClr val="DCB45A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/>
              <a:p>
                <a:pPr eaLnBrk="1"/>
                <a:endParaRPr lang="de-DE" sz="1200" noProof="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276" name="Arc 39">
                <a:extLst>
                  <a:ext uri="{FF2B5EF4-FFF2-40B4-BE49-F238E27FC236}">
                    <a16:creationId xmlns:a16="http://schemas.microsoft.com/office/drawing/2014/main" id="{2EF6E64B-E9EB-494C-83FB-007E7FB142AA}"/>
                  </a:ext>
                </a:extLst>
              </p:cNvPr>
              <p:cNvSpPr>
                <a:spLocks noChangeAspect="1"/>
              </p:cNvSpPr>
              <p:nvPr>
                <p:custDataLst>
                  <p:tags r:id="rId37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rgbClr val="3372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/>
              <a:p>
                <a:pPr eaLnBrk="1"/>
                <a:endParaRPr lang="de-DE" sz="1200" noProof="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</p:grpSp>
        <p:grpSp>
          <p:nvGrpSpPr>
            <p:cNvPr id="258" name="MoonLegend2">
              <a:extLst>
                <a:ext uri="{FF2B5EF4-FFF2-40B4-BE49-F238E27FC236}">
                  <a16:creationId xmlns:a16="http://schemas.microsoft.com/office/drawing/2014/main" id="{F7B87BFA-761F-4BD1-A15C-344C48FC3B70}"/>
                </a:ext>
              </a:extLst>
            </p:cNvPr>
            <p:cNvGrpSpPr>
              <a:grpSpLocks noChangeAspect="1"/>
            </p:cNvGrpSpPr>
            <p:nvPr>
              <p:custDataLst>
                <p:tags r:id="rId24"/>
              </p:custDataLst>
            </p:nvPr>
          </p:nvGrpSpPr>
          <p:grpSpPr bwMode="gray">
            <a:xfrm>
              <a:off x="7769225" y="2379266"/>
              <a:ext cx="209550" cy="209551"/>
              <a:chOff x="1694" y="2044"/>
              <a:chExt cx="160" cy="160"/>
            </a:xfrm>
          </p:grpSpPr>
          <p:sp>
            <p:nvSpPr>
              <p:cNvPr id="273" name="Oval 41">
                <a:extLst>
                  <a:ext uri="{FF2B5EF4-FFF2-40B4-BE49-F238E27FC236}">
                    <a16:creationId xmlns:a16="http://schemas.microsoft.com/office/drawing/2014/main" id="{61C3042E-6EAD-4A35-A7E4-C59B18A3EBF2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34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rgbClr val="DCB45A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/>
              <a:p>
                <a:pPr eaLnBrk="1"/>
                <a:endParaRPr lang="de-DE" sz="1200" noProof="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274" name="Arc 42">
                <a:extLst>
                  <a:ext uri="{FF2B5EF4-FFF2-40B4-BE49-F238E27FC236}">
                    <a16:creationId xmlns:a16="http://schemas.microsoft.com/office/drawing/2014/main" id="{4F3D0221-B283-4579-B397-F5330A0014C2}"/>
                  </a:ext>
                </a:extLst>
              </p:cNvPr>
              <p:cNvSpPr>
                <a:spLocks noChangeAspect="1"/>
              </p:cNvSpPr>
              <p:nvPr>
                <p:custDataLst>
                  <p:tags r:id="rId35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arc">
                <a:avLst/>
              </a:prstGeom>
              <a:solidFill>
                <a:srgbClr val="3372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/>
              <a:p>
                <a:pPr eaLnBrk="1"/>
                <a:endParaRPr lang="de-DE" sz="1200" noProof="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</p:grpSp>
        <p:grpSp>
          <p:nvGrpSpPr>
            <p:cNvPr id="259" name="MoonLegend4">
              <a:extLst>
                <a:ext uri="{FF2B5EF4-FFF2-40B4-BE49-F238E27FC236}">
                  <a16:creationId xmlns:a16="http://schemas.microsoft.com/office/drawing/2014/main" id="{BCCCD0D1-32E8-4A48-8135-0E58019CDAE8}"/>
                </a:ext>
              </a:extLst>
            </p:cNvPr>
            <p:cNvGrpSpPr>
              <a:grpSpLocks noChangeAspect="1"/>
            </p:cNvGrpSpPr>
            <p:nvPr>
              <p:custDataLst>
                <p:tags r:id="rId25"/>
              </p:custDataLst>
            </p:nvPr>
          </p:nvGrpSpPr>
          <p:grpSpPr bwMode="gray">
            <a:xfrm>
              <a:off x="7769225" y="2927748"/>
              <a:ext cx="209550" cy="209551"/>
              <a:chOff x="4495" y="1198"/>
              <a:chExt cx="160" cy="160"/>
            </a:xfrm>
          </p:grpSpPr>
          <p:sp>
            <p:nvSpPr>
              <p:cNvPr id="271" name="Oval 47">
                <a:extLst>
                  <a:ext uri="{FF2B5EF4-FFF2-40B4-BE49-F238E27FC236}">
                    <a16:creationId xmlns:a16="http://schemas.microsoft.com/office/drawing/2014/main" id="{4624F1EA-8FBC-451A-965F-7D43D249C0FD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32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rgbClr val="DCB45A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/>
              <a:p>
                <a:pPr eaLnBrk="1"/>
                <a:endParaRPr lang="de-DE" sz="1200" noProof="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272" name="Arc 48">
                <a:extLst>
                  <a:ext uri="{FF2B5EF4-FFF2-40B4-BE49-F238E27FC236}">
                    <a16:creationId xmlns:a16="http://schemas.microsoft.com/office/drawing/2014/main" id="{A2A90D3D-76A7-49E1-B27E-ABC461AF523A}"/>
                  </a:ext>
                </a:extLst>
              </p:cNvPr>
              <p:cNvSpPr>
                <a:spLocks noChangeAspect="1"/>
              </p:cNvSpPr>
              <p:nvPr>
                <p:custDataLst>
                  <p:tags r:id="rId33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rgbClr val="3372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/>
              <a:p>
                <a:pPr eaLnBrk="1"/>
                <a:endParaRPr lang="de-DE" sz="1200" noProof="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</p:grpSp>
        <p:grpSp>
          <p:nvGrpSpPr>
            <p:cNvPr id="260" name="MoonLegend5">
              <a:extLst>
                <a:ext uri="{FF2B5EF4-FFF2-40B4-BE49-F238E27FC236}">
                  <a16:creationId xmlns:a16="http://schemas.microsoft.com/office/drawing/2014/main" id="{C118DC04-4F9D-45EE-B5B2-78B7A6E9771B}"/>
                </a:ext>
              </a:extLst>
            </p:cNvPr>
            <p:cNvGrpSpPr>
              <a:grpSpLocks noChangeAspect="1"/>
            </p:cNvGrpSpPr>
            <p:nvPr>
              <p:custDataLst>
                <p:tags r:id="rId26"/>
              </p:custDataLst>
            </p:nvPr>
          </p:nvGrpSpPr>
          <p:grpSpPr bwMode="gray">
            <a:xfrm>
              <a:off x="7769225" y="3201990"/>
              <a:ext cx="209550" cy="209551"/>
              <a:chOff x="4495" y="1440"/>
              <a:chExt cx="160" cy="160"/>
            </a:xfrm>
          </p:grpSpPr>
          <p:sp>
            <p:nvSpPr>
              <p:cNvPr id="269" name="Oval 50">
                <a:extLst>
                  <a:ext uri="{FF2B5EF4-FFF2-40B4-BE49-F238E27FC236}">
                    <a16:creationId xmlns:a16="http://schemas.microsoft.com/office/drawing/2014/main" id="{CC3F96B2-DF3D-46E4-907E-D1AA42E4B328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30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rgbClr val="DCB45A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/>
              <a:p>
                <a:pPr eaLnBrk="1"/>
                <a:endParaRPr lang="de-DE" sz="1200" noProof="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270" name="Oval 51">
                <a:extLst>
                  <a:ext uri="{FF2B5EF4-FFF2-40B4-BE49-F238E27FC236}">
                    <a16:creationId xmlns:a16="http://schemas.microsoft.com/office/drawing/2014/main" id="{E8759416-6C68-42C6-8D9F-1C892B364596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31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rgbClr val="3372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/>
              <a:p>
                <a:pPr eaLnBrk="1"/>
                <a:endParaRPr lang="de-DE" sz="1200" noProof="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</p:grpSp>
        <p:sp>
          <p:nvSpPr>
            <p:cNvPr id="261" name="Legend1">
              <a:extLst>
                <a:ext uri="{FF2B5EF4-FFF2-40B4-BE49-F238E27FC236}">
                  <a16:creationId xmlns:a16="http://schemas.microsoft.com/office/drawing/2014/main" id="{F9B455C1-E854-4256-BCEA-F3B06E26D91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089900" y="2117467"/>
              <a:ext cx="59471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de-DE" sz="1200" noProof="0" dirty="0">
                  <a:latin typeface="+mn-lt"/>
                  <a:ea typeface="+mn-ea"/>
                  <a:cs typeface="+mn-cs"/>
                  <a:sym typeface="+mn-lt"/>
                </a:rPr>
                <a:t>Legende</a:t>
              </a:r>
            </a:p>
          </p:txBody>
        </p:sp>
        <p:sp>
          <p:nvSpPr>
            <p:cNvPr id="262" name="Legend2">
              <a:extLst>
                <a:ext uri="{FF2B5EF4-FFF2-40B4-BE49-F238E27FC236}">
                  <a16:creationId xmlns:a16="http://schemas.microsoft.com/office/drawing/2014/main" id="{7D5A9FB9-F434-4D96-BAF5-0E11046E2C1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089900" y="2392363"/>
              <a:ext cx="59471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de-DE" sz="1200" noProof="0" dirty="0">
                  <a:latin typeface="+mn-lt"/>
                  <a:ea typeface="+mn-ea"/>
                  <a:cs typeface="+mn-cs"/>
                  <a:sym typeface="+mn-lt"/>
                </a:rPr>
                <a:t>Legende</a:t>
              </a:r>
            </a:p>
          </p:txBody>
        </p:sp>
        <p:sp>
          <p:nvSpPr>
            <p:cNvPr id="263" name="Legend3">
              <a:extLst>
                <a:ext uri="{FF2B5EF4-FFF2-40B4-BE49-F238E27FC236}">
                  <a16:creationId xmlns:a16="http://schemas.microsoft.com/office/drawing/2014/main" id="{A246E890-13DF-4A0E-A9B8-A144B6F04E2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089900" y="2667002"/>
              <a:ext cx="59471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de-DE" sz="1200" noProof="0" dirty="0">
                  <a:latin typeface="+mn-lt"/>
                  <a:ea typeface="+mn-ea"/>
                  <a:cs typeface="+mn-cs"/>
                  <a:sym typeface="+mn-lt"/>
                </a:rPr>
                <a:t>Legende</a:t>
              </a:r>
            </a:p>
          </p:txBody>
        </p:sp>
        <p:sp>
          <p:nvSpPr>
            <p:cNvPr id="264" name="Legend4">
              <a:extLst>
                <a:ext uri="{FF2B5EF4-FFF2-40B4-BE49-F238E27FC236}">
                  <a16:creationId xmlns:a16="http://schemas.microsoft.com/office/drawing/2014/main" id="{D1E040E8-71E3-4836-A062-B8120447C87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089900" y="2938465"/>
              <a:ext cx="59471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de-DE" sz="1200" noProof="0" dirty="0">
                  <a:latin typeface="+mn-lt"/>
                  <a:ea typeface="+mn-ea"/>
                  <a:cs typeface="+mn-cs"/>
                  <a:sym typeface="+mn-lt"/>
                </a:rPr>
                <a:t>Legende</a:t>
              </a:r>
            </a:p>
          </p:txBody>
        </p:sp>
        <p:sp>
          <p:nvSpPr>
            <p:cNvPr id="265" name="Legend5">
              <a:extLst>
                <a:ext uri="{FF2B5EF4-FFF2-40B4-BE49-F238E27FC236}">
                  <a16:creationId xmlns:a16="http://schemas.microsoft.com/office/drawing/2014/main" id="{50240907-172D-4753-91C9-80D0DA51598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089900" y="3214690"/>
              <a:ext cx="59471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de-DE" sz="1200" noProof="0" dirty="0">
                  <a:latin typeface="+mn-lt"/>
                  <a:ea typeface="+mn-ea"/>
                  <a:cs typeface="+mn-cs"/>
                  <a:sym typeface="+mn-lt"/>
                </a:rPr>
                <a:t>Legende</a:t>
              </a:r>
            </a:p>
          </p:txBody>
        </p:sp>
        <p:grpSp>
          <p:nvGrpSpPr>
            <p:cNvPr id="266" name="MoonLegend3">
              <a:extLst>
                <a:ext uri="{FF2B5EF4-FFF2-40B4-BE49-F238E27FC236}">
                  <a16:creationId xmlns:a16="http://schemas.microsoft.com/office/drawing/2014/main" id="{734B19B6-EAB3-4182-A4D2-294E2B0914AE}"/>
                </a:ext>
              </a:extLst>
            </p:cNvPr>
            <p:cNvGrpSpPr>
              <a:grpSpLocks noChangeAspect="1"/>
            </p:cNvGrpSpPr>
            <p:nvPr>
              <p:custDataLst>
                <p:tags r:id="rId27"/>
              </p:custDataLst>
            </p:nvPr>
          </p:nvGrpSpPr>
          <p:grpSpPr bwMode="gray">
            <a:xfrm>
              <a:off x="7769225" y="2653507"/>
              <a:ext cx="209550" cy="209551"/>
              <a:chOff x="4495" y="1198"/>
              <a:chExt cx="160" cy="160"/>
            </a:xfrm>
          </p:grpSpPr>
          <p:sp>
            <p:nvSpPr>
              <p:cNvPr id="267" name="Oval 47">
                <a:extLst>
                  <a:ext uri="{FF2B5EF4-FFF2-40B4-BE49-F238E27FC236}">
                    <a16:creationId xmlns:a16="http://schemas.microsoft.com/office/drawing/2014/main" id="{4ED7ADEC-CA19-4A94-AECD-EAB2A6BEB1C5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28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rgbClr val="DCB45A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/>
              <a:p>
                <a:pPr eaLnBrk="1"/>
                <a:endParaRPr lang="de-DE" sz="1200" noProof="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268" name="Arc 48">
                <a:extLst>
                  <a:ext uri="{FF2B5EF4-FFF2-40B4-BE49-F238E27FC236}">
                    <a16:creationId xmlns:a16="http://schemas.microsoft.com/office/drawing/2014/main" id="{E4E23CA7-BF4B-4C0F-BC49-209BD8CC9824}"/>
                  </a:ext>
                </a:extLst>
              </p:cNvPr>
              <p:cNvSpPr>
                <a:spLocks noChangeAspect="1"/>
              </p:cNvSpPr>
              <p:nvPr>
                <p:custDataLst>
                  <p:tags r:id="rId29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rgbClr val="3372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/>
              <a:p>
                <a:pPr eaLnBrk="1"/>
                <a:endParaRPr lang="de-DE" sz="1200" noProof="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</p:grpSp>
      </p:grpSp>
      <p:sp>
        <p:nvSpPr>
          <p:cNvPr id="277" name="pg number">
            <a:extLst>
              <a:ext uri="{FF2B5EF4-FFF2-40B4-BE49-F238E27FC236}">
                <a16:creationId xmlns:a16="http://schemas.microsoft.com/office/drawing/2014/main" id="{2643CF11-ED9A-4B78-866C-85C18685F107}"/>
              </a:ext>
            </a:extLst>
          </p:cNvPr>
          <p:cNvSpPr>
            <a:spLocks/>
          </p:cNvSpPr>
          <p:nvPr/>
        </p:nvSpPr>
        <p:spPr bwMode="gray">
          <a:xfrm>
            <a:off x="8496695" y="4854488"/>
            <a:ext cx="31418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/>
          <a:p>
            <a:pPr lvl="0" algn="r"/>
            <a:r>
              <a:rPr lang="de-DE" sz="600" noProof="0" dirty="0">
                <a:solidFill>
                  <a:srgbClr val="898989"/>
                </a:solidFill>
                <a:latin typeface="+mn-lt"/>
                <a:ea typeface="+mn-ea"/>
                <a:cs typeface="+mn-cs"/>
                <a:sym typeface="+mn-lt"/>
              </a:rPr>
              <a:t>Seite </a:t>
            </a:r>
            <a:fld id="{42C328C1-A84F-4A39-A664-DBA00541A8C6}" type="slidenum">
              <a:rPr lang="de-DE" sz="600" noProof="0" smtClean="0">
                <a:solidFill>
                  <a:srgbClr val="898989"/>
                </a:solidFill>
                <a:latin typeface="+mn-lt"/>
                <a:ea typeface="+mn-ea"/>
                <a:cs typeface="+mn-cs"/>
                <a:sym typeface="+mn-lt"/>
              </a:rPr>
              <a:pPr lvl="0" algn="r"/>
              <a:t>‹Nr.›</a:t>
            </a:fld>
            <a:endParaRPr lang="de-DE" sz="600" baseline="0" noProof="0" dirty="0">
              <a:solidFill>
                <a:srgbClr val="898989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78" name="3. Unit of measure" hidden="1">
            <a:extLst>
              <a:ext uri="{FF2B5EF4-FFF2-40B4-BE49-F238E27FC236}">
                <a16:creationId xmlns:a16="http://schemas.microsoft.com/office/drawing/2014/main" id="{C1C5E9FC-6DFB-4661-BBC8-BFE79A2A891E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482332" y="705842"/>
            <a:ext cx="8328552" cy="251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tabLst>
                <a:tab pos="447675" algn="l"/>
              </a:tabLst>
              <a:defRPr/>
            </a:pPr>
            <a:r>
              <a:rPr lang="de-DE" sz="1600" baseline="0" noProof="0" dirty="0" err="1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rPr>
              <a:t>Subtitle</a:t>
            </a:r>
            <a:endParaRPr lang="de-DE" sz="1600" baseline="0" noProof="0" dirty="0">
              <a:solidFill>
                <a:schemeClr val="tx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79" name="1. On-page tracker" hidden="1">
            <a:extLst>
              <a:ext uri="{FF2B5EF4-FFF2-40B4-BE49-F238E27FC236}">
                <a16:creationId xmlns:a16="http://schemas.microsoft.com/office/drawing/2014/main" id="{F2397FCC-58BD-48D6-B195-C27C77AD392F}"/>
              </a:ext>
            </a:extLst>
          </p:cNvPr>
          <p:cNvSpPr>
            <a:spLocks noChangeArrowheads="1"/>
          </p:cNvSpPr>
          <p:nvPr/>
        </p:nvSpPr>
        <p:spPr bwMode="gray">
          <a:xfrm>
            <a:off x="482332" y="39933"/>
            <a:ext cx="625364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>
              <a:tabLst>
                <a:tab pos="447675" algn="l"/>
              </a:tabLst>
            </a:pPr>
            <a:r>
              <a:rPr lang="de-DE" sz="1200" cap="all" baseline="0" dirty="0" err="1">
                <a:latin typeface="+mn-lt"/>
                <a:ea typeface="+mn-ea"/>
                <a:cs typeface="+mn-cs"/>
                <a:sym typeface="+mn-lt"/>
              </a:rPr>
              <a:t>TRACKER</a:t>
            </a:r>
            <a:endParaRPr lang="de-DE" sz="1200" cap="all" baseline="0" dirty="0">
              <a:latin typeface="+mn-lt"/>
              <a:ea typeface="+mn-ea"/>
              <a:cs typeface="+mn-cs"/>
              <a:sym typeface="+mn-lt"/>
            </a:endParaRPr>
          </a:p>
        </p:txBody>
      </p:sp>
      <p:grpSp>
        <p:nvGrpSpPr>
          <p:cNvPr id="286" name="Moon" hidden="1">
            <a:extLst>
              <a:ext uri="{FF2B5EF4-FFF2-40B4-BE49-F238E27FC236}">
                <a16:creationId xmlns:a16="http://schemas.microsoft.com/office/drawing/2014/main" id="{63BC6243-1F52-45E4-A894-40C9C2856252}"/>
              </a:ext>
            </a:extLst>
          </p:cNvPr>
          <p:cNvGrpSpPr/>
          <p:nvPr>
            <p:custDataLst>
              <p:tags r:id="rId7"/>
            </p:custDataLst>
          </p:nvPr>
        </p:nvGrpSpPr>
        <p:grpSpPr bwMode="gray">
          <a:xfrm>
            <a:off x="8551710" y="2916674"/>
            <a:ext cx="259174" cy="259159"/>
            <a:chOff x="762000" y="1270000"/>
            <a:chExt cx="254000" cy="254000"/>
          </a:xfrm>
        </p:grpSpPr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225CDC12-613F-4CBC-BA3D-52A937C71982}"/>
                </a:ext>
              </a:extLst>
            </p:cNvPr>
            <p:cNvSpPr/>
            <p:nvPr/>
          </p:nvSpPr>
          <p:spPr bwMode="gray">
            <a:xfrm>
              <a:off x="762000" y="1270000"/>
              <a:ext cx="254000" cy="254000"/>
            </a:xfrm>
            <a:prstGeom prst="ellipse">
              <a:avLst/>
            </a:prstGeom>
            <a:solidFill>
              <a:srgbClr val="DCB45A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/>
              <a:endParaRPr lang="de-DE" sz="12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288" name="Arc 287">
              <a:extLst>
                <a:ext uri="{FF2B5EF4-FFF2-40B4-BE49-F238E27FC236}">
                  <a16:creationId xmlns:a16="http://schemas.microsoft.com/office/drawing/2014/main" id="{0CD8258A-FCA7-4622-8D5B-8324DA89B6E2}"/>
                </a:ext>
              </a:extLst>
            </p:cNvPr>
            <p:cNvSpPr/>
            <p:nvPr/>
          </p:nvSpPr>
          <p:spPr bwMode="gray">
            <a:xfrm>
              <a:off x="762000" y="1270000"/>
              <a:ext cx="254000" cy="254000"/>
            </a:xfrm>
            <a:prstGeom prst="arc">
              <a:avLst/>
            </a:prstGeom>
            <a:solidFill>
              <a:srgbClr val="337299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eaLnBrk="1"/>
              <a:endParaRPr lang="de-DE" sz="1200" dirty="0">
                <a:latin typeface="+mn-lt"/>
                <a:ea typeface="+mn-ea"/>
                <a:cs typeface="+mn-cs"/>
                <a:sym typeface="+mn-lt"/>
              </a:endParaRPr>
            </a:p>
          </p:txBody>
        </p:sp>
      </p:grpSp>
      <p:sp>
        <p:nvSpPr>
          <p:cNvPr id="280" name="Oval" hidden="1">
            <a:extLst>
              <a:ext uri="{FF2B5EF4-FFF2-40B4-BE49-F238E27FC236}">
                <a16:creationId xmlns:a16="http://schemas.microsoft.com/office/drawing/2014/main" id="{AAEEEC64-41F4-49EB-BDB4-5F1FABDE8324}"/>
              </a:ext>
            </a:extLst>
          </p:cNvPr>
          <p:cNvSpPr txBox="1">
            <a:spLocks/>
          </p:cNvSpPr>
          <p:nvPr>
            <p:custDataLst>
              <p:tags r:id="rId8"/>
            </p:custDataLst>
          </p:nvPr>
        </p:nvSpPr>
        <p:spPr bwMode="gray">
          <a:xfrm>
            <a:off x="5766479" y="933724"/>
            <a:ext cx="1315163" cy="1315086"/>
          </a:xfrm>
          <a:prstGeom prst="ellipse">
            <a:avLst/>
          </a:prstGeom>
          <a:solidFill>
            <a:srgbClr val="DCB45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36000" tIns="36000" rIns="36000" bIns="36000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895350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895350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895350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895350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895350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9pPr>
          </a:lstStyle>
          <a:p>
            <a:pPr lvl="0" algn="ctr"/>
            <a:r>
              <a:rPr lang="de-DE" sz="1600" dirty="0">
                <a:latin typeface="+mn-lt"/>
                <a:ea typeface="+mn-ea"/>
                <a:cs typeface="+mn-cs"/>
                <a:sym typeface="+mn-lt"/>
              </a:rPr>
              <a:t>Text</a:t>
            </a:r>
          </a:p>
        </p:txBody>
      </p:sp>
      <p:sp>
        <p:nvSpPr>
          <p:cNvPr id="281" name="Rectangle" hidden="1">
            <a:extLst>
              <a:ext uri="{FF2B5EF4-FFF2-40B4-BE49-F238E27FC236}">
                <a16:creationId xmlns:a16="http://schemas.microsoft.com/office/drawing/2014/main" id="{2D6C430B-CBFD-49DE-8C43-0F367B21845D}"/>
              </a:ext>
            </a:extLst>
          </p:cNvPr>
          <p:cNvSpPr txBox="1">
            <a:spLocks/>
          </p:cNvSpPr>
          <p:nvPr>
            <p:custDataLst>
              <p:tags r:id="rId9"/>
            </p:custDataLst>
          </p:nvPr>
        </p:nvSpPr>
        <p:spPr bwMode="gray">
          <a:xfrm>
            <a:off x="2902711" y="933724"/>
            <a:ext cx="1315163" cy="1315086"/>
          </a:xfrm>
          <a:prstGeom prst="rect">
            <a:avLst/>
          </a:prstGeom>
          <a:solidFill>
            <a:srgbClr val="DCB45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895350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895350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895350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895350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895350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9pPr>
          </a:lstStyle>
          <a:p>
            <a:pPr lvl="0"/>
            <a:r>
              <a:rPr lang="de-DE" sz="1600" dirty="0">
                <a:latin typeface="+mn-lt"/>
                <a:ea typeface="+mn-ea"/>
                <a:cs typeface="+mn-cs"/>
                <a:sym typeface="+mn-lt"/>
              </a:rPr>
              <a:t>Text</a:t>
            </a:r>
          </a:p>
        </p:txBody>
      </p:sp>
      <p:sp>
        <p:nvSpPr>
          <p:cNvPr id="282" name="RoundedRectangle" hidden="1">
            <a:extLst>
              <a:ext uri="{FF2B5EF4-FFF2-40B4-BE49-F238E27FC236}">
                <a16:creationId xmlns:a16="http://schemas.microsoft.com/office/drawing/2014/main" id="{74017F43-6896-4287-B25A-3224B3092F01}"/>
              </a:ext>
            </a:extLst>
          </p:cNvPr>
          <p:cNvSpPr txBox="1">
            <a:spLocks/>
          </p:cNvSpPr>
          <p:nvPr>
            <p:custDataLst>
              <p:tags r:id="rId10"/>
            </p:custDataLst>
          </p:nvPr>
        </p:nvSpPr>
        <p:spPr bwMode="gray">
          <a:xfrm>
            <a:off x="4334595" y="933724"/>
            <a:ext cx="1315163" cy="1315086"/>
          </a:xfrm>
          <a:prstGeom prst="roundRect">
            <a:avLst/>
          </a:prstGeom>
          <a:solidFill>
            <a:srgbClr val="DCB45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895350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895350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895350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895350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895350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9pPr>
          </a:lstStyle>
          <a:p>
            <a:pPr lvl="0"/>
            <a:r>
              <a:rPr lang="de-DE" sz="1600" dirty="0">
                <a:latin typeface="+mn-lt"/>
                <a:ea typeface="+mn-ea"/>
                <a:cs typeface="+mn-cs"/>
                <a:sym typeface="+mn-lt"/>
              </a:rPr>
              <a:t>Text</a:t>
            </a:r>
          </a:p>
        </p:txBody>
      </p:sp>
      <p:sp>
        <p:nvSpPr>
          <p:cNvPr id="283" name="Arrow" hidden="1">
            <a:extLst>
              <a:ext uri="{FF2B5EF4-FFF2-40B4-BE49-F238E27FC236}">
                <a16:creationId xmlns:a16="http://schemas.microsoft.com/office/drawing/2014/main" id="{1661818F-9796-4568-A871-51F991C80380}"/>
              </a:ext>
            </a:extLst>
          </p:cNvPr>
          <p:cNvSpPr txBox="1">
            <a:spLocks/>
          </p:cNvSpPr>
          <p:nvPr>
            <p:custDataLst>
              <p:tags r:id="rId11"/>
            </p:custDataLst>
          </p:nvPr>
        </p:nvSpPr>
        <p:spPr bwMode="gray">
          <a:xfrm>
            <a:off x="2900816" y="3278336"/>
            <a:ext cx="1578196" cy="789051"/>
          </a:xfrm>
          <a:prstGeom prst="rightArrow">
            <a:avLst>
              <a:gd name="adj1" fmla="val 54000"/>
              <a:gd name="adj2" fmla="val 37678"/>
            </a:avLst>
          </a:prstGeom>
          <a:solidFill>
            <a:srgbClr val="DCB45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7200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895350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895350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895350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895350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895350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9pPr>
          </a:lstStyle>
          <a:p>
            <a:pPr lvl="0"/>
            <a:r>
              <a:rPr lang="de-DE" sz="1600" dirty="0">
                <a:latin typeface="+mn-lt"/>
                <a:ea typeface="+mn-ea"/>
                <a:cs typeface="+mn-cs"/>
                <a:sym typeface="+mn-lt"/>
              </a:rPr>
              <a:t>Text</a:t>
            </a:r>
          </a:p>
        </p:txBody>
      </p:sp>
      <p:sp>
        <p:nvSpPr>
          <p:cNvPr id="284" name="DirArrow" hidden="1">
            <a:extLst>
              <a:ext uri="{FF2B5EF4-FFF2-40B4-BE49-F238E27FC236}">
                <a16:creationId xmlns:a16="http://schemas.microsoft.com/office/drawing/2014/main" id="{158966D4-0635-4754-AC79-5C17C8C1D032}"/>
              </a:ext>
            </a:extLst>
          </p:cNvPr>
          <p:cNvSpPr>
            <a:spLocks noChangeArrowheads="1"/>
          </p:cNvSpPr>
          <p:nvPr>
            <p:custDataLst>
              <p:tags r:id="rId12"/>
            </p:custDataLst>
          </p:nvPr>
        </p:nvSpPr>
        <p:spPr bwMode="gray">
          <a:xfrm rot="5400000">
            <a:off x="6013042" y="2119046"/>
            <a:ext cx="2666994" cy="296350"/>
          </a:xfrm>
          <a:prstGeom prst="triangle">
            <a:avLst>
              <a:gd name="adj" fmla="val 50000"/>
            </a:avLst>
          </a:prstGeom>
          <a:solidFill>
            <a:srgbClr val="DCB45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/>
            <a:endParaRPr lang="de-DE" sz="1600" dirty="0"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85" name="Bracket" hidden="1">
            <a:extLst>
              <a:ext uri="{FF2B5EF4-FFF2-40B4-BE49-F238E27FC236}">
                <a16:creationId xmlns:a16="http://schemas.microsoft.com/office/drawing/2014/main" id="{5FCCB044-E9BF-430D-A825-D3CC24041CA2}"/>
              </a:ext>
            </a:extLst>
          </p:cNvPr>
          <p:cNvSpPr>
            <a:spLocks/>
          </p:cNvSpPr>
          <p:nvPr>
            <p:custDataLst>
              <p:tags r:id="rId13"/>
            </p:custDataLst>
          </p:nvPr>
        </p:nvSpPr>
        <p:spPr bwMode="gray">
          <a:xfrm>
            <a:off x="6362902" y="2369047"/>
            <a:ext cx="190425" cy="1578103"/>
          </a:xfrm>
          <a:custGeom>
            <a:avLst/>
            <a:gdLst>
              <a:gd name="T0" fmla="*/ 0 w 115"/>
              <a:gd name="T1" fmla="*/ 0 h 1152"/>
              <a:gd name="T2" fmla="*/ 65 w 115"/>
              <a:gd name="T3" fmla="*/ 0 h 1152"/>
              <a:gd name="T4" fmla="*/ 65 w 115"/>
              <a:gd name="T5" fmla="*/ 528 h 1152"/>
              <a:gd name="T6" fmla="*/ 115 w 115"/>
              <a:gd name="T7" fmla="*/ 576 h 1152"/>
              <a:gd name="T8" fmla="*/ 65 w 115"/>
              <a:gd name="T9" fmla="*/ 624 h 1152"/>
              <a:gd name="T10" fmla="*/ 65 w 115"/>
              <a:gd name="T11" fmla="*/ 1152 h 1152"/>
              <a:gd name="T12" fmla="*/ 0 w 115"/>
              <a:gd name="T13" fmla="*/ 1152 h 1152"/>
              <a:gd name="connsiteX0" fmla="*/ 0 w 3868"/>
              <a:gd name="connsiteY0" fmla="*/ 0 h 3282"/>
              <a:gd name="connsiteX1" fmla="*/ 3818 w 3868"/>
              <a:gd name="connsiteY1" fmla="*/ 2130 h 3282"/>
              <a:gd name="connsiteX2" fmla="*/ 3818 w 3868"/>
              <a:gd name="connsiteY2" fmla="*/ 2658 h 3282"/>
              <a:gd name="connsiteX3" fmla="*/ 3868 w 3868"/>
              <a:gd name="connsiteY3" fmla="*/ 2706 h 3282"/>
              <a:gd name="connsiteX4" fmla="*/ 3818 w 3868"/>
              <a:gd name="connsiteY4" fmla="*/ 2754 h 3282"/>
              <a:gd name="connsiteX5" fmla="*/ 3818 w 3868"/>
              <a:gd name="connsiteY5" fmla="*/ 3282 h 3282"/>
              <a:gd name="connsiteX6" fmla="*/ 3753 w 3868"/>
              <a:gd name="connsiteY6" fmla="*/ 3282 h 3282"/>
              <a:gd name="connsiteX0" fmla="*/ 0 w 3868"/>
              <a:gd name="connsiteY0" fmla="*/ 0 h 3282"/>
              <a:gd name="connsiteX1" fmla="*/ 79 w 3868"/>
              <a:gd name="connsiteY1" fmla="*/ 0 h 3282"/>
              <a:gd name="connsiteX2" fmla="*/ 3818 w 3868"/>
              <a:gd name="connsiteY2" fmla="*/ 2658 h 3282"/>
              <a:gd name="connsiteX3" fmla="*/ 3868 w 3868"/>
              <a:gd name="connsiteY3" fmla="*/ 2706 h 3282"/>
              <a:gd name="connsiteX4" fmla="*/ 3818 w 3868"/>
              <a:gd name="connsiteY4" fmla="*/ 2754 h 3282"/>
              <a:gd name="connsiteX5" fmla="*/ 3818 w 3868"/>
              <a:gd name="connsiteY5" fmla="*/ 3282 h 3282"/>
              <a:gd name="connsiteX6" fmla="*/ 3753 w 3868"/>
              <a:gd name="connsiteY6" fmla="*/ 3282 h 3282"/>
              <a:gd name="connsiteX0" fmla="*/ 0 w 3868"/>
              <a:gd name="connsiteY0" fmla="*/ 0 h 3282"/>
              <a:gd name="connsiteX1" fmla="*/ 79 w 3868"/>
              <a:gd name="connsiteY1" fmla="*/ 0 h 3282"/>
              <a:gd name="connsiteX2" fmla="*/ 79 w 3868"/>
              <a:gd name="connsiteY2" fmla="*/ 537 h 3282"/>
              <a:gd name="connsiteX3" fmla="*/ 3868 w 3868"/>
              <a:gd name="connsiteY3" fmla="*/ 2706 h 3282"/>
              <a:gd name="connsiteX4" fmla="*/ 3818 w 3868"/>
              <a:gd name="connsiteY4" fmla="*/ 2754 h 3282"/>
              <a:gd name="connsiteX5" fmla="*/ 3818 w 3868"/>
              <a:gd name="connsiteY5" fmla="*/ 3282 h 3282"/>
              <a:gd name="connsiteX6" fmla="*/ 3753 w 3868"/>
              <a:gd name="connsiteY6" fmla="*/ 3282 h 3282"/>
              <a:gd name="connsiteX0" fmla="*/ 0 w 3818"/>
              <a:gd name="connsiteY0" fmla="*/ 0 h 3282"/>
              <a:gd name="connsiteX1" fmla="*/ 79 w 3818"/>
              <a:gd name="connsiteY1" fmla="*/ 0 h 3282"/>
              <a:gd name="connsiteX2" fmla="*/ 79 w 3818"/>
              <a:gd name="connsiteY2" fmla="*/ 537 h 3282"/>
              <a:gd name="connsiteX3" fmla="*/ 118 w 3818"/>
              <a:gd name="connsiteY3" fmla="*/ 576 h 3282"/>
              <a:gd name="connsiteX4" fmla="*/ 3818 w 3818"/>
              <a:gd name="connsiteY4" fmla="*/ 2754 h 3282"/>
              <a:gd name="connsiteX5" fmla="*/ 3818 w 3818"/>
              <a:gd name="connsiteY5" fmla="*/ 3282 h 3282"/>
              <a:gd name="connsiteX6" fmla="*/ 3753 w 3818"/>
              <a:gd name="connsiteY6" fmla="*/ 3282 h 3282"/>
              <a:gd name="connsiteX0" fmla="*/ 0 w 3818"/>
              <a:gd name="connsiteY0" fmla="*/ 0 h 3282"/>
              <a:gd name="connsiteX1" fmla="*/ 79 w 3818"/>
              <a:gd name="connsiteY1" fmla="*/ 0 h 3282"/>
              <a:gd name="connsiteX2" fmla="*/ 79 w 3818"/>
              <a:gd name="connsiteY2" fmla="*/ 537 h 3282"/>
              <a:gd name="connsiteX3" fmla="*/ 118 w 3818"/>
              <a:gd name="connsiteY3" fmla="*/ 576 h 3282"/>
              <a:gd name="connsiteX4" fmla="*/ 79 w 3818"/>
              <a:gd name="connsiteY4" fmla="*/ 615 h 3282"/>
              <a:gd name="connsiteX5" fmla="*/ 3818 w 3818"/>
              <a:gd name="connsiteY5" fmla="*/ 3282 h 3282"/>
              <a:gd name="connsiteX6" fmla="*/ 3753 w 3818"/>
              <a:gd name="connsiteY6" fmla="*/ 3282 h 3282"/>
              <a:gd name="connsiteX0" fmla="*/ 0 w 3753"/>
              <a:gd name="connsiteY0" fmla="*/ 0 h 3282"/>
              <a:gd name="connsiteX1" fmla="*/ 79 w 3753"/>
              <a:gd name="connsiteY1" fmla="*/ 0 h 3282"/>
              <a:gd name="connsiteX2" fmla="*/ 79 w 3753"/>
              <a:gd name="connsiteY2" fmla="*/ 537 h 3282"/>
              <a:gd name="connsiteX3" fmla="*/ 118 w 3753"/>
              <a:gd name="connsiteY3" fmla="*/ 576 h 3282"/>
              <a:gd name="connsiteX4" fmla="*/ 79 w 3753"/>
              <a:gd name="connsiteY4" fmla="*/ 615 h 3282"/>
              <a:gd name="connsiteX5" fmla="*/ 79 w 3753"/>
              <a:gd name="connsiteY5" fmla="*/ 1152 h 3282"/>
              <a:gd name="connsiteX6" fmla="*/ 3753 w 3753"/>
              <a:gd name="connsiteY6" fmla="*/ 3282 h 3282"/>
              <a:gd name="connsiteX0" fmla="*/ 0 w 118"/>
              <a:gd name="connsiteY0" fmla="*/ 0 h 1152"/>
              <a:gd name="connsiteX1" fmla="*/ 79 w 118"/>
              <a:gd name="connsiteY1" fmla="*/ 0 h 1152"/>
              <a:gd name="connsiteX2" fmla="*/ 79 w 118"/>
              <a:gd name="connsiteY2" fmla="*/ 537 h 1152"/>
              <a:gd name="connsiteX3" fmla="*/ 118 w 118"/>
              <a:gd name="connsiteY3" fmla="*/ 576 h 1152"/>
              <a:gd name="connsiteX4" fmla="*/ 79 w 118"/>
              <a:gd name="connsiteY4" fmla="*/ 615 h 1152"/>
              <a:gd name="connsiteX5" fmla="*/ 79 w 118"/>
              <a:gd name="connsiteY5" fmla="*/ 1152 h 1152"/>
              <a:gd name="connsiteX6" fmla="*/ 0 w 118"/>
              <a:gd name="connsiteY6" fmla="*/ 1152 h 1152"/>
              <a:gd name="connsiteX0" fmla="*/ 0 w 4763"/>
              <a:gd name="connsiteY0" fmla="*/ 0 h 2881"/>
              <a:gd name="connsiteX1" fmla="*/ 4724 w 4763"/>
              <a:gd name="connsiteY1" fmla="*/ 1729 h 2881"/>
              <a:gd name="connsiteX2" fmla="*/ 4724 w 4763"/>
              <a:gd name="connsiteY2" fmla="*/ 2266 h 2881"/>
              <a:gd name="connsiteX3" fmla="*/ 4763 w 4763"/>
              <a:gd name="connsiteY3" fmla="*/ 2305 h 2881"/>
              <a:gd name="connsiteX4" fmla="*/ 4724 w 4763"/>
              <a:gd name="connsiteY4" fmla="*/ 2344 h 2881"/>
              <a:gd name="connsiteX5" fmla="*/ 4724 w 4763"/>
              <a:gd name="connsiteY5" fmla="*/ 2881 h 2881"/>
              <a:gd name="connsiteX6" fmla="*/ 4645 w 4763"/>
              <a:gd name="connsiteY6" fmla="*/ 2881 h 2881"/>
              <a:gd name="connsiteX0" fmla="*/ 0 w 4763"/>
              <a:gd name="connsiteY0" fmla="*/ 0 h 2881"/>
              <a:gd name="connsiteX1" fmla="*/ 93 w 4763"/>
              <a:gd name="connsiteY1" fmla="*/ 0 h 2881"/>
              <a:gd name="connsiteX2" fmla="*/ 4724 w 4763"/>
              <a:gd name="connsiteY2" fmla="*/ 2266 h 2881"/>
              <a:gd name="connsiteX3" fmla="*/ 4763 w 4763"/>
              <a:gd name="connsiteY3" fmla="*/ 2305 h 2881"/>
              <a:gd name="connsiteX4" fmla="*/ 4724 w 4763"/>
              <a:gd name="connsiteY4" fmla="*/ 2344 h 2881"/>
              <a:gd name="connsiteX5" fmla="*/ 4724 w 4763"/>
              <a:gd name="connsiteY5" fmla="*/ 2881 h 2881"/>
              <a:gd name="connsiteX6" fmla="*/ 4645 w 4763"/>
              <a:gd name="connsiteY6" fmla="*/ 2881 h 2881"/>
              <a:gd name="connsiteX0" fmla="*/ 0 w 4763"/>
              <a:gd name="connsiteY0" fmla="*/ 0 h 2881"/>
              <a:gd name="connsiteX1" fmla="*/ 93 w 4763"/>
              <a:gd name="connsiteY1" fmla="*/ 0 h 2881"/>
              <a:gd name="connsiteX2" fmla="*/ 93 w 4763"/>
              <a:gd name="connsiteY2" fmla="*/ 529 h 2881"/>
              <a:gd name="connsiteX3" fmla="*/ 4763 w 4763"/>
              <a:gd name="connsiteY3" fmla="*/ 2305 h 2881"/>
              <a:gd name="connsiteX4" fmla="*/ 4724 w 4763"/>
              <a:gd name="connsiteY4" fmla="*/ 2344 h 2881"/>
              <a:gd name="connsiteX5" fmla="*/ 4724 w 4763"/>
              <a:gd name="connsiteY5" fmla="*/ 2881 h 2881"/>
              <a:gd name="connsiteX6" fmla="*/ 4645 w 4763"/>
              <a:gd name="connsiteY6" fmla="*/ 2881 h 2881"/>
              <a:gd name="connsiteX0" fmla="*/ 0 w 4724"/>
              <a:gd name="connsiteY0" fmla="*/ 0 h 2881"/>
              <a:gd name="connsiteX1" fmla="*/ 93 w 4724"/>
              <a:gd name="connsiteY1" fmla="*/ 0 h 2881"/>
              <a:gd name="connsiteX2" fmla="*/ 93 w 4724"/>
              <a:gd name="connsiteY2" fmla="*/ 529 h 2881"/>
              <a:gd name="connsiteX3" fmla="*/ 139 w 4724"/>
              <a:gd name="connsiteY3" fmla="*/ 576 h 2881"/>
              <a:gd name="connsiteX4" fmla="*/ 4724 w 4724"/>
              <a:gd name="connsiteY4" fmla="*/ 2344 h 2881"/>
              <a:gd name="connsiteX5" fmla="*/ 4724 w 4724"/>
              <a:gd name="connsiteY5" fmla="*/ 2881 h 2881"/>
              <a:gd name="connsiteX6" fmla="*/ 4645 w 4724"/>
              <a:gd name="connsiteY6" fmla="*/ 2881 h 2881"/>
              <a:gd name="connsiteX0" fmla="*/ 0 w 4724"/>
              <a:gd name="connsiteY0" fmla="*/ 0 h 2881"/>
              <a:gd name="connsiteX1" fmla="*/ 93 w 4724"/>
              <a:gd name="connsiteY1" fmla="*/ 0 h 2881"/>
              <a:gd name="connsiteX2" fmla="*/ 93 w 4724"/>
              <a:gd name="connsiteY2" fmla="*/ 529 h 2881"/>
              <a:gd name="connsiteX3" fmla="*/ 139 w 4724"/>
              <a:gd name="connsiteY3" fmla="*/ 576 h 2881"/>
              <a:gd name="connsiteX4" fmla="*/ 93 w 4724"/>
              <a:gd name="connsiteY4" fmla="*/ 622 h 2881"/>
              <a:gd name="connsiteX5" fmla="*/ 4724 w 4724"/>
              <a:gd name="connsiteY5" fmla="*/ 2881 h 2881"/>
              <a:gd name="connsiteX6" fmla="*/ 4645 w 4724"/>
              <a:gd name="connsiteY6" fmla="*/ 2881 h 2881"/>
              <a:gd name="connsiteX0" fmla="*/ 0 w 4645"/>
              <a:gd name="connsiteY0" fmla="*/ 0 h 2881"/>
              <a:gd name="connsiteX1" fmla="*/ 93 w 4645"/>
              <a:gd name="connsiteY1" fmla="*/ 0 h 2881"/>
              <a:gd name="connsiteX2" fmla="*/ 93 w 4645"/>
              <a:gd name="connsiteY2" fmla="*/ 529 h 2881"/>
              <a:gd name="connsiteX3" fmla="*/ 139 w 4645"/>
              <a:gd name="connsiteY3" fmla="*/ 576 h 2881"/>
              <a:gd name="connsiteX4" fmla="*/ 93 w 4645"/>
              <a:gd name="connsiteY4" fmla="*/ 622 h 2881"/>
              <a:gd name="connsiteX5" fmla="*/ 93 w 4645"/>
              <a:gd name="connsiteY5" fmla="*/ 1152 h 2881"/>
              <a:gd name="connsiteX6" fmla="*/ 4645 w 4645"/>
              <a:gd name="connsiteY6" fmla="*/ 2881 h 2881"/>
              <a:gd name="connsiteX0" fmla="*/ 0 w 139"/>
              <a:gd name="connsiteY0" fmla="*/ 0 h 1152"/>
              <a:gd name="connsiteX1" fmla="*/ 93 w 139"/>
              <a:gd name="connsiteY1" fmla="*/ 0 h 1152"/>
              <a:gd name="connsiteX2" fmla="*/ 93 w 139"/>
              <a:gd name="connsiteY2" fmla="*/ 529 h 1152"/>
              <a:gd name="connsiteX3" fmla="*/ 139 w 139"/>
              <a:gd name="connsiteY3" fmla="*/ 576 h 1152"/>
              <a:gd name="connsiteX4" fmla="*/ 93 w 139"/>
              <a:gd name="connsiteY4" fmla="*/ 622 h 1152"/>
              <a:gd name="connsiteX5" fmla="*/ 93 w 139"/>
              <a:gd name="connsiteY5" fmla="*/ 1152 h 1152"/>
              <a:gd name="connsiteX6" fmla="*/ 0 w 139"/>
              <a:gd name="connsiteY6" fmla="*/ 1152 h 1152"/>
              <a:gd name="connsiteX0" fmla="*/ 0 w 4784"/>
              <a:gd name="connsiteY0" fmla="*/ 0 h 2881"/>
              <a:gd name="connsiteX1" fmla="*/ 4738 w 4784"/>
              <a:gd name="connsiteY1" fmla="*/ 1729 h 2881"/>
              <a:gd name="connsiteX2" fmla="*/ 4738 w 4784"/>
              <a:gd name="connsiteY2" fmla="*/ 2258 h 2881"/>
              <a:gd name="connsiteX3" fmla="*/ 4784 w 4784"/>
              <a:gd name="connsiteY3" fmla="*/ 2305 h 2881"/>
              <a:gd name="connsiteX4" fmla="*/ 4738 w 4784"/>
              <a:gd name="connsiteY4" fmla="*/ 2351 h 2881"/>
              <a:gd name="connsiteX5" fmla="*/ 4738 w 4784"/>
              <a:gd name="connsiteY5" fmla="*/ 2881 h 2881"/>
              <a:gd name="connsiteX6" fmla="*/ 4645 w 4784"/>
              <a:gd name="connsiteY6" fmla="*/ 2881 h 2881"/>
              <a:gd name="connsiteX0" fmla="*/ 0 w 4784"/>
              <a:gd name="connsiteY0" fmla="*/ 0 h 2881"/>
              <a:gd name="connsiteX1" fmla="*/ 93 w 4784"/>
              <a:gd name="connsiteY1" fmla="*/ 0 h 2881"/>
              <a:gd name="connsiteX2" fmla="*/ 4738 w 4784"/>
              <a:gd name="connsiteY2" fmla="*/ 2258 h 2881"/>
              <a:gd name="connsiteX3" fmla="*/ 4784 w 4784"/>
              <a:gd name="connsiteY3" fmla="*/ 2305 h 2881"/>
              <a:gd name="connsiteX4" fmla="*/ 4738 w 4784"/>
              <a:gd name="connsiteY4" fmla="*/ 2351 h 2881"/>
              <a:gd name="connsiteX5" fmla="*/ 4738 w 4784"/>
              <a:gd name="connsiteY5" fmla="*/ 2881 h 2881"/>
              <a:gd name="connsiteX6" fmla="*/ 4645 w 4784"/>
              <a:gd name="connsiteY6" fmla="*/ 2881 h 2881"/>
              <a:gd name="connsiteX0" fmla="*/ 0 w 4784"/>
              <a:gd name="connsiteY0" fmla="*/ 0 h 2881"/>
              <a:gd name="connsiteX1" fmla="*/ 93 w 4784"/>
              <a:gd name="connsiteY1" fmla="*/ 0 h 2881"/>
              <a:gd name="connsiteX2" fmla="*/ 93 w 4784"/>
              <a:gd name="connsiteY2" fmla="*/ 529 h 2881"/>
              <a:gd name="connsiteX3" fmla="*/ 4784 w 4784"/>
              <a:gd name="connsiteY3" fmla="*/ 2305 h 2881"/>
              <a:gd name="connsiteX4" fmla="*/ 4738 w 4784"/>
              <a:gd name="connsiteY4" fmla="*/ 2351 h 2881"/>
              <a:gd name="connsiteX5" fmla="*/ 4738 w 4784"/>
              <a:gd name="connsiteY5" fmla="*/ 2881 h 2881"/>
              <a:gd name="connsiteX6" fmla="*/ 4645 w 4784"/>
              <a:gd name="connsiteY6" fmla="*/ 2881 h 2881"/>
              <a:gd name="connsiteX0" fmla="*/ 0 w 4738"/>
              <a:gd name="connsiteY0" fmla="*/ 0 h 2881"/>
              <a:gd name="connsiteX1" fmla="*/ 93 w 4738"/>
              <a:gd name="connsiteY1" fmla="*/ 0 h 2881"/>
              <a:gd name="connsiteX2" fmla="*/ 93 w 4738"/>
              <a:gd name="connsiteY2" fmla="*/ 529 h 2881"/>
              <a:gd name="connsiteX3" fmla="*/ 139 w 4738"/>
              <a:gd name="connsiteY3" fmla="*/ 576 h 2881"/>
              <a:gd name="connsiteX4" fmla="*/ 4738 w 4738"/>
              <a:gd name="connsiteY4" fmla="*/ 2351 h 2881"/>
              <a:gd name="connsiteX5" fmla="*/ 4738 w 4738"/>
              <a:gd name="connsiteY5" fmla="*/ 2881 h 2881"/>
              <a:gd name="connsiteX6" fmla="*/ 4645 w 4738"/>
              <a:gd name="connsiteY6" fmla="*/ 2881 h 2881"/>
              <a:gd name="connsiteX0" fmla="*/ 0 w 4738"/>
              <a:gd name="connsiteY0" fmla="*/ 0 h 2881"/>
              <a:gd name="connsiteX1" fmla="*/ 93 w 4738"/>
              <a:gd name="connsiteY1" fmla="*/ 0 h 2881"/>
              <a:gd name="connsiteX2" fmla="*/ 93 w 4738"/>
              <a:gd name="connsiteY2" fmla="*/ 529 h 2881"/>
              <a:gd name="connsiteX3" fmla="*/ 139 w 4738"/>
              <a:gd name="connsiteY3" fmla="*/ 576 h 2881"/>
              <a:gd name="connsiteX4" fmla="*/ 93 w 4738"/>
              <a:gd name="connsiteY4" fmla="*/ 622 h 2881"/>
              <a:gd name="connsiteX5" fmla="*/ 4738 w 4738"/>
              <a:gd name="connsiteY5" fmla="*/ 2881 h 2881"/>
              <a:gd name="connsiteX6" fmla="*/ 4645 w 4738"/>
              <a:gd name="connsiteY6" fmla="*/ 2881 h 2881"/>
              <a:gd name="connsiteX0" fmla="*/ 0 w 4645"/>
              <a:gd name="connsiteY0" fmla="*/ 0 h 2881"/>
              <a:gd name="connsiteX1" fmla="*/ 93 w 4645"/>
              <a:gd name="connsiteY1" fmla="*/ 0 h 2881"/>
              <a:gd name="connsiteX2" fmla="*/ 93 w 4645"/>
              <a:gd name="connsiteY2" fmla="*/ 529 h 2881"/>
              <a:gd name="connsiteX3" fmla="*/ 139 w 4645"/>
              <a:gd name="connsiteY3" fmla="*/ 576 h 2881"/>
              <a:gd name="connsiteX4" fmla="*/ 93 w 4645"/>
              <a:gd name="connsiteY4" fmla="*/ 622 h 2881"/>
              <a:gd name="connsiteX5" fmla="*/ 93 w 4645"/>
              <a:gd name="connsiteY5" fmla="*/ 1152 h 2881"/>
              <a:gd name="connsiteX6" fmla="*/ 4645 w 4645"/>
              <a:gd name="connsiteY6" fmla="*/ 2881 h 2881"/>
              <a:gd name="connsiteX0" fmla="*/ 0 w 139"/>
              <a:gd name="connsiteY0" fmla="*/ 0 h 1152"/>
              <a:gd name="connsiteX1" fmla="*/ 93 w 139"/>
              <a:gd name="connsiteY1" fmla="*/ 0 h 1152"/>
              <a:gd name="connsiteX2" fmla="*/ 93 w 139"/>
              <a:gd name="connsiteY2" fmla="*/ 529 h 1152"/>
              <a:gd name="connsiteX3" fmla="*/ 139 w 139"/>
              <a:gd name="connsiteY3" fmla="*/ 576 h 1152"/>
              <a:gd name="connsiteX4" fmla="*/ 93 w 139"/>
              <a:gd name="connsiteY4" fmla="*/ 622 h 1152"/>
              <a:gd name="connsiteX5" fmla="*/ 93 w 139"/>
              <a:gd name="connsiteY5" fmla="*/ 1152 h 1152"/>
              <a:gd name="connsiteX6" fmla="*/ 0 w 139"/>
              <a:gd name="connsiteY6" fmla="*/ 1152 h 1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9" h="1152">
                <a:moveTo>
                  <a:pt x="0" y="0"/>
                </a:moveTo>
                <a:lnTo>
                  <a:pt x="93" y="0"/>
                </a:lnTo>
                <a:lnTo>
                  <a:pt x="93" y="529"/>
                </a:lnTo>
                <a:lnTo>
                  <a:pt x="139" y="576"/>
                </a:lnTo>
                <a:lnTo>
                  <a:pt x="93" y="622"/>
                </a:lnTo>
                <a:lnTo>
                  <a:pt x="93" y="1152"/>
                </a:lnTo>
                <a:lnTo>
                  <a:pt x="0" y="1152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/>
            <a:endParaRPr lang="de-DE" sz="1600" dirty="0">
              <a:latin typeface="+mn-lt"/>
              <a:ea typeface="+mn-ea"/>
              <a:cs typeface="+mn-cs"/>
              <a:sym typeface="+mn-lt"/>
            </a:endParaRPr>
          </a:p>
        </p:txBody>
      </p:sp>
      <p:grpSp>
        <p:nvGrpSpPr>
          <p:cNvPr id="289" name="Flow" hidden="1">
            <a:extLst>
              <a:ext uri="{FF2B5EF4-FFF2-40B4-BE49-F238E27FC236}">
                <a16:creationId xmlns:a16="http://schemas.microsoft.com/office/drawing/2014/main" id="{15CD1487-2678-44E2-B5CC-49CEB35C48CB}"/>
              </a:ext>
            </a:extLst>
          </p:cNvPr>
          <p:cNvGrpSpPr>
            <a:grpSpLocks/>
          </p:cNvGrpSpPr>
          <p:nvPr>
            <p:custDataLst>
              <p:tags r:id="rId14"/>
            </p:custDataLst>
          </p:nvPr>
        </p:nvGrpSpPr>
        <p:grpSpPr bwMode="gray">
          <a:xfrm>
            <a:off x="2902711" y="2369047"/>
            <a:ext cx="1578196" cy="789051"/>
            <a:chOff x="5905500" y="3124200"/>
            <a:chExt cx="1828800" cy="914400"/>
          </a:xfrm>
          <a:solidFill>
            <a:srgbClr val="DCB45A"/>
          </a:solidFill>
        </p:grpSpPr>
        <p:sp>
          <p:nvSpPr>
            <p:cNvPr id="290" name="Freeform 85">
              <a:extLst>
                <a:ext uri="{FF2B5EF4-FFF2-40B4-BE49-F238E27FC236}">
                  <a16:creationId xmlns:a16="http://schemas.microsoft.com/office/drawing/2014/main" id="{6EF94FCB-53EA-4797-A26F-EBE1A10BEA94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 bwMode="gray">
            <a:xfrm>
              <a:off x="5905500" y="3124200"/>
              <a:ext cx="1828800" cy="914400"/>
            </a:xfrm>
            <a:custGeom>
              <a:avLst/>
              <a:gdLst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28800" h="914400">
                  <a:moveTo>
                    <a:pt x="0" y="0"/>
                  </a:moveTo>
                  <a:lnTo>
                    <a:pt x="1664208" y="0"/>
                  </a:lnTo>
                  <a:lnTo>
                    <a:pt x="1828800" y="457200"/>
                  </a:lnTo>
                  <a:lnTo>
                    <a:pt x="1664208" y="914400"/>
                  </a:lnTo>
                  <a:lnTo>
                    <a:pt x="0" y="914400"/>
                  </a:lnTo>
                  <a:lnTo>
                    <a:pt x="0" y="457200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eaLnBrk="1"/>
              <a:endParaRPr lang="de-DE" sz="16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291" name="TextBox 290">
              <a:extLst>
                <a:ext uri="{FF2B5EF4-FFF2-40B4-BE49-F238E27FC236}">
                  <a16:creationId xmlns:a16="http://schemas.microsoft.com/office/drawing/2014/main" id="{D66916BC-2C12-4199-9019-E1682114580E}"/>
                </a:ext>
              </a:extLst>
            </p:cNvPr>
            <p:cNvSpPr txBox="1"/>
            <p:nvPr>
              <p:custDataLst>
                <p:tags r:id="rId22"/>
              </p:custDataLst>
            </p:nvPr>
          </p:nvSpPr>
          <p:spPr bwMode="gray">
            <a:xfrm>
              <a:off x="5969000" y="3187700"/>
              <a:ext cx="1524000" cy="793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noAutofit/>
            </a:bodyPr>
            <a:lstStyle>
              <a:lvl1pPr marL="0" lvl="0" indent="0" defTabSz="895350" eaLnBrk="1" hangingPunct="1">
                <a:buClr>
                  <a:schemeClr val="tx2"/>
                </a:buClr>
                <a:defRPr sz="1600" baseline="0">
                  <a:latin typeface="+mn-lt"/>
                </a:defRPr>
              </a:lvl1pPr>
              <a:lvl2pPr marL="180000" lvl="1" indent="-180000" defTabSz="895350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1600" baseline="0">
                  <a:latin typeface="+mn-lt"/>
                </a:defRPr>
              </a:lvl2pPr>
              <a:lvl3pPr marL="360000" lvl="2" indent="-180000" defTabSz="895350" eaLnBrk="1" hangingPunct="1">
                <a:buClr>
                  <a:schemeClr val="tx2"/>
                </a:buClr>
                <a:buSzPct val="100000"/>
                <a:buFont typeface="Arial" panose="020B0604020202020204" pitchFamily="34" charset="0"/>
                <a:buChar char="•"/>
                <a:defRPr sz="1600" baseline="0">
                  <a:latin typeface="+mn-lt"/>
                </a:defRPr>
              </a:lvl3pPr>
              <a:lvl4pPr marL="540000" lvl="3" indent="-180000" defTabSz="895350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1600" baseline="0">
                  <a:latin typeface="+mn-lt"/>
                </a:defRPr>
              </a:lvl4pPr>
              <a:lvl5pPr marL="720000" lvl="4" indent="-180000" defTabSz="895350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»"/>
                <a:defRPr sz="1600" baseline="0">
                  <a:latin typeface="+mn-lt"/>
                </a:defRPr>
              </a:lvl5pPr>
              <a:lvl6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6pPr>
              <a:lvl7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7pPr>
              <a:lvl8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8pPr>
              <a:lvl9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9pPr>
            </a:lstStyle>
            <a:p>
              <a:pPr lvl="0"/>
              <a:r>
                <a:rPr lang="de-DE" sz="1600" b="1" dirty="0">
                  <a:latin typeface="+mn-lt"/>
                  <a:ea typeface="+mn-ea"/>
                  <a:cs typeface="+mn-cs"/>
                  <a:sym typeface="+mn-lt"/>
                </a:rPr>
                <a:t>Text</a:t>
              </a:r>
            </a:p>
          </p:txBody>
        </p:sp>
      </p:grpSp>
      <p:grpSp>
        <p:nvGrpSpPr>
          <p:cNvPr id="292" name="SplitFlow" hidden="1">
            <a:extLst>
              <a:ext uri="{FF2B5EF4-FFF2-40B4-BE49-F238E27FC236}">
                <a16:creationId xmlns:a16="http://schemas.microsoft.com/office/drawing/2014/main" id="{73A0864C-2FD8-4FCE-ACEB-DEE00BA7CF76}"/>
              </a:ext>
            </a:extLst>
          </p:cNvPr>
          <p:cNvGrpSpPr/>
          <p:nvPr>
            <p:custDataLst>
              <p:tags r:id="rId15"/>
            </p:custDataLst>
          </p:nvPr>
        </p:nvGrpSpPr>
        <p:grpSpPr bwMode="gray">
          <a:xfrm>
            <a:off x="4632807" y="2369047"/>
            <a:ext cx="1578196" cy="789051"/>
            <a:chOff x="114300" y="1270000"/>
            <a:chExt cx="1828800" cy="914400"/>
          </a:xfrm>
          <a:solidFill>
            <a:srgbClr val="DCB45A"/>
          </a:solidFill>
        </p:grpSpPr>
        <p:sp>
          <p:nvSpPr>
            <p:cNvPr id="293" name="Freeform 88">
              <a:extLst>
                <a:ext uri="{FF2B5EF4-FFF2-40B4-BE49-F238E27FC236}">
                  <a16:creationId xmlns:a16="http://schemas.microsoft.com/office/drawing/2014/main" id="{7F450F19-2202-46C9-B60D-9542379B2702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 bwMode="gray">
            <a:xfrm>
              <a:off x="114300" y="1270000"/>
              <a:ext cx="1828800" cy="457200"/>
            </a:xfrm>
            <a:custGeom>
              <a:avLst/>
              <a:gdLst>
                <a:gd name="connsiteX0" fmla="*/ 1664208 w 1828800"/>
                <a:gd name="connsiteY0" fmla="*/ 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1828800 w 1828800"/>
                <a:gd name="connsiteY0" fmla="*/ 45720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0 w 1828800"/>
                <a:gd name="connsiteY0" fmla="*/ 45720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0 w 1828800"/>
                <a:gd name="connsiteY0" fmla="*/ 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457200">
                  <a:moveTo>
                    <a:pt x="0" y="0"/>
                  </a:moveTo>
                  <a:lnTo>
                    <a:pt x="1664208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eaLnBrk="1"/>
              <a:endParaRPr lang="de-DE" sz="16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294" name="TextBox 293">
              <a:extLst>
                <a:ext uri="{FF2B5EF4-FFF2-40B4-BE49-F238E27FC236}">
                  <a16:creationId xmlns:a16="http://schemas.microsoft.com/office/drawing/2014/main" id="{15247FC2-B846-48EF-B0A5-0E1AC51708E7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 bwMode="gray">
            <a:xfrm>
              <a:off x="177800" y="1327150"/>
              <a:ext cx="1524000" cy="3361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noAutofit/>
            </a:bodyPr>
            <a:lstStyle>
              <a:lvl1pPr marL="0" lvl="0" indent="0" defTabSz="895350" eaLnBrk="1" hangingPunct="1">
                <a:buClr>
                  <a:schemeClr val="tx2"/>
                </a:buClr>
                <a:defRPr sz="1600" baseline="0">
                  <a:latin typeface="+mn-lt"/>
                </a:defRPr>
              </a:lvl1pPr>
              <a:lvl2pPr marL="180000" lvl="1" indent="-180000" defTabSz="895350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1600" baseline="0">
                  <a:latin typeface="+mn-lt"/>
                </a:defRPr>
              </a:lvl2pPr>
              <a:lvl3pPr marL="360000" lvl="2" indent="-180000" defTabSz="895350" eaLnBrk="1" hangingPunct="1">
                <a:buClr>
                  <a:schemeClr val="tx2"/>
                </a:buClr>
                <a:buSzPct val="100000"/>
                <a:buFont typeface="Arial" panose="020B0604020202020204" pitchFamily="34" charset="0"/>
                <a:buChar char="•"/>
                <a:defRPr sz="1600" baseline="0">
                  <a:latin typeface="+mn-lt"/>
                </a:defRPr>
              </a:lvl3pPr>
              <a:lvl4pPr marL="540000" lvl="3" indent="-180000" defTabSz="895350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1600" baseline="0">
                  <a:latin typeface="+mn-lt"/>
                </a:defRPr>
              </a:lvl4pPr>
              <a:lvl5pPr marL="720000" lvl="4" indent="-180000" defTabSz="895350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»"/>
                <a:defRPr sz="1600" baseline="0">
                  <a:latin typeface="+mn-lt"/>
                </a:defRPr>
              </a:lvl5pPr>
              <a:lvl6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6pPr>
              <a:lvl7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7pPr>
              <a:lvl8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8pPr>
              <a:lvl9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9pPr>
            </a:lstStyle>
            <a:p>
              <a:pPr lvl="0"/>
              <a:r>
                <a:rPr lang="de-DE" sz="1600" b="1" dirty="0">
                  <a:latin typeface="+mn-lt"/>
                  <a:ea typeface="+mn-ea"/>
                  <a:cs typeface="+mn-cs"/>
                  <a:sym typeface="+mn-lt"/>
                </a:rPr>
                <a:t>Text</a:t>
              </a:r>
            </a:p>
          </p:txBody>
        </p:sp>
        <p:sp>
          <p:nvSpPr>
            <p:cNvPr id="295" name="Freeform 90">
              <a:extLst>
                <a:ext uri="{FF2B5EF4-FFF2-40B4-BE49-F238E27FC236}">
                  <a16:creationId xmlns:a16="http://schemas.microsoft.com/office/drawing/2014/main" id="{6901536F-391C-4721-9A47-FA9FDF2C8987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 bwMode="gray">
            <a:xfrm>
              <a:off x="114300" y="1727200"/>
              <a:ext cx="1828800" cy="457200"/>
            </a:xfrm>
            <a:custGeom>
              <a:avLst/>
              <a:gdLst>
                <a:gd name="connsiteX0" fmla="*/ 1664208 w 1828800"/>
                <a:gd name="connsiteY0" fmla="*/ 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1828800 w 1828800"/>
                <a:gd name="connsiteY0" fmla="*/ 45720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0 w 1828800"/>
                <a:gd name="connsiteY0" fmla="*/ 45720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0 w 1828800"/>
                <a:gd name="connsiteY0" fmla="*/ 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1676400 w 1828800"/>
                <a:gd name="connsiteY0" fmla="*/ 30480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1676400 w 1828800"/>
                <a:gd name="connsiteY0" fmla="*/ 0 h 457200"/>
                <a:gd name="connsiteX1" fmla="*/ 1511808 w 1828800"/>
                <a:gd name="connsiteY1" fmla="*/ 457200 h 457200"/>
                <a:gd name="connsiteX2" fmla="*/ 1828800 w 1828800"/>
                <a:gd name="connsiteY2" fmla="*/ 152400 h 457200"/>
                <a:gd name="connsiteX3" fmla="*/ 0 w 1828800"/>
                <a:gd name="connsiteY3" fmla="*/ 152400 h 457200"/>
                <a:gd name="connsiteX0" fmla="*/ 1828800 w 1828800"/>
                <a:gd name="connsiteY0" fmla="*/ 0 h 457200"/>
                <a:gd name="connsiteX1" fmla="*/ 1664208 w 1828800"/>
                <a:gd name="connsiteY1" fmla="*/ 457200 h 457200"/>
                <a:gd name="connsiteX2" fmla="*/ 0 w 1828800"/>
                <a:gd name="connsiteY2" fmla="*/ 457200 h 457200"/>
                <a:gd name="connsiteX3" fmla="*/ 152400 w 1828800"/>
                <a:gd name="connsiteY3" fmla="*/ 152400 h 457200"/>
                <a:gd name="connsiteX0" fmla="*/ 1828800 w 1828800"/>
                <a:gd name="connsiteY0" fmla="*/ 0 h 457200"/>
                <a:gd name="connsiteX1" fmla="*/ 1664208 w 1828800"/>
                <a:gd name="connsiteY1" fmla="*/ 457200 h 457200"/>
                <a:gd name="connsiteX2" fmla="*/ 0 w 1828800"/>
                <a:gd name="connsiteY2" fmla="*/ 457200 h 457200"/>
                <a:gd name="connsiteX3" fmla="*/ 0 w 18288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457200">
                  <a:moveTo>
                    <a:pt x="1828800" y="0"/>
                  </a:moveTo>
                  <a:lnTo>
                    <a:pt x="1664208" y="457200"/>
                  </a:lnTo>
                  <a:lnTo>
                    <a:pt x="0" y="45720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eaLnBrk="1"/>
              <a:endParaRPr lang="de-DE" sz="16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296" name="TextBox 295">
              <a:extLst>
                <a:ext uri="{FF2B5EF4-FFF2-40B4-BE49-F238E27FC236}">
                  <a16:creationId xmlns:a16="http://schemas.microsoft.com/office/drawing/2014/main" id="{29AF8259-FE75-48B0-8B41-F897677AFE7C}"/>
                </a:ext>
              </a:extLst>
            </p:cNvPr>
            <p:cNvSpPr txBox="1"/>
            <p:nvPr>
              <p:custDataLst>
                <p:tags r:id="rId20"/>
              </p:custDataLst>
            </p:nvPr>
          </p:nvSpPr>
          <p:spPr bwMode="gray">
            <a:xfrm>
              <a:off x="177800" y="1784350"/>
              <a:ext cx="1524000" cy="342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noAutofit/>
            </a:bodyPr>
            <a:lstStyle>
              <a:lvl1pPr marL="0" lvl="0" indent="0" defTabSz="895350" eaLnBrk="1" hangingPunct="1">
                <a:buClr>
                  <a:schemeClr val="tx2"/>
                </a:buClr>
                <a:defRPr sz="1600" baseline="0">
                  <a:latin typeface="+mn-lt"/>
                </a:defRPr>
              </a:lvl1pPr>
              <a:lvl2pPr marL="180000" lvl="1" indent="-180000" defTabSz="895350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1600" baseline="0">
                  <a:latin typeface="+mn-lt"/>
                </a:defRPr>
              </a:lvl2pPr>
              <a:lvl3pPr marL="360000" lvl="2" indent="-180000" defTabSz="895350" eaLnBrk="1" hangingPunct="1">
                <a:buClr>
                  <a:schemeClr val="tx2"/>
                </a:buClr>
                <a:buSzPct val="100000"/>
                <a:buFont typeface="Arial" panose="020B0604020202020204" pitchFamily="34" charset="0"/>
                <a:buChar char="•"/>
                <a:defRPr sz="1600" baseline="0">
                  <a:latin typeface="+mn-lt"/>
                </a:defRPr>
              </a:lvl3pPr>
              <a:lvl4pPr marL="540000" lvl="3" indent="-180000" defTabSz="895350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1600" baseline="0">
                  <a:latin typeface="+mn-lt"/>
                </a:defRPr>
              </a:lvl4pPr>
              <a:lvl5pPr marL="720000" lvl="4" indent="-180000" defTabSz="895350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»"/>
                <a:defRPr sz="1600" baseline="0">
                  <a:latin typeface="+mn-lt"/>
                </a:defRPr>
              </a:lvl5pPr>
              <a:lvl6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6pPr>
              <a:lvl7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7pPr>
              <a:lvl8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8pPr>
              <a:lvl9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9pPr>
            </a:lstStyle>
            <a:p>
              <a:pPr lvl="0"/>
              <a:r>
                <a:rPr lang="de-DE" sz="1600" b="1" dirty="0">
                  <a:latin typeface="+mn-lt"/>
                  <a:ea typeface="+mn-ea"/>
                  <a:cs typeface="+mn-cs"/>
                  <a:sym typeface="+mn-lt"/>
                </a:rPr>
                <a:t>Text</a:t>
              </a:r>
            </a:p>
          </p:txBody>
        </p:sp>
      </p:grpSp>
      <p:sp>
        <p:nvSpPr>
          <p:cNvPr id="298" name="4. Footnote" hidden="1">
            <a:extLst>
              <a:ext uri="{FF2B5EF4-FFF2-40B4-BE49-F238E27FC236}">
                <a16:creationId xmlns:a16="http://schemas.microsoft.com/office/drawing/2014/main" id="{62A356C6-7F50-4D97-A742-34F98DCA1818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482332" y="4668081"/>
            <a:ext cx="8328551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>
            <a:lvl1pPr marL="104775" indent="-104775"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10318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217613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404938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74613" indent="-74613">
              <a:defRPr/>
            </a:pPr>
            <a:r>
              <a:rPr lang="de-DE" sz="800" baseline="0" noProof="0" dirty="0">
                <a:latin typeface="+mn-lt"/>
                <a:ea typeface="+mn-ea"/>
                <a:cs typeface="+mn-cs"/>
                <a:sym typeface="+mn-lt"/>
              </a:rPr>
              <a:t>1 Fußnote</a:t>
            </a:r>
          </a:p>
        </p:txBody>
      </p:sp>
      <p:sp>
        <p:nvSpPr>
          <p:cNvPr id="3" name="5. Source" hidden="1">
            <a:extLst>
              <a:ext uri="{FF2B5EF4-FFF2-40B4-BE49-F238E27FC236}">
                <a16:creationId xmlns:a16="http://schemas.microsoft.com/office/drawing/2014/main" id="{895EDC5D-E624-4701-8C42-E7C3A956562A}"/>
              </a:ext>
            </a:extLst>
          </p:cNvPr>
          <p:cNvSpPr txBox="1"/>
          <p:nvPr userDrawn="1">
            <p:custDataLst>
              <p:tags r:id="rId16"/>
            </p:custDataLst>
          </p:nvPr>
        </p:nvSpPr>
        <p:spPr>
          <a:xfrm>
            <a:off x="482333" y="4823710"/>
            <a:ext cx="7883862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de-DE" sz="800"/>
              <a:t>Quelle: Quelle</a:t>
            </a:r>
            <a:endParaRPr lang="de-DE" sz="800" dirty="0"/>
          </a:p>
        </p:txBody>
      </p:sp>
    </p:spTree>
    <p:extLst>
      <p:ext uri="{BB962C8B-B14F-4D97-AF65-F5344CB8AC3E}">
        <p14:creationId xmlns:p14="http://schemas.microsoft.com/office/powerpoint/2010/main" val="102883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7" r:id="rId1"/>
    <p:sldLayoutId id="2147484028" r:id="rId2"/>
    <p:sldLayoutId id="2147484029" r:id="rId3"/>
    <p:sldLayoutId id="2147484032" r:id="rId4"/>
  </p:sldLayoutIdLst>
  <p:hf hdr="0" ftr="0" dt="0"/>
  <p:txStyles>
    <p:titleStyle>
      <a:lvl1pPr algn="l" defTabSz="671496" rtl="0" eaLnBrk="1" fontAlgn="base" hangingPunct="1">
        <a:spcBef>
          <a:spcPct val="0"/>
        </a:spcBef>
        <a:spcAft>
          <a:spcPct val="0"/>
        </a:spcAft>
        <a:tabLst>
          <a:tab pos="447675" algn="l"/>
        </a:tabLst>
        <a:defRPr sz="2400" b="0" baseline="0">
          <a:solidFill>
            <a:schemeClr val="tx2"/>
          </a:solidFill>
          <a:latin typeface="+mj-lt"/>
          <a:ea typeface="+mj-ea"/>
          <a:cs typeface="+mj-cs"/>
          <a:sym typeface="+mj-lt"/>
        </a:defRPr>
      </a:lvl1pPr>
      <a:lvl2pPr algn="l" defTabSz="671496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2pPr>
      <a:lvl3pPr algn="l" defTabSz="671496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3pPr>
      <a:lvl4pPr algn="l" defTabSz="671496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4pPr>
      <a:lvl5pPr algn="l" defTabSz="671496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5pPr>
      <a:lvl6pPr marL="342892" algn="l" defTabSz="671496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6pPr>
      <a:lvl7pPr marL="685783" algn="l" defTabSz="671496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7pPr>
      <a:lvl8pPr marL="1028675" algn="l" defTabSz="671496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8pPr>
      <a:lvl9pPr marL="1371566" algn="l" defTabSz="671496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9pPr>
    </p:titleStyle>
    <p:bodyStyle>
      <a:lvl1pPr marL="0" indent="0" algn="l" defTabSz="671496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  <a:sym typeface="+mn-lt"/>
        </a:defRPr>
      </a:lvl1pPr>
      <a:lvl2pPr marL="180000" indent="-180000" algn="l" defTabSz="67149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00000"/>
        <a:buFont typeface="Calibri" panose="020F0502020204030204" pitchFamily="34" charset="0"/>
        <a:buChar char="–"/>
        <a:defRPr sz="1600" baseline="0">
          <a:solidFill>
            <a:schemeClr val="tx1"/>
          </a:solidFill>
          <a:latin typeface="+mn-lt"/>
          <a:ea typeface="+mn-ea"/>
          <a:cs typeface="+mn-cs"/>
          <a:sym typeface="+mn-lt"/>
        </a:defRPr>
      </a:lvl2pPr>
      <a:lvl3pPr marL="360000" indent="-180000" algn="l" defTabSz="67149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00000"/>
        <a:buFont typeface="Arial" panose="020B0604020202020204" pitchFamily="34" charset="0"/>
        <a:buChar char="•"/>
        <a:defRPr sz="1600" baseline="0">
          <a:solidFill>
            <a:schemeClr val="tx1"/>
          </a:solidFill>
          <a:latin typeface="+mn-lt"/>
          <a:ea typeface="+mn-ea"/>
          <a:cs typeface="+mn-cs"/>
          <a:sym typeface="+mn-lt"/>
        </a:defRPr>
      </a:lvl3pPr>
      <a:lvl4pPr marL="540000" indent="-180000" algn="l" defTabSz="67149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00000"/>
        <a:buFont typeface="Calibri" panose="020F0502020204030204" pitchFamily="34" charset="0"/>
        <a:buChar char="–"/>
        <a:defRPr sz="1600" baseline="0">
          <a:solidFill>
            <a:schemeClr val="tx1"/>
          </a:solidFill>
          <a:latin typeface="+mn-lt"/>
          <a:ea typeface="+mn-ea"/>
          <a:cs typeface="+mn-cs"/>
          <a:sym typeface="+mn-lt"/>
        </a:defRPr>
      </a:lvl4pPr>
      <a:lvl5pPr marL="720000" indent="-180000" algn="l" defTabSz="67149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00000"/>
        <a:buFont typeface="Calibri" panose="020F0502020204030204" pitchFamily="34" charset="0"/>
        <a:buChar char="»"/>
        <a:defRPr sz="1600" baseline="0">
          <a:solidFill>
            <a:schemeClr val="tx1"/>
          </a:solidFill>
          <a:latin typeface="+mn-lt"/>
          <a:ea typeface="+mn-ea"/>
          <a:cs typeface="+mn-cs"/>
          <a:sym typeface="+mn-lt"/>
        </a:defRPr>
      </a:lvl5pPr>
      <a:lvl6pPr marL="562342" indent="-97628" algn="l" defTabSz="67149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200" baseline="0">
          <a:solidFill>
            <a:schemeClr val="tx1"/>
          </a:solidFill>
          <a:latin typeface="+mn-lt"/>
        </a:defRPr>
      </a:lvl6pPr>
      <a:lvl7pPr marL="562342" indent="-97628" algn="l" defTabSz="67149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200" baseline="0">
          <a:solidFill>
            <a:schemeClr val="tx1"/>
          </a:solidFill>
          <a:latin typeface="+mn-lt"/>
        </a:defRPr>
      </a:lvl7pPr>
      <a:lvl8pPr marL="562342" indent="-97628" algn="l" defTabSz="67149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200" baseline="0">
          <a:solidFill>
            <a:schemeClr val="tx1"/>
          </a:solidFill>
          <a:latin typeface="+mn-lt"/>
        </a:defRPr>
      </a:lvl8pPr>
      <a:lvl9pPr marL="562342" indent="-97628" algn="l" defTabSz="67149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2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  <p15:guide id="3" pos="307">
          <p15:clr>
            <a:srgbClr val="F26B43"/>
          </p15:clr>
        </p15:guide>
      </p15:sldGuideLst>
    </p:ext>
  </p:extLst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3451498277"/>
              </p:ext>
            </p:extLst>
          </p:nvPr>
        </p:nvGraphicFramePr>
        <p:xfrm>
          <a:off x="0" y="2"/>
          <a:ext cx="161984" cy="1214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0" imgW="270" imgH="270" progId="TCLayout.ActiveDocument.1">
                  <p:embed/>
                </p:oleObj>
              </mc:Choice>
              <mc:Fallback>
                <p:oleObj name="think-cell Slide" r:id="rId40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1"/>
                      <a:stretch>
                        <a:fillRect/>
                      </a:stretch>
                    </p:blipFill>
                    <p:spPr>
                      <a:xfrm>
                        <a:off x="0" y="2"/>
                        <a:ext cx="161984" cy="1214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2" name="Title Placeholder 2">
            <a:extLst>
              <a:ext uri="{FF2B5EF4-FFF2-40B4-BE49-F238E27FC236}">
                <a16:creationId xmlns:a16="http://schemas.microsoft.com/office/drawing/2014/main" id="{C63E4853-76DF-4E82-93F3-1C1797E678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gray">
          <a:xfrm>
            <a:off x="487362" y="285784"/>
            <a:ext cx="832855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de-DE" noProof="0" dirty="0"/>
          </a:p>
        </p:txBody>
      </p:sp>
      <p:sp>
        <p:nvSpPr>
          <p:cNvPr id="231" name="Rectangle 286">
            <a:extLst>
              <a:ext uri="{FF2B5EF4-FFF2-40B4-BE49-F238E27FC236}">
                <a16:creationId xmlns:a16="http://schemas.microsoft.com/office/drawing/2014/main" id="{8BEF51BE-745D-4BFB-A1F7-632A88F4E5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gray">
          <a:xfrm>
            <a:off x="487362" y="1944727"/>
            <a:ext cx="8328552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de-DE" noProof="0" dirty="0"/>
              <a:t>Edit Master </a:t>
            </a:r>
            <a:r>
              <a:rPr lang="de-DE" noProof="0" dirty="0" err="1"/>
              <a:t>text</a:t>
            </a:r>
            <a:r>
              <a:rPr lang="de-DE" noProof="0" dirty="0"/>
              <a:t> </a:t>
            </a:r>
            <a:r>
              <a:rPr lang="de-DE" noProof="0" dirty="0" err="1"/>
              <a:t>styles</a:t>
            </a:r>
            <a:endParaRPr lang="de-DE" noProof="0" dirty="0"/>
          </a:p>
          <a:p>
            <a:pPr lvl="1"/>
            <a:r>
              <a:rPr lang="de-DE" noProof="0" dirty="0"/>
              <a:t>Second </a:t>
            </a:r>
            <a:r>
              <a:rPr lang="de-DE" noProof="0" dirty="0" err="1"/>
              <a:t>level</a:t>
            </a:r>
            <a:endParaRPr lang="de-DE" noProof="0" dirty="0"/>
          </a:p>
          <a:p>
            <a:pPr lvl="2"/>
            <a:r>
              <a:rPr lang="de-DE" noProof="0" dirty="0"/>
              <a:t>Third </a:t>
            </a:r>
            <a:r>
              <a:rPr lang="de-DE" noProof="0" dirty="0" err="1"/>
              <a:t>level</a:t>
            </a:r>
            <a:endParaRPr lang="de-DE" noProof="0" dirty="0"/>
          </a:p>
          <a:p>
            <a:pPr lvl="3"/>
            <a:r>
              <a:rPr lang="de-DE" noProof="0" dirty="0" err="1"/>
              <a:t>Fourth</a:t>
            </a:r>
            <a:r>
              <a:rPr lang="de-DE" noProof="0" dirty="0"/>
              <a:t> </a:t>
            </a:r>
            <a:r>
              <a:rPr lang="de-DE" noProof="0" dirty="0" err="1"/>
              <a:t>level</a:t>
            </a:r>
            <a:endParaRPr lang="de-DE" noProof="0" dirty="0"/>
          </a:p>
          <a:p>
            <a:pPr lvl="4"/>
            <a:r>
              <a:rPr lang="de-DE" noProof="0" dirty="0" err="1"/>
              <a:t>Fifth</a:t>
            </a:r>
            <a:r>
              <a:rPr lang="de-DE" noProof="0" dirty="0"/>
              <a:t> </a:t>
            </a:r>
            <a:r>
              <a:rPr lang="de-DE" noProof="0" dirty="0" err="1"/>
              <a:t>level</a:t>
            </a:r>
            <a:endParaRPr lang="de-DE" noProof="0" dirty="0"/>
          </a:p>
        </p:txBody>
      </p:sp>
      <p:grpSp>
        <p:nvGrpSpPr>
          <p:cNvPr id="233" name="ACET" hidden="1">
            <a:extLst>
              <a:ext uri="{FF2B5EF4-FFF2-40B4-BE49-F238E27FC236}">
                <a16:creationId xmlns:a16="http://schemas.microsoft.com/office/drawing/2014/main" id="{B7BFAA48-F233-4733-814D-2D34ADF8A94A}"/>
              </a:ext>
            </a:extLst>
          </p:cNvPr>
          <p:cNvGrpSpPr>
            <a:grpSpLocks/>
          </p:cNvGrpSpPr>
          <p:nvPr/>
        </p:nvGrpSpPr>
        <p:grpSpPr bwMode="gray">
          <a:xfrm>
            <a:off x="482332" y="1330760"/>
            <a:ext cx="4350892" cy="510219"/>
            <a:chOff x="915" y="715"/>
            <a:chExt cx="2686" cy="315"/>
          </a:xfrm>
        </p:grpSpPr>
        <p:cxnSp>
          <p:nvCxnSpPr>
            <p:cNvPr id="234" name="AutoShape 249">
              <a:extLst>
                <a:ext uri="{FF2B5EF4-FFF2-40B4-BE49-F238E27FC236}">
                  <a16:creationId xmlns:a16="http://schemas.microsoft.com/office/drawing/2014/main" id="{8E299325-0908-429A-A43C-864ABBC3BF0A}"/>
                </a:ext>
              </a:extLst>
            </p:cNvPr>
            <p:cNvCxnSpPr>
              <a:cxnSpLocks noChangeShapeType="1"/>
              <a:stCxn id="235" idx="4"/>
              <a:endCxn id="235" idx="6"/>
            </p:cNvCxnSpPr>
            <p:nvPr/>
          </p:nvCxnSpPr>
          <p:spPr bwMode="gray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35" name="AutoShape 250">
              <a:extLst>
                <a:ext uri="{FF2B5EF4-FFF2-40B4-BE49-F238E27FC236}">
                  <a16:creationId xmlns:a16="http://schemas.microsoft.com/office/drawing/2014/main" id="{67326F4F-D049-4C75-8265-333792AFF1F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15" y="715"/>
              <a:ext cx="2686" cy="315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de-DE" sz="1600" b="1" baseline="0" noProof="0" dirty="0">
                  <a:latin typeface="+mn-lt"/>
                  <a:ea typeface="+mn-ea"/>
                  <a:cs typeface="+mn-cs"/>
                  <a:sym typeface="+mn-lt"/>
                </a:rPr>
                <a:t>Title</a:t>
              </a:r>
            </a:p>
            <a:p>
              <a:r>
                <a:rPr lang="de-DE" sz="1600" baseline="0" noProof="0" dirty="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+mn-lt"/>
                </a:rPr>
                <a:t>Unit </a:t>
              </a:r>
              <a:r>
                <a:rPr lang="de-DE" sz="1600" baseline="0" noProof="0" dirty="0" err="1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+mn-lt"/>
                </a:rPr>
                <a:t>of</a:t>
              </a:r>
              <a:r>
                <a:rPr lang="de-DE" sz="1600" baseline="0" noProof="0" dirty="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+mn-lt"/>
                </a:rPr>
                <a:t> </a:t>
              </a:r>
              <a:r>
                <a:rPr lang="de-DE" sz="1600" baseline="0" noProof="0" dirty="0" err="1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+mn-lt"/>
                </a:rPr>
                <a:t>measure</a:t>
              </a:r>
              <a:endParaRPr lang="de-DE" sz="1600" baseline="0" noProof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endParaRPr>
            </a:p>
          </p:txBody>
        </p:sp>
      </p:grpSp>
      <p:grpSp>
        <p:nvGrpSpPr>
          <p:cNvPr id="236" name="LegendBoxes" hidden="1">
            <a:extLst>
              <a:ext uri="{FF2B5EF4-FFF2-40B4-BE49-F238E27FC236}">
                <a16:creationId xmlns:a16="http://schemas.microsoft.com/office/drawing/2014/main" id="{178CE95F-AAA5-4233-B75E-5AC888A3C7E1}"/>
              </a:ext>
            </a:extLst>
          </p:cNvPr>
          <p:cNvGrpSpPr>
            <a:grpSpLocks/>
          </p:cNvGrpSpPr>
          <p:nvPr/>
        </p:nvGrpSpPr>
        <p:grpSpPr bwMode="gray">
          <a:xfrm>
            <a:off x="7957228" y="705842"/>
            <a:ext cx="853656" cy="1013962"/>
            <a:chOff x="4936" y="176"/>
            <a:chExt cx="527" cy="626"/>
          </a:xfrm>
        </p:grpSpPr>
        <p:sp>
          <p:nvSpPr>
            <p:cNvPr id="237" name="Legend1">
              <a:extLst>
                <a:ext uri="{FF2B5EF4-FFF2-40B4-BE49-F238E27FC236}">
                  <a16:creationId xmlns:a16="http://schemas.microsoft.com/office/drawing/2014/main" id="{FD2954D7-7A55-4DE6-BCB8-CEC5F455FF7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096" y="176"/>
              <a:ext cx="367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de-DE" sz="1200" noProof="0" dirty="0">
                  <a:latin typeface="+mn-lt"/>
                  <a:ea typeface="+mn-ea"/>
                  <a:cs typeface="+mn-cs"/>
                  <a:sym typeface="+mn-lt"/>
                </a:rPr>
                <a:t>Legende</a:t>
              </a:r>
            </a:p>
          </p:txBody>
        </p:sp>
        <p:sp>
          <p:nvSpPr>
            <p:cNvPr id="238" name="LegendRectangle1">
              <a:extLst>
                <a:ext uri="{FF2B5EF4-FFF2-40B4-BE49-F238E27FC236}">
                  <a16:creationId xmlns:a16="http://schemas.microsoft.com/office/drawing/2014/main" id="{90715808-B60F-4060-87EB-A373BAF2A80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936" y="182"/>
              <a:ext cx="104" cy="104"/>
            </a:xfrm>
            <a:prstGeom prst="rect">
              <a:avLst/>
            </a:prstGeom>
            <a:solidFill>
              <a:srgbClr val="DCB45A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/>
            <a:p>
              <a:pPr eaLnBrk="1"/>
              <a:endParaRPr lang="de-DE" sz="1200" noProof="0" dirty="0"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239" name="Legend2">
              <a:extLst>
                <a:ext uri="{FF2B5EF4-FFF2-40B4-BE49-F238E27FC236}">
                  <a16:creationId xmlns:a16="http://schemas.microsoft.com/office/drawing/2014/main" id="{3CED7A6B-0705-47FE-9498-42190C9FE2D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096" y="346"/>
              <a:ext cx="367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de-DE" sz="1200" noProof="0" dirty="0">
                  <a:latin typeface="+mn-lt"/>
                  <a:ea typeface="+mn-ea"/>
                  <a:cs typeface="+mn-cs"/>
                  <a:sym typeface="+mn-lt"/>
                </a:rPr>
                <a:t>Legende</a:t>
              </a:r>
            </a:p>
          </p:txBody>
        </p:sp>
        <p:sp>
          <p:nvSpPr>
            <p:cNvPr id="240" name="LegendRectangle2">
              <a:extLst>
                <a:ext uri="{FF2B5EF4-FFF2-40B4-BE49-F238E27FC236}">
                  <a16:creationId xmlns:a16="http://schemas.microsoft.com/office/drawing/2014/main" id="{5D408D83-C3A2-4F29-B503-A5D73750E8E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936" y="352"/>
              <a:ext cx="104" cy="104"/>
            </a:xfrm>
            <a:prstGeom prst="rect">
              <a:avLst/>
            </a:prstGeom>
            <a:solidFill>
              <a:srgbClr val="72BFC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/>
            <a:p>
              <a:pPr eaLnBrk="1"/>
              <a:endParaRPr lang="de-DE" sz="1200" noProof="0" dirty="0"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241" name="Legend3">
              <a:extLst>
                <a:ext uri="{FF2B5EF4-FFF2-40B4-BE49-F238E27FC236}">
                  <a16:creationId xmlns:a16="http://schemas.microsoft.com/office/drawing/2014/main" id="{FE873619-EDEB-42C5-A3D6-186F6AAD54D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096" y="517"/>
              <a:ext cx="367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de-DE" sz="1200" noProof="0" dirty="0">
                  <a:latin typeface="+mn-lt"/>
                  <a:ea typeface="+mn-ea"/>
                  <a:cs typeface="+mn-cs"/>
                  <a:sym typeface="+mn-lt"/>
                </a:rPr>
                <a:t>Legende</a:t>
              </a:r>
            </a:p>
          </p:txBody>
        </p:sp>
        <p:sp>
          <p:nvSpPr>
            <p:cNvPr id="242" name="LegendRectangle3">
              <a:extLst>
                <a:ext uri="{FF2B5EF4-FFF2-40B4-BE49-F238E27FC236}">
                  <a16:creationId xmlns:a16="http://schemas.microsoft.com/office/drawing/2014/main" id="{47C70F84-C2C7-46AE-B1AD-8CB46CCA9DF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936" y="523"/>
              <a:ext cx="104" cy="104"/>
            </a:xfrm>
            <a:prstGeom prst="rect">
              <a:avLst/>
            </a:prstGeom>
            <a:solidFill>
              <a:srgbClr val="55B478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/>
            <a:p>
              <a:pPr eaLnBrk="1"/>
              <a:endParaRPr lang="de-DE" sz="1200" noProof="0" dirty="0"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243" name="Legend4">
              <a:extLst>
                <a:ext uri="{FF2B5EF4-FFF2-40B4-BE49-F238E27FC236}">
                  <a16:creationId xmlns:a16="http://schemas.microsoft.com/office/drawing/2014/main" id="{7B681804-DE82-4F59-8942-958206A6D77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096" y="688"/>
              <a:ext cx="367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de-DE" sz="1200" noProof="0" dirty="0">
                  <a:latin typeface="+mn-lt"/>
                  <a:ea typeface="+mn-ea"/>
                  <a:cs typeface="+mn-cs"/>
                  <a:sym typeface="+mn-lt"/>
                </a:rPr>
                <a:t>Legende</a:t>
              </a:r>
            </a:p>
          </p:txBody>
        </p:sp>
        <p:sp>
          <p:nvSpPr>
            <p:cNvPr id="244" name="LegendRectangle4">
              <a:extLst>
                <a:ext uri="{FF2B5EF4-FFF2-40B4-BE49-F238E27FC236}">
                  <a16:creationId xmlns:a16="http://schemas.microsoft.com/office/drawing/2014/main" id="{66D5DCF2-ADFF-434C-802C-80154CF4EEF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936" y="694"/>
              <a:ext cx="104" cy="104"/>
            </a:xfrm>
            <a:prstGeom prst="rect">
              <a:avLst/>
            </a:prstGeom>
            <a:solidFill>
              <a:srgbClr val="3372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/>
            <a:p>
              <a:pPr eaLnBrk="1"/>
              <a:endParaRPr lang="de-DE" sz="1200" noProof="0" dirty="0">
                <a:latin typeface="+mn-lt"/>
                <a:ea typeface="+mn-ea"/>
                <a:cs typeface="+mn-cs"/>
                <a:sym typeface="+mn-lt"/>
              </a:endParaRPr>
            </a:p>
          </p:txBody>
        </p:sp>
      </p:grpSp>
      <p:grpSp>
        <p:nvGrpSpPr>
          <p:cNvPr id="245" name="LegendLines" hidden="1">
            <a:extLst>
              <a:ext uri="{FF2B5EF4-FFF2-40B4-BE49-F238E27FC236}">
                <a16:creationId xmlns:a16="http://schemas.microsoft.com/office/drawing/2014/main" id="{24DA7C49-012D-4BF4-801F-000B08FDB8DB}"/>
              </a:ext>
            </a:extLst>
          </p:cNvPr>
          <p:cNvGrpSpPr>
            <a:grpSpLocks/>
          </p:cNvGrpSpPr>
          <p:nvPr/>
        </p:nvGrpSpPr>
        <p:grpSpPr bwMode="gray">
          <a:xfrm>
            <a:off x="7642979" y="705842"/>
            <a:ext cx="1167905" cy="741845"/>
            <a:chOff x="4750" y="176"/>
            <a:chExt cx="721" cy="458"/>
          </a:xfrm>
        </p:grpSpPr>
        <p:sp>
          <p:nvSpPr>
            <p:cNvPr id="246" name="LineLegend1">
              <a:extLst>
                <a:ext uri="{FF2B5EF4-FFF2-40B4-BE49-F238E27FC236}">
                  <a16:creationId xmlns:a16="http://schemas.microsoft.com/office/drawing/2014/main" id="{39EA9B37-BBF4-4D0F-A898-3944E050EA77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rgbClr val="3372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/>
            <a:lstStyle/>
            <a:p>
              <a:pPr eaLnBrk="1"/>
              <a:endParaRPr lang="de-DE" sz="1200" noProof="0" dirty="0"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247" name="LineLegend2">
              <a:extLst>
                <a:ext uri="{FF2B5EF4-FFF2-40B4-BE49-F238E27FC236}">
                  <a16:creationId xmlns:a16="http://schemas.microsoft.com/office/drawing/2014/main" id="{13E44DE0-4525-4A65-A81F-F5706439259F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rgbClr val="337299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/>
            <a:lstStyle/>
            <a:p>
              <a:pPr eaLnBrk="1"/>
              <a:endParaRPr lang="de-DE" sz="1200" noProof="0" dirty="0"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248" name="LineLegend3">
              <a:extLst>
                <a:ext uri="{FF2B5EF4-FFF2-40B4-BE49-F238E27FC236}">
                  <a16:creationId xmlns:a16="http://schemas.microsoft.com/office/drawing/2014/main" id="{725907F6-2295-40BF-9897-65CD68C1C5A0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rgbClr val="337299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/>
            <a:lstStyle/>
            <a:p>
              <a:pPr eaLnBrk="1"/>
              <a:endParaRPr lang="de-DE" sz="1200" noProof="0" dirty="0"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249" name="Legend1">
              <a:extLst>
                <a:ext uri="{FF2B5EF4-FFF2-40B4-BE49-F238E27FC236}">
                  <a16:creationId xmlns:a16="http://schemas.microsoft.com/office/drawing/2014/main" id="{1179389F-A4CE-4774-8E4A-50248D83A7F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104" y="176"/>
              <a:ext cx="367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de-DE" sz="1200" noProof="0" dirty="0">
                  <a:latin typeface="+mn-lt"/>
                  <a:ea typeface="+mn-ea"/>
                  <a:cs typeface="+mn-cs"/>
                  <a:sym typeface="+mn-lt"/>
                </a:rPr>
                <a:t>Legende</a:t>
              </a:r>
            </a:p>
          </p:txBody>
        </p:sp>
        <p:sp>
          <p:nvSpPr>
            <p:cNvPr id="250" name="Legend2">
              <a:extLst>
                <a:ext uri="{FF2B5EF4-FFF2-40B4-BE49-F238E27FC236}">
                  <a16:creationId xmlns:a16="http://schemas.microsoft.com/office/drawing/2014/main" id="{AC0C0CD9-FE01-4C39-A802-1D682AF4108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104" y="344"/>
              <a:ext cx="367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de-DE" sz="1200" noProof="0" dirty="0">
                  <a:latin typeface="+mn-lt"/>
                  <a:ea typeface="+mn-ea"/>
                  <a:cs typeface="+mn-cs"/>
                  <a:sym typeface="+mn-lt"/>
                </a:rPr>
                <a:t>Legende</a:t>
              </a:r>
            </a:p>
          </p:txBody>
        </p:sp>
        <p:sp>
          <p:nvSpPr>
            <p:cNvPr id="251" name="Legend3">
              <a:extLst>
                <a:ext uri="{FF2B5EF4-FFF2-40B4-BE49-F238E27FC236}">
                  <a16:creationId xmlns:a16="http://schemas.microsoft.com/office/drawing/2014/main" id="{ABDC7ADA-5CF9-473B-900E-C762DB2F0BE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104" y="520"/>
              <a:ext cx="367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de-DE" sz="1200" noProof="0" dirty="0">
                  <a:latin typeface="+mn-lt"/>
                  <a:ea typeface="+mn-ea"/>
                  <a:cs typeface="+mn-cs"/>
                  <a:sym typeface="+mn-lt"/>
                </a:rPr>
                <a:t>Legende</a:t>
              </a:r>
            </a:p>
          </p:txBody>
        </p:sp>
      </p:grpSp>
      <p:grpSp>
        <p:nvGrpSpPr>
          <p:cNvPr id="252" name="Sticker" hidden="1">
            <a:extLst>
              <a:ext uri="{FF2B5EF4-FFF2-40B4-BE49-F238E27FC236}">
                <a16:creationId xmlns:a16="http://schemas.microsoft.com/office/drawing/2014/main" id="{58CB69B6-A04E-4A58-885B-DC1A5C4FD9AB}"/>
              </a:ext>
            </a:extLst>
          </p:cNvPr>
          <p:cNvGrpSpPr/>
          <p:nvPr/>
        </p:nvGrpSpPr>
        <p:grpSpPr bwMode="gray">
          <a:xfrm>
            <a:off x="8236497" y="705842"/>
            <a:ext cx="574388" cy="241447"/>
            <a:chOff x="8177855" y="288153"/>
            <a:chExt cx="562920" cy="236641"/>
          </a:xfrm>
        </p:grpSpPr>
        <p:sp>
          <p:nvSpPr>
            <p:cNvPr id="253" name="StickerRectangle">
              <a:extLst>
                <a:ext uri="{FF2B5EF4-FFF2-40B4-BE49-F238E27FC236}">
                  <a16:creationId xmlns:a16="http://schemas.microsoft.com/office/drawing/2014/main" id="{87F0D757-2513-4B38-AD13-A0152E1636A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177855" y="288153"/>
              <a:ext cx="562920" cy="236641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8800" rIns="0" bIns="27432" anchor="ctr" anchorCtr="0">
              <a:spAutoFit/>
            </a:bodyPr>
            <a:lstStyle/>
            <a:p>
              <a:pPr algn="r" defTabSz="895350">
                <a:buClr>
                  <a:schemeClr val="tx2"/>
                </a:buClr>
              </a:pPr>
              <a:r>
                <a:rPr lang="de-DE" sz="1200" noProof="0" dirty="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+mn-lt"/>
                </a:rPr>
                <a:t>STICKER</a:t>
              </a:r>
            </a:p>
          </p:txBody>
        </p:sp>
        <p:cxnSp>
          <p:nvCxnSpPr>
            <p:cNvPr id="254" name="AutoShape 32">
              <a:extLst>
                <a:ext uri="{FF2B5EF4-FFF2-40B4-BE49-F238E27FC236}">
                  <a16:creationId xmlns:a16="http://schemas.microsoft.com/office/drawing/2014/main" id="{1398B4D7-125F-4DF8-BA27-26E0F99AAEA8}"/>
                </a:ext>
              </a:extLst>
            </p:cNvPr>
            <p:cNvCxnSpPr>
              <a:cxnSpLocks noChangeShapeType="1"/>
              <a:stCxn id="253" idx="4"/>
              <a:endCxn id="253" idx="6"/>
            </p:cNvCxnSpPr>
            <p:nvPr/>
          </p:nvCxnSpPr>
          <p:spPr bwMode="gray">
            <a:xfrm>
              <a:off x="8177855" y="524794"/>
              <a:ext cx="562920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55" name="AutoShape 32">
              <a:extLst>
                <a:ext uri="{FF2B5EF4-FFF2-40B4-BE49-F238E27FC236}">
                  <a16:creationId xmlns:a16="http://schemas.microsoft.com/office/drawing/2014/main" id="{FBF6EE8C-ACDF-405C-BDA6-C5AECD90CF66}"/>
                </a:ext>
              </a:extLst>
            </p:cNvPr>
            <p:cNvCxnSpPr>
              <a:cxnSpLocks noChangeShapeType="1"/>
              <a:stCxn id="253" idx="2"/>
              <a:endCxn id="253" idx="0"/>
            </p:cNvCxnSpPr>
            <p:nvPr userDrawn="1"/>
          </p:nvCxnSpPr>
          <p:spPr bwMode="gray">
            <a:xfrm>
              <a:off x="8177855" y="288153"/>
              <a:ext cx="562920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256" name="LegendMoons" hidden="1">
            <a:extLst>
              <a:ext uri="{FF2B5EF4-FFF2-40B4-BE49-F238E27FC236}">
                <a16:creationId xmlns:a16="http://schemas.microsoft.com/office/drawing/2014/main" id="{B9FD1467-C9BF-4995-943B-942940CE1C92}"/>
              </a:ext>
            </a:extLst>
          </p:cNvPr>
          <p:cNvGrpSpPr/>
          <p:nvPr/>
        </p:nvGrpSpPr>
        <p:grpSpPr bwMode="gray">
          <a:xfrm>
            <a:off x="7876846" y="705842"/>
            <a:ext cx="934038" cy="1333054"/>
            <a:chOff x="7769225" y="2105025"/>
            <a:chExt cx="915390" cy="1306516"/>
          </a:xfrm>
        </p:grpSpPr>
        <p:grpSp>
          <p:nvGrpSpPr>
            <p:cNvPr id="257" name="MoonLegend1">
              <a:extLst>
                <a:ext uri="{FF2B5EF4-FFF2-40B4-BE49-F238E27FC236}">
                  <a16:creationId xmlns:a16="http://schemas.microsoft.com/office/drawing/2014/main" id="{C141AADD-6EF5-408C-B89C-6998065C0812}"/>
                </a:ext>
              </a:extLst>
            </p:cNvPr>
            <p:cNvGrpSpPr>
              <a:grpSpLocks noChangeAspect="1"/>
            </p:cNvGrpSpPr>
            <p:nvPr>
              <p:custDataLst>
                <p:tags r:id="rId25"/>
              </p:custDataLst>
            </p:nvPr>
          </p:nvGrpSpPr>
          <p:grpSpPr bwMode="gray">
            <a:xfrm>
              <a:off x="7769225" y="2105025"/>
              <a:ext cx="209550" cy="209551"/>
              <a:chOff x="4533" y="183"/>
              <a:chExt cx="144" cy="144"/>
            </a:xfrm>
          </p:grpSpPr>
          <p:sp>
            <p:nvSpPr>
              <p:cNvPr id="275" name="Oval 38">
                <a:extLst>
                  <a:ext uri="{FF2B5EF4-FFF2-40B4-BE49-F238E27FC236}">
                    <a16:creationId xmlns:a16="http://schemas.microsoft.com/office/drawing/2014/main" id="{69F302F8-5305-4F34-85E9-4FB421CBB9B4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38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rgbClr val="DCB45A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/>
              <a:p>
                <a:pPr eaLnBrk="1"/>
                <a:endParaRPr lang="de-DE" sz="1200" noProof="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276" name="Arc 39">
                <a:extLst>
                  <a:ext uri="{FF2B5EF4-FFF2-40B4-BE49-F238E27FC236}">
                    <a16:creationId xmlns:a16="http://schemas.microsoft.com/office/drawing/2014/main" id="{2EF6E64B-E9EB-494C-83FB-007E7FB142AA}"/>
                  </a:ext>
                </a:extLst>
              </p:cNvPr>
              <p:cNvSpPr>
                <a:spLocks noChangeAspect="1"/>
              </p:cNvSpPr>
              <p:nvPr>
                <p:custDataLst>
                  <p:tags r:id="rId39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rgbClr val="3372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/>
              <a:p>
                <a:pPr eaLnBrk="1"/>
                <a:endParaRPr lang="de-DE" sz="1200" noProof="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</p:grpSp>
        <p:grpSp>
          <p:nvGrpSpPr>
            <p:cNvPr id="258" name="MoonLegend2">
              <a:extLst>
                <a:ext uri="{FF2B5EF4-FFF2-40B4-BE49-F238E27FC236}">
                  <a16:creationId xmlns:a16="http://schemas.microsoft.com/office/drawing/2014/main" id="{F7B87BFA-761F-4BD1-A15C-344C48FC3B70}"/>
                </a:ext>
              </a:extLst>
            </p:cNvPr>
            <p:cNvGrpSpPr>
              <a:grpSpLocks noChangeAspect="1"/>
            </p:cNvGrpSpPr>
            <p:nvPr>
              <p:custDataLst>
                <p:tags r:id="rId26"/>
              </p:custDataLst>
            </p:nvPr>
          </p:nvGrpSpPr>
          <p:grpSpPr bwMode="gray">
            <a:xfrm>
              <a:off x="7769225" y="2379266"/>
              <a:ext cx="209550" cy="209551"/>
              <a:chOff x="1694" y="2044"/>
              <a:chExt cx="160" cy="160"/>
            </a:xfrm>
          </p:grpSpPr>
          <p:sp>
            <p:nvSpPr>
              <p:cNvPr id="273" name="Oval 41">
                <a:extLst>
                  <a:ext uri="{FF2B5EF4-FFF2-40B4-BE49-F238E27FC236}">
                    <a16:creationId xmlns:a16="http://schemas.microsoft.com/office/drawing/2014/main" id="{61C3042E-6EAD-4A35-A7E4-C59B18A3EBF2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36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rgbClr val="DCB45A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/>
              <a:p>
                <a:pPr eaLnBrk="1"/>
                <a:endParaRPr lang="de-DE" sz="1200" noProof="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274" name="Arc 42">
                <a:extLst>
                  <a:ext uri="{FF2B5EF4-FFF2-40B4-BE49-F238E27FC236}">
                    <a16:creationId xmlns:a16="http://schemas.microsoft.com/office/drawing/2014/main" id="{4F3D0221-B283-4579-B397-F5330A0014C2}"/>
                  </a:ext>
                </a:extLst>
              </p:cNvPr>
              <p:cNvSpPr>
                <a:spLocks noChangeAspect="1"/>
              </p:cNvSpPr>
              <p:nvPr>
                <p:custDataLst>
                  <p:tags r:id="rId37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arc">
                <a:avLst/>
              </a:prstGeom>
              <a:solidFill>
                <a:srgbClr val="3372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/>
              <a:p>
                <a:pPr eaLnBrk="1"/>
                <a:endParaRPr lang="de-DE" sz="1200" noProof="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</p:grpSp>
        <p:grpSp>
          <p:nvGrpSpPr>
            <p:cNvPr id="259" name="MoonLegend4">
              <a:extLst>
                <a:ext uri="{FF2B5EF4-FFF2-40B4-BE49-F238E27FC236}">
                  <a16:creationId xmlns:a16="http://schemas.microsoft.com/office/drawing/2014/main" id="{BCCCD0D1-32E8-4A48-8135-0E58019CDAE8}"/>
                </a:ext>
              </a:extLst>
            </p:cNvPr>
            <p:cNvGrpSpPr>
              <a:grpSpLocks noChangeAspect="1"/>
            </p:cNvGrpSpPr>
            <p:nvPr>
              <p:custDataLst>
                <p:tags r:id="rId27"/>
              </p:custDataLst>
            </p:nvPr>
          </p:nvGrpSpPr>
          <p:grpSpPr bwMode="gray">
            <a:xfrm>
              <a:off x="7769225" y="2927748"/>
              <a:ext cx="209550" cy="209551"/>
              <a:chOff x="4495" y="1198"/>
              <a:chExt cx="160" cy="160"/>
            </a:xfrm>
          </p:grpSpPr>
          <p:sp>
            <p:nvSpPr>
              <p:cNvPr id="271" name="Oval 47">
                <a:extLst>
                  <a:ext uri="{FF2B5EF4-FFF2-40B4-BE49-F238E27FC236}">
                    <a16:creationId xmlns:a16="http://schemas.microsoft.com/office/drawing/2014/main" id="{4624F1EA-8FBC-451A-965F-7D43D249C0FD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34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rgbClr val="DCB45A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/>
              <a:p>
                <a:pPr eaLnBrk="1"/>
                <a:endParaRPr lang="de-DE" sz="1200" noProof="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272" name="Arc 48">
                <a:extLst>
                  <a:ext uri="{FF2B5EF4-FFF2-40B4-BE49-F238E27FC236}">
                    <a16:creationId xmlns:a16="http://schemas.microsoft.com/office/drawing/2014/main" id="{A2A90D3D-76A7-49E1-B27E-ABC461AF523A}"/>
                  </a:ext>
                </a:extLst>
              </p:cNvPr>
              <p:cNvSpPr>
                <a:spLocks noChangeAspect="1"/>
              </p:cNvSpPr>
              <p:nvPr>
                <p:custDataLst>
                  <p:tags r:id="rId35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rgbClr val="3372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/>
              <a:p>
                <a:pPr eaLnBrk="1"/>
                <a:endParaRPr lang="de-DE" sz="1200" noProof="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</p:grpSp>
        <p:grpSp>
          <p:nvGrpSpPr>
            <p:cNvPr id="260" name="MoonLegend5">
              <a:extLst>
                <a:ext uri="{FF2B5EF4-FFF2-40B4-BE49-F238E27FC236}">
                  <a16:creationId xmlns:a16="http://schemas.microsoft.com/office/drawing/2014/main" id="{C118DC04-4F9D-45EE-B5B2-78B7A6E9771B}"/>
                </a:ext>
              </a:extLst>
            </p:cNvPr>
            <p:cNvGrpSpPr>
              <a:grpSpLocks noChangeAspect="1"/>
            </p:cNvGrpSpPr>
            <p:nvPr>
              <p:custDataLst>
                <p:tags r:id="rId28"/>
              </p:custDataLst>
            </p:nvPr>
          </p:nvGrpSpPr>
          <p:grpSpPr bwMode="gray">
            <a:xfrm>
              <a:off x="7769225" y="3201990"/>
              <a:ext cx="209550" cy="209551"/>
              <a:chOff x="4495" y="1440"/>
              <a:chExt cx="160" cy="160"/>
            </a:xfrm>
          </p:grpSpPr>
          <p:sp>
            <p:nvSpPr>
              <p:cNvPr id="269" name="Oval 50">
                <a:extLst>
                  <a:ext uri="{FF2B5EF4-FFF2-40B4-BE49-F238E27FC236}">
                    <a16:creationId xmlns:a16="http://schemas.microsoft.com/office/drawing/2014/main" id="{CC3F96B2-DF3D-46E4-907E-D1AA42E4B328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32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rgbClr val="DCB45A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/>
              <a:p>
                <a:pPr eaLnBrk="1"/>
                <a:endParaRPr lang="de-DE" sz="1200" noProof="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270" name="Oval 51">
                <a:extLst>
                  <a:ext uri="{FF2B5EF4-FFF2-40B4-BE49-F238E27FC236}">
                    <a16:creationId xmlns:a16="http://schemas.microsoft.com/office/drawing/2014/main" id="{E8759416-6C68-42C6-8D9F-1C892B364596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33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rgbClr val="3372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/>
              <a:p>
                <a:pPr eaLnBrk="1"/>
                <a:endParaRPr lang="de-DE" sz="1200" noProof="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</p:grpSp>
        <p:sp>
          <p:nvSpPr>
            <p:cNvPr id="261" name="Legend1">
              <a:extLst>
                <a:ext uri="{FF2B5EF4-FFF2-40B4-BE49-F238E27FC236}">
                  <a16:creationId xmlns:a16="http://schemas.microsoft.com/office/drawing/2014/main" id="{F9B455C1-E854-4256-BCEA-F3B06E26D91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089900" y="2117467"/>
              <a:ext cx="59471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de-DE" sz="1200" noProof="0" dirty="0">
                  <a:latin typeface="+mn-lt"/>
                  <a:ea typeface="+mn-ea"/>
                  <a:cs typeface="+mn-cs"/>
                  <a:sym typeface="+mn-lt"/>
                </a:rPr>
                <a:t>Legende</a:t>
              </a:r>
            </a:p>
          </p:txBody>
        </p:sp>
        <p:sp>
          <p:nvSpPr>
            <p:cNvPr id="262" name="Legend2">
              <a:extLst>
                <a:ext uri="{FF2B5EF4-FFF2-40B4-BE49-F238E27FC236}">
                  <a16:creationId xmlns:a16="http://schemas.microsoft.com/office/drawing/2014/main" id="{7D5A9FB9-F434-4D96-BAF5-0E11046E2C1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089900" y="2392363"/>
              <a:ext cx="59471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de-DE" sz="1200" noProof="0" dirty="0">
                  <a:latin typeface="+mn-lt"/>
                  <a:ea typeface="+mn-ea"/>
                  <a:cs typeface="+mn-cs"/>
                  <a:sym typeface="+mn-lt"/>
                </a:rPr>
                <a:t>Legende</a:t>
              </a:r>
            </a:p>
          </p:txBody>
        </p:sp>
        <p:sp>
          <p:nvSpPr>
            <p:cNvPr id="263" name="Legend3">
              <a:extLst>
                <a:ext uri="{FF2B5EF4-FFF2-40B4-BE49-F238E27FC236}">
                  <a16:creationId xmlns:a16="http://schemas.microsoft.com/office/drawing/2014/main" id="{A246E890-13DF-4A0E-A9B8-A144B6F04E2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089900" y="2667002"/>
              <a:ext cx="59471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de-DE" sz="1200" noProof="0" dirty="0">
                  <a:latin typeface="+mn-lt"/>
                  <a:ea typeface="+mn-ea"/>
                  <a:cs typeface="+mn-cs"/>
                  <a:sym typeface="+mn-lt"/>
                </a:rPr>
                <a:t>Legende</a:t>
              </a:r>
            </a:p>
          </p:txBody>
        </p:sp>
        <p:sp>
          <p:nvSpPr>
            <p:cNvPr id="264" name="Legend4">
              <a:extLst>
                <a:ext uri="{FF2B5EF4-FFF2-40B4-BE49-F238E27FC236}">
                  <a16:creationId xmlns:a16="http://schemas.microsoft.com/office/drawing/2014/main" id="{D1E040E8-71E3-4836-A062-B8120447C87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089900" y="2938465"/>
              <a:ext cx="59471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de-DE" sz="1200" noProof="0" dirty="0">
                  <a:latin typeface="+mn-lt"/>
                  <a:ea typeface="+mn-ea"/>
                  <a:cs typeface="+mn-cs"/>
                  <a:sym typeface="+mn-lt"/>
                </a:rPr>
                <a:t>Legende</a:t>
              </a:r>
            </a:p>
          </p:txBody>
        </p:sp>
        <p:sp>
          <p:nvSpPr>
            <p:cNvPr id="265" name="Legend5">
              <a:extLst>
                <a:ext uri="{FF2B5EF4-FFF2-40B4-BE49-F238E27FC236}">
                  <a16:creationId xmlns:a16="http://schemas.microsoft.com/office/drawing/2014/main" id="{50240907-172D-4753-91C9-80D0DA51598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089900" y="3214690"/>
              <a:ext cx="59471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de-DE" sz="1200" noProof="0" dirty="0">
                  <a:latin typeface="+mn-lt"/>
                  <a:ea typeface="+mn-ea"/>
                  <a:cs typeface="+mn-cs"/>
                  <a:sym typeface="+mn-lt"/>
                </a:rPr>
                <a:t>Legende</a:t>
              </a:r>
            </a:p>
          </p:txBody>
        </p:sp>
        <p:grpSp>
          <p:nvGrpSpPr>
            <p:cNvPr id="266" name="MoonLegend3">
              <a:extLst>
                <a:ext uri="{FF2B5EF4-FFF2-40B4-BE49-F238E27FC236}">
                  <a16:creationId xmlns:a16="http://schemas.microsoft.com/office/drawing/2014/main" id="{734B19B6-EAB3-4182-A4D2-294E2B0914AE}"/>
                </a:ext>
              </a:extLst>
            </p:cNvPr>
            <p:cNvGrpSpPr>
              <a:grpSpLocks noChangeAspect="1"/>
            </p:cNvGrpSpPr>
            <p:nvPr>
              <p:custDataLst>
                <p:tags r:id="rId29"/>
              </p:custDataLst>
            </p:nvPr>
          </p:nvGrpSpPr>
          <p:grpSpPr bwMode="gray">
            <a:xfrm>
              <a:off x="7769225" y="2653507"/>
              <a:ext cx="209550" cy="209551"/>
              <a:chOff x="4495" y="1198"/>
              <a:chExt cx="160" cy="160"/>
            </a:xfrm>
          </p:grpSpPr>
          <p:sp>
            <p:nvSpPr>
              <p:cNvPr id="267" name="Oval 47">
                <a:extLst>
                  <a:ext uri="{FF2B5EF4-FFF2-40B4-BE49-F238E27FC236}">
                    <a16:creationId xmlns:a16="http://schemas.microsoft.com/office/drawing/2014/main" id="{4ED7ADEC-CA19-4A94-AECD-EAB2A6BEB1C5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30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rgbClr val="DCB45A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/>
              <a:p>
                <a:pPr eaLnBrk="1"/>
                <a:endParaRPr lang="de-DE" sz="1200" noProof="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268" name="Arc 48">
                <a:extLst>
                  <a:ext uri="{FF2B5EF4-FFF2-40B4-BE49-F238E27FC236}">
                    <a16:creationId xmlns:a16="http://schemas.microsoft.com/office/drawing/2014/main" id="{E4E23CA7-BF4B-4C0F-BC49-209BD8CC9824}"/>
                  </a:ext>
                </a:extLst>
              </p:cNvPr>
              <p:cNvSpPr>
                <a:spLocks noChangeAspect="1"/>
              </p:cNvSpPr>
              <p:nvPr>
                <p:custDataLst>
                  <p:tags r:id="rId31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rgbClr val="3372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/>
              <a:p>
                <a:pPr eaLnBrk="1"/>
                <a:endParaRPr lang="de-DE" sz="1200" noProof="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</p:grpSp>
      </p:grpSp>
      <p:sp>
        <p:nvSpPr>
          <p:cNvPr id="277" name="pg number">
            <a:extLst>
              <a:ext uri="{FF2B5EF4-FFF2-40B4-BE49-F238E27FC236}">
                <a16:creationId xmlns:a16="http://schemas.microsoft.com/office/drawing/2014/main" id="{2643CF11-ED9A-4B78-866C-85C18685F107}"/>
              </a:ext>
            </a:extLst>
          </p:cNvPr>
          <p:cNvSpPr>
            <a:spLocks/>
          </p:cNvSpPr>
          <p:nvPr/>
        </p:nvSpPr>
        <p:spPr bwMode="gray">
          <a:xfrm>
            <a:off x="8496695" y="4854488"/>
            <a:ext cx="31418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/>
          <a:p>
            <a:pPr lvl="0" algn="r"/>
            <a:r>
              <a:rPr lang="de-DE" sz="600" noProof="0" dirty="0">
                <a:solidFill>
                  <a:srgbClr val="898989"/>
                </a:solidFill>
                <a:latin typeface="+mn-lt"/>
                <a:ea typeface="+mn-ea"/>
                <a:cs typeface="+mn-cs"/>
                <a:sym typeface="+mn-lt"/>
              </a:rPr>
              <a:t>Seite </a:t>
            </a:r>
            <a:fld id="{42C328C1-A84F-4A39-A664-DBA00541A8C6}" type="slidenum">
              <a:rPr lang="de-DE" sz="600" noProof="0" smtClean="0">
                <a:solidFill>
                  <a:srgbClr val="898989"/>
                </a:solidFill>
                <a:latin typeface="+mn-lt"/>
                <a:ea typeface="+mn-ea"/>
                <a:cs typeface="+mn-cs"/>
                <a:sym typeface="+mn-lt"/>
              </a:rPr>
              <a:pPr lvl="0" algn="r"/>
              <a:t>‹Nr.›</a:t>
            </a:fld>
            <a:endParaRPr lang="de-DE" sz="600" baseline="0" noProof="0" dirty="0">
              <a:solidFill>
                <a:srgbClr val="898989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78" name="3. Unit of measure" hidden="1">
            <a:extLst>
              <a:ext uri="{FF2B5EF4-FFF2-40B4-BE49-F238E27FC236}">
                <a16:creationId xmlns:a16="http://schemas.microsoft.com/office/drawing/2014/main" id="{C1C5E9FC-6DFB-4661-BBC8-BFE79A2A891E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482332" y="705842"/>
            <a:ext cx="8328552" cy="251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tabLst>
                <a:tab pos="447675" algn="l"/>
              </a:tabLst>
              <a:defRPr/>
            </a:pPr>
            <a:r>
              <a:rPr lang="de-DE" sz="1600" baseline="0" noProof="0" dirty="0" err="1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rPr>
              <a:t>Subtitle</a:t>
            </a:r>
            <a:endParaRPr lang="de-DE" sz="1600" baseline="0" noProof="0" dirty="0">
              <a:solidFill>
                <a:schemeClr val="tx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79" name="1. On-page tracker" hidden="1">
            <a:extLst>
              <a:ext uri="{FF2B5EF4-FFF2-40B4-BE49-F238E27FC236}">
                <a16:creationId xmlns:a16="http://schemas.microsoft.com/office/drawing/2014/main" id="{F2397FCC-58BD-48D6-B195-C27C77AD392F}"/>
              </a:ext>
            </a:extLst>
          </p:cNvPr>
          <p:cNvSpPr>
            <a:spLocks noChangeArrowheads="1"/>
          </p:cNvSpPr>
          <p:nvPr/>
        </p:nvSpPr>
        <p:spPr bwMode="gray">
          <a:xfrm>
            <a:off x="482332" y="39933"/>
            <a:ext cx="625364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>
              <a:tabLst>
                <a:tab pos="447675" algn="l"/>
              </a:tabLst>
            </a:pPr>
            <a:r>
              <a:rPr lang="de-DE" sz="1200" cap="all" baseline="0" dirty="0" err="1">
                <a:latin typeface="+mn-lt"/>
                <a:ea typeface="+mn-ea"/>
                <a:cs typeface="+mn-cs"/>
                <a:sym typeface="+mn-lt"/>
              </a:rPr>
              <a:t>TRACKER</a:t>
            </a:r>
            <a:endParaRPr lang="de-DE" sz="1200" cap="all" baseline="0" dirty="0">
              <a:latin typeface="+mn-lt"/>
              <a:ea typeface="+mn-ea"/>
              <a:cs typeface="+mn-cs"/>
              <a:sym typeface="+mn-lt"/>
            </a:endParaRPr>
          </a:p>
        </p:txBody>
      </p:sp>
      <p:grpSp>
        <p:nvGrpSpPr>
          <p:cNvPr id="286" name="Moon" hidden="1">
            <a:extLst>
              <a:ext uri="{FF2B5EF4-FFF2-40B4-BE49-F238E27FC236}">
                <a16:creationId xmlns:a16="http://schemas.microsoft.com/office/drawing/2014/main" id="{63BC6243-1F52-45E4-A894-40C9C2856252}"/>
              </a:ext>
            </a:extLst>
          </p:cNvPr>
          <p:cNvGrpSpPr/>
          <p:nvPr>
            <p:custDataLst>
              <p:tags r:id="rId9"/>
            </p:custDataLst>
          </p:nvPr>
        </p:nvGrpSpPr>
        <p:grpSpPr bwMode="gray">
          <a:xfrm>
            <a:off x="8551710" y="2916674"/>
            <a:ext cx="259174" cy="259159"/>
            <a:chOff x="762000" y="1270000"/>
            <a:chExt cx="254000" cy="254000"/>
          </a:xfrm>
        </p:grpSpPr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225CDC12-613F-4CBC-BA3D-52A937C71982}"/>
                </a:ext>
              </a:extLst>
            </p:cNvPr>
            <p:cNvSpPr/>
            <p:nvPr/>
          </p:nvSpPr>
          <p:spPr bwMode="gray">
            <a:xfrm>
              <a:off x="762000" y="1270000"/>
              <a:ext cx="254000" cy="254000"/>
            </a:xfrm>
            <a:prstGeom prst="ellipse">
              <a:avLst/>
            </a:prstGeom>
            <a:solidFill>
              <a:srgbClr val="DCB45A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/>
              <a:endParaRPr lang="de-DE" sz="12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288" name="Arc 287">
              <a:extLst>
                <a:ext uri="{FF2B5EF4-FFF2-40B4-BE49-F238E27FC236}">
                  <a16:creationId xmlns:a16="http://schemas.microsoft.com/office/drawing/2014/main" id="{0CD8258A-FCA7-4622-8D5B-8324DA89B6E2}"/>
                </a:ext>
              </a:extLst>
            </p:cNvPr>
            <p:cNvSpPr/>
            <p:nvPr/>
          </p:nvSpPr>
          <p:spPr bwMode="gray">
            <a:xfrm>
              <a:off x="762000" y="1270000"/>
              <a:ext cx="254000" cy="254000"/>
            </a:xfrm>
            <a:prstGeom prst="arc">
              <a:avLst/>
            </a:prstGeom>
            <a:solidFill>
              <a:srgbClr val="337299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eaLnBrk="1"/>
              <a:endParaRPr lang="de-DE" sz="1200" dirty="0">
                <a:latin typeface="+mn-lt"/>
                <a:ea typeface="+mn-ea"/>
                <a:cs typeface="+mn-cs"/>
                <a:sym typeface="+mn-lt"/>
              </a:endParaRPr>
            </a:p>
          </p:txBody>
        </p:sp>
      </p:grpSp>
      <p:sp>
        <p:nvSpPr>
          <p:cNvPr id="280" name="Oval" hidden="1">
            <a:extLst>
              <a:ext uri="{FF2B5EF4-FFF2-40B4-BE49-F238E27FC236}">
                <a16:creationId xmlns:a16="http://schemas.microsoft.com/office/drawing/2014/main" id="{AAEEEC64-41F4-49EB-BDB4-5F1FABDE8324}"/>
              </a:ext>
            </a:extLst>
          </p:cNvPr>
          <p:cNvSpPr txBox="1">
            <a:spLocks/>
          </p:cNvSpPr>
          <p:nvPr>
            <p:custDataLst>
              <p:tags r:id="rId10"/>
            </p:custDataLst>
          </p:nvPr>
        </p:nvSpPr>
        <p:spPr bwMode="gray">
          <a:xfrm>
            <a:off x="5766479" y="933724"/>
            <a:ext cx="1315163" cy="1315086"/>
          </a:xfrm>
          <a:prstGeom prst="ellipse">
            <a:avLst/>
          </a:prstGeom>
          <a:solidFill>
            <a:srgbClr val="DCB45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36000" tIns="36000" rIns="36000" bIns="36000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895350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895350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895350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895350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895350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9pPr>
          </a:lstStyle>
          <a:p>
            <a:pPr lvl="0" algn="ctr"/>
            <a:r>
              <a:rPr lang="de-DE" sz="1600" dirty="0">
                <a:latin typeface="+mn-lt"/>
                <a:ea typeface="+mn-ea"/>
                <a:cs typeface="+mn-cs"/>
                <a:sym typeface="+mn-lt"/>
              </a:rPr>
              <a:t>Text</a:t>
            </a:r>
          </a:p>
        </p:txBody>
      </p:sp>
      <p:sp>
        <p:nvSpPr>
          <p:cNvPr id="281" name="Rectangle" hidden="1">
            <a:extLst>
              <a:ext uri="{FF2B5EF4-FFF2-40B4-BE49-F238E27FC236}">
                <a16:creationId xmlns:a16="http://schemas.microsoft.com/office/drawing/2014/main" id="{2D6C430B-CBFD-49DE-8C43-0F367B21845D}"/>
              </a:ext>
            </a:extLst>
          </p:cNvPr>
          <p:cNvSpPr txBox="1">
            <a:spLocks/>
          </p:cNvSpPr>
          <p:nvPr>
            <p:custDataLst>
              <p:tags r:id="rId11"/>
            </p:custDataLst>
          </p:nvPr>
        </p:nvSpPr>
        <p:spPr bwMode="gray">
          <a:xfrm>
            <a:off x="2902711" y="933724"/>
            <a:ext cx="1315163" cy="1315086"/>
          </a:xfrm>
          <a:prstGeom prst="rect">
            <a:avLst/>
          </a:prstGeom>
          <a:solidFill>
            <a:srgbClr val="DCB45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895350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895350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895350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895350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895350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9pPr>
          </a:lstStyle>
          <a:p>
            <a:pPr lvl="0"/>
            <a:r>
              <a:rPr lang="de-DE" sz="1600" dirty="0">
                <a:latin typeface="+mn-lt"/>
                <a:ea typeface="+mn-ea"/>
                <a:cs typeface="+mn-cs"/>
                <a:sym typeface="+mn-lt"/>
              </a:rPr>
              <a:t>Text</a:t>
            </a:r>
          </a:p>
        </p:txBody>
      </p:sp>
      <p:sp>
        <p:nvSpPr>
          <p:cNvPr id="282" name="RoundedRectangle" hidden="1">
            <a:extLst>
              <a:ext uri="{FF2B5EF4-FFF2-40B4-BE49-F238E27FC236}">
                <a16:creationId xmlns:a16="http://schemas.microsoft.com/office/drawing/2014/main" id="{74017F43-6896-4287-B25A-3224B3092F01}"/>
              </a:ext>
            </a:extLst>
          </p:cNvPr>
          <p:cNvSpPr txBox="1">
            <a:spLocks/>
          </p:cNvSpPr>
          <p:nvPr>
            <p:custDataLst>
              <p:tags r:id="rId12"/>
            </p:custDataLst>
          </p:nvPr>
        </p:nvSpPr>
        <p:spPr bwMode="gray">
          <a:xfrm>
            <a:off x="4334595" y="933724"/>
            <a:ext cx="1315163" cy="1315086"/>
          </a:xfrm>
          <a:prstGeom prst="roundRect">
            <a:avLst/>
          </a:prstGeom>
          <a:solidFill>
            <a:srgbClr val="DCB45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895350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895350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895350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895350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895350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9pPr>
          </a:lstStyle>
          <a:p>
            <a:pPr lvl="0"/>
            <a:r>
              <a:rPr lang="de-DE" sz="1600" dirty="0">
                <a:latin typeface="+mn-lt"/>
                <a:ea typeface="+mn-ea"/>
                <a:cs typeface="+mn-cs"/>
                <a:sym typeface="+mn-lt"/>
              </a:rPr>
              <a:t>Text</a:t>
            </a:r>
          </a:p>
        </p:txBody>
      </p:sp>
      <p:sp>
        <p:nvSpPr>
          <p:cNvPr id="283" name="Arrow" hidden="1">
            <a:extLst>
              <a:ext uri="{FF2B5EF4-FFF2-40B4-BE49-F238E27FC236}">
                <a16:creationId xmlns:a16="http://schemas.microsoft.com/office/drawing/2014/main" id="{1661818F-9796-4568-A871-51F991C80380}"/>
              </a:ext>
            </a:extLst>
          </p:cNvPr>
          <p:cNvSpPr txBox="1">
            <a:spLocks/>
          </p:cNvSpPr>
          <p:nvPr>
            <p:custDataLst>
              <p:tags r:id="rId13"/>
            </p:custDataLst>
          </p:nvPr>
        </p:nvSpPr>
        <p:spPr bwMode="gray">
          <a:xfrm>
            <a:off x="2900816" y="3278336"/>
            <a:ext cx="1578196" cy="789051"/>
          </a:xfrm>
          <a:prstGeom prst="rightArrow">
            <a:avLst>
              <a:gd name="adj1" fmla="val 54000"/>
              <a:gd name="adj2" fmla="val 37678"/>
            </a:avLst>
          </a:prstGeom>
          <a:solidFill>
            <a:srgbClr val="DCB45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7200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895350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895350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895350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895350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895350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9pPr>
          </a:lstStyle>
          <a:p>
            <a:pPr lvl="0"/>
            <a:r>
              <a:rPr lang="de-DE" sz="1600" dirty="0">
                <a:latin typeface="+mn-lt"/>
                <a:ea typeface="+mn-ea"/>
                <a:cs typeface="+mn-cs"/>
                <a:sym typeface="+mn-lt"/>
              </a:rPr>
              <a:t>Text</a:t>
            </a:r>
          </a:p>
        </p:txBody>
      </p:sp>
      <p:sp>
        <p:nvSpPr>
          <p:cNvPr id="284" name="DirArrow" hidden="1">
            <a:extLst>
              <a:ext uri="{FF2B5EF4-FFF2-40B4-BE49-F238E27FC236}">
                <a16:creationId xmlns:a16="http://schemas.microsoft.com/office/drawing/2014/main" id="{158966D4-0635-4754-AC79-5C17C8C1D032}"/>
              </a:ext>
            </a:extLst>
          </p:cNvPr>
          <p:cNvSpPr>
            <a:spLocks noChangeArrowheads="1"/>
          </p:cNvSpPr>
          <p:nvPr>
            <p:custDataLst>
              <p:tags r:id="rId14"/>
            </p:custDataLst>
          </p:nvPr>
        </p:nvSpPr>
        <p:spPr bwMode="gray">
          <a:xfrm rot="5400000">
            <a:off x="6013042" y="2119046"/>
            <a:ext cx="2666994" cy="296350"/>
          </a:xfrm>
          <a:prstGeom prst="triangle">
            <a:avLst>
              <a:gd name="adj" fmla="val 50000"/>
            </a:avLst>
          </a:prstGeom>
          <a:solidFill>
            <a:srgbClr val="DCB45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/>
            <a:endParaRPr lang="de-DE" sz="1600" dirty="0"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85" name="Bracket" hidden="1">
            <a:extLst>
              <a:ext uri="{FF2B5EF4-FFF2-40B4-BE49-F238E27FC236}">
                <a16:creationId xmlns:a16="http://schemas.microsoft.com/office/drawing/2014/main" id="{5FCCB044-E9BF-430D-A825-D3CC24041CA2}"/>
              </a:ext>
            </a:extLst>
          </p:cNvPr>
          <p:cNvSpPr>
            <a:spLocks/>
          </p:cNvSpPr>
          <p:nvPr>
            <p:custDataLst>
              <p:tags r:id="rId15"/>
            </p:custDataLst>
          </p:nvPr>
        </p:nvSpPr>
        <p:spPr bwMode="gray">
          <a:xfrm>
            <a:off x="6362902" y="2369047"/>
            <a:ext cx="190425" cy="1578103"/>
          </a:xfrm>
          <a:custGeom>
            <a:avLst/>
            <a:gdLst>
              <a:gd name="T0" fmla="*/ 0 w 115"/>
              <a:gd name="T1" fmla="*/ 0 h 1152"/>
              <a:gd name="T2" fmla="*/ 65 w 115"/>
              <a:gd name="T3" fmla="*/ 0 h 1152"/>
              <a:gd name="T4" fmla="*/ 65 w 115"/>
              <a:gd name="T5" fmla="*/ 528 h 1152"/>
              <a:gd name="T6" fmla="*/ 115 w 115"/>
              <a:gd name="T7" fmla="*/ 576 h 1152"/>
              <a:gd name="T8" fmla="*/ 65 w 115"/>
              <a:gd name="T9" fmla="*/ 624 h 1152"/>
              <a:gd name="T10" fmla="*/ 65 w 115"/>
              <a:gd name="T11" fmla="*/ 1152 h 1152"/>
              <a:gd name="T12" fmla="*/ 0 w 115"/>
              <a:gd name="T13" fmla="*/ 1152 h 1152"/>
              <a:gd name="connsiteX0" fmla="*/ 0 w 3868"/>
              <a:gd name="connsiteY0" fmla="*/ 0 h 3282"/>
              <a:gd name="connsiteX1" fmla="*/ 3818 w 3868"/>
              <a:gd name="connsiteY1" fmla="*/ 2130 h 3282"/>
              <a:gd name="connsiteX2" fmla="*/ 3818 w 3868"/>
              <a:gd name="connsiteY2" fmla="*/ 2658 h 3282"/>
              <a:gd name="connsiteX3" fmla="*/ 3868 w 3868"/>
              <a:gd name="connsiteY3" fmla="*/ 2706 h 3282"/>
              <a:gd name="connsiteX4" fmla="*/ 3818 w 3868"/>
              <a:gd name="connsiteY4" fmla="*/ 2754 h 3282"/>
              <a:gd name="connsiteX5" fmla="*/ 3818 w 3868"/>
              <a:gd name="connsiteY5" fmla="*/ 3282 h 3282"/>
              <a:gd name="connsiteX6" fmla="*/ 3753 w 3868"/>
              <a:gd name="connsiteY6" fmla="*/ 3282 h 3282"/>
              <a:gd name="connsiteX0" fmla="*/ 0 w 3868"/>
              <a:gd name="connsiteY0" fmla="*/ 0 h 3282"/>
              <a:gd name="connsiteX1" fmla="*/ 79 w 3868"/>
              <a:gd name="connsiteY1" fmla="*/ 0 h 3282"/>
              <a:gd name="connsiteX2" fmla="*/ 3818 w 3868"/>
              <a:gd name="connsiteY2" fmla="*/ 2658 h 3282"/>
              <a:gd name="connsiteX3" fmla="*/ 3868 w 3868"/>
              <a:gd name="connsiteY3" fmla="*/ 2706 h 3282"/>
              <a:gd name="connsiteX4" fmla="*/ 3818 w 3868"/>
              <a:gd name="connsiteY4" fmla="*/ 2754 h 3282"/>
              <a:gd name="connsiteX5" fmla="*/ 3818 w 3868"/>
              <a:gd name="connsiteY5" fmla="*/ 3282 h 3282"/>
              <a:gd name="connsiteX6" fmla="*/ 3753 w 3868"/>
              <a:gd name="connsiteY6" fmla="*/ 3282 h 3282"/>
              <a:gd name="connsiteX0" fmla="*/ 0 w 3868"/>
              <a:gd name="connsiteY0" fmla="*/ 0 h 3282"/>
              <a:gd name="connsiteX1" fmla="*/ 79 w 3868"/>
              <a:gd name="connsiteY1" fmla="*/ 0 h 3282"/>
              <a:gd name="connsiteX2" fmla="*/ 79 w 3868"/>
              <a:gd name="connsiteY2" fmla="*/ 537 h 3282"/>
              <a:gd name="connsiteX3" fmla="*/ 3868 w 3868"/>
              <a:gd name="connsiteY3" fmla="*/ 2706 h 3282"/>
              <a:gd name="connsiteX4" fmla="*/ 3818 w 3868"/>
              <a:gd name="connsiteY4" fmla="*/ 2754 h 3282"/>
              <a:gd name="connsiteX5" fmla="*/ 3818 w 3868"/>
              <a:gd name="connsiteY5" fmla="*/ 3282 h 3282"/>
              <a:gd name="connsiteX6" fmla="*/ 3753 w 3868"/>
              <a:gd name="connsiteY6" fmla="*/ 3282 h 3282"/>
              <a:gd name="connsiteX0" fmla="*/ 0 w 3818"/>
              <a:gd name="connsiteY0" fmla="*/ 0 h 3282"/>
              <a:gd name="connsiteX1" fmla="*/ 79 w 3818"/>
              <a:gd name="connsiteY1" fmla="*/ 0 h 3282"/>
              <a:gd name="connsiteX2" fmla="*/ 79 w 3818"/>
              <a:gd name="connsiteY2" fmla="*/ 537 h 3282"/>
              <a:gd name="connsiteX3" fmla="*/ 118 w 3818"/>
              <a:gd name="connsiteY3" fmla="*/ 576 h 3282"/>
              <a:gd name="connsiteX4" fmla="*/ 3818 w 3818"/>
              <a:gd name="connsiteY4" fmla="*/ 2754 h 3282"/>
              <a:gd name="connsiteX5" fmla="*/ 3818 w 3818"/>
              <a:gd name="connsiteY5" fmla="*/ 3282 h 3282"/>
              <a:gd name="connsiteX6" fmla="*/ 3753 w 3818"/>
              <a:gd name="connsiteY6" fmla="*/ 3282 h 3282"/>
              <a:gd name="connsiteX0" fmla="*/ 0 w 3818"/>
              <a:gd name="connsiteY0" fmla="*/ 0 h 3282"/>
              <a:gd name="connsiteX1" fmla="*/ 79 w 3818"/>
              <a:gd name="connsiteY1" fmla="*/ 0 h 3282"/>
              <a:gd name="connsiteX2" fmla="*/ 79 w 3818"/>
              <a:gd name="connsiteY2" fmla="*/ 537 h 3282"/>
              <a:gd name="connsiteX3" fmla="*/ 118 w 3818"/>
              <a:gd name="connsiteY3" fmla="*/ 576 h 3282"/>
              <a:gd name="connsiteX4" fmla="*/ 79 w 3818"/>
              <a:gd name="connsiteY4" fmla="*/ 615 h 3282"/>
              <a:gd name="connsiteX5" fmla="*/ 3818 w 3818"/>
              <a:gd name="connsiteY5" fmla="*/ 3282 h 3282"/>
              <a:gd name="connsiteX6" fmla="*/ 3753 w 3818"/>
              <a:gd name="connsiteY6" fmla="*/ 3282 h 3282"/>
              <a:gd name="connsiteX0" fmla="*/ 0 w 3753"/>
              <a:gd name="connsiteY0" fmla="*/ 0 h 3282"/>
              <a:gd name="connsiteX1" fmla="*/ 79 w 3753"/>
              <a:gd name="connsiteY1" fmla="*/ 0 h 3282"/>
              <a:gd name="connsiteX2" fmla="*/ 79 w 3753"/>
              <a:gd name="connsiteY2" fmla="*/ 537 h 3282"/>
              <a:gd name="connsiteX3" fmla="*/ 118 w 3753"/>
              <a:gd name="connsiteY3" fmla="*/ 576 h 3282"/>
              <a:gd name="connsiteX4" fmla="*/ 79 w 3753"/>
              <a:gd name="connsiteY4" fmla="*/ 615 h 3282"/>
              <a:gd name="connsiteX5" fmla="*/ 79 w 3753"/>
              <a:gd name="connsiteY5" fmla="*/ 1152 h 3282"/>
              <a:gd name="connsiteX6" fmla="*/ 3753 w 3753"/>
              <a:gd name="connsiteY6" fmla="*/ 3282 h 3282"/>
              <a:gd name="connsiteX0" fmla="*/ 0 w 118"/>
              <a:gd name="connsiteY0" fmla="*/ 0 h 1152"/>
              <a:gd name="connsiteX1" fmla="*/ 79 w 118"/>
              <a:gd name="connsiteY1" fmla="*/ 0 h 1152"/>
              <a:gd name="connsiteX2" fmla="*/ 79 w 118"/>
              <a:gd name="connsiteY2" fmla="*/ 537 h 1152"/>
              <a:gd name="connsiteX3" fmla="*/ 118 w 118"/>
              <a:gd name="connsiteY3" fmla="*/ 576 h 1152"/>
              <a:gd name="connsiteX4" fmla="*/ 79 w 118"/>
              <a:gd name="connsiteY4" fmla="*/ 615 h 1152"/>
              <a:gd name="connsiteX5" fmla="*/ 79 w 118"/>
              <a:gd name="connsiteY5" fmla="*/ 1152 h 1152"/>
              <a:gd name="connsiteX6" fmla="*/ 0 w 118"/>
              <a:gd name="connsiteY6" fmla="*/ 1152 h 1152"/>
              <a:gd name="connsiteX0" fmla="*/ 0 w 4763"/>
              <a:gd name="connsiteY0" fmla="*/ 0 h 2881"/>
              <a:gd name="connsiteX1" fmla="*/ 4724 w 4763"/>
              <a:gd name="connsiteY1" fmla="*/ 1729 h 2881"/>
              <a:gd name="connsiteX2" fmla="*/ 4724 w 4763"/>
              <a:gd name="connsiteY2" fmla="*/ 2266 h 2881"/>
              <a:gd name="connsiteX3" fmla="*/ 4763 w 4763"/>
              <a:gd name="connsiteY3" fmla="*/ 2305 h 2881"/>
              <a:gd name="connsiteX4" fmla="*/ 4724 w 4763"/>
              <a:gd name="connsiteY4" fmla="*/ 2344 h 2881"/>
              <a:gd name="connsiteX5" fmla="*/ 4724 w 4763"/>
              <a:gd name="connsiteY5" fmla="*/ 2881 h 2881"/>
              <a:gd name="connsiteX6" fmla="*/ 4645 w 4763"/>
              <a:gd name="connsiteY6" fmla="*/ 2881 h 2881"/>
              <a:gd name="connsiteX0" fmla="*/ 0 w 4763"/>
              <a:gd name="connsiteY0" fmla="*/ 0 h 2881"/>
              <a:gd name="connsiteX1" fmla="*/ 93 w 4763"/>
              <a:gd name="connsiteY1" fmla="*/ 0 h 2881"/>
              <a:gd name="connsiteX2" fmla="*/ 4724 w 4763"/>
              <a:gd name="connsiteY2" fmla="*/ 2266 h 2881"/>
              <a:gd name="connsiteX3" fmla="*/ 4763 w 4763"/>
              <a:gd name="connsiteY3" fmla="*/ 2305 h 2881"/>
              <a:gd name="connsiteX4" fmla="*/ 4724 w 4763"/>
              <a:gd name="connsiteY4" fmla="*/ 2344 h 2881"/>
              <a:gd name="connsiteX5" fmla="*/ 4724 w 4763"/>
              <a:gd name="connsiteY5" fmla="*/ 2881 h 2881"/>
              <a:gd name="connsiteX6" fmla="*/ 4645 w 4763"/>
              <a:gd name="connsiteY6" fmla="*/ 2881 h 2881"/>
              <a:gd name="connsiteX0" fmla="*/ 0 w 4763"/>
              <a:gd name="connsiteY0" fmla="*/ 0 h 2881"/>
              <a:gd name="connsiteX1" fmla="*/ 93 w 4763"/>
              <a:gd name="connsiteY1" fmla="*/ 0 h 2881"/>
              <a:gd name="connsiteX2" fmla="*/ 93 w 4763"/>
              <a:gd name="connsiteY2" fmla="*/ 529 h 2881"/>
              <a:gd name="connsiteX3" fmla="*/ 4763 w 4763"/>
              <a:gd name="connsiteY3" fmla="*/ 2305 h 2881"/>
              <a:gd name="connsiteX4" fmla="*/ 4724 w 4763"/>
              <a:gd name="connsiteY4" fmla="*/ 2344 h 2881"/>
              <a:gd name="connsiteX5" fmla="*/ 4724 w 4763"/>
              <a:gd name="connsiteY5" fmla="*/ 2881 h 2881"/>
              <a:gd name="connsiteX6" fmla="*/ 4645 w 4763"/>
              <a:gd name="connsiteY6" fmla="*/ 2881 h 2881"/>
              <a:gd name="connsiteX0" fmla="*/ 0 w 4724"/>
              <a:gd name="connsiteY0" fmla="*/ 0 h 2881"/>
              <a:gd name="connsiteX1" fmla="*/ 93 w 4724"/>
              <a:gd name="connsiteY1" fmla="*/ 0 h 2881"/>
              <a:gd name="connsiteX2" fmla="*/ 93 w 4724"/>
              <a:gd name="connsiteY2" fmla="*/ 529 h 2881"/>
              <a:gd name="connsiteX3" fmla="*/ 139 w 4724"/>
              <a:gd name="connsiteY3" fmla="*/ 576 h 2881"/>
              <a:gd name="connsiteX4" fmla="*/ 4724 w 4724"/>
              <a:gd name="connsiteY4" fmla="*/ 2344 h 2881"/>
              <a:gd name="connsiteX5" fmla="*/ 4724 w 4724"/>
              <a:gd name="connsiteY5" fmla="*/ 2881 h 2881"/>
              <a:gd name="connsiteX6" fmla="*/ 4645 w 4724"/>
              <a:gd name="connsiteY6" fmla="*/ 2881 h 2881"/>
              <a:gd name="connsiteX0" fmla="*/ 0 w 4724"/>
              <a:gd name="connsiteY0" fmla="*/ 0 h 2881"/>
              <a:gd name="connsiteX1" fmla="*/ 93 w 4724"/>
              <a:gd name="connsiteY1" fmla="*/ 0 h 2881"/>
              <a:gd name="connsiteX2" fmla="*/ 93 w 4724"/>
              <a:gd name="connsiteY2" fmla="*/ 529 h 2881"/>
              <a:gd name="connsiteX3" fmla="*/ 139 w 4724"/>
              <a:gd name="connsiteY3" fmla="*/ 576 h 2881"/>
              <a:gd name="connsiteX4" fmla="*/ 93 w 4724"/>
              <a:gd name="connsiteY4" fmla="*/ 622 h 2881"/>
              <a:gd name="connsiteX5" fmla="*/ 4724 w 4724"/>
              <a:gd name="connsiteY5" fmla="*/ 2881 h 2881"/>
              <a:gd name="connsiteX6" fmla="*/ 4645 w 4724"/>
              <a:gd name="connsiteY6" fmla="*/ 2881 h 2881"/>
              <a:gd name="connsiteX0" fmla="*/ 0 w 4645"/>
              <a:gd name="connsiteY0" fmla="*/ 0 h 2881"/>
              <a:gd name="connsiteX1" fmla="*/ 93 w 4645"/>
              <a:gd name="connsiteY1" fmla="*/ 0 h 2881"/>
              <a:gd name="connsiteX2" fmla="*/ 93 w 4645"/>
              <a:gd name="connsiteY2" fmla="*/ 529 h 2881"/>
              <a:gd name="connsiteX3" fmla="*/ 139 w 4645"/>
              <a:gd name="connsiteY3" fmla="*/ 576 h 2881"/>
              <a:gd name="connsiteX4" fmla="*/ 93 w 4645"/>
              <a:gd name="connsiteY4" fmla="*/ 622 h 2881"/>
              <a:gd name="connsiteX5" fmla="*/ 93 w 4645"/>
              <a:gd name="connsiteY5" fmla="*/ 1152 h 2881"/>
              <a:gd name="connsiteX6" fmla="*/ 4645 w 4645"/>
              <a:gd name="connsiteY6" fmla="*/ 2881 h 2881"/>
              <a:gd name="connsiteX0" fmla="*/ 0 w 139"/>
              <a:gd name="connsiteY0" fmla="*/ 0 h 1152"/>
              <a:gd name="connsiteX1" fmla="*/ 93 w 139"/>
              <a:gd name="connsiteY1" fmla="*/ 0 h 1152"/>
              <a:gd name="connsiteX2" fmla="*/ 93 w 139"/>
              <a:gd name="connsiteY2" fmla="*/ 529 h 1152"/>
              <a:gd name="connsiteX3" fmla="*/ 139 w 139"/>
              <a:gd name="connsiteY3" fmla="*/ 576 h 1152"/>
              <a:gd name="connsiteX4" fmla="*/ 93 w 139"/>
              <a:gd name="connsiteY4" fmla="*/ 622 h 1152"/>
              <a:gd name="connsiteX5" fmla="*/ 93 w 139"/>
              <a:gd name="connsiteY5" fmla="*/ 1152 h 1152"/>
              <a:gd name="connsiteX6" fmla="*/ 0 w 139"/>
              <a:gd name="connsiteY6" fmla="*/ 1152 h 1152"/>
              <a:gd name="connsiteX0" fmla="*/ 0 w 4784"/>
              <a:gd name="connsiteY0" fmla="*/ 0 h 2881"/>
              <a:gd name="connsiteX1" fmla="*/ 4738 w 4784"/>
              <a:gd name="connsiteY1" fmla="*/ 1729 h 2881"/>
              <a:gd name="connsiteX2" fmla="*/ 4738 w 4784"/>
              <a:gd name="connsiteY2" fmla="*/ 2258 h 2881"/>
              <a:gd name="connsiteX3" fmla="*/ 4784 w 4784"/>
              <a:gd name="connsiteY3" fmla="*/ 2305 h 2881"/>
              <a:gd name="connsiteX4" fmla="*/ 4738 w 4784"/>
              <a:gd name="connsiteY4" fmla="*/ 2351 h 2881"/>
              <a:gd name="connsiteX5" fmla="*/ 4738 w 4784"/>
              <a:gd name="connsiteY5" fmla="*/ 2881 h 2881"/>
              <a:gd name="connsiteX6" fmla="*/ 4645 w 4784"/>
              <a:gd name="connsiteY6" fmla="*/ 2881 h 2881"/>
              <a:gd name="connsiteX0" fmla="*/ 0 w 4784"/>
              <a:gd name="connsiteY0" fmla="*/ 0 h 2881"/>
              <a:gd name="connsiteX1" fmla="*/ 93 w 4784"/>
              <a:gd name="connsiteY1" fmla="*/ 0 h 2881"/>
              <a:gd name="connsiteX2" fmla="*/ 4738 w 4784"/>
              <a:gd name="connsiteY2" fmla="*/ 2258 h 2881"/>
              <a:gd name="connsiteX3" fmla="*/ 4784 w 4784"/>
              <a:gd name="connsiteY3" fmla="*/ 2305 h 2881"/>
              <a:gd name="connsiteX4" fmla="*/ 4738 w 4784"/>
              <a:gd name="connsiteY4" fmla="*/ 2351 h 2881"/>
              <a:gd name="connsiteX5" fmla="*/ 4738 w 4784"/>
              <a:gd name="connsiteY5" fmla="*/ 2881 h 2881"/>
              <a:gd name="connsiteX6" fmla="*/ 4645 w 4784"/>
              <a:gd name="connsiteY6" fmla="*/ 2881 h 2881"/>
              <a:gd name="connsiteX0" fmla="*/ 0 w 4784"/>
              <a:gd name="connsiteY0" fmla="*/ 0 h 2881"/>
              <a:gd name="connsiteX1" fmla="*/ 93 w 4784"/>
              <a:gd name="connsiteY1" fmla="*/ 0 h 2881"/>
              <a:gd name="connsiteX2" fmla="*/ 93 w 4784"/>
              <a:gd name="connsiteY2" fmla="*/ 529 h 2881"/>
              <a:gd name="connsiteX3" fmla="*/ 4784 w 4784"/>
              <a:gd name="connsiteY3" fmla="*/ 2305 h 2881"/>
              <a:gd name="connsiteX4" fmla="*/ 4738 w 4784"/>
              <a:gd name="connsiteY4" fmla="*/ 2351 h 2881"/>
              <a:gd name="connsiteX5" fmla="*/ 4738 w 4784"/>
              <a:gd name="connsiteY5" fmla="*/ 2881 h 2881"/>
              <a:gd name="connsiteX6" fmla="*/ 4645 w 4784"/>
              <a:gd name="connsiteY6" fmla="*/ 2881 h 2881"/>
              <a:gd name="connsiteX0" fmla="*/ 0 w 4738"/>
              <a:gd name="connsiteY0" fmla="*/ 0 h 2881"/>
              <a:gd name="connsiteX1" fmla="*/ 93 w 4738"/>
              <a:gd name="connsiteY1" fmla="*/ 0 h 2881"/>
              <a:gd name="connsiteX2" fmla="*/ 93 w 4738"/>
              <a:gd name="connsiteY2" fmla="*/ 529 h 2881"/>
              <a:gd name="connsiteX3" fmla="*/ 139 w 4738"/>
              <a:gd name="connsiteY3" fmla="*/ 576 h 2881"/>
              <a:gd name="connsiteX4" fmla="*/ 4738 w 4738"/>
              <a:gd name="connsiteY4" fmla="*/ 2351 h 2881"/>
              <a:gd name="connsiteX5" fmla="*/ 4738 w 4738"/>
              <a:gd name="connsiteY5" fmla="*/ 2881 h 2881"/>
              <a:gd name="connsiteX6" fmla="*/ 4645 w 4738"/>
              <a:gd name="connsiteY6" fmla="*/ 2881 h 2881"/>
              <a:gd name="connsiteX0" fmla="*/ 0 w 4738"/>
              <a:gd name="connsiteY0" fmla="*/ 0 h 2881"/>
              <a:gd name="connsiteX1" fmla="*/ 93 w 4738"/>
              <a:gd name="connsiteY1" fmla="*/ 0 h 2881"/>
              <a:gd name="connsiteX2" fmla="*/ 93 w 4738"/>
              <a:gd name="connsiteY2" fmla="*/ 529 h 2881"/>
              <a:gd name="connsiteX3" fmla="*/ 139 w 4738"/>
              <a:gd name="connsiteY3" fmla="*/ 576 h 2881"/>
              <a:gd name="connsiteX4" fmla="*/ 93 w 4738"/>
              <a:gd name="connsiteY4" fmla="*/ 622 h 2881"/>
              <a:gd name="connsiteX5" fmla="*/ 4738 w 4738"/>
              <a:gd name="connsiteY5" fmla="*/ 2881 h 2881"/>
              <a:gd name="connsiteX6" fmla="*/ 4645 w 4738"/>
              <a:gd name="connsiteY6" fmla="*/ 2881 h 2881"/>
              <a:gd name="connsiteX0" fmla="*/ 0 w 4645"/>
              <a:gd name="connsiteY0" fmla="*/ 0 h 2881"/>
              <a:gd name="connsiteX1" fmla="*/ 93 w 4645"/>
              <a:gd name="connsiteY1" fmla="*/ 0 h 2881"/>
              <a:gd name="connsiteX2" fmla="*/ 93 w 4645"/>
              <a:gd name="connsiteY2" fmla="*/ 529 h 2881"/>
              <a:gd name="connsiteX3" fmla="*/ 139 w 4645"/>
              <a:gd name="connsiteY3" fmla="*/ 576 h 2881"/>
              <a:gd name="connsiteX4" fmla="*/ 93 w 4645"/>
              <a:gd name="connsiteY4" fmla="*/ 622 h 2881"/>
              <a:gd name="connsiteX5" fmla="*/ 93 w 4645"/>
              <a:gd name="connsiteY5" fmla="*/ 1152 h 2881"/>
              <a:gd name="connsiteX6" fmla="*/ 4645 w 4645"/>
              <a:gd name="connsiteY6" fmla="*/ 2881 h 2881"/>
              <a:gd name="connsiteX0" fmla="*/ 0 w 139"/>
              <a:gd name="connsiteY0" fmla="*/ 0 h 1152"/>
              <a:gd name="connsiteX1" fmla="*/ 93 w 139"/>
              <a:gd name="connsiteY1" fmla="*/ 0 h 1152"/>
              <a:gd name="connsiteX2" fmla="*/ 93 w 139"/>
              <a:gd name="connsiteY2" fmla="*/ 529 h 1152"/>
              <a:gd name="connsiteX3" fmla="*/ 139 w 139"/>
              <a:gd name="connsiteY3" fmla="*/ 576 h 1152"/>
              <a:gd name="connsiteX4" fmla="*/ 93 w 139"/>
              <a:gd name="connsiteY4" fmla="*/ 622 h 1152"/>
              <a:gd name="connsiteX5" fmla="*/ 93 w 139"/>
              <a:gd name="connsiteY5" fmla="*/ 1152 h 1152"/>
              <a:gd name="connsiteX6" fmla="*/ 0 w 139"/>
              <a:gd name="connsiteY6" fmla="*/ 1152 h 1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9" h="1152">
                <a:moveTo>
                  <a:pt x="0" y="0"/>
                </a:moveTo>
                <a:lnTo>
                  <a:pt x="93" y="0"/>
                </a:lnTo>
                <a:lnTo>
                  <a:pt x="93" y="529"/>
                </a:lnTo>
                <a:lnTo>
                  <a:pt x="139" y="576"/>
                </a:lnTo>
                <a:lnTo>
                  <a:pt x="93" y="622"/>
                </a:lnTo>
                <a:lnTo>
                  <a:pt x="93" y="1152"/>
                </a:lnTo>
                <a:lnTo>
                  <a:pt x="0" y="1152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/>
            <a:endParaRPr lang="de-DE" sz="1600" dirty="0">
              <a:latin typeface="+mn-lt"/>
              <a:ea typeface="+mn-ea"/>
              <a:cs typeface="+mn-cs"/>
              <a:sym typeface="+mn-lt"/>
            </a:endParaRPr>
          </a:p>
        </p:txBody>
      </p:sp>
      <p:grpSp>
        <p:nvGrpSpPr>
          <p:cNvPr id="289" name="Flow" hidden="1">
            <a:extLst>
              <a:ext uri="{FF2B5EF4-FFF2-40B4-BE49-F238E27FC236}">
                <a16:creationId xmlns:a16="http://schemas.microsoft.com/office/drawing/2014/main" id="{15CD1487-2678-44E2-B5CC-49CEB35C48CB}"/>
              </a:ext>
            </a:extLst>
          </p:cNvPr>
          <p:cNvGrpSpPr>
            <a:grpSpLocks/>
          </p:cNvGrpSpPr>
          <p:nvPr>
            <p:custDataLst>
              <p:tags r:id="rId16"/>
            </p:custDataLst>
          </p:nvPr>
        </p:nvGrpSpPr>
        <p:grpSpPr bwMode="gray">
          <a:xfrm>
            <a:off x="2902711" y="2369047"/>
            <a:ext cx="1578196" cy="789051"/>
            <a:chOff x="5905500" y="3124200"/>
            <a:chExt cx="1828800" cy="914400"/>
          </a:xfrm>
          <a:solidFill>
            <a:srgbClr val="DCB45A"/>
          </a:solidFill>
        </p:grpSpPr>
        <p:sp>
          <p:nvSpPr>
            <p:cNvPr id="290" name="Freeform 85">
              <a:extLst>
                <a:ext uri="{FF2B5EF4-FFF2-40B4-BE49-F238E27FC236}">
                  <a16:creationId xmlns:a16="http://schemas.microsoft.com/office/drawing/2014/main" id="{6EF94FCB-53EA-4797-A26F-EBE1A10BEA94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 bwMode="gray">
            <a:xfrm>
              <a:off x="5905500" y="3124200"/>
              <a:ext cx="1828800" cy="914400"/>
            </a:xfrm>
            <a:custGeom>
              <a:avLst/>
              <a:gdLst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28800" h="914400">
                  <a:moveTo>
                    <a:pt x="0" y="0"/>
                  </a:moveTo>
                  <a:lnTo>
                    <a:pt x="1664208" y="0"/>
                  </a:lnTo>
                  <a:lnTo>
                    <a:pt x="1828800" y="457200"/>
                  </a:lnTo>
                  <a:lnTo>
                    <a:pt x="1664208" y="914400"/>
                  </a:lnTo>
                  <a:lnTo>
                    <a:pt x="0" y="914400"/>
                  </a:lnTo>
                  <a:lnTo>
                    <a:pt x="0" y="457200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eaLnBrk="1"/>
              <a:endParaRPr lang="de-DE" sz="16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291" name="TextBox 290">
              <a:extLst>
                <a:ext uri="{FF2B5EF4-FFF2-40B4-BE49-F238E27FC236}">
                  <a16:creationId xmlns:a16="http://schemas.microsoft.com/office/drawing/2014/main" id="{D66916BC-2C12-4199-9019-E1682114580E}"/>
                </a:ext>
              </a:extLst>
            </p:cNvPr>
            <p:cNvSpPr txBox="1"/>
            <p:nvPr>
              <p:custDataLst>
                <p:tags r:id="rId24"/>
              </p:custDataLst>
            </p:nvPr>
          </p:nvSpPr>
          <p:spPr bwMode="gray">
            <a:xfrm>
              <a:off x="5969000" y="3187700"/>
              <a:ext cx="1524000" cy="793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noAutofit/>
            </a:bodyPr>
            <a:lstStyle>
              <a:lvl1pPr marL="0" lvl="0" indent="0" defTabSz="895350" eaLnBrk="1" hangingPunct="1">
                <a:buClr>
                  <a:schemeClr val="tx2"/>
                </a:buClr>
                <a:defRPr sz="1600" baseline="0">
                  <a:latin typeface="+mn-lt"/>
                </a:defRPr>
              </a:lvl1pPr>
              <a:lvl2pPr marL="180000" lvl="1" indent="-180000" defTabSz="895350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1600" baseline="0">
                  <a:latin typeface="+mn-lt"/>
                </a:defRPr>
              </a:lvl2pPr>
              <a:lvl3pPr marL="360000" lvl="2" indent="-180000" defTabSz="895350" eaLnBrk="1" hangingPunct="1">
                <a:buClr>
                  <a:schemeClr val="tx2"/>
                </a:buClr>
                <a:buSzPct val="100000"/>
                <a:buFont typeface="Arial" panose="020B0604020202020204" pitchFamily="34" charset="0"/>
                <a:buChar char="•"/>
                <a:defRPr sz="1600" baseline="0">
                  <a:latin typeface="+mn-lt"/>
                </a:defRPr>
              </a:lvl3pPr>
              <a:lvl4pPr marL="540000" lvl="3" indent="-180000" defTabSz="895350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1600" baseline="0">
                  <a:latin typeface="+mn-lt"/>
                </a:defRPr>
              </a:lvl4pPr>
              <a:lvl5pPr marL="720000" lvl="4" indent="-180000" defTabSz="895350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»"/>
                <a:defRPr sz="1600" baseline="0">
                  <a:latin typeface="+mn-lt"/>
                </a:defRPr>
              </a:lvl5pPr>
              <a:lvl6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6pPr>
              <a:lvl7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7pPr>
              <a:lvl8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8pPr>
              <a:lvl9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9pPr>
            </a:lstStyle>
            <a:p>
              <a:pPr lvl="0"/>
              <a:r>
                <a:rPr lang="de-DE" sz="1600" b="1" dirty="0">
                  <a:latin typeface="+mn-lt"/>
                  <a:ea typeface="+mn-ea"/>
                  <a:cs typeface="+mn-cs"/>
                  <a:sym typeface="+mn-lt"/>
                </a:rPr>
                <a:t>Text</a:t>
              </a:r>
            </a:p>
          </p:txBody>
        </p:sp>
      </p:grpSp>
      <p:grpSp>
        <p:nvGrpSpPr>
          <p:cNvPr id="292" name="SplitFlow" hidden="1">
            <a:extLst>
              <a:ext uri="{FF2B5EF4-FFF2-40B4-BE49-F238E27FC236}">
                <a16:creationId xmlns:a16="http://schemas.microsoft.com/office/drawing/2014/main" id="{73A0864C-2FD8-4FCE-ACEB-DEE00BA7CF76}"/>
              </a:ext>
            </a:extLst>
          </p:cNvPr>
          <p:cNvGrpSpPr/>
          <p:nvPr>
            <p:custDataLst>
              <p:tags r:id="rId17"/>
            </p:custDataLst>
          </p:nvPr>
        </p:nvGrpSpPr>
        <p:grpSpPr bwMode="gray">
          <a:xfrm>
            <a:off x="4632807" y="2369047"/>
            <a:ext cx="1578196" cy="789051"/>
            <a:chOff x="114300" y="1270000"/>
            <a:chExt cx="1828800" cy="914400"/>
          </a:xfrm>
          <a:solidFill>
            <a:srgbClr val="DCB45A"/>
          </a:solidFill>
        </p:grpSpPr>
        <p:sp>
          <p:nvSpPr>
            <p:cNvPr id="293" name="Freeform 88">
              <a:extLst>
                <a:ext uri="{FF2B5EF4-FFF2-40B4-BE49-F238E27FC236}">
                  <a16:creationId xmlns:a16="http://schemas.microsoft.com/office/drawing/2014/main" id="{7F450F19-2202-46C9-B60D-9542379B2702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 bwMode="gray">
            <a:xfrm>
              <a:off x="114300" y="1270000"/>
              <a:ext cx="1828800" cy="457200"/>
            </a:xfrm>
            <a:custGeom>
              <a:avLst/>
              <a:gdLst>
                <a:gd name="connsiteX0" fmla="*/ 1664208 w 1828800"/>
                <a:gd name="connsiteY0" fmla="*/ 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1828800 w 1828800"/>
                <a:gd name="connsiteY0" fmla="*/ 45720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0 w 1828800"/>
                <a:gd name="connsiteY0" fmla="*/ 45720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0 w 1828800"/>
                <a:gd name="connsiteY0" fmla="*/ 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457200">
                  <a:moveTo>
                    <a:pt x="0" y="0"/>
                  </a:moveTo>
                  <a:lnTo>
                    <a:pt x="1664208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eaLnBrk="1"/>
              <a:endParaRPr lang="de-DE" sz="16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294" name="TextBox 293">
              <a:extLst>
                <a:ext uri="{FF2B5EF4-FFF2-40B4-BE49-F238E27FC236}">
                  <a16:creationId xmlns:a16="http://schemas.microsoft.com/office/drawing/2014/main" id="{15247FC2-B846-48EF-B0A5-0E1AC51708E7}"/>
                </a:ext>
              </a:extLst>
            </p:cNvPr>
            <p:cNvSpPr txBox="1"/>
            <p:nvPr>
              <p:custDataLst>
                <p:tags r:id="rId20"/>
              </p:custDataLst>
            </p:nvPr>
          </p:nvSpPr>
          <p:spPr bwMode="gray">
            <a:xfrm>
              <a:off x="177800" y="1327150"/>
              <a:ext cx="1524000" cy="3361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noAutofit/>
            </a:bodyPr>
            <a:lstStyle>
              <a:lvl1pPr marL="0" lvl="0" indent="0" defTabSz="895350" eaLnBrk="1" hangingPunct="1">
                <a:buClr>
                  <a:schemeClr val="tx2"/>
                </a:buClr>
                <a:defRPr sz="1600" baseline="0">
                  <a:latin typeface="+mn-lt"/>
                </a:defRPr>
              </a:lvl1pPr>
              <a:lvl2pPr marL="180000" lvl="1" indent="-180000" defTabSz="895350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1600" baseline="0">
                  <a:latin typeface="+mn-lt"/>
                </a:defRPr>
              </a:lvl2pPr>
              <a:lvl3pPr marL="360000" lvl="2" indent="-180000" defTabSz="895350" eaLnBrk="1" hangingPunct="1">
                <a:buClr>
                  <a:schemeClr val="tx2"/>
                </a:buClr>
                <a:buSzPct val="100000"/>
                <a:buFont typeface="Arial" panose="020B0604020202020204" pitchFamily="34" charset="0"/>
                <a:buChar char="•"/>
                <a:defRPr sz="1600" baseline="0">
                  <a:latin typeface="+mn-lt"/>
                </a:defRPr>
              </a:lvl3pPr>
              <a:lvl4pPr marL="540000" lvl="3" indent="-180000" defTabSz="895350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1600" baseline="0">
                  <a:latin typeface="+mn-lt"/>
                </a:defRPr>
              </a:lvl4pPr>
              <a:lvl5pPr marL="720000" lvl="4" indent="-180000" defTabSz="895350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»"/>
                <a:defRPr sz="1600" baseline="0">
                  <a:latin typeface="+mn-lt"/>
                </a:defRPr>
              </a:lvl5pPr>
              <a:lvl6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6pPr>
              <a:lvl7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7pPr>
              <a:lvl8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8pPr>
              <a:lvl9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9pPr>
            </a:lstStyle>
            <a:p>
              <a:pPr lvl="0"/>
              <a:r>
                <a:rPr lang="de-DE" sz="1600" b="1" dirty="0">
                  <a:latin typeface="+mn-lt"/>
                  <a:ea typeface="+mn-ea"/>
                  <a:cs typeface="+mn-cs"/>
                  <a:sym typeface="+mn-lt"/>
                </a:rPr>
                <a:t>Text</a:t>
              </a:r>
            </a:p>
          </p:txBody>
        </p:sp>
        <p:sp>
          <p:nvSpPr>
            <p:cNvPr id="295" name="Freeform 90">
              <a:extLst>
                <a:ext uri="{FF2B5EF4-FFF2-40B4-BE49-F238E27FC236}">
                  <a16:creationId xmlns:a16="http://schemas.microsoft.com/office/drawing/2014/main" id="{6901536F-391C-4721-9A47-FA9FDF2C8987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 bwMode="gray">
            <a:xfrm>
              <a:off x="114300" y="1727200"/>
              <a:ext cx="1828800" cy="457200"/>
            </a:xfrm>
            <a:custGeom>
              <a:avLst/>
              <a:gdLst>
                <a:gd name="connsiteX0" fmla="*/ 1664208 w 1828800"/>
                <a:gd name="connsiteY0" fmla="*/ 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1828800 w 1828800"/>
                <a:gd name="connsiteY0" fmla="*/ 45720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0 w 1828800"/>
                <a:gd name="connsiteY0" fmla="*/ 45720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0 w 1828800"/>
                <a:gd name="connsiteY0" fmla="*/ 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1676400 w 1828800"/>
                <a:gd name="connsiteY0" fmla="*/ 30480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1676400 w 1828800"/>
                <a:gd name="connsiteY0" fmla="*/ 0 h 457200"/>
                <a:gd name="connsiteX1" fmla="*/ 1511808 w 1828800"/>
                <a:gd name="connsiteY1" fmla="*/ 457200 h 457200"/>
                <a:gd name="connsiteX2" fmla="*/ 1828800 w 1828800"/>
                <a:gd name="connsiteY2" fmla="*/ 152400 h 457200"/>
                <a:gd name="connsiteX3" fmla="*/ 0 w 1828800"/>
                <a:gd name="connsiteY3" fmla="*/ 152400 h 457200"/>
                <a:gd name="connsiteX0" fmla="*/ 1828800 w 1828800"/>
                <a:gd name="connsiteY0" fmla="*/ 0 h 457200"/>
                <a:gd name="connsiteX1" fmla="*/ 1664208 w 1828800"/>
                <a:gd name="connsiteY1" fmla="*/ 457200 h 457200"/>
                <a:gd name="connsiteX2" fmla="*/ 0 w 1828800"/>
                <a:gd name="connsiteY2" fmla="*/ 457200 h 457200"/>
                <a:gd name="connsiteX3" fmla="*/ 152400 w 1828800"/>
                <a:gd name="connsiteY3" fmla="*/ 152400 h 457200"/>
                <a:gd name="connsiteX0" fmla="*/ 1828800 w 1828800"/>
                <a:gd name="connsiteY0" fmla="*/ 0 h 457200"/>
                <a:gd name="connsiteX1" fmla="*/ 1664208 w 1828800"/>
                <a:gd name="connsiteY1" fmla="*/ 457200 h 457200"/>
                <a:gd name="connsiteX2" fmla="*/ 0 w 1828800"/>
                <a:gd name="connsiteY2" fmla="*/ 457200 h 457200"/>
                <a:gd name="connsiteX3" fmla="*/ 0 w 18288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457200">
                  <a:moveTo>
                    <a:pt x="1828800" y="0"/>
                  </a:moveTo>
                  <a:lnTo>
                    <a:pt x="1664208" y="457200"/>
                  </a:lnTo>
                  <a:lnTo>
                    <a:pt x="0" y="45720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eaLnBrk="1"/>
              <a:endParaRPr lang="de-DE" sz="16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296" name="TextBox 295">
              <a:extLst>
                <a:ext uri="{FF2B5EF4-FFF2-40B4-BE49-F238E27FC236}">
                  <a16:creationId xmlns:a16="http://schemas.microsoft.com/office/drawing/2014/main" id="{29AF8259-FE75-48B0-8B41-F897677AFE7C}"/>
                </a:ext>
              </a:extLst>
            </p:cNvPr>
            <p:cNvSpPr txBox="1"/>
            <p:nvPr>
              <p:custDataLst>
                <p:tags r:id="rId22"/>
              </p:custDataLst>
            </p:nvPr>
          </p:nvSpPr>
          <p:spPr bwMode="gray">
            <a:xfrm>
              <a:off x="177800" y="1784350"/>
              <a:ext cx="1524000" cy="342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noAutofit/>
            </a:bodyPr>
            <a:lstStyle>
              <a:lvl1pPr marL="0" lvl="0" indent="0" defTabSz="895350" eaLnBrk="1" hangingPunct="1">
                <a:buClr>
                  <a:schemeClr val="tx2"/>
                </a:buClr>
                <a:defRPr sz="1600" baseline="0">
                  <a:latin typeface="+mn-lt"/>
                </a:defRPr>
              </a:lvl1pPr>
              <a:lvl2pPr marL="180000" lvl="1" indent="-180000" defTabSz="895350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1600" baseline="0">
                  <a:latin typeface="+mn-lt"/>
                </a:defRPr>
              </a:lvl2pPr>
              <a:lvl3pPr marL="360000" lvl="2" indent="-180000" defTabSz="895350" eaLnBrk="1" hangingPunct="1">
                <a:buClr>
                  <a:schemeClr val="tx2"/>
                </a:buClr>
                <a:buSzPct val="100000"/>
                <a:buFont typeface="Arial" panose="020B0604020202020204" pitchFamily="34" charset="0"/>
                <a:buChar char="•"/>
                <a:defRPr sz="1600" baseline="0">
                  <a:latin typeface="+mn-lt"/>
                </a:defRPr>
              </a:lvl3pPr>
              <a:lvl4pPr marL="540000" lvl="3" indent="-180000" defTabSz="895350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1600" baseline="0">
                  <a:latin typeface="+mn-lt"/>
                </a:defRPr>
              </a:lvl4pPr>
              <a:lvl5pPr marL="720000" lvl="4" indent="-180000" defTabSz="895350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»"/>
                <a:defRPr sz="1600" baseline="0">
                  <a:latin typeface="+mn-lt"/>
                </a:defRPr>
              </a:lvl5pPr>
              <a:lvl6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6pPr>
              <a:lvl7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7pPr>
              <a:lvl8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8pPr>
              <a:lvl9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9pPr>
            </a:lstStyle>
            <a:p>
              <a:pPr lvl="0"/>
              <a:r>
                <a:rPr lang="de-DE" sz="1600" b="1" dirty="0">
                  <a:latin typeface="+mn-lt"/>
                  <a:ea typeface="+mn-ea"/>
                  <a:cs typeface="+mn-cs"/>
                  <a:sym typeface="+mn-lt"/>
                </a:rPr>
                <a:t>Text</a:t>
              </a:r>
            </a:p>
          </p:txBody>
        </p:sp>
      </p:grpSp>
      <p:sp>
        <p:nvSpPr>
          <p:cNvPr id="298" name="4. Footnote" hidden="1">
            <a:extLst>
              <a:ext uri="{FF2B5EF4-FFF2-40B4-BE49-F238E27FC236}">
                <a16:creationId xmlns:a16="http://schemas.microsoft.com/office/drawing/2014/main" id="{62A356C6-7F50-4D97-A742-34F98DCA1818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482332" y="4668081"/>
            <a:ext cx="8328551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>
            <a:lvl1pPr marL="104775" indent="-104775"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10318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217613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404938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74613" indent="-74613">
              <a:defRPr/>
            </a:pPr>
            <a:r>
              <a:rPr lang="de-DE" sz="800" baseline="0" noProof="0" dirty="0">
                <a:latin typeface="+mn-lt"/>
                <a:ea typeface="+mn-ea"/>
                <a:cs typeface="+mn-cs"/>
                <a:sym typeface="+mn-lt"/>
              </a:rPr>
              <a:t>1 Fußnote</a:t>
            </a:r>
          </a:p>
        </p:txBody>
      </p:sp>
      <p:sp>
        <p:nvSpPr>
          <p:cNvPr id="3" name="5. Source" hidden="1">
            <a:extLst>
              <a:ext uri="{FF2B5EF4-FFF2-40B4-BE49-F238E27FC236}">
                <a16:creationId xmlns:a16="http://schemas.microsoft.com/office/drawing/2014/main" id="{895EDC5D-E624-4701-8C42-E7C3A956562A}"/>
              </a:ext>
            </a:extLst>
          </p:cNvPr>
          <p:cNvSpPr txBox="1"/>
          <p:nvPr userDrawn="1">
            <p:custDataLst>
              <p:tags r:id="rId18"/>
            </p:custDataLst>
          </p:nvPr>
        </p:nvSpPr>
        <p:spPr>
          <a:xfrm>
            <a:off x="482333" y="4823710"/>
            <a:ext cx="7883862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de-DE" sz="800"/>
              <a:t>Quelle: Quelle</a:t>
            </a:r>
            <a:endParaRPr lang="de-DE" sz="800" dirty="0"/>
          </a:p>
        </p:txBody>
      </p:sp>
    </p:spTree>
    <p:extLst>
      <p:ext uri="{BB962C8B-B14F-4D97-AF65-F5344CB8AC3E}">
        <p14:creationId xmlns:p14="http://schemas.microsoft.com/office/powerpoint/2010/main" val="404091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4" r:id="rId1"/>
    <p:sldLayoutId id="2147484035" r:id="rId2"/>
    <p:sldLayoutId id="2147484036" r:id="rId3"/>
    <p:sldLayoutId id="2147484037" r:id="rId4"/>
    <p:sldLayoutId id="2147484038" r:id="rId5"/>
    <p:sldLayoutId id="2147484039" r:id="rId6"/>
  </p:sldLayoutIdLst>
  <p:hf hdr="0" ftr="0" dt="0"/>
  <p:txStyles>
    <p:titleStyle>
      <a:lvl1pPr algn="l" defTabSz="671496" rtl="0" eaLnBrk="1" fontAlgn="base" hangingPunct="1">
        <a:spcBef>
          <a:spcPct val="0"/>
        </a:spcBef>
        <a:spcAft>
          <a:spcPct val="0"/>
        </a:spcAft>
        <a:tabLst>
          <a:tab pos="447675" algn="l"/>
        </a:tabLst>
        <a:defRPr sz="2400" b="0" baseline="0">
          <a:solidFill>
            <a:schemeClr val="tx2"/>
          </a:solidFill>
          <a:latin typeface="+mj-lt"/>
          <a:ea typeface="+mj-ea"/>
          <a:cs typeface="+mj-cs"/>
          <a:sym typeface="+mj-lt"/>
        </a:defRPr>
      </a:lvl1pPr>
      <a:lvl2pPr algn="l" defTabSz="671496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2pPr>
      <a:lvl3pPr algn="l" defTabSz="671496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3pPr>
      <a:lvl4pPr algn="l" defTabSz="671496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4pPr>
      <a:lvl5pPr algn="l" defTabSz="671496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5pPr>
      <a:lvl6pPr marL="342892" algn="l" defTabSz="671496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6pPr>
      <a:lvl7pPr marL="685783" algn="l" defTabSz="671496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7pPr>
      <a:lvl8pPr marL="1028675" algn="l" defTabSz="671496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8pPr>
      <a:lvl9pPr marL="1371566" algn="l" defTabSz="671496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9pPr>
    </p:titleStyle>
    <p:bodyStyle>
      <a:lvl1pPr marL="0" indent="0" algn="l" defTabSz="671496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  <a:sym typeface="+mn-lt"/>
        </a:defRPr>
      </a:lvl1pPr>
      <a:lvl2pPr marL="180000" indent="-180000" algn="l" defTabSz="67149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00000"/>
        <a:buFont typeface="Calibri" panose="020F0502020204030204" pitchFamily="34" charset="0"/>
        <a:buChar char="–"/>
        <a:defRPr sz="1600" baseline="0">
          <a:solidFill>
            <a:schemeClr val="tx1"/>
          </a:solidFill>
          <a:latin typeface="+mn-lt"/>
          <a:ea typeface="+mn-ea"/>
          <a:cs typeface="+mn-cs"/>
          <a:sym typeface="+mn-lt"/>
        </a:defRPr>
      </a:lvl2pPr>
      <a:lvl3pPr marL="360000" indent="-180000" algn="l" defTabSz="67149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00000"/>
        <a:buFont typeface="Arial" panose="020B0604020202020204" pitchFamily="34" charset="0"/>
        <a:buChar char="•"/>
        <a:defRPr sz="1600" baseline="0">
          <a:solidFill>
            <a:schemeClr val="tx1"/>
          </a:solidFill>
          <a:latin typeface="+mn-lt"/>
          <a:ea typeface="+mn-ea"/>
          <a:cs typeface="+mn-cs"/>
          <a:sym typeface="+mn-lt"/>
        </a:defRPr>
      </a:lvl3pPr>
      <a:lvl4pPr marL="540000" indent="-180000" algn="l" defTabSz="67149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00000"/>
        <a:buFont typeface="Calibri" panose="020F0502020204030204" pitchFamily="34" charset="0"/>
        <a:buChar char="–"/>
        <a:defRPr sz="1600" baseline="0">
          <a:solidFill>
            <a:schemeClr val="tx1"/>
          </a:solidFill>
          <a:latin typeface="+mn-lt"/>
          <a:ea typeface="+mn-ea"/>
          <a:cs typeface="+mn-cs"/>
          <a:sym typeface="+mn-lt"/>
        </a:defRPr>
      </a:lvl4pPr>
      <a:lvl5pPr marL="720000" indent="-180000" algn="l" defTabSz="67149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00000"/>
        <a:buFont typeface="Calibri" panose="020F0502020204030204" pitchFamily="34" charset="0"/>
        <a:buChar char="»"/>
        <a:defRPr sz="1600" baseline="0">
          <a:solidFill>
            <a:schemeClr val="tx1"/>
          </a:solidFill>
          <a:latin typeface="+mn-lt"/>
          <a:ea typeface="+mn-ea"/>
          <a:cs typeface="+mn-cs"/>
          <a:sym typeface="+mn-lt"/>
        </a:defRPr>
      </a:lvl5pPr>
      <a:lvl6pPr marL="562342" indent="-97628" algn="l" defTabSz="67149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200" baseline="0">
          <a:solidFill>
            <a:schemeClr val="tx1"/>
          </a:solidFill>
          <a:latin typeface="+mn-lt"/>
        </a:defRPr>
      </a:lvl6pPr>
      <a:lvl7pPr marL="562342" indent="-97628" algn="l" defTabSz="67149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200" baseline="0">
          <a:solidFill>
            <a:schemeClr val="tx1"/>
          </a:solidFill>
          <a:latin typeface="+mn-lt"/>
        </a:defRPr>
      </a:lvl7pPr>
      <a:lvl8pPr marL="562342" indent="-97628" algn="l" defTabSz="67149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200" baseline="0">
          <a:solidFill>
            <a:schemeClr val="tx1"/>
          </a:solidFill>
          <a:latin typeface="+mn-lt"/>
        </a:defRPr>
      </a:lvl8pPr>
      <a:lvl9pPr marL="562342" indent="-97628" algn="l" defTabSz="67149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2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  <p15:guide id="3" pos="307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4BC40847-AF8B-4097-9A07-2349A751A05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6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413" imgH="416" progId="TCLayout.ActiveDocument.1">
                  <p:embed/>
                </p:oleObj>
              </mc:Choice>
              <mc:Fallback>
                <p:oleObj name="think-cell Slide" r:id="rId36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4BC40847-AF8B-4097-9A07-2349A751A0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822936C7-21A1-42FA-B6D9-3E7A6805A69F}"/>
              </a:ext>
            </a:extLst>
          </p:cNvPr>
          <p:cNvSpPr/>
          <p:nvPr userDrawn="1">
            <p:custDataLst>
              <p:tags r:id="rId17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875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16" name="4. Footnote" hidden="1">
            <a:extLst>
              <a:ext uri="{FF2B5EF4-FFF2-40B4-BE49-F238E27FC236}">
                <a16:creationId xmlns:a16="http://schemas.microsoft.com/office/drawing/2014/main" id="{772E4927-517C-4D61-9929-9FFDE5F31A03}"/>
              </a:ext>
            </a:extLst>
          </p:cNvPr>
          <p:cNvSpPr txBox="1"/>
          <p:nvPr userDrawn="1">
            <p:custDataLst>
              <p:tags r:id="rId18"/>
            </p:custDataLst>
          </p:nvPr>
        </p:nvSpPr>
        <p:spPr>
          <a:xfrm>
            <a:off x="415479" y="4660223"/>
            <a:ext cx="5458968" cy="92333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>
            <a:defPPr>
              <a:defRPr lang="en-US"/>
            </a:defPPr>
            <a:lvl1pPr marL="203200" marR="0" lvl="0" indent="-21272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cs typeface="Arial" panose="020B0604020202020204" pitchFamily="34" charset="0"/>
              </a:defRPr>
            </a:lvl1pPr>
          </a:lstStyle>
          <a:p>
            <a:r>
              <a:rPr lang="de-DE" sz="600" dirty="0">
                <a:solidFill>
                  <a:srgbClr val="003063"/>
                </a:solidFill>
              </a:rPr>
              <a:t>Fußnotes</a:t>
            </a:r>
          </a:p>
        </p:txBody>
      </p:sp>
      <p:sp>
        <p:nvSpPr>
          <p:cNvPr id="57" name="2. Slide Title">
            <a:extLst>
              <a:ext uri="{FF2B5EF4-FFF2-40B4-BE49-F238E27FC236}">
                <a16:creationId xmlns:a16="http://schemas.microsoft.com/office/drawing/2014/main" id="{98FF70AE-7EF6-4E5B-9FFE-B44C852C9FBA}"/>
              </a:ext>
            </a:extLst>
          </p:cNvPr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416052" y="380330"/>
            <a:ext cx="8311896" cy="288541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de-DE" dirty="0"/>
          </a:p>
        </p:txBody>
      </p:sp>
      <p:grpSp>
        <p:nvGrpSpPr>
          <p:cNvPr id="59" name="Grid" hidden="1">
            <a:extLst>
              <a:ext uri="{FF2B5EF4-FFF2-40B4-BE49-F238E27FC236}">
                <a16:creationId xmlns:a16="http://schemas.microsoft.com/office/drawing/2014/main" id="{D35250B8-D61E-4F1A-9ACD-6E1BB958B78E}"/>
              </a:ext>
            </a:extLst>
          </p:cNvPr>
          <p:cNvGrpSpPr/>
          <p:nvPr userDrawn="1"/>
        </p:nvGrpSpPr>
        <p:grpSpPr>
          <a:xfrm>
            <a:off x="0" y="0"/>
            <a:ext cx="9142857" cy="5143500"/>
            <a:chOff x="0" y="0"/>
            <a:chExt cx="12190476" cy="6858000"/>
          </a:xfrm>
        </p:grpSpPr>
        <p:sp>
          <p:nvSpPr>
            <p:cNvPr id="60" name="slide margin">
              <a:extLst>
                <a:ext uri="{FF2B5EF4-FFF2-40B4-BE49-F238E27FC236}">
                  <a16:creationId xmlns:a16="http://schemas.microsoft.com/office/drawing/2014/main" id="{B96EBE04-E01D-4922-8601-F1AD43DC4DA0}"/>
                </a:ext>
              </a:extLst>
            </p:cNvPr>
            <p:cNvSpPr/>
            <p:nvPr/>
          </p:nvSpPr>
          <p:spPr bwMode="invGray">
            <a:xfrm>
              <a:off x="1524" y="0"/>
              <a:ext cx="12188952" cy="6858000"/>
            </a:xfrm>
            <a:custGeom>
              <a:avLst/>
              <a:gdLst>
                <a:gd name="connsiteX0" fmla="*/ 551868 w 12188952"/>
                <a:gd name="connsiteY0" fmla="*/ 1709928 h 6858000"/>
                <a:gd name="connsiteX1" fmla="*/ 551868 w 12188952"/>
                <a:gd name="connsiteY1" fmla="*/ 6217920 h 6858000"/>
                <a:gd name="connsiteX2" fmla="*/ 11636196 w 12188952"/>
                <a:gd name="connsiteY2" fmla="*/ 6217920 h 6858000"/>
                <a:gd name="connsiteX3" fmla="*/ 11636196 w 12188952"/>
                <a:gd name="connsiteY3" fmla="*/ 1709928 h 6858000"/>
                <a:gd name="connsiteX4" fmla="*/ 0 w 12188952"/>
                <a:gd name="connsiteY4" fmla="*/ 0 h 6858000"/>
                <a:gd name="connsiteX5" fmla="*/ 12188952 w 12188952"/>
                <a:gd name="connsiteY5" fmla="*/ 0 h 6858000"/>
                <a:gd name="connsiteX6" fmla="*/ 12188952 w 12188952"/>
                <a:gd name="connsiteY6" fmla="*/ 6858000 h 6858000"/>
                <a:gd name="connsiteX7" fmla="*/ 0 w 12188952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88952" h="6858000">
                  <a:moveTo>
                    <a:pt x="551868" y="1709928"/>
                  </a:moveTo>
                  <a:lnTo>
                    <a:pt x="551868" y="6217920"/>
                  </a:lnTo>
                  <a:lnTo>
                    <a:pt x="11636196" y="6217920"/>
                  </a:lnTo>
                  <a:lnTo>
                    <a:pt x="11636196" y="1709928"/>
                  </a:lnTo>
                  <a:close/>
                  <a:moveTo>
                    <a:pt x="0" y="0"/>
                  </a:moveTo>
                  <a:lnTo>
                    <a:pt x="12188952" y="0"/>
                  </a:lnTo>
                  <a:lnTo>
                    <a:pt x="1218895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0000">
                <a:alpha val="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350" dirty="0">
                <a:solidFill>
                  <a:srgbClr val="003063"/>
                </a:solidFill>
              </a:endParaRPr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5CA037B0-2A91-4357-A969-80F65F949266}"/>
                </a:ext>
              </a:extLst>
            </p:cNvPr>
            <p:cNvCxnSpPr/>
            <p:nvPr/>
          </p:nvCxnSpPr>
          <p:spPr bwMode="invGray">
            <a:xfrm>
              <a:off x="85946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E1BD7C67-EF90-4AA0-BA50-51299E7EEE4C}"/>
                </a:ext>
              </a:extLst>
            </p:cNvPr>
            <p:cNvCxnSpPr/>
            <p:nvPr/>
          </p:nvCxnSpPr>
          <p:spPr bwMode="invGray">
            <a:xfrm>
              <a:off x="1133254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7719564A-5227-44A7-ABC0-4C6BBC1E2D6F}"/>
                </a:ext>
              </a:extLst>
            </p:cNvPr>
            <p:cNvCxnSpPr/>
            <p:nvPr/>
          </p:nvCxnSpPr>
          <p:spPr bwMode="invGray">
            <a:xfrm>
              <a:off x="1811559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0FD85D0C-74E8-4603-86B8-FCC481122CE8}"/>
                </a:ext>
              </a:extLst>
            </p:cNvPr>
            <p:cNvCxnSpPr/>
            <p:nvPr/>
          </p:nvCxnSpPr>
          <p:spPr bwMode="invGray">
            <a:xfrm>
              <a:off x="2763658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7F8BF8BD-68B4-4717-8162-382FFCC9BC9A}"/>
                </a:ext>
              </a:extLst>
            </p:cNvPr>
            <p:cNvCxnSpPr/>
            <p:nvPr/>
          </p:nvCxnSpPr>
          <p:spPr bwMode="invGray">
            <a:xfrm>
              <a:off x="3715757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89DB0B65-FCD8-4DD7-833A-DEED6A420E2A}"/>
                </a:ext>
              </a:extLst>
            </p:cNvPr>
            <p:cNvCxnSpPr/>
            <p:nvPr/>
          </p:nvCxnSpPr>
          <p:spPr bwMode="invGray">
            <a:xfrm>
              <a:off x="4667856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E18151F3-D51F-4302-95BF-AE8E806F628D}"/>
                </a:ext>
              </a:extLst>
            </p:cNvPr>
            <p:cNvCxnSpPr/>
            <p:nvPr/>
          </p:nvCxnSpPr>
          <p:spPr bwMode="invGray">
            <a:xfrm>
              <a:off x="561995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35A6B330-5ACC-486B-8131-B7F5407825B2}"/>
                </a:ext>
              </a:extLst>
            </p:cNvPr>
            <p:cNvCxnSpPr/>
            <p:nvPr/>
          </p:nvCxnSpPr>
          <p:spPr bwMode="invGray">
            <a:xfrm>
              <a:off x="6572054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DA5DE7AD-CCFE-4A85-9421-C7CEA9F80DEC}"/>
                </a:ext>
              </a:extLst>
            </p:cNvPr>
            <p:cNvCxnSpPr/>
            <p:nvPr/>
          </p:nvCxnSpPr>
          <p:spPr bwMode="invGray">
            <a:xfrm>
              <a:off x="7524153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6E2A9A81-75D1-41A9-9821-54FC36E753C1}"/>
                </a:ext>
              </a:extLst>
            </p:cNvPr>
            <p:cNvCxnSpPr/>
            <p:nvPr/>
          </p:nvCxnSpPr>
          <p:spPr bwMode="invGray">
            <a:xfrm>
              <a:off x="8476252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86FE52AA-2DD1-4D00-A984-41CDC38B2D7F}"/>
                </a:ext>
              </a:extLst>
            </p:cNvPr>
            <p:cNvCxnSpPr/>
            <p:nvPr/>
          </p:nvCxnSpPr>
          <p:spPr bwMode="invGray">
            <a:xfrm>
              <a:off x="9428351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85C9FC50-7177-43E6-9E56-DC9A2E6B7E6E}"/>
                </a:ext>
              </a:extLst>
            </p:cNvPr>
            <p:cNvCxnSpPr/>
            <p:nvPr/>
          </p:nvCxnSpPr>
          <p:spPr bwMode="invGray">
            <a:xfrm>
              <a:off x="1038045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BC97F85A-62E2-4591-B8D0-4F068B177B5D}"/>
                </a:ext>
              </a:extLst>
            </p:cNvPr>
            <p:cNvSpPr/>
            <p:nvPr/>
          </p:nvSpPr>
          <p:spPr bwMode="invGray">
            <a:xfrm>
              <a:off x="152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F4B967A-CF91-473D-8A35-2BE771F9F590}"/>
                </a:ext>
              </a:extLst>
            </p:cNvPr>
            <p:cNvSpPr/>
            <p:nvPr/>
          </p:nvSpPr>
          <p:spPr bwMode="invGray">
            <a:xfrm>
              <a:off x="1167385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5AC41621-77EA-4492-8E68-0BE34108294A}"/>
                </a:ext>
              </a:extLst>
            </p:cNvPr>
            <p:cNvSpPr/>
            <p:nvPr/>
          </p:nvSpPr>
          <p:spPr bwMode="invGray">
            <a:xfrm>
              <a:off x="2119484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31A06AD2-A9EA-45D9-B15C-089884A54107}"/>
                </a:ext>
              </a:extLst>
            </p:cNvPr>
            <p:cNvSpPr/>
            <p:nvPr/>
          </p:nvSpPr>
          <p:spPr bwMode="invGray">
            <a:xfrm>
              <a:off x="3071583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A7B39CC-379F-4224-9E59-81B1690088A0}"/>
                </a:ext>
              </a:extLst>
            </p:cNvPr>
            <p:cNvSpPr/>
            <p:nvPr/>
          </p:nvSpPr>
          <p:spPr bwMode="invGray">
            <a:xfrm>
              <a:off x="4023681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F8002ACB-1459-4214-B28A-B38E8A1FF8A6}"/>
                </a:ext>
              </a:extLst>
            </p:cNvPr>
            <p:cNvSpPr/>
            <p:nvPr/>
          </p:nvSpPr>
          <p:spPr bwMode="invGray">
            <a:xfrm>
              <a:off x="4975780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71D59E94-AA3C-4DE0-8345-20C71667A205}"/>
                </a:ext>
              </a:extLst>
            </p:cNvPr>
            <p:cNvSpPr/>
            <p:nvPr/>
          </p:nvSpPr>
          <p:spPr bwMode="invGray">
            <a:xfrm>
              <a:off x="5927879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5805F09B-786C-43E4-8288-B1AAF94C8ADE}"/>
                </a:ext>
              </a:extLst>
            </p:cNvPr>
            <p:cNvSpPr/>
            <p:nvPr/>
          </p:nvSpPr>
          <p:spPr bwMode="invGray">
            <a:xfrm>
              <a:off x="6879978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5FB23B6E-567C-4896-8B32-DA4C452B4AE7}"/>
                </a:ext>
              </a:extLst>
            </p:cNvPr>
            <p:cNvSpPr/>
            <p:nvPr/>
          </p:nvSpPr>
          <p:spPr bwMode="invGray">
            <a:xfrm>
              <a:off x="7832077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92231-972E-4476-BAF2-761E10463BA8}"/>
                </a:ext>
              </a:extLst>
            </p:cNvPr>
            <p:cNvSpPr/>
            <p:nvPr/>
          </p:nvSpPr>
          <p:spPr bwMode="invGray">
            <a:xfrm>
              <a:off x="8784176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08370B7-3D11-4F78-B977-D8F0DE2694ED}"/>
                </a:ext>
              </a:extLst>
            </p:cNvPr>
            <p:cNvSpPr/>
            <p:nvPr/>
          </p:nvSpPr>
          <p:spPr bwMode="invGray">
            <a:xfrm>
              <a:off x="9736274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11EA99D-D15D-43C2-BF4E-36554B346AB6}"/>
                </a:ext>
              </a:extLst>
            </p:cNvPr>
            <p:cNvSpPr/>
            <p:nvPr/>
          </p:nvSpPr>
          <p:spPr bwMode="invGray">
            <a:xfrm>
              <a:off x="10688372" y="0"/>
              <a:ext cx="336244" cy="6858000"/>
            </a:xfrm>
            <a:custGeom>
              <a:avLst/>
              <a:gdLst>
                <a:gd name="connsiteX0" fmla="*/ 0 w 336244"/>
                <a:gd name="connsiteY0" fmla="*/ 0 h 6858000"/>
                <a:gd name="connsiteX1" fmla="*/ 336244 w 336244"/>
                <a:gd name="connsiteY1" fmla="*/ 0 h 6858000"/>
                <a:gd name="connsiteX2" fmla="*/ 336244 w 336244"/>
                <a:gd name="connsiteY2" fmla="*/ 6858000 h 6858000"/>
                <a:gd name="connsiteX3" fmla="*/ 0 w 336244"/>
                <a:gd name="connsiteY3" fmla="*/ 6858000 h 6858000"/>
                <a:gd name="connsiteX4" fmla="*/ 0 w 336244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244" h="6858000">
                  <a:moveTo>
                    <a:pt x="0" y="0"/>
                  </a:moveTo>
                  <a:lnTo>
                    <a:pt x="336244" y="0"/>
                  </a:lnTo>
                  <a:lnTo>
                    <a:pt x="336244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3A72B2F6-0AFF-4E6E-AFFF-60767DB3FA63}"/>
                </a:ext>
              </a:extLst>
            </p:cNvPr>
            <p:cNvSpPr/>
            <p:nvPr/>
          </p:nvSpPr>
          <p:spPr bwMode="invGray">
            <a:xfrm>
              <a:off x="1163726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A68F8E74-3AE4-4AF9-9F36-63344C9076D2}"/>
                </a:ext>
              </a:extLst>
            </p:cNvPr>
            <p:cNvSpPr/>
            <p:nvPr/>
          </p:nvSpPr>
          <p:spPr bwMode="invGray">
            <a:xfrm>
              <a:off x="7219428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31D5F169-E1D4-48A3-AE5B-F5F1BEF2E7CF}"/>
                </a:ext>
              </a:extLst>
            </p:cNvPr>
            <p:cNvSpPr/>
            <p:nvPr userDrawn="1"/>
          </p:nvSpPr>
          <p:spPr bwMode="invGray">
            <a:xfrm>
              <a:off x="1506835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4230F928-F9B2-4955-9800-74DE09DCE6F2}"/>
                </a:ext>
              </a:extLst>
            </p:cNvPr>
            <p:cNvSpPr/>
            <p:nvPr userDrawn="1"/>
          </p:nvSpPr>
          <p:spPr bwMode="invGray">
            <a:xfrm>
              <a:off x="2458934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37C829A9-6808-4531-8C12-A84988E6DEE1}"/>
                </a:ext>
              </a:extLst>
            </p:cNvPr>
            <p:cNvSpPr/>
            <p:nvPr userDrawn="1"/>
          </p:nvSpPr>
          <p:spPr bwMode="invGray">
            <a:xfrm>
              <a:off x="3411033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FA5964C-E9C5-4C2F-BD6E-47BAFB5B6D17}"/>
                </a:ext>
              </a:extLst>
            </p:cNvPr>
            <p:cNvSpPr/>
            <p:nvPr userDrawn="1"/>
          </p:nvSpPr>
          <p:spPr bwMode="invGray">
            <a:xfrm>
              <a:off x="4363132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C168D8D-76CE-4BE5-BE95-79B96300EA3F}"/>
                </a:ext>
              </a:extLst>
            </p:cNvPr>
            <p:cNvSpPr/>
            <p:nvPr userDrawn="1"/>
          </p:nvSpPr>
          <p:spPr bwMode="invGray">
            <a:xfrm>
              <a:off x="5315230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6749465C-813A-45F9-8C3E-5D06C8584929}"/>
                </a:ext>
              </a:extLst>
            </p:cNvPr>
            <p:cNvSpPr/>
            <p:nvPr userDrawn="1"/>
          </p:nvSpPr>
          <p:spPr bwMode="invGray">
            <a:xfrm>
              <a:off x="6267329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53894C26-2473-4C24-B082-48DD1E92241C}"/>
                </a:ext>
              </a:extLst>
            </p:cNvPr>
            <p:cNvSpPr/>
            <p:nvPr userDrawn="1"/>
          </p:nvSpPr>
          <p:spPr bwMode="invGray">
            <a:xfrm>
              <a:off x="8171527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BFDA0320-8435-46CA-B1B3-5203F54A419F}"/>
                </a:ext>
              </a:extLst>
            </p:cNvPr>
            <p:cNvSpPr/>
            <p:nvPr userDrawn="1"/>
          </p:nvSpPr>
          <p:spPr bwMode="invGray">
            <a:xfrm>
              <a:off x="912362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A42721E4-5D12-459C-AC2E-7CE148AF9062}"/>
                </a:ext>
              </a:extLst>
            </p:cNvPr>
            <p:cNvSpPr/>
            <p:nvPr userDrawn="1"/>
          </p:nvSpPr>
          <p:spPr bwMode="invGray">
            <a:xfrm>
              <a:off x="10075725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8BF7D46B-3779-49D0-BCB4-F2DCE091958D}"/>
                </a:ext>
              </a:extLst>
            </p:cNvPr>
            <p:cNvSpPr/>
            <p:nvPr userDrawn="1"/>
          </p:nvSpPr>
          <p:spPr bwMode="invGray">
            <a:xfrm>
              <a:off x="11027826" y="0"/>
              <a:ext cx="609438" cy="6858000"/>
            </a:xfrm>
            <a:custGeom>
              <a:avLst/>
              <a:gdLst>
                <a:gd name="connsiteX0" fmla="*/ 0 w 609438"/>
                <a:gd name="connsiteY0" fmla="*/ 0 h 6858000"/>
                <a:gd name="connsiteX1" fmla="*/ 609438 w 609438"/>
                <a:gd name="connsiteY1" fmla="*/ 0 h 6858000"/>
                <a:gd name="connsiteX2" fmla="*/ 609438 w 609438"/>
                <a:gd name="connsiteY2" fmla="*/ 6858000 h 6858000"/>
                <a:gd name="connsiteX3" fmla="*/ 0 w 609438"/>
                <a:gd name="connsiteY3" fmla="*/ 6858000 h 6858000"/>
                <a:gd name="connsiteX4" fmla="*/ 0 w 60943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38" h="6858000">
                  <a:moveTo>
                    <a:pt x="0" y="0"/>
                  </a:moveTo>
                  <a:lnTo>
                    <a:pt x="609438" y="0"/>
                  </a:lnTo>
                  <a:lnTo>
                    <a:pt x="60943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634464F0-BD7F-4488-85F0-EC20C24BECAA}"/>
                </a:ext>
              </a:extLst>
            </p:cNvPr>
            <p:cNvSpPr/>
            <p:nvPr userDrawn="1"/>
          </p:nvSpPr>
          <p:spPr bwMode="invGray">
            <a:xfrm>
              <a:off x="55473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82B54541-0CDD-4724-8101-AABFF1207033}"/>
                </a:ext>
              </a:extLst>
            </p:cNvPr>
            <p:cNvCxnSpPr/>
            <p:nvPr userDrawn="1"/>
          </p:nvCxnSpPr>
          <p:spPr bwMode="invGray">
            <a:xfrm>
              <a:off x="0" y="6217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45070398-8D55-4EE2-8CA4-47428E2AF03F}"/>
                </a:ext>
              </a:extLst>
            </p:cNvPr>
            <p:cNvCxnSpPr/>
            <p:nvPr userDrawn="1"/>
          </p:nvCxnSpPr>
          <p:spPr bwMode="invGray">
            <a:xfrm>
              <a:off x="0" y="3108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42166891-56D0-4EBC-B681-501401DEF9D4}"/>
                </a:ext>
              </a:extLst>
            </p:cNvPr>
            <p:cNvCxnSpPr/>
            <p:nvPr userDrawn="1"/>
          </p:nvCxnSpPr>
          <p:spPr bwMode="invGray">
            <a:xfrm>
              <a:off x="0" y="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C13A87E3-D106-41FF-A8CD-C27DABF0103D}"/>
                </a:ext>
              </a:extLst>
            </p:cNvPr>
            <p:cNvCxnSpPr/>
            <p:nvPr userDrawn="1"/>
          </p:nvCxnSpPr>
          <p:spPr bwMode="invGray">
            <a:xfrm>
              <a:off x="0" y="12435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2164477D-838D-4C70-ADD7-37AD79A844AA}"/>
                </a:ext>
              </a:extLst>
            </p:cNvPr>
            <p:cNvCxnSpPr/>
            <p:nvPr userDrawn="1"/>
          </p:nvCxnSpPr>
          <p:spPr bwMode="invGray">
            <a:xfrm>
              <a:off x="0" y="9326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72B193C0-8980-4BB2-8E91-7A1C9ABE0B6C}"/>
                </a:ext>
              </a:extLst>
            </p:cNvPr>
            <p:cNvCxnSpPr/>
            <p:nvPr userDrawn="1"/>
          </p:nvCxnSpPr>
          <p:spPr bwMode="invGray">
            <a:xfrm>
              <a:off x="0" y="18653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C1A94AAA-1D98-4233-842E-2A2F52812358}"/>
                </a:ext>
              </a:extLst>
            </p:cNvPr>
            <p:cNvCxnSpPr/>
            <p:nvPr userDrawn="1"/>
          </p:nvCxnSpPr>
          <p:spPr bwMode="invGray">
            <a:xfrm>
              <a:off x="0" y="15544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E21F2B43-A2DC-42F4-8EA4-A8A4DA6D6FA7}"/>
                </a:ext>
              </a:extLst>
            </p:cNvPr>
            <p:cNvCxnSpPr/>
            <p:nvPr userDrawn="1"/>
          </p:nvCxnSpPr>
          <p:spPr bwMode="invGray">
            <a:xfrm>
              <a:off x="0" y="24871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A60F0923-6896-405D-AD16-F097448F3E3D}"/>
                </a:ext>
              </a:extLst>
            </p:cNvPr>
            <p:cNvCxnSpPr/>
            <p:nvPr userDrawn="1"/>
          </p:nvCxnSpPr>
          <p:spPr bwMode="invGray">
            <a:xfrm>
              <a:off x="0" y="21762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BC70D5B1-47D7-451F-B83A-973A26731A22}"/>
                </a:ext>
              </a:extLst>
            </p:cNvPr>
            <p:cNvCxnSpPr/>
            <p:nvPr userDrawn="1"/>
          </p:nvCxnSpPr>
          <p:spPr bwMode="invGray">
            <a:xfrm>
              <a:off x="0" y="310896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3FD9A464-81FE-4829-A1C5-5CCEE42448B3}"/>
                </a:ext>
              </a:extLst>
            </p:cNvPr>
            <p:cNvCxnSpPr/>
            <p:nvPr userDrawn="1"/>
          </p:nvCxnSpPr>
          <p:spPr bwMode="invGray">
            <a:xfrm>
              <a:off x="0" y="27980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8F55CAB0-53A2-417F-9F66-C0437933E98B}"/>
                </a:ext>
              </a:extLst>
            </p:cNvPr>
            <p:cNvCxnSpPr/>
            <p:nvPr userDrawn="1"/>
          </p:nvCxnSpPr>
          <p:spPr bwMode="invGray">
            <a:xfrm>
              <a:off x="0" y="373075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1547EE77-7495-47CB-BEC9-D5C742DF2B2C}"/>
                </a:ext>
              </a:extLst>
            </p:cNvPr>
            <p:cNvCxnSpPr/>
            <p:nvPr userDrawn="1"/>
          </p:nvCxnSpPr>
          <p:spPr bwMode="invGray">
            <a:xfrm>
              <a:off x="0" y="341985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CA942184-696A-4A78-BB9D-3D619B990987}"/>
                </a:ext>
              </a:extLst>
            </p:cNvPr>
            <p:cNvCxnSpPr/>
            <p:nvPr userDrawn="1"/>
          </p:nvCxnSpPr>
          <p:spPr bwMode="invGray">
            <a:xfrm>
              <a:off x="0" y="43525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1B5F4EE6-4D4C-4488-80DE-36C83D540765}"/>
                </a:ext>
              </a:extLst>
            </p:cNvPr>
            <p:cNvCxnSpPr/>
            <p:nvPr userDrawn="1"/>
          </p:nvCxnSpPr>
          <p:spPr bwMode="invGray">
            <a:xfrm>
              <a:off x="0" y="40416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CD3A42E3-1ED2-4BBE-8B0B-CEA491522F0A}"/>
                </a:ext>
              </a:extLst>
            </p:cNvPr>
            <p:cNvCxnSpPr/>
            <p:nvPr userDrawn="1"/>
          </p:nvCxnSpPr>
          <p:spPr bwMode="invGray">
            <a:xfrm>
              <a:off x="0" y="49743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94162AD8-9037-4220-B19F-7B3A0F44E941}"/>
                </a:ext>
              </a:extLst>
            </p:cNvPr>
            <p:cNvCxnSpPr/>
            <p:nvPr userDrawn="1"/>
          </p:nvCxnSpPr>
          <p:spPr bwMode="invGray">
            <a:xfrm>
              <a:off x="0" y="46634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20FB70-03E4-4D7E-BA41-546EAAB33089}"/>
                </a:ext>
              </a:extLst>
            </p:cNvPr>
            <p:cNvCxnSpPr/>
            <p:nvPr userDrawn="1"/>
          </p:nvCxnSpPr>
          <p:spPr bwMode="invGray">
            <a:xfrm>
              <a:off x="0" y="55961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A84D3C92-FDAE-47DB-9457-A9B216922E98}"/>
                </a:ext>
              </a:extLst>
            </p:cNvPr>
            <p:cNvCxnSpPr/>
            <p:nvPr userDrawn="1"/>
          </p:nvCxnSpPr>
          <p:spPr bwMode="invGray">
            <a:xfrm>
              <a:off x="0" y="52852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B5DF0860-265F-4ABC-9F65-0C1D385DAA19}"/>
                </a:ext>
              </a:extLst>
            </p:cNvPr>
            <p:cNvCxnSpPr/>
            <p:nvPr userDrawn="1"/>
          </p:nvCxnSpPr>
          <p:spPr bwMode="invGray">
            <a:xfrm>
              <a:off x="0" y="62179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D878D1D5-E6E5-4FA6-AF6E-95E8AF796777}"/>
                </a:ext>
              </a:extLst>
            </p:cNvPr>
            <p:cNvCxnSpPr/>
            <p:nvPr userDrawn="1"/>
          </p:nvCxnSpPr>
          <p:spPr bwMode="invGray">
            <a:xfrm>
              <a:off x="0" y="59070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E11FF29A-4B39-4335-9BD5-ED902309BF79}"/>
                </a:ext>
              </a:extLst>
            </p:cNvPr>
            <p:cNvCxnSpPr/>
            <p:nvPr userDrawn="1"/>
          </p:nvCxnSpPr>
          <p:spPr bwMode="invGray">
            <a:xfrm>
              <a:off x="0" y="65288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3A82A803-5E70-4523-9F20-67F308765C7E}"/>
                </a:ext>
              </a:extLst>
            </p:cNvPr>
            <p:cNvCxnSpPr/>
            <p:nvPr userDrawn="1"/>
          </p:nvCxnSpPr>
          <p:spPr bwMode="invGray">
            <a:xfrm>
              <a:off x="0" y="7772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B4208CB2-5882-4416-87C9-284BDAF3367A}"/>
                </a:ext>
              </a:extLst>
            </p:cNvPr>
            <p:cNvCxnSpPr/>
            <p:nvPr userDrawn="1"/>
          </p:nvCxnSpPr>
          <p:spPr bwMode="invGray">
            <a:xfrm>
              <a:off x="0" y="4663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BD4116CD-6422-4E26-9703-D3F7C10FCD56}"/>
                </a:ext>
              </a:extLst>
            </p:cNvPr>
            <p:cNvCxnSpPr/>
            <p:nvPr userDrawn="1"/>
          </p:nvCxnSpPr>
          <p:spPr bwMode="invGray">
            <a:xfrm>
              <a:off x="0" y="1554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31AB3A35-E2FF-4178-896B-F08E77092825}"/>
                </a:ext>
              </a:extLst>
            </p:cNvPr>
            <p:cNvCxnSpPr/>
            <p:nvPr userDrawn="1"/>
          </p:nvCxnSpPr>
          <p:spPr bwMode="invGray">
            <a:xfrm>
              <a:off x="0" y="13990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2179C539-DD6F-48AA-8F80-27BC682014AF}"/>
                </a:ext>
              </a:extLst>
            </p:cNvPr>
            <p:cNvCxnSpPr/>
            <p:nvPr userDrawn="1"/>
          </p:nvCxnSpPr>
          <p:spPr bwMode="invGray">
            <a:xfrm>
              <a:off x="0" y="10881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2784004E-3271-4D1C-B1EA-CA1E334E0D03}"/>
                </a:ext>
              </a:extLst>
            </p:cNvPr>
            <p:cNvCxnSpPr/>
            <p:nvPr userDrawn="1"/>
          </p:nvCxnSpPr>
          <p:spPr bwMode="invGray">
            <a:xfrm>
              <a:off x="0" y="20208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3657725E-FBF6-491D-9BA1-E6A9727F4F2D}"/>
                </a:ext>
              </a:extLst>
            </p:cNvPr>
            <p:cNvCxnSpPr/>
            <p:nvPr userDrawn="1"/>
          </p:nvCxnSpPr>
          <p:spPr bwMode="invGray">
            <a:xfrm>
              <a:off x="0" y="17099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31244567-76A7-47AF-9353-403D05D533F0}"/>
                </a:ext>
              </a:extLst>
            </p:cNvPr>
            <p:cNvCxnSpPr/>
            <p:nvPr userDrawn="1"/>
          </p:nvCxnSpPr>
          <p:spPr bwMode="invGray">
            <a:xfrm>
              <a:off x="0" y="26426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EEC47A2A-ED3B-4AD0-ACD5-F8ED92644229}"/>
                </a:ext>
              </a:extLst>
            </p:cNvPr>
            <p:cNvCxnSpPr/>
            <p:nvPr userDrawn="1"/>
          </p:nvCxnSpPr>
          <p:spPr bwMode="invGray">
            <a:xfrm>
              <a:off x="0" y="23317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0F3E01E5-F569-4020-BCB0-083537701AB0}"/>
                </a:ext>
              </a:extLst>
            </p:cNvPr>
            <p:cNvCxnSpPr/>
            <p:nvPr userDrawn="1"/>
          </p:nvCxnSpPr>
          <p:spPr bwMode="invGray">
            <a:xfrm>
              <a:off x="0" y="326440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71121A42-5912-44C8-B9A3-FDEC8EA70284}"/>
                </a:ext>
              </a:extLst>
            </p:cNvPr>
            <p:cNvCxnSpPr/>
            <p:nvPr userDrawn="1"/>
          </p:nvCxnSpPr>
          <p:spPr bwMode="invGray">
            <a:xfrm>
              <a:off x="0" y="295351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659B1DE7-25C8-4743-8284-FA656D339F55}"/>
                </a:ext>
              </a:extLst>
            </p:cNvPr>
            <p:cNvCxnSpPr/>
            <p:nvPr userDrawn="1"/>
          </p:nvCxnSpPr>
          <p:spPr bwMode="invGray">
            <a:xfrm>
              <a:off x="0" y="388620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526249F1-59FB-44FC-8AF9-D7F90AFBEE2C}"/>
                </a:ext>
              </a:extLst>
            </p:cNvPr>
            <p:cNvCxnSpPr/>
            <p:nvPr userDrawn="1"/>
          </p:nvCxnSpPr>
          <p:spPr bwMode="invGray">
            <a:xfrm>
              <a:off x="0" y="357530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E6D42779-D977-4405-A149-D8DE5B52134A}"/>
                </a:ext>
              </a:extLst>
            </p:cNvPr>
            <p:cNvCxnSpPr/>
            <p:nvPr userDrawn="1"/>
          </p:nvCxnSpPr>
          <p:spPr bwMode="invGray">
            <a:xfrm>
              <a:off x="0" y="45079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27EE8A2F-6AD9-4AE7-B04B-7892891F84AC}"/>
                </a:ext>
              </a:extLst>
            </p:cNvPr>
            <p:cNvCxnSpPr/>
            <p:nvPr userDrawn="1"/>
          </p:nvCxnSpPr>
          <p:spPr bwMode="invGray">
            <a:xfrm>
              <a:off x="0" y="41970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B8F4A59A-16C3-4C3A-AB79-FE22721EA641}"/>
                </a:ext>
              </a:extLst>
            </p:cNvPr>
            <p:cNvCxnSpPr/>
            <p:nvPr userDrawn="1"/>
          </p:nvCxnSpPr>
          <p:spPr bwMode="invGray">
            <a:xfrm>
              <a:off x="0" y="51297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5CA3A6CC-1A49-42F6-A318-99D9224BDC91}"/>
                </a:ext>
              </a:extLst>
            </p:cNvPr>
            <p:cNvCxnSpPr/>
            <p:nvPr userDrawn="1"/>
          </p:nvCxnSpPr>
          <p:spPr bwMode="invGray">
            <a:xfrm>
              <a:off x="0" y="48188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2DC3484E-5EF8-49C4-B1F6-75C854D50C80}"/>
                </a:ext>
              </a:extLst>
            </p:cNvPr>
            <p:cNvCxnSpPr/>
            <p:nvPr userDrawn="1"/>
          </p:nvCxnSpPr>
          <p:spPr bwMode="invGray">
            <a:xfrm>
              <a:off x="0" y="57515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33461A54-E77E-414D-B7E0-7364070D9566}"/>
                </a:ext>
              </a:extLst>
            </p:cNvPr>
            <p:cNvCxnSpPr/>
            <p:nvPr userDrawn="1"/>
          </p:nvCxnSpPr>
          <p:spPr bwMode="invGray">
            <a:xfrm>
              <a:off x="0" y="54406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29C48517-171B-43FD-A41C-58C9B531BDB5}"/>
                </a:ext>
              </a:extLst>
            </p:cNvPr>
            <p:cNvCxnSpPr/>
            <p:nvPr userDrawn="1"/>
          </p:nvCxnSpPr>
          <p:spPr bwMode="invGray">
            <a:xfrm>
              <a:off x="0" y="63733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F429932A-1238-48FC-B171-20A3AA531D40}"/>
                </a:ext>
              </a:extLst>
            </p:cNvPr>
            <p:cNvCxnSpPr/>
            <p:nvPr userDrawn="1"/>
          </p:nvCxnSpPr>
          <p:spPr bwMode="invGray">
            <a:xfrm>
              <a:off x="0" y="60624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7BED7651-AF04-41D4-9476-5A43476D85BB}"/>
                </a:ext>
              </a:extLst>
            </p:cNvPr>
            <p:cNvCxnSpPr/>
            <p:nvPr userDrawn="1"/>
          </p:nvCxnSpPr>
          <p:spPr bwMode="invGray">
            <a:xfrm>
              <a:off x="0" y="66842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main body box">
              <a:extLst>
                <a:ext uri="{FF2B5EF4-FFF2-40B4-BE49-F238E27FC236}">
                  <a16:creationId xmlns:a16="http://schemas.microsoft.com/office/drawing/2014/main" id="{100DE417-9DB9-4840-8370-B716FFA27760}"/>
                </a:ext>
              </a:extLst>
            </p:cNvPr>
            <p:cNvSpPr/>
            <p:nvPr userDrawn="1"/>
          </p:nvSpPr>
          <p:spPr bwMode="invGray">
            <a:xfrm>
              <a:off x="554736" y="1709928"/>
              <a:ext cx="11082528" cy="4507992"/>
            </a:xfrm>
            <a:prstGeom prst="rect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  <p:txBody>
            <a:bodyPr vert="horz" wrap="square" lIns="68572" tIns="34286" rIns="68572" bIns="34286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de-DE" sz="992" dirty="0">
                <a:solidFill>
                  <a:srgbClr val="003063"/>
                </a:solidFill>
              </a:endParaRPr>
            </a:p>
          </p:txBody>
        </p: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B93A1E2B-8C80-482F-83BE-384344D09839}"/>
                </a:ext>
              </a:extLst>
            </p:cNvPr>
            <p:cNvCxnSpPr/>
            <p:nvPr userDrawn="1"/>
          </p:nvCxnSpPr>
          <p:spPr bwMode="invGray">
            <a:xfrm>
              <a:off x="554736" y="2177796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BEAB22C5-0A46-4041-9158-6DC76EA2F350}"/>
                </a:ext>
              </a:extLst>
            </p:cNvPr>
            <p:cNvCxnSpPr/>
            <p:nvPr userDrawn="1"/>
          </p:nvCxnSpPr>
          <p:spPr bwMode="invGray">
            <a:xfrm>
              <a:off x="554736" y="1711453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</p:grpSp>
      <p:sp>
        <p:nvSpPr>
          <p:cNvPr id="4" name="Sticker" hidden="1">
            <a:extLst>
              <a:ext uri="{FF2B5EF4-FFF2-40B4-BE49-F238E27FC236}">
                <a16:creationId xmlns:a16="http://schemas.microsoft.com/office/drawing/2014/main" id="{F9BB011A-568C-4B05-AE57-EB000B2FD8BB}"/>
              </a:ext>
            </a:extLst>
          </p:cNvPr>
          <p:cNvSpPr txBox="1"/>
          <p:nvPr userDrawn="1"/>
        </p:nvSpPr>
        <p:spPr>
          <a:xfrm>
            <a:off x="416052" y="1020536"/>
            <a:ext cx="338234" cy="92333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vert="horz" wrap="none" lIns="0" tIns="0" rIns="0" bIns="0" rtlCol="0">
            <a:spAutoFit/>
          </a:bodyPr>
          <a:lstStyle>
            <a:defPPr>
              <a:defRPr lang="en-US"/>
            </a:defPPr>
            <a:lvl1pPr>
              <a:spcBef>
                <a:spcPts val="300"/>
              </a:spcBef>
              <a:spcAft>
                <a:spcPts val="300"/>
              </a:spcAft>
              <a:buNone/>
              <a:defRPr sz="800" b="1" cap="all" baseline="0"/>
            </a:lvl1pPr>
          </a:lstStyle>
          <a:p>
            <a:r>
              <a:rPr lang="de-DE" sz="600" dirty="0">
                <a:solidFill>
                  <a:srgbClr val="003063"/>
                </a:solidFill>
              </a:rPr>
              <a:t>STICKER</a:t>
            </a:r>
          </a:p>
        </p:txBody>
      </p:sp>
      <p:sp>
        <p:nvSpPr>
          <p:cNvPr id="169" name="ACET" hidden="1">
            <a:extLst>
              <a:ext uri="{FF2B5EF4-FFF2-40B4-BE49-F238E27FC236}">
                <a16:creationId xmlns:a16="http://schemas.microsoft.com/office/drawing/2014/main" id="{62CF7362-20CB-4908-AFFE-D4E2B9A5DF3B}"/>
              </a:ext>
            </a:extLst>
          </p:cNvPr>
          <p:cNvSpPr txBox="1"/>
          <p:nvPr userDrawn="1">
            <p:custDataLst>
              <p:tags r:id="rId20"/>
            </p:custDataLst>
          </p:nvPr>
        </p:nvSpPr>
        <p:spPr>
          <a:xfrm>
            <a:off x="4490804" y="1628100"/>
            <a:ext cx="2286940" cy="346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​"/>
              <a:defRPr sz="1600" b="1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sz="160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sz="160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60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sz="160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1200" dirty="0">
                <a:solidFill>
                  <a:srgbClr val="003063"/>
                </a:solidFill>
              </a:rPr>
              <a:t>Above Chart Exhibit Title</a:t>
            </a:r>
            <a:br>
              <a:rPr lang="de-DE" sz="1200" dirty="0">
                <a:solidFill>
                  <a:srgbClr val="003063"/>
                </a:solidFill>
              </a:rPr>
            </a:br>
            <a:r>
              <a:rPr lang="de-DE" sz="1050" b="0" dirty="0">
                <a:solidFill>
                  <a:srgbClr val="003063"/>
                </a:solidFill>
              </a:rPr>
              <a:t>Unit of Measure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1F3293-4EFE-461D-940D-7EE66BAE31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6052" y="1628101"/>
            <a:ext cx="2084081" cy="10387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 dirty="0"/>
          </a:p>
        </p:txBody>
      </p:sp>
      <p:grpSp>
        <p:nvGrpSpPr>
          <p:cNvPr id="170" name="LegendLines" hidden="1">
            <a:extLst>
              <a:ext uri="{FF2B5EF4-FFF2-40B4-BE49-F238E27FC236}">
                <a16:creationId xmlns:a16="http://schemas.microsoft.com/office/drawing/2014/main" id="{EEE08AB2-75F4-45B8-9EC5-8D8878CA76C4}"/>
              </a:ext>
            </a:extLst>
          </p:cNvPr>
          <p:cNvGrpSpPr/>
          <p:nvPr userDrawn="1"/>
        </p:nvGrpSpPr>
        <p:grpSpPr>
          <a:xfrm>
            <a:off x="7663439" y="2443418"/>
            <a:ext cx="1070120" cy="718715"/>
            <a:chOff x="10162879" y="3243771"/>
            <a:chExt cx="1426827" cy="958287"/>
          </a:xfrm>
        </p:grpSpPr>
        <p:sp>
          <p:nvSpPr>
            <p:cNvPr id="171" name="Legend1">
              <a:extLst>
                <a:ext uri="{FF2B5EF4-FFF2-40B4-BE49-F238E27FC236}">
                  <a16:creationId xmlns:a16="http://schemas.microsoft.com/office/drawing/2014/main" id="{E591B426-3D0B-46EA-BAEF-1C0B916C905D}"/>
                </a:ext>
              </a:extLst>
            </p:cNvPr>
            <p:cNvSpPr txBox="1"/>
            <p:nvPr/>
          </p:nvSpPr>
          <p:spPr>
            <a:xfrm>
              <a:off x="10886522" y="3243771"/>
              <a:ext cx="7031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172" name="Legend2">
              <a:extLst>
                <a:ext uri="{FF2B5EF4-FFF2-40B4-BE49-F238E27FC236}">
                  <a16:creationId xmlns:a16="http://schemas.microsoft.com/office/drawing/2014/main" id="{DF5D5DE3-6A03-4E5A-87F8-8B948DD05748}"/>
                </a:ext>
              </a:extLst>
            </p:cNvPr>
            <p:cNvSpPr txBox="1"/>
            <p:nvPr/>
          </p:nvSpPr>
          <p:spPr>
            <a:xfrm>
              <a:off x="10886522" y="3615192"/>
              <a:ext cx="7031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173" name="Legend3">
              <a:extLst>
                <a:ext uri="{FF2B5EF4-FFF2-40B4-BE49-F238E27FC236}">
                  <a16:creationId xmlns:a16="http://schemas.microsoft.com/office/drawing/2014/main" id="{82A2EDB8-7077-4828-A179-C71254D25240}"/>
                </a:ext>
              </a:extLst>
            </p:cNvPr>
            <p:cNvSpPr txBox="1"/>
            <p:nvPr/>
          </p:nvSpPr>
          <p:spPr>
            <a:xfrm>
              <a:off x="10886522" y="3986614"/>
              <a:ext cx="7031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174" name="LineLegend3">
              <a:extLst>
                <a:ext uri="{FF2B5EF4-FFF2-40B4-BE49-F238E27FC236}">
                  <a16:creationId xmlns:a16="http://schemas.microsoft.com/office/drawing/2014/main" id="{2448ADD9-A91E-442F-879C-69BBEA06E6B8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409278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de-DE" sz="1050" dirty="0">
                <a:solidFill>
                  <a:srgbClr val="003063"/>
                </a:solidFill>
              </a:endParaRPr>
            </a:p>
          </p:txBody>
        </p:sp>
        <p:sp>
          <p:nvSpPr>
            <p:cNvPr id="175" name="LineLegend2">
              <a:extLst>
                <a:ext uri="{FF2B5EF4-FFF2-40B4-BE49-F238E27FC236}">
                  <a16:creationId xmlns:a16="http://schemas.microsoft.com/office/drawing/2014/main" id="{2E3E0F46-F47D-48A4-B399-BEE9F1052B36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719425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de-DE" sz="1050" dirty="0">
                <a:solidFill>
                  <a:srgbClr val="003063"/>
                </a:solidFill>
              </a:endParaRPr>
            </a:p>
          </p:txBody>
        </p:sp>
        <p:sp>
          <p:nvSpPr>
            <p:cNvPr id="176" name="LineLegend1">
              <a:extLst>
                <a:ext uri="{FF2B5EF4-FFF2-40B4-BE49-F238E27FC236}">
                  <a16:creationId xmlns:a16="http://schemas.microsoft.com/office/drawing/2014/main" id="{EC00CFE1-FC76-4965-9AC9-108468A3A2D6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35149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de-DE" sz="1050" dirty="0">
                <a:solidFill>
                  <a:srgbClr val="003063"/>
                </a:solidFill>
              </a:endParaRPr>
            </a:p>
          </p:txBody>
        </p:sp>
      </p:grpSp>
      <p:grpSp>
        <p:nvGrpSpPr>
          <p:cNvPr id="177" name="LegendMoons" hidden="1">
            <a:extLst>
              <a:ext uri="{FF2B5EF4-FFF2-40B4-BE49-F238E27FC236}">
                <a16:creationId xmlns:a16="http://schemas.microsoft.com/office/drawing/2014/main" id="{3BE8AA52-B35E-4BD2-B9C0-F8766AF89166}"/>
              </a:ext>
            </a:extLst>
          </p:cNvPr>
          <p:cNvGrpSpPr/>
          <p:nvPr userDrawn="1"/>
        </p:nvGrpSpPr>
        <p:grpSpPr>
          <a:xfrm>
            <a:off x="7941697" y="1020536"/>
            <a:ext cx="791862" cy="1298894"/>
            <a:chOff x="7723680" y="1702457"/>
            <a:chExt cx="1055816" cy="1731859"/>
          </a:xfrm>
        </p:grpSpPr>
        <p:sp>
          <p:nvSpPr>
            <p:cNvPr id="178" name="Legend1">
              <a:extLst>
                <a:ext uri="{FF2B5EF4-FFF2-40B4-BE49-F238E27FC236}">
                  <a16:creationId xmlns:a16="http://schemas.microsoft.com/office/drawing/2014/main" id="{DA773830-6D88-4AF8-AB20-83712E7D7051}"/>
                </a:ext>
              </a:extLst>
            </p:cNvPr>
            <p:cNvSpPr txBox="1"/>
            <p:nvPr/>
          </p:nvSpPr>
          <p:spPr>
            <a:xfrm>
              <a:off x="8076312" y="1709816"/>
              <a:ext cx="7031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186" name="Legend2">
              <a:extLst>
                <a:ext uri="{FF2B5EF4-FFF2-40B4-BE49-F238E27FC236}">
                  <a16:creationId xmlns:a16="http://schemas.microsoft.com/office/drawing/2014/main" id="{7EADB4A4-C117-49DA-9CCF-7434D0F7F0CD}"/>
                </a:ext>
              </a:extLst>
            </p:cNvPr>
            <p:cNvSpPr txBox="1"/>
            <p:nvPr/>
          </p:nvSpPr>
          <p:spPr>
            <a:xfrm>
              <a:off x="8076312" y="2085274"/>
              <a:ext cx="7031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198" name="Legend3">
              <a:extLst>
                <a:ext uri="{FF2B5EF4-FFF2-40B4-BE49-F238E27FC236}">
                  <a16:creationId xmlns:a16="http://schemas.microsoft.com/office/drawing/2014/main" id="{0510FCB9-58D5-4C32-9E18-965FA789F5AE}"/>
                </a:ext>
              </a:extLst>
            </p:cNvPr>
            <p:cNvSpPr txBox="1"/>
            <p:nvPr/>
          </p:nvSpPr>
          <p:spPr>
            <a:xfrm>
              <a:off x="8076312" y="2460733"/>
              <a:ext cx="7031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199" name="Legend4">
              <a:extLst>
                <a:ext uri="{FF2B5EF4-FFF2-40B4-BE49-F238E27FC236}">
                  <a16:creationId xmlns:a16="http://schemas.microsoft.com/office/drawing/2014/main" id="{DF3A36DD-C671-44A6-9F8C-59EB63702E72}"/>
                </a:ext>
              </a:extLst>
            </p:cNvPr>
            <p:cNvSpPr txBox="1"/>
            <p:nvPr/>
          </p:nvSpPr>
          <p:spPr>
            <a:xfrm>
              <a:off x="8076312" y="2836192"/>
              <a:ext cx="7031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200" name="Legend5">
              <a:extLst>
                <a:ext uri="{FF2B5EF4-FFF2-40B4-BE49-F238E27FC236}">
                  <a16:creationId xmlns:a16="http://schemas.microsoft.com/office/drawing/2014/main" id="{65A7F376-1F17-4E2E-AFCC-5E7B5C525766}"/>
                </a:ext>
              </a:extLst>
            </p:cNvPr>
            <p:cNvSpPr txBox="1"/>
            <p:nvPr/>
          </p:nvSpPr>
          <p:spPr>
            <a:xfrm>
              <a:off x="8076312" y="3211653"/>
              <a:ext cx="7031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grpSp>
          <p:nvGrpSpPr>
            <p:cNvPr id="201" name="MoonLegend1">
              <a:extLst>
                <a:ext uri="{FF2B5EF4-FFF2-40B4-BE49-F238E27FC236}">
                  <a16:creationId xmlns:a16="http://schemas.microsoft.com/office/drawing/2014/main" id="{415BACA4-5DF0-4A41-A335-C9D44029199F}"/>
                </a:ext>
              </a:extLst>
            </p:cNvPr>
            <p:cNvGrpSpPr>
              <a:grpSpLocks noChangeAspect="1"/>
            </p:cNvGrpSpPr>
            <p:nvPr>
              <p:custDataLst>
                <p:tags r:id="rId21"/>
              </p:custDataLst>
            </p:nvPr>
          </p:nvGrpSpPr>
          <p:grpSpPr>
            <a:xfrm>
              <a:off x="7723680" y="1702457"/>
              <a:ext cx="228600" cy="228600"/>
              <a:chOff x="762000" y="1270000"/>
              <a:chExt cx="254000" cy="254000"/>
            </a:xfrm>
          </p:grpSpPr>
          <p:sp>
            <p:nvSpPr>
              <p:cNvPr id="214" name="Oval 213">
                <a:extLst>
                  <a:ext uri="{FF2B5EF4-FFF2-40B4-BE49-F238E27FC236}">
                    <a16:creationId xmlns:a16="http://schemas.microsoft.com/office/drawing/2014/main" id="{84D9B222-2580-4366-B04E-CEFF8E65E6BC}"/>
                  </a:ext>
                </a:extLst>
              </p:cNvPr>
              <p:cNvSpPr/>
              <p:nvPr>
                <p:custDataLst>
                  <p:tags r:id="rId34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050" dirty="0">
                  <a:solidFill>
                    <a:srgbClr val="003063"/>
                  </a:solidFill>
                </a:endParaRPr>
              </a:p>
            </p:txBody>
          </p:sp>
          <p:sp>
            <p:nvSpPr>
              <p:cNvPr id="215" name="Arc 214">
                <a:extLst>
                  <a:ext uri="{FF2B5EF4-FFF2-40B4-BE49-F238E27FC236}">
                    <a16:creationId xmlns:a16="http://schemas.microsoft.com/office/drawing/2014/main" id="{B43471DF-61D9-4B88-AA57-51956F18CED6}"/>
                  </a:ext>
                </a:extLst>
              </p:cNvPr>
              <p:cNvSpPr/>
              <p:nvPr>
                <p:custDataLst>
                  <p:tags r:id="rId35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sz="1050" dirty="0">
                  <a:solidFill>
                    <a:srgbClr val="003063"/>
                  </a:solidFill>
                </a:endParaRPr>
              </a:p>
            </p:txBody>
          </p:sp>
        </p:grpSp>
        <p:grpSp>
          <p:nvGrpSpPr>
            <p:cNvPr id="202" name="MoonLegend2">
              <a:extLst>
                <a:ext uri="{FF2B5EF4-FFF2-40B4-BE49-F238E27FC236}">
                  <a16:creationId xmlns:a16="http://schemas.microsoft.com/office/drawing/2014/main" id="{675B9A28-766C-4DC1-97FB-FFC1C33DB303}"/>
                </a:ext>
              </a:extLst>
            </p:cNvPr>
            <p:cNvGrpSpPr>
              <a:grpSpLocks noChangeAspect="1"/>
            </p:cNvGrpSpPr>
            <p:nvPr>
              <p:custDataLst>
                <p:tags r:id="rId22"/>
              </p:custDataLst>
            </p:nvPr>
          </p:nvGrpSpPr>
          <p:grpSpPr>
            <a:xfrm>
              <a:off x="7723680" y="2078270"/>
              <a:ext cx="228600" cy="228600"/>
              <a:chOff x="762000" y="1270000"/>
              <a:chExt cx="254000" cy="254000"/>
            </a:xfrm>
          </p:grpSpPr>
          <p:sp>
            <p:nvSpPr>
              <p:cNvPr id="212" name="Oval 211">
                <a:extLst>
                  <a:ext uri="{FF2B5EF4-FFF2-40B4-BE49-F238E27FC236}">
                    <a16:creationId xmlns:a16="http://schemas.microsoft.com/office/drawing/2014/main" id="{7CBAFFC2-B618-4A90-A807-8F96C3067D3E}"/>
                  </a:ext>
                </a:extLst>
              </p:cNvPr>
              <p:cNvSpPr/>
              <p:nvPr>
                <p:custDataLst>
                  <p:tags r:id="rId32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050" dirty="0">
                  <a:solidFill>
                    <a:srgbClr val="003063"/>
                  </a:solidFill>
                </a:endParaRPr>
              </a:p>
            </p:txBody>
          </p:sp>
          <p:sp>
            <p:nvSpPr>
              <p:cNvPr id="213" name="Arc 212">
                <a:extLst>
                  <a:ext uri="{FF2B5EF4-FFF2-40B4-BE49-F238E27FC236}">
                    <a16:creationId xmlns:a16="http://schemas.microsoft.com/office/drawing/2014/main" id="{C76633ED-9316-457E-B4A8-D4727C30861F}"/>
                  </a:ext>
                </a:extLst>
              </p:cNvPr>
              <p:cNvSpPr/>
              <p:nvPr>
                <p:custDataLst>
                  <p:tags r:id="rId33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sz="1050" dirty="0">
                  <a:solidFill>
                    <a:srgbClr val="003063"/>
                  </a:solidFill>
                </a:endParaRPr>
              </a:p>
            </p:txBody>
          </p:sp>
        </p:grpSp>
        <p:grpSp>
          <p:nvGrpSpPr>
            <p:cNvPr id="203" name="MoonLegend3">
              <a:extLst>
                <a:ext uri="{FF2B5EF4-FFF2-40B4-BE49-F238E27FC236}">
                  <a16:creationId xmlns:a16="http://schemas.microsoft.com/office/drawing/2014/main" id="{31F411D0-D3A1-4F20-90A0-01F2604B1E82}"/>
                </a:ext>
              </a:extLst>
            </p:cNvPr>
            <p:cNvGrpSpPr>
              <a:grpSpLocks noChangeAspect="1"/>
            </p:cNvGrpSpPr>
            <p:nvPr>
              <p:custDataLst>
                <p:tags r:id="rId23"/>
              </p:custDataLst>
            </p:nvPr>
          </p:nvGrpSpPr>
          <p:grpSpPr>
            <a:xfrm>
              <a:off x="7723680" y="2454085"/>
              <a:ext cx="228600" cy="228600"/>
              <a:chOff x="762000" y="1270000"/>
              <a:chExt cx="254000" cy="254000"/>
            </a:xfrm>
          </p:grpSpPr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C8F38DC8-6FFF-4C18-BF96-F68036169F92}"/>
                  </a:ext>
                </a:extLst>
              </p:cNvPr>
              <p:cNvSpPr/>
              <p:nvPr>
                <p:custDataLst>
                  <p:tags r:id="rId30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050" dirty="0">
                  <a:solidFill>
                    <a:srgbClr val="003063"/>
                  </a:solidFill>
                </a:endParaRPr>
              </a:p>
            </p:txBody>
          </p:sp>
          <p:sp>
            <p:nvSpPr>
              <p:cNvPr id="211" name="Arc 210">
                <a:extLst>
                  <a:ext uri="{FF2B5EF4-FFF2-40B4-BE49-F238E27FC236}">
                    <a16:creationId xmlns:a16="http://schemas.microsoft.com/office/drawing/2014/main" id="{3D687CCA-CDF7-45C8-9BB4-6B0C86CCB8F7}"/>
                  </a:ext>
                </a:extLst>
              </p:cNvPr>
              <p:cNvSpPr/>
              <p:nvPr>
                <p:custDataLst>
                  <p:tags r:id="rId31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sz="1050" dirty="0">
                  <a:solidFill>
                    <a:srgbClr val="003063"/>
                  </a:solidFill>
                </a:endParaRPr>
              </a:p>
            </p:txBody>
          </p:sp>
        </p:grpSp>
        <p:grpSp>
          <p:nvGrpSpPr>
            <p:cNvPr id="204" name="MoonLegend4">
              <a:extLst>
                <a:ext uri="{FF2B5EF4-FFF2-40B4-BE49-F238E27FC236}">
                  <a16:creationId xmlns:a16="http://schemas.microsoft.com/office/drawing/2014/main" id="{BE712860-82F9-4FD9-B947-9C71B5EDDF83}"/>
                </a:ext>
              </a:extLst>
            </p:cNvPr>
            <p:cNvGrpSpPr>
              <a:grpSpLocks noChangeAspect="1"/>
            </p:cNvGrpSpPr>
            <p:nvPr>
              <p:custDataLst>
                <p:tags r:id="rId24"/>
              </p:custDataLst>
            </p:nvPr>
          </p:nvGrpSpPr>
          <p:grpSpPr>
            <a:xfrm>
              <a:off x="7723680" y="2829900"/>
              <a:ext cx="228600" cy="228600"/>
              <a:chOff x="762000" y="1270000"/>
              <a:chExt cx="254000" cy="254000"/>
            </a:xfrm>
          </p:grpSpPr>
          <p:sp>
            <p:nvSpPr>
              <p:cNvPr id="208" name="Oval 207">
                <a:extLst>
                  <a:ext uri="{FF2B5EF4-FFF2-40B4-BE49-F238E27FC236}">
                    <a16:creationId xmlns:a16="http://schemas.microsoft.com/office/drawing/2014/main" id="{7F181F35-9CA8-4EDA-AB18-C8ACACE607FB}"/>
                  </a:ext>
                </a:extLst>
              </p:cNvPr>
              <p:cNvSpPr/>
              <p:nvPr>
                <p:custDataLst>
                  <p:tags r:id="rId28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050" dirty="0">
                  <a:solidFill>
                    <a:srgbClr val="003063"/>
                  </a:solidFill>
                </a:endParaRPr>
              </a:p>
            </p:txBody>
          </p:sp>
          <p:sp>
            <p:nvSpPr>
              <p:cNvPr id="209" name="Arc 208">
                <a:extLst>
                  <a:ext uri="{FF2B5EF4-FFF2-40B4-BE49-F238E27FC236}">
                    <a16:creationId xmlns:a16="http://schemas.microsoft.com/office/drawing/2014/main" id="{C613E258-D7CB-4AE2-BD18-D0811AF5333B}"/>
                  </a:ext>
                </a:extLst>
              </p:cNvPr>
              <p:cNvSpPr/>
              <p:nvPr>
                <p:custDataLst>
                  <p:tags r:id="rId29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sz="1050" dirty="0">
                  <a:solidFill>
                    <a:srgbClr val="003063"/>
                  </a:solidFill>
                </a:endParaRPr>
              </a:p>
            </p:txBody>
          </p:sp>
        </p:grpSp>
        <p:grpSp>
          <p:nvGrpSpPr>
            <p:cNvPr id="205" name="MoonLegend5">
              <a:extLst>
                <a:ext uri="{FF2B5EF4-FFF2-40B4-BE49-F238E27FC236}">
                  <a16:creationId xmlns:a16="http://schemas.microsoft.com/office/drawing/2014/main" id="{E287AB56-25E5-41A9-A729-B649A4F3D7F9}"/>
                </a:ext>
              </a:extLst>
            </p:cNvPr>
            <p:cNvGrpSpPr>
              <a:grpSpLocks noChangeAspect="1"/>
            </p:cNvGrpSpPr>
            <p:nvPr>
              <p:custDataLst>
                <p:tags r:id="rId25"/>
              </p:custDataLst>
            </p:nvPr>
          </p:nvGrpSpPr>
          <p:grpSpPr>
            <a:xfrm>
              <a:off x="7723680" y="3205716"/>
              <a:ext cx="228600" cy="228600"/>
              <a:chOff x="762000" y="1270000"/>
              <a:chExt cx="254000" cy="254000"/>
            </a:xfrm>
          </p:grpSpPr>
          <p:sp>
            <p:nvSpPr>
              <p:cNvPr id="206" name="Oval 205">
                <a:extLst>
                  <a:ext uri="{FF2B5EF4-FFF2-40B4-BE49-F238E27FC236}">
                    <a16:creationId xmlns:a16="http://schemas.microsoft.com/office/drawing/2014/main" id="{8810B93C-F64C-4EF9-990A-6FB552A1CDCB}"/>
                  </a:ext>
                </a:extLst>
              </p:cNvPr>
              <p:cNvSpPr/>
              <p:nvPr>
                <p:custDataLst>
                  <p:tags r:id="rId26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050" dirty="0">
                  <a:solidFill>
                    <a:srgbClr val="003063"/>
                  </a:solidFill>
                </a:endParaRPr>
              </a:p>
            </p:txBody>
          </p:sp>
          <p:sp>
            <p:nvSpPr>
              <p:cNvPr id="207" name="Arc 206">
                <a:extLst>
                  <a:ext uri="{FF2B5EF4-FFF2-40B4-BE49-F238E27FC236}">
                    <a16:creationId xmlns:a16="http://schemas.microsoft.com/office/drawing/2014/main" id="{953C2370-B805-4F87-B399-7C60256034D8}"/>
                  </a:ext>
                </a:extLst>
              </p:cNvPr>
              <p:cNvSpPr/>
              <p:nvPr>
                <p:custDataLst>
                  <p:tags r:id="rId27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sz="1050" dirty="0">
                  <a:solidFill>
                    <a:srgbClr val="003063"/>
                  </a:solidFill>
                </a:endParaRPr>
              </a:p>
            </p:txBody>
          </p:sp>
        </p:grpSp>
      </p:grpSp>
      <p:grpSp>
        <p:nvGrpSpPr>
          <p:cNvPr id="216" name="LegendBoxes" hidden="1">
            <a:extLst>
              <a:ext uri="{FF2B5EF4-FFF2-40B4-BE49-F238E27FC236}">
                <a16:creationId xmlns:a16="http://schemas.microsoft.com/office/drawing/2014/main" id="{2857E19E-984D-4633-A02E-A446B8DC6BB3}"/>
              </a:ext>
            </a:extLst>
          </p:cNvPr>
          <p:cNvGrpSpPr/>
          <p:nvPr userDrawn="1"/>
        </p:nvGrpSpPr>
        <p:grpSpPr>
          <a:xfrm>
            <a:off x="7961562" y="3286124"/>
            <a:ext cx="771999" cy="1287961"/>
            <a:chOff x="10652400" y="4322823"/>
            <a:chExt cx="1029331" cy="1717282"/>
          </a:xfrm>
        </p:grpSpPr>
        <p:sp>
          <p:nvSpPr>
            <p:cNvPr id="217" name="RectangleLegend1">
              <a:extLst>
                <a:ext uri="{FF2B5EF4-FFF2-40B4-BE49-F238E27FC236}">
                  <a16:creationId xmlns:a16="http://schemas.microsoft.com/office/drawing/2014/main" id="{B09314CB-E435-4EF2-95E1-1779201AE33B}"/>
                </a:ext>
              </a:extLst>
            </p:cNvPr>
            <p:cNvSpPr/>
            <p:nvPr/>
          </p:nvSpPr>
          <p:spPr>
            <a:xfrm>
              <a:off x="10652400" y="4344182"/>
              <a:ext cx="172729" cy="172729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050" dirty="0">
                <a:solidFill>
                  <a:srgbClr val="003063"/>
                </a:solidFill>
              </a:endParaRPr>
            </a:p>
          </p:txBody>
        </p:sp>
        <p:sp>
          <p:nvSpPr>
            <p:cNvPr id="218" name="RectangleLegend2">
              <a:extLst>
                <a:ext uri="{FF2B5EF4-FFF2-40B4-BE49-F238E27FC236}">
                  <a16:creationId xmlns:a16="http://schemas.microsoft.com/office/drawing/2014/main" id="{B3D8A7D1-194E-4E68-B869-90966F695752}"/>
                </a:ext>
              </a:extLst>
            </p:cNvPr>
            <p:cNvSpPr/>
            <p:nvPr/>
          </p:nvSpPr>
          <p:spPr>
            <a:xfrm>
              <a:off x="10652400" y="4723680"/>
              <a:ext cx="172729" cy="172729"/>
            </a:xfrm>
            <a:prstGeom prst="rect">
              <a:avLst/>
            </a:prstGeom>
            <a:solidFill>
              <a:schemeClr val="accent2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050" dirty="0">
                <a:solidFill>
                  <a:srgbClr val="003063"/>
                </a:solidFill>
              </a:endParaRPr>
            </a:p>
          </p:txBody>
        </p:sp>
        <p:sp>
          <p:nvSpPr>
            <p:cNvPr id="219" name="RectangleLegend3">
              <a:extLst>
                <a:ext uri="{FF2B5EF4-FFF2-40B4-BE49-F238E27FC236}">
                  <a16:creationId xmlns:a16="http://schemas.microsoft.com/office/drawing/2014/main" id="{95F2F954-6550-468B-89A4-F9B22E4DE897}"/>
                </a:ext>
              </a:extLst>
            </p:cNvPr>
            <p:cNvSpPr/>
            <p:nvPr/>
          </p:nvSpPr>
          <p:spPr>
            <a:xfrm>
              <a:off x="10652400" y="5097276"/>
              <a:ext cx="172729" cy="172729"/>
            </a:xfrm>
            <a:prstGeom prst="rect">
              <a:avLst/>
            </a:prstGeom>
            <a:solidFill>
              <a:schemeClr val="accent3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050" dirty="0">
                <a:solidFill>
                  <a:srgbClr val="003063"/>
                </a:solidFill>
              </a:endParaRPr>
            </a:p>
          </p:txBody>
        </p:sp>
        <p:sp>
          <p:nvSpPr>
            <p:cNvPr id="220" name="RectangleLegend4">
              <a:extLst>
                <a:ext uri="{FF2B5EF4-FFF2-40B4-BE49-F238E27FC236}">
                  <a16:creationId xmlns:a16="http://schemas.microsoft.com/office/drawing/2014/main" id="{5A8C9CBC-0167-47CA-81E9-D600B0B25A89}"/>
                </a:ext>
              </a:extLst>
            </p:cNvPr>
            <p:cNvSpPr/>
            <p:nvPr/>
          </p:nvSpPr>
          <p:spPr>
            <a:xfrm>
              <a:off x="10652400" y="5470872"/>
              <a:ext cx="172729" cy="172729"/>
            </a:xfrm>
            <a:prstGeom prst="rect">
              <a:avLst/>
            </a:prstGeom>
            <a:solidFill>
              <a:schemeClr val="accent4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050" dirty="0">
                <a:solidFill>
                  <a:srgbClr val="003063"/>
                </a:solidFill>
              </a:endParaRPr>
            </a:p>
          </p:txBody>
        </p:sp>
        <p:sp>
          <p:nvSpPr>
            <p:cNvPr id="221" name="RectangleLegend5">
              <a:extLst>
                <a:ext uri="{FF2B5EF4-FFF2-40B4-BE49-F238E27FC236}">
                  <a16:creationId xmlns:a16="http://schemas.microsoft.com/office/drawing/2014/main" id="{A293C9E9-1FAB-49B8-BE8C-37954795F31B}"/>
                </a:ext>
              </a:extLst>
            </p:cNvPr>
            <p:cNvSpPr/>
            <p:nvPr/>
          </p:nvSpPr>
          <p:spPr>
            <a:xfrm>
              <a:off x="10652400" y="5844468"/>
              <a:ext cx="172729" cy="172729"/>
            </a:xfrm>
            <a:prstGeom prst="rect">
              <a:avLst/>
            </a:prstGeom>
            <a:solidFill>
              <a:schemeClr val="accent5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050" dirty="0">
                <a:solidFill>
                  <a:srgbClr val="003063"/>
                </a:solidFill>
              </a:endParaRPr>
            </a:p>
          </p:txBody>
        </p:sp>
        <p:sp>
          <p:nvSpPr>
            <p:cNvPr id="222" name="Legend1">
              <a:extLst>
                <a:ext uri="{FF2B5EF4-FFF2-40B4-BE49-F238E27FC236}">
                  <a16:creationId xmlns:a16="http://schemas.microsoft.com/office/drawing/2014/main" id="{72170260-544D-4809-A15F-8E47F7C5464E}"/>
                </a:ext>
              </a:extLst>
            </p:cNvPr>
            <p:cNvSpPr txBox="1"/>
            <p:nvPr/>
          </p:nvSpPr>
          <p:spPr>
            <a:xfrm>
              <a:off x="10978546" y="4322823"/>
              <a:ext cx="703183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223" name="Legend2">
              <a:extLst>
                <a:ext uri="{FF2B5EF4-FFF2-40B4-BE49-F238E27FC236}">
                  <a16:creationId xmlns:a16="http://schemas.microsoft.com/office/drawing/2014/main" id="{9CB703BB-0FFD-4473-AE02-1568728105E7}"/>
                </a:ext>
              </a:extLst>
            </p:cNvPr>
            <p:cNvSpPr txBox="1"/>
            <p:nvPr/>
          </p:nvSpPr>
          <p:spPr>
            <a:xfrm>
              <a:off x="10978547" y="4702322"/>
              <a:ext cx="7031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224" name="Legend3">
              <a:extLst>
                <a:ext uri="{FF2B5EF4-FFF2-40B4-BE49-F238E27FC236}">
                  <a16:creationId xmlns:a16="http://schemas.microsoft.com/office/drawing/2014/main" id="{73529908-957E-46ED-AA29-2070B56FBD2F}"/>
                </a:ext>
              </a:extLst>
            </p:cNvPr>
            <p:cNvSpPr txBox="1"/>
            <p:nvPr/>
          </p:nvSpPr>
          <p:spPr>
            <a:xfrm>
              <a:off x="10978546" y="5081819"/>
              <a:ext cx="703183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225" name="Legend4">
              <a:extLst>
                <a:ext uri="{FF2B5EF4-FFF2-40B4-BE49-F238E27FC236}">
                  <a16:creationId xmlns:a16="http://schemas.microsoft.com/office/drawing/2014/main" id="{0CA8B082-F08A-40DD-A8B3-0F0689DED3AB}"/>
                </a:ext>
              </a:extLst>
            </p:cNvPr>
            <p:cNvSpPr txBox="1"/>
            <p:nvPr/>
          </p:nvSpPr>
          <p:spPr>
            <a:xfrm>
              <a:off x="10978546" y="5453241"/>
              <a:ext cx="703183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226" name="Legend5">
              <a:extLst>
                <a:ext uri="{FF2B5EF4-FFF2-40B4-BE49-F238E27FC236}">
                  <a16:creationId xmlns:a16="http://schemas.microsoft.com/office/drawing/2014/main" id="{64BA10B5-89A4-4A91-A4E8-3C058451ECC9}"/>
                </a:ext>
              </a:extLst>
            </p:cNvPr>
            <p:cNvSpPr txBox="1"/>
            <p:nvPr/>
          </p:nvSpPr>
          <p:spPr>
            <a:xfrm>
              <a:off x="10978545" y="5824661"/>
              <a:ext cx="703183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1541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  <p:sldLayoutId id="2147483735" r:id="rId13"/>
    <p:sldLayoutId id="2147483736" r:id="rId14"/>
  </p:sldLayoutIdLst>
  <p:hf hdr="0" ftr="0" dt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lang="de-DE" sz="1875" b="0" kern="1200" cap="all" spc="0" baseline="0" dirty="0">
          <a:ln w="6350" cap="flat">
            <a:noFill/>
            <a:miter lim="800000"/>
          </a:ln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ts val="225"/>
        </a:spcBef>
        <a:spcAft>
          <a:spcPts val="225"/>
        </a:spcAft>
        <a:buClr>
          <a:schemeClr val="tx1"/>
        </a:buClr>
        <a:buSzPct val="100000"/>
        <a:buFont typeface="Segoe UI" panose="020B0502040204020203" pitchFamily="34" charset="0"/>
        <a:buChar char="​"/>
        <a:defRPr lang="en-US" sz="1200" kern="1200" dirty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137160" indent="-137160" algn="l" defTabSz="685800" rtl="0" eaLnBrk="1" latinLnBrk="0" hangingPunct="1">
        <a:lnSpc>
          <a:spcPct val="100000"/>
        </a:lnSpc>
        <a:spcBef>
          <a:spcPts val="0"/>
        </a:spcBef>
        <a:spcAft>
          <a:spcPts val="225"/>
        </a:spcAft>
        <a:buClrTx/>
        <a:buSzPct val="100000"/>
        <a:buFont typeface="Wingdings" panose="05000000000000000000" pitchFamily="2" charset="2"/>
        <a:buChar char="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274320" indent="-137160" algn="l" defTabSz="685800" rtl="0" eaLnBrk="1" latinLnBrk="0" hangingPunct="1">
        <a:lnSpc>
          <a:spcPct val="100000"/>
        </a:lnSpc>
        <a:spcBef>
          <a:spcPts val="0"/>
        </a:spcBef>
        <a:spcAft>
          <a:spcPts val="225"/>
        </a:spcAft>
        <a:buClrTx/>
        <a:buSzPct val="100000"/>
        <a:buFont typeface="Wingdings" panose="05000000000000000000" pitchFamily="2" charset="2"/>
        <a:buChar char="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411480" indent="-137160" algn="l" defTabSz="685800" rtl="0" eaLnBrk="1" latinLnBrk="0" hangingPunct="1">
        <a:lnSpc>
          <a:spcPct val="100000"/>
        </a:lnSpc>
        <a:spcBef>
          <a:spcPts val="0"/>
        </a:spcBef>
        <a:spcAft>
          <a:spcPts val="225"/>
        </a:spcAft>
        <a:buClrTx/>
        <a:buSzPct val="100000"/>
        <a:buFont typeface="Wingdings" panose="05000000000000000000" pitchFamily="2" charset="2"/>
        <a:buChar char="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548640" indent="-137160" algn="l" defTabSz="685800" rtl="0" eaLnBrk="1" latinLnBrk="0" hangingPunct="1">
        <a:lnSpc>
          <a:spcPct val="100000"/>
        </a:lnSpc>
        <a:spcBef>
          <a:spcPts val="0"/>
        </a:spcBef>
        <a:spcAft>
          <a:spcPts val="225"/>
        </a:spcAft>
        <a:buClrTx/>
        <a:buSzPct val="100000"/>
        <a:buFont typeface="Wingdings" panose="05000000000000000000" pitchFamily="2" charset="2"/>
        <a:buChar char="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814388" indent="-128588" algn="l" defTabSz="685800" rtl="0" eaLnBrk="1" latinLnBrk="0" hangingPunct="1">
        <a:lnSpc>
          <a:spcPct val="100000"/>
        </a:lnSpc>
        <a:spcBef>
          <a:spcPts val="0"/>
        </a:spcBef>
        <a:spcAft>
          <a:spcPts val="225"/>
        </a:spcAft>
        <a:buSzPct val="100000"/>
        <a:buFont typeface="Arial" panose="020B0604020202020204" pitchFamily="34" charset="0"/>
        <a:buChar char="▫"/>
        <a:defRPr sz="12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6pPr>
      <a:lvl7pPr marL="814388" indent="-128588" algn="l" defTabSz="685800" rtl="0" eaLnBrk="1" latinLnBrk="0" hangingPunct="1">
        <a:lnSpc>
          <a:spcPct val="100000"/>
        </a:lnSpc>
        <a:spcBef>
          <a:spcPts val="0"/>
        </a:spcBef>
        <a:spcAft>
          <a:spcPts val="225"/>
        </a:spcAft>
        <a:buSzPct val="100000"/>
        <a:buFont typeface="Arial" panose="020B0604020202020204" pitchFamily="34" charset="0"/>
        <a:buChar char="▫"/>
        <a:defRPr sz="12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7pPr>
      <a:lvl8pPr marL="814388" indent="-128588" algn="l" defTabSz="685800" rtl="0" eaLnBrk="1" latinLnBrk="0" hangingPunct="1">
        <a:lnSpc>
          <a:spcPct val="100000"/>
        </a:lnSpc>
        <a:spcBef>
          <a:spcPts val="0"/>
        </a:spcBef>
        <a:spcAft>
          <a:spcPts val="225"/>
        </a:spcAft>
        <a:buSzPct val="100000"/>
        <a:buFont typeface="Arial" panose="020B0604020202020204" pitchFamily="34" charset="0"/>
        <a:buChar char="▫"/>
        <a:defRPr sz="12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8pPr>
      <a:lvl9pPr marL="814388" indent="-128588" algn="l" defTabSz="685800" rtl="0" eaLnBrk="1" latinLnBrk="0" hangingPunct="1">
        <a:lnSpc>
          <a:spcPct val="100000"/>
        </a:lnSpc>
        <a:spcBef>
          <a:spcPts val="0"/>
        </a:spcBef>
        <a:spcAft>
          <a:spcPts val="225"/>
        </a:spcAft>
        <a:buSzPct val="100000"/>
        <a:buFont typeface="Arial" panose="020B0604020202020204" pitchFamily="34" charset="0"/>
        <a:buChar char="▫"/>
        <a:defRPr sz="12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8">
          <p15:clr>
            <a:srgbClr val="5ACBF0"/>
          </p15:clr>
        </p15:guide>
        <p15:guide id="2" orient="horz" pos="3912">
          <p15:clr>
            <a:srgbClr val="5ACBF0"/>
          </p15:clr>
        </p15:guide>
        <p15:guide id="3" orient="horz" pos="1075">
          <p15:clr>
            <a:srgbClr val="F26B43"/>
          </p15:clr>
        </p15:guide>
        <p15:guide id="4" pos="7329">
          <p15:clr>
            <a:srgbClr val="F26B43"/>
          </p15:clr>
        </p15:guide>
        <p15:guide id="5" pos="345">
          <p15:clr>
            <a:srgbClr val="F26B43"/>
          </p15:clr>
        </p15:guide>
        <p15:guide id="6" orient="horz" pos="4063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4BC40847-AF8B-4097-9A07-2349A751A05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9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9" imgW="413" imgH="416" progId="TCLayout.ActiveDocument.1">
                  <p:embed/>
                </p:oleObj>
              </mc:Choice>
              <mc:Fallback>
                <p:oleObj name="think-cell Slide" r:id="rId39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4BC40847-AF8B-4097-9A07-2349A751A0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0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822936C7-21A1-42FA-B6D9-3E7A6805A69F}"/>
              </a:ext>
            </a:extLst>
          </p:cNvPr>
          <p:cNvSpPr/>
          <p:nvPr userDrawn="1">
            <p:custDataLst>
              <p:tags r:id="rId20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875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16" name="4. Footnote" hidden="1">
            <a:extLst>
              <a:ext uri="{FF2B5EF4-FFF2-40B4-BE49-F238E27FC236}">
                <a16:creationId xmlns:a16="http://schemas.microsoft.com/office/drawing/2014/main" id="{772E4927-517C-4D61-9929-9FFDE5F31A03}"/>
              </a:ext>
            </a:extLst>
          </p:cNvPr>
          <p:cNvSpPr txBox="1"/>
          <p:nvPr userDrawn="1">
            <p:custDataLst>
              <p:tags r:id="rId21"/>
            </p:custDataLst>
          </p:nvPr>
        </p:nvSpPr>
        <p:spPr>
          <a:xfrm>
            <a:off x="415479" y="4660223"/>
            <a:ext cx="5458968" cy="92333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>
            <a:defPPr>
              <a:defRPr lang="en-US"/>
            </a:defPPr>
            <a:lvl1pPr marL="203200" marR="0" lvl="0" indent="-21272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cs typeface="Arial" panose="020B0604020202020204" pitchFamily="34" charset="0"/>
              </a:defRPr>
            </a:lvl1pPr>
          </a:lstStyle>
          <a:p>
            <a:r>
              <a:rPr lang="de-DE" sz="600" dirty="0">
                <a:solidFill>
                  <a:srgbClr val="003063"/>
                </a:solidFill>
              </a:rPr>
              <a:t>Fußnotes</a:t>
            </a:r>
          </a:p>
        </p:txBody>
      </p:sp>
      <p:sp>
        <p:nvSpPr>
          <p:cNvPr id="57" name="2. Slide Title">
            <a:extLst>
              <a:ext uri="{FF2B5EF4-FFF2-40B4-BE49-F238E27FC236}">
                <a16:creationId xmlns:a16="http://schemas.microsoft.com/office/drawing/2014/main" id="{98FF70AE-7EF6-4E5B-9FFE-B44C852C9FBA}"/>
              </a:ext>
            </a:extLst>
          </p:cNvPr>
          <p:cNvSpPr>
            <a:spLocks noGrp="1"/>
          </p:cNvSpPr>
          <p:nvPr>
            <p:ph type="title"/>
            <p:custDataLst>
              <p:tags r:id="rId22"/>
            </p:custDataLst>
          </p:nvPr>
        </p:nvSpPr>
        <p:spPr>
          <a:xfrm>
            <a:off x="416052" y="380330"/>
            <a:ext cx="8311896" cy="288541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de-DE" dirty="0"/>
          </a:p>
        </p:txBody>
      </p:sp>
      <p:grpSp>
        <p:nvGrpSpPr>
          <p:cNvPr id="59" name="Grid" hidden="1">
            <a:extLst>
              <a:ext uri="{FF2B5EF4-FFF2-40B4-BE49-F238E27FC236}">
                <a16:creationId xmlns:a16="http://schemas.microsoft.com/office/drawing/2014/main" id="{D35250B8-D61E-4F1A-9ACD-6E1BB958B78E}"/>
              </a:ext>
            </a:extLst>
          </p:cNvPr>
          <p:cNvGrpSpPr/>
          <p:nvPr userDrawn="1"/>
        </p:nvGrpSpPr>
        <p:grpSpPr>
          <a:xfrm>
            <a:off x="0" y="0"/>
            <a:ext cx="9142857" cy="5143500"/>
            <a:chOff x="0" y="0"/>
            <a:chExt cx="12190476" cy="6858000"/>
          </a:xfrm>
        </p:grpSpPr>
        <p:sp>
          <p:nvSpPr>
            <p:cNvPr id="60" name="slide margin">
              <a:extLst>
                <a:ext uri="{FF2B5EF4-FFF2-40B4-BE49-F238E27FC236}">
                  <a16:creationId xmlns:a16="http://schemas.microsoft.com/office/drawing/2014/main" id="{B96EBE04-E01D-4922-8601-F1AD43DC4DA0}"/>
                </a:ext>
              </a:extLst>
            </p:cNvPr>
            <p:cNvSpPr/>
            <p:nvPr/>
          </p:nvSpPr>
          <p:spPr bwMode="invGray">
            <a:xfrm>
              <a:off x="1524" y="0"/>
              <a:ext cx="12188952" cy="6858000"/>
            </a:xfrm>
            <a:custGeom>
              <a:avLst/>
              <a:gdLst>
                <a:gd name="connsiteX0" fmla="*/ 551868 w 12188952"/>
                <a:gd name="connsiteY0" fmla="*/ 1709928 h 6858000"/>
                <a:gd name="connsiteX1" fmla="*/ 551868 w 12188952"/>
                <a:gd name="connsiteY1" fmla="*/ 6217920 h 6858000"/>
                <a:gd name="connsiteX2" fmla="*/ 11636196 w 12188952"/>
                <a:gd name="connsiteY2" fmla="*/ 6217920 h 6858000"/>
                <a:gd name="connsiteX3" fmla="*/ 11636196 w 12188952"/>
                <a:gd name="connsiteY3" fmla="*/ 1709928 h 6858000"/>
                <a:gd name="connsiteX4" fmla="*/ 0 w 12188952"/>
                <a:gd name="connsiteY4" fmla="*/ 0 h 6858000"/>
                <a:gd name="connsiteX5" fmla="*/ 12188952 w 12188952"/>
                <a:gd name="connsiteY5" fmla="*/ 0 h 6858000"/>
                <a:gd name="connsiteX6" fmla="*/ 12188952 w 12188952"/>
                <a:gd name="connsiteY6" fmla="*/ 6858000 h 6858000"/>
                <a:gd name="connsiteX7" fmla="*/ 0 w 12188952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88952" h="6858000">
                  <a:moveTo>
                    <a:pt x="551868" y="1709928"/>
                  </a:moveTo>
                  <a:lnTo>
                    <a:pt x="551868" y="6217920"/>
                  </a:lnTo>
                  <a:lnTo>
                    <a:pt x="11636196" y="6217920"/>
                  </a:lnTo>
                  <a:lnTo>
                    <a:pt x="11636196" y="1709928"/>
                  </a:lnTo>
                  <a:close/>
                  <a:moveTo>
                    <a:pt x="0" y="0"/>
                  </a:moveTo>
                  <a:lnTo>
                    <a:pt x="12188952" y="0"/>
                  </a:lnTo>
                  <a:lnTo>
                    <a:pt x="1218895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0000">
                <a:alpha val="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350" dirty="0">
                <a:solidFill>
                  <a:srgbClr val="003063"/>
                </a:solidFill>
              </a:endParaRPr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5CA037B0-2A91-4357-A969-80F65F949266}"/>
                </a:ext>
              </a:extLst>
            </p:cNvPr>
            <p:cNvCxnSpPr/>
            <p:nvPr/>
          </p:nvCxnSpPr>
          <p:spPr bwMode="invGray">
            <a:xfrm>
              <a:off x="85946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E1BD7C67-EF90-4AA0-BA50-51299E7EEE4C}"/>
                </a:ext>
              </a:extLst>
            </p:cNvPr>
            <p:cNvCxnSpPr/>
            <p:nvPr/>
          </p:nvCxnSpPr>
          <p:spPr bwMode="invGray">
            <a:xfrm>
              <a:off x="1133254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7719564A-5227-44A7-ABC0-4C6BBC1E2D6F}"/>
                </a:ext>
              </a:extLst>
            </p:cNvPr>
            <p:cNvCxnSpPr/>
            <p:nvPr/>
          </p:nvCxnSpPr>
          <p:spPr bwMode="invGray">
            <a:xfrm>
              <a:off x="1811559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0FD85D0C-74E8-4603-86B8-FCC481122CE8}"/>
                </a:ext>
              </a:extLst>
            </p:cNvPr>
            <p:cNvCxnSpPr/>
            <p:nvPr/>
          </p:nvCxnSpPr>
          <p:spPr bwMode="invGray">
            <a:xfrm>
              <a:off x="2763658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7F8BF8BD-68B4-4717-8162-382FFCC9BC9A}"/>
                </a:ext>
              </a:extLst>
            </p:cNvPr>
            <p:cNvCxnSpPr/>
            <p:nvPr/>
          </p:nvCxnSpPr>
          <p:spPr bwMode="invGray">
            <a:xfrm>
              <a:off x="3715757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89DB0B65-FCD8-4DD7-833A-DEED6A420E2A}"/>
                </a:ext>
              </a:extLst>
            </p:cNvPr>
            <p:cNvCxnSpPr/>
            <p:nvPr/>
          </p:nvCxnSpPr>
          <p:spPr bwMode="invGray">
            <a:xfrm>
              <a:off x="4667856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E18151F3-D51F-4302-95BF-AE8E806F628D}"/>
                </a:ext>
              </a:extLst>
            </p:cNvPr>
            <p:cNvCxnSpPr/>
            <p:nvPr/>
          </p:nvCxnSpPr>
          <p:spPr bwMode="invGray">
            <a:xfrm>
              <a:off x="561995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35A6B330-5ACC-486B-8131-B7F5407825B2}"/>
                </a:ext>
              </a:extLst>
            </p:cNvPr>
            <p:cNvCxnSpPr/>
            <p:nvPr/>
          </p:nvCxnSpPr>
          <p:spPr bwMode="invGray">
            <a:xfrm>
              <a:off x="6572054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DA5DE7AD-CCFE-4A85-9421-C7CEA9F80DEC}"/>
                </a:ext>
              </a:extLst>
            </p:cNvPr>
            <p:cNvCxnSpPr/>
            <p:nvPr/>
          </p:nvCxnSpPr>
          <p:spPr bwMode="invGray">
            <a:xfrm>
              <a:off x="7524153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6E2A9A81-75D1-41A9-9821-54FC36E753C1}"/>
                </a:ext>
              </a:extLst>
            </p:cNvPr>
            <p:cNvCxnSpPr/>
            <p:nvPr/>
          </p:nvCxnSpPr>
          <p:spPr bwMode="invGray">
            <a:xfrm>
              <a:off x="8476252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86FE52AA-2DD1-4D00-A984-41CDC38B2D7F}"/>
                </a:ext>
              </a:extLst>
            </p:cNvPr>
            <p:cNvCxnSpPr/>
            <p:nvPr/>
          </p:nvCxnSpPr>
          <p:spPr bwMode="invGray">
            <a:xfrm>
              <a:off x="9428351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85C9FC50-7177-43E6-9E56-DC9A2E6B7E6E}"/>
                </a:ext>
              </a:extLst>
            </p:cNvPr>
            <p:cNvCxnSpPr/>
            <p:nvPr/>
          </p:nvCxnSpPr>
          <p:spPr bwMode="invGray">
            <a:xfrm>
              <a:off x="1038045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BC97F85A-62E2-4591-B8D0-4F068B177B5D}"/>
                </a:ext>
              </a:extLst>
            </p:cNvPr>
            <p:cNvSpPr/>
            <p:nvPr/>
          </p:nvSpPr>
          <p:spPr bwMode="invGray">
            <a:xfrm>
              <a:off x="152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F4B967A-CF91-473D-8A35-2BE771F9F590}"/>
                </a:ext>
              </a:extLst>
            </p:cNvPr>
            <p:cNvSpPr/>
            <p:nvPr/>
          </p:nvSpPr>
          <p:spPr bwMode="invGray">
            <a:xfrm>
              <a:off x="1167385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5AC41621-77EA-4492-8E68-0BE34108294A}"/>
                </a:ext>
              </a:extLst>
            </p:cNvPr>
            <p:cNvSpPr/>
            <p:nvPr/>
          </p:nvSpPr>
          <p:spPr bwMode="invGray">
            <a:xfrm>
              <a:off x="2119484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31A06AD2-A9EA-45D9-B15C-089884A54107}"/>
                </a:ext>
              </a:extLst>
            </p:cNvPr>
            <p:cNvSpPr/>
            <p:nvPr/>
          </p:nvSpPr>
          <p:spPr bwMode="invGray">
            <a:xfrm>
              <a:off x="3071583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A7B39CC-379F-4224-9E59-81B1690088A0}"/>
                </a:ext>
              </a:extLst>
            </p:cNvPr>
            <p:cNvSpPr/>
            <p:nvPr/>
          </p:nvSpPr>
          <p:spPr bwMode="invGray">
            <a:xfrm>
              <a:off x="4023681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F8002ACB-1459-4214-B28A-B38E8A1FF8A6}"/>
                </a:ext>
              </a:extLst>
            </p:cNvPr>
            <p:cNvSpPr/>
            <p:nvPr/>
          </p:nvSpPr>
          <p:spPr bwMode="invGray">
            <a:xfrm>
              <a:off x="4975780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71D59E94-AA3C-4DE0-8345-20C71667A205}"/>
                </a:ext>
              </a:extLst>
            </p:cNvPr>
            <p:cNvSpPr/>
            <p:nvPr/>
          </p:nvSpPr>
          <p:spPr bwMode="invGray">
            <a:xfrm>
              <a:off x="5927879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5805F09B-786C-43E4-8288-B1AAF94C8ADE}"/>
                </a:ext>
              </a:extLst>
            </p:cNvPr>
            <p:cNvSpPr/>
            <p:nvPr/>
          </p:nvSpPr>
          <p:spPr bwMode="invGray">
            <a:xfrm>
              <a:off x="6879978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5FB23B6E-567C-4896-8B32-DA4C452B4AE7}"/>
                </a:ext>
              </a:extLst>
            </p:cNvPr>
            <p:cNvSpPr/>
            <p:nvPr/>
          </p:nvSpPr>
          <p:spPr bwMode="invGray">
            <a:xfrm>
              <a:off x="7832077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92231-972E-4476-BAF2-761E10463BA8}"/>
                </a:ext>
              </a:extLst>
            </p:cNvPr>
            <p:cNvSpPr/>
            <p:nvPr/>
          </p:nvSpPr>
          <p:spPr bwMode="invGray">
            <a:xfrm>
              <a:off x="8784176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08370B7-3D11-4F78-B977-D8F0DE2694ED}"/>
                </a:ext>
              </a:extLst>
            </p:cNvPr>
            <p:cNvSpPr/>
            <p:nvPr/>
          </p:nvSpPr>
          <p:spPr bwMode="invGray">
            <a:xfrm>
              <a:off x="9736274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11EA99D-D15D-43C2-BF4E-36554B346AB6}"/>
                </a:ext>
              </a:extLst>
            </p:cNvPr>
            <p:cNvSpPr/>
            <p:nvPr/>
          </p:nvSpPr>
          <p:spPr bwMode="invGray">
            <a:xfrm>
              <a:off x="10688372" y="0"/>
              <a:ext cx="336244" cy="6858000"/>
            </a:xfrm>
            <a:custGeom>
              <a:avLst/>
              <a:gdLst>
                <a:gd name="connsiteX0" fmla="*/ 0 w 336244"/>
                <a:gd name="connsiteY0" fmla="*/ 0 h 6858000"/>
                <a:gd name="connsiteX1" fmla="*/ 336244 w 336244"/>
                <a:gd name="connsiteY1" fmla="*/ 0 h 6858000"/>
                <a:gd name="connsiteX2" fmla="*/ 336244 w 336244"/>
                <a:gd name="connsiteY2" fmla="*/ 6858000 h 6858000"/>
                <a:gd name="connsiteX3" fmla="*/ 0 w 336244"/>
                <a:gd name="connsiteY3" fmla="*/ 6858000 h 6858000"/>
                <a:gd name="connsiteX4" fmla="*/ 0 w 336244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244" h="6858000">
                  <a:moveTo>
                    <a:pt x="0" y="0"/>
                  </a:moveTo>
                  <a:lnTo>
                    <a:pt x="336244" y="0"/>
                  </a:lnTo>
                  <a:lnTo>
                    <a:pt x="336244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3A72B2F6-0AFF-4E6E-AFFF-60767DB3FA63}"/>
                </a:ext>
              </a:extLst>
            </p:cNvPr>
            <p:cNvSpPr/>
            <p:nvPr/>
          </p:nvSpPr>
          <p:spPr bwMode="invGray">
            <a:xfrm>
              <a:off x="1163726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A68F8E74-3AE4-4AF9-9F36-63344C9076D2}"/>
                </a:ext>
              </a:extLst>
            </p:cNvPr>
            <p:cNvSpPr/>
            <p:nvPr/>
          </p:nvSpPr>
          <p:spPr bwMode="invGray">
            <a:xfrm>
              <a:off x="7219428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31D5F169-E1D4-48A3-AE5B-F5F1BEF2E7CF}"/>
                </a:ext>
              </a:extLst>
            </p:cNvPr>
            <p:cNvSpPr/>
            <p:nvPr userDrawn="1"/>
          </p:nvSpPr>
          <p:spPr bwMode="invGray">
            <a:xfrm>
              <a:off x="1506835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4230F928-F9B2-4955-9800-74DE09DCE6F2}"/>
                </a:ext>
              </a:extLst>
            </p:cNvPr>
            <p:cNvSpPr/>
            <p:nvPr userDrawn="1"/>
          </p:nvSpPr>
          <p:spPr bwMode="invGray">
            <a:xfrm>
              <a:off x="2458934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37C829A9-6808-4531-8C12-A84988E6DEE1}"/>
                </a:ext>
              </a:extLst>
            </p:cNvPr>
            <p:cNvSpPr/>
            <p:nvPr userDrawn="1"/>
          </p:nvSpPr>
          <p:spPr bwMode="invGray">
            <a:xfrm>
              <a:off x="3411033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FA5964C-E9C5-4C2F-BD6E-47BAFB5B6D17}"/>
                </a:ext>
              </a:extLst>
            </p:cNvPr>
            <p:cNvSpPr/>
            <p:nvPr userDrawn="1"/>
          </p:nvSpPr>
          <p:spPr bwMode="invGray">
            <a:xfrm>
              <a:off x="4363132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C168D8D-76CE-4BE5-BE95-79B96300EA3F}"/>
                </a:ext>
              </a:extLst>
            </p:cNvPr>
            <p:cNvSpPr/>
            <p:nvPr userDrawn="1"/>
          </p:nvSpPr>
          <p:spPr bwMode="invGray">
            <a:xfrm>
              <a:off x="5315230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6749465C-813A-45F9-8C3E-5D06C8584929}"/>
                </a:ext>
              </a:extLst>
            </p:cNvPr>
            <p:cNvSpPr/>
            <p:nvPr userDrawn="1"/>
          </p:nvSpPr>
          <p:spPr bwMode="invGray">
            <a:xfrm>
              <a:off x="6267329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53894C26-2473-4C24-B082-48DD1E92241C}"/>
                </a:ext>
              </a:extLst>
            </p:cNvPr>
            <p:cNvSpPr/>
            <p:nvPr userDrawn="1"/>
          </p:nvSpPr>
          <p:spPr bwMode="invGray">
            <a:xfrm>
              <a:off x="8171527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BFDA0320-8435-46CA-B1B3-5203F54A419F}"/>
                </a:ext>
              </a:extLst>
            </p:cNvPr>
            <p:cNvSpPr/>
            <p:nvPr userDrawn="1"/>
          </p:nvSpPr>
          <p:spPr bwMode="invGray">
            <a:xfrm>
              <a:off x="912362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A42721E4-5D12-459C-AC2E-7CE148AF9062}"/>
                </a:ext>
              </a:extLst>
            </p:cNvPr>
            <p:cNvSpPr/>
            <p:nvPr userDrawn="1"/>
          </p:nvSpPr>
          <p:spPr bwMode="invGray">
            <a:xfrm>
              <a:off x="10075725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8BF7D46B-3779-49D0-BCB4-F2DCE091958D}"/>
                </a:ext>
              </a:extLst>
            </p:cNvPr>
            <p:cNvSpPr/>
            <p:nvPr userDrawn="1"/>
          </p:nvSpPr>
          <p:spPr bwMode="invGray">
            <a:xfrm>
              <a:off x="11027826" y="0"/>
              <a:ext cx="609438" cy="6858000"/>
            </a:xfrm>
            <a:custGeom>
              <a:avLst/>
              <a:gdLst>
                <a:gd name="connsiteX0" fmla="*/ 0 w 609438"/>
                <a:gd name="connsiteY0" fmla="*/ 0 h 6858000"/>
                <a:gd name="connsiteX1" fmla="*/ 609438 w 609438"/>
                <a:gd name="connsiteY1" fmla="*/ 0 h 6858000"/>
                <a:gd name="connsiteX2" fmla="*/ 609438 w 609438"/>
                <a:gd name="connsiteY2" fmla="*/ 6858000 h 6858000"/>
                <a:gd name="connsiteX3" fmla="*/ 0 w 609438"/>
                <a:gd name="connsiteY3" fmla="*/ 6858000 h 6858000"/>
                <a:gd name="connsiteX4" fmla="*/ 0 w 60943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38" h="6858000">
                  <a:moveTo>
                    <a:pt x="0" y="0"/>
                  </a:moveTo>
                  <a:lnTo>
                    <a:pt x="609438" y="0"/>
                  </a:lnTo>
                  <a:lnTo>
                    <a:pt x="60943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634464F0-BD7F-4488-85F0-EC20C24BECAA}"/>
                </a:ext>
              </a:extLst>
            </p:cNvPr>
            <p:cNvSpPr/>
            <p:nvPr userDrawn="1"/>
          </p:nvSpPr>
          <p:spPr bwMode="invGray">
            <a:xfrm>
              <a:off x="55473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82B54541-0CDD-4724-8101-AABFF1207033}"/>
                </a:ext>
              </a:extLst>
            </p:cNvPr>
            <p:cNvCxnSpPr/>
            <p:nvPr userDrawn="1"/>
          </p:nvCxnSpPr>
          <p:spPr bwMode="invGray">
            <a:xfrm>
              <a:off x="0" y="6217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45070398-8D55-4EE2-8CA4-47428E2AF03F}"/>
                </a:ext>
              </a:extLst>
            </p:cNvPr>
            <p:cNvCxnSpPr/>
            <p:nvPr userDrawn="1"/>
          </p:nvCxnSpPr>
          <p:spPr bwMode="invGray">
            <a:xfrm>
              <a:off x="0" y="3108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42166891-56D0-4EBC-B681-501401DEF9D4}"/>
                </a:ext>
              </a:extLst>
            </p:cNvPr>
            <p:cNvCxnSpPr/>
            <p:nvPr userDrawn="1"/>
          </p:nvCxnSpPr>
          <p:spPr bwMode="invGray">
            <a:xfrm>
              <a:off x="0" y="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C13A87E3-D106-41FF-A8CD-C27DABF0103D}"/>
                </a:ext>
              </a:extLst>
            </p:cNvPr>
            <p:cNvCxnSpPr/>
            <p:nvPr userDrawn="1"/>
          </p:nvCxnSpPr>
          <p:spPr bwMode="invGray">
            <a:xfrm>
              <a:off x="0" y="12435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2164477D-838D-4C70-ADD7-37AD79A844AA}"/>
                </a:ext>
              </a:extLst>
            </p:cNvPr>
            <p:cNvCxnSpPr/>
            <p:nvPr userDrawn="1"/>
          </p:nvCxnSpPr>
          <p:spPr bwMode="invGray">
            <a:xfrm>
              <a:off x="0" y="9326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72B193C0-8980-4BB2-8E91-7A1C9ABE0B6C}"/>
                </a:ext>
              </a:extLst>
            </p:cNvPr>
            <p:cNvCxnSpPr/>
            <p:nvPr userDrawn="1"/>
          </p:nvCxnSpPr>
          <p:spPr bwMode="invGray">
            <a:xfrm>
              <a:off x="0" y="18653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C1A94AAA-1D98-4233-842E-2A2F52812358}"/>
                </a:ext>
              </a:extLst>
            </p:cNvPr>
            <p:cNvCxnSpPr/>
            <p:nvPr userDrawn="1"/>
          </p:nvCxnSpPr>
          <p:spPr bwMode="invGray">
            <a:xfrm>
              <a:off x="0" y="15544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E21F2B43-A2DC-42F4-8EA4-A8A4DA6D6FA7}"/>
                </a:ext>
              </a:extLst>
            </p:cNvPr>
            <p:cNvCxnSpPr/>
            <p:nvPr userDrawn="1"/>
          </p:nvCxnSpPr>
          <p:spPr bwMode="invGray">
            <a:xfrm>
              <a:off x="0" y="24871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A60F0923-6896-405D-AD16-F097448F3E3D}"/>
                </a:ext>
              </a:extLst>
            </p:cNvPr>
            <p:cNvCxnSpPr/>
            <p:nvPr userDrawn="1"/>
          </p:nvCxnSpPr>
          <p:spPr bwMode="invGray">
            <a:xfrm>
              <a:off x="0" y="21762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BC70D5B1-47D7-451F-B83A-973A26731A22}"/>
                </a:ext>
              </a:extLst>
            </p:cNvPr>
            <p:cNvCxnSpPr/>
            <p:nvPr userDrawn="1"/>
          </p:nvCxnSpPr>
          <p:spPr bwMode="invGray">
            <a:xfrm>
              <a:off x="0" y="310896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3FD9A464-81FE-4829-A1C5-5CCEE42448B3}"/>
                </a:ext>
              </a:extLst>
            </p:cNvPr>
            <p:cNvCxnSpPr/>
            <p:nvPr userDrawn="1"/>
          </p:nvCxnSpPr>
          <p:spPr bwMode="invGray">
            <a:xfrm>
              <a:off x="0" y="27980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8F55CAB0-53A2-417F-9F66-C0437933E98B}"/>
                </a:ext>
              </a:extLst>
            </p:cNvPr>
            <p:cNvCxnSpPr/>
            <p:nvPr userDrawn="1"/>
          </p:nvCxnSpPr>
          <p:spPr bwMode="invGray">
            <a:xfrm>
              <a:off x="0" y="373075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1547EE77-7495-47CB-BEC9-D5C742DF2B2C}"/>
                </a:ext>
              </a:extLst>
            </p:cNvPr>
            <p:cNvCxnSpPr/>
            <p:nvPr userDrawn="1"/>
          </p:nvCxnSpPr>
          <p:spPr bwMode="invGray">
            <a:xfrm>
              <a:off x="0" y="341985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CA942184-696A-4A78-BB9D-3D619B990987}"/>
                </a:ext>
              </a:extLst>
            </p:cNvPr>
            <p:cNvCxnSpPr/>
            <p:nvPr userDrawn="1"/>
          </p:nvCxnSpPr>
          <p:spPr bwMode="invGray">
            <a:xfrm>
              <a:off x="0" y="43525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1B5F4EE6-4D4C-4488-80DE-36C83D540765}"/>
                </a:ext>
              </a:extLst>
            </p:cNvPr>
            <p:cNvCxnSpPr/>
            <p:nvPr userDrawn="1"/>
          </p:nvCxnSpPr>
          <p:spPr bwMode="invGray">
            <a:xfrm>
              <a:off x="0" y="40416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CD3A42E3-1ED2-4BBE-8B0B-CEA491522F0A}"/>
                </a:ext>
              </a:extLst>
            </p:cNvPr>
            <p:cNvCxnSpPr/>
            <p:nvPr userDrawn="1"/>
          </p:nvCxnSpPr>
          <p:spPr bwMode="invGray">
            <a:xfrm>
              <a:off x="0" y="49743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94162AD8-9037-4220-B19F-7B3A0F44E941}"/>
                </a:ext>
              </a:extLst>
            </p:cNvPr>
            <p:cNvCxnSpPr/>
            <p:nvPr userDrawn="1"/>
          </p:nvCxnSpPr>
          <p:spPr bwMode="invGray">
            <a:xfrm>
              <a:off x="0" y="46634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20FB70-03E4-4D7E-BA41-546EAAB33089}"/>
                </a:ext>
              </a:extLst>
            </p:cNvPr>
            <p:cNvCxnSpPr/>
            <p:nvPr userDrawn="1"/>
          </p:nvCxnSpPr>
          <p:spPr bwMode="invGray">
            <a:xfrm>
              <a:off x="0" y="55961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A84D3C92-FDAE-47DB-9457-A9B216922E98}"/>
                </a:ext>
              </a:extLst>
            </p:cNvPr>
            <p:cNvCxnSpPr/>
            <p:nvPr userDrawn="1"/>
          </p:nvCxnSpPr>
          <p:spPr bwMode="invGray">
            <a:xfrm>
              <a:off x="0" y="52852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B5DF0860-265F-4ABC-9F65-0C1D385DAA19}"/>
                </a:ext>
              </a:extLst>
            </p:cNvPr>
            <p:cNvCxnSpPr/>
            <p:nvPr userDrawn="1"/>
          </p:nvCxnSpPr>
          <p:spPr bwMode="invGray">
            <a:xfrm>
              <a:off x="0" y="62179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D878D1D5-E6E5-4FA6-AF6E-95E8AF796777}"/>
                </a:ext>
              </a:extLst>
            </p:cNvPr>
            <p:cNvCxnSpPr/>
            <p:nvPr userDrawn="1"/>
          </p:nvCxnSpPr>
          <p:spPr bwMode="invGray">
            <a:xfrm>
              <a:off x="0" y="59070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E11FF29A-4B39-4335-9BD5-ED902309BF79}"/>
                </a:ext>
              </a:extLst>
            </p:cNvPr>
            <p:cNvCxnSpPr/>
            <p:nvPr userDrawn="1"/>
          </p:nvCxnSpPr>
          <p:spPr bwMode="invGray">
            <a:xfrm>
              <a:off x="0" y="65288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3A82A803-5E70-4523-9F20-67F308765C7E}"/>
                </a:ext>
              </a:extLst>
            </p:cNvPr>
            <p:cNvCxnSpPr/>
            <p:nvPr userDrawn="1"/>
          </p:nvCxnSpPr>
          <p:spPr bwMode="invGray">
            <a:xfrm>
              <a:off x="0" y="7772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B4208CB2-5882-4416-87C9-284BDAF3367A}"/>
                </a:ext>
              </a:extLst>
            </p:cNvPr>
            <p:cNvCxnSpPr/>
            <p:nvPr userDrawn="1"/>
          </p:nvCxnSpPr>
          <p:spPr bwMode="invGray">
            <a:xfrm>
              <a:off x="0" y="4663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BD4116CD-6422-4E26-9703-D3F7C10FCD56}"/>
                </a:ext>
              </a:extLst>
            </p:cNvPr>
            <p:cNvCxnSpPr/>
            <p:nvPr userDrawn="1"/>
          </p:nvCxnSpPr>
          <p:spPr bwMode="invGray">
            <a:xfrm>
              <a:off x="0" y="1554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31AB3A35-E2FF-4178-896B-F08E77092825}"/>
                </a:ext>
              </a:extLst>
            </p:cNvPr>
            <p:cNvCxnSpPr/>
            <p:nvPr userDrawn="1"/>
          </p:nvCxnSpPr>
          <p:spPr bwMode="invGray">
            <a:xfrm>
              <a:off x="0" y="13990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2179C539-DD6F-48AA-8F80-27BC682014AF}"/>
                </a:ext>
              </a:extLst>
            </p:cNvPr>
            <p:cNvCxnSpPr/>
            <p:nvPr userDrawn="1"/>
          </p:nvCxnSpPr>
          <p:spPr bwMode="invGray">
            <a:xfrm>
              <a:off x="0" y="10881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2784004E-3271-4D1C-B1EA-CA1E334E0D03}"/>
                </a:ext>
              </a:extLst>
            </p:cNvPr>
            <p:cNvCxnSpPr/>
            <p:nvPr userDrawn="1"/>
          </p:nvCxnSpPr>
          <p:spPr bwMode="invGray">
            <a:xfrm>
              <a:off x="0" y="20208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3657725E-FBF6-491D-9BA1-E6A9727F4F2D}"/>
                </a:ext>
              </a:extLst>
            </p:cNvPr>
            <p:cNvCxnSpPr/>
            <p:nvPr userDrawn="1"/>
          </p:nvCxnSpPr>
          <p:spPr bwMode="invGray">
            <a:xfrm>
              <a:off x="0" y="17099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31244567-76A7-47AF-9353-403D05D533F0}"/>
                </a:ext>
              </a:extLst>
            </p:cNvPr>
            <p:cNvCxnSpPr/>
            <p:nvPr userDrawn="1"/>
          </p:nvCxnSpPr>
          <p:spPr bwMode="invGray">
            <a:xfrm>
              <a:off x="0" y="26426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EEC47A2A-ED3B-4AD0-ACD5-F8ED92644229}"/>
                </a:ext>
              </a:extLst>
            </p:cNvPr>
            <p:cNvCxnSpPr/>
            <p:nvPr userDrawn="1"/>
          </p:nvCxnSpPr>
          <p:spPr bwMode="invGray">
            <a:xfrm>
              <a:off x="0" y="23317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0F3E01E5-F569-4020-BCB0-083537701AB0}"/>
                </a:ext>
              </a:extLst>
            </p:cNvPr>
            <p:cNvCxnSpPr/>
            <p:nvPr userDrawn="1"/>
          </p:nvCxnSpPr>
          <p:spPr bwMode="invGray">
            <a:xfrm>
              <a:off x="0" y="326440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71121A42-5912-44C8-B9A3-FDEC8EA70284}"/>
                </a:ext>
              </a:extLst>
            </p:cNvPr>
            <p:cNvCxnSpPr/>
            <p:nvPr userDrawn="1"/>
          </p:nvCxnSpPr>
          <p:spPr bwMode="invGray">
            <a:xfrm>
              <a:off x="0" y="295351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659B1DE7-25C8-4743-8284-FA656D339F55}"/>
                </a:ext>
              </a:extLst>
            </p:cNvPr>
            <p:cNvCxnSpPr/>
            <p:nvPr userDrawn="1"/>
          </p:nvCxnSpPr>
          <p:spPr bwMode="invGray">
            <a:xfrm>
              <a:off x="0" y="388620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526249F1-59FB-44FC-8AF9-D7F90AFBEE2C}"/>
                </a:ext>
              </a:extLst>
            </p:cNvPr>
            <p:cNvCxnSpPr/>
            <p:nvPr userDrawn="1"/>
          </p:nvCxnSpPr>
          <p:spPr bwMode="invGray">
            <a:xfrm>
              <a:off x="0" y="357530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E6D42779-D977-4405-A149-D8DE5B52134A}"/>
                </a:ext>
              </a:extLst>
            </p:cNvPr>
            <p:cNvCxnSpPr/>
            <p:nvPr userDrawn="1"/>
          </p:nvCxnSpPr>
          <p:spPr bwMode="invGray">
            <a:xfrm>
              <a:off x="0" y="45079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27EE8A2F-6AD9-4AE7-B04B-7892891F84AC}"/>
                </a:ext>
              </a:extLst>
            </p:cNvPr>
            <p:cNvCxnSpPr/>
            <p:nvPr userDrawn="1"/>
          </p:nvCxnSpPr>
          <p:spPr bwMode="invGray">
            <a:xfrm>
              <a:off x="0" y="41970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B8F4A59A-16C3-4C3A-AB79-FE22721EA641}"/>
                </a:ext>
              </a:extLst>
            </p:cNvPr>
            <p:cNvCxnSpPr/>
            <p:nvPr userDrawn="1"/>
          </p:nvCxnSpPr>
          <p:spPr bwMode="invGray">
            <a:xfrm>
              <a:off x="0" y="51297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5CA3A6CC-1A49-42F6-A318-99D9224BDC91}"/>
                </a:ext>
              </a:extLst>
            </p:cNvPr>
            <p:cNvCxnSpPr/>
            <p:nvPr userDrawn="1"/>
          </p:nvCxnSpPr>
          <p:spPr bwMode="invGray">
            <a:xfrm>
              <a:off x="0" y="48188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2DC3484E-5EF8-49C4-B1F6-75C854D50C80}"/>
                </a:ext>
              </a:extLst>
            </p:cNvPr>
            <p:cNvCxnSpPr/>
            <p:nvPr userDrawn="1"/>
          </p:nvCxnSpPr>
          <p:spPr bwMode="invGray">
            <a:xfrm>
              <a:off x="0" y="57515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33461A54-E77E-414D-B7E0-7364070D9566}"/>
                </a:ext>
              </a:extLst>
            </p:cNvPr>
            <p:cNvCxnSpPr/>
            <p:nvPr userDrawn="1"/>
          </p:nvCxnSpPr>
          <p:spPr bwMode="invGray">
            <a:xfrm>
              <a:off x="0" y="54406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29C48517-171B-43FD-A41C-58C9B531BDB5}"/>
                </a:ext>
              </a:extLst>
            </p:cNvPr>
            <p:cNvCxnSpPr/>
            <p:nvPr userDrawn="1"/>
          </p:nvCxnSpPr>
          <p:spPr bwMode="invGray">
            <a:xfrm>
              <a:off x="0" y="63733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F429932A-1238-48FC-B171-20A3AA531D40}"/>
                </a:ext>
              </a:extLst>
            </p:cNvPr>
            <p:cNvCxnSpPr/>
            <p:nvPr userDrawn="1"/>
          </p:nvCxnSpPr>
          <p:spPr bwMode="invGray">
            <a:xfrm>
              <a:off x="0" y="60624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7BED7651-AF04-41D4-9476-5A43476D85BB}"/>
                </a:ext>
              </a:extLst>
            </p:cNvPr>
            <p:cNvCxnSpPr/>
            <p:nvPr userDrawn="1"/>
          </p:nvCxnSpPr>
          <p:spPr bwMode="invGray">
            <a:xfrm>
              <a:off x="0" y="66842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main body box">
              <a:extLst>
                <a:ext uri="{FF2B5EF4-FFF2-40B4-BE49-F238E27FC236}">
                  <a16:creationId xmlns:a16="http://schemas.microsoft.com/office/drawing/2014/main" id="{100DE417-9DB9-4840-8370-B716FFA27760}"/>
                </a:ext>
              </a:extLst>
            </p:cNvPr>
            <p:cNvSpPr/>
            <p:nvPr userDrawn="1"/>
          </p:nvSpPr>
          <p:spPr bwMode="invGray">
            <a:xfrm>
              <a:off x="554736" y="1709928"/>
              <a:ext cx="11082528" cy="4507992"/>
            </a:xfrm>
            <a:prstGeom prst="rect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  <p:txBody>
            <a:bodyPr vert="horz" wrap="square" lIns="68572" tIns="34286" rIns="68572" bIns="34286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de-DE" sz="992" dirty="0">
                <a:solidFill>
                  <a:srgbClr val="003063"/>
                </a:solidFill>
              </a:endParaRPr>
            </a:p>
          </p:txBody>
        </p: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B93A1E2B-8C80-482F-83BE-384344D09839}"/>
                </a:ext>
              </a:extLst>
            </p:cNvPr>
            <p:cNvCxnSpPr/>
            <p:nvPr userDrawn="1"/>
          </p:nvCxnSpPr>
          <p:spPr bwMode="invGray">
            <a:xfrm>
              <a:off x="554736" y="2177796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BEAB22C5-0A46-4041-9158-6DC76EA2F350}"/>
                </a:ext>
              </a:extLst>
            </p:cNvPr>
            <p:cNvCxnSpPr/>
            <p:nvPr userDrawn="1"/>
          </p:nvCxnSpPr>
          <p:spPr bwMode="invGray">
            <a:xfrm>
              <a:off x="554736" y="1711453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</p:grpSp>
      <p:sp>
        <p:nvSpPr>
          <p:cNvPr id="4" name="Sticker" hidden="1">
            <a:extLst>
              <a:ext uri="{FF2B5EF4-FFF2-40B4-BE49-F238E27FC236}">
                <a16:creationId xmlns:a16="http://schemas.microsoft.com/office/drawing/2014/main" id="{F9BB011A-568C-4B05-AE57-EB000B2FD8BB}"/>
              </a:ext>
            </a:extLst>
          </p:cNvPr>
          <p:cNvSpPr txBox="1"/>
          <p:nvPr userDrawn="1"/>
        </p:nvSpPr>
        <p:spPr>
          <a:xfrm>
            <a:off x="416052" y="1020536"/>
            <a:ext cx="338234" cy="92333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vert="horz" wrap="none" lIns="0" tIns="0" rIns="0" bIns="0" rtlCol="0">
            <a:spAutoFit/>
          </a:bodyPr>
          <a:lstStyle>
            <a:defPPr>
              <a:defRPr lang="en-US"/>
            </a:defPPr>
            <a:lvl1pPr>
              <a:spcBef>
                <a:spcPts val="300"/>
              </a:spcBef>
              <a:spcAft>
                <a:spcPts val="300"/>
              </a:spcAft>
              <a:buNone/>
              <a:defRPr sz="800" b="1" cap="all" baseline="0"/>
            </a:lvl1pPr>
          </a:lstStyle>
          <a:p>
            <a:r>
              <a:rPr lang="de-DE" sz="600" dirty="0">
                <a:solidFill>
                  <a:srgbClr val="003063"/>
                </a:solidFill>
              </a:rPr>
              <a:t>STICKER</a:t>
            </a:r>
          </a:p>
        </p:txBody>
      </p:sp>
      <p:sp>
        <p:nvSpPr>
          <p:cNvPr id="169" name="ACET" hidden="1">
            <a:extLst>
              <a:ext uri="{FF2B5EF4-FFF2-40B4-BE49-F238E27FC236}">
                <a16:creationId xmlns:a16="http://schemas.microsoft.com/office/drawing/2014/main" id="{62CF7362-20CB-4908-AFFE-D4E2B9A5DF3B}"/>
              </a:ext>
            </a:extLst>
          </p:cNvPr>
          <p:cNvSpPr txBox="1"/>
          <p:nvPr userDrawn="1">
            <p:custDataLst>
              <p:tags r:id="rId23"/>
            </p:custDataLst>
          </p:nvPr>
        </p:nvSpPr>
        <p:spPr>
          <a:xfrm>
            <a:off x="4490804" y="1628100"/>
            <a:ext cx="2286940" cy="346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​"/>
              <a:defRPr sz="1600" b="1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sz="160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sz="160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60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sz="160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1200" dirty="0">
                <a:solidFill>
                  <a:srgbClr val="003063"/>
                </a:solidFill>
              </a:rPr>
              <a:t>Above Chart Exhibit Title</a:t>
            </a:r>
            <a:br>
              <a:rPr lang="de-DE" sz="1200" dirty="0">
                <a:solidFill>
                  <a:srgbClr val="003063"/>
                </a:solidFill>
              </a:rPr>
            </a:br>
            <a:r>
              <a:rPr lang="de-DE" sz="1050" b="0" dirty="0">
                <a:solidFill>
                  <a:srgbClr val="003063"/>
                </a:solidFill>
              </a:rPr>
              <a:t>Unit of Measure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1F3293-4EFE-461D-940D-7EE66BAE31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6052" y="1628101"/>
            <a:ext cx="2084081" cy="10387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 dirty="0"/>
          </a:p>
        </p:txBody>
      </p:sp>
      <p:grpSp>
        <p:nvGrpSpPr>
          <p:cNvPr id="170" name="LegendLines" hidden="1">
            <a:extLst>
              <a:ext uri="{FF2B5EF4-FFF2-40B4-BE49-F238E27FC236}">
                <a16:creationId xmlns:a16="http://schemas.microsoft.com/office/drawing/2014/main" id="{EEE08AB2-75F4-45B8-9EC5-8D8878CA76C4}"/>
              </a:ext>
            </a:extLst>
          </p:cNvPr>
          <p:cNvGrpSpPr/>
          <p:nvPr userDrawn="1"/>
        </p:nvGrpSpPr>
        <p:grpSpPr>
          <a:xfrm>
            <a:off x="7663439" y="2443418"/>
            <a:ext cx="1070120" cy="718715"/>
            <a:chOff x="10162879" y="3243771"/>
            <a:chExt cx="1426827" cy="958287"/>
          </a:xfrm>
        </p:grpSpPr>
        <p:sp>
          <p:nvSpPr>
            <p:cNvPr id="171" name="Legend1">
              <a:extLst>
                <a:ext uri="{FF2B5EF4-FFF2-40B4-BE49-F238E27FC236}">
                  <a16:creationId xmlns:a16="http://schemas.microsoft.com/office/drawing/2014/main" id="{E591B426-3D0B-46EA-BAEF-1C0B916C905D}"/>
                </a:ext>
              </a:extLst>
            </p:cNvPr>
            <p:cNvSpPr txBox="1"/>
            <p:nvPr/>
          </p:nvSpPr>
          <p:spPr>
            <a:xfrm>
              <a:off x="10886522" y="3243771"/>
              <a:ext cx="7031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172" name="Legend2">
              <a:extLst>
                <a:ext uri="{FF2B5EF4-FFF2-40B4-BE49-F238E27FC236}">
                  <a16:creationId xmlns:a16="http://schemas.microsoft.com/office/drawing/2014/main" id="{DF5D5DE3-6A03-4E5A-87F8-8B948DD05748}"/>
                </a:ext>
              </a:extLst>
            </p:cNvPr>
            <p:cNvSpPr txBox="1"/>
            <p:nvPr/>
          </p:nvSpPr>
          <p:spPr>
            <a:xfrm>
              <a:off x="10886522" y="3615192"/>
              <a:ext cx="7031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173" name="Legend3">
              <a:extLst>
                <a:ext uri="{FF2B5EF4-FFF2-40B4-BE49-F238E27FC236}">
                  <a16:creationId xmlns:a16="http://schemas.microsoft.com/office/drawing/2014/main" id="{82A2EDB8-7077-4828-A179-C71254D25240}"/>
                </a:ext>
              </a:extLst>
            </p:cNvPr>
            <p:cNvSpPr txBox="1"/>
            <p:nvPr/>
          </p:nvSpPr>
          <p:spPr>
            <a:xfrm>
              <a:off x="10886522" y="3986614"/>
              <a:ext cx="7031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174" name="LineLegend3">
              <a:extLst>
                <a:ext uri="{FF2B5EF4-FFF2-40B4-BE49-F238E27FC236}">
                  <a16:creationId xmlns:a16="http://schemas.microsoft.com/office/drawing/2014/main" id="{2448ADD9-A91E-442F-879C-69BBEA06E6B8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409278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de-DE" sz="1050" dirty="0">
                <a:solidFill>
                  <a:srgbClr val="003063"/>
                </a:solidFill>
              </a:endParaRPr>
            </a:p>
          </p:txBody>
        </p:sp>
        <p:sp>
          <p:nvSpPr>
            <p:cNvPr id="175" name="LineLegend2">
              <a:extLst>
                <a:ext uri="{FF2B5EF4-FFF2-40B4-BE49-F238E27FC236}">
                  <a16:creationId xmlns:a16="http://schemas.microsoft.com/office/drawing/2014/main" id="{2E3E0F46-F47D-48A4-B399-BEE9F1052B36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719425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de-DE" sz="1050" dirty="0">
                <a:solidFill>
                  <a:srgbClr val="003063"/>
                </a:solidFill>
              </a:endParaRPr>
            </a:p>
          </p:txBody>
        </p:sp>
        <p:sp>
          <p:nvSpPr>
            <p:cNvPr id="176" name="LineLegend1">
              <a:extLst>
                <a:ext uri="{FF2B5EF4-FFF2-40B4-BE49-F238E27FC236}">
                  <a16:creationId xmlns:a16="http://schemas.microsoft.com/office/drawing/2014/main" id="{EC00CFE1-FC76-4965-9AC9-108468A3A2D6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35149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de-DE" sz="1050" dirty="0">
                <a:solidFill>
                  <a:srgbClr val="003063"/>
                </a:solidFill>
              </a:endParaRPr>
            </a:p>
          </p:txBody>
        </p:sp>
      </p:grpSp>
      <p:grpSp>
        <p:nvGrpSpPr>
          <p:cNvPr id="177" name="LegendMoons" hidden="1">
            <a:extLst>
              <a:ext uri="{FF2B5EF4-FFF2-40B4-BE49-F238E27FC236}">
                <a16:creationId xmlns:a16="http://schemas.microsoft.com/office/drawing/2014/main" id="{3BE8AA52-B35E-4BD2-B9C0-F8766AF89166}"/>
              </a:ext>
            </a:extLst>
          </p:cNvPr>
          <p:cNvGrpSpPr/>
          <p:nvPr userDrawn="1"/>
        </p:nvGrpSpPr>
        <p:grpSpPr>
          <a:xfrm>
            <a:off x="7941697" y="1020536"/>
            <a:ext cx="791862" cy="1298894"/>
            <a:chOff x="7723680" y="1702457"/>
            <a:chExt cx="1055816" cy="1731859"/>
          </a:xfrm>
        </p:grpSpPr>
        <p:sp>
          <p:nvSpPr>
            <p:cNvPr id="178" name="Legend1">
              <a:extLst>
                <a:ext uri="{FF2B5EF4-FFF2-40B4-BE49-F238E27FC236}">
                  <a16:creationId xmlns:a16="http://schemas.microsoft.com/office/drawing/2014/main" id="{DA773830-6D88-4AF8-AB20-83712E7D7051}"/>
                </a:ext>
              </a:extLst>
            </p:cNvPr>
            <p:cNvSpPr txBox="1"/>
            <p:nvPr/>
          </p:nvSpPr>
          <p:spPr>
            <a:xfrm>
              <a:off x="8076312" y="1709816"/>
              <a:ext cx="7031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186" name="Legend2">
              <a:extLst>
                <a:ext uri="{FF2B5EF4-FFF2-40B4-BE49-F238E27FC236}">
                  <a16:creationId xmlns:a16="http://schemas.microsoft.com/office/drawing/2014/main" id="{7EADB4A4-C117-49DA-9CCF-7434D0F7F0CD}"/>
                </a:ext>
              </a:extLst>
            </p:cNvPr>
            <p:cNvSpPr txBox="1"/>
            <p:nvPr/>
          </p:nvSpPr>
          <p:spPr>
            <a:xfrm>
              <a:off x="8076312" y="2085274"/>
              <a:ext cx="7031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198" name="Legend3">
              <a:extLst>
                <a:ext uri="{FF2B5EF4-FFF2-40B4-BE49-F238E27FC236}">
                  <a16:creationId xmlns:a16="http://schemas.microsoft.com/office/drawing/2014/main" id="{0510FCB9-58D5-4C32-9E18-965FA789F5AE}"/>
                </a:ext>
              </a:extLst>
            </p:cNvPr>
            <p:cNvSpPr txBox="1"/>
            <p:nvPr/>
          </p:nvSpPr>
          <p:spPr>
            <a:xfrm>
              <a:off x="8076312" y="2460733"/>
              <a:ext cx="7031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199" name="Legend4">
              <a:extLst>
                <a:ext uri="{FF2B5EF4-FFF2-40B4-BE49-F238E27FC236}">
                  <a16:creationId xmlns:a16="http://schemas.microsoft.com/office/drawing/2014/main" id="{DF3A36DD-C671-44A6-9F8C-59EB63702E72}"/>
                </a:ext>
              </a:extLst>
            </p:cNvPr>
            <p:cNvSpPr txBox="1"/>
            <p:nvPr/>
          </p:nvSpPr>
          <p:spPr>
            <a:xfrm>
              <a:off x="8076312" y="2836192"/>
              <a:ext cx="7031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200" name="Legend5">
              <a:extLst>
                <a:ext uri="{FF2B5EF4-FFF2-40B4-BE49-F238E27FC236}">
                  <a16:creationId xmlns:a16="http://schemas.microsoft.com/office/drawing/2014/main" id="{65A7F376-1F17-4E2E-AFCC-5E7B5C525766}"/>
                </a:ext>
              </a:extLst>
            </p:cNvPr>
            <p:cNvSpPr txBox="1"/>
            <p:nvPr/>
          </p:nvSpPr>
          <p:spPr>
            <a:xfrm>
              <a:off x="8076312" y="3211653"/>
              <a:ext cx="7031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grpSp>
          <p:nvGrpSpPr>
            <p:cNvPr id="201" name="MoonLegend1">
              <a:extLst>
                <a:ext uri="{FF2B5EF4-FFF2-40B4-BE49-F238E27FC236}">
                  <a16:creationId xmlns:a16="http://schemas.microsoft.com/office/drawing/2014/main" id="{415BACA4-5DF0-4A41-A335-C9D44029199F}"/>
                </a:ext>
              </a:extLst>
            </p:cNvPr>
            <p:cNvGrpSpPr>
              <a:grpSpLocks noChangeAspect="1"/>
            </p:cNvGrpSpPr>
            <p:nvPr>
              <p:custDataLst>
                <p:tags r:id="rId24"/>
              </p:custDataLst>
            </p:nvPr>
          </p:nvGrpSpPr>
          <p:grpSpPr>
            <a:xfrm>
              <a:off x="7723680" y="1702457"/>
              <a:ext cx="228600" cy="228600"/>
              <a:chOff x="762000" y="1270000"/>
              <a:chExt cx="254000" cy="254000"/>
            </a:xfrm>
          </p:grpSpPr>
          <p:sp>
            <p:nvSpPr>
              <p:cNvPr id="214" name="Oval 213">
                <a:extLst>
                  <a:ext uri="{FF2B5EF4-FFF2-40B4-BE49-F238E27FC236}">
                    <a16:creationId xmlns:a16="http://schemas.microsoft.com/office/drawing/2014/main" id="{84D9B222-2580-4366-B04E-CEFF8E65E6BC}"/>
                  </a:ext>
                </a:extLst>
              </p:cNvPr>
              <p:cNvSpPr/>
              <p:nvPr>
                <p:custDataLst>
                  <p:tags r:id="rId37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050" dirty="0">
                  <a:solidFill>
                    <a:srgbClr val="003063"/>
                  </a:solidFill>
                </a:endParaRPr>
              </a:p>
            </p:txBody>
          </p:sp>
          <p:sp>
            <p:nvSpPr>
              <p:cNvPr id="215" name="Arc 214">
                <a:extLst>
                  <a:ext uri="{FF2B5EF4-FFF2-40B4-BE49-F238E27FC236}">
                    <a16:creationId xmlns:a16="http://schemas.microsoft.com/office/drawing/2014/main" id="{B43471DF-61D9-4B88-AA57-51956F18CED6}"/>
                  </a:ext>
                </a:extLst>
              </p:cNvPr>
              <p:cNvSpPr/>
              <p:nvPr>
                <p:custDataLst>
                  <p:tags r:id="rId38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sz="1050" dirty="0">
                  <a:solidFill>
                    <a:srgbClr val="003063"/>
                  </a:solidFill>
                </a:endParaRPr>
              </a:p>
            </p:txBody>
          </p:sp>
        </p:grpSp>
        <p:grpSp>
          <p:nvGrpSpPr>
            <p:cNvPr id="202" name="MoonLegend2">
              <a:extLst>
                <a:ext uri="{FF2B5EF4-FFF2-40B4-BE49-F238E27FC236}">
                  <a16:creationId xmlns:a16="http://schemas.microsoft.com/office/drawing/2014/main" id="{675B9A28-766C-4DC1-97FB-FFC1C33DB303}"/>
                </a:ext>
              </a:extLst>
            </p:cNvPr>
            <p:cNvGrpSpPr>
              <a:grpSpLocks noChangeAspect="1"/>
            </p:cNvGrpSpPr>
            <p:nvPr>
              <p:custDataLst>
                <p:tags r:id="rId25"/>
              </p:custDataLst>
            </p:nvPr>
          </p:nvGrpSpPr>
          <p:grpSpPr>
            <a:xfrm>
              <a:off x="7723680" y="2078270"/>
              <a:ext cx="228600" cy="228600"/>
              <a:chOff x="762000" y="1270000"/>
              <a:chExt cx="254000" cy="254000"/>
            </a:xfrm>
          </p:grpSpPr>
          <p:sp>
            <p:nvSpPr>
              <p:cNvPr id="212" name="Oval 211">
                <a:extLst>
                  <a:ext uri="{FF2B5EF4-FFF2-40B4-BE49-F238E27FC236}">
                    <a16:creationId xmlns:a16="http://schemas.microsoft.com/office/drawing/2014/main" id="{7CBAFFC2-B618-4A90-A807-8F96C3067D3E}"/>
                  </a:ext>
                </a:extLst>
              </p:cNvPr>
              <p:cNvSpPr/>
              <p:nvPr>
                <p:custDataLst>
                  <p:tags r:id="rId35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050" dirty="0">
                  <a:solidFill>
                    <a:srgbClr val="003063"/>
                  </a:solidFill>
                </a:endParaRPr>
              </a:p>
            </p:txBody>
          </p:sp>
          <p:sp>
            <p:nvSpPr>
              <p:cNvPr id="213" name="Arc 212">
                <a:extLst>
                  <a:ext uri="{FF2B5EF4-FFF2-40B4-BE49-F238E27FC236}">
                    <a16:creationId xmlns:a16="http://schemas.microsoft.com/office/drawing/2014/main" id="{C76633ED-9316-457E-B4A8-D4727C30861F}"/>
                  </a:ext>
                </a:extLst>
              </p:cNvPr>
              <p:cNvSpPr/>
              <p:nvPr>
                <p:custDataLst>
                  <p:tags r:id="rId36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sz="1050" dirty="0">
                  <a:solidFill>
                    <a:srgbClr val="003063"/>
                  </a:solidFill>
                </a:endParaRPr>
              </a:p>
            </p:txBody>
          </p:sp>
        </p:grpSp>
        <p:grpSp>
          <p:nvGrpSpPr>
            <p:cNvPr id="203" name="MoonLegend3">
              <a:extLst>
                <a:ext uri="{FF2B5EF4-FFF2-40B4-BE49-F238E27FC236}">
                  <a16:creationId xmlns:a16="http://schemas.microsoft.com/office/drawing/2014/main" id="{31F411D0-D3A1-4F20-90A0-01F2604B1E82}"/>
                </a:ext>
              </a:extLst>
            </p:cNvPr>
            <p:cNvGrpSpPr>
              <a:grpSpLocks noChangeAspect="1"/>
            </p:cNvGrpSpPr>
            <p:nvPr>
              <p:custDataLst>
                <p:tags r:id="rId26"/>
              </p:custDataLst>
            </p:nvPr>
          </p:nvGrpSpPr>
          <p:grpSpPr>
            <a:xfrm>
              <a:off x="7723680" y="2454085"/>
              <a:ext cx="228600" cy="228600"/>
              <a:chOff x="762000" y="1270000"/>
              <a:chExt cx="254000" cy="254000"/>
            </a:xfrm>
          </p:grpSpPr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C8F38DC8-6FFF-4C18-BF96-F68036169F92}"/>
                  </a:ext>
                </a:extLst>
              </p:cNvPr>
              <p:cNvSpPr/>
              <p:nvPr>
                <p:custDataLst>
                  <p:tags r:id="rId33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050" dirty="0">
                  <a:solidFill>
                    <a:srgbClr val="003063"/>
                  </a:solidFill>
                </a:endParaRPr>
              </a:p>
            </p:txBody>
          </p:sp>
          <p:sp>
            <p:nvSpPr>
              <p:cNvPr id="211" name="Arc 210">
                <a:extLst>
                  <a:ext uri="{FF2B5EF4-FFF2-40B4-BE49-F238E27FC236}">
                    <a16:creationId xmlns:a16="http://schemas.microsoft.com/office/drawing/2014/main" id="{3D687CCA-CDF7-45C8-9BB4-6B0C86CCB8F7}"/>
                  </a:ext>
                </a:extLst>
              </p:cNvPr>
              <p:cNvSpPr/>
              <p:nvPr>
                <p:custDataLst>
                  <p:tags r:id="rId34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sz="1050" dirty="0">
                  <a:solidFill>
                    <a:srgbClr val="003063"/>
                  </a:solidFill>
                </a:endParaRPr>
              </a:p>
            </p:txBody>
          </p:sp>
        </p:grpSp>
        <p:grpSp>
          <p:nvGrpSpPr>
            <p:cNvPr id="204" name="MoonLegend4">
              <a:extLst>
                <a:ext uri="{FF2B5EF4-FFF2-40B4-BE49-F238E27FC236}">
                  <a16:creationId xmlns:a16="http://schemas.microsoft.com/office/drawing/2014/main" id="{BE712860-82F9-4FD9-B947-9C71B5EDDF83}"/>
                </a:ext>
              </a:extLst>
            </p:cNvPr>
            <p:cNvGrpSpPr>
              <a:grpSpLocks noChangeAspect="1"/>
            </p:cNvGrpSpPr>
            <p:nvPr>
              <p:custDataLst>
                <p:tags r:id="rId27"/>
              </p:custDataLst>
            </p:nvPr>
          </p:nvGrpSpPr>
          <p:grpSpPr>
            <a:xfrm>
              <a:off x="7723680" y="2829900"/>
              <a:ext cx="228600" cy="228600"/>
              <a:chOff x="762000" y="1270000"/>
              <a:chExt cx="254000" cy="254000"/>
            </a:xfrm>
          </p:grpSpPr>
          <p:sp>
            <p:nvSpPr>
              <p:cNvPr id="208" name="Oval 207">
                <a:extLst>
                  <a:ext uri="{FF2B5EF4-FFF2-40B4-BE49-F238E27FC236}">
                    <a16:creationId xmlns:a16="http://schemas.microsoft.com/office/drawing/2014/main" id="{7F181F35-9CA8-4EDA-AB18-C8ACACE607FB}"/>
                  </a:ext>
                </a:extLst>
              </p:cNvPr>
              <p:cNvSpPr/>
              <p:nvPr>
                <p:custDataLst>
                  <p:tags r:id="rId31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050" dirty="0">
                  <a:solidFill>
                    <a:srgbClr val="003063"/>
                  </a:solidFill>
                </a:endParaRPr>
              </a:p>
            </p:txBody>
          </p:sp>
          <p:sp>
            <p:nvSpPr>
              <p:cNvPr id="209" name="Arc 208">
                <a:extLst>
                  <a:ext uri="{FF2B5EF4-FFF2-40B4-BE49-F238E27FC236}">
                    <a16:creationId xmlns:a16="http://schemas.microsoft.com/office/drawing/2014/main" id="{C613E258-D7CB-4AE2-BD18-D0811AF5333B}"/>
                  </a:ext>
                </a:extLst>
              </p:cNvPr>
              <p:cNvSpPr/>
              <p:nvPr>
                <p:custDataLst>
                  <p:tags r:id="rId32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sz="1050" dirty="0">
                  <a:solidFill>
                    <a:srgbClr val="003063"/>
                  </a:solidFill>
                </a:endParaRPr>
              </a:p>
            </p:txBody>
          </p:sp>
        </p:grpSp>
        <p:grpSp>
          <p:nvGrpSpPr>
            <p:cNvPr id="205" name="MoonLegend5">
              <a:extLst>
                <a:ext uri="{FF2B5EF4-FFF2-40B4-BE49-F238E27FC236}">
                  <a16:creationId xmlns:a16="http://schemas.microsoft.com/office/drawing/2014/main" id="{E287AB56-25E5-41A9-A729-B649A4F3D7F9}"/>
                </a:ext>
              </a:extLst>
            </p:cNvPr>
            <p:cNvGrpSpPr>
              <a:grpSpLocks noChangeAspect="1"/>
            </p:cNvGrpSpPr>
            <p:nvPr>
              <p:custDataLst>
                <p:tags r:id="rId28"/>
              </p:custDataLst>
            </p:nvPr>
          </p:nvGrpSpPr>
          <p:grpSpPr>
            <a:xfrm>
              <a:off x="7723680" y="3205716"/>
              <a:ext cx="228600" cy="228600"/>
              <a:chOff x="762000" y="1270000"/>
              <a:chExt cx="254000" cy="254000"/>
            </a:xfrm>
          </p:grpSpPr>
          <p:sp>
            <p:nvSpPr>
              <p:cNvPr id="206" name="Oval 205">
                <a:extLst>
                  <a:ext uri="{FF2B5EF4-FFF2-40B4-BE49-F238E27FC236}">
                    <a16:creationId xmlns:a16="http://schemas.microsoft.com/office/drawing/2014/main" id="{8810B93C-F64C-4EF9-990A-6FB552A1CDCB}"/>
                  </a:ext>
                </a:extLst>
              </p:cNvPr>
              <p:cNvSpPr/>
              <p:nvPr>
                <p:custDataLst>
                  <p:tags r:id="rId29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050" dirty="0">
                  <a:solidFill>
                    <a:srgbClr val="003063"/>
                  </a:solidFill>
                </a:endParaRPr>
              </a:p>
            </p:txBody>
          </p:sp>
          <p:sp>
            <p:nvSpPr>
              <p:cNvPr id="207" name="Arc 206">
                <a:extLst>
                  <a:ext uri="{FF2B5EF4-FFF2-40B4-BE49-F238E27FC236}">
                    <a16:creationId xmlns:a16="http://schemas.microsoft.com/office/drawing/2014/main" id="{953C2370-B805-4F87-B399-7C60256034D8}"/>
                  </a:ext>
                </a:extLst>
              </p:cNvPr>
              <p:cNvSpPr/>
              <p:nvPr>
                <p:custDataLst>
                  <p:tags r:id="rId30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sz="1050" dirty="0">
                  <a:solidFill>
                    <a:srgbClr val="003063"/>
                  </a:solidFill>
                </a:endParaRPr>
              </a:p>
            </p:txBody>
          </p:sp>
        </p:grpSp>
      </p:grpSp>
      <p:grpSp>
        <p:nvGrpSpPr>
          <p:cNvPr id="216" name="LegendBoxes" hidden="1">
            <a:extLst>
              <a:ext uri="{FF2B5EF4-FFF2-40B4-BE49-F238E27FC236}">
                <a16:creationId xmlns:a16="http://schemas.microsoft.com/office/drawing/2014/main" id="{2857E19E-984D-4633-A02E-A446B8DC6BB3}"/>
              </a:ext>
            </a:extLst>
          </p:cNvPr>
          <p:cNvGrpSpPr/>
          <p:nvPr userDrawn="1"/>
        </p:nvGrpSpPr>
        <p:grpSpPr>
          <a:xfrm>
            <a:off x="7961562" y="3286124"/>
            <a:ext cx="771999" cy="1287961"/>
            <a:chOff x="10652400" y="4322823"/>
            <a:chExt cx="1029331" cy="1717282"/>
          </a:xfrm>
        </p:grpSpPr>
        <p:sp>
          <p:nvSpPr>
            <p:cNvPr id="217" name="RectangleLegend1">
              <a:extLst>
                <a:ext uri="{FF2B5EF4-FFF2-40B4-BE49-F238E27FC236}">
                  <a16:creationId xmlns:a16="http://schemas.microsoft.com/office/drawing/2014/main" id="{B09314CB-E435-4EF2-95E1-1779201AE33B}"/>
                </a:ext>
              </a:extLst>
            </p:cNvPr>
            <p:cNvSpPr/>
            <p:nvPr/>
          </p:nvSpPr>
          <p:spPr>
            <a:xfrm>
              <a:off x="10652400" y="4344182"/>
              <a:ext cx="172729" cy="172729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050" dirty="0">
                <a:solidFill>
                  <a:srgbClr val="003063"/>
                </a:solidFill>
              </a:endParaRPr>
            </a:p>
          </p:txBody>
        </p:sp>
        <p:sp>
          <p:nvSpPr>
            <p:cNvPr id="218" name="RectangleLegend2">
              <a:extLst>
                <a:ext uri="{FF2B5EF4-FFF2-40B4-BE49-F238E27FC236}">
                  <a16:creationId xmlns:a16="http://schemas.microsoft.com/office/drawing/2014/main" id="{B3D8A7D1-194E-4E68-B869-90966F695752}"/>
                </a:ext>
              </a:extLst>
            </p:cNvPr>
            <p:cNvSpPr/>
            <p:nvPr/>
          </p:nvSpPr>
          <p:spPr>
            <a:xfrm>
              <a:off x="10652400" y="4723680"/>
              <a:ext cx="172729" cy="172729"/>
            </a:xfrm>
            <a:prstGeom prst="rect">
              <a:avLst/>
            </a:prstGeom>
            <a:solidFill>
              <a:schemeClr val="accent2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050" dirty="0">
                <a:solidFill>
                  <a:srgbClr val="003063"/>
                </a:solidFill>
              </a:endParaRPr>
            </a:p>
          </p:txBody>
        </p:sp>
        <p:sp>
          <p:nvSpPr>
            <p:cNvPr id="219" name="RectangleLegend3">
              <a:extLst>
                <a:ext uri="{FF2B5EF4-FFF2-40B4-BE49-F238E27FC236}">
                  <a16:creationId xmlns:a16="http://schemas.microsoft.com/office/drawing/2014/main" id="{95F2F954-6550-468B-89A4-F9B22E4DE897}"/>
                </a:ext>
              </a:extLst>
            </p:cNvPr>
            <p:cNvSpPr/>
            <p:nvPr/>
          </p:nvSpPr>
          <p:spPr>
            <a:xfrm>
              <a:off x="10652400" y="5097276"/>
              <a:ext cx="172729" cy="172729"/>
            </a:xfrm>
            <a:prstGeom prst="rect">
              <a:avLst/>
            </a:prstGeom>
            <a:solidFill>
              <a:schemeClr val="accent3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050" dirty="0">
                <a:solidFill>
                  <a:srgbClr val="003063"/>
                </a:solidFill>
              </a:endParaRPr>
            </a:p>
          </p:txBody>
        </p:sp>
        <p:sp>
          <p:nvSpPr>
            <p:cNvPr id="220" name="RectangleLegend4">
              <a:extLst>
                <a:ext uri="{FF2B5EF4-FFF2-40B4-BE49-F238E27FC236}">
                  <a16:creationId xmlns:a16="http://schemas.microsoft.com/office/drawing/2014/main" id="{5A8C9CBC-0167-47CA-81E9-D600B0B25A89}"/>
                </a:ext>
              </a:extLst>
            </p:cNvPr>
            <p:cNvSpPr/>
            <p:nvPr/>
          </p:nvSpPr>
          <p:spPr>
            <a:xfrm>
              <a:off x="10652400" y="5470872"/>
              <a:ext cx="172729" cy="172729"/>
            </a:xfrm>
            <a:prstGeom prst="rect">
              <a:avLst/>
            </a:prstGeom>
            <a:solidFill>
              <a:schemeClr val="accent4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050" dirty="0">
                <a:solidFill>
                  <a:srgbClr val="003063"/>
                </a:solidFill>
              </a:endParaRPr>
            </a:p>
          </p:txBody>
        </p:sp>
        <p:sp>
          <p:nvSpPr>
            <p:cNvPr id="221" name="RectangleLegend5">
              <a:extLst>
                <a:ext uri="{FF2B5EF4-FFF2-40B4-BE49-F238E27FC236}">
                  <a16:creationId xmlns:a16="http://schemas.microsoft.com/office/drawing/2014/main" id="{A293C9E9-1FAB-49B8-BE8C-37954795F31B}"/>
                </a:ext>
              </a:extLst>
            </p:cNvPr>
            <p:cNvSpPr/>
            <p:nvPr/>
          </p:nvSpPr>
          <p:spPr>
            <a:xfrm>
              <a:off x="10652400" y="5844468"/>
              <a:ext cx="172729" cy="172729"/>
            </a:xfrm>
            <a:prstGeom prst="rect">
              <a:avLst/>
            </a:prstGeom>
            <a:solidFill>
              <a:schemeClr val="accent5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050" dirty="0">
                <a:solidFill>
                  <a:srgbClr val="003063"/>
                </a:solidFill>
              </a:endParaRPr>
            </a:p>
          </p:txBody>
        </p:sp>
        <p:sp>
          <p:nvSpPr>
            <p:cNvPr id="222" name="Legend1">
              <a:extLst>
                <a:ext uri="{FF2B5EF4-FFF2-40B4-BE49-F238E27FC236}">
                  <a16:creationId xmlns:a16="http://schemas.microsoft.com/office/drawing/2014/main" id="{72170260-544D-4809-A15F-8E47F7C5464E}"/>
                </a:ext>
              </a:extLst>
            </p:cNvPr>
            <p:cNvSpPr txBox="1"/>
            <p:nvPr/>
          </p:nvSpPr>
          <p:spPr>
            <a:xfrm>
              <a:off x="10978546" y="4322823"/>
              <a:ext cx="703183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223" name="Legend2">
              <a:extLst>
                <a:ext uri="{FF2B5EF4-FFF2-40B4-BE49-F238E27FC236}">
                  <a16:creationId xmlns:a16="http://schemas.microsoft.com/office/drawing/2014/main" id="{9CB703BB-0FFD-4473-AE02-1568728105E7}"/>
                </a:ext>
              </a:extLst>
            </p:cNvPr>
            <p:cNvSpPr txBox="1"/>
            <p:nvPr/>
          </p:nvSpPr>
          <p:spPr>
            <a:xfrm>
              <a:off x="10978547" y="4702322"/>
              <a:ext cx="7031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224" name="Legend3">
              <a:extLst>
                <a:ext uri="{FF2B5EF4-FFF2-40B4-BE49-F238E27FC236}">
                  <a16:creationId xmlns:a16="http://schemas.microsoft.com/office/drawing/2014/main" id="{73529908-957E-46ED-AA29-2070B56FBD2F}"/>
                </a:ext>
              </a:extLst>
            </p:cNvPr>
            <p:cNvSpPr txBox="1"/>
            <p:nvPr/>
          </p:nvSpPr>
          <p:spPr>
            <a:xfrm>
              <a:off x="10978546" y="5081819"/>
              <a:ext cx="703183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225" name="Legend4">
              <a:extLst>
                <a:ext uri="{FF2B5EF4-FFF2-40B4-BE49-F238E27FC236}">
                  <a16:creationId xmlns:a16="http://schemas.microsoft.com/office/drawing/2014/main" id="{0CA8B082-F08A-40DD-A8B3-0F0689DED3AB}"/>
                </a:ext>
              </a:extLst>
            </p:cNvPr>
            <p:cNvSpPr txBox="1"/>
            <p:nvPr/>
          </p:nvSpPr>
          <p:spPr>
            <a:xfrm>
              <a:off x="10978546" y="5453241"/>
              <a:ext cx="703183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226" name="Legend5">
              <a:extLst>
                <a:ext uri="{FF2B5EF4-FFF2-40B4-BE49-F238E27FC236}">
                  <a16:creationId xmlns:a16="http://schemas.microsoft.com/office/drawing/2014/main" id="{64BA10B5-89A4-4A91-A4E8-3C058451ECC9}"/>
                </a:ext>
              </a:extLst>
            </p:cNvPr>
            <p:cNvSpPr txBox="1"/>
            <p:nvPr/>
          </p:nvSpPr>
          <p:spPr>
            <a:xfrm>
              <a:off x="10978545" y="5824661"/>
              <a:ext cx="703183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29024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  <p:sldLayoutId id="2147483765" r:id="rId13"/>
    <p:sldLayoutId id="2147483766" r:id="rId14"/>
    <p:sldLayoutId id="2147484007" r:id="rId15"/>
    <p:sldLayoutId id="2147484008" r:id="rId16"/>
    <p:sldLayoutId id="2147484040" r:id="rId17"/>
  </p:sldLayoutIdLst>
  <p:hf hdr="0" ftr="0" dt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lang="de-DE" sz="1875" b="0" kern="1200" cap="all" spc="0" baseline="0" dirty="0">
          <a:ln w="6350" cap="flat">
            <a:noFill/>
            <a:miter lim="800000"/>
          </a:ln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ts val="225"/>
        </a:spcBef>
        <a:spcAft>
          <a:spcPts val="225"/>
        </a:spcAft>
        <a:buClr>
          <a:schemeClr val="tx1"/>
        </a:buClr>
        <a:buSzPct val="100000"/>
        <a:buFont typeface="Segoe UI" panose="020B0502040204020203" pitchFamily="34" charset="0"/>
        <a:buChar char="​"/>
        <a:defRPr lang="en-US" sz="1200" kern="1200" dirty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137160" indent="-137160" algn="l" defTabSz="685800" rtl="0" eaLnBrk="1" latinLnBrk="0" hangingPunct="1">
        <a:lnSpc>
          <a:spcPct val="100000"/>
        </a:lnSpc>
        <a:spcBef>
          <a:spcPts val="0"/>
        </a:spcBef>
        <a:spcAft>
          <a:spcPts val="225"/>
        </a:spcAft>
        <a:buClrTx/>
        <a:buSzPct val="100000"/>
        <a:buFont typeface="Wingdings" panose="05000000000000000000" pitchFamily="2" charset="2"/>
        <a:buChar char="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274320" indent="-137160" algn="l" defTabSz="685800" rtl="0" eaLnBrk="1" latinLnBrk="0" hangingPunct="1">
        <a:lnSpc>
          <a:spcPct val="100000"/>
        </a:lnSpc>
        <a:spcBef>
          <a:spcPts val="0"/>
        </a:spcBef>
        <a:spcAft>
          <a:spcPts val="225"/>
        </a:spcAft>
        <a:buClrTx/>
        <a:buSzPct val="100000"/>
        <a:buFont typeface="Wingdings" panose="05000000000000000000" pitchFamily="2" charset="2"/>
        <a:buChar char="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411480" indent="-137160" algn="l" defTabSz="685800" rtl="0" eaLnBrk="1" latinLnBrk="0" hangingPunct="1">
        <a:lnSpc>
          <a:spcPct val="100000"/>
        </a:lnSpc>
        <a:spcBef>
          <a:spcPts val="0"/>
        </a:spcBef>
        <a:spcAft>
          <a:spcPts val="225"/>
        </a:spcAft>
        <a:buClrTx/>
        <a:buSzPct val="100000"/>
        <a:buFont typeface="Wingdings" panose="05000000000000000000" pitchFamily="2" charset="2"/>
        <a:buChar char="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548640" indent="-137160" algn="l" defTabSz="685800" rtl="0" eaLnBrk="1" latinLnBrk="0" hangingPunct="1">
        <a:lnSpc>
          <a:spcPct val="100000"/>
        </a:lnSpc>
        <a:spcBef>
          <a:spcPts val="0"/>
        </a:spcBef>
        <a:spcAft>
          <a:spcPts val="225"/>
        </a:spcAft>
        <a:buClrTx/>
        <a:buSzPct val="100000"/>
        <a:buFont typeface="Wingdings" panose="05000000000000000000" pitchFamily="2" charset="2"/>
        <a:buChar char="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814388" indent="-128588" algn="l" defTabSz="685800" rtl="0" eaLnBrk="1" latinLnBrk="0" hangingPunct="1">
        <a:lnSpc>
          <a:spcPct val="100000"/>
        </a:lnSpc>
        <a:spcBef>
          <a:spcPts val="0"/>
        </a:spcBef>
        <a:spcAft>
          <a:spcPts val="225"/>
        </a:spcAft>
        <a:buSzPct val="100000"/>
        <a:buFont typeface="Arial" panose="020B0604020202020204" pitchFamily="34" charset="0"/>
        <a:buChar char="▫"/>
        <a:defRPr sz="12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6pPr>
      <a:lvl7pPr marL="814388" indent="-128588" algn="l" defTabSz="685800" rtl="0" eaLnBrk="1" latinLnBrk="0" hangingPunct="1">
        <a:lnSpc>
          <a:spcPct val="100000"/>
        </a:lnSpc>
        <a:spcBef>
          <a:spcPts val="0"/>
        </a:spcBef>
        <a:spcAft>
          <a:spcPts val="225"/>
        </a:spcAft>
        <a:buSzPct val="100000"/>
        <a:buFont typeface="Arial" panose="020B0604020202020204" pitchFamily="34" charset="0"/>
        <a:buChar char="▫"/>
        <a:defRPr sz="12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7pPr>
      <a:lvl8pPr marL="814388" indent="-128588" algn="l" defTabSz="685800" rtl="0" eaLnBrk="1" latinLnBrk="0" hangingPunct="1">
        <a:lnSpc>
          <a:spcPct val="100000"/>
        </a:lnSpc>
        <a:spcBef>
          <a:spcPts val="0"/>
        </a:spcBef>
        <a:spcAft>
          <a:spcPts val="225"/>
        </a:spcAft>
        <a:buSzPct val="100000"/>
        <a:buFont typeface="Arial" panose="020B0604020202020204" pitchFamily="34" charset="0"/>
        <a:buChar char="▫"/>
        <a:defRPr sz="12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8pPr>
      <a:lvl9pPr marL="814388" indent="-128588" algn="l" defTabSz="685800" rtl="0" eaLnBrk="1" latinLnBrk="0" hangingPunct="1">
        <a:lnSpc>
          <a:spcPct val="100000"/>
        </a:lnSpc>
        <a:spcBef>
          <a:spcPts val="0"/>
        </a:spcBef>
        <a:spcAft>
          <a:spcPts val="225"/>
        </a:spcAft>
        <a:buSzPct val="100000"/>
        <a:buFont typeface="Arial" panose="020B0604020202020204" pitchFamily="34" charset="0"/>
        <a:buChar char="▫"/>
        <a:defRPr sz="12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8">
          <p15:clr>
            <a:srgbClr val="5ACBF0"/>
          </p15:clr>
        </p15:guide>
        <p15:guide id="2" orient="horz" pos="3912">
          <p15:clr>
            <a:srgbClr val="5ACBF0"/>
          </p15:clr>
        </p15:guide>
        <p15:guide id="3" orient="horz" pos="1075">
          <p15:clr>
            <a:srgbClr val="F26B43"/>
          </p15:clr>
        </p15:guide>
        <p15:guide id="4" pos="7329">
          <p15:clr>
            <a:srgbClr val="F26B43"/>
          </p15:clr>
        </p15:guide>
        <p15:guide id="5" pos="345">
          <p15:clr>
            <a:srgbClr val="F26B43"/>
          </p15:clr>
        </p15:guide>
        <p15:guide id="6" orient="horz" pos="4063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4BC40847-AF8B-4097-9A07-2349A751A05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6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413" imgH="416" progId="TCLayout.ActiveDocument.1">
                  <p:embed/>
                </p:oleObj>
              </mc:Choice>
              <mc:Fallback>
                <p:oleObj name="think-cell Slide" r:id="rId36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4BC40847-AF8B-4097-9A07-2349A751A0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822936C7-21A1-42FA-B6D9-3E7A6805A69F}"/>
              </a:ext>
            </a:extLst>
          </p:cNvPr>
          <p:cNvSpPr/>
          <p:nvPr userDrawn="1">
            <p:custDataLst>
              <p:tags r:id="rId17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875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16" name="4. Footnote" hidden="1">
            <a:extLst>
              <a:ext uri="{FF2B5EF4-FFF2-40B4-BE49-F238E27FC236}">
                <a16:creationId xmlns:a16="http://schemas.microsoft.com/office/drawing/2014/main" id="{772E4927-517C-4D61-9929-9FFDE5F31A03}"/>
              </a:ext>
            </a:extLst>
          </p:cNvPr>
          <p:cNvSpPr txBox="1"/>
          <p:nvPr userDrawn="1">
            <p:custDataLst>
              <p:tags r:id="rId18"/>
            </p:custDataLst>
          </p:nvPr>
        </p:nvSpPr>
        <p:spPr>
          <a:xfrm>
            <a:off x="415479" y="4660223"/>
            <a:ext cx="5458968" cy="92333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>
            <a:defPPr>
              <a:defRPr lang="en-US"/>
            </a:defPPr>
            <a:lvl1pPr marL="203200" marR="0" lvl="0" indent="-21272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cs typeface="Arial" panose="020B0604020202020204" pitchFamily="34" charset="0"/>
              </a:defRPr>
            </a:lvl1pPr>
          </a:lstStyle>
          <a:p>
            <a:r>
              <a:rPr lang="de-DE" sz="600" dirty="0">
                <a:solidFill>
                  <a:srgbClr val="003063"/>
                </a:solidFill>
              </a:rPr>
              <a:t>Fußnotes</a:t>
            </a:r>
          </a:p>
        </p:txBody>
      </p:sp>
      <p:sp>
        <p:nvSpPr>
          <p:cNvPr id="57" name="2. Slide Title">
            <a:extLst>
              <a:ext uri="{FF2B5EF4-FFF2-40B4-BE49-F238E27FC236}">
                <a16:creationId xmlns:a16="http://schemas.microsoft.com/office/drawing/2014/main" id="{98FF70AE-7EF6-4E5B-9FFE-B44C852C9FBA}"/>
              </a:ext>
            </a:extLst>
          </p:cNvPr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416052" y="380330"/>
            <a:ext cx="8311896" cy="288541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de-DE" dirty="0"/>
          </a:p>
        </p:txBody>
      </p:sp>
      <p:grpSp>
        <p:nvGrpSpPr>
          <p:cNvPr id="59" name="Grid" hidden="1">
            <a:extLst>
              <a:ext uri="{FF2B5EF4-FFF2-40B4-BE49-F238E27FC236}">
                <a16:creationId xmlns:a16="http://schemas.microsoft.com/office/drawing/2014/main" id="{D35250B8-D61E-4F1A-9ACD-6E1BB958B78E}"/>
              </a:ext>
            </a:extLst>
          </p:cNvPr>
          <p:cNvGrpSpPr/>
          <p:nvPr userDrawn="1"/>
        </p:nvGrpSpPr>
        <p:grpSpPr>
          <a:xfrm>
            <a:off x="0" y="0"/>
            <a:ext cx="9142857" cy="5143500"/>
            <a:chOff x="0" y="0"/>
            <a:chExt cx="12190476" cy="6858000"/>
          </a:xfrm>
        </p:grpSpPr>
        <p:sp>
          <p:nvSpPr>
            <p:cNvPr id="60" name="slide margin">
              <a:extLst>
                <a:ext uri="{FF2B5EF4-FFF2-40B4-BE49-F238E27FC236}">
                  <a16:creationId xmlns:a16="http://schemas.microsoft.com/office/drawing/2014/main" id="{B96EBE04-E01D-4922-8601-F1AD43DC4DA0}"/>
                </a:ext>
              </a:extLst>
            </p:cNvPr>
            <p:cNvSpPr/>
            <p:nvPr/>
          </p:nvSpPr>
          <p:spPr bwMode="invGray">
            <a:xfrm>
              <a:off x="1524" y="0"/>
              <a:ext cx="12188952" cy="6858000"/>
            </a:xfrm>
            <a:custGeom>
              <a:avLst/>
              <a:gdLst>
                <a:gd name="connsiteX0" fmla="*/ 551868 w 12188952"/>
                <a:gd name="connsiteY0" fmla="*/ 1709928 h 6858000"/>
                <a:gd name="connsiteX1" fmla="*/ 551868 w 12188952"/>
                <a:gd name="connsiteY1" fmla="*/ 6217920 h 6858000"/>
                <a:gd name="connsiteX2" fmla="*/ 11636196 w 12188952"/>
                <a:gd name="connsiteY2" fmla="*/ 6217920 h 6858000"/>
                <a:gd name="connsiteX3" fmla="*/ 11636196 w 12188952"/>
                <a:gd name="connsiteY3" fmla="*/ 1709928 h 6858000"/>
                <a:gd name="connsiteX4" fmla="*/ 0 w 12188952"/>
                <a:gd name="connsiteY4" fmla="*/ 0 h 6858000"/>
                <a:gd name="connsiteX5" fmla="*/ 12188952 w 12188952"/>
                <a:gd name="connsiteY5" fmla="*/ 0 h 6858000"/>
                <a:gd name="connsiteX6" fmla="*/ 12188952 w 12188952"/>
                <a:gd name="connsiteY6" fmla="*/ 6858000 h 6858000"/>
                <a:gd name="connsiteX7" fmla="*/ 0 w 12188952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88952" h="6858000">
                  <a:moveTo>
                    <a:pt x="551868" y="1709928"/>
                  </a:moveTo>
                  <a:lnTo>
                    <a:pt x="551868" y="6217920"/>
                  </a:lnTo>
                  <a:lnTo>
                    <a:pt x="11636196" y="6217920"/>
                  </a:lnTo>
                  <a:lnTo>
                    <a:pt x="11636196" y="1709928"/>
                  </a:lnTo>
                  <a:close/>
                  <a:moveTo>
                    <a:pt x="0" y="0"/>
                  </a:moveTo>
                  <a:lnTo>
                    <a:pt x="12188952" y="0"/>
                  </a:lnTo>
                  <a:lnTo>
                    <a:pt x="1218895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0000">
                <a:alpha val="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350" dirty="0">
                <a:solidFill>
                  <a:srgbClr val="003063"/>
                </a:solidFill>
              </a:endParaRPr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5CA037B0-2A91-4357-A969-80F65F949266}"/>
                </a:ext>
              </a:extLst>
            </p:cNvPr>
            <p:cNvCxnSpPr/>
            <p:nvPr/>
          </p:nvCxnSpPr>
          <p:spPr bwMode="invGray">
            <a:xfrm>
              <a:off x="85946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E1BD7C67-EF90-4AA0-BA50-51299E7EEE4C}"/>
                </a:ext>
              </a:extLst>
            </p:cNvPr>
            <p:cNvCxnSpPr/>
            <p:nvPr/>
          </p:nvCxnSpPr>
          <p:spPr bwMode="invGray">
            <a:xfrm>
              <a:off x="1133254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7719564A-5227-44A7-ABC0-4C6BBC1E2D6F}"/>
                </a:ext>
              </a:extLst>
            </p:cNvPr>
            <p:cNvCxnSpPr/>
            <p:nvPr/>
          </p:nvCxnSpPr>
          <p:spPr bwMode="invGray">
            <a:xfrm>
              <a:off x="1811559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0FD85D0C-74E8-4603-86B8-FCC481122CE8}"/>
                </a:ext>
              </a:extLst>
            </p:cNvPr>
            <p:cNvCxnSpPr/>
            <p:nvPr/>
          </p:nvCxnSpPr>
          <p:spPr bwMode="invGray">
            <a:xfrm>
              <a:off x="2763658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7F8BF8BD-68B4-4717-8162-382FFCC9BC9A}"/>
                </a:ext>
              </a:extLst>
            </p:cNvPr>
            <p:cNvCxnSpPr/>
            <p:nvPr/>
          </p:nvCxnSpPr>
          <p:spPr bwMode="invGray">
            <a:xfrm>
              <a:off x="3715757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89DB0B65-FCD8-4DD7-833A-DEED6A420E2A}"/>
                </a:ext>
              </a:extLst>
            </p:cNvPr>
            <p:cNvCxnSpPr/>
            <p:nvPr/>
          </p:nvCxnSpPr>
          <p:spPr bwMode="invGray">
            <a:xfrm>
              <a:off x="4667856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E18151F3-D51F-4302-95BF-AE8E806F628D}"/>
                </a:ext>
              </a:extLst>
            </p:cNvPr>
            <p:cNvCxnSpPr/>
            <p:nvPr/>
          </p:nvCxnSpPr>
          <p:spPr bwMode="invGray">
            <a:xfrm>
              <a:off x="561995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35A6B330-5ACC-486B-8131-B7F5407825B2}"/>
                </a:ext>
              </a:extLst>
            </p:cNvPr>
            <p:cNvCxnSpPr/>
            <p:nvPr/>
          </p:nvCxnSpPr>
          <p:spPr bwMode="invGray">
            <a:xfrm>
              <a:off x="6572054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DA5DE7AD-CCFE-4A85-9421-C7CEA9F80DEC}"/>
                </a:ext>
              </a:extLst>
            </p:cNvPr>
            <p:cNvCxnSpPr/>
            <p:nvPr/>
          </p:nvCxnSpPr>
          <p:spPr bwMode="invGray">
            <a:xfrm>
              <a:off x="7524153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6E2A9A81-75D1-41A9-9821-54FC36E753C1}"/>
                </a:ext>
              </a:extLst>
            </p:cNvPr>
            <p:cNvCxnSpPr/>
            <p:nvPr/>
          </p:nvCxnSpPr>
          <p:spPr bwMode="invGray">
            <a:xfrm>
              <a:off x="8476252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86FE52AA-2DD1-4D00-A984-41CDC38B2D7F}"/>
                </a:ext>
              </a:extLst>
            </p:cNvPr>
            <p:cNvCxnSpPr/>
            <p:nvPr/>
          </p:nvCxnSpPr>
          <p:spPr bwMode="invGray">
            <a:xfrm>
              <a:off x="9428351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85C9FC50-7177-43E6-9E56-DC9A2E6B7E6E}"/>
                </a:ext>
              </a:extLst>
            </p:cNvPr>
            <p:cNvCxnSpPr/>
            <p:nvPr/>
          </p:nvCxnSpPr>
          <p:spPr bwMode="invGray">
            <a:xfrm>
              <a:off x="1038045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BC97F85A-62E2-4591-B8D0-4F068B177B5D}"/>
                </a:ext>
              </a:extLst>
            </p:cNvPr>
            <p:cNvSpPr/>
            <p:nvPr/>
          </p:nvSpPr>
          <p:spPr bwMode="invGray">
            <a:xfrm>
              <a:off x="152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F4B967A-CF91-473D-8A35-2BE771F9F590}"/>
                </a:ext>
              </a:extLst>
            </p:cNvPr>
            <p:cNvSpPr/>
            <p:nvPr/>
          </p:nvSpPr>
          <p:spPr bwMode="invGray">
            <a:xfrm>
              <a:off x="1167385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5AC41621-77EA-4492-8E68-0BE34108294A}"/>
                </a:ext>
              </a:extLst>
            </p:cNvPr>
            <p:cNvSpPr/>
            <p:nvPr/>
          </p:nvSpPr>
          <p:spPr bwMode="invGray">
            <a:xfrm>
              <a:off x="2119484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31A06AD2-A9EA-45D9-B15C-089884A54107}"/>
                </a:ext>
              </a:extLst>
            </p:cNvPr>
            <p:cNvSpPr/>
            <p:nvPr/>
          </p:nvSpPr>
          <p:spPr bwMode="invGray">
            <a:xfrm>
              <a:off x="3071583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A7B39CC-379F-4224-9E59-81B1690088A0}"/>
                </a:ext>
              </a:extLst>
            </p:cNvPr>
            <p:cNvSpPr/>
            <p:nvPr/>
          </p:nvSpPr>
          <p:spPr bwMode="invGray">
            <a:xfrm>
              <a:off x="4023681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F8002ACB-1459-4214-B28A-B38E8A1FF8A6}"/>
                </a:ext>
              </a:extLst>
            </p:cNvPr>
            <p:cNvSpPr/>
            <p:nvPr/>
          </p:nvSpPr>
          <p:spPr bwMode="invGray">
            <a:xfrm>
              <a:off x="4975780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71D59E94-AA3C-4DE0-8345-20C71667A205}"/>
                </a:ext>
              </a:extLst>
            </p:cNvPr>
            <p:cNvSpPr/>
            <p:nvPr/>
          </p:nvSpPr>
          <p:spPr bwMode="invGray">
            <a:xfrm>
              <a:off x="5927879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5805F09B-786C-43E4-8288-B1AAF94C8ADE}"/>
                </a:ext>
              </a:extLst>
            </p:cNvPr>
            <p:cNvSpPr/>
            <p:nvPr/>
          </p:nvSpPr>
          <p:spPr bwMode="invGray">
            <a:xfrm>
              <a:off x="6879978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5FB23B6E-567C-4896-8B32-DA4C452B4AE7}"/>
                </a:ext>
              </a:extLst>
            </p:cNvPr>
            <p:cNvSpPr/>
            <p:nvPr/>
          </p:nvSpPr>
          <p:spPr bwMode="invGray">
            <a:xfrm>
              <a:off x="7832077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92231-972E-4476-BAF2-761E10463BA8}"/>
                </a:ext>
              </a:extLst>
            </p:cNvPr>
            <p:cNvSpPr/>
            <p:nvPr/>
          </p:nvSpPr>
          <p:spPr bwMode="invGray">
            <a:xfrm>
              <a:off x="8784176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08370B7-3D11-4F78-B977-D8F0DE2694ED}"/>
                </a:ext>
              </a:extLst>
            </p:cNvPr>
            <p:cNvSpPr/>
            <p:nvPr/>
          </p:nvSpPr>
          <p:spPr bwMode="invGray">
            <a:xfrm>
              <a:off x="9736274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11EA99D-D15D-43C2-BF4E-36554B346AB6}"/>
                </a:ext>
              </a:extLst>
            </p:cNvPr>
            <p:cNvSpPr/>
            <p:nvPr/>
          </p:nvSpPr>
          <p:spPr bwMode="invGray">
            <a:xfrm>
              <a:off x="10688372" y="0"/>
              <a:ext cx="336244" cy="6858000"/>
            </a:xfrm>
            <a:custGeom>
              <a:avLst/>
              <a:gdLst>
                <a:gd name="connsiteX0" fmla="*/ 0 w 336244"/>
                <a:gd name="connsiteY0" fmla="*/ 0 h 6858000"/>
                <a:gd name="connsiteX1" fmla="*/ 336244 w 336244"/>
                <a:gd name="connsiteY1" fmla="*/ 0 h 6858000"/>
                <a:gd name="connsiteX2" fmla="*/ 336244 w 336244"/>
                <a:gd name="connsiteY2" fmla="*/ 6858000 h 6858000"/>
                <a:gd name="connsiteX3" fmla="*/ 0 w 336244"/>
                <a:gd name="connsiteY3" fmla="*/ 6858000 h 6858000"/>
                <a:gd name="connsiteX4" fmla="*/ 0 w 336244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244" h="6858000">
                  <a:moveTo>
                    <a:pt x="0" y="0"/>
                  </a:moveTo>
                  <a:lnTo>
                    <a:pt x="336244" y="0"/>
                  </a:lnTo>
                  <a:lnTo>
                    <a:pt x="336244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3A72B2F6-0AFF-4E6E-AFFF-60767DB3FA63}"/>
                </a:ext>
              </a:extLst>
            </p:cNvPr>
            <p:cNvSpPr/>
            <p:nvPr/>
          </p:nvSpPr>
          <p:spPr bwMode="invGray">
            <a:xfrm>
              <a:off x="1163726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A68F8E74-3AE4-4AF9-9F36-63344C9076D2}"/>
                </a:ext>
              </a:extLst>
            </p:cNvPr>
            <p:cNvSpPr/>
            <p:nvPr/>
          </p:nvSpPr>
          <p:spPr bwMode="invGray">
            <a:xfrm>
              <a:off x="7219428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31D5F169-E1D4-48A3-AE5B-F5F1BEF2E7CF}"/>
                </a:ext>
              </a:extLst>
            </p:cNvPr>
            <p:cNvSpPr/>
            <p:nvPr userDrawn="1"/>
          </p:nvSpPr>
          <p:spPr bwMode="invGray">
            <a:xfrm>
              <a:off x="1506835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4230F928-F9B2-4955-9800-74DE09DCE6F2}"/>
                </a:ext>
              </a:extLst>
            </p:cNvPr>
            <p:cNvSpPr/>
            <p:nvPr userDrawn="1"/>
          </p:nvSpPr>
          <p:spPr bwMode="invGray">
            <a:xfrm>
              <a:off x="2458934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37C829A9-6808-4531-8C12-A84988E6DEE1}"/>
                </a:ext>
              </a:extLst>
            </p:cNvPr>
            <p:cNvSpPr/>
            <p:nvPr userDrawn="1"/>
          </p:nvSpPr>
          <p:spPr bwMode="invGray">
            <a:xfrm>
              <a:off x="3411033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FA5964C-E9C5-4C2F-BD6E-47BAFB5B6D17}"/>
                </a:ext>
              </a:extLst>
            </p:cNvPr>
            <p:cNvSpPr/>
            <p:nvPr userDrawn="1"/>
          </p:nvSpPr>
          <p:spPr bwMode="invGray">
            <a:xfrm>
              <a:off x="4363132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C168D8D-76CE-4BE5-BE95-79B96300EA3F}"/>
                </a:ext>
              </a:extLst>
            </p:cNvPr>
            <p:cNvSpPr/>
            <p:nvPr userDrawn="1"/>
          </p:nvSpPr>
          <p:spPr bwMode="invGray">
            <a:xfrm>
              <a:off x="5315230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6749465C-813A-45F9-8C3E-5D06C8584929}"/>
                </a:ext>
              </a:extLst>
            </p:cNvPr>
            <p:cNvSpPr/>
            <p:nvPr userDrawn="1"/>
          </p:nvSpPr>
          <p:spPr bwMode="invGray">
            <a:xfrm>
              <a:off x="6267329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53894C26-2473-4C24-B082-48DD1E92241C}"/>
                </a:ext>
              </a:extLst>
            </p:cNvPr>
            <p:cNvSpPr/>
            <p:nvPr userDrawn="1"/>
          </p:nvSpPr>
          <p:spPr bwMode="invGray">
            <a:xfrm>
              <a:off x="8171527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BFDA0320-8435-46CA-B1B3-5203F54A419F}"/>
                </a:ext>
              </a:extLst>
            </p:cNvPr>
            <p:cNvSpPr/>
            <p:nvPr userDrawn="1"/>
          </p:nvSpPr>
          <p:spPr bwMode="invGray">
            <a:xfrm>
              <a:off x="912362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A42721E4-5D12-459C-AC2E-7CE148AF9062}"/>
                </a:ext>
              </a:extLst>
            </p:cNvPr>
            <p:cNvSpPr/>
            <p:nvPr userDrawn="1"/>
          </p:nvSpPr>
          <p:spPr bwMode="invGray">
            <a:xfrm>
              <a:off x="10075725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8BF7D46B-3779-49D0-BCB4-F2DCE091958D}"/>
                </a:ext>
              </a:extLst>
            </p:cNvPr>
            <p:cNvSpPr/>
            <p:nvPr userDrawn="1"/>
          </p:nvSpPr>
          <p:spPr bwMode="invGray">
            <a:xfrm>
              <a:off x="11027826" y="0"/>
              <a:ext cx="609438" cy="6858000"/>
            </a:xfrm>
            <a:custGeom>
              <a:avLst/>
              <a:gdLst>
                <a:gd name="connsiteX0" fmla="*/ 0 w 609438"/>
                <a:gd name="connsiteY0" fmla="*/ 0 h 6858000"/>
                <a:gd name="connsiteX1" fmla="*/ 609438 w 609438"/>
                <a:gd name="connsiteY1" fmla="*/ 0 h 6858000"/>
                <a:gd name="connsiteX2" fmla="*/ 609438 w 609438"/>
                <a:gd name="connsiteY2" fmla="*/ 6858000 h 6858000"/>
                <a:gd name="connsiteX3" fmla="*/ 0 w 609438"/>
                <a:gd name="connsiteY3" fmla="*/ 6858000 h 6858000"/>
                <a:gd name="connsiteX4" fmla="*/ 0 w 60943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38" h="6858000">
                  <a:moveTo>
                    <a:pt x="0" y="0"/>
                  </a:moveTo>
                  <a:lnTo>
                    <a:pt x="609438" y="0"/>
                  </a:lnTo>
                  <a:lnTo>
                    <a:pt x="60943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634464F0-BD7F-4488-85F0-EC20C24BECAA}"/>
                </a:ext>
              </a:extLst>
            </p:cNvPr>
            <p:cNvSpPr/>
            <p:nvPr userDrawn="1"/>
          </p:nvSpPr>
          <p:spPr bwMode="invGray">
            <a:xfrm>
              <a:off x="55473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82B54541-0CDD-4724-8101-AABFF1207033}"/>
                </a:ext>
              </a:extLst>
            </p:cNvPr>
            <p:cNvCxnSpPr/>
            <p:nvPr userDrawn="1"/>
          </p:nvCxnSpPr>
          <p:spPr bwMode="invGray">
            <a:xfrm>
              <a:off x="0" y="6217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45070398-8D55-4EE2-8CA4-47428E2AF03F}"/>
                </a:ext>
              </a:extLst>
            </p:cNvPr>
            <p:cNvCxnSpPr/>
            <p:nvPr userDrawn="1"/>
          </p:nvCxnSpPr>
          <p:spPr bwMode="invGray">
            <a:xfrm>
              <a:off x="0" y="3108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42166891-56D0-4EBC-B681-501401DEF9D4}"/>
                </a:ext>
              </a:extLst>
            </p:cNvPr>
            <p:cNvCxnSpPr/>
            <p:nvPr userDrawn="1"/>
          </p:nvCxnSpPr>
          <p:spPr bwMode="invGray">
            <a:xfrm>
              <a:off x="0" y="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C13A87E3-D106-41FF-A8CD-C27DABF0103D}"/>
                </a:ext>
              </a:extLst>
            </p:cNvPr>
            <p:cNvCxnSpPr/>
            <p:nvPr userDrawn="1"/>
          </p:nvCxnSpPr>
          <p:spPr bwMode="invGray">
            <a:xfrm>
              <a:off x="0" y="12435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2164477D-838D-4C70-ADD7-37AD79A844AA}"/>
                </a:ext>
              </a:extLst>
            </p:cNvPr>
            <p:cNvCxnSpPr/>
            <p:nvPr userDrawn="1"/>
          </p:nvCxnSpPr>
          <p:spPr bwMode="invGray">
            <a:xfrm>
              <a:off x="0" y="9326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72B193C0-8980-4BB2-8E91-7A1C9ABE0B6C}"/>
                </a:ext>
              </a:extLst>
            </p:cNvPr>
            <p:cNvCxnSpPr/>
            <p:nvPr userDrawn="1"/>
          </p:nvCxnSpPr>
          <p:spPr bwMode="invGray">
            <a:xfrm>
              <a:off x="0" y="18653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C1A94AAA-1D98-4233-842E-2A2F52812358}"/>
                </a:ext>
              </a:extLst>
            </p:cNvPr>
            <p:cNvCxnSpPr/>
            <p:nvPr userDrawn="1"/>
          </p:nvCxnSpPr>
          <p:spPr bwMode="invGray">
            <a:xfrm>
              <a:off x="0" y="15544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E21F2B43-A2DC-42F4-8EA4-A8A4DA6D6FA7}"/>
                </a:ext>
              </a:extLst>
            </p:cNvPr>
            <p:cNvCxnSpPr/>
            <p:nvPr userDrawn="1"/>
          </p:nvCxnSpPr>
          <p:spPr bwMode="invGray">
            <a:xfrm>
              <a:off x="0" y="24871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A60F0923-6896-405D-AD16-F097448F3E3D}"/>
                </a:ext>
              </a:extLst>
            </p:cNvPr>
            <p:cNvCxnSpPr/>
            <p:nvPr userDrawn="1"/>
          </p:nvCxnSpPr>
          <p:spPr bwMode="invGray">
            <a:xfrm>
              <a:off x="0" y="21762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BC70D5B1-47D7-451F-B83A-973A26731A22}"/>
                </a:ext>
              </a:extLst>
            </p:cNvPr>
            <p:cNvCxnSpPr/>
            <p:nvPr userDrawn="1"/>
          </p:nvCxnSpPr>
          <p:spPr bwMode="invGray">
            <a:xfrm>
              <a:off x="0" y="310896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3FD9A464-81FE-4829-A1C5-5CCEE42448B3}"/>
                </a:ext>
              </a:extLst>
            </p:cNvPr>
            <p:cNvCxnSpPr/>
            <p:nvPr userDrawn="1"/>
          </p:nvCxnSpPr>
          <p:spPr bwMode="invGray">
            <a:xfrm>
              <a:off x="0" y="27980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8F55CAB0-53A2-417F-9F66-C0437933E98B}"/>
                </a:ext>
              </a:extLst>
            </p:cNvPr>
            <p:cNvCxnSpPr/>
            <p:nvPr userDrawn="1"/>
          </p:nvCxnSpPr>
          <p:spPr bwMode="invGray">
            <a:xfrm>
              <a:off x="0" y="373075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1547EE77-7495-47CB-BEC9-D5C742DF2B2C}"/>
                </a:ext>
              </a:extLst>
            </p:cNvPr>
            <p:cNvCxnSpPr/>
            <p:nvPr userDrawn="1"/>
          </p:nvCxnSpPr>
          <p:spPr bwMode="invGray">
            <a:xfrm>
              <a:off x="0" y="341985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CA942184-696A-4A78-BB9D-3D619B990987}"/>
                </a:ext>
              </a:extLst>
            </p:cNvPr>
            <p:cNvCxnSpPr/>
            <p:nvPr userDrawn="1"/>
          </p:nvCxnSpPr>
          <p:spPr bwMode="invGray">
            <a:xfrm>
              <a:off x="0" y="43525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1B5F4EE6-4D4C-4488-80DE-36C83D540765}"/>
                </a:ext>
              </a:extLst>
            </p:cNvPr>
            <p:cNvCxnSpPr/>
            <p:nvPr userDrawn="1"/>
          </p:nvCxnSpPr>
          <p:spPr bwMode="invGray">
            <a:xfrm>
              <a:off x="0" y="40416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CD3A42E3-1ED2-4BBE-8B0B-CEA491522F0A}"/>
                </a:ext>
              </a:extLst>
            </p:cNvPr>
            <p:cNvCxnSpPr/>
            <p:nvPr userDrawn="1"/>
          </p:nvCxnSpPr>
          <p:spPr bwMode="invGray">
            <a:xfrm>
              <a:off x="0" y="49743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94162AD8-9037-4220-B19F-7B3A0F44E941}"/>
                </a:ext>
              </a:extLst>
            </p:cNvPr>
            <p:cNvCxnSpPr/>
            <p:nvPr userDrawn="1"/>
          </p:nvCxnSpPr>
          <p:spPr bwMode="invGray">
            <a:xfrm>
              <a:off x="0" y="46634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20FB70-03E4-4D7E-BA41-546EAAB33089}"/>
                </a:ext>
              </a:extLst>
            </p:cNvPr>
            <p:cNvCxnSpPr/>
            <p:nvPr userDrawn="1"/>
          </p:nvCxnSpPr>
          <p:spPr bwMode="invGray">
            <a:xfrm>
              <a:off x="0" y="55961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A84D3C92-FDAE-47DB-9457-A9B216922E98}"/>
                </a:ext>
              </a:extLst>
            </p:cNvPr>
            <p:cNvCxnSpPr/>
            <p:nvPr userDrawn="1"/>
          </p:nvCxnSpPr>
          <p:spPr bwMode="invGray">
            <a:xfrm>
              <a:off x="0" y="52852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B5DF0860-265F-4ABC-9F65-0C1D385DAA19}"/>
                </a:ext>
              </a:extLst>
            </p:cNvPr>
            <p:cNvCxnSpPr/>
            <p:nvPr userDrawn="1"/>
          </p:nvCxnSpPr>
          <p:spPr bwMode="invGray">
            <a:xfrm>
              <a:off x="0" y="62179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D878D1D5-E6E5-4FA6-AF6E-95E8AF796777}"/>
                </a:ext>
              </a:extLst>
            </p:cNvPr>
            <p:cNvCxnSpPr/>
            <p:nvPr userDrawn="1"/>
          </p:nvCxnSpPr>
          <p:spPr bwMode="invGray">
            <a:xfrm>
              <a:off x="0" y="59070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E11FF29A-4B39-4335-9BD5-ED902309BF79}"/>
                </a:ext>
              </a:extLst>
            </p:cNvPr>
            <p:cNvCxnSpPr/>
            <p:nvPr userDrawn="1"/>
          </p:nvCxnSpPr>
          <p:spPr bwMode="invGray">
            <a:xfrm>
              <a:off x="0" y="65288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3A82A803-5E70-4523-9F20-67F308765C7E}"/>
                </a:ext>
              </a:extLst>
            </p:cNvPr>
            <p:cNvCxnSpPr/>
            <p:nvPr userDrawn="1"/>
          </p:nvCxnSpPr>
          <p:spPr bwMode="invGray">
            <a:xfrm>
              <a:off x="0" y="7772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B4208CB2-5882-4416-87C9-284BDAF3367A}"/>
                </a:ext>
              </a:extLst>
            </p:cNvPr>
            <p:cNvCxnSpPr/>
            <p:nvPr userDrawn="1"/>
          </p:nvCxnSpPr>
          <p:spPr bwMode="invGray">
            <a:xfrm>
              <a:off x="0" y="4663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BD4116CD-6422-4E26-9703-D3F7C10FCD56}"/>
                </a:ext>
              </a:extLst>
            </p:cNvPr>
            <p:cNvCxnSpPr/>
            <p:nvPr userDrawn="1"/>
          </p:nvCxnSpPr>
          <p:spPr bwMode="invGray">
            <a:xfrm>
              <a:off x="0" y="1554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31AB3A35-E2FF-4178-896B-F08E77092825}"/>
                </a:ext>
              </a:extLst>
            </p:cNvPr>
            <p:cNvCxnSpPr/>
            <p:nvPr userDrawn="1"/>
          </p:nvCxnSpPr>
          <p:spPr bwMode="invGray">
            <a:xfrm>
              <a:off x="0" y="13990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2179C539-DD6F-48AA-8F80-27BC682014AF}"/>
                </a:ext>
              </a:extLst>
            </p:cNvPr>
            <p:cNvCxnSpPr/>
            <p:nvPr userDrawn="1"/>
          </p:nvCxnSpPr>
          <p:spPr bwMode="invGray">
            <a:xfrm>
              <a:off x="0" y="10881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2784004E-3271-4D1C-B1EA-CA1E334E0D03}"/>
                </a:ext>
              </a:extLst>
            </p:cNvPr>
            <p:cNvCxnSpPr/>
            <p:nvPr userDrawn="1"/>
          </p:nvCxnSpPr>
          <p:spPr bwMode="invGray">
            <a:xfrm>
              <a:off x="0" y="20208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3657725E-FBF6-491D-9BA1-E6A9727F4F2D}"/>
                </a:ext>
              </a:extLst>
            </p:cNvPr>
            <p:cNvCxnSpPr/>
            <p:nvPr userDrawn="1"/>
          </p:nvCxnSpPr>
          <p:spPr bwMode="invGray">
            <a:xfrm>
              <a:off x="0" y="17099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31244567-76A7-47AF-9353-403D05D533F0}"/>
                </a:ext>
              </a:extLst>
            </p:cNvPr>
            <p:cNvCxnSpPr/>
            <p:nvPr userDrawn="1"/>
          </p:nvCxnSpPr>
          <p:spPr bwMode="invGray">
            <a:xfrm>
              <a:off x="0" y="26426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EEC47A2A-ED3B-4AD0-ACD5-F8ED92644229}"/>
                </a:ext>
              </a:extLst>
            </p:cNvPr>
            <p:cNvCxnSpPr/>
            <p:nvPr userDrawn="1"/>
          </p:nvCxnSpPr>
          <p:spPr bwMode="invGray">
            <a:xfrm>
              <a:off x="0" y="23317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0F3E01E5-F569-4020-BCB0-083537701AB0}"/>
                </a:ext>
              </a:extLst>
            </p:cNvPr>
            <p:cNvCxnSpPr/>
            <p:nvPr userDrawn="1"/>
          </p:nvCxnSpPr>
          <p:spPr bwMode="invGray">
            <a:xfrm>
              <a:off x="0" y="326440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71121A42-5912-44C8-B9A3-FDEC8EA70284}"/>
                </a:ext>
              </a:extLst>
            </p:cNvPr>
            <p:cNvCxnSpPr/>
            <p:nvPr userDrawn="1"/>
          </p:nvCxnSpPr>
          <p:spPr bwMode="invGray">
            <a:xfrm>
              <a:off x="0" y="295351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659B1DE7-25C8-4743-8284-FA656D339F55}"/>
                </a:ext>
              </a:extLst>
            </p:cNvPr>
            <p:cNvCxnSpPr/>
            <p:nvPr userDrawn="1"/>
          </p:nvCxnSpPr>
          <p:spPr bwMode="invGray">
            <a:xfrm>
              <a:off x="0" y="388620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526249F1-59FB-44FC-8AF9-D7F90AFBEE2C}"/>
                </a:ext>
              </a:extLst>
            </p:cNvPr>
            <p:cNvCxnSpPr/>
            <p:nvPr userDrawn="1"/>
          </p:nvCxnSpPr>
          <p:spPr bwMode="invGray">
            <a:xfrm>
              <a:off x="0" y="357530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E6D42779-D977-4405-A149-D8DE5B52134A}"/>
                </a:ext>
              </a:extLst>
            </p:cNvPr>
            <p:cNvCxnSpPr/>
            <p:nvPr userDrawn="1"/>
          </p:nvCxnSpPr>
          <p:spPr bwMode="invGray">
            <a:xfrm>
              <a:off x="0" y="45079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27EE8A2F-6AD9-4AE7-B04B-7892891F84AC}"/>
                </a:ext>
              </a:extLst>
            </p:cNvPr>
            <p:cNvCxnSpPr/>
            <p:nvPr userDrawn="1"/>
          </p:nvCxnSpPr>
          <p:spPr bwMode="invGray">
            <a:xfrm>
              <a:off x="0" y="41970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B8F4A59A-16C3-4C3A-AB79-FE22721EA641}"/>
                </a:ext>
              </a:extLst>
            </p:cNvPr>
            <p:cNvCxnSpPr/>
            <p:nvPr userDrawn="1"/>
          </p:nvCxnSpPr>
          <p:spPr bwMode="invGray">
            <a:xfrm>
              <a:off x="0" y="51297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5CA3A6CC-1A49-42F6-A318-99D9224BDC91}"/>
                </a:ext>
              </a:extLst>
            </p:cNvPr>
            <p:cNvCxnSpPr/>
            <p:nvPr userDrawn="1"/>
          </p:nvCxnSpPr>
          <p:spPr bwMode="invGray">
            <a:xfrm>
              <a:off x="0" y="48188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2DC3484E-5EF8-49C4-B1F6-75C854D50C80}"/>
                </a:ext>
              </a:extLst>
            </p:cNvPr>
            <p:cNvCxnSpPr/>
            <p:nvPr userDrawn="1"/>
          </p:nvCxnSpPr>
          <p:spPr bwMode="invGray">
            <a:xfrm>
              <a:off x="0" y="57515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33461A54-E77E-414D-B7E0-7364070D9566}"/>
                </a:ext>
              </a:extLst>
            </p:cNvPr>
            <p:cNvCxnSpPr/>
            <p:nvPr userDrawn="1"/>
          </p:nvCxnSpPr>
          <p:spPr bwMode="invGray">
            <a:xfrm>
              <a:off x="0" y="54406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29C48517-171B-43FD-A41C-58C9B531BDB5}"/>
                </a:ext>
              </a:extLst>
            </p:cNvPr>
            <p:cNvCxnSpPr/>
            <p:nvPr userDrawn="1"/>
          </p:nvCxnSpPr>
          <p:spPr bwMode="invGray">
            <a:xfrm>
              <a:off x="0" y="63733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F429932A-1238-48FC-B171-20A3AA531D40}"/>
                </a:ext>
              </a:extLst>
            </p:cNvPr>
            <p:cNvCxnSpPr/>
            <p:nvPr userDrawn="1"/>
          </p:nvCxnSpPr>
          <p:spPr bwMode="invGray">
            <a:xfrm>
              <a:off x="0" y="60624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7BED7651-AF04-41D4-9476-5A43476D85BB}"/>
                </a:ext>
              </a:extLst>
            </p:cNvPr>
            <p:cNvCxnSpPr/>
            <p:nvPr userDrawn="1"/>
          </p:nvCxnSpPr>
          <p:spPr bwMode="invGray">
            <a:xfrm>
              <a:off x="0" y="66842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main body box">
              <a:extLst>
                <a:ext uri="{FF2B5EF4-FFF2-40B4-BE49-F238E27FC236}">
                  <a16:creationId xmlns:a16="http://schemas.microsoft.com/office/drawing/2014/main" id="{100DE417-9DB9-4840-8370-B716FFA27760}"/>
                </a:ext>
              </a:extLst>
            </p:cNvPr>
            <p:cNvSpPr/>
            <p:nvPr userDrawn="1"/>
          </p:nvSpPr>
          <p:spPr bwMode="invGray">
            <a:xfrm>
              <a:off x="554736" y="1709928"/>
              <a:ext cx="11082528" cy="4507992"/>
            </a:xfrm>
            <a:prstGeom prst="rect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  <p:txBody>
            <a:bodyPr vert="horz" wrap="square" lIns="68572" tIns="34286" rIns="68572" bIns="34286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de-DE" sz="992" dirty="0">
                <a:solidFill>
                  <a:srgbClr val="003063"/>
                </a:solidFill>
              </a:endParaRPr>
            </a:p>
          </p:txBody>
        </p: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B93A1E2B-8C80-482F-83BE-384344D09839}"/>
                </a:ext>
              </a:extLst>
            </p:cNvPr>
            <p:cNvCxnSpPr/>
            <p:nvPr userDrawn="1"/>
          </p:nvCxnSpPr>
          <p:spPr bwMode="invGray">
            <a:xfrm>
              <a:off x="554736" y="2177796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BEAB22C5-0A46-4041-9158-6DC76EA2F350}"/>
                </a:ext>
              </a:extLst>
            </p:cNvPr>
            <p:cNvCxnSpPr/>
            <p:nvPr userDrawn="1"/>
          </p:nvCxnSpPr>
          <p:spPr bwMode="invGray">
            <a:xfrm>
              <a:off x="554736" y="1711453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</p:grpSp>
      <p:sp>
        <p:nvSpPr>
          <p:cNvPr id="4" name="Sticker" hidden="1">
            <a:extLst>
              <a:ext uri="{FF2B5EF4-FFF2-40B4-BE49-F238E27FC236}">
                <a16:creationId xmlns:a16="http://schemas.microsoft.com/office/drawing/2014/main" id="{F9BB011A-568C-4B05-AE57-EB000B2FD8BB}"/>
              </a:ext>
            </a:extLst>
          </p:cNvPr>
          <p:cNvSpPr txBox="1"/>
          <p:nvPr userDrawn="1"/>
        </p:nvSpPr>
        <p:spPr>
          <a:xfrm>
            <a:off x="416052" y="1020536"/>
            <a:ext cx="338234" cy="92333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vert="horz" wrap="none" lIns="0" tIns="0" rIns="0" bIns="0" rtlCol="0">
            <a:spAutoFit/>
          </a:bodyPr>
          <a:lstStyle>
            <a:defPPr>
              <a:defRPr lang="en-US"/>
            </a:defPPr>
            <a:lvl1pPr>
              <a:spcBef>
                <a:spcPts val="300"/>
              </a:spcBef>
              <a:spcAft>
                <a:spcPts val="300"/>
              </a:spcAft>
              <a:buNone/>
              <a:defRPr sz="800" b="1" cap="all" baseline="0"/>
            </a:lvl1pPr>
          </a:lstStyle>
          <a:p>
            <a:r>
              <a:rPr lang="de-DE" sz="600" dirty="0">
                <a:solidFill>
                  <a:srgbClr val="003063"/>
                </a:solidFill>
              </a:rPr>
              <a:t>STICKER</a:t>
            </a:r>
          </a:p>
        </p:txBody>
      </p:sp>
      <p:sp>
        <p:nvSpPr>
          <p:cNvPr id="169" name="ACET" hidden="1">
            <a:extLst>
              <a:ext uri="{FF2B5EF4-FFF2-40B4-BE49-F238E27FC236}">
                <a16:creationId xmlns:a16="http://schemas.microsoft.com/office/drawing/2014/main" id="{62CF7362-20CB-4908-AFFE-D4E2B9A5DF3B}"/>
              </a:ext>
            </a:extLst>
          </p:cNvPr>
          <p:cNvSpPr txBox="1"/>
          <p:nvPr userDrawn="1">
            <p:custDataLst>
              <p:tags r:id="rId20"/>
            </p:custDataLst>
          </p:nvPr>
        </p:nvSpPr>
        <p:spPr>
          <a:xfrm>
            <a:off x="4490804" y="1628100"/>
            <a:ext cx="2286940" cy="346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​"/>
              <a:defRPr sz="1600" b="1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sz="160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sz="160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60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sz="160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1200" dirty="0">
                <a:solidFill>
                  <a:srgbClr val="003063"/>
                </a:solidFill>
              </a:rPr>
              <a:t>Above Chart Exhibit Title</a:t>
            </a:r>
            <a:br>
              <a:rPr lang="de-DE" sz="1200" dirty="0">
                <a:solidFill>
                  <a:srgbClr val="003063"/>
                </a:solidFill>
              </a:rPr>
            </a:br>
            <a:r>
              <a:rPr lang="de-DE" sz="1050" b="0" dirty="0">
                <a:solidFill>
                  <a:srgbClr val="003063"/>
                </a:solidFill>
              </a:rPr>
              <a:t>Unit of Measure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1F3293-4EFE-461D-940D-7EE66BAE31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6052" y="1628101"/>
            <a:ext cx="2084081" cy="10387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 dirty="0"/>
          </a:p>
        </p:txBody>
      </p:sp>
      <p:grpSp>
        <p:nvGrpSpPr>
          <p:cNvPr id="170" name="LegendLines" hidden="1">
            <a:extLst>
              <a:ext uri="{FF2B5EF4-FFF2-40B4-BE49-F238E27FC236}">
                <a16:creationId xmlns:a16="http://schemas.microsoft.com/office/drawing/2014/main" id="{EEE08AB2-75F4-45B8-9EC5-8D8878CA76C4}"/>
              </a:ext>
            </a:extLst>
          </p:cNvPr>
          <p:cNvGrpSpPr/>
          <p:nvPr userDrawn="1"/>
        </p:nvGrpSpPr>
        <p:grpSpPr>
          <a:xfrm>
            <a:off x="7663439" y="2443418"/>
            <a:ext cx="1070120" cy="718715"/>
            <a:chOff x="10162879" y="3243771"/>
            <a:chExt cx="1426827" cy="958287"/>
          </a:xfrm>
        </p:grpSpPr>
        <p:sp>
          <p:nvSpPr>
            <p:cNvPr id="171" name="Legend1">
              <a:extLst>
                <a:ext uri="{FF2B5EF4-FFF2-40B4-BE49-F238E27FC236}">
                  <a16:creationId xmlns:a16="http://schemas.microsoft.com/office/drawing/2014/main" id="{E591B426-3D0B-46EA-BAEF-1C0B916C905D}"/>
                </a:ext>
              </a:extLst>
            </p:cNvPr>
            <p:cNvSpPr txBox="1"/>
            <p:nvPr/>
          </p:nvSpPr>
          <p:spPr>
            <a:xfrm>
              <a:off x="10886522" y="3243771"/>
              <a:ext cx="7031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172" name="Legend2">
              <a:extLst>
                <a:ext uri="{FF2B5EF4-FFF2-40B4-BE49-F238E27FC236}">
                  <a16:creationId xmlns:a16="http://schemas.microsoft.com/office/drawing/2014/main" id="{DF5D5DE3-6A03-4E5A-87F8-8B948DD05748}"/>
                </a:ext>
              </a:extLst>
            </p:cNvPr>
            <p:cNvSpPr txBox="1"/>
            <p:nvPr/>
          </p:nvSpPr>
          <p:spPr>
            <a:xfrm>
              <a:off x="10886522" y="3615192"/>
              <a:ext cx="7031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173" name="Legend3">
              <a:extLst>
                <a:ext uri="{FF2B5EF4-FFF2-40B4-BE49-F238E27FC236}">
                  <a16:creationId xmlns:a16="http://schemas.microsoft.com/office/drawing/2014/main" id="{82A2EDB8-7077-4828-A179-C71254D25240}"/>
                </a:ext>
              </a:extLst>
            </p:cNvPr>
            <p:cNvSpPr txBox="1"/>
            <p:nvPr/>
          </p:nvSpPr>
          <p:spPr>
            <a:xfrm>
              <a:off x="10886522" y="3986614"/>
              <a:ext cx="7031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174" name="LineLegend3">
              <a:extLst>
                <a:ext uri="{FF2B5EF4-FFF2-40B4-BE49-F238E27FC236}">
                  <a16:creationId xmlns:a16="http://schemas.microsoft.com/office/drawing/2014/main" id="{2448ADD9-A91E-442F-879C-69BBEA06E6B8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409278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de-DE" sz="1050" dirty="0">
                <a:solidFill>
                  <a:srgbClr val="003063"/>
                </a:solidFill>
              </a:endParaRPr>
            </a:p>
          </p:txBody>
        </p:sp>
        <p:sp>
          <p:nvSpPr>
            <p:cNvPr id="175" name="LineLegend2">
              <a:extLst>
                <a:ext uri="{FF2B5EF4-FFF2-40B4-BE49-F238E27FC236}">
                  <a16:creationId xmlns:a16="http://schemas.microsoft.com/office/drawing/2014/main" id="{2E3E0F46-F47D-48A4-B399-BEE9F1052B36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719425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de-DE" sz="1050" dirty="0">
                <a:solidFill>
                  <a:srgbClr val="003063"/>
                </a:solidFill>
              </a:endParaRPr>
            </a:p>
          </p:txBody>
        </p:sp>
        <p:sp>
          <p:nvSpPr>
            <p:cNvPr id="176" name="LineLegend1">
              <a:extLst>
                <a:ext uri="{FF2B5EF4-FFF2-40B4-BE49-F238E27FC236}">
                  <a16:creationId xmlns:a16="http://schemas.microsoft.com/office/drawing/2014/main" id="{EC00CFE1-FC76-4965-9AC9-108468A3A2D6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35149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de-DE" sz="1050" dirty="0">
                <a:solidFill>
                  <a:srgbClr val="003063"/>
                </a:solidFill>
              </a:endParaRPr>
            </a:p>
          </p:txBody>
        </p:sp>
      </p:grpSp>
      <p:grpSp>
        <p:nvGrpSpPr>
          <p:cNvPr id="177" name="LegendMoons" hidden="1">
            <a:extLst>
              <a:ext uri="{FF2B5EF4-FFF2-40B4-BE49-F238E27FC236}">
                <a16:creationId xmlns:a16="http://schemas.microsoft.com/office/drawing/2014/main" id="{3BE8AA52-B35E-4BD2-B9C0-F8766AF89166}"/>
              </a:ext>
            </a:extLst>
          </p:cNvPr>
          <p:cNvGrpSpPr/>
          <p:nvPr userDrawn="1"/>
        </p:nvGrpSpPr>
        <p:grpSpPr>
          <a:xfrm>
            <a:off x="7941697" y="1020536"/>
            <a:ext cx="791862" cy="1298894"/>
            <a:chOff x="7723680" y="1702457"/>
            <a:chExt cx="1055816" cy="1731859"/>
          </a:xfrm>
        </p:grpSpPr>
        <p:sp>
          <p:nvSpPr>
            <p:cNvPr id="178" name="Legend1">
              <a:extLst>
                <a:ext uri="{FF2B5EF4-FFF2-40B4-BE49-F238E27FC236}">
                  <a16:creationId xmlns:a16="http://schemas.microsoft.com/office/drawing/2014/main" id="{DA773830-6D88-4AF8-AB20-83712E7D7051}"/>
                </a:ext>
              </a:extLst>
            </p:cNvPr>
            <p:cNvSpPr txBox="1"/>
            <p:nvPr/>
          </p:nvSpPr>
          <p:spPr>
            <a:xfrm>
              <a:off x="8076312" y="1709816"/>
              <a:ext cx="7031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186" name="Legend2">
              <a:extLst>
                <a:ext uri="{FF2B5EF4-FFF2-40B4-BE49-F238E27FC236}">
                  <a16:creationId xmlns:a16="http://schemas.microsoft.com/office/drawing/2014/main" id="{7EADB4A4-C117-49DA-9CCF-7434D0F7F0CD}"/>
                </a:ext>
              </a:extLst>
            </p:cNvPr>
            <p:cNvSpPr txBox="1"/>
            <p:nvPr/>
          </p:nvSpPr>
          <p:spPr>
            <a:xfrm>
              <a:off x="8076312" y="2085274"/>
              <a:ext cx="7031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198" name="Legend3">
              <a:extLst>
                <a:ext uri="{FF2B5EF4-FFF2-40B4-BE49-F238E27FC236}">
                  <a16:creationId xmlns:a16="http://schemas.microsoft.com/office/drawing/2014/main" id="{0510FCB9-58D5-4C32-9E18-965FA789F5AE}"/>
                </a:ext>
              </a:extLst>
            </p:cNvPr>
            <p:cNvSpPr txBox="1"/>
            <p:nvPr/>
          </p:nvSpPr>
          <p:spPr>
            <a:xfrm>
              <a:off x="8076312" y="2460733"/>
              <a:ext cx="7031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199" name="Legend4">
              <a:extLst>
                <a:ext uri="{FF2B5EF4-FFF2-40B4-BE49-F238E27FC236}">
                  <a16:creationId xmlns:a16="http://schemas.microsoft.com/office/drawing/2014/main" id="{DF3A36DD-C671-44A6-9F8C-59EB63702E72}"/>
                </a:ext>
              </a:extLst>
            </p:cNvPr>
            <p:cNvSpPr txBox="1"/>
            <p:nvPr/>
          </p:nvSpPr>
          <p:spPr>
            <a:xfrm>
              <a:off x="8076312" y="2836192"/>
              <a:ext cx="7031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200" name="Legend5">
              <a:extLst>
                <a:ext uri="{FF2B5EF4-FFF2-40B4-BE49-F238E27FC236}">
                  <a16:creationId xmlns:a16="http://schemas.microsoft.com/office/drawing/2014/main" id="{65A7F376-1F17-4E2E-AFCC-5E7B5C525766}"/>
                </a:ext>
              </a:extLst>
            </p:cNvPr>
            <p:cNvSpPr txBox="1"/>
            <p:nvPr/>
          </p:nvSpPr>
          <p:spPr>
            <a:xfrm>
              <a:off x="8076312" y="3211653"/>
              <a:ext cx="7031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grpSp>
          <p:nvGrpSpPr>
            <p:cNvPr id="201" name="MoonLegend1">
              <a:extLst>
                <a:ext uri="{FF2B5EF4-FFF2-40B4-BE49-F238E27FC236}">
                  <a16:creationId xmlns:a16="http://schemas.microsoft.com/office/drawing/2014/main" id="{415BACA4-5DF0-4A41-A335-C9D44029199F}"/>
                </a:ext>
              </a:extLst>
            </p:cNvPr>
            <p:cNvGrpSpPr>
              <a:grpSpLocks noChangeAspect="1"/>
            </p:cNvGrpSpPr>
            <p:nvPr>
              <p:custDataLst>
                <p:tags r:id="rId21"/>
              </p:custDataLst>
            </p:nvPr>
          </p:nvGrpSpPr>
          <p:grpSpPr>
            <a:xfrm>
              <a:off x="7723680" y="1702457"/>
              <a:ext cx="228600" cy="228600"/>
              <a:chOff x="762000" y="1270000"/>
              <a:chExt cx="254000" cy="254000"/>
            </a:xfrm>
          </p:grpSpPr>
          <p:sp>
            <p:nvSpPr>
              <p:cNvPr id="214" name="Oval 213">
                <a:extLst>
                  <a:ext uri="{FF2B5EF4-FFF2-40B4-BE49-F238E27FC236}">
                    <a16:creationId xmlns:a16="http://schemas.microsoft.com/office/drawing/2014/main" id="{84D9B222-2580-4366-B04E-CEFF8E65E6BC}"/>
                  </a:ext>
                </a:extLst>
              </p:cNvPr>
              <p:cNvSpPr/>
              <p:nvPr>
                <p:custDataLst>
                  <p:tags r:id="rId34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050" dirty="0">
                  <a:solidFill>
                    <a:srgbClr val="003063"/>
                  </a:solidFill>
                </a:endParaRPr>
              </a:p>
            </p:txBody>
          </p:sp>
          <p:sp>
            <p:nvSpPr>
              <p:cNvPr id="215" name="Arc 214">
                <a:extLst>
                  <a:ext uri="{FF2B5EF4-FFF2-40B4-BE49-F238E27FC236}">
                    <a16:creationId xmlns:a16="http://schemas.microsoft.com/office/drawing/2014/main" id="{B43471DF-61D9-4B88-AA57-51956F18CED6}"/>
                  </a:ext>
                </a:extLst>
              </p:cNvPr>
              <p:cNvSpPr/>
              <p:nvPr>
                <p:custDataLst>
                  <p:tags r:id="rId35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sz="1050" dirty="0">
                  <a:solidFill>
                    <a:srgbClr val="003063"/>
                  </a:solidFill>
                </a:endParaRPr>
              </a:p>
            </p:txBody>
          </p:sp>
        </p:grpSp>
        <p:grpSp>
          <p:nvGrpSpPr>
            <p:cNvPr id="202" name="MoonLegend2">
              <a:extLst>
                <a:ext uri="{FF2B5EF4-FFF2-40B4-BE49-F238E27FC236}">
                  <a16:creationId xmlns:a16="http://schemas.microsoft.com/office/drawing/2014/main" id="{675B9A28-766C-4DC1-97FB-FFC1C33DB303}"/>
                </a:ext>
              </a:extLst>
            </p:cNvPr>
            <p:cNvGrpSpPr>
              <a:grpSpLocks noChangeAspect="1"/>
            </p:cNvGrpSpPr>
            <p:nvPr>
              <p:custDataLst>
                <p:tags r:id="rId22"/>
              </p:custDataLst>
            </p:nvPr>
          </p:nvGrpSpPr>
          <p:grpSpPr>
            <a:xfrm>
              <a:off x="7723680" y="2078270"/>
              <a:ext cx="228600" cy="228600"/>
              <a:chOff x="762000" y="1270000"/>
              <a:chExt cx="254000" cy="254000"/>
            </a:xfrm>
          </p:grpSpPr>
          <p:sp>
            <p:nvSpPr>
              <p:cNvPr id="212" name="Oval 211">
                <a:extLst>
                  <a:ext uri="{FF2B5EF4-FFF2-40B4-BE49-F238E27FC236}">
                    <a16:creationId xmlns:a16="http://schemas.microsoft.com/office/drawing/2014/main" id="{7CBAFFC2-B618-4A90-A807-8F96C3067D3E}"/>
                  </a:ext>
                </a:extLst>
              </p:cNvPr>
              <p:cNvSpPr/>
              <p:nvPr>
                <p:custDataLst>
                  <p:tags r:id="rId32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050" dirty="0">
                  <a:solidFill>
                    <a:srgbClr val="003063"/>
                  </a:solidFill>
                </a:endParaRPr>
              </a:p>
            </p:txBody>
          </p:sp>
          <p:sp>
            <p:nvSpPr>
              <p:cNvPr id="213" name="Arc 212">
                <a:extLst>
                  <a:ext uri="{FF2B5EF4-FFF2-40B4-BE49-F238E27FC236}">
                    <a16:creationId xmlns:a16="http://schemas.microsoft.com/office/drawing/2014/main" id="{C76633ED-9316-457E-B4A8-D4727C30861F}"/>
                  </a:ext>
                </a:extLst>
              </p:cNvPr>
              <p:cNvSpPr/>
              <p:nvPr>
                <p:custDataLst>
                  <p:tags r:id="rId33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sz="1050" dirty="0">
                  <a:solidFill>
                    <a:srgbClr val="003063"/>
                  </a:solidFill>
                </a:endParaRPr>
              </a:p>
            </p:txBody>
          </p:sp>
        </p:grpSp>
        <p:grpSp>
          <p:nvGrpSpPr>
            <p:cNvPr id="203" name="MoonLegend3">
              <a:extLst>
                <a:ext uri="{FF2B5EF4-FFF2-40B4-BE49-F238E27FC236}">
                  <a16:creationId xmlns:a16="http://schemas.microsoft.com/office/drawing/2014/main" id="{31F411D0-D3A1-4F20-90A0-01F2604B1E82}"/>
                </a:ext>
              </a:extLst>
            </p:cNvPr>
            <p:cNvGrpSpPr>
              <a:grpSpLocks noChangeAspect="1"/>
            </p:cNvGrpSpPr>
            <p:nvPr>
              <p:custDataLst>
                <p:tags r:id="rId23"/>
              </p:custDataLst>
            </p:nvPr>
          </p:nvGrpSpPr>
          <p:grpSpPr>
            <a:xfrm>
              <a:off x="7723680" y="2454085"/>
              <a:ext cx="228600" cy="228600"/>
              <a:chOff x="762000" y="1270000"/>
              <a:chExt cx="254000" cy="254000"/>
            </a:xfrm>
          </p:grpSpPr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C8F38DC8-6FFF-4C18-BF96-F68036169F92}"/>
                  </a:ext>
                </a:extLst>
              </p:cNvPr>
              <p:cNvSpPr/>
              <p:nvPr>
                <p:custDataLst>
                  <p:tags r:id="rId30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050" dirty="0">
                  <a:solidFill>
                    <a:srgbClr val="003063"/>
                  </a:solidFill>
                </a:endParaRPr>
              </a:p>
            </p:txBody>
          </p:sp>
          <p:sp>
            <p:nvSpPr>
              <p:cNvPr id="211" name="Arc 210">
                <a:extLst>
                  <a:ext uri="{FF2B5EF4-FFF2-40B4-BE49-F238E27FC236}">
                    <a16:creationId xmlns:a16="http://schemas.microsoft.com/office/drawing/2014/main" id="{3D687CCA-CDF7-45C8-9BB4-6B0C86CCB8F7}"/>
                  </a:ext>
                </a:extLst>
              </p:cNvPr>
              <p:cNvSpPr/>
              <p:nvPr>
                <p:custDataLst>
                  <p:tags r:id="rId31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sz="1050" dirty="0">
                  <a:solidFill>
                    <a:srgbClr val="003063"/>
                  </a:solidFill>
                </a:endParaRPr>
              </a:p>
            </p:txBody>
          </p:sp>
        </p:grpSp>
        <p:grpSp>
          <p:nvGrpSpPr>
            <p:cNvPr id="204" name="MoonLegend4">
              <a:extLst>
                <a:ext uri="{FF2B5EF4-FFF2-40B4-BE49-F238E27FC236}">
                  <a16:creationId xmlns:a16="http://schemas.microsoft.com/office/drawing/2014/main" id="{BE712860-82F9-4FD9-B947-9C71B5EDDF83}"/>
                </a:ext>
              </a:extLst>
            </p:cNvPr>
            <p:cNvGrpSpPr>
              <a:grpSpLocks noChangeAspect="1"/>
            </p:cNvGrpSpPr>
            <p:nvPr>
              <p:custDataLst>
                <p:tags r:id="rId24"/>
              </p:custDataLst>
            </p:nvPr>
          </p:nvGrpSpPr>
          <p:grpSpPr>
            <a:xfrm>
              <a:off x="7723680" y="2829900"/>
              <a:ext cx="228600" cy="228600"/>
              <a:chOff x="762000" y="1270000"/>
              <a:chExt cx="254000" cy="254000"/>
            </a:xfrm>
          </p:grpSpPr>
          <p:sp>
            <p:nvSpPr>
              <p:cNvPr id="208" name="Oval 207">
                <a:extLst>
                  <a:ext uri="{FF2B5EF4-FFF2-40B4-BE49-F238E27FC236}">
                    <a16:creationId xmlns:a16="http://schemas.microsoft.com/office/drawing/2014/main" id="{7F181F35-9CA8-4EDA-AB18-C8ACACE607FB}"/>
                  </a:ext>
                </a:extLst>
              </p:cNvPr>
              <p:cNvSpPr/>
              <p:nvPr>
                <p:custDataLst>
                  <p:tags r:id="rId28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050" dirty="0">
                  <a:solidFill>
                    <a:srgbClr val="003063"/>
                  </a:solidFill>
                </a:endParaRPr>
              </a:p>
            </p:txBody>
          </p:sp>
          <p:sp>
            <p:nvSpPr>
              <p:cNvPr id="209" name="Arc 208">
                <a:extLst>
                  <a:ext uri="{FF2B5EF4-FFF2-40B4-BE49-F238E27FC236}">
                    <a16:creationId xmlns:a16="http://schemas.microsoft.com/office/drawing/2014/main" id="{C613E258-D7CB-4AE2-BD18-D0811AF5333B}"/>
                  </a:ext>
                </a:extLst>
              </p:cNvPr>
              <p:cNvSpPr/>
              <p:nvPr>
                <p:custDataLst>
                  <p:tags r:id="rId29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sz="1050" dirty="0">
                  <a:solidFill>
                    <a:srgbClr val="003063"/>
                  </a:solidFill>
                </a:endParaRPr>
              </a:p>
            </p:txBody>
          </p:sp>
        </p:grpSp>
        <p:grpSp>
          <p:nvGrpSpPr>
            <p:cNvPr id="205" name="MoonLegend5">
              <a:extLst>
                <a:ext uri="{FF2B5EF4-FFF2-40B4-BE49-F238E27FC236}">
                  <a16:creationId xmlns:a16="http://schemas.microsoft.com/office/drawing/2014/main" id="{E287AB56-25E5-41A9-A729-B649A4F3D7F9}"/>
                </a:ext>
              </a:extLst>
            </p:cNvPr>
            <p:cNvGrpSpPr>
              <a:grpSpLocks noChangeAspect="1"/>
            </p:cNvGrpSpPr>
            <p:nvPr>
              <p:custDataLst>
                <p:tags r:id="rId25"/>
              </p:custDataLst>
            </p:nvPr>
          </p:nvGrpSpPr>
          <p:grpSpPr>
            <a:xfrm>
              <a:off x="7723680" y="3205716"/>
              <a:ext cx="228600" cy="228600"/>
              <a:chOff x="762000" y="1270000"/>
              <a:chExt cx="254000" cy="254000"/>
            </a:xfrm>
          </p:grpSpPr>
          <p:sp>
            <p:nvSpPr>
              <p:cNvPr id="206" name="Oval 205">
                <a:extLst>
                  <a:ext uri="{FF2B5EF4-FFF2-40B4-BE49-F238E27FC236}">
                    <a16:creationId xmlns:a16="http://schemas.microsoft.com/office/drawing/2014/main" id="{8810B93C-F64C-4EF9-990A-6FB552A1CDCB}"/>
                  </a:ext>
                </a:extLst>
              </p:cNvPr>
              <p:cNvSpPr/>
              <p:nvPr>
                <p:custDataLst>
                  <p:tags r:id="rId26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050" dirty="0">
                  <a:solidFill>
                    <a:srgbClr val="003063"/>
                  </a:solidFill>
                </a:endParaRPr>
              </a:p>
            </p:txBody>
          </p:sp>
          <p:sp>
            <p:nvSpPr>
              <p:cNvPr id="207" name="Arc 206">
                <a:extLst>
                  <a:ext uri="{FF2B5EF4-FFF2-40B4-BE49-F238E27FC236}">
                    <a16:creationId xmlns:a16="http://schemas.microsoft.com/office/drawing/2014/main" id="{953C2370-B805-4F87-B399-7C60256034D8}"/>
                  </a:ext>
                </a:extLst>
              </p:cNvPr>
              <p:cNvSpPr/>
              <p:nvPr>
                <p:custDataLst>
                  <p:tags r:id="rId27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sz="1050" dirty="0">
                  <a:solidFill>
                    <a:srgbClr val="003063"/>
                  </a:solidFill>
                </a:endParaRPr>
              </a:p>
            </p:txBody>
          </p:sp>
        </p:grpSp>
      </p:grpSp>
      <p:grpSp>
        <p:nvGrpSpPr>
          <p:cNvPr id="216" name="LegendBoxes" hidden="1">
            <a:extLst>
              <a:ext uri="{FF2B5EF4-FFF2-40B4-BE49-F238E27FC236}">
                <a16:creationId xmlns:a16="http://schemas.microsoft.com/office/drawing/2014/main" id="{2857E19E-984D-4633-A02E-A446B8DC6BB3}"/>
              </a:ext>
            </a:extLst>
          </p:cNvPr>
          <p:cNvGrpSpPr/>
          <p:nvPr userDrawn="1"/>
        </p:nvGrpSpPr>
        <p:grpSpPr>
          <a:xfrm>
            <a:off x="7961562" y="3286124"/>
            <a:ext cx="771999" cy="1287961"/>
            <a:chOff x="10652400" y="4322823"/>
            <a:chExt cx="1029331" cy="1717282"/>
          </a:xfrm>
        </p:grpSpPr>
        <p:sp>
          <p:nvSpPr>
            <p:cNvPr id="217" name="RectangleLegend1">
              <a:extLst>
                <a:ext uri="{FF2B5EF4-FFF2-40B4-BE49-F238E27FC236}">
                  <a16:creationId xmlns:a16="http://schemas.microsoft.com/office/drawing/2014/main" id="{B09314CB-E435-4EF2-95E1-1779201AE33B}"/>
                </a:ext>
              </a:extLst>
            </p:cNvPr>
            <p:cNvSpPr/>
            <p:nvPr/>
          </p:nvSpPr>
          <p:spPr>
            <a:xfrm>
              <a:off x="10652400" y="4344182"/>
              <a:ext cx="172729" cy="172729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050" dirty="0">
                <a:solidFill>
                  <a:srgbClr val="003063"/>
                </a:solidFill>
              </a:endParaRPr>
            </a:p>
          </p:txBody>
        </p:sp>
        <p:sp>
          <p:nvSpPr>
            <p:cNvPr id="218" name="RectangleLegend2">
              <a:extLst>
                <a:ext uri="{FF2B5EF4-FFF2-40B4-BE49-F238E27FC236}">
                  <a16:creationId xmlns:a16="http://schemas.microsoft.com/office/drawing/2014/main" id="{B3D8A7D1-194E-4E68-B869-90966F695752}"/>
                </a:ext>
              </a:extLst>
            </p:cNvPr>
            <p:cNvSpPr/>
            <p:nvPr/>
          </p:nvSpPr>
          <p:spPr>
            <a:xfrm>
              <a:off x="10652400" y="4723680"/>
              <a:ext cx="172729" cy="172729"/>
            </a:xfrm>
            <a:prstGeom prst="rect">
              <a:avLst/>
            </a:prstGeom>
            <a:solidFill>
              <a:schemeClr val="accent2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050" dirty="0">
                <a:solidFill>
                  <a:srgbClr val="003063"/>
                </a:solidFill>
              </a:endParaRPr>
            </a:p>
          </p:txBody>
        </p:sp>
        <p:sp>
          <p:nvSpPr>
            <p:cNvPr id="219" name="RectangleLegend3">
              <a:extLst>
                <a:ext uri="{FF2B5EF4-FFF2-40B4-BE49-F238E27FC236}">
                  <a16:creationId xmlns:a16="http://schemas.microsoft.com/office/drawing/2014/main" id="{95F2F954-6550-468B-89A4-F9B22E4DE897}"/>
                </a:ext>
              </a:extLst>
            </p:cNvPr>
            <p:cNvSpPr/>
            <p:nvPr/>
          </p:nvSpPr>
          <p:spPr>
            <a:xfrm>
              <a:off x="10652400" y="5097276"/>
              <a:ext cx="172729" cy="172729"/>
            </a:xfrm>
            <a:prstGeom prst="rect">
              <a:avLst/>
            </a:prstGeom>
            <a:solidFill>
              <a:schemeClr val="accent3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050" dirty="0">
                <a:solidFill>
                  <a:srgbClr val="003063"/>
                </a:solidFill>
              </a:endParaRPr>
            </a:p>
          </p:txBody>
        </p:sp>
        <p:sp>
          <p:nvSpPr>
            <p:cNvPr id="220" name="RectangleLegend4">
              <a:extLst>
                <a:ext uri="{FF2B5EF4-FFF2-40B4-BE49-F238E27FC236}">
                  <a16:creationId xmlns:a16="http://schemas.microsoft.com/office/drawing/2014/main" id="{5A8C9CBC-0167-47CA-81E9-D600B0B25A89}"/>
                </a:ext>
              </a:extLst>
            </p:cNvPr>
            <p:cNvSpPr/>
            <p:nvPr/>
          </p:nvSpPr>
          <p:spPr>
            <a:xfrm>
              <a:off x="10652400" y="5470872"/>
              <a:ext cx="172729" cy="172729"/>
            </a:xfrm>
            <a:prstGeom prst="rect">
              <a:avLst/>
            </a:prstGeom>
            <a:solidFill>
              <a:schemeClr val="accent4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050" dirty="0">
                <a:solidFill>
                  <a:srgbClr val="003063"/>
                </a:solidFill>
              </a:endParaRPr>
            </a:p>
          </p:txBody>
        </p:sp>
        <p:sp>
          <p:nvSpPr>
            <p:cNvPr id="221" name="RectangleLegend5">
              <a:extLst>
                <a:ext uri="{FF2B5EF4-FFF2-40B4-BE49-F238E27FC236}">
                  <a16:creationId xmlns:a16="http://schemas.microsoft.com/office/drawing/2014/main" id="{A293C9E9-1FAB-49B8-BE8C-37954795F31B}"/>
                </a:ext>
              </a:extLst>
            </p:cNvPr>
            <p:cNvSpPr/>
            <p:nvPr/>
          </p:nvSpPr>
          <p:spPr>
            <a:xfrm>
              <a:off x="10652400" y="5844468"/>
              <a:ext cx="172729" cy="172729"/>
            </a:xfrm>
            <a:prstGeom prst="rect">
              <a:avLst/>
            </a:prstGeom>
            <a:solidFill>
              <a:schemeClr val="accent5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050" dirty="0">
                <a:solidFill>
                  <a:srgbClr val="003063"/>
                </a:solidFill>
              </a:endParaRPr>
            </a:p>
          </p:txBody>
        </p:sp>
        <p:sp>
          <p:nvSpPr>
            <p:cNvPr id="222" name="Legend1">
              <a:extLst>
                <a:ext uri="{FF2B5EF4-FFF2-40B4-BE49-F238E27FC236}">
                  <a16:creationId xmlns:a16="http://schemas.microsoft.com/office/drawing/2014/main" id="{72170260-544D-4809-A15F-8E47F7C5464E}"/>
                </a:ext>
              </a:extLst>
            </p:cNvPr>
            <p:cNvSpPr txBox="1"/>
            <p:nvPr/>
          </p:nvSpPr>
          <p:spPr>
            <a:xfrm>
              <a:off x="10978546" y="4322823"/>
              <a:ext cx="703183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223" name="Legend2">
              <a:extLst>
                <a:ext uri="{FF2B5EF4-FFF2-40B4-BE49-F238E27FC236}">
                  <a16:creationId xmlns:a16="http://schemas.microsoft.com/office/drawing/2014/main" id="{9CB703BB-0FFD-4473-AE02-1568728105E7}"/>
                </a:ext>
              </a:extLst>
            </p:cNvPr>
            <p:cNvSpPr txBox="1"/>
            <p:nvPr/>
          </p:nvSpPr>
          <p:spPr>
            <a:xfrm>
              <a:off x="10978547" y="4702322"/>
              <a:ext cx="7031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224" name="Legend3">
              <a:extLst>
                <a:ext uri="{FF2B5EF4-FFF2-40B4-BE49-F238E27FC236}">
                  <a16:creationId xmlns:a16="http://schemas.microsoft.com/office/drawing/2014/main" id="{73529908-957E-46ED-AA29-2070B56FBD2F}"/>
                </a:ext>
              </a:extLst>
            </p:cNvPr>
            <p:cNvSpPr txBox="1"/>
            <p:nvPr/>
          </p:nvSpPr>
          <p:spPr>
            <a:xfrm>
              <a:off x="10978546" y="5081819"/>
              <a:ext cx="703183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225" name="Legend4">
              <a:extLst>
                <a:ext uri="{FF2B5EF4-FFF2-40B4-BE49-F238E27FC236}">
                  <a16:creationId xmlns:a16="http://schemas.microsoft.com/office/drawing/2014/main" id="{0CA8B082-F08A-40DD-A8B3-0F0689DED3AB}"/>
                </a:ext>
              </a:extLst>
            </p:cNvPr>
            <p:cNvSpPr txBox="1"/>
            <p:nvPr/>
          </p:nvSpPr>
          <p:spPr>
            <a:xfrm>
              <a:off x="10978546" y="5453241"/>
              <a:ext cx="703183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226" name="Legend5">
              <a:extLst>
                <a:ext uri="{FF2B5EF4-FFF2-40B4-BE49-F238E27FC236}">
                  <a16:creationId xmlns:a16="http://schemas.microsoft.com/office/drawing/2014/main" id="{64BA10B5-89A4-4A91-A4E8-3C058451ECC9}"/>
                </a:ext>
              </a:extLst>
            </p:cNvPr>
            <p:cNvSpPr txBox="1"/>
            <p:nvPr/>
          </p:nvSpPr>
          <p:spPr>
            <a:xfrm>
              <a:off x="10978545" y="5824661"/>
              <a:ext cx="703183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44046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  <p:sldLayoutId id="2147483779" r:id="rId12"/>
    <p:sldLayoutId id="2147483780" r:id="rId13"/>
    <p:sldLayoutId id="2147483781" r:id="rId14"/>
  </p:sldLayoutIdLst>
  <p:hf hdr="0" ftr="0" dt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lang="de-DE" sz="1875" b="0" kern="1200" cap="all" spc="0" baseline="0" dirty="0">
          <a:ln w="6350" cap="flat">
            <a:noFill/>
            <a:miter lim="800000"/>
          </a:ln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ts val="225"/>
        </a:spcBef>
        <a:spcAft>
          <a:spcPts val="225"/>
        </a:spcAft>
        <a:buClr>
          <a:schemeClr val="tx1"/>
        </a:buClr>
        <a:buSzPct val="100000"/>
        <a:buFont typeface="Segoe UI" panose="020B0502040204020203" pitchFamily="34" charset="0"/>
        <a:buChar char="​"/>
        <a:defRPr lang="en-US" sz="1200" kern="1200" dirty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137160" indent="-137160" algn="l" defTabSz="685800" rtl="0" eaLnBrk="1" latinLnBrk="0" hangingPunct="1">
        <a:lnSpc>
          <a:spcPct val="100000"/>
        </a:lnSpc>
        <a:spcBef>
          <a:spcPts val="0"/>
        </a:spcBef>
        <a:spcAft>
          <a:spcPts val="225"/>
        </a:spcAft>
        <a:buClrTx/>
        <a:buSzPct val="100000"/>
        <a:buFont typeface="Wingdings" panose="05000000000000000000" pitchFamily="2" charset="2"/>
        <a:buChar char="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274320" indent="-137160" algn="l" defTabSz="685800" rtl="0" eaLnBrk="1" latinLnBrk="0" hangingPunct="1">
        <a:lnSpc>
          <a:spcPct val="100000"/>
        </a:lnSpc>
        <a:spcBef>
          <a:spcPts val="0"/>
        </a:spcBef>
        <a:spcAft>
          <a:spcPts val="225"/>
        </a:spcAft>
        <a:buClrTx/>
        <a:buSzPct val="100000"/>
        <a:buFont typeface="Wingdings" panose="05000000000000000000" pitchFamily="2" charset="2"/>
        <a:buChar char="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411480" indent="-137160" algn="l" defTabSz="685800" rtl="0" eaLnBrk="1" latinLnBrk="0" hangingPunct="1">
        <a:lnSpc>
          <a:spcPct val="100000"/>
        </a:lnSpc>
        <a:spcBef>
          <a:spcPts val="0"/>
        </a:spcBef>
        <a:spcAft>
          <a:spcPts val="225"/>
        </a:spcAft>
        <a:buClrTx/>
        <a:buSzPct val="100000"/>
        <a:buFont typeface="Wingdings" panose="05000000000000000000" pitchFamily="2" charset="2"/>
        <a:buChar char="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548640" indent="-137160" algn="l" defTabSz="685800" rtl="0" eaLnBrk="1" latinLnBrk="0" hangingPunct="1">
        <a:lnSpc>
          <a:spcPct val="100000"/>
        </a:lnSpc>
        <a:spcBef>
          <a:spcPts val="0"/>
        </a:spcBef>
        <a:spcAft>
          <a:spcPts val="225"/>
        </a:spcAft>
        <a:buClrTx/>
        <a:buSzPct val="100000"/>
        <a:buFont typeface="Wingdings" panose="05000000000000000000" pitchFamily="2" charset="2"/>
        <a:buChar char="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814388" indent="-128588" algn="l" defTabSz="685800" rtl="0" eaLnBrk="1" latinLnBrk="0" hangingPunct="1">
        <a:lnSpc>
          <a:spcPct val="100000"/>
        </a:lnSpc>
        <a:spcBef>
          <a:spcPts val="0"/>
        </a:spcBef>
        <a:spcAft>
          <a:spcPts val="225"/>
        </a:spcAft>
        <a:buSzPct val="100000"/>
        <a:buFont typeface="Arial" panose="020B0604020202020204" pitchFamily="34" charset="0"/>
        <a:buChar char="▫"/>
        <a:defRPr sz="12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6pPr>
      <a:lvl7pPr marL="814388" indent="-128588" algn="l" defTabSz="685800" rtl="0" eaLnBrk="1" latinLnBrk="0" hangingPunct="1">
        <a:lnSpc>
          <a:spcPct val="100000"/>
        </a:lnSpc>
        <a:spcBef>
          <a:spcPts val="0"/>
        </a:spcBef>
        <a:spcAft>
          <a:spcPts val="225"/>
        </a:spcAft>
        <a:buSzPct val="100000"/>
        <a:buFont typeface="Arial" panose="020B0604020202020204" pitchFamily="34" charset="0"/>
        <a:buChar char="▫"/>
        <a:defRPr sz="12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7pPr>
      <a:lvl8pPr marL="814388" indent="-128588" algn="l" defTabSz="685800" rtl="0" eaLnBrk="1" latinLnBrk="0" hangingPunct="1">
        <a:lnSpc>
          <a:spcPct val="100000"/>
        </a:lnSpc>
        <a:spcBef>
          <a:spcPts val="0"/>
        </a:spcBef>
        <a:spcAft>
          <a:spcPts val="225"/>
        </a:spcAft>
        <a:buSzPct val="100000"/>
        <a:buFont typeface="Arial" panose="020B0604020202020204" pitchFamily="34" charset="0"/>
        <a:buChar char="▫"/>
        <a:defRPr sz="12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8pPr>
      <a:lvl9pPr marL="814388" indent="-128588" algn="l" defTabSz="685800" rtl="0" eaLnBrk="1" latinLnBrk="0" hangingPunct="1">
        <a:lnSpc>
          <a:spcPct val="100000"/>
        </a:lnSpc>
        <a:spcBef>
          <a:spcPts val="0"/>
        </a:spcBef>
        <a:spcAft>
          <a:spcPts val="225"/>
        </a:spcAft>
        <a:buSzPct val="100000"/>
        <a:buFont typeface="Arial" panose="020B0604020202020204" pitchFamily="34" charset="0"/>
        <a:buChar char="▫"/>
        <a:defRPr sz="12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8">
          <p15:clr>
            <a:srgbClr val="5ACBF0"/>
          </p15:clr>
        </p15:guide>
        <p15:guide id="2" orient="horz" pos="3912">
          <p15:clr>
            <a:srgbClr val="5ACBF0"/>
          </p15:clr>
        </p15:guide>
        <p15:guide id="3" orient="horz" pos="1075">
          <p15:clr>
            <a:srgbClr val="F26B43"/>
          </p15:clr>
        </p15:guide>
        <p15:guide id="4" pos="7329">
          <p15:clr>
            <a:srgbClr val="F26B43"/>
          </p15:clr>
        </p15:guide>
        <p15:guide id="5" pos="345">
          <p15:clr>
            <a:srgbClr val="F26B43"/>
          </p15:clr>
        </p15:guide>
        <p15:guide id="6" orient="horz" pos="4063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4BC40847-AF8B-4097-9A07-2349A751A05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6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413" imgH="416" progId="TCLayout.ActiveDocument.1">
                  <p:embed/>
                </p:oleObj>
              </mc:Choice>
              <mc:Fallback>
                <p:oleObj name="think-cell Slide" r:id="rId36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4BC40847-AF8B-4097-9A07-2349A751A0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822936C7-21A1-42FA-B6D9-3E7A6805A69F}"/>
              </a:ext>
            </a:extLst>
          </p:cNvPr>
          <p:cNvSpPr/>
          <p:nvPr userDrawn="1">
            <p:custDataLst>
              <p:tags r:id="rId17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875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16" name="4. Footnote" hidden="1">
            <a:extLst>
              <a:ext uri="{FF2B5EF4-FFF2-40B4-BE49-F238E27FC236}">
                <a16:creationId xmlns:a16="http://schemas.microsoft.com/office/drawing/2014/main" id="{772E4927-517C-4D61-9929-9FFDE5F31A03}"/>
              </a:ext>
            </a:extLst>
          </p:cNvPr>
          <p:cNvSpPr txBox="1"/>
          <p:nvPr userDrawn="1">
            <p:custDataLst>
              <p:tags r:id="rId18"/>
            </p:custDataLst>
          </p:nvPr>
        </p:nvSpPr>
        <p:spPr>
          <a:xfrm>
            <a:off x="415479" y="4660223"/>
            <a:ext cx="5458968" cy="92333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>
            <a:defPPr>
              <a:defRPr lang="en-US"/>
            </a:defPPr>
            <a:lvl1pPr marL="203200" marR="0" lvl="0" indent="-21272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cs typeface="Arial" panose="020B0604020202020204" pitchFamily="34" charset="0"/>
              </a:defRPr>
            </a:lvl1pPr>
          </a:lstStyle>
          <a:p>
            <a:r>
              <a:rPr lang="de-DE" sz="600" dirty="0">
                <a:solidFill>
                  <a:srgbClr val="003063"/>
                </a:solidFill>
              </a:rPr>
              <a:t>Fußnotes</a:t>
            </a:r>
          </a:p>
        </p:txBody>
      </p:sp>
      <p:sp>
        <p:nvSpPr>
          <p:cNvPr id="57" name="2. Slide Title">
            <a:extLst>
              <a:ext uri="{FF2B5EF4-FFF2-40B4-BE49-F238E27FC236}">
                <a16:creationId xmlns:a16="http://schemas.microsoft.com/office/drawing/2014/main" id="{98FF70AE-7EF6-4E5B-9FFE-B44C852C9FBA}"/>
              </a:ext>
            </a:extLst>
          </p:cNvPr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416052" y="380330"/>
            <a:ext cx="8311896" cy="288541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de-DE" dirty="0"/>
          </a:p>
        </p:txBody>
      </p:sp>
      <p:grpSp>
        <p:nvGrpSpPr>
          <p:cNvPr id="59" name="Grid" hidden="1">
            <a:extLst>
              <a:ext uri="{FF2B5EF4-FFF2-40B4-BE49-F238E27FC236}">
                <a16:creationId xmlns:a16="http://schemas.microsoft.com/office/drawing/2014/main" id="{D35250B8-D61E-4F1A-9ACD-6E1BB958B78E}"/>
              </a:ext>
            </a:extLst>
          </p:cNvPr>
          <p:cNvGrpSpPr/>
          <p:nvPr userDrawn="1"/>
        </p:nvGrpSpPr>
        <p:grpSpPr>
          <a:xfrm>
            <a:off x="0" y="0"/>
            <a:ext cx="9142857" cy="5143500"/>
            <a:chOff x="0" y="0"/>
            <a:chExt cx="12190476" cy="6858000"/>
          </a:xfrm>
        </p:grpSpPr>
        <p:sp>
          <p:nvSpPr>
            <p:cNvPr id="60" name="slide margin">
              <a:extLst>
                <a:ext uri="{FF2B5EF4-FFF2-40B4-BE49-F238E27FC236}">
                  <a16:creationId xmlns:a16="http://schemas.microsoft.com/office/drawing/2014/main" id="{B96EBE04-E01D-4922-8601-F1AD43DC4DA0}"/>
                </a:ext>
              </a:extLst>
            </p:cNvPr>
            <p:cNvSpPr/>
            <p:nvPr/>
          </p:nvSpPr>
          <p:spPr bwMode="invGray">
            <a:xfrm>
              <a:off x="1524" y="0"/>
              <a:ext cx="12188952" cy="6858000"/>
            </a:xfrm>
            <a:custGeom>
              <a:avLst/>
              <a:gdLst>
                <a:gd name="connsiteX0" fmla="*/ 551868 w 12188952"/>
                <a:gd name="connsiteY0" fmla="*/ 1709928 h 6858000"/>
                <a:gd name="connsiteX1" fmla="*/ 551868 w 12188952"/>
                <a:gd name="connsiteY1" fmla="*/ 6217920 h 6858000"/>
                <a:gd name="connsiteX2" fmla="*/ 11636196 w 12188952"/>
                <a:gd name="connsiteY2" fmla="*/ 6217920 h 6858000"/>
                <a:gd name="connsiteX3" fmla="*/ 11636196 w 12188952"/>
                <a:gd name="connsiteY3" fmla="*/ 1709928 h 6858000"/>
                <a:gd name="connsiteX4" fmla="*/ 0 w 12188952"/>
                <a:gd name="connsiteY4" fmla="*/ 0 h 6858000"/>
                <a:gd name="connsiteX5" fmla="*/ 12188952 w 12188952"/>
                <a:gd name="connsiteY5" fmla="*/ 0 h 6858000"/>
                <a:gd name="connsiteX6" fmla="*/ 12188952 w 12188952"/>
                <a:gd name="connsiteY6" fmla="*/ 6858000 h 6858000"/>
                <a:gd name="connsiteX7" fmla="*/ 0 w 12188952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88952" h="6858000">
                  <a:moveTo>
                    <a:pt x="551868" y="1709928"/>
                  </a:moveTo>
                  <a:lnTo>
                    <a:pt x="551868" y="6217920"/>
                  </a:lnTo>
                  <a:lnTo>
                    <a:pt x="11636196" y="6217920"/>
                  </a:lnTo>
                  <a:lnTo>
                    <a:pt x="11636196" y="1709928"/>
                  </a:lnTo>
                  <a:close/>
                  <a:moveTo>
                    <a:pt x="0" y="0"/>
                  </a:moveTo>
                  <a:lnTo>
                    <a:pt x="12188952" y="0"/>
                  </a:lnTo>
                  <a:lnTo>
                    <a:pt x="1218895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0000">
                <a:alpha val="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350" dirty="0">
                <a:solidFill>
                  <a:srgbClr val="003063"/>
                </a:solidFill>
              </a:endParaRPr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5CA037B0-2A91-4357-A969-80F65F949266}"/>
                </a:ext>
              </a:extLst>
            </p:cNvPr>
            <p:cNvCxnSpPr/>
            <p:nvPr/>
          </p:nvCxnSpPr>
          <p:spPr bwMode="invGray">
            <a:xfrm>
              <a:off x="85946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E1BD7C67-EF90-4AA0-BA50-51299E7EEE4C}"/>
                </a:ext>
              </a:extLst>
            </p:cNvPr>
            <p:cNvCxnSpPr/>
            <p:nvPr/>
          </p:nvCxnSpPr>
          <p:spPr bwMode="invGray">
            <a:xfrm>
              <a:off x="1133254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7719564A-5227-44A7-ABC0-4C6BBC1E2D6F}"/>
                </a:ext>
              </a:extLst>
            </p:cNvPr>
            <p:cNvCxnSpPr/>
            <p:nvPr/>
          </p:nvCxnSpPr>
          <p:spPr bwMode="invGray">
            <a:xfrm>
              <a:off x="1811559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0FD85D0C-74E8-4603-86B8-FCC481122CE8}"/>
                </a:ext>
              </a:extLst>
            </p:cNvPr>
            <p:cNvCxnSpPr/>
            <p:nvPr/>
          </p:nvCxnSpPr>
          <p:spPr bwMode="invGray">
            <a:xfrm>
              <a:off x="2763658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7F8BF8BD-68B4-4717-8162-382FFCC9BC9A}"/>
                </a:ext>
              </a:extLst>
            </p:cNvPr>
            <p:cNvCxnSpPr/>
            <p:nvPr/>
          </p:nvCxnSpPr>
          <p:spPr bwMode="invGray">
            <a:xfrm>
              <a:off x="3715757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89DB0B65-FCD8-4DD7-833A-DEED6A420E2A}"/>
                </a:ext>
              </a:extLst>
            </p:cNvPr>
            <p:cNvCxnSpPr/>
            <p:nvPr/>
          </p:nvCxnSpPr>
          <p:spPr bwMode="invGray">
            <a:xfrm>
              <a:off x="4667856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E18151F3-D51F-4302-95BF-AE8E806F628D}"/>
                </a:ext>
              </a:extLst>
            </p:cNvPr>
            <p:cNvCxnSpPr/>
            <p:nvPr/>
          </p:nvCxnSpPr>
          <p:spPr bwMode="invGray">
            <a:xfrm>
              <a:off x="561995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35A6B330-5ACC-486B-8131-B7F5407825B2}"/>
                </a:ext>
              </a:extLst>
            </p:cNvPr>
            <p:cNvCxnSpPr/>
            <p:nvPr/>
          </p:nvCxnSpPr>
          <p:spPr bwMode="invGray">
            <a:xfrm>
              <a:off x="6572054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DA5DE7AD-CCFE-4A85-9421-C7CEA9F80DEC}"/>
                </a:ext>
              </a:extLst>
            </p:cNvPr>
            <p:cNvCxnSpPr/>
            <p:nvPr/>
          </p:nvCxnSpPr>
          <p:spPr bwMode="invGray">
            <a:xfrm>
              <a:off x="7524153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6E2A9A81-75D1-41A9-9821-54FC36E753C1}"/>
                </a:ext>
              </a:extLst>
            </p:cNvPr>
            <p:cNvCxnSpPr/>
            <p:nvPr/>
          </p:nvCxnSpPr>
          <p:spPr bwMode="invGray">
            <a:xfrm>
              <a:off x="8476252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86FE52AA-2DD1-4D00-A984-41CDC38B2D7F}"/>
                </a:ext>
              </a:extLst>
            </p:cNvPr>
            <p:cNvCxnSpPr/>
            <p:nvPr/>
          </p:nvCxnSpPr>
          <p:spPr bwMode="invGray">
            <a:xfrm>
              <a:off x="9428351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85C9FC50-7177-43E6-9E56-DC9A2E6B7E6E}"/>
                </a:ext>
              </a:extLst>
            </p:cNvPr>
            <p:cNvCxnSpPr/>
            <p:nvPr/>
          </p:nvCxnSpPr>
          <p:spPr bwMode="invGray">
            <a:xfrm>
              <a:off x="1038045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BC97F85A-62E2-4591-B8D0-4F068B177B5D}"/>
                </a:ext>
              </a:extLst>
            </p:cNvPr>
            <p:cNvSpPr/>
            <p:nvPr/>
          </p:nvSpPr>
          <p:spPr bwMode="invGray">
            <a:xfrm>
              <a:off x="152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F4B967A-CF91-473D-8A35-2BE771F9F590}"/>
                </a:ext>
              </a:extLst>
            </p:cNvPr>
            <p:cNvSpPr/>
            <p:nvPr/>
          </p:nvSpPr>
          <p:spPr bwMode="invGray">
            <a:xfrm>
              <a:off x="1167385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5AC41621-77EA-4492-8E68-0BE34108294A}"/>
                </a:ext>
              </a:extLst>
            </p:cNvPr>
            <p:cNvSpPr/>
            <p:nvPr/>
          </p:nvSpPr>
          <p:spPr bwMode="invGray">
            <a:xfrm>
              <a:off x="2119484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31A06AD2-A9EA-45D9-B15C-089884A54107}"/>
                </a:ext>
              </a:extLst>
            </p:cNvPr>
            <p:cNvSpPr/>
            <p:nvPr/>
          </p:nvSpPr>
          <p:spPr bwMode="invGray">
            <a:xfrm>
              <a:off x="3071583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A7B39CC-379F-4224-9E59-81B1690088A0}"/>
                </a:ext>
              </a:extLst>
            </p:cNvPr>
            <p:cNvSpPr/>
            <p:nvPr/>
          </p:nvSpPr>
          <p:spPr bwMode="invGray">
            <a:xfrm>
              <a:off x="4023681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F8002ACB-1459-4214-B28A-B38E8A1FF8A6}"/>
                </a:ext>
              </a:extLst>
            </p:cNvPr>
            <p:cNvSpPr/>
            <p:nvPr/>
          </p:nvSpPr>
          <p:spPr bwMode="invGray">
            <a:xfrm>
              <a:off x="4975780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71D59E94-AA3C-4DE0-8345-20C71667A205}"/>
                </a:ext>
              </a:extLst>
            </p:cNvPr>
            <p:cNvSpPr/>
            <p:nvPr/>
          </p:nvSpPr>
          <p:spPr bwMode="invGray">
            <a:xfrm>
              <a:off x="5927879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5805F09B-786C-43E4-8288-B1AAF94C8ADE}"/>
                </a:ext>
              </a:extLst>
            </p:cNvPr>
            <p:cNvSpPr/>
            <p:nvPr/>
          </p:nvSpPr>
          <p:spPr bwMode="invGray">
            <a:xfrm>
              <a:off x="6879978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5FB23B6E-567C-4896-8B32-DA4C452B4AE7}"/>
                </a:ext>
              </a:extLst>
            </p:cNvPr>
            <p:cNvSpPr/>
            <p:nvPr/>
          </p:nvSpPr>
          <p:spPr bwMode="invGray">
            <a:xfrm>
              <a:off x="7832077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92231-972E-4476-BAF2-761E10463BA8}"/>
                </a:ext>
              </a:extLst>
            </p:cNvPr>
            <p:cNvSpPr/>
            <p:nvPr/>
          </p:nvSpPr>
          <p:spPr bwMode="invGray">
            <a:xfrm>
              <a:off x="8784176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08370B7-3D11-4F78-B977-D8F0DE2694ED}"/>
                </a:ext>
              </a:extLst>
            </p:cNvPr>
            <p:cNvSpPr/>
            <p:nvPr/>
          </p:nvSpPr>
          <p:spPr bwMode="invGray">
            <a:xfrm>
              <a:off x="9736274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11EA99D-D15D-43C2-BF4E-36554B346AB6}"/>
                </a:ext>
              </a:extLst>
            </p:cNvPr>
            <p:cNvSpPr/>
            <p:nvPr/>
          </p:nvSpPr>
          <p:spPr bwMode="invGray">
            <a:xfrm>
              <a:off x="10688372" y="0"/>
              <a:ext cx="336244" cy="6858000"/>
            </a:xfrm>
            <a:custGeom>
              <a:avLst/>
              <a:gdLst>
                <a:gd name="connsiteX0" fmla="*/ 0 w 336244"/>
                <a:gd name="connsiteY0" fmla="*/ 0 h 6858000"/>
                <a:gd name="connsiteX1" fmla="*/ 336244 w 336244"/>
                <a:gd name="connsiteY1" fmla="*/ 0 h 6858000"/>
                <a:gd name="connsiteX2" fmla="*/ 336244 w 336244"/>
                <a:gd name="connsiteY2" fmla="*/ 6858000 h 6858000"/>
                <a:gd name="connsiteX3" fmla="*/ 0 w 336244"/>
                <a:gd name="connsiteY3" fmla="*/ 6858000 h 6858000"/>
                <a:gd name="connsiteX4" fmla="*/ 0 w 336244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244" h="6858000">
                  <a:moveTo>
                    <a:pt x="0" y="0"/>
                  </a:moveTo>
                  <a:lnTo>
                    <a:pt x="336244" y="0"/>
                  </a:lnTo>
                  <a:lnTo>
                    <a:pt x="336244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3A72B2F6-0AFF-4E6E-AFFF-60767DB3FA63}"/>
                </a:ext>
              </a:extLst>
            </p:cNvPr>
            <p:cNvSpPr/>
            <p:nvPr/>
          </p:nvSpPr>
          <p:spPr bwMode="invGray">
            <a:xfrm>
              <a:off x="1163726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A68F8E74-3AE4-4AF9-9F36-63344C9076D2}"/>
                </a:ext>
              </a:extLst>
            </p:cNvPr>
            <p:cNvSpPr/>
            <p:nvPr/>
          </p:nvSpPr>
          <p:spPr bwMode="invGray">
            <a:xfrm>
              <a:off x="7219428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31D5F169-E1D4-48A3-AE5B-F5F1BEF2E7CF}"/>
                </a:ext>
              </a:extLst>
            </p:cNvPr>
            <p:cNvSpPr/>
            <p:nvPr userDrawn="1"/>
          </p:nvSpPr>
          <p:spPr bwMode="invGray">
            <a:xfrm>
              <a:off x="1506835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4230F928-F9B2-4955-9800-74DE09DCE6F2}"/>
                </a:ext>
              </a:extLst>
            </p:cNvPr>
            <p:cNvSpPr/>
            <p:nvPr userDrawn="1"/>
          </p:nvSpPr>
          <p:spPr bwMode="invGray">
            <a:xfrm>
              <a:off x="2458934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37C829A9-6808-4531-8C12-A84988E6DEE1}"/>
                </a:ext>
              </a:extLst>
            </p:cNvPr>
            <p:cNvSpPr/>
            <p:nvPr userDrawn="1"/>
          </p:nvSpPr>
          <p:spPr bwMode="invGray">
            <a:xfrm>
              <a:off x="3411033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FA5964C-E9C5-4C2F-BD6E-47BAFB5B6D17}"/>
                </a:ext>
              </a:extLst>
            </p:cNvPr>
            <p:cNvSpPr/>
            <p:nvPr userDrawn="1"/>
          </p:nvSpPr>
          <p:spPr bwMode="invGray">
            <a:xfrm>
              <a:off x="4363132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C168D8D-76CE-4BE5-BE95-79B96300EA3F}"/>
                </a:ext>
              </a:extLst>
            </p:cNvPr>
            <p:cNvSpPr/>
            <p:nvPr userDrawn="1"/>
          </p:nvSpPr>
          <p:spPr bwMode="invGray">
            <a:xfrm>
              <a:off x="5315230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6749465C-813A-45F9-8C3E-5D06C8584929}"/>
                </a:ext>
              </a:extLst>
            </p:cNvPr>
            <p:cNvSpPr/>
            <p:nvPr userDrawn="1"/>
          </p:nvSpPr>
          <p:spPr bwMode="invGray">
            <a:xfrm>
              <a:off x="6267329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53894C26-2473-4C24-B082-48DD1E92241C}"/>
                </a:ext>
              </a:extLst>
            </p:cNvPr>
            <p:cNvSpPr/>
            <p:nvPr userDrawn="1"/>
          </p:nvSpPr>
          <p:spPr bwMode="invGray">
            <a:xfrm>
              <a:off x="8171527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BFDA0320-8435-46CA-B1B3-5203F54A419F}"/>
                </a:ext>
              </a:extLst>
            </p:cNvPr>
            <p:cNvSpPr/>
            <p:nvPr userDrawn="1"/>
          </p:nvSpPr>
          <p:spPr bwMode="invGray">
            <a:xfrm>
              <a:off x="912362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A42721E4-5D12-459C-AC2E-7CE148AF9062}"/>
                </a:ext>
              </a:extLst>
            </p:cNvPr>
            <p:cNvSpPr/>
            <p:nvPr userDrawn="1"/>
          </p:nvSpPr>
          <p:spPr bwMode="invGray">
            <a:xfrm>
              <a:off x="10075725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8BF7D46B-3779-49D0-BCB4-F2DCE091958D}"/>
                </a:ext>
              </a:extLst>
            </p:cNvPr>
            <p:cNvSpPr/>
            <p:nvPr userDrawn="1"/>
          </p:nvSpPr>
          <p:spPr bwMode="invGray">
            <a:xfrm>
              <a:off x="11027826" y="0"/>
              <a:ext cx="609438" cy="6858000"/>
            </a:xfrm>
            <a:custGeom>
              <a:avLst/>
              <a:gdLst>
                <a:gd name="connsiteX0" fmla="*/ 0 w 609438"/>
                <a:gd name="connsiteY0" fmla="*/ 0 h 6858000"/>
                <a:gd name="connsiteX1" fmla="*/ 609438 w 609438"/>
                <a:gd name="connsiteY1" fmla="*/ 0 h 6858000"/>
                <a:gd name="connsiteX2" fmla="*/ 609438 w 609438"/>
                <a:gd name="connsiteY2" fmla="*/ 6858000 h 6858000"/>
                <a:gd name="connsiteX3" fmla="*/ 0 w 609438"/>
                <a:gd name="connsiteY3" fmla="*/ 6858000 h 6858000"/>
                <a:gd name="connsiteX4" fmla="*/ 0 w 60943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38" h="6858000">
                  <a:moveTo>
                    <a:pt x="0" y="0"/>
                  </a:moveTo>
                  <a:lnTo>
                    <a:pt x="609438" y="0"/>
                  </a:lnTo>
                  <a:lnTo>
                    <a:pt x="60943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634464F0-BD7F-4488-85F0-EC20C24BECAA}"/>
                </a:ext>
              </a:extLst>
            </p:cNvPr>
            <p:cNvSpPr/>
            <p:nvPr userDrawn="1"/>
          </p:nvSpPr>
          <p:spPr bwMode="invGray">
            <a:xfrm>
              <a:off x="55473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82B54541-0CDD-4724-8101-AABFF1207033}"/>
                </a:ext>
              </a:extLst>
            </p:cNvPr>
            <p:cNvCxnSpPr/>
            <p:nvPr userDrawn="1"/>
          </p:nvCxnSpPr>
          <p:spPr bwMode="invGray">
            <a:xfrm>
              <a:off x="0" y="6217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45070398-8D55-4EE2-8CA4-47428E2AF03F}"/>
                </a:ext>
              </a:extLst>
            </p:cNvPr>
            <p:cNvCxnSpPr/>
            <p:nvPr userDrawn="1"/>
          </p:nvCxnSpPr>
          <p:spPr bwMode="invGray">
            <a:xfrm>
              <a:off x="0" y="3108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42166891-56D0-4EBC-B681-501401DEF9D4}"/>
                </a:ext>
              </a:extLst>
            </p:cNvPr>
            <p:cNvCxnSpPr/>
            <p:nvPr userDrawn="1"/>
          </p:nvCxnSpPr>
          <p:spPr bwMode="invGray">
            <a:xfrm>
              <a:off x="0" y="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C13A87E3-D106-41FF-A8CD-C27DABF0103D}"/>
                </a:ext>
              </a:extLst>
            </p:cNvPr>
            <p:cNvCxnSpPr/>
            <p:nvPr userDrawn="1"/>
          </p:nvCxnSpPr>
          <p:spPr bwMode="invGray">
            <a:xfrm>
              <a:off x="0" y="12435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2164477D-838D-4C70-ADD7-37AD79A844AA}"/>
                </a:ext>
              </a:extLst>
            </p:cNvPr>
            <p:cNvCxnSpPr/>
            <p:nvPr userDrawn="1"/>
          </p:nvCxnSpPr>
          <p:spPr bwMode="invGray">
            <a:xfrm>
              <a:off x="0" y="9326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72B193C0-8980-4BB2-8E91-7A1C9ABE0B6C}"/>
                </a:ext>
              </a:extLst>
            </p:cNvPr>
            <p:cNvCxnSpPr/>
            <p:nvPr userDrawn="1"/>
          </p:nvCxnSpPr>
          <p:spPr bwMode="invGray">
            <a:xfrm>
              <a:off x="0" y="18653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C1A94AAA-1D98-4233-842E-2A2F52812358}"/>
                </a:ext>
              </a:extLst>
            </p:cNvPr>
            <p:cNvCxnSpPr/>
            <p:nvPr userDrawn="1"/>
          </p:nvCxnSpPr>
          <p:spPr bwMode="invGray">
            <a:xfrm>
              <a:off x="0" y="15544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E21F2B43-A2DC-42F4-8EA4-A8A4DA6D6FA7}"/>
                </a:ext>
              </a:extLst>
            </p:cNvPr>
            <p:cNvCxnSpPr/>
            <p:nvPr userDrawn="1"/>
          </p:nvCxnSpPr>
          <p:spPr bwMode="invGray">
            <a:xfrm>
              <a:off x="0" y="24871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A60F0923-6896-405D-AD16-F097448F3E3D}"/>
                </a:ext>
              </a:extLst>
            </p:cNvPr>
            <p:cNvCxnSpPr/>
            <p:nvPr userDrawn="1"/>
          </p:nvCxnSpPr>
          <p:spPr bwMode="invGray">
            <a:xfrm>
              <a:off x="0" y="21762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BC70D5B1-47D7-451F-B83A-973A26731A22}"/>
                </a:ext>
              </a:extLst>
            </p:cNvPr>
            <p:cNvCxnSpPr/>
            <p:nvPr userDrawn="1"/>
          </p:nvCxnSpPr>
          <p:spPr bwMode="invGray">
            <a:xfrm>
              <a:off x="0" y="310896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3FD9A464-81FE-4829-A1C5-5CCEE42448B3}"/>
                </a:ext>
              </a:extLst>
            </p:cNvPr>
            <p:cNvCxnSpPr/>
            <p:nvPr userDrawn="1"/>
          </p:nvCxnSpPr>
          <p:spPr bwMode="invGray">
            <a:xfrm>
              <a:off x="0" y="27980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8F55CAB0-53A2-417F-9F66-C0437933E98B}"/>
                </a:ext>
              </a:extLst>
            </p:cNvPr>
            <p:cNvCxnSpPr/>
            <p:nvPr userDrawn="1"/>
          </p:nvCxnSpPr>
          <p:spPr bwMode="invGray">
            <a:xfrm>
              <a:off x="0" y="373075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1547EE77-7495-47CB-BEC9-D5C742DF2B2C}"/>
                </a:ext>
              </a:extLst>
            </p:cNvPr>
            <p:cNvCxnSpPr/>
            <p:nvPr userDrawn="1"/>
          </p:nvCxnSpPr>
          <p:spPr bwMode="invGray">
            <a:xfrm>
              <a:off x="0" y="341985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CA942184-696A-4A78-BB9D-3D619B990987}"/>
                </a:ext>
              </a:extLst>
            </p:cNvPr>
            <p:cNvCxnSpPr/>
            <p:nvPr userDrawn="1"/>
          </p:nvCxnSpPr>
          <p:spPr bwMode="invGray">
            <a:xfrm>
              <a:off x="0" y="43525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1B5F4EE6-4D4C-4488-80DE-36C83D540765}"/>
                </a:ext>
              </a:extLst>
            </p:cNvPr>
            <p:cNvCxnSpPr/>
            <p:nvPr userDrawn="1"/>
          </p:nvCxnSpPr>
          <p:spPr bwMode="invGray">
            <a:xfrm>
              <a:off x="0" y="40416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CD3A42E3-1ED2-4BBE-8B0B-CEA491522F0A}"/>
                </a:ext>
              </a:extLst>
            </p:cNvPr>
            <p:cNvCxnSpPr/>
            <p:nvPr userDrawn="1"/>
          </p:nvCxnSpPr>
          <p:spPr bwMode="invGray">
            <a:xfrm>
              <a:off x="0" y="49743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94162AD8-9037-4220-B19F-7B3A0F44E941}"/>
                </a:ext>
              </a:extLst>
            </p:cNvPr>
            <p:cNvCxnSpPr/>
            <p:nvPr userDrawn="1"/>
          </p:nvCxnSpPr>
          <p:spPr bwMode="invGray">
            <a:xfrm>
              <a:off x="0" y="46634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20FB70-03E4-4D7E-BA41-546EAAB33089}"/>
                </a:ext>
              </a:extLst>
            </p:cNvPr>
            <p:cNvCxnSpPr/>
            <p:nvPr userDrawn="1"/>
          </p:nvCxnSpPr>
          <p:spPr bwMode="invGray">
            <a:xfrm>
              <a:off x="0" y="55961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A84D3C92-FDAE-47DB-9457-A9B216922E98}"/>
                </a:ext>
              </a:extLst>
            </p:cNvPr>
            <p:cNvCxnSpPr/>
            <p:nvPr userDrawn="1"/>
          </p:nvCxnSpPr>
          <p:spPr bwMode="invGray">
            <a:xfrm>
              <a:off x="0" y="52852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B5DF0860-265F-4ABC-9F65-0C1D385DAA19}"/>
                </a:ext>
              </a:extLst>
            </p:cNvPr>
            <p:cNvCxnSpPr/>
            <p:nvPr userDrawn="1"/>
          </p:nvCxnSpPr>
          <p:spPr bwMode="invGray">
            <a:xfrm>
              <a:off x="0" y="62179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D878D1D5-E6E5-4FA6-AF6E-95E8AF796777}"/>
                </a:ext>
              </a:extLst>
            </p:cNvPr>
            <p:cNvCxnSpPr/>
            <p:nvPr userDrawn="1"/>
          </p:nvCxnSpPr>
          <p:spPr bwMode="invGray">
            <a:xfrm>
              <a:off x="0" y="59070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E11FF29A-4B39-4335-9BD5-ED902309BF79}"/>
                </a:ext>
              </a:extLst>
            </p:cNvPr>
            <p:cNvCxnSpPr/>
            <p:nvPr userDrawn="1"/>
          </p:nvCxnSpPr>
          <p:spPr bwMode="invGray">
            <a:xfrm>
              <a:off x="0" y="65288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3A82A803-5E70-4523-9F20-67F308765C7E}"/>
                </a:ext>
              </a:extLst>
            </p:cNvPr>
            <p:cNvCxnSpPr/>
            <p:nvPr userDrawn="1"/>
          </p:nvCxnSpPr>
          <p:spPr bwMode="invGray">
            <a:xfrm>
              <a:off x="0" y="7772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B4208CB2-5882-4416-87C9-284BDAF3367A}"/>
                </a:ext>
              </a:extLst>
            </p:cNvPr>
            <p:cNvCxnSpPr/>
            <p:nvPr userDrawn="1"/>
          </p:nvCxnSpPr>
          <p:spPr bwMode="invGray">
            <a:xfrm>
              <a:off x="0" y="4663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BD4116CD-6422-4E26-9703-D3F7C10FCD56}"/>
                </a:ext>
              </a:extLst>
            </p:cNvPr>
            <p:cNvCxnSpPr/>
            <p:nvPr userDrawn="1"/>
          </p:nvCxnSpPr>
          <p:spPr bwMode="invGray">
            <a:xfrm>
              <a:off x="0" y="1554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31AB3A35-E2FF-4178-896B-F08E77092825}"/>
                </a:ext>
              </a:extLst>
            </p:cNvPr>
            <p:cNvCxnSpPr/>
            <p:nvPr userDrawn="1"/>
          </p:nvCxnSpPr>
          <p:spPr bwMode="invGray">
            <a:xfrm>
              <a:off x="0" y="13990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2179C539-DD6F-48AA-8F80-27BC682014AF}"/>
                </a:ext>
              </a:extLst>
            </p:cNvPr>
            <p:cNvCxnSpPr/>
            <p:nvPr userDrawn="1"/>
          </p:nvCxnSpPr>
          <p:spPr bwMode="invGray">
            <a:xfrm>
              <a:off x="0" y="10881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2784004E-3271-4D1C-B1EA-CA1E334E0D03}"/>
                </a:ext>
              </a:extLst>
            </p:cNvPr>
            <p:cNvCxnSpPr/>
            <p:nvPr userDrawn="1"/>
          </p:nvCxnSpPr>
          <p:spPr bwMode="invGray">
            <a:xfrm>
              <a:off x="0" y="20208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3657725E-FBF6-491D-9BA1-E6A9727F4F2D}"/>
                </a:ext>
              </a:extLst>
            </p:cNvPr>
            <p:cNvCxnSpPr/>
            <p:nvPr userDrawn="1"/>
          </p:nvCxnSpPr>
          <p:spPr bwMode="invGray">
            <a:xfrm>
              <a:off x="0" y="17099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31244567-76A7-47AF-9353-403D05D533F0}"/>
                </a:ext>
              </a:extLst>
            </p:cNvPr>
            <p:cNvCxnSpPr/>
            <p:nvPr userDrawn="1"/>
          </p:nvCxnSpPr>
          <p:spPr bwMode="invGray">
            <a:xfrm>
              <a:off x="0" y="26426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EEC47A2A-ED3B-4AD0-ACD5-F8ED92644229}"/>
                </a:ext>
              </a:extLst>
            </p:cNvPr>
            <p:cNvCxnSpPr/>
            <p:nvPr userDrawn="1"/>
          </p:nvCxnSpPr>
          <p:spPr bwMode="invGray">
            <a:xfrm>
              <a:off x="0" y="23317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0F3E01E5-F569-4020-BCB0-083537701AB0}"/>
                </a:ext>
              </a:extLst>
            </p:cNvPr>
            <p:cNvCxnSpPr/>
            <p:nvPr userDrawn="1"/>
          </p:nvCxnSpPr>
          <p:spPr bwMode="invGray">
            <a:xfrm>
              <a:off x="0" y="326440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71121A42-5912-44C8-B9A3-FDEC8EA70284}"/>
                </a:ext>
              </a:extLst>
            </p:cNvPr>
            <p:cNvCxnSpPr/>
            <p:nvPr userDrawn="1"/>
          </p:nvCxnSpPr>
          <p:spPr bwMode="invGray">
            <a:xfrm>
              <a:off x="0" y="295351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659B1DE7-25C8-4743-8284-FA656D339F55}"/>
                </a:ext>
              </a:extLst>
            </p:cNvPr>
            <p:cNvCxnSpPr/>
            <p:nvPr userDrawn="1"/>
          </p:nvCxnSpPr>
          <p:spPr bwMode="invGray">
            <a:xfrm>
              <a:off x="0" y="388620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526249F1-59FB-44FC-8AF9-D7F90AFBEE2C}"/>
                </a:ext>
              </a:extLst>
            </p:cNvPr>
            <p:cNvCxnSpPr/>
            <p:nvPr userDrawn="1"/>
          </p:nvCxnSpPr>
          <p:spPr bwMode="invGray">
            <a:xfrm>
              <a:off x="0" y="357530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E6D42779-D977-4405-A149-D8DE5B52134A}"/>
                </a:ext>
              </a:extLst>
            </p:cNvPr>
            <p:cNvCxnSpPr/>
            <p:nvPr userDrawn="1"/>
          </p:nvCxnSpPr>
          <p:spPr bwMode="invGray">
            <a:xfrm>
              <a:off x="0" y="45079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27EE8A2F-6AD9-4AE7-B04B-7892891F84AC}"/>
                </a:ext>
              </a:extLst>
            </p:cNvPr>
            <p:cNvCxnSpPr/>
            <p:nvPr userDrawn="1"/>
          </p:nvCxnSpPr>
          <p:spPr bwMode="invGray">
            <a:xfrm>
              <a:off x="0" y="41970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B8F4A59A-16C3-4C3A-AB79-FE22721EA641}"/>
                </a:ext>
              </a:extLst>
            </p:cNvPr>
            <p:cNvCxnSpPr/>
            <p:nvPr userDrawn="1"/>
          </p:nvCxnSpPr>
          <p:spPr bwMode="invGray">
            <a:xfrm>
              <a:off x="0" y="51297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5CA3A6CC-1A49-42F6-A318-99D9224BDC91}"/>
                </a:ext>
              </a:extLst>
            </p:cNvPr>
            <p:cNvCxnSpPr/>
            <p:nvPr userDrawn="1"/>
          </p:nvCxnSpPr>
          <p:spPr bwMode="invGray">
            <a:xfrm>
              <a:off x="0" y="48188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2DC3484E-5EF8-49C4-B1F6-75C854D50C80}"/>
                </a:ext>
              </a:extLst>
            </p:cNvPr>
            <p:cNvCxnSpPr/>
            <p:nvPr userDrawn="1"/>
          </p:nvCxnSpPr>
          <p:spPr bwMode="invGray">
            <a:xfrm>
              <a:off x="0" y="57515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33461A54-E77E-414D-B7E0-7364070D9566}"/>
                </a:ext>
              </a:extLst>
            </p:cNvPr>
            <p:cNvCxnSpPr/>
            <p:nvPr userDrawn="1"/>
          </p:nvCxnSpPr>
          <p:spPr bwMode="invGray">
            <a:xfrm>
              <a:off x="0" y="54406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29C48517-171B-43FD-A41C-58C9B531BDB5}"/>
                </a:ext>
              </a:extLst>
            </p:cNvPr>
            <p:cNvCxnSpPr/>
            <p:nvPr userDrawn="1"/>
          </p:nvCxnSpPr>
          <p:spPr bwMode="invGray">
            <a:xfrm>
              <a:off x="0" y="63733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F429932A-1238-48FC-B171-20A3AA531D40}"/>
                </a:ext>
              </a:extLst>
            </p:cNvPr>
            <p:cNvCxnSpPr/>
            <p:nvPr userDrawn="1"/>
          </p:nvCxnSpPr>
          <p:spPr bwMode="invGray">
            <a:xfrm>
              <a:off x="0" y="60624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7BED7651-AF04-41D4-9476-5A43476D85BB}"/>
                </a:ext>
              </a:extLst>
            </p:cNvPr>
            <p:cNvCxnSpPr/>
            <p:nvPr userDrawn="1"/>
          </p:nvCxnSpPr>
          <p:spPr bwMode="invGray">
            <a:xfrm>
              <a:off x="0" y="66842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main body box">
              <a:extLst>
                <a:ext uri="{FF2B5EF4-FFF2-40B4-BE49-F238E27FC236}">
                  <a16:creationId xmlns:a16="http://schemas.microsoft.com/office/drawing/2014/main" id="{100DE417-9DB9-4840-8370-B716FFA27760}"/>
                </a:ext>
              </a:extLst>
            </p:cNvPr>
            <p:cNvSpPr/>
            <p:nvPr userDrawn="1"/>
          </p:nvSpPr>
          <p:spPr bwMode="invGray">
            <a:xfrm>
              <a:off x="554736" y="1709928"/>
              <a:ext cx="11082528" cy="4507992"/>
            </a:xfrm>
            <a:prstGeom prst="rect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  <p:txBody>
            <a:bodyPr vert="horz" wrap="square" lIns="68572" tIns="34286" rIns="68572" bIns="34286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de-DE" sz="992" dirty="0">
                <a:solidFill>
                  <a:srgbClr val="003063"/>
                </a:solidFill>
              </a:endParaRPr>
            </a:p>
          </p:txBody>
        </p: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B93A1E2B-8C80-482F-83BE-384344D09839}"/>
                </a:ext>
              </a:extLst>
            </p:cNvPr>
            <p:cNvCxnSpPr/>
            <p:nvPr userDrawn="1"/>
          </p:nvCxnSpPr>
          <p:spPr bwMode="invGray">
            <a:xfrm>
              <a:off x="554736" y="2177796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BEAB22C5-0A46-4041-9158-6DC76EA2F350}"/>
                </a:ext>
              </a:extLst>
            </p:cNvPr>
            <p:cNvCxnSpPr/>
            <p:nvPr userDrawn="1"/>
          </p:nvCxnSpPr>
          <p:spPr bwMode="invGray">
            <a:xfrm>
              <a:off x="554736" y="1711453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</p:grpSp>
      <p:sp>
        <p:nvSpPr>
          <p:cNvPr id="4" name="Sticker" hidden="1">
            <a:extLst>
              <a:ext uri="{FF2B5EF4-FFF2-40B4-BE49-F238E27FC236}">
                <a16:creationId xmlns:a16="http://schemas.microsoft.com/office/drawing/2014/main" id="{F9BB011A-568C-4B05-AE57-EB000B2FD8BB}"/>
              </a:ext>
            </a:extLst>
          </p:cNvPr>
          <p:cNvSpPr txBox="1"/>
          <p:nvPr userDrawn="1"/>
        </p:nvSpPr>
        <p:spPr>
          <a:xfrm>
            <a:off x="416052" y="1020536"/>
            <a:ext cx="338234" cy="92333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vert="horz" wrap="none" lIns="0" tIns="0" rIns="0" bIns="0" rtlCol="0">
            <a:spAutoFit/>
          </a:bodyPr>
          <a:lstStyle>
            <a:defPPr>
              <a:defRPr lang="en-US"/>
            </a:defPPr>
            <a:lvl1pPr>
              <a:spcBef>
                <a:spcPts val="300"/>
              </a:spcBef>
              <a:spcAft>
                <a:spcPts val="300"/>
              </a:spcAft>
              <a:buNone/>
              <a:defRPr sz="800" b="1" cap="all" baseline="0"/>
            </a:lvl1pPr>
          </a:lstStyle>
          <a:p>
            <a:r>
              <a:rPr lang="de-DE" sz="600" dirty="0">
                <a:solidFill>
                  <a:srgbClr val="003063"/>
                </a:solidFill>
              </a:rPr>
              <a:t>STICKER</a:t>
            </a:r>
          </a:p>
        </p:txBody>
      </p:sp>
      <p:sp>
        <p:nvSpPr>
          <p:cNvPr id="169" name="ACET" hidden="1">
            <a:extLst>
              <a:ext uri="{FF2B5EF4-FFF2-40B4-BE49-F238E27FC236}">
                <a16:creationId xmlns:a16="http://schemas.microsoft.com/office/drawing/2014/main" id="{62CF7362-20CB-4908-AFFE-D4E2B9A5DF3B}"/>
              </a:ext>
            </a:extLst>
          </p:cNvPr>
          <p:cNvSpPr txBox="1"/>
          <p:nvPr userDrawn="1">
            <p:custDataLst>
              <p:tags r:id="rId20"/>
            </p:custDataLst>
          </p:nvPr>
        </p:nvSpPr>
        <p:spPr>
          <a:xfrm>
            <a:off x="4490804" y="1628100"/>
            <a:ext cx="2286940" cy="346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​"/>
              <a:defRPr sz="1600" b="1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sz="160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sz="160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60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sz="160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1200" dirty="0">
                <a:solidFill>
                  <a:srgbClr val="003063"/>
                </a:solidFill>
              </a:rPr>
              <a:t>Above Chart Exhibit Title</a:t>
            </a:r>
            <a:br>
              <a:rPr lang="de-DE" sz="1200" dirty="0">
                <a:solidFill>
                  <a:srgbClr val="003063"/>
                </a:solidFill>
              </a:rPr>
            </a:br>
            <a:r>
              <a:rPr lang="de-DE" sz="1050" b="0" dirty="0">
                <a:solidFill>
                  <a:srgbClr val="003063"/>
                </a:solidFill>
              </a:rPr>
              <a:t>Unit of Measure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1F3293-4EFE-461D-940D-7EE66BAE31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6052" y="1628101"/>
            <a:ext cx="2084081" cy="10387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 dirty="0"/>
          </a:p>
        </p:txBody>
      </p:sp>
      <p:grpSp>
        <p:nvGrpSpPr>
          <p:cNvPr id="170" name="LegendLines" hidden="1">
            <a:extLst>
              <a:ext uri="{FF2B5EF4-FFF2-40B4-BE49-F238E27FC236}">
                <a16:creationId xmlns:a16="http://schemas.microsoft.com/office/drawing/2014/main" id="{EEE08AB2-75F4-45B8-9EC5-8D8878CA76C4}"/>
              </a:ext>
            </a:extLst>
          </p:cNvPr>
          <p:cNvGrpSpPr/>
          <p:nvPr userDrawn="1"/>
        </p:nvGrpSpPr>
        <p:grpSpPr>
          <a:xfrm>
            <a:off x="7663439" y="2443418"/>
            <a:ext cx="1070120" cy="718715"/>
            <a:chOff x="10162879" y="3243771"/>
            <a:chExt cx="1426827" cy="958287"/>
          </a:xfrm>
        </p:grpSpPr>
        <p:sp>
          <p:nvSpPr>
            <p:cNvPr id="171" name="Legend1">
              <a:extLst>
                <a:ext uri="{FF2B5EF4-FFF2-40B4-BE49-F238E27FC236}">
                  <a16:creationId xmlns:a16="http://schemas.microsoft.com/office/drawing/2014/main" id="{E591B426-3D0B-46EA-BAEF-1C0B916C905D}"/>
                </a:ext>
              </a:extLst>
            </p:cNvPr>
            <p:cNvSpPr txBox="1"/>
            <p:nvPr/>
          </p:nvSpPr>
          <p:spPr>
            <a:xfrm>
              <a:off x="10886522" y="3243771"/>
              <a:ext cx="7031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172" name="Legend2">
              <a:extLst>
                <a:ext uri="{FF2B5EF4-FFF2-40B4-BE49-F238E27FC236}">
                  <a16:creationId xmlns:a16="http://schemas.microsoft.com/office/drawing/2014/main" id="{DF5D5DE3-6A03-4E5A-87F8-8B948DD05748}"/>
                </a:ext>
              </a:extLst>
            </p:cNvPr>
            <p:cNvSpPr txBox="1"/>
            <p:nvPr/>
          </p:nvSpPr>
          <p:spPr>
            <a:xfrm>
              <a:off x="10886522" y="3615192"/>
              <a:ext cx="7031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173" name="Legend3">
              <a:extLst>
                <a:ext uri="{FF2B5EF4-FFF2-40B4-BE49-F238E27FC236}">
                  <a16:creationId xmlns:a16="http://schemas.microsoft.com/office/drawing/2014/main" id="{82A2EDB8-7077-4828-A179-C71254D25240}"/>
                </a:ext>
              </a:extLst>
            </p:cNvPr>
            <p:cNvSpPr txBox="1"/>
            <p:nvPr/>
          </p:nvSpPr>
          <p:spPr>
            <a:xfrm>
              <a:off x="10886522" y="3986614"/>
              <a:ext cx="7031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174" name="LineLegend3">
              <a:extLst>
                <a:ext uri="{FF2B5EF4-FFF2-40B4-BE49-F238E27FC236}">
                  <a16:creationId xmlns:a16="http://schemas.microsoft.com/office/drawing/2014/main" id="{2448ADD9-A91E-442F-879C-69BBEA06E6B8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409278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de-DE" sz="1050" dirty="0">
                <a:solidFill>
                  <a:srgbClr val="003063"/>
                </a:solidFill>
              </a:endParaRPr>
            </a:p>
          </p:txBody>
        </p:sp>
        <p:sp>
          <p:nvSpPr>
            <p:cNvPr id="175" name="LineLegend2">
              <a:extLst>
                <a:ext uri="{FF2B5EF4-FFF2-40B4-BE49-F238E27FC236}">
                  <a16:creationId xmlns:a16="http://schemas.microsoft.com/office/drawing/2014/main" id="{2E3E0F46-F47D-48A4-B399-BEE9F1052B36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719425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de-DE" sz="1050" dirty="0">
                <a:solidFill>
                  <a:srgbClr val="003063"/>
                </a:solidFill>
              </a:endParaRPr>
            </a:p>
          </p:txBody>
        </p:sp>
        <p:sp>
          <p:nvSpPr>
            <p:cNvPr id="176" name="LineLegend1">
              <a:extLst>
                <a:ext uri="{FF2B5EF4-FFF2-40B4-BE49-F238E27FC236}">
                  <a16:creationId xmlns:a16="http://schemas.microsoft.com/office/drawing/2014/main" id="{EC00CFE1-FC76-4965-9AC9-108468A3A2D6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35149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de-DE" sz="1050" dirty="0">
                <a:solidFill>
                  <a:srgbClr val="003063"/>
                </a:solidFill>
              </a:endParaRPr>
            </a:p>
          </p:txBody>
        </p:sp>
      </p:grpSp>
      <p:grpSp>
        <p:nvGrpSpPr>
          <p:cNvPr id="177" name="LegendMoons" hidden="1">
            <a:extLst>
              <a:ext uri="{FF2B5EF4-FFF2-40B4-BE49-F238E27FC236}">
                <a16:creationId xmlns:a16="http://schemas.microsoft.com/office/drawing/2014/main" id="{3BE8AA52-B35E-4BD2-B9C0-F8766AF89166}"/>
              </a:ext>
            </a:extLst>
          </p:cNvPr>
          <p:cNvGrpSpPr/>
          <p:nvPr userDrawn="1"/>
        </p:nvGrpSpPr>
        <p:grpSpPr>
          <a:xfrm>
            <a:off x="7941697" y="1020536"/>
            <a:ext cx="791862" cy="1298894"/>
            <a:chOff x="7723680" y="1702457"/>
            <a:chExt cx="1055816" cy="1731859"/>
          </a:xfrm>
        </p:grpSpPr>
        <p:sp>
          <p:nvSpPr>
            <p:cNvPr id="178" name="Legend1">
              <a:extLst>
                <a:ext uri="{FF2B5EF4-FFF2-40B4-BE49-F238E27FC236}">
                  <a16:creationId xmlns:a16="http://schemas.microsoft.com/office/drawing/2014/main" id="{DA773830-6D88-4AF8-AB20-83712E7D7051}"/>
                </a:ext>
              </a:extLst>
            </p:cNvPr>
            <p:cNvSpPr txBox="1"/>
            <p:nvPr/>
          </p:nvSpPr>
          <p:spPr>
            <a:xfrm>
              <a:off x="8076312" y="1709816"/>
              <a:ext cx="7031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186" name="Legend2">
              <a:extLst>
                <a:ext uri="{FF2B5EF4-FFF2-40B4-BE49-F238E27FC236}">
                  <a16:creationId xmlns:a16="http://schemas.microsoft.com/office/drawing/2014/main" id="{7EADB4A4-C117-49DA-9CCF-7434D0F7F0CD}"/>
                </a:ext>
              </a:extLst>
            </p:cNvPr>
            <p:cNvSpPr txBox="1"/>
            <p:nvPr/>
          </p:nvSpPr>
          <p:spPr>
            <a:xfrm>
              <a:off x="8076312" y="2085274"/>
              <a:ext cx="7031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198" name="Legend3">
              <a:extLst>
                <a:ext uri="{FF2B5EF4-FFF2-40B4-BE49-F238E27FC236}">
                  <a16:creationId xmlns:a16="http://schemas.microsoft.com/office/drawing/2014/main" id="{0510FCB9-58D5-4C32-9E18-965FA789F5AE}"/>
                </a:ext>
              </a:extLst>
            </p:cNvPr>
            <p:cNvSpPr txBox="1"/>
            <p:nvPr/>
          </p:nvSpPr>
          <p:spPr>
            <a:xfrm>
              <a:off x="8076312" y="2460733"/>
              <a:ext cx="7031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199" name="Legend4">
              <a:extLst>
                <a:ext uri="{FF2B5EF4-FFF2-40B4-BE49-F238E27FC236}">
                  <a16:creationId xmlns:a16="http://schemas.microsoft.com/office/drawing/2014/main" id="{DF3A36DD-C671-44A6-9F8C-59EB63702E72}"/>
                </a:ext>
              </a:extLst>
            </p:cNvPr>
            <p:cNvSpPr txBox="1"/>
            <p:nvPr/>
          </p:nvSpPr>
          <p:spPr>
            <a:xfrm>
              <a:off x="8076312" y="2836192"/>
              <a:ext cx="7031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200" name="Legend5">
              <a:extLst>
                <a:ext uri="{FF2B5EF4-FFF2-40B4-BE49-F238E27FC236}">
                  <a16:creationId xmlns:a16="http://schemas.microsoft.com/office/drawing/2014/main" id="{65A7F376-1F17-4E2E-AFCC-5E7B5C525766}"/>
                </a:ext>
              </a:extLst>
            </p:cNvPr>
            <p:cNvSpPr txBox="1"/>
            <p:nvPr/>
          </p:nvSpPr>
          <p:spPr>
            <a:xfrm>
              <a:off x="8076312" y="3211653"/>
              <a:ext cx="7031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grpSp>
          <p:nvGrpSpPr>
            <p:cNvPr id="201" name="MoonLegend1">
              <a:extLst>
                <a:ext uri="{FF2B5EF4-FFF2-40B4-BE49-F238E27FC236}">
                  <a16:creationId xmlns:a16="http://schemas.microsoft.com/office/drawing/2014/main" id="{415BACA4-5DF0-4A41-A335-C9D44029199F}"/>
                </a:ext>
              </a:extLst>
            </p:cNvPr>
            <p:cNvGrpSpPr>
              <a:grpSpLocks noChangeAspect="1"/>
            </p:cNvGrpSpPr>
            <p:nvPr>
              <p:custDataLst>
                <p:tags r:id="rId21"/>
              </p:custDataLst>
            </p:nvPr>
          </p:nvGrpSpPr>
          <p:grpSpPr>
            <a:xfrm>
              <a:off x="7723680" y="1702457"/>
              <a:ext cx="228600" cy="228600"/>
              <a:chOff x="762000" y="1270000"/>
              <a:chExt cx="254000" cy="254000"/>
            </a:xfrm>
          </p:grpSpPr>
          <p:sp>
            <p:nvSpPr>
              <p:cNvPr id="214" name="Oval 213">
                <a:extLst>
                  <a:ext uri="{FF2B5EF4-FFF2-40B4-BE49-F238E27FC236}">
                    <a16:creationId xmlns:a16="http://schemas.microsoft.com/office/drawing/2014/main" id="{84D9B222-2580-4366-B04E-CEFF8E65E6BC}"/>
                  </a:ext>
                </a:extLst>
              </p:cNvPr>
              <p:cNvSpPr/>
              <p:nvPr>
                <p:custDataLst>
                  <p:tags r:id="rId34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050" dirty="0">
                  <a:solidFill>
                    <a:srgbClr val="003063"/>
                  </a:solidFill>
                </a:endParaRPr>
              </a:p>
            </p:txBody>
          </p:sp>
          <p:sp>
            <p:nvSpPr>
              <p:cNvPr id="215" name="Arc 214">
                <a:extLst>
                  <a:ext uri="{FF2B5EF4-FFF2-40B4-BE49-F238E27FC236}">
                    <a16:creationId xmlns:a16="http://schemas.microsoft.com/office/drawing/2014/main" id="{B43471DF-61D9-4B88-AA57-51956F18CED6}"/>
                  </a:ext>
                </a:extLst>
              </p:cNvPr>
              <p:cNvSpPr/>
              <p:nvPr>
                <p:custDataLst>
                  <p:tags r:id="rId35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sz="1050" dirty="0">
                  <a:solidFill>
                    <a:srgbClr val="003063"/>
                  </a:solidFill>
                </a:endParaRPr>
              </a:p>
            </p:txBody>
          </p:sp>
        </p:grpSp>
        <p:grpSp>
          <p:nvGrpSpPr>
            <p:cNvPr id="202" name="MoonLegend2">
              <a:extLst>
                <a:ext uri="{FF2B5EF4-FFF2-40B4-BE49-F238E27FC236}">
                  <a16:creationId xmlns:a16="http://schemas.microsoft.com/office/drawing/2014/main" id="{675B9A28-766C-4DC1-97FB-FFC1C33DB303}"/>
                </a:ext>
              </a:extLst>
            </p:cNvPr>
            <p:cNvGrpSpPr>
              <a:grpSpLocks noChangeAspect="1"/>
            </p:cNvGrpSpPr>
            <p:nvPr>
              <p:custDataLst>
                <p:tags r:id="rId22"/>
              </p:custDataLst>
            </p:nvPr>
          </p:nvGrpSpPr>
          <p:grpSpPr>
            <a:xfrm>
              <a:off x="7723680" y="2078270"/>
              <a:ext cx="228600" cy="228600"/>
              <a:chOff x="762000" y="1270000"/>
              <a:chExt cx="254000" cy="254000"/>
            </a:xfrm>
          </p:grpSpPr>
          <p:sp>
            <p:nvSpPr>
              <p:cNvPr id="212" name="Oval 211">
                <a:extLst>
                  <a:ext uri="{FF2B5EF4-FFF2-40B4-BE49-F238E27FC236}">
                    <a16:creationId xmlns:a16="http://schemas.microsoft.com/office/drawing/2014/main" id="{7CBAFFC2-B618-4A90-A807-8F96C3067D3E}"/>
                  </a:ext>
                </a:extLst>
              </p:cNvPr>
              <p:cNvSpPr/>
              <p:nvPr>
                <p:custDataLst>
                  <p:tags r:id="rId32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050" dirty="0">
                  <a:solidFill>
                    <a:srgbClr val="003063"/>
                  </a:solidFill>
                </a:endParaRPr>
              </a:p>
            </p:txBody>
          </p:sp>
          <p:sp>
            <p:nvSpPr>
              <p:cNvPr id="213" name="Arc 212">
                <a:extLst>
                  <a:ext uri="{FF2B5EF4-FFF2-40B4-BE49-F238E27FC236}">
                    <a16:creationId xmlns:a16="http://schemas.microsoft.com/office/drawing/2014/main" id="{C76633ED-9316-457E-B4A8-D4727C30861F}"/>
                  </a:ext>
                </a:extLst>
              </p:cNvPr>
              <p:cNvSpPr/>
              <p:nvPr>
                <p:custDataLst>
                  <p:tags r:id="rId33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sz="1050" dirty="0">
                  <a:solidFill>
                    <a:srgbClr val="003063"/>
                  </a:solidFill>
                </a:endParaRPr>
              </a:p>
            </p:txBody>
          </p:sp>
        </p:grpSp>
        <p:grpSp>
          <p:nvGrpSpPr>
            <p:cNvPr id="203" name="MoonLegend3">
              <a:extLst>
                <a:ext uri="{FF2B5EF4-FFF2-40B4-BE49-F238E27FC236}">
                  <a16:creationId xmlns:a16="http://schemas.microsoft.com/office/drawing/2014/main" id="{31F411D0-D3A1-4F20-90A0-01F2604B1E82}"/>
                </a:ext>
              </a:extLst>
            </p:cNvPr>
            <p:cNvGrpSpPr>
              <a:grpSpLocks noChangeAspect="1"/>
            </p:cNvGrpSpPr>
            <p:nvPr>
              <p:custDataLst>
                <p:tags r:id="rId23"/>
              </p:custDataLst>
            </p:nvPr>
          </p:nvGrpSpPr>
          <p:grpSpPr>
            <a:xfrm>
              <a:off x="7723680" y="2454085"/>
              <a:ext cx="228600" cy="228600"/>
              <a:chOff x="762000" y="1270000"/>
              <a:chExt cx="254000" cy="254000"/>
            </a:xfrm>
          </p:grpSpPr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C8F38DC8-6FFF-4C18-BF96-F68036169F92}"/>
                  </a:ext>
                </a:extLst>
              </p:cNvPr>
              <p:cNvSpPr/>
              <p:nvPr>
                <p:custDataLst>
                  <p:tags r:id="rId30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050" dirty="0">
                  <a:solidFill>
                    <a:srgbClr val="003063"/>
                  </a:solidFill>
                </a:endParaRPr>
              </a:p>
            </p:txBody>
          </p:sp>
          <p:sp>
            <p:nvSpPr>
              <p:cNvPr id="211" name="Arc 210">
                <a:extLst>
                  <a:ext uri="{FF2B5EF4-FFF2-40B4-BE49-F238E27FC236}">
                    <a16:creationId xmlns:a16="http://schemas.microsoft.com/office/drawing/2014/main" id="{3D687CCA-CDF7-45C8-9BB4-6B0C86CCB8F7}"/>
                  </a:ext>
                </a:extLst>
              </p:cNvPr>
              <p:cNvSpPr/>
              <p:nvPr>
                <p:custDataLst>
                  <p:tags r:id="rId31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sz="1050" dirty="0">
                  <a:solidFill>
                    <a:srgbClr val="003063"/>
                  </a:solidFill>
                </a:endParaRPr>
              </a:p>
            </p:txBody>
          </p:sp>
        </p:grpSp>
        <p:grpSp>
          <p:nvGrpSpPr>
            <p:cNvPr id="204" name="MoonLegend4">
              <a:extLst>
                <a:ext uri="{FF2B5EF4-FFF2-40B4-BE49-F238E27FC236}">
                  <a16:creationId xmlns:a16="http://schemas.microsoft.com/office/drawing/2014/main" id="{BE712860-82F9-4FD9-B947-9C71B5EDDF83}"/>
                </a:ext>
              </a:extLst>
            </p:cNvPr>
            <p:cNvGrpSpPr>
              <a:grpSpLocks noChangeAspect="1"/>
            </p:cNvGrpSpPr>
            <p:nvPr>
              <p:custDataLst>
                <p:tags r:id="rId24"/>
              </p:custDataLst>
            </p:nvPr>
          </p:nvGrpSpPr>
          <p:grpSpPr>
            <a:xfrm>
              <a:off x="7723680" y="2829900"/>
              <a:ext cx="228600" cy="228600"/>
              <a:chOff x="762000" y="1270000"/>
              <a:chExt cx="254000" cy="254000"/>
            </a:xfrm>
          </p:grpSpPr>
          <p:sp>
            <p:nvSpPr>
              <p:cNvPr id="208" name="Oval 207">
                <a:extLst>
                  <a:ext uri="{FF2B5EF4-FFF2-40B4-BE49-F238E27FC236}">
                    <a16:creationId xmlns:a16="http://schemas.microsoft.com/office/drawing/2014/main" id="{7F181F35-9CA8-4EDA-AB18-C8ACACE607FB}"/>
                  </a:ext>
                </a:extLst>
              </p:cNvPr>
              <p:cNvSpPr/>
              <p:nvPr>
                <p:custDataLst>
                  <p:tags r:id="rId28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050" dirty="0">
                  <a:solidFill>
                    <a:srgbClr val="003063"/>
                  </a:solidFill>
                </a:endParaRPr>
              </a:p>
            </p:txBody>
          </p:sp>
          <p:sp>
            <p:nvSpPr>
              <p:cNvPr id="209" name="Arc 208">
                <a:extLst>
                  <a:ext uri="{FF2B5EF4-FFF2-40B4-BE49-F238E27FC236}">
                    <a16:creationId xmlns:a16="http://schemas.microsoft.com/office/drawing/2014/main" id="{C613E258-D7CB-4AE2-BD18-D0811AF5333B}"/>
                  </a:ext>
                </a:extLst>
              </p:cNvPr>
              <p:cNvSpPr/>
              <p:nvPr>
                <p:custDataLst>
                  <p:tags r:id="rId29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sz="1050" dirty="0">
                  <a:solidFill>
                    <a:srgbClr val="003063"/>
                  </a:solidFill>
                </a:endParaRPr>
              </a:p>
            </p:txBody>
          </p:sp>
        </p:grpSp>
        <p:grpSp>
          <p:nvGrpSpPr>
            <p:cNvPr id="205" name="MoonLegend5">
              <a:extLst>
                <a:ext uri="{FF2B5EF4-FFF2-40B4-BE49-F238E27FC236}">
                  <a16:creationId xmlns:a16="http://schemas.microsoft.com/office/drawing/2014/main" id="{E287AB56-25E5-41A9-A729-B649A4F3D7F9}"/>
                </a:ext>
              </a:extLst>
            </p:cNvPr>
            <p:cNvGrpSpPr>
              <a:grpSpLocks noChangeAspect="1"/>
            </p:cNvGrpSpPr>
            <p:nvPr>
              <p:custDataLst>
                <p:tags r:id="rId25"/>
              </p:custDataLst>
            </p:nvPr>
          </p:nvGrpSpPr>
          <p:grpSpPr>
            <a:xfrm>
              <a:off x="7723680" y="3205716"/>
              <a:ext cx="228600" cy="228600"/>
              <a:chOff x="762000" y="1270000"/>
              <a:chExt cx="254000" cy="254000"/>
            </a:xfrm>
          </p:grpSpPr>
          <p:sp>
            <p:nvSpPr>
              <p:cNvPr id="206" name="Oval 205">
                <a:extLst>
                  <a:ext uri="{FF2B5EF4-FFF2-40B4-BE49-F238E27FC236}">
                    <a16:creationId xmlns:a16="http://schemas.microsoft.com/office/drawing/2014/main" id="{8810B93C-F64C-4EF9-990A-6FB552A1CDCB}"/>
                  </a:ext>
                </a:extLst>
              </p:cNvPr>
              <p:cNvSpPr/>
              <p:nvPr>
                <p:custDataLst>
                  <p:tags r:id="rId26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050" dirty="0">
                  <a:solidFill>
                    <a:srgbClr val="003063"/>
                  </a:solidFill>
                </a:endParaRPr>
              </a:p>
            </p:txBody>
          </p:sp>
          <p:sp>
            <p:nvSpPr>
              <p:cNvPr id="207" name="Arc 206">
                <a:extLst>
                  <a:ext uri="{FF2B5EF4-FFF2-40B4-BE49-F238E27FC236}">
                    <a16:creationId xmlns:a16="http://schemas.microsoft.com/office/drawing/2014/main" id="{953C2370-B805-4F87-B399-7C60256034D8}"/>
                  </a:ext>
                </a:extLst>
              </p:cNvPr>
              <p:cNvSpPr/>
              <p:nvPr>
                <p:custDataLst>
                  <p:tags r:id="rId27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sz="1050" dirty="0">
                  <a:solidFill>
                    <a:srgbClr val="003063"/>
                  </a:solidFill>
                </a:endParaRPr>
              </a:p>
            </p:txBody>
          </p:sp>
        </p:grpSp>
      </p:grpSp>
      <p:grpSp>
        <p:nvGrpSpPr>
          <p:cNvPr id="216" name="LegendBoxes" hidden="1">
            <a:extLst>
              <a:ext uri="{FF2B5EF4-FFF2-40B4-BE49-F238E27FC236}">
                <a16:creationId xmlns:a16="http://schemas.microsoft.com/office/drawing/2014/main" id="{2857E19E-984D-4633-A02E-A446B8DC6BB3}"/>
              </a:ext>
            </a:extLst>
          </p:cNvPr>
          <p:cNvGrpSpPr/>
          <p:nvPr userDrawn="1"/>
        </p:nvGrpSpPr>
        <p:grpSpPr>
          <a:xfrm>
            <a:off x="7961562" y="3286124"/>
            <a:ext cx="771999" cy="1287961"/>
            <a:chOff x="10652400" y="4322823"/>
            <a:chExt cx="1029331" cy="1717282"/>
          </a:xfrm>
        </p:grpSpPr>
        <p:sp>
          <p:nvSpPr>
            <p:cNvPr id="217" name="RectangleLegend1">
              <a:extLst>
                <a:ext uri="{FF2B5EF4-FFF2-40B4-BE49-F238E27FC236}">
                  <a16:creationId xmlns:a16="http://schemas.microsoft.com/office/drawing/2014/main" id="{B09314CB-E435-4EF2-95E1-1779201AE33B}"/>
                </a:ext>
              </a:extLst>
            </p:cNvPr>
            <p:cNvSpPr/>
            <p:nvPr/>
          </p:nvSpPr>
          <p:spPr>
            <a:xfrm>
              <a:off x="10652400" y="4344182"/>
              <a:ext cx="172729" cy="172729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050" dirty="0">
                <a:solidFill>
                  <a:srgbClr val="003063"/>
                </a:solidFill>
              </a:endParaRPr>
            </a:p>
          </p:txBody>
        </p:sp>
        <p:sp>
          <p:nvSpPr>
            <p:cNvPr id="218" name="RectangleLegend2">
              <a:extLst>
                <a:ext uri="{FF2B5EF4-FFF2-40B4-BE49-F238E27FC236}">
                  <a16:creationId xmlns:a16="http://schemas.microsoft.com/office/drawing/2014/main" id="{B3D8A7D1-194E-4E68-B869-90966F695752}"/>
                </a:ext>
              </a:extLst>
            </p:cNvPr>
            <p:cNvSpPr/>
            <p:nvPr/>
          </p:nvSpPr>
          <p:spPr>
            <a:xfrm>
              <a:off x="10652400" y="4723680"/>
              <a:ext cx="172729" cy="172729"/>
            </a:xfrm>
            <a:prstGeom prst="rect">
              <a:avLst/>
            </a:prstGeom>
            <a:solidFill>
              <a:schemeClr val="accent2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050" dirty="0">
                <a:solidFill>
                  <a:srgbClr val="003063"/>
                </a:solidFill>
              </a:endParaRPr>
            </a:p>
          </p:txBody>
        </p:sp>
        <p:sp>
          <p:nvSpPr>
            <p:cNvPr id="219" name="RectangleLegend3">
              <a:extLst>
                <a:ext uri="{FF2B5EF4-FFF2-40B4-BE49-F238E27FC236}">
                  <a16:creationId xmlns:a16="http://schemas.microsoft.com/office/drawing/2014/main" id="{95F2F954-6550-468B-89A4-F9B22E4DE897}"/>
                </a:ext>
              </a:extLst>
            </p:cNvPr>
            <p:cNvSpPr/>
            <p:nvPr/>
          </p:nvSpPr>
          <p:spPr>
            <a:xfrm>
              <a:off x="10652400" y="5097276"/>
              <a:ext cx="172729" cy="172729"/>
            </a:xfrm>
            <a:prstGeom prst="rect">
              <a:avLst/>
            </a:prstGeom>
            <a:solidFill>
              <a:schemeClr val="accent3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050" dirty="0">
                <a:solidFill>
                  <a:srgbClr val="003063"/>
                </a:solidFill>
              </a:endParaRPr>
            </a:p>
          </p:txBody>
        </p:sp>
        <p:sp>
          <p:nvSpPr>
            <p:cNvPr id="220" name="RectangleLegend4">
              <a:extLst>
                <a:ext uri="{FF2B5EF4-FFF2-40B4-BE49-F238E27FC236}">
                  <a16:creationId xmlns:a16="http://schemas.microsoft.com/office/drawing/2014/main" id="{5A8C9CBC-0167-47CA-81E9-D600B0B25A89}"/>
                </a:ext>
              </a:extLst>
            </p:cNvPr>
            <p:cNvSpPr/>
            <p:nvPr/>
          </p:nvSpPr>
          <p:spPr>
            <a:xfrm>
              <a:off x="10652400" y="5470872"/>
              <a:ext cx="172729" cy="172729"/>
            </a:xfrm>
            <a:prstGeom prst="rect">
              <a:avLst/>
            </a:prstGeom>
            <a:solidFill>
              <a:schemeClr val="accent4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050" dirty="0">
                <a:solidFill>
                  <a:srgbClr val="003063"/>
                </a:solidFill>
              </a:endParaRPr>
            </a:p>
          </p:txBody>
        </p:sp>
        <p:sp>
          <p:nvSpPr>
            <p:cNvPr id="221" name="RectangleLegend5">
              <a:extLst>
                <a:ext uri="{FF2B5EF4-FFF2-40B4-BE49-F238E27FC236}">
                  <a16:creationId xmlns:a16="http://schemas.microsoft.com/office/drawing/2014/main" id="{A293C9E9-1FAB-49B8-BE8C-37954795F31B}"/>
                </a:ext>
              </a:extLst>
            </p:cNvPr>
            <p:cNvSpPr/>
            <p:nvPr/>
          </p:nvSpPr>
          <p:spPr>
            <a:xfrm>
              <a:off x="10652400" y="5844468"/>
              <a:ext cx="172729" cy="172729"/>
            </a:xfrm>
            <a:prstGeom prst="rect">
              <a:avLst/>
            </a:prstGeom>
            <a:solidFill>
              <a:schemeClr val="accent5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050" dirty="0">
                <a:solidFill>
                  <a:srgbClr val="003063"/>
                </a:solidFill>
              </a:endParaRPr>
            </a:p>
          </p:txBody>
        </p:sp>
        <p:sp>
          <p:nvSpPr>
            <p:cNvPr id="222" name="Legend1">
              <a:extLst>
                <a:ext uri="{FF2B5EF4-FFF2-40B4-BE49-F238E27FC236}">
                  <a16:creationId xmlns:a16="http://schemas.microsoft.com/office/drawing/2014/main" id="{72170260-544D-4809-A15F-8E47F7C5464E}"/>
                </a:ext>
              </a:extLst>
            </p:cNvPr>
            <p:cNvSpPr txBox="1"/>
            <p:nvPr/>
          </p:nvSpPr>
          <p:spPr>
            <a:xfrm>
              <a:off x="10978546" y="4322823"/>
              <a:ext cx="703183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223" name="Legend2">
              <a:extLst>
                <a:ext uri="{FF2B5EF4-FFF2-40B4-BE49-F238E27FC236}">
                  <a16:creationId xmlns:a16="http://schemas.microsoft.com/office/drawing/2014/main" id="{9CB703BB-0FFD-4473-AE02-1568728105E7}"/>
                </a:ext>
              </a:extLst>
            </p:cNvPr>
            <p:cNvSpPr txBox="1"/>
            <p:nvPr/>
          </p:nvSpPr>
          <p:spPr>
            <a:xfrm>
              <a:off x="10978547" y="4702322"/>
              <a:ext cx="7031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224" name="Legend3">
              <a:extLst>
                <a:ext uri="{FF2B5EF4-FFF2-40B4-BE49-F238E27FC236}">
                  <a16:creationId xmlns:a16="http://schemas.microsoft.com/office/drawing/2014/main" id="{73529908-957E-46ED-AA29-2070B56FBD2F}"/>
                </a:ext>
              </a:extLst>
            </p:cNvPr>
            <p:cNvSpPr txBox="1"/>
            <p:nvPr/>
          </p:nvSpPr>
          <p:spPr>
            <a:xfrm>
              <a:off x="10978546" y="5081819"/>
              <a:ext cx="703183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225" name="Legend4">
              <a:extLst>
                <a:ext uri="{FF2B5EF4-FFF2-40B4-BE49-F238E27FC236}">
                  <a16:creationId xmlns:a16="http://schemas.microsoft.com/office/drawing/2014/main" id="{0CA8B082-F08A-40DD-A8B3-0F0689DED3AB}"/>
                </a:ext>
              </a:extLst>
            </p:cNvPr>
            <p:cNvSpPr txBox="1"/>
            <p:nvPr/>
          </p:nvSpPr>
          <p:spPr>
            <a:xfrm>
              <a:off x="10978546" y="5453241"/>
              <a:ext cx="703183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226" name="Legend5">
              <a:extLst>
                <a:ext uri="{FF2B5EF4-FFF2-40B4-BE49-F238E27FC236}">
                  <a16:creationId xmlns:a16="http://schemas.microsoft.com/office/drawing/2014/main" id="{64BA10B5-89A4-4A91-A4E8-3C058451ECC9}"/>
                </a:ext>
              </a:extLst>
            </p:cNvPr>
            <p:cNvSpPr txBox="1"/>
            <p:nvPr/>
          </p:nvSpPr>
          <p:spPr>
            <a:xfrm>
              <a:off x="10978545" y="5824661"/>
              <a:ext cx="703183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91034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5" r:id="rId1"/>
    <p:sldLayoutId id="2147483886" r:id="rId2"/>
    <p:sldLayoutId id="2147483887" r:id="rId3"/>
    <p:sldLayoutId id="2147483888" r:id="rId4"/>
    <p:sldLayoutId id="2147483889" r:id="rId5"/>
    <p:sldLayoutId id="2147483890" r:id="rId6"/>
    <p:sldLayoutId id="2147483891" r:id="rId7"/>
    <p:sldLayoutId id="2147483892" r:id="rId8"/>
    <p:sldLayoutId id="2147483893" r:id="rId9"/>
    <p:sldLayoutId id="2147483894" r:id="rId10"/>
    <p:sldLayoutId id="2147483895" r:id="rId11"/>
    <p:sldLayoutId id="2147483896" r:id="rId12"/>
    <p:sldLayoutId id="2147483897" r:id="rId13"/>
    <p:sldLayoutId id="2147483898" r:id="rId14"/>
  </p:sldLayoutIdLst>
  <p:hf hdr="0" ftr="0" dt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lang="de-DE" sz="1875" b="0" kern="1200" cap="all" spc="0" baseline="0" dirty="0">
          <a:ln w="6350" cap="flat">
            <a:noFill/>
            <a:miter lim="800000"/>
          </a:ln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ts val="225"/>
        </a:spcBef>
        <a:spcAft>
          <a:spcPts val="225"/>
        </a:spcAft>
        <a:buClr>
          <a:schemeClr val="tx1"/>
        </a:buClr>
        <a:buSzPct val="100000"/>
        <a:buFont typeface="Segoe UI" panose="020B0502040204020203" pitchFamily="34" charset="0"/>
        <a:buChar char="​"/>
        <a:defRPr lang="en-US" sz="1200" kern="1200" dirty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137160" indent="-137160" algn="l" defTabSz="685800" rtl="0" eaLnBrk="1" latinLnBrk="0" hangingPunct="1">
        <a:lnSpc>
          <a:spcPct val="100000"/>
        </a:lnSpc>
        <a:spcBef>
          <a:spcPts val="0"/>
        </a:spcBef>
        <a:spcAft>
          <a:spcPts val="225"/>
        </a:spcAft>
        <a:buClrTx/>
        <a:buSzPct val="100000"/>
        <a:buFont typeface="Wingdings" panose="05000000000000000000" pitchFamily="2" charset="2"/>
        <a:buChar char="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274320" indent="-137160" algn="l" defTabSz="685800" rtl="0" eaLnBrk="1" latinLnBrk="0" hangingPunct="1">
        <a:lnSpc>
          <a:spcPct val="100000"/>
        </a:lnSpc>
        <a:spcBef>
          <a:spcPts val="0"/>
        </a:spcBef>
        <a:spcAft>
          <a:spcPts val="225"/>
        </a:spcAft>
        <a:buClrTx/>
        <a:buSzPct val="100000"/>
        <a:buFont typeface="Wingdings" panose="05000000000000000000" pitchFamily="2" charset="2"/>
        <a:buChar char="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411480" indent="-137160" algn="l" defTabSz="685800" rtl="0" eaLnBrk="1" latinLnBrk="0" hangingPunct="1">
        <a:lnSpc>
          <a:spcPct val="100000"/>
        </a:lnSpc>
        <a:spcBef>
          <a:spcPts val="0"/>
        </a:spcBef>
        <a:spcAft>
          <a:spcPts val="225"/>
        </a:spcAft>
        <a:buClrTx/>
        <a:buSzPct val="100000"/>
        <a:buFont typeface="Wingdings" panose="05000000000000000000" pitchFamily="2" charset="2"/>
        <a:buChar char="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548640" indent="-137160" algn="l" defTabSz="685800" rtl="0" eaLnBrk="1" latinLnBrk="0" hangingPunct="1">
        <a:lnSpc>
          <a:spcPct val="100000"/>
        </a:lnSpc>
        <a:spcBef>
          <a:spcPts val="0"/>
        </a:spcBef>
        <a:spcAft>
          <a:spcPts val="225"/>
        </a:spcAft>
        <a:buClrTx/>
        <a:buSzPct val="100000"/>
        <a:buFont typeface="Wingdings" panose="05000000000000000000" pitchFamily="2" charset="2"/>
        <a:buChar char="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814388" indent="-128588" algn="l" defTabSz="685800" rtl="0" eaLnBrk="1" latinLnBrk="0" hangingPunct="1">
        <a:lnSpc>
          <a:spcPct val="100000"/>
        </a:lnSpc>
        <a:spcBef>
          <a:spcPts val="0"/>
        </a:spcBef>
        <a:spcAft>
          <a:spcPts val="225"/>
        </a:spcAft>
        <a:buSzPct val="100000"/>
        <a:buFont typeface="Arial" panose="020B0604020202020204" pitchFamily="34" charset="0"/>
        <a:buChar char="▫"/>
        <a:defRPr sz="12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6pPr>
      <a:lvl7pPr marL="814388" indent="-128588" algn="l" defTabSz="685800" rtl="0" eaLnBrk="1" latinLnBrk="0" hangingPunct="1">
        <a:lnSpc>
          <a:spcPct val="100000"/>
        </a:lnSpc>
        <a:spcBef>
          <a:spcPts val="0"/>
        </a:spcBef>
        <a:spcAft>
          <a:spcPts val="225"/>
        </a:spcAft>
        <a:buSzPct val="100000"/>
        <a:buFont typeface="Arial" panose="020B0604020202020204" pitchFamily="34" charset="0"/>
        <a:buChar char="▫"/>
        <a:defRPr sz="12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7pPr>
      <a:lvl8pPr marL="814388" indent="-128588" algn="l" defTabSz="685800" rtl="0" eaLnBrk="1" latinLnBrk="0" hangingPunct="1">
        <a:lnSpc>
          <a:spcPct val="100000"/>
        </a:lnSpc>
        <a:spcBef>
          <a:spcPts val="0"/>
        </a:spcBef>
        <a:spcAft>
          <a:spcPts val="225"/>
        </a:spcAft>
        <a:buSzPct val="100000"/>
        <a:buFont typeface="Arial" panose="020B0604020202020204" pitchFamily="34" charset="0"/>
        <a:buChar char="▫"/>
        <a:defRPr sz="12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8pPr>
      <a:lvl9pPr marL="814388" indent="-128588" algn="l" defTabSz="685800" rtl="0" eaLnBrk="1" latinLnBrk="0" hangingPunct="1">
        <a:lnSpc>
          <a:spcPct val="100000"/>
        </a:lnSpc>
        <a:spcBef>
          <a:spcPts val="0"/>
        </a:spcBef>
        <a:spcAft>
          <a:spcPts val="225"/>
        </a:spcAft>
        <a:buSzPct val="100000"/>
        <a:buFont typeface="Arial" panose="020B0604020202020204" pitchFamily="34" charset="0"/>
        <a:buChar char="▫"/>
        <a:defRPr sz="12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8">
          <p15:clr>
            <a:srgbClr val="5ACBF0"/>
          </p15:clr>
        </p15:guide>
        <p15:guide id="2" orient="horz" pos="3912">
          <p15:clr>
            <a:srgbClr val="5ACBF0"/>
          </p15:clr>
        </p15:guide>
        <p15:guide id="3" orient="horz" pos="1075">
          <p15:clr>
            <a:srgbClr val="F26B43"/>
          </p15:clr>
        </p15:guide>
        <p15:guide id="4" pos="7329">
          <p15:clr>
            <a:srgbClr val="F26B43"/>
          </p15:clr>
        </p15:guide>
        <p15:guide id="5" pos="345">
          <p15:clr>
            <a:srgbClr val="F26B43"/>
          </p15:clr>
        </p15:guide>
        <p15:guide id="6" orient="horz" pos="4063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4BC40847-AF8B-4097-9A07-2349A751A05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6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413" imgH="416" progId="TCLayout.ActiveDocument.1">
                  <p:embed/>
                </p:oleObj>
              </mc:Choice>
              <mc:Fallback>
                <p:oleObj name="think-cell Slide" r:id="rId36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4BC40847-AF8B-4097-9A07-2349A751A0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822936C7-21A1-42FA-B6D9-3E7A6805A69F}"/>
              </a:ext>
            </a:extLst>
          </p:cNvPr>
          <p:cNvSpPr/>
          <p:nvPr userDrawn="1">
            <p:custDataLst>
              <p:tags r:id="rId17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875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16" name="4. Footnote" hidden="1">
            <a:extLst>
              <a:ext uri="{FF2B5EF4-FFF2-40B4-BE49-F238E27FC236}">
                <a16:creationId xmlns:a16="http://schemas.microsoft.com/office/drawing/2014/main" id="{772E4927-517C-4D61-9929-9FFDE5F31A03}"/>
              </a:ext>
            </a:extLst>
          </p:cNvPr>
          <p:cNvSpPr txBox="1"/>
          <p:nvPr userDrawn="1">
            <p:custDataLst>
              <p:tags r:id="rId18"/>
            </p:custDataLst>
          </p:nvPr>
        </p:nvSpPr>
        <p:spPr>
          <a:xfrm>
            <a:off x="415479" y="4660223"/>
            <a:ext cx="5458968" cy="92333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>
            <a:defPPr>
              <a:defRPr lang="en-US"/>
            </a:defPPr>
            <a:lvl1pPr marL="203200" marR="0" lvl="0" indent="-21272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cs typeface="Arial" panose="020B0604020202020204" pitchFamily="34" charset="0"/>
              </a:defRPr>
            </a:lvl1pPr>
          </a:lstStyle>
          <a:p>
            <a:r>
              <a:rPr lang="de-DE" sz="600" dirty="0">
                <a:solidFill>
                  <a:srgbClr val="003063"/>
                </a:solidFill>
              </a:rPr>
              <a:t>Fußnotes</a:t>
            </a:r>
          </a:p>
        </p:txBody>
      </p:sp>
      <p:sp>
        <p:nvSpPr>
          <p:cNvPr id="57" name="2. Slide Title">
            <a:extLst>
              <a:ext uri="{FF2B5EF4-FFF2-40B4-BE49-F238E27FC236}">
                <a16:creationId xmlns:a16="http://schemas.microsoft.com/office/drawing/2014/main" id="{98FF70AE-7EF6-4E5B-9FFE-B44C852C9FBA}"/>
              </a:ext>
            </a:extLst>
          </p:cNvPr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416052" y="380330"/>
            <a:ext cx="8311896" cy="288541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de-DE" dirty="0"/>
          </a:p>
        </p:txBody>
      </p:sp>
      <p:grpSp>
        <p:nvGrpSpPr>
          <p:cNvPr id="59" name="Grid" hidden="1">
            <a:extLst>
              <a:ext uri="{FF2B5EF4-FFF2-40B4-BE49-F238E27FC236}">
                <a16:creationId xmlns:a16="http://schemas.microsoft.com/office/drawing/2014/main" id="{D35250B8-D61E-4F1A-9ACD-6E1BB958B78E}"/>
              </a:ext>
            </a:extLst>
          </p:cNvPr>
          <p:cNvGrpSpPr/>
          <p:nvPr userDrawn="1"/>
        </p:nvGrpSpPr>
        <p:grpSpPr>
          <a:xfrm>
            <a:off x="0" y="0"/>
            <a:ext cx="9142857" cy="5143500"/>
            <a:chOff x="0" y="0"/>
            <a:chExt cx="12190476" cy="6858000"/>
          </a:xfrm>
        </p:grpSpPr>
        <p:sp>
          <p:nvSpPr>
            <p:cNvPr id="60" name="slide margin">
              <a:extLst>
                <a:ext uri="{FF2B5EF4-FFF2-40B4-BE49-F238E27FC236}">
                  <a16:creationId xmlns:a16="http://schemas.microsoft.com/office/drawing/2014/main" id="{B96EBE04-E01D-4922-8601-F1AD43DC4DA0}"/>
                </a:ext>
              </a:extLst>
            </p:cNvPr>
            <p:cNvSpPr/>
            <p:nvPr/>
          </p:nvSpPr>
          <p:spPr bwMode="invGray">
            <a:xfrm>
              <a:off x="1524" y="0"/>
              <a:ext cx="12188952" cy="6858000"/>
            </a:xfrm>
            <a:custGeom>
              <a:avLst/>
              <a:gdLst>
                <a:gd name="connsiteX0" fmla="*/ 551868 w 12188952"/>
                <a:gd name="connsiteY0" fmla="*/ 1709928 h 6858000"/>
                <a:gd name="connsiteX1" fmla="*/ 551868 w 12188952"/>
                <a:gd name="connsiteY1" fmla="*/ 6217920 h 6858000"/>
                <a:gd name="connsiteX2" fmla="*/ 11636196 w 12188952"/>
                <a:gd name="connsiteY2" fmla="*/ 6217920 h 6858000"/>
                <a:gd name="connsiteX3" fmla="*/ 11636196 w 12188952"/>
                <a:gd name="connsiteY3" fmla="*/ 1709928 h 6858000"/>
                <a:gd name="connsiteX4" fmla="*/ 0 w 12188952"/>
                <a:gd name="connsiteY4" fmla="*/ 0 h 6858000"/>
                <a:gd name="connsiteX5" fmla="*/ 12188952 w 12188952"/>
                <a:gd name="connsiteY5" fmla="*/ 0 h 6858000"/>
                <a:gd name="connsiteX6" fmla="*/ 12188952 w 12188952"/>
                <a:gd name="connsiteY6" fmla="*/ 6858000 h 6858000"/>
                <a:gd name="connsiteX7" fmla="*/ 0 w 12188952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88952" h="6858000">
                  <a:moveTo>
                    <a:pt x="551868" y="1709928"/>
                  </a:moveTo>
                  <a:lnTo>
                    <a:pt x="551868" y="6217920"/>
                  </a:lnTo>
                  <a:lnTo>
                    <a:pt x="11636196" y="6217920"/>
                  </a:lnTo>
                  <a:lnTo>
                    <a:pt x="11636196" y="1709928"/>
                  </a:lnTo>
                  <a:close/>
                  <a:moveTo>
                    <a:pt x="0" y="0"/>
                  </a:moveTo>
                  <a:lnTo>
                    <a:pt x="12188952" y="0"/>
                  </a:lnTo>
                  <a:lnTo>
                    <a:pt x="1218895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0000">
                <a:alpha val="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350" dirty="0">
                <a:solidFill>
                  <a:srgbClr val="003063"/>
                </a:solidFill>
              </a:endParaRPr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5CA037B0-2A91-4357-A969-80F65F949266}"/>
                </a:ext>
              </a:extLst>
            </p:cNvPr>
            <p:cNvCxnSpPr/>
            <p:nvPr/>
          </p:nvCxnSpPr>
          <p:spPr bwMode="invGray">
            <a:xfrm>
              <a:off x="85946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E1BD7C67-EF90-4AA0-BA50-51299E7EEE4C}"/>
                </a:ext>
              </a:extLst>
            </p:cNvPr>
            <p:cNvCxnSpPr/>
            <p:nvPr/>
          </p:nvCxnSpPr>
          <p:spPr bwMode="invGray">
            <a:xfrm>
              <a:off x="1133254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7719564A-5227-44A7-ABC0-4C6BBC1E2D6F}"/>
                </a:ext>
              </a:extLst>
            </p:cNvPr>
            <p:cNvCxnSpPr/>
            <p:nvPr/>
          </p:nvCxnSpPr>
          <p:spPr bwMode="invGray">
            <a:xfrm>
              <a:off x="1811559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0FD85D0C-74E8-4603-86B8-FCC481122CE8}"/>
                </a:ext>
              </a:extLst>
            </p:cNvPr>
            <p:cNvCxnSpPr/>
            <p:nvPr/>
          </p:nvCxnSpPr>
          <p:spPr bwMode="invGray">
            <a:xfrm>
              <a:off x="2763658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7F8BF8BD-68B4-4717-8162-382FFCC9BC9A}"/>
                </a:ext>
              </a:extLst>
            </p:cNvPr>
            <p:cNvCxnSpPr/>
            <p:nvPr/>
          </p:nvCxnSpPr>
          <p:spPr bwMode="invGray">
            <a:xfrm>
              <a:off x="3715757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89DB0B65-FCD8-4DD7-833A-DEED6A420E2A}"/>
                </a:ext>
              </a:extLst>
            </p:cNvPr>
            <p:cNvCxnSpPr/>
            <p:nvPr/>
          </p:nvCxnSpPr>
          <p:spPr bwMode="invGray">
            <a:xfrm>
              <a:off x="4667856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E18151F3-D51F-4302-95BF-AE8E806F628D}"/>
                </a:ext>
              </a:extLst>
            </p:cNvPr>
            <p:cNvCxnSpPr/>
            <p:nvPr/>
          </p:nvCxnSpPr>
          <p:spPr bwMode="invGray">
            <a:xfrm>
              <a:off x="561995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35A6B330-5ACC-486B-8131-B7F5407825B2}"/>
                </a:ext>
              </a:extLst>
            </p:cNvPr>
            <p:cNvCxnSpPr/>
            <p:nvPr/>
          </p:nvCxnSpPr>
          <p:spPr bwMode="invGray">
            <a:xfrm>
              <a:off x="6572054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DA5DE7AD-CCFE-4A85-9421-C7CEA9F80DEC}"/>
                </a:ext>
              </a:extLst>
            </p:cNvPr>
            <p:cNvCxnSpPr/>
            <p:nvPr/>
          </p:nvCxnSpPr>
          <p:spPr bwMode="invGray">
            <a:xfrm>
              <a:off x="7524153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6E2A9A81-75D1-41A9-9821-54FC36E753C1}"/>
                </a:ext>
              </a:extLst>
            </p:cNvPr>
            <p:cNvCxnSpPr/>
            <p:nvPr/>
          </p:nvCxnSpPr>
          <p:spPr bwMode="invGray">
            <a:xfrm>
              <a:off x="8476252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86FE52AA-2DD1-4D00-A984-41CDC38B2D7F}"/>
                </a:ext>
              </a:extLst>
            </p:cNvPr>
            <p:cNvCxnSpPr/>
            <p:nvPr/>
          </p:nvCxnSpPr>
          <p:spPr bwMode="invGray">
            <a:xfrm>
              <a:off x="9428351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85C9FC50-7177-43E6-9E56-DC9A2E6B7E6E}"/>
                </a:ext>
              </a:extLst>
            </p:cNvPr>
            <p:cNvCxnSpPr/>
            <p:nvPr/>
          </p:nvCxnSpPr>
          <p:spPr bwMode="invGray">
            <a:xfrm>
              <a:off x="1038045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BC97F85A-62E2-4591-B8D0-4F068B177B5D}"/>
                </a:ext>
              </a:extLst>
            </p:cNvPr>
            <p:cNvSpPr/>
            <p:nvPr/>
          </p:nvSpPr>
          <p:spPr bwMode="invGray">
            <a:xfrm>
              <a:off x="152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F4B967A-CF91-473D-8A35-2BE771F9F590}"/>
                </a:ext>
              </a:extLst>
            </p:cNvPr>
            <p:cNvSpPr/>
            <p:nvPr/>
          </p:nvSpPr>
          <p:spPr bwMode="invGray">
            <a:xfrm>
              <a:off x="1167385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5AC41621-77EA-4492-8E68-0BE34108294A}"/>
                </a:ext>
              </a:extLst>
            </p:cNvPr>
            <p:cNvSpPr/>
            <p:nvPr/>
          </p:nvSpPr>
          <p:spPr bwMode="invGray">
            <a:xfrm>
              <a:off x="2119484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31A06AD2-A9EA-45D9-B15C-089884A54107}"/>
                </a:ext>
              </a:extLst>
            </p:cNvPr>
            <p:cNvSpPr/>
            <p:nvPr/>
          </p:nvSpPr>
          <p:spPr bwMode="invGray">
            <a:xfrm>
              <a:off x="3071583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A7B39CC-379F-4224-9E59-81B1690088A0}"/>
                </a:ext>
              </a:extLst>
            </p:cNvPr>
            <p:cNvSpPr/>
            <p:nvPr/>
          </p:nvSpPr>
          <p:spPr bwMode="invGray">
            <a:xfrm>
              <a:off x="4023681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F8002ACB-1459-4214-B28A-B38E8A1FF8A6}"/>
                </a:ext>
              </a:extLst>
            </p:cNvPr>
            <p:cNvSpPr/>
            <p:nvPr/>
          </p:nvSpPr>
          <p:spPr bwMode="invGray">
            <a:xfrm>
              <a:off x="4975780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71D59E94-AA3C-4DE0-8345-20C71667A205}"/>
                </a:ext>
              </a:extLst>
            </p:cNvPr>
            <p:cNvSpPr/>
            <p:nvPr/>
          </p:nvSpPr>
          <p:spPr bwMode="invGray">
            <a:xfrm>
              <a:off x="5927879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5805F09B-786C-43E4-8288-B1AAF94C8ADE}"/>
                </a:ext>
              </a:extLst>
            </p:cNvPr>
            <p:cNvSpPr/>
            <p:nvPr/>
          </p:nvSpPr>
          <p:spPr bwMode="invGray">
            <a:xfrm>
              <a:off x="6879978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5FB23B6E-567C-4896-8B32-DA4C452B4AE7}"/>
                </a:ext>
              </a:extLst>
            </p:cNvPr>
            <p:cNvSpPr/>
            <p:nvPr/>
          </p:nvSpPr>
          <p:spPr bwMode="invGray">
            <a:xfrm>
              <a:off x="7832077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92231-972E-4476-BAF2-761E10463BA8}"/>
                </a:ext>
              </a:extLst>
            </p:cNvPr>
            <p:cNvSpPr/>
            <p:nvPr/>
          </p:nvSpPr>
          <p:spPr bwMode="invGray">
            <a:xfrm>
              <a:off x="8784176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08370B7-3D11-4F78-B977-D8F0DE2694ED}"/>
                </a:ext>
              </a:extLst>
            </p:cNvPr>
            <p:cNvSpPr/>
            <p:nvPr/>
          </p:nvSpPr>
          <p:spPr bwMode="invGray">
            <a:xfrm>
              <a:off x="9736274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11EA99D-D15D-43C2-BF4E-36554B346AB6}"/>
                </a:ext>
              </a:extLst>
            </p:cNvPr>
            <p:cNvSpPr/>
            <p:nvPr/>
          </p:nvSpPr>
          <p:spPr bwMode="invGray">
            <a:xfrm>
              <a:off x="10688372" y="0"/>
              <a:ext cx="336244" cy="6858000"/>
            </a:xfrm>
            <a:custGeom>
              <a:avLst/>
              <a:gdLst>
                <a:gd name="connsiteX0" fmla="*/ 0 w 336244"/>
                <a:gd name="connsiteY0" fmla="*/ 0 h 6858000"/>
                <a:gd name="connsiteX1" fmla="*/ 336244 w 336244"/>
                <a:gd name="connsiteY1" fmla="*/ 0 h 6858000"/>
                <a:gd name="connsiteX2" fmla="*/ 336244 w 336244"/>
                <a:gd name="connsiteY2" fmla="*/ 6858000 h 6858000"/>
                <a:gd name="connsiteX3" fmla="*/ 0 w 336244"/>
                <a:gd name="connsiteY3" fmla="*/ 6858000 h 6858000"/>
                <a:gd name="connsiteX4" fmla="*/ 0 w 336244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244" h="6858000">
                  <a:moveTo>
                    <a:pt x="0" y="0"/>
                  </a:moveTo>
                  <a:lnTo>
                    <a:pt x="336244" y="0"/>
                  </a:lnTo>
                  <a:lnTo>
                    <a:pt x="336244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3A72B2F6-0AFF-4E6E-AFFF-60767DB3FA63}"/>
                </a:ext>
              </a:extLst>
            </p:cNvPr>
            <p:cNvSpPr/>
            <p:nvPr/>
          </p:nvSpPr>
          <p:spPr bwMode="invGray">
            <a:xfrm>
              <a:off x="1163726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A68F8E74-3AE4-4AF9-9F36-63344C9076D2}"/>
                </a:ext>
              </a:extLst>
            </p:cNvPr>
            <p:cNvSpPr/>
            <p:nvPr/>
          </p:nvSpPr>
          <p:spPr bwMode="invGray">
            <a:xfrm>
              <a:off x="7219428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31D5F169-E1D4-48A3-AE5B-F5F1BEF2E7CF}"/>
                </a:ext>
              </a:extLst>
            </p:cNvPr>
            <p:cNvSpPr/>
            <p:nvPr userDrawn="1"/>
          </p:nvSpPr>
          <p:spPr bwMode="invGray">
            <a:xfrm>
              <a:off x="1506835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4230F928-F9B2-4955-9800-74DE09DCE6F2}"/>
                </a:ext>
              </a:extLst>
            </p:cNvPr>
            <p:cNvSpPr/>
            <p:nvPr userDrawn="1"/>
          </p:nvSpPr>
          <p:spPr bwMode="invGray">
            <a:xfrm>
              <a:off x="2458934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37C829A9-6808-4531-8C12-A84988E6DEE1}"/>
                </a:ext>
              </a:extLst>
            </p:cNvPr>
            <p:cNvSpPr/>
            <p:nvPr userDrawn="1"/>
          </p:nvSpPr>
          <p:spPr bwMode="invGray">
            <a:xfrm>
              <a:off x="3411033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FA5964C-E9C5-4C2F-BD6E-47BAFB5B6D17}"/>
                </a:ext>
              </a:extLst>
            </p:cNvPr>
            <p:cNvSpPr/>
            <p:nvPr userDrawn="1"/>
          </p:nvSpPr>
          <p:spPr bwMode="invGray">
            <a:xfrm>
              <a:off x="4363132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C168D8D-76CE-4BE5-BE95-79B96300EA3F}"/>
                </a:ext>
              </a:extLst>
            </p:cNvPr>
            <p:cNvSpPr/>
            <p:nvPr userDrawn="1"/>
          </p:nvSpPr>
          <p:spPr bwMode="invGray">
            <a:xfrm>
              <a:off x="5315230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6749465C-813A-45F9-8C3E-5D06C8584929}"/>
                </a:ext>
              </a:extLst>
            </p:cNvPr>
            <p:cNvSpPr/>
            <p:nvPr userDrawn="1"/>
          </p:nvSpPr>
          <p:spPr bwMode="invGray">
            <a:xfrm>
              <a:off x="6267329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53894C26-2473-4C24-B082-48DD1E92241C}"/>
                </a:ext>
              </a:extLst>
            </p:cNvPr>
            <p:cNvSpPr/>
            <p:nvPr userDrawn="1"/>
          </p:nvSpPr>
          <p:spPr bwMode="invGray">
            <a:xfrm>
              <a:off x="8171527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BFDA0320-8435-46CA-B1B3-5203F54A419F}"/>
                </a:ext>
              </a:extLst>
            </p:cNvPr>
            <p:cNvSpPr/>
            <p:nvPr userDrawn="1"/>
          </p:nvSpPr>
          <p:spPr bwMode="invGray">
            <a:xfrm>
              <a:off x="912362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A42721E4-5D12-459C-AC2E-7CE148AF9062}"/>
                </a:ext>
              </a:extLst>
            </p:cNvPr>
            <p:cNvSpPr/>
            <p:nvPr userDrawn="1"/>
          </p:nvSpPr>
          <p:spPr bwMode="invGray">
            <a:xfrm>
              <a:off x="10075725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8BF7D46B-3779-49D0-BCB4-F2DCE091958D}"/>
                </a:ext>
              </a:extLst>
            </p:cNvPr>
            <p:cNvSpPr/>
            <p:nvPr userDrawn="1"/>
          </p:nvSpPr>
          <p:spPr bwMode="invGray">
            <a:xfrm>
              <a:off x="11027826" y="0"/>
              <a:ext cx="609438" cy="6858000"/>
            </a:xfrm>
            <a:custGeom>
              <a:avLst/>
              <a:gdLst>
                <a:gd name="connsiteX0" fmla="*/ 0 w 609438"/>
                <a:gd name="connsiteY0" fmla="*/ 0 h 6858000"/>
                <a:gd name="connsiteX1" fmla="*/ 609438 w 609438"/>
                <a:gd name="connsiteY1" fmla="*/ 0 h 6858000"/>
                <a:gd name="connsiteX2" fmla="*/ 609438 w 609438"/>
                <a:gd name="connsiteY2" fmla="*/ 6858000 h 6858000"/>
                <a:gd name="connsiteX3" fmla="*/ 0 w 609438"/>
                <a:gd name="connsiteY3" fmla="*/ 6858000 h 6858000"/>
                <a:gd name="connsiteX4" fmla="*/ 0 w 60943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38" h="6858000">
                  <a:moveTo>
                    <a:pt x="0" y="0"/>
                  </a:moveTo>
                  <a:lnTo>
                    <a:pt x="609438" y="0"/>
                  </a:lnTo>
                  <a:lnTo>
                    <a:pt x="60943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634464F0-BD7F-4488-85F0-EC20C24BECAA}"/>
                </a:ext>
              </a:extLst>
            </p:cNvPr>
            <p:cNvSpPr/>
            <p:nvPr userDrawn="1"/>
          </p:nvSpPr>
          <p:spPr bwMode="invGray">
            <a:xfrm>
              <a:off x="55473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82B54541-0CDD-4724-8101-AABFF1207033}"/>
                </a:ext>
              </a:extLst>
            </p:cNvPr>
            <p:cNvCxnSpPr/>
            <p:nvPr userDrawn="1"/>
          </p:nvCxnSpPr>
          <p:spPr bwMode="invGray">
            <a:xfrm>
              <a:off x="0" y="6217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45070398-8D55-4EE2-8CA4-47428E2AF03F}"/>
                </a:ext>
              </a:extLst>
            </p:cNvPr>
            <p:cNvCxnSpPr/>
            <p:nvPr userDrawn="1"/>
          </p:nvCxnSpPr>
          <p:spPr bwMode="invGray">
            <a:xfrm>
              <a:off x="0" y="3108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42166891-56D0-4EBC-B681-501401DEF9D4}"/>
                </a:ext>
              </a:extLst>
            </p:cNvPr>
            <p:cNvCxnSpPr/>
            <p:nvPr userDrawn="1"/>
          </p:nvCxnSpPr>
          <p:spPr bwMode="invGray">
            <a:xfrm>
              <a:off x="0" y="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C13A87E3-D106-41FF-A8CD-C27DABF0103D}"/>
                </a:ext>
              </a:extLst>
            </p:cNvPr>
            <p:cNvCxnSpPr/>
            <p:nvPr userDrawn="1"/>
          </p:nvCxnSpPr>
          <p:spPr bwMode="invGray">
            <a:xfrm>
              <a:off x="0" y="12435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2164477D-838D-4C70-ADD7-37AD79A844AA}"/>
                </a:ext>
              </a:extLst>
            </p:cNvPr>
            <p:cNvCxnSpPr/>
            <p:nvPr userDrawn="1"/>
          </p:nvCxnSpPr>
          <p:spPr bwMode="invGray">
            <a:xfrm>
              <a:off x="0" y="9326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72B193C0-8980-4BB2-8E91-7A1C9ABE0B6C}"/>
                </a:ext>
              </a:extLst>
            </p:cNvPr>
            <p:cNvCxnSpPr/>
            <p:nvPr userDrawn="1"/>
          </p:nvCxnSpPr>
          <p:spPr bwMode="invGray">
            <a:xfrm>
              <a:off x="0" y="18653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C1A94AAA-1D98-4233-842E-2A2F52812358}"/>
                </a:ext>
              </a:extLst>
            </p:cNvPr>
            <p:cNvCxnSpPr/>
            <p:nvPr userDrawn="1"/>
          </p:nvCxnSpPr>
          <p:spPr bwMode="invGray">
            <a:xfrm>
              <a:off x="0" y="15544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E21F2B43-A2DC-42F4-8EA4-A8A4DA6D6FA7}"/>
                </a:ext>
              </a:extLst>
            </p:cNvPr>
            <p:cNvCxnSpPr/>
            <p:nvPr userDrawn="1"/>
          </p:nvCxnSpPr>
          <p:spPr bwMode="invGray">
            <a:xfrm>
              <a:off x="0" y="24871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A60F0923-6896-405D-AD16-F097448F3E3D}"/>
                </a:ext>
              </a:extLst>
            </p:cNvPr>
            <p:cNvCxnSpPr/>
            <p:nvPr userDrawn="1"/>
          </p:nvCxnSpPr>
          <p:spPr bwMode="invGray">
            <a:xfrm>
              <a:off x="0" y="21762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BC70D5B1-47D7-451F-B83A-973A26731A22}"/>
                </a:ext>
              </a:extLst>
            </p:cNvPr>
            <p:cNvCxnSpPr/>
            <p:nvPr userDrawn="1"/>
          </p:nvCxnSpPr>
          <p:spPr bwMode="invGray">
            <a:xfrm>
              <a:off x="0" y="310896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3FD9A464-81FE-4829-A1C5-5CCEE42448B3}"/>
                </a:ext>
              </a:extLst>
            </p:cNvPr>
            <p:cNvCxnSpPr/>
            <p:nvPr userDrawn="1"/>
          </p:nvCxnSpPr>
          <p:spPr bwMode="invGray">
            <a:xfrm>
              <a:off x="0" y="27980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8F55CAB0-53A2-417F-9F66-C0437933E98B}"/>
                </a:ext>
              </a:extLst>
            </p:cNvPr>
            <p:cNvCxnSpPr/>
            <p:nvPr userDrawn="1"/>
          </p:nvCxnSpPr>
          <p:spPr bwMode="invGray">
            <a:xfrm>
              <a:off x="0" y="373075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1547EE77-7495-47CB-BEC9-D5C742DF2B2C}"/>
                </a:ext>
              </a:extLst>
            </p:cNvPr>
            <p:cNvCxnSpPr/>
            <p:nvPr userDrawn="1"/>
          </p:nvCxnSpPr>
          <p:spPr bwMode="invGray">
            <a:xfrm>
              <a:off x="0" y="341985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CA942184-696A-4A78-BB9D-3D619B990987}"/>
                </a:ext>
              </a:extLst>
            </p:cNvPr>
            <p:cNvCxnSpPr/>
            <p:nvPr userDrawn="1"/>
          </p:nvCxnSpPr>
          <p:spPr bwMode="invGray">
            <a:xfrm>
              <a:off x="0" y="43525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1B5F4EE6-4D4C-4488-80DE-36C83D540765}"/>
                </a:ext>
              </a:extLst>
            </p:cNvPr>
            <p:cNvCxnSpPr/>
            <p:nvPr userDrawn="1"/>
          </p:nvCxnSpPr>
          <p:spPr bwMode="invGray">
            <a:xfrm>
              <a:off x="0" y="40416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CD3A42E3-1ED2-4BBE-8B0B-CEA491522F0A}"/>
                </a:ext>
              </a:extLst>
            </p:cNvPr>
            <p:cNvCxnSpPr/>
            <p:nvPr userDrawn="1"/>
          </p:nvCxnSpPr>
          <p:spPr bwMode="invGray">
            <a:xfrm>
              <a:off x="0" y="49743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94162AD8-9037-4220-B19F-7B3A0F44E941}"/>
                </a:ext>
              </a:extLst>
            </p:cNvPr>
            <p:cNvCxnSpPr/>
            <p:nvPr userDrawn="1"/>
          </p:nvCxnSpPr>
          <p:spPr bwMode="invGray">
            <a:xfrm>
              <a:off x="0" y="46634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20FB70-03E4-4D7E-BA41-546EAAB33089}"/>
                </a:ext>
              </a:extLst>
            </p:cNvPr>
            <p:cNvCxnSpPr/>
            <p:nvPr userDrawn="1"/>
          </p:nvCxnSpPr>
          <p:spPr bwMode="invGray">
            <a:xfrm>
              <a:off x="0" y="55961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A84D3C92-FDAE-47DB-9457-A9B216922E98}"/>
                </a:ext>
              </a:extLst>
            </p:cNvPr>
            <p:cNvCxnSpPr/>
            <p:nvPr userDrawn="1"/>
          </p:nvCxnSpPr>
          <p:spPr bwMode="invGray">
            <a:xfrm>
              <a:off x="0" y="52852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B5DF0860-265F-4ABC-9F65-0C1D385DAA19}"/>
                </a:ext>
              </a:extLst>
            </p:cNvPr>
            <p:cNvCxnSpPr/>
            <p:nvPr userDrawn="1"/>
          </p:nvCxnSpPr>
          <p:spPr bwMode="invGray">
            <a:xfrm>
              <a:off x="0" y="62179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D878D1D5-E6E5-4FA6-AF6E-95E8AF796777}"/>
                </a:ext>
              </a:extLst>
            </p:cNvPr>
            <p:cNvCxnSpPr/>
            <p:nvPr userDrawn="1"/>
          </p:nvCxnSpPr>
          <p:spPr bwMode="invGray">
            <a:xfrm>
              <a:off x="0" y="59070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E11FF29A-4B39-4335-9BD5-ED902309BF79}"/>
                </a:ext>
              </a:extLst>
            </p:cNvPr>
            <p:cNvCxnSpPr/>
            <p:nvPr userDrawn="1"/>
          </p:nvCxnSpPr>
          <p:spPr bwMode="invGray">
            <a:xfrm>
              <a:off x="0" y="65288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3A82A803-5E70-4523-9F20-67F308765C7E}"/>
                </a:ext>
              </a:extLst>
            </p:cNvPr>
            <p:cNvCxnSpPr/>
            <p:nvPr userDrawn="1"/>
          </p:nvCxnSpPr>
          <p:spPr bwMode="invGray">
            <a:xfrm>
              <a:off x="0" y="7772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B4208CB2-5882-4416-87C9-284BDAF3367A}"/>
                </a:ext>
              </a:extLst>
            </p:cNvPr>
            <p:cNvCxnSpPr/>
            <p:nvPr userDrawn="1"/>
          </p:nvCxnSpPr>
          <p:spPr bwMode="invGray">
            <a:xfrm>
              <a:off x="0" y="4663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BD4116CD-6422-4E26-9703-D3F7C10FCD56}"/>
                </a:ext>
              </a:extLst>
            </p:cNvPr>
            <p:cNvCxnSpPr/>
            <p:nvPr userDrawn="1"/>
          </p:nvCxnSpPr>
          <p:spPr bwMode="invGray">
            <a:xfrm>
              <a:off x="0" y="1554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31AB3A35-E2FF-4178-896B-F08E77092825}"/>
                </a:ext>
              </a:extLst>
            </p:cNvPr>
            <p:cNvCxnSpPr/>
            <p:nvPr userDrawn="1"/>
          </p:nvCxnSpPr>
          <p:spPr bwMode="invGray">
            <a:xfrm>
              <a:off x="0" y="13990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2179C539-DD6F-48AA-8F80-27BC682014AF}"/>
                </a:ext>
              </a:extLst>
            </p:cNvPr>
            <p:cNvCxnSpPr/>
            <p:nvPr userDrawn="1"/>
          </p:nvCxnSpPr>
          <p:spPr bwMode="invGray">
            <a:xfrm>
              <a:off x="0" y="10881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2784004E-3271-4D1C-B1EA-CA1E334E0D03}"/>
                </a:ext>
              </a:extLst>
            </p:cNvPr>
            <p:cNvCxnSpPr/>
            <p:nvPr userDrawn="1"/>
          </p:nvCxnSpPr>
          <p:spPr bwMode="invGray">
            <a:xfrm>
              <a:off x="0" y="20208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3657725E-FBF6-491D-9BA1-E6A9727F4F2D}"/>
                </a:ext>
              </a:extLst>
            </p:cNvPr>
            <p:cNvCxnSpPr/>
            <p:nvPr userDrawn="1"/>
          </p:nvCxnSpPr>
          <p:spPr bwMode="invGray">
            <a:xfrm>
              <a:off x="0" y="17099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31244567-76A7-47AF-9353-403D05D533F0}"/>
                </a:ext>
              </a:extLst>
            </p:cNvPr>
            <p:cNvCxnSpPr/>
            <p:nvPr userDrawn="1"/>
          </p:nvCxnSpPr>
          <p:spPr bwMode="invGray">
            <a:xfrm>
              <a:off x="0" y="26426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EEC47A2A-ED3B-4AD0-ACD5-F8ED92644229}"/>
                </a:ext>
              </a:extLst>
            </p:cNvPr>
            <p:cNvCxnSpPr/>
            <p:nvPr userDrawn="1"/>
          </p:nvCxnSpPr>
          <p:spPr bwMode="invGray">
            <a:xfrm>
              <a:off x="0" y="23317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0F3E01E5-F569-4020-BCB0-083537701AB0}"/>
                </a:ext>
              </a:extLst>
            </p:cNvPr>
            <p:cNvCxnSpPr/>
            <p:nvPr userDrawn="1"/>
          </p:nvCxnSpPr>
          <p:spPr bwMode="invGray">
            <a:xfrm>
              <a:off x="0" y="326440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71121A42-5912-44C8-B9A3-FDEC8EA70284}"/>
                </a:ext>
              </a:extLst>
            </p:cNvPr>
            <p:cNvCxnSpPr/>
            <p:nvPr userDrawn="1"/>
          </p:nvCxnSpPr>
          <p:spPr bwMode="invGray">
            <a:xfrm>
              <a:off x="0" y="295351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659B1DE7-25C8-4743-8284-FA656D339F55}"/>
                </a:ext>
              </a:extLst>
            </p:cNvPr>
            <p:cNvCxnSpPr/>
            <p:nvPr userDrawn="1"/>
          </p:nvCxnSpPr>
          <p:spPr bwMode="invGray">
            <a:xfrm>
              <a:off x="0" y="388620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526249F1-59FB-44FC-8AF9-D7F90AFBEE2C}"/>
                </a:ext>
              </a:extLst>
            </p:cNvPr>
            <p:cNvCxnSpPr/>
            <p:nvPr userDrawn="1"/>
          </p:nvCxnSpPr>
          <p:spPr bwMode="invGray">
            <a:xfrm>
              <a:off x="0" y="357530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E6D42779-D977-4405-A149-D8DE5B52134A}"/>
                </a:ext>
              </a:extLst>
            </p:cNvPr>
            <p:cNvCxnSpPr/>
            <p:nvPr userDrawn="1"/>
          </p:nvCxnSpPr>
          <p:spPr bwMode="invGray">
            <a:xfrm>
              <a:off x="0" y="45079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27EE8A2F-6AD9-4AE7-B04B-7892891F84AC}"/>
                </a:ext>
              </a:extLst>
            </p:cNvPr>
            <p:cNvCxnSpPr/>
            <p:nvPr userDrawn="1"/>
          </p:nvCxnSpPr>
          <p:spPr bwMode="invGray">
            <a:xfrm>
              <a:off x="0" y="41970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B8F4A59A-16C3-4C3A-AB79-FE22721EA641}"/>
                </a:ext>
              </a:extLst>
            </p:cNvPr>
            <p:cNvCxnSpPr/>
            <p:nvPr userDrawn="1"/>
          </p:nvCxnSpPr>
          <p:spPr bwMode="invGray">
            <a:xfrm>
              <a:off x="0" y="51297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5CA3A6CC-1A49-42F6-A318-99D9224BDC91}"/>
                </a:ext>
              </a:extLst>
            </p:cNvPr>
            <p:cNvCxnSpPr/>
            <p:nvPr userDrawn="1"/>
          </p:nvCxnSpPr>
          <p:spPr bwMode="invGray">
            <a:xfrm>
              <a:off x="0" y="48188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2DC3484E-5EF8-49C4-B1F6-75C854D50C80}"/>
                </a:ext>
              </a:extLst>
            </p:cNvPr>
            <p:cNvCxnSpPr/>
            <p:nvPr userDrawn="1"/>
          </p:nvCxnSpPr>
          <p:spPr bwMode="invGray">
            <a:xfrm>
              <a:off x="0" y="57515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33461A54-E77E-414D-B7E0-7364070D9566}"/>
                </a:ext>
              </a:extLst>
            </p:cNvPr>
            <p:cNvCxnSpPr/>
            <p:nvPr userDrawn="1"/>
          </p:nvCxnSpPr>
          <p:spPr bwMode="invGray">
            <a:xfrm>
              <a:off x="0" y="54406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29C48517-171B-43FD-A41C-58C9B531BDB5}"/>
                </a:ext>
              </a:extLst>
            </p:cNvPr>
            <p:cNvCxnSpPr/>
            <p:nvPr userDrawn="1"/>
          </p:nvCxnSpPr>
          <p:spPr bwMode="invGray">
            <a:xfrm>
              <a:off x="0" y="63733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F429932A-1238-48FC-B171-20A3AA531D40}"/>
                </a:ext>
              </a:extLst>
            </p:cNvPr>
            <p:cNvCxnSpPr/>
            <p:nvPr userDrawn="1"/>
          </p:nvCxnSpPr>
          <p:spPr bwMode="invGray">
            <a:xfrm>
              <a:off x="0" y="60624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7BED7651-AF04-41D4-9476-5A43476D85BB}"/>
                </a:ext>
              </a:extLst>
            </p:cNvPr>
            <p:cNvCxnSpPr/>
            <p:nvPr userDrawn="1"/>
          </p:nvCxnSpPr>
          <p:spPr bwMode="invGray">
            <a:xfrm>
              <a:off x="0" y="66842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main body box">
              <a:extLst>
                <a:ext uri="{FF2B5EF4-FFF2-40B4-BE49-F238E27FC236}">
                  <a16:creationId xmlns:a16="http://schemas.microsoft.com/office/drawing/2014/main" id="{100DE417-9DB9-4840-8370-B716FFA27760}"/>
                </a:ext>
              </a:extLst>
            </p:cNvPr>
            <p:cNvSpPr/>
            <p:nvPr userDrawn="1"/>
          </p:nvSpPr>
          <p:spPr bwMode="invGray">
            <a:xfrm>
              <a:off x="554736" y="1709928"/>
              <a:ext cx="11082528" cy="4507992"/>
            </a:xfrm>
            <a:prstGeom prst="rect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  <p:txBody>
            <a:bodyPr vert="horz" wrap="square" lIns="68572" tIns="34286" rIns="68572" bIns="34286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de-DE" sz="992" dirty="0">
                <a:solidFill>
                  <a:srgbClr val="003063"/>
                </a:solidFill>
              </a:endParaRPr>
            </a:p>
          </p:txBody>
        </p: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B93A1E2B-8C80-482F-83BE-384344D09839}"/>
                </a:ext>
              </a:extLst>
            </p:cNvPr>
            <p:cNvCxnSpPr/>
            <p:nvPr userDrawn="1"/>
          </p:nvCxnSpPr>
          <p:spPr bwMode="invGray">
            <a:xfrm>
              <a:off x="554736" y="2177796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BEAB22C5-0A46-4041-9158-6DC76EA2F350}"/>
                </a:ext>
              </a:extLst>
            </p:cNvPr>
            <p:cNvCxnSpPr/>
            <p:nvPr userDrawn="1"/>
          </p:nvCxnSpPr>
          <p:spPr bwMode="invGray">
            <a:xfrm>
              <a:off x="554736" y="1711453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</p:grpSp>
      <p:sp>
        <p:nvSpPr>
          <p:cNvPr id="4" name="Sticker" hidden="1">
            <a:extLst>
              <a:ext uri="{FF2B5EF4-FFF2-40B4-BE49-F238E27FC236}">
                <a16:creationId xmlns:a16="http://schemas.microsoft.com/office/drawing/2014/main" id="{F9BB011A-568C-4B05-AE57-EB000B2FD8BB}"/>
              </a:ext>
            </a:extLst>
          </p:cNvPr>
          <p:cNvSpPr txBox="1"/>
          <p:nvPr userDrawn="1"/>
        </p:nvSpPr>
        <p:spPr>
          <a:xfrm>
            <a:off x="416052" y="1020536"/>
            <a:ext cx="338234" cy="92333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vert="horz" wrap="none" lIns="0" tIns="0" rIns="0" bIns="0" rtlCol="0">
            <a:spAutoFit/>
          </a:bodyPr>
          <a:lstStyle>
            <a:defPPr>
              <a:defRPr lang="en-US"/>
            </a:defPPr>
            <a:lvl1pPr>
              <a:spcBef>
                <a:spcPts val="300"/>
              </a:spcBef>
              <a:spcAft>
                <a:spcPts val="300"/>
              </a:spcAft>
              <a:buNone/>
              <a:defRPr sz="800" b="1" cap="all" baseline="0"/>
            </a:lvl1pPr>
          </a:lstStyle>
          <a:p>
            <a:r>
              <a:rPr lang="de-DE" sz="600" dirty="0">
                <a:solidFill>
                  <a:srgbClr val="003063"/>
                </a:solidFill>
              </a:rPr>
              <a:t>STICKER</a:t>
            </a:r>
          </a:p>
        </p:txBody>
      </p:sp>
      <p:sp>
        <p:nvSpPr>
          <p:cNvPr id="169" name="ACET" hidden="1">
            <a:extLst>
              <a:ext uri="{FF2B5EF4-FFF2-40B4-BE49-F238E27FC236}">
                <a16:creationId xmlns:a16="http://schemas.microsoft.com/office/drawing/2014/main" id="{62CF7362-20CB-4908-AFFE-D4E2B9A5DF3B}"/>
              </a:ext>
            </a:extLst>
          </p:cNvPr>
          <p:cNvSpPr txBox="1"/>
          <p:nvPr userDrawn="1">
            <p:custDataLst>
              <p:tags r:id="rId20"/>
            </p:custDataLst>
          </p:nvPr>
        </p:nvSpPr>
        <p:spPr>
          <a:xfrm>
            <a:off x="4490804" y="1628100"/>
            <a:ext cx="2286940" cy="346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​"/>
              <a:defRPr sz="1600" b="1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sz="160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sz="160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60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sz="160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1200" dirty="0">
                <a:solidFill>
                  <a:srgbClr val="003063"/>
                </a:solidFill>
              </a:rPr>
              <a:t>Above Chart Exhibit Title</a:t>
            </a:r>
            <a:br>
              <a:rPr lang="de-DE" sz="1200" dirty="0">
                <a:solidFill>
                  <a:srgbClr val="003063"/>
                </a:solidFill>
              </a:rPr>
            </a:br>
            <a:r>
              <a:rPr lang="de-DE" sz="1050" b="0" dirty="0">
                <a:solidFill>
                  <a:srgbClr val="003063"/>
                </a:solidFill>
              </a:rPr>
              <a:t>Unit of Measure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1F3293-4EFE-461D-940D-7EE66BAE31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6052" y="1628101"/>
            <a:ext cx="2084081" cy="10387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 dirty="0"/>
          </a:p>
        </p:txBody>
      </p:sp>
      <p:grpSp>
        <p:nvGrpSpPr>
          <p:cNvPr id="170" name="LegendLines" hidden="1">
            <a:extLst>
              <a:ext uri="{FF2B5EF4-FFF2-40B4-BE49-F238E27FC236}">
                <a16:creationId xmlns:a16="http://schemas.microsoft.com/office/drawing/2014/main" id="{EEE08AB2-75F4-45B8-9EC5-8D8878CA76C4}"/>
              </a:ext>
            </a:extLst>
          </p:cNvPr>
          <p:cNvGrpSpPr/>
          <p:nvPr userDrawn="1"/>
        </p:nvGrpSpPr>
        <p:grpSpPr>
          <a:xfrm>
            <a:off x="7663439" y="2443418"/>
            <a:ext cx="1070120" cy="718715"/>
            <a:chOff x="10162879" y="3243771"/>
            <a:chExt cx="1426827" cy="958287"/>
          </a:xfrm>
        </p:grpSpPr>
        <p:sp>
          <p:nvSpPr>
            <p:cNvPr id="171" name="Legend1">
              <a:extLst>
                <a:ext uri="{FF2B5EF4-FFF2-40B4-BE49-F238E27FC236}">
                  <a16:creationId xmlns:a16="http://schemas.microsoft.com/office/drawing/2014/main" id="{E591B426-3D0B-46EA-BAEF-1C0B916C905D}"/>
                </a:ext>
              </a:extLst>
            </p:cNvPr>
            <p:cNvSpPr txBox="1"/>
            <p:nvPr/>
          </p:nvSpPr>
          <p:spPr>
            <a:xfrm>
              <a:off x="10886522" y="3243771"/>
              <a:ext cx="7031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172" name="Legend2">
              <a:extLst>
                <a:ext uri="{FF2B5EF4-FFF2-40B4-BE49-F238E27FC236}">
                  <a16:creationId xmlns:a16="http://schemas.microsoft.com/office/drawing/2014/main" id="{DF5D5DE3-6A03-4E5A-87F8-8B948DD05748}"/>
                </a:ext>
              </a:extLst>
            </p:cNvPr>
            <p:cNvSpPr txBox="1"/>
            <p:nvPr/>
          </p:nvSpPr>
          <p:spPr>
            <a:xfrm>
              <a:off x="10886522" y="3615192"/>
              <a:ext cx="7031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173" name="Legend3">
              <a:extLst>
                <a:ext uri="{FF2B5EF4-FFF2-40B4-BE49-F238E27FC236}">
                  <a16:creationId xmlns:a16="http://schemas.microsoft.com/office/drawing/2014/main" id="{82A2EDB8-7077-4828-A179-C71254D25240}"/>
                </a:ext>
              </a:extLst>
            </p:cNvPr>
            <p:cNvSpPr txBox="1"/>
            <p:nvPr/>
          </p:nvSpPr>
          <p:spPr>
            <a:xfrm>
              <a:off x="10886522" y="3986614"/>
              <a:ext cx="7031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174" name="LineLegend3">
              <a:extLst>
                <a:ext uri="{FF2B5EF4-FFF2-40B4-BE49-F238E27FC236}">
                  <a16:creationId xmlns:a16="http://schemas.microsoft.com/office/drawing/2014/main" id="{2448ADD9-A91E-442F-879C-69BBEA06E6B8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409278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de-DE" sz="1050" dirty="0">
                <a:solidFill>
                  <a:srgbClr val="003063"/>
                </a:solidFill>
              </a:endParaRPr>
            </a:p>
          </p:txBody>
        </p:sp>
        <p:sp>
          <p:nvSpPr>
            <p:cNvPr id="175" name="LineLegend2">
              <a:extLst>
                <a:ext uri="{FF2B5EF4-FFF2-40B4-BE49-F238E27FC236}">
                  <a16:creationId xmlns:a16="http://schemas.microsoft.com/office/drawing/2014/main" id="{2E3E0F46-F47D-48A4-B399-BEE9F1052B36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719425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de-DE" sz="1050" dirty="0">
                <a:solidFill>
                  <a:srgbClr val="003063"/>
                </a:solidFill>
              </a:endParaRPr>
            </a:p>
          </p:txBody>
        </p:sp>
        <p:sp>
          <p:nvSpPr>
            <p:cNvPr id="176" name="LineLegend1">
              <a:extLst>
                <a:ext uri="{FF2B5EF4-FFF2-40B4-BE49-F238E27FC236}">
                  <a16:creationId xmlns:a16="http://schemas.microsoft.com/office/drawing/2014/main" id="{EC00CFE1-FC76-4965-9AC9-108468A3A2D6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35149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de-DE" sz="1050" dirty="0">
                <a:solidFill>
                  <a:srgbClr val="003063"/>
                </a:solidFill>
              </a:endParaRPr>
            </a:p>
          </p:txBody>
        </p:sp>
      </p:grpSp>
      <p:grpSp>
        <p:nvGrpSpPr>
          <p:cNvPr id="177" name="LegendMoons" hidden="1">
            <a:extLst>
              <a:ext uri="{FF2B5EF4-FFF2-40B4-BE49-F238E27FC236}">
                <a16:creationId xmlns:a16="http://schemas.microsoft.com/office/drawing/2014/main" id="{3BE8AA52-B35E-4BD2-B9C0-F8766AF89166}"/>
              </a:ext>
            </a:extLst>
          </p:cNvPr>
          <p:cNvGrpSpPr/>
          <p:nvPr userDrawn="1"/>
        </p:nvGrpSpPr>
        <p:grpSpPr>
          <a:xfrm>
            <a:off x="7941697" y="1020536"/>
            <a:ext cx="791862" cy="1298894"/>
            <a:chOff x="7723680" y="1702457"/>
            <a:chExt cx="1055816" cy="1731859"/>
          </a:xfrm>
        </p:grpSpPr>
        <p:sp>
          <p:nvSpPr>
            <p:cNvPr id="178" name="Legend1">
              <a:extLst>
                <a:ext uri="{FF2B5EF4-FFF2-40B4-BE49-F238E27FC236}">
                  <a16:creationId xmlns:a16="http://schemas.microsoft.com/office/drawing/2014/main" id="{DA773830-6D88-4AF8-AB20-83712E7D7051}"/>
                </a:ext>
              </a:extLst>
            </p:cNvPr>
            <p:cNvSpPr txBox="1"/>
            <p:nvPr/>
          </p:nvSpPr>
          <p:spPr>
            <a:xfrm>
              <a:off x="8076312" y="1709816"/>
              <a:ext cx="7031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186" name="Legend2">
              <a:extLst>
                <a:ext uri="{FF2B5EF4-FFF2-40B4-BE49-F238E27FC236}">
                  <a16:creationId xmlns:a16="http://schemas.microsoft.com/office/drawing/2014/main" id="{7EADB4A4-C117-49DA-9CCF-7434D0F7F0CD}"/>
                </a:ext>
              </a:extLst>
            </p:cNvPr>
            <p:cNvSpPr txBox="1"/>
            <p:nvPr/>
          </p:nvSpPr>
          <p:spPr>
            <a:xfrm>
              <a:off x="8076312" y="2085274"/>
              <a:ext cx="7031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198" name="Legend3">
              <a:extLst>
                <a:ext uri="{FF2B5EF4-FFF2-40B4-BE49-F238E27FC236}">
                  <a16:creationId xmlns:a16="http://schemas.microsoft.com/office/drawing/2014/main" id="{0510FCB9-58D5-4C32-9E18-965FA789F5AE}"/>
                </a:ext>
              </a:extLst>
            </p:cNvPr>
            <p:cNvSpPr txBox="1"/>
            <p:nvPr/>
          </p:nvSpPr>
          <p:spPr>
            <a:xfrm>
              <a:off x="8076312" y="2460733"/>
              <a:ext cx="7031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199" name="Legend4">
              <a:extLst>
                <a:ext uri="{FF2B5EF4-FFF2-40B4-BE49-F238E27FC236}">
                  <a16:creationId xmlns:a16="http://schemas.microsoft.com/office/drawing/2014/main" id="{DF3A36DD-C671-44A6-9F8C-59EB63702E72}"/>
                </a:ext>
              </a:extLst>
            </p:cNvPr>
            <p:cNvSpPr txBox="1"/>
            <p:nvPr/>
          </p:nvSpPr>
          <p:spPr>
            <a:xfrm>
              <a:off x="8076312" y="2836192"/>
              <a:ext cx="7031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200" name="Legend5">
              <a:extLst>
                <a:ext uri="{FF2B5EF4-FFF2-40B4-BE49-F238E27FC236}">
                  <a16:creationId xmlns:a16="http://schemas.microsoft.com/office/drawing/2014/main" id="{65A7F376-1F17-4E2E-AFCC-5E7B5C525766}"/>
                </a:ext>
              </a:extLst>
            </p:cNvPr>
            <p:cNvSpPr txBox="1"/>
            <p:nvPr/>
          </p:nvSpPr>
          <p:spPr>
            <a:xfrm>
              <a:off x="8076312" y="3211653"/>
              <a:ext cx="7031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grpSp>
          <p:nvGrpSpPr>
            <p:cNvPr id="201" name="MoonLegend1">
              <a:extLst>
                <a:ext uri="{FF2B5EF4-FFF2-40B4-BE49-F238E27FC236}">
                  <a16:creationId xmlns:a16="http://schemas.microsoft.com/office/drawing/2014/main" id="{415BACA4-5DF0-4A41-A335-C9D44029199F}"/>
                </a:ext>
              </a:extLst>
            </p:cNvPr>
            <p:cNvGrpSpPr>
              <a:grpSpLocks noChangeAspect="1"/>
            </p:cNvGrpSpPr>
            <p:nvPr>
              <p:custDataLst>
                <p:tags r:id="rId21"/>
              </p:custDataLst>
            </p:nvPr>
          </p:nvGrpSpPr>
          <p:grpSpPr>
            <a:xfrm>
              <a:off x="7723680" y="1702457"/>
              <a:ext cx="228600" cy="228600"/>
              <a:chOff x="762000" y="1270000"/>
              <a:chExt cx="254000" cy="254000"/>
            </a:xfrm>
          </p:grpSpPr>
          <p:sp>
            <p:nvSpPr>
              <p:cNvPr id="214" name="Oval 213">
                <a:extLst>
                  <a:ext uri="{FF2B5EF4-FFF2-40B4-BE49-F238E27FC236}">
                    <a16:creationId xmlns:a16="http://schemas.microsoft.com/office/drawing/2014/main" id="{84D9B222-2580-4366-B04E-CEFF8E65E6BC}"/>
                  </a:ext>
                </a:extLst>
              </p:cNvPr>
              <p:cNvSpPr/>
              <p:nvPr>
                <p:custDataLst>
                  <p:tags r:id="rId34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050" dirty="0">
                  <a:solidFill>
                    <a:srgbClr val="003063"/>
                  </a:solidFill>
                </a:endParaRPr>
              </a:p>
            </p:txBody>
          </p:sp>
          <p:sp>
            <p:nvSpPr>
              <p:cNvPr id="215" name="Arc 214">
                <a:extLst>
                  <a:ext uri="{FF2B5EF4-FFF2-40B4-BE49-F238E27FC236}">
                    <a16:creationId xmlns:a16="http://schemas.microsoft.com/office/drawing/2014/main" id="{B43471DF-61D9-4B88-AA57-51956F18CED6}"/>
                  </a:ext>
                </a:extLst>
              </p:cNvPr>
              <p:cNvSpPr/>
              <p:nvPr>
                <p:custDataLst>
                  <p:tags r:id="rId35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sz="1050" dirty="0">
                  <a:solidFill>
                    <a:srgbClr val="003063"/>
                  </a:solidFill>
                </a:endParaRPr>
              </a:p>
            </p:txBody>
          </p:sp>
        </p:grpSp>
        <p:grpSp>
          <p:nvGrpSpPr>
            <p:cNvPr id="202" name="MoonLegend2">
              <a:extLst>
                <a:ext uri="{FF2B5EF4-FFF2-40B4-BE49-F238E27FC236}">
                  <a16:creationId xmlns:a16="http://schemas.microsoft.com/office/drawing/2014/main" id="{675B9A28-766C-4DC1-97FB-FFC1C33DB303}"/>
                </a:ext>
              </a:extLst>
            </p:cNvPr>
            <p:cNvGrpSpPr>
              <a:grpSpLocks noChangeAspect="1"/>
            </p:cNvGrpSpPr>
            <p:nvPr>
              <p:custDataLst>
                <p:tags r:id="rId22"/>
              </p:custDataLst>
            </p:nvPr>
          </p:nvGrpSpPr>
          <p:grpSpPr>
            <a:xfrm>
              <a:off x="7723680" y="2078270"/>
              <a:ext cx="228600" cy="228600"/>
              <a:chOff x="762000" y="1270000"/>
              <a:chExt cx="254000" cy="254000"/>
            </a:xfrm>
          </p:grpSpPr>
          <p:sp>
            <p:nvSpPr>
              <p:cNvPr id="212" name="Oval 211">
                <a:extLst>
                  <a:ext uri="{FF2B5EF4-FFF2-40B4-BE49-F238E27FC236}">
                    <a16:creationId xmlns:a16="http://schemas.microsoft.com/office/drawing/2014/main" id="{7CBAFFC2-B618-4A90-A807-8F96C3067D3E}"/>
                  </a:ext>
                </a:extLst>
              </p:cNvPr>
              <p:cNvSpPr/>
              <p:nvPr>
                <p:custDataLst>
                  <p:tags r:id="rId32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050" dirty="0">
                  <a:solidFill>
                    <a:srgbClr val="003063"/>
                  </a:solidFill>
                </a:endParaRPr>
              </a:p>
            </p:txBody>
          </p:sp>
          <p:sp>
            <p:nvSpPr>
              <p:cNvPr id="213" name="Arc 212">
                <a:extLst>
                  <a:ext uri="{FF2B5EF4-FFF2-40B4-BE49-F238E27FC236}">
                    <a16:creationId xmlns:a16="http://schemas.microsoft.com/office/drawing/2014/main" id="{C76633ED-9316-457E-B4A8-D4727C30861F}"/>
                  </a:ext>
                </a:extLst>
              </p:cNvPr>
              <p:cNvSpPr/>
              <p:nvPr>
                <p:custDataLst>
                  <p:tags r:id="rId33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sz="1050" dirty="0">
                  <a:solidFill>
                    <a:srgbClr val="003063"/>
                  </a:solidFill>
                </a:endParaRPr>
              </a:p>
            </p:txBody>
          </p:sp>
        </p:grpSp>
        <p:grpSp>
          <p:nvGrpSpPr>
            <p:cNvPr id="203" name="MoonLegend3">
              <a:extLst>
                <a:ext uri="{FF2B5EF4-FFF2-40B4-BE49-F238E27FC236}">
                  <a16:creationId xmlns:a16="http://schemas.microsoft.com/office/drawing/2014/main" id="{31F411D0-D3A1-4F20-90A0-01F2604B1E82}"/>
                </a:ext>
              </a:extLst>
            </p:cNvPr>
            <p:cNvGrpSpPr>
              <a:grpSpLocks noChangeAspect="1"/>
            </p:cNvGrpSpPr>
            <p:nvPr>
              <p:custDataLst>
                <p:tags r:id="rId23"/>
              </p:custDataLst>
            </p:nvPr>
          </p:nvGrpSpPr>
          <p:grpSpPr>
            <a:xfrm>
              <a:off x="7723680" y="2454085"/>
              <a:ext cx="228600" cy="228600"/>
              <a:chOff x="762000" y="1270000"/>
              <a:chExt cx="254000" cy="254000"/>
            </a:xfrm>
          </p:grpSpPr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C8F38DC8-6FFF-4C18-BF96-F68036169F92}"/>
                  </a:ext>
                </a:extLst>
              </p:cNvPr>
              <p:cNvSpPr/>
              <p:nvPr>
                <p:custDataLst>
                  <p:tags r:id="rId30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050" dirty="0">
                  <a:solidFill>
                    <a:srgbClr val="003063"/>
                  </a:solidFill>
                </a:endParaRPr>
              </a:p>
            </p:txBody>
          </p:sp>
          <p:sp>
            <p:nvSpPr>
              <p:cNvPr id="211" name="Arc 210">
                <a:extLst>
                  <a:ext uri="{FF2B5EF4-FFF2-40B4-BE49-F238E27FC236}">
                    <a16:creationId xmlns:a16="http://schemas.microsoft.com/office/drawing/2014/main" id="{3D687CCA-CDF7-45C8-9BB4-6B0C86CCB8F7}"/>
                  </a:ext>
                </a:extLst>
              </p:cNvPr>
              <p:cNvSpPr/>
              <p:nvPr>
                <p:custDataLst>
                  <p:tags r:id="rId31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sz="1050" dirty="0">
                  <a:solidFill>
                    <a:srgbClr val="003063"/>
                  </a:solidFill>
                </a:endParaRPr>
              </a:p>
            </p:txBody>
          </p:sp>
        </p:grpSp>
        <p:grpSp>
          <p:nvGrpSpPr>
            <p:cNvPr id="204" name="MoonLegend4">
              <a:extLst>
                <a:ext uri="{FF2B5EF4-FFF2-40B4-BE49-F238E27FC236}">
                  <a16:creationId xmlns:a16="http://schemas.microsoft.com/office/drawing/2014/main" id="{BE712860-82F9-4FD9-B947-9C71B5EDDF83}"/>
                </a:ext>
              </a:extLst>
            </p:cNvPr>
            <p:cNvGrpSpPr>
              <a:grpSpLocks noChangeAspect="1"/>
            </p:cNvGrpSpPr>
            <p:nvPr>
              <p:custDataLst>
                <p:tags r:id="rId24"/>
              </p:custDataLst>
            </p:nvPr>
          </p:nvGrpSpPr>
          <p:grpSpPr>
            <a:xfrm>
              <a:off x="7723680" y="2829900"/>
              <a:ext cx="228600" cy="228600"/>
              <a:chOff x="762000" y="1270000"/>
              <a:chExt cx="254000" cy="254000"/>
            </a:xfrm>
          </p:grpSpPr>
          <p:sp>
            <p:nvSpPr>
              <p:cNvPr id="208" name="Oval 207">
                <a:extLst>
                  <a:ext uri="{FF2B5EF4-FFF2-40B4-BE49-F238E27FC236}">
                    <a16:creationId xmlns:a16="http://schemas.microsoft.com/office/drawing/2014/main" id="{7F181F35-9CA8-4EDA-AB18-C8ACACE607FB}"/>
                  </a:ext>
                </a:extLst>
              </p:cNvPr>
              <p:cNvSpPr/>
              <p:nvPr>
                <p:custDataLst>
                  <p:tags r:id="rId28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050" dirty="0">
                  <a:solidFill>
                    <a:srgbClr val="003063"/>
                  </a:solidFill>
                </a:endParaRPr>
              </a:p>
            </p:txBody>
          </p:sp>
          <p:sp>
            <p:nvSpPr>
              <p:cNvPr id="209" name="Arc 208">
                <a:extLst>
                  <a:ext uri="{FF2B5EF4-FFF2-40B4-BE49-F238E27FC236}">
                    <a16:creationId xmlns:a16="http://schemas.microsoft.com/office/drawing/2014/main" id="{C613E258-D7CB-4AE2-BD18-D0811AF5333B}"/>
                  </a:ext>
                </a:extLst>
              </p:cNvPr>
              <p:cNvSpPr/>
              <p:nvPr>
                <p:custDataLst>
                  <p:tags r:id="rId29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sz="1050" dirty="0">
                  <a:solidFill>
                    <a:srgbClr val="003063"/>
                  </a:solidFill>
                </a:endParaRPr>
              </a:p>
            </p:txBody>
          </p:sp>
        </p:grpSp>
        <p:grpSp>
          <p:nvGrpSpPr>
            <p:cNvPr id="205" name="MoonLegend5">
              <a:extLst>
                <a:ext uri="{FF2B5EF4-FFF2-40B4-BE49-F238E27FC236}">
                  <a16:creationId xmlns:a16="http://schemas.microsoft.com/office/drawing/2014/main" id="{E287AB56-25E5-41A9-A729-B649A4F3D7F9}"/>
                </a:ext>
              </a:extLst>
            </p:cNvPr>
            <p:cNvGrpSpPr>
              <a:grpSpLocks noChangeAspect="1"/>
            </p:cNvGrpSpPr>
            <p:nvPr>
              <p:custDataLst>
                <p:tags r:id="rId25"/>
              </p:custDataLst>
            </p:nvPr>
          </p:nvGrpSpPr>
          <p:grpSpPr>
            <a:xfrm>
              <a:off x="7723680" y="3205716"/>
              <a:ext cx="228600" cy="228600"/>
              <a:chOff x="762000" y="1270000"/>
              <a:chExt cx="254000" cy="254000"/>
            </a:xfrm>
          </p:grpSpPr>
          <p:sp>
            <p:nvSpPr>
              <p:cNvPr id="206" name="Oval 205">
                <a:extLst>
                  <a:ext uri="{FF2B5EF4-FFF2-40B4-BE49-F238E27FC236}">
                    <a16:creationId xmlns:a16="http://schemas.microsoft.com/office/drawing/2014/main" id="{8810B93C-F64C-4EF9-990A-6FB552A1CDCB}"/>
                  </a:ext>
                </a:extLst>
              </p:cNvPr>
              <p:cNvSpPr/>
              <p:nvPr>
                <p:custDataLst>
                  <p:tags r:id="rId26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050" dirty="0">
                  <a:solidFill>
                    <a:srgbClr val="003063"/>
                  </a:solidFill>
                </a:endParaRPr>
              </a:p>
            </p:txBody>
          </p:sp>
          <p:sp>
            <p:nvSpPr>
              <p:cNvPr id="207" name="Arc 206">
                <a:extLst>
                  <a:ext uri="{FF2B5EF4-FFF2-40B4-BE49-F238E27FC236}">
                    <a16:creationId xmlns:a16="http://schemas.microsoft.com/office/drawing/2014/main" id="{953C2370-B805-4F87-B399-7C60256034D8}"/>
                  </a:ext>
                </a:extLst>
              </p:cNvPr>
              <p:cNvSpPr/>
              <p:nvPr>
                <p:custDataLst>
                  <p:tags r:id="rId27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sz="1050" dirty="0">
                  <a:solidFill>
                    <a:srgbClr val="003063"/>
                  </a:solidFill>
                </a:endParaRPr>
              </a:p>
            </p:txBody>
          </p:sp>
        </p:grpSp>
      </p:grpSp>
      <p:grpSp>
        <p:nvGrpSpPr>
          <p:cNvPr id="216" name="LegendBoxes" hidden="1">
            <a:extLst>
              <a:ext uri="{FF2B5EF4-FFF2-40B4-BE49-F238E27FC236}">
                <a16:creationId xmlns:a16="http://schemas.microsoft.com/office/drawing/2014/main" id="{2857E19E-984D-4633-A02E-A446B8DC6BB3}"/>
              </a:ext>
            </a:extLst>
          </p:cNvPr>
          <p:cNvGrpSpPr/>
          <p:nvPr userDrawn="1"/>
        </p:nvGrpSpPr>
        <p:grpSpPr>
          <a:xfrm>
            <a:off x="7961562" y="3286124"/>
            <a:ext cx="771999" cy="1287961"/>
            <a:chOff x="10652400" y="4322823"/>
            <a:chExt cx="1029331" cy="1717282"/>
          </a:xfrm>
        </p:grpSpPr>
        <p:sp>
          <p:nvSpPr>
            <p:cNvPr id="217" name="RectangleLegend1">
              <a:extLst>
                <a:ext uri="{FF2B5EF4-FFF2-40B4-BE49-F238E27FC236}">
                  <a16:creationId xmlns:a16="http://schemas.microsoft.com/office/drawing/2014/main" id="{B09314CB-E435-4EF2-95E1-1779201AE33B}"/>
                </a:ext>
              </a:extLst>
            </p:cNvPr>
            <p:cNvSpPr/>
            <p:nvPr/>
          </p:nvSpPr>
          <p:spPr>
            <a:xfrm>
              <a:off x="10652400" y="4344182"/>
              <a:ext cx="172729" cy="172729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050" dirty="0">
                <a:solidFill>
                  <a:srgbClr val="003063"/>
                </a:solidFill>
              </a:endParaRPr>
            </a:p>
          </p:txBody>
        </p:sp>
        <p:sp>
          <p:nvSpPr>
            <p:cNvPr id="218" name="RectangleLegend2">
              <a:extLst>
                <a:ext uri="{FF2B5EF4-FFF2-40B4-BE49-F238E27FC236}">
                  <a16:creationId xmlns:a16="http://schemas.microsoft.com/office/drawing/2014/main" id="{B3D8A7D1-194E-4E68-B869-90966F695752}"/>
                </a:ext>
              </a:extLst>
            </p:cNvPr>
            <p:cNvSpPr/>
            <p:nvPr/>
          </p:nvSpPr>
          <p:spPr>
            <a:xfrm>
              <a:off x="10652400" y="4723680"/>
              <a:ext cx="172729" cy="172729"/>
            </a:xfrm>
            <a:prstGeom prst="rect">
              <a:avLst/>
            </a:prstGeom>
            <a:solidFill>
              <a:schemeClr val="accent2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050" dirty="0">
                <a:solidFill>
                  <a:srgbClr val="003063"/>
                </a:solidFill>
              </a:endParaRPr>
            </a:p>
          </p:txBody>
        </p:sp>
        <p:sp>
          <p:nvSpPr>
            <p:cNvPr id="219" name="RectangleLegend3">
              <a:extLst>
                <a:ext uri="{FF2B5EF4-FFF2-40B4-BE49-F238E27FC236}">
                  <a16:creationId xmlns:a16="http://schemas.microsoft.com/office/drawing/2014/main" id="{95F2F954-6550-468B-89A4-F9B22E4DE897}"/>
                </a:ext>
              </a:extLst>
            </p:cNvPr>
            <p:cNvSpPr/>
            <p:nvPr/>
          </p:nvSpPr>
          <p:spPr>
            <a:xfrm>
              <a:off x="10652400" y="5097276"/>
              <a:ext cx="172729" cy="172729"/>
            </a:xfrm>
            <a:prstGeom prst="rect">
              <a:avLst/>
            </a:prstGeom>
            <a:solidFill>
              <a:schemeClr val="accent3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050" dirty="0">
                <a:solidFill>
                  <a:srgbClr val="003063"/>
                </a:solidFill>
              </a:endParaRPr>
            </a:p>
          </p:txBody>
        </p:sp>
        <p:sp>
          <p:nvSpPr>
            <p:cNvPr id="220" name="RectangleLegend4">
              <a:extLst>
                <a:ext uri="{FF2B5EF4-FFF2-40B4-BE49-F238E27FC236}">
                  <a16:creationId xmlns:a16="http://schemas.microsoft.com/office/drawing/2014/main" id="{5A8C9CBC-0167-47CA-81E9-D600B0B25A89}"/>
                </a:ext>
              </a:extLst>
            </p:cNvPr>
            <p:cNvSpPr/>
            <p:nvPr/>
          </p:nvSpPr>
          <p:spPr>
            <a:xfrm>
              <a:off x="10652400" y="5470872"/>
              <a:ext cx="172729" cy="172729"/>
            </a:xfrm>
            <a:prstGeom prst="rect">
              <a:avLst/>
            </a:prstGeom>
            <a:solidFill>
              <a:schemeClr val="accent4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050" dirty="0">
                <a:solidFill>
                  <a:srgbClr val="003063"/>
                </a:solidFill>
              </a:endParaRPr>
            </a:p>
          </p:txBody>
        </p:sp>
        <p:sp>
          <p:nvSpPr>
            <p:cNvPr id="221" name="RectangleLegend5">
              <a:extLst>
                <a:ext uri="{FF2B5EF4-FFF2-40B4-BE49-F238E27FC236}">
                  <a16:creationId xmlns:a16="http://schemas.microsoft.com/office/drawing/2014/main" id="{A293C9E9-1FAB-49B8-BE8C-37954795F31B}"/>
                </a:ext>
              </a:extLst>
            </p:cNvPr>
            <p:cNvSpPr/>
            <p:nvPr/>
          </p:nvSpPr>
          <p:spPr>
            <a:xfrm>
              <a:off x="10652400" y="5844468"/>
              <a:ext cx="172729" cy="172729"/>
            </a:xfrm>
            <a:prstGeom prst="rect">
              <a:avLst/>
            </a:prstGeom>
            <a:solidFill>
              <a:schemeClr val="accent5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050" dirty="0">
                <a:solidFill>
                  <a:srgbClr val="003063"/>
                </a:solidFill>
              </a:endParaRPr>
            </a:p>
          </p:txBody>
        </p:sp>
        <p:sp>
          <p:nvSpPr>
            <p:cNvPr id="222" name="Legend1">
              <a:extLst>
                <a:ext uri="{FF2B5EF4-FFF2-40B4-BE49-F238E27FC236}">
                  <a16:creationId xmlns:a16="http://schemas.microsoft.com/office/drawing/2014/main" id="{72170260-544D-4809-A15F-8E47F7C5464E}"/>
                </a:ext>
              </a:extLst>
            </p:cNvPr>
            <p:cNvSpPr txBox="1"/>
            <p:nvPr/>
          </p:nvSpPr>
          <p:spPr>
            <a:xfrm>
              <a:off x="10978546" y="4322823"/>
              <a:ext cx="703183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223" name="Legend2">
              <a:extLst>
                <a:ext uri="{FF2B5EF4-FFF2-40B4-BE49-F238E27FC236}">
                  <a16:creationId xmlns:a16="http://schemas.microsoft.com/office/drawing/2014/main" id="{9CB703BB-0FFD-4473-AE02-1568728105E7}"/>
                </a:ext>
              </a:extLst>
            </p:cNvPr>
            <p:cNvSpPr txBox="1"/>
            <p:nvPr/>
          </p:nvSpPr>
          <p:spPr>
            <a:xfrm>
              <a:off x="10978547" y="4702322"/>
              <a:ext cx="7031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224" name="Legend3">
              <a:extLst>
                <a:ext uri="{FF2B5EF4-FFF2-40B4-BE49-F238E27FC236}">
                  <a16:creationId xmlns:a16="http://schemas.microsoft.com/office/drawing/2014/main" id="{73529908-957E-46ED-AA29-2070B56FBD2F}"/>
                </a:ext>
              </a:extLst>
            </p:cNvPr>
            <p:cNvSpPr txBox="1"/>
            <p:nvPr/>
          </p:nvSpPr>
          <p:spPr>
            <a:xfrm>
              <a:off x="10978546" y="5081819"/>
              <a:ext cx="703183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225" name="Legend4">
              <a:extLst>
                <a:ext uri="{FF2B5EF4-FFF2-40B4-BE49-F238E27FC236}">
                  <a16:creationId xmlns:a16="http://schemas.microsoft.com/office/drawing/2014/main" id="{0CA8B082-F08A-40DD-A8B3-0F0689DED3AB}"/>
                </a:ext>
              </a:extLst>
            </p:cNvPr>
            <p:cNvSpPr txBox="1"/>
            <p:nvPr/>
          </p:nvSpPr>
          <p:spPr>
            <a:xfrm>
              <a:off x="10978546" y="5453241"/>
              <a:ext cx="703183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226" name="Legend5">
              <a:extLst>
                <a:ext uri="{FF2B5EF4-FFF2-40B4-BE49-F238E27FC236}">
                  <a16:creationId xmlns:a16="http://schemas.microsoft.com/office/drawing/2014/main" id="{64BA10B5-89A4-4A91-A4E8-3C058451ECC9}"/>
                </a:ext>
              </a:extLst>
            </p:cNvPr>
            <p:cNvSpPr txBox="1"/>
            <p:nvPr/>
          </p:nvSpPr>
          <p:spPr>
            <a:xfrm>
              <a:off x="10978545" y="5824661"/>
              <a:ext cx="703183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29668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2" r:id="rId3"/>
    <p:sldLayoutId id="2147483903" r:id="rId4"/>
    <p:sldLayoutId id="2147483904" r:id="rId5"/>
    <p:sldLayoutId id="2147483905" r:id="rId6"/>
    <p:sldLayoutId id="2147483906" r:id="rId7"/>
    <p:sldLayoutId id="2147483907" r:id="rId8"/>
    <p:sldLayoutId id="2147483908" r:id="rId9"/>
    <p:sldLayoutId id="2147483909" r:id="rId10"/>
    <p:sldLayoutId id="2147483910" r:id="rId11"/>
    <p:sldLayoutId id="2147483911" r:id="rId12"/>
    <p:sldLayoutId id="2147483912" r:id="rId13"/>
    <p:sldLayoutId id="2147483913" r:id="rId14"/>
  </p:sldLayoutIdLst>
  <p:hf hdr="0" ftr="0" dt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lang="de-DE" sz="1875" b="0" kern="1200" cap="all" spc="0" baseline="0" dirty="0">
          <a:ln w="6350" cap="flat">
            <a:noFill/>
            <a:miter lim="800000"/>
          </a:ln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ts val="225"/>
        </a:spcBef>
        <a:spcAft>
          <a:spcPts val="225"/>
        </a:spcAft>
        <a:buClr>
          <a:schemeClr val="tx1"/>
        </a:buClr>
        <a:buSzPct val="100000"/>
        <a:buFont typeface="Segoe UI" panose="020B0502040204020203" pitchFamily="34" charset="0"/>
        <a:buChar char="​"/>
        <a:defRPr lang="en-US" sz="1200" kern="1200" dirty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137160" indent="-137160" algn="l" defTabSz="685800" rtl="0" eaLnBrk="1" latinLnBrk="0" hangingPunct="1">
        <a:lnSpc>
          <a:spcPct val="100000"/>
        </a:lnSpc>
        <a:spcBef>
          <a:spcPts val="0"/>
        </a:spcBef>
        <a:spcAft>
          <a:spcPts val="225"/>
        </a:spcAft>
        <a:buClrTx/>
        <a:buSzPct val="100000"/>
        <a:buFont typeface="Wingdings" panose="05000000000000000000" pitchFamily="2" charset="2"/>
        <a:buChar char="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274320" indent="-137160" algn="l" defTabSz="685800" rtl="0" eaLnBrk="1" latinLnBrk="0" hangingPunct="1">
        <a:lnSpc>
          <a:spcPct val="100000"/>
        </a:lnSpc>
        <a:spcBef>
          <a:spcPts val="0"/>
        </a:spcBef>
        <a:spcAft>
          <a:spcPts val="225"/>
        </a:spcAft>
        <a:buClrTx/>
        <a:buSzPct val="100000"/>
        <a:buFont typeface="Wingdings" panose="05000000000000000000" pitchFamily="2" charset="2"/>
        <a:buChar char="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411480" indent="-137160" algn="l" defTabSz="685800" rtl="0" eaLnBrk="1" latinLnBrk="0" hangingPunct="1">
        <a:lnSpc>
          <a:spcPct val="100000"/>
        </a:lnSpc>
        <a:spcBef>
          <a:spcPts val="0"/>
        </a:spcBef>
        <a:spcAft>
          <a:spcPts val="225"/>
        </a:spcAft>
        <a:buClrTx/>
        <a:buSzPct val="100000"/>
        <a:buFont typeface="Wingdings" panose="05000000000000000000" pitchFamily="2" charset="2"/>
        <a:buChar char="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548640" indent="-137160" algn="l" defTabSz="685800" rtl="0" eaLnBrk="1" latinLnBrk="0" hangingPunct="1">
        <a:lnSpc>
          <a:spcPct val="100000"/>
        </a:lnSpc>
        <a:spcBef>
          <a:spcPts val="0"/>
        </a:spcBef>
        <a:spcAft>
          <a:spcPts val="225"/>
        </a:spcAft>
        <a:buClrTx/>
        <a:buSzPct val="100000"/>
        <a:buFont typeface="Wingdings" panose="05000000000000000000" pitchFamily="2" charset="2"/>
        <a:buChar char="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814388" indent="-128588" algn="l" defTabSz="685800" rtl="0" eaLnBrk="1" latinLnBrk="0" hangingPunct="1">
        <a:lnSpc>
          <a:spcPct val="100000"/>
        </a:lnSpc>
        <a:spcBef>
          <a:spcPts val="0"/>
        </a:spcBef>
        <a:spcAft>
          <a:spcPts val="225"/>
        </a:spcAft>
        <a:buSzPct val="100000"/>
        <a:buFont typeface="Arial" panose="020B0604020202020204" pitchFamily="34" charset="0"/>
        <a:buChar char="▫"/>
        <a:defRPr sz="12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6pPr>
      <a:lvl7pPr marL="814388" indent="-128588" algn="l" defTabSz="685800" rtl="0" eaLnBrk="1" latinLnBrk="0" hangingPunct="1">
        <a:lnSpc>
          <a:spcPct val="100000"/>
        </a:lnSpc>
        <a:spcBef>
          <a:spcPts val="0"/>
        </a:spcBef>
        <a:spcAft>
          <a:spcPts val="225"/>
        </a:spcAft>
        <a:buSzPct val="100000"/>
        <a:buFont typeface="Arial" panose="020B0604020202020204" pitchFamily="34" charset="0"/>
        <a:buChar char="▫"/>
        <a:defRPr sz="12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7pPr>
      <a:lvl8pPr marL="814388" indent="-128588" algn="l" defTabSz="685800" rtl="0" eaLnBrk="1" latinLnBrk="0" hangingPunct="1">
        <a:lnSpc>
          <a:spcPct val="100000"/>
        </a:lnSpc>
        <a:spcBef>
          <a:spcPts val="0"/>
        </a:spcBef>
        <a:spcAft>
          <a:spcPts val="225"/>
        </a:spcAft>
        <a:buSzPct val="100000"/>
        <a:buFont typeface="Arial" panose="020B0604020202020204" pitchFamily="34" charset="0"/>
        <a:buChar char="▫"/>
        <a:defRPr sz="12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8pPr>
      <a:lvl9pPr marL="814388" indent="-128588" algn="l" defTabSz="685800" rtl="0" eaLnBrk="1" latinLnBrk="0" hangingPunct="1">
        <a:lnSpc>
          <a:spcPct val="100000"/>
        </a:lnSpc>
        <a:spcBef>
          <a:spcPts val="0"/>
        </a:spcBef>
        <a:spcAft>
          <a:spcPts val="225"/>
        </a:spcAft>
        <a:buSzPct val="100000"/>
        <a:buFont typeface="Arial" panose="020B0604020202020204" pitchFamily="34" charset="0"/>
        <a:buChar char="▫"/>
        <a:defRPr sz="12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8">
          <p15:clr>
            <a:srgbClr val="5ACBF0"/>
          </p15:clr>
        </p15:guide>
        <p15:guide id="2" orient="horz" pos="3912">
          <p15:clr>
            <a:srgbClr val="5ACBF0"/>
          </p15:clr>
        </p15:guide>
        <p15:guide id="3" orient="horz" pos="1075">
          <p15:clr>
            <a:srgbClr val="F26B43"/>
          </p15:clr>
        </p15:guide>
        <p15:guide id="4" pos="7329">
          <p15:clr>
            <a:srgbClr val="F26B43"/>
          </p15:clr>
        </p15:guide>
        <p15:guide id="5" pos="345">
          <p15:clr>
            <a:srgbClr val="F26B43"/>
          </p15:clr>
        </p15:guide>
        <p15:guide id="6" orient="horz" pos="4063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4BC40847-AF8B-4097-9A07-2349A751A05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8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8" imgW="413" imgH="416" progId="TCLayout.ActiveDocument.1">
                  <p:embed/>
                </p:oleObj>
              </mc:Choice>
              <mc:Fallback>
                <p:oleObj name="think-cell Slide" r:id="rId38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4BC40847-AF8B-4097-9A07-2349A751A0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9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822936C7-21A1-42FA-B6D9-3E7A6805A69F}"/>
              </a:ext>
            </a:extLst>
          </p:cNvPr>
          <p:cNvSpPr/>
          <p:nvPr userDrawn="1">
            <p:custDataLst>
              <p:tags r:id="rId19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25"/>
              </a:spcBef>
              <a:spcAft>
                <a:spcPts val="225"/>
              </a:spcAft>
            </a:pPr>
            <a:endParaRPr lang="en-US" sz="1875" dirty="0" err="1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16" name="4. Footnote" hidden="1">
            <a:extLst>
              <a:ext uri="{FF2B5EF4-FFF2-40B4-BE49-F238E27FC236}">
                <a16:creationId xmlns:a16="http://schemas.microsoft.com/office/drawing/2014/main" id="{772E4927-517C-4D61-9929-9FFDE5F31A03}"/>
              </a:ext>
            </a:extLst>
          </p:cNvPr>
          <p:cNvSpPr txBox="1"/>
          <p:nvPr userDrawn="1">
            <p:custDataLst>
              <p:tags r:id="rId20"/>
            </p:custDataLst>
          </p:nvPr>
        </p:nvSpPr>
        <p:spPr>
          <a:xfrm>
            <a:off x="415479" y="4660223"/>
            <a:ext cx="5458968" cy="92333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>
            <a:defPPr>
              <a:defRPr lang="en-US"/>
            </a:defPPr>
            <a:lvl1pPr marL="203200" marR="0" lvl="0" indent="-21272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cs typeface="Arial" panose="020B0604020202020204" pitchFamily="34" charset="0"/>
              </a:defRPr>
            </a:lvl1pPr>
          </a:lstStyle>
          <a:p>
            <a:r>
              <a:rPr lang="de-DE" sz="600" dirty="0">
                <a:solidFill>
                  <a:srgbClr val="003063"/>
                </a:solidFill>
              </a:rPr>
              <a:t>Fußnotes</a:t>
            </a:r>
          </a:p>
        </p:txBody>
      </p:sp>
      <p:sp>
        <p:nvSpPr>
          <p:cNvPr id="57" name="2. Slide Title">
            <a:extLst>
              <a:ext uri="{FF2B5EF4-FFF2-40B4-BE49-F238E27FC236}">
                <a16:creationId xmlns:a16="http://schemas.microsoft.com/office/drawing/2014/main" id="{98FF70AE-7EF6-4E5B-9FFE-B44C852C9FBA}"/>
              </a:ext>
            </a:extLst>
          </p:cNvPr>
          <p:cNvSpPr>
            <a:spLocks noGrp="1"/>
          </p:cNvSpPr>
          <p:nvPr>
            <p:ph type="title"/>
            <p:custDataLst>
              <p:tags r:id="rId21"/>
            </p:custDataLst>
          </p:nvPr>
        </p:nvSpPr>
        <p:spPr>
          <a:xfrm>
            <a:off x="416052" y="380330"/>
            <a:ext cx="8311896" cy="288541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de-DE" dirty="0"/>
          </a:p>
        </p:txBody>
      </p:sp>
      <p:grpSp>
        <p:nvGrpSpPr>
          <p:cNvPr id="59" name="Grid" hidden="1">
            <a:extLst>
              <a:ext uri="{FF2B5EF4-FFF2-40B4-BE49-F238E27FC236}">
                <a16:creationId xmlns:a16="http://schemas.microsoft.com/office/drawing/2014/main" id="{D35250B8-D61E-4F1A-9ACD-6E1BB958B78E}"/>
              </a:ext>
            </a:extLst>
          </p:cNvPr>
          <p:cNvGrpSpPr/>
          <p:nvPr userDrawn="1"/>
        </p:nvGrpSpPr>
        <p:grpSpPr>
          <a:xfrm>
            <a:off x="0" y="0"/>
            <a:ext cx="9142857" cy="5143500"/>
            <a:chOff x="0" y="0"/>
            <a:chExt cx="12190476" cy="6858000"/>
          </a:xfrm>
        </p:grpSpPr>
        <p:sp>
          <p:nvSpPr>
            <p:cNvPr id="60" name="slide margin">
              <a:extLst>
                <a:ext uri="{FF2B5EF4-FFF2-40B4-BE49-F238E27FC236}">
                  <a16:creationId xmlns:a16="http://schemas.microsoft.com/office/drawing/2014/main" id="{B96EBE04-E01D-4922-8601-F1AD43DC4DA0}"/>
                </a:ext>
              </a:extLst>
            </p:cNvPr>
            <p:cNvSpPr/>
            <p:nvPr/>
          </p:nvSpPr>
          <p:spPr bwMode="invGray">
            <a:xfrm>
              <a:off x="1524" y="0"/>
              <a:ext cx="12188952" cy="6858000"/>
            </a:xfrm>
            <a:custGeom>
              <a:avLst/>
              <a:gdLst>
                <a:gd name="connsiteX0" fmla="*/ 551868 w 12188952"/>
                <a:gd name="connsiteY0" fmla="*/ 1709928 h 6858000"/>
                <a:gd name="connsiteX1" fmla="*/ 551868 w 12188952"/>
                <a:gd name="connsiteY1" fmla="*/ 6217920 h 6858000"/>
                <a:gd name="connsiteX2" fmla="*/ 11636196 w 12188952"/>
                <a:gd name="connsiteY2" fmla="*/ 6217920 h 6858000"/>
                <a:gd name="connsiteX3" fmla="*/ 11636196 w 12188952"/>
                <a:gd name="connsiteY3" fmla="*/ 1709928 h 6858000"/>
                <a:gd name="connsiteX4" fmla="*/ 0 w 12188952"/>
                <a:gd name="connsiteY4" fmla="*/ 0 h 6858000"/>
                <a:gd name="connsiteX5" fmla="*/ 12188952 w 12188952"/>
                <a:gd name="connsiteY5" fmla="*/ 0 h 6858000"/>
                <a:gd name="connsiteX6" fmla="*/ 12188952 w 12188952"/>
                <a:gd name="connsiteY6" fmla="*/ 6858000 h 6858000"/>
                <a:gd name="connsiteX7" fmla="*/ 0 w 12188952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88952" h="6858000">
                  <a:moveTo>
                    <a:pt x="551868" y="1709928"/>
                  </a:moveTo>
                  <a:lnTo>
                    <a:pt x="551868" y="6217920"/>
                  </a:lnTo>
                  <a:lnTo>
                    <a:pt x="11636196" y="6217920"/>
                  </a:lnTo>
                  <a:lnTo>
                    <a:pt x="11636196" y="1709928"/>
                  </a:lnTo>
                  <a:close/>
                  <a:moveTo>
                    <a:pt x="0" y="0"/>
                  </a:moveTo>
                  <a:lnTo>
                    <a:pt x="12188952" y="0"/>
                  </a:lnTo>
                  <a:lnTo>
                    <a:pt x="1218895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0000">
                <a:alpha val="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350" dirty="0">
                <a:solidFill>
                  <a:srgbClr val="003063"/>
                </a:solidFill>
              </a:endParaRPr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5CA037B0-2A91-4357-A969-80F65F949266}"/>
                </a:ext>
              </a:extLst>
            </p:cNvPr>
            <p:cNvCxnSpPr/>
            <p:nvPr/>
          </p:nvCxnSpPr>
          <p:spPr bwMode="invGray">
            <a:xfrm>
              <a:off x="85946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E1BD7C67-EF90-4AA0-BA50-51299E7EEE4C}"/>
                </a:ext>
              </a:extLst>
            </p:cNvPr>
            <p:cNvCxnSpPr/>
            <p:nvPr/>
          </p:nvCxnSpPr>
          <p:spPr bwMode="invGray">
            <a:xfrm>
              <a:off x="1133254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7719564A-5227-44A7-ABC0-4C6BBC1E2D6F}"/>
                </a:ext>
              </a:extLst>
            </p:cNvPr>
            <p:cNvCxnSpPr/>
            <p:nvPr/>
          </p:nvCxnSpPr>
          <p:spPr bwMode="invGray">
            <a:xfrm>
              <a:off x="1811559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0FD85D0C-74E8-4603-86B8-FCC481122CE8}"/>
                </a:ext>
              </a:extLst>
            </p:cNvPr>
            <p:cNvCxnSpPr/>
            <p:nvPr/>
          </p:nvCxnSpPr>
          <p:spPr bwMode="invGray">
            <a:xfrm>
              <a:off x="2763658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7F8BF8BD-68B4-4717-8162-382FFCC9BC9A}"/>
                </a:ext>
              </a:extLst>
            </p:cNvPr>
            <p:cNvCxnSpPr/>
            <p:nvPr/>
          </p:nvCxnSpPr>
          <p:spPr bwMode="invGray">
            <a:xfrm>
              <a:off x="3715757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89DB0B65-FCD8-4DD7-833A-DEED6A420E2A}"/>
                </a:ext>
              </a:extLst>
            </p:cNvPr>
            <p:cNvCxnSpPr/>
            <p:nvPr/>
          </p:nvCxnSpPr>
          <p:spPr bwMode="invGray">
            <a:xfrm>
              <a:off x="4667856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E18151F3-D51F-4302-95BF-AE8E806F628D}"/>
                </a:ext>
              </a:extLst>
            </p:cNvPr>
            <p:cNvCxnSpPr/>
            <p:nvPr/>
          </p:nvCxnSpPr>
          <p:spPr bwMode="invGray">
            <a:xfrm>
              <a:off x="561995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35A6B330-5ACC-486B-8131-B7F5407825B2}"/>
                </a:ext>
              </a:extLst>
            </p:cNvPr>
            <p:cNvCxnSpPr/>
            <p:nvPr/>
          </p:nvCxnSpPr>
          <p:spPr bwMode="invGray">
            <a:xfrm>
              <a:off x="6572054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DA5DE7AD-CCFE-4A85-9421-C7CEA9F80DEC}"/>
                </a:ext>
              </a:extLst>
            </p:cNvPr>
            <p:cNvCxnSpPr/>
            <p:nvPr/>
          </p:nvCxnSpPr>
          <p:spPr bwMode="invGray">
            <a:xfrm>
              <a:off x="7524153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6E2A9A81-75D1-41A9-9821-54FC36E753C1}"/>
                </a:ext>
              </a:extLst>
            </p:cNvPr>
            <p:cNvCxnSpPr/>
            <p:nvPr/>
          </p:nvCxnSpPr>
          <p:spPr bwMode="invGray">
            <a:xfrm>
              <a:off x="8476252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86FE52AA-2DD1-4D00-A984-41CDC38B2D7F}"/>
                </a:ext>
              </a:extLst>
            </p:cNvPr>
            <p:cNvCxnSpPr/>
            <p:nvPr/>
          </p:nvCxnSpPr>
          <p:spPr bwMode="invGray">
            <a:xfrm>
              <a:off x="9428351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85C9FC50-7177-43E6-9E56-DC9A2E6B7E6E}"/>
                </a:ext>
              </a:extLst>
            </p:cNvPr>
            <p:cNvCxnSpPr/>
            <p:nvPr/>
          </p:nvCxnSpPr>
          <p:spPr bwMode="invGray">
            <a:xfrm>
              <a:off x="1038045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BC97F85A-62E2-4591-B8D0-4F068B177B5D}"/>
                </a:ext>
              </a:extLst>
            </p:cNvPr>
            <p:cNvSpPr/>
            <p:nvPr/>
          </p:nvSpPr>
          <p:spPr bwMode="invGray">
            <a:xfrm>
              <a:off x="152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F4B967A-CF91-473D-8A35-2BE771F9F590}"/>
                </a:ext>
              </a:extLst>
            </p:cNvPr>
            <p:cNvSpPr/>
            <p:nvPr/>
          </p:nvSpPr>
          <p:spPr bwMode="invGray">
            <a:xfrm>
              <a:off x="1167385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5AC41621-77EA-4492-8E68-0BE34108294A}"/>
                </a:ext>
              </a:extLst>
            </p:cNvPr>
            <p:cNvSpPr/>
            <p:nvPr/>
          </p:nvSpPr>
          <p:spPr bwMode="invGray">
            <a:xfrm>
              <a:off x="2119484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31A06AD2-A9EA-45D9-B15C-089884A54107}"/>
                </a:ext>
              </a:extLst>
            </p:cNvPr>
            <p:cNvSpPr/>
            <p:nvPr/>
          </p:nvSpPr>
          <p:spPr bwMode="invGray">
            <a:xfrm>
              <a:off x="3071583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A7B39CC-379F-4224-9E59-81B1690088A0}"/>
                </a:ext>
              </a:extLst>
            </p:cNvPr>
            <p:cNvSpPr/>
            <p:nvPr/>
          </p:nvSpPr>
          <p:spPr bwMode="invGray">
            <a:xfrm>
              <a:off x="4023681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F8002ACB-1459-4214-B28A-B38E8A1FF8A6}"/>
                </a:ext>
              </a:extLst>
            </p:cNvPr>
            <p:cNvSpPr/>
            <p:nvPr/>
          </p:nvSpPr>
          <p:spPr bwMode="invGray">
            <a:xfrm>
              <a:off x="4975780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71D59E94-AA3C-4DE0-8345-20C71667A205}"/>
                </a:ext>
              </a:extLst>
            </p:cNvPr>
            <p:cNvSpPr/>
            <p:nvPr/>
          </p:nvSpPr>
          <p:spPr bwMode="invGray">
            <a:xfrm>
              <a:off x="5927879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5805F09B-786C-43E4-8288-B1AAF94C8ADE}"/>
                </a:ext>
              </a:extLst>
            </p:cNvPr>
            <p:cNvSpPr/>
            <p:nvPr/>
          </p:nvSpPr>
          <p:spPr bwMode="invGray">
            <a:xfrm>
              <a:off x="6879978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5FB23B6E-567C-4896-8B32-DA4C452B4AE7}"/>
                </a:ext>
              </a:extLst>
            </p:cNvPr>
            <p:cNvSpPr/>
            <p:nvPr/>
          </p:nvSpPr>
          <p:spPr bwMode="invGray">
            <a:xfrm>
              <a:off x="7832077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92231-972E-4476-BAF2-761E10463BA8}"/>
                </a:ext>
              </a:extLst>
            </p:cNvPr>
            <p:cNvSpPr/>
            <p:nvPr/>
          </p:nvSpPr>
          <p:spPr bwMode="invGray">
            <a:xfrm>
              <a:off x="8784176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08370B7-3D11-4F78-B977-D8F0DE2694ED}"/>
                </a:ext>
              </a:extLst>
            </p:cNvPr>
            <p:cNvSpPr/>
            <p:nvPr/>
          </p:nvSpPr>
          <p:spPr bwMode="invGray">
            <a:xfrm>
              <a:off x="9736274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11EA99D-D15D-43C2-BF4E-36554B346AB6}"/>
                </a:ext>
              </a:extLst>
            </p:cNvPr>
            <p:cNvSpPr/>
            <p:nvPr/>
          </p:nvSpPr>
          <p:spPr bwMode="invGray">
            <a:xfrm>
              <a:off x="10688372" y="0"/>
              <a:ext cx="336244" cy="6858000"/>
            </a:xfrm>
            <a:custGeom>
              <a:avLst/>
              <a:gdLst>
                <a:gd name="connsiteX0" fmla="*/ 0 w 336244"/>
                <a:gd name="connsiteY0" fmla="*/ 0 h 6858000"/>
                <a:gd name="connsiteX1" fmla="*/ 336244 w 336244"/>
                <a:gd name="connsiteY1" fmla="*/ 0 h 6858000"/>
                <a:gd name="connsiteX2" fmla="*/ 336244 w 336244"/>
                <a:gd name="connsiteY2" fmla="*/ 6858000 h 6858000"/>
                <a:gd name="connsiteX3" fmla="*/ 0 w 336244"/>
                <a:gd name="connsiteY3" fmla="*/ 6858000 h 6858000"/>
                <a:gd name="connsiteX4" fmla="*/ 0 w 336244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244" h="6858000">
                  <a:moveTo>
                    <a:pt x="0" y="0"/>
                  </a:moveTo>
                  <a:lnTo>
                    <a:pt x="336244" y="0"/>
                  </a:lnTo>
                  <a:lnTo>
                    <a:pt x="336244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3A72B2F6-0AFF-4E6E-AFFF-60767DB3FA63}"/>
                </a:ext>
              </a:extLst>
            </p:cNvPr>
            <p:cNvSpPr/>
            <p:nvPr/>
          </p:nvSpPr>
          <p:spPr bwMode="invGray">
            <a:xfrm>
              <a:off x="1163726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A68F8E74-3AE4-4AF9-9F36-63344C9076D2}"/>
                </a:ext>
              </a:extLst>
            </p:cNvPr>
            <p:cNvSpPr/>
            <p:nvPr/>
          </p:nvSpPr>
          <p:spPr bwMode="invGray">
            <a:xfrm>
              <a:off x="7219428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31D5F169-E1D4-48A3-AE5B-F5F1BEF2E7CF}"/>
                </a:ext>
              </a:extLst>
            </p:cNvPr>
            <p:cNvSpPr/>
            <p:nvPr userDrawn="1"/>
          </p:nvSpPr>
          <p:spPr bwMode="invGray">
            <a:xfrm>
              <a:off x="1506835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4230F928-F9B2-4955-9800-74DE09DCE6F2}"/>
                </a:ext>
              </a:extLst>
            </p:cNvPr>
            <p:cNvSpPr/>
            <p:nvPr userDrawn="1"/>
          </p:nvSpPr>
          <p:spPr bwMode="invGray">
            <a:xfrm>
              <a:off x="2458934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37C829A9-6808-4531-8C12-A84988E6DEE1}"/>
                </a:ext>
              </a:extLst>
            </p:cNvPr>
            <p:cNvSpPr/>
            <p:nvPr userDrawn="1"/>
          </p:nvSpPr>
          <p:spPr bwMode="invGray">
            <a:xfrm>
              <a:off x="3411033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FA5964C-E9C5-4C2F-BD6E-47BAFB5B6D17}"/>
                </a:ext>
              </a:extLst>
            </p:cNvPr>
            <p:cNvSpPr/>
            <p:nvPr userDrawn="1"/>
          </p:nvSpPr>
          <p:spPr bwMode="invGray">
            <a:xfrm>
              <a:off x="4363132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C168D8D-76CE-4BE5-BE95-79B96300EA3F}"/>
                </a:ext>
              </a:extLst>
            </p:cNvPr>
            <p:cNvSpPr/>
            <p:nvPr userDrawn="1"/>
          </p:nvSpPr>
          <p:spPr bwMode="invGray">
            <a:xfrm>
              <a:off x="5315230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6749465C-813A-45F9-8C3E-5D06C8584929}"/>
                </a:ext>
              </a:extLst>
            </p:cNvPr>
            <p:cNvSpPr/>
            <p:nvPr userDrawn="1"/>
          </p:nvSpPr>
          <p:spPr bwMode="invGray">
            <a:xfrm>
              <a:off x="6267329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53894C26-2473-4C24-B082-48DD1E92241C}"/>
                </a:ext>
              </a:extLst>
            </p:cNvPr>
            <p:cNvSpPr/>
            <p:nvPr userDrawn="1"/>
          </p:nvSpPr>
          <p:spPr bwMode="invGray">
            <a:xfrm>
              <a:off x="8171527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BFDA0320-8435-46CA-B1B3-5203F54A419F}"/>
                </a:ext>
              </a:extLst>
            </p:cNvPr>
            <p:cNvSpPr/>
            <p:nvPr userDrawn="1"/>
          </p:nvSpPr>
          <p:spPr bwMode="invGray">
            <a:xfrm>
              <a:off x="912362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A42721E4-5D12-459C-AC2E-7CE148AF9062}"/>
                </a:ext>
              </a:extLst>
            </p:cNvPr>
            <p:cNvSpPr/>
            <p:nvPr userDrawn="1"/>
          </p:nvSpPr>
          <p:spPr bwMode="invGray">
            <a:xfrm>
              <a:off x="10075725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8BF7D46B-3779-49D0-BCB4-F2DCE091958D}"/>
                </a:ext>
              </a:extLst>
            </p:cNvPr>
            <p:cNvSpPr/>
            <p:nvPr userDrawn="1"/>
          </p:nvSpPr>
          <p:spPr bwMode="invGray">
            <a:xfrm>
              <a:off x="11027826" y="0"/>
              <a:ext cx="609438" cy="6858000"/>
            </a:xfrm>
            <a:custGeom>
              <a:avLst/>
              <a:gdLst>
                <a:gd name="connsiteX0" fmla="*/ 0 w 609438"/>
                <a:gd name="connsiteY0" fmla="*/ 0 h 6858000"/>
                <a:gd name="connsiteX1" fmla="*/ 609438 w 609438"/>
                <a:gd name="connsiteY1" fmla="*/ 0 h 6858000"/>
                <a:gd name="connsiteX2" fmla="*/ 609438 w 609438"/>
                <a:gd name="connsiteY2" fmla="*/ 6858000 h 6858000"/>
                <a:gd name="connsiteX3" fmla="*/ 0 w 609438"/>
                <a:gd name="connsiteY3" fmla="*/ 6858000 h 6858000"/>
                <a:gd name="connsiteX4" fmla="*/ 0 w 60943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38" h="6858000">
                  <a:moveTo>
                    <a:pt x="0" y="0"/>
                  </a:moveTo>
                  <a:lnTo>
                    <a:pt x="609438" y="0"/>
                  </a:lnTo>
                  <a:lnTo>
                    <a:pt x="60943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634464F0-BD7F-4488-85F0-EC20C24BECAA}"/>
                </a:ext>
              </a:extLst>
            </p:cNvPr>
            <p:cNvSpPr/>
            <p:nvPr userDrawn="1"/>
          </p:nvSpPr>
          <p:spPr bwMode="invGray">
            <a:xfrm>
              <a:off x="55473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992" dirty="0">
                <a:solidFill>
                  <a:srgbClr val="003063"/>
                </a:solidFill>
              </a:endParaRPr>
            </a:p>
          </p:txBody>
        </p: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82B54541-0CDD-4724-8101-AABFF1207033}"/>
                </a:ext>
              </a:extLst>
            </p:cNvPr>
            <p:cNvCxnSpPr/>
            <p:nvPr userDrawn="1"/>
          </p:nvCxnSpPr>
          <p:spPr bwMode="invGray">
            <a:xfrm>
              <a:off x="0" y="6217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45070398-8D55-4EE2-8CA4-47428E2AF03F}"/>
                </a:ext>
              </a:extLst>
            </p:cNvPr>
            <p:cNvCxnSpPr/>
            <p:nvPr userDrawn="1"/>
          </p:nvCxnSpPr>
          <p:spPr bwMode="invGray">
            <a:xfrm>
              <a:off x="0" y="3108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42166891-56D0-4EBC-B681-501401DEF9D4}"/>
                </a:ext>
              </a:extLst>
            </p:cNvPr>
            <p:cNvCxnSpPr/>
            <p:nvPr userDrawn="1"/>
          </p:nvCxnSpPr>
          <p:spPr bwMode="invGray">
            <a:xfrm>
              <a:off x="0" y="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C13A87E3-D106-41FF-A8CD-C27DABF0103D}"/>
                </a:ext>
              </a:extLst>
            </p:cNvPr>
            <p:cNvCxnSpPr/>
            <p:nvPr userDrawn="1"/>
          </p:nvCxnSpPr>
          <p:spPr bwMode="invGray">
            <a:xfrm>
              <a:off x="0" y="12435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2164477D-838D-4C70-ADD7-37AD79A844AA}"/>
                </a:ext>
              </a:extLst>
            </p:cNvPr>
            <p:cNvCxnSpPr/>
            <p:nvPr userDrawn="1"/>
          </p:nvCxnSpPr>
          <p:spPr bwMode="invGray">
            <a:xfrm>
              <a:off x="0" y="9326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72B193C0-8980-4BB2-8E91-7A1C9ABE0B6C}"/>
                </a:ext>
              </a:extLst>
            </p:cNvPr>
            <p:cNvCxnSpPr/>
            <p:nvPr userDrawn="1"/>
          </p:nvCxnSpPr>
          <p:spPr bwMode="invGray">
            <a:xfrm>
              <a:off x="0" y="18653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C1A94AAA-1D98-4233-842E-2A2F52812358}"/>
                </a:ext>
              </a:extLst>
            </p:cNvPr>
            <p:cNvCxnSpPr/>
            <p:nvPr userDrawn="1"/>
          </p:nvCxnSpPr>
          <p:spPr bwMode="invGray">
            <a:xfrm>
              <a:off x="0" y="15544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E21F2B43-A2DC-42F4-8EA4-A8A4DA6D6FA7}"/>
                </a:ext>
              </a:extLst>
            </p:cNvPr>
            <p:cNvCxnSpPr/>
            <p:nvPr userDrawn="1"/>
          </p:nvCxnSpPr>
          <p:spPr bwMode="invGray">
            <a:xfrm>
              <a:off x="0" y="24871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A60F0923-6896-405D-AD16-F097448F3E3D}"/>
                </a:ext>
              </a:extLst>
            </p:cNvPr>
            <p:cNvCxnSpPr/>
            <p:nvPr userDrawn="1"/>
          </p:nvCxnSpPr>
          <p:spPr bwMode="invGray">
            <a:xfrm>
              <a:off x="0" y="21762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BC70D5B1-47D7-451F-B83A-973A26731A22}"/>
                </a:ext>
              </a:extLst>
            </p:cNvPr>
            <p:cNvCxnSpPr/>
            <p:nvPr userDrawn="1"/>
          </p:nvCxnSpPr>
          <p:spPr bwMode="invGray">
            <a:xfrm>
              <a:off x="0" y="310896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3FD9A464-81FE-4829-A1C5-5CCEE42448B3}"/>
                </a:ext>
              </a:extLst>
            </p:cNvPr>
            <p:cNvCxnSpPr/>
            <p:nvPr userDrawn="1"/>
          </p:nvCxnSpPr>
          <p:spPr bwMode="invGray">
            <a:xfrm>
              <a:off x="0" y="27980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8F55CAB0-53A2-417F-9F66-C0437933E98B}"/>
                </a:ext>
              </a:extLst>
            </p:cNvPr>
            <p:cNvCxnSpPr/>
            <p:nvPr userDrawn="1"/>
          </p:nvCxnSpPr>
          <p:spPr bwMode="invGray">
            <a:xfrm>
              <a:off x="0" y="373075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1547EE77-7495-47CB-BEC9-D5C742DF2B2C}"/>
                </a:ext>
              </a:extLst>
            </p:cNvPr>
            <p:cNvCxnSpPr/>
            <p:nvPr userDrawn="1"/>
          </p:nvCxnSpPr>
          <p:spPr bwMode="invGray">
            <a:xfrm>
              <a:off x="0" y="341985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CA942184-696A-4A78-BB9D-3D619B990987}"/>
                </a:ext>
              </a:extLst>
            </p:cNvPr>
            <p:cNvCxnSpPr/>
            <p:nvPr userDrawn="1"/>
          </p:nvCxnSpPr>
          <p:spPr bwMode="invGray">
            <a:xfrm>
              <a:off x="0" y="43525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1B5F4EE6-4D4C-4488-80DE-36C83D540765}"/>
                </a:ext>
              </a:extLst>
            </p:cNvPr>
            <p:cNvCxnSpPr/>
            <p:nvPr userDrawn="1"/>
          </p:nvCxnSpPr>
          <p:spPr bwMode="invGray">
            <a:xfrm>
              <a:off x="0" y="40416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CD3A42E3-1ED2-4BBE-8B0B-CEA491522F0A}"/>
                </a:ext>
              </a:extLst>
            </p:cNvPr>
            <p:cNvCxnSpPr/>
            <p:nvPr userDrawn="1"/>
          </p:nvCxnSpPr>
          <p:spPr bwMode="invGray">
            <a:xfrm>
              <a:off x="0" y="49743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94162AD8-9037-4220-B19F-7B3A0F44E941}"/>
                </a:ext>
              </a:extLst>
            </p:cNvPr>
            <p:cNvCxnSpPr/>
            <p:nvPr userDrawn="1"/>
          </p:nvCxnSpPr>
          <p:spPr bwMode="invGray">
            <a:xfrm>
              <a:off x="0" y="46634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20FB70-03E4-4D7E-BA41-546EAAB33089}"/>
                </a:ext>
              </a:extLst>
            </p:cNvPr>
            <p:cNvCxnSpPr/>
            <p:nvPr userDrawn="1"/>
          </p:nvCxnSpPr>
          <p:spPr bwMode="invGray">
            <a:xfrm>
              <a:off x="0" y="55961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A84D3C92-FDAE-47DB-9457-A9B216922E98}"/>
                </a:ext>
              </a:extLst>
            </p:cNvPr>
            <p:cNvCxnSpPr/>
            <p:nvPr userDrawn="1"/>
          </p:nvCxnSpPr>
          <p:spPr bwMode="invGray">
            <a:xfrm>
              <a:off x="0" y="52852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B5DF0860-265F-4ABC-9F65-0C1D385DAA19}"/>
                </a:ext>
              </a:extLst>
            </p:cNvPr>
            <p:cNvCxnSpPr/>
            <p:nvPr userDrawn="1"/>
          </p:nvCxnSpPr>
          <p:spPr bwMode="invGray">
            <a:xfrm>
              <a:off x="0" y="62179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D878D1D5-E6E5-4FA6-AF6E-95E8AF796777}"/>
                </a:ext>
              </a:extLst>
            </p:cNvPr>
            <p:cNvCxnSpPr/>
            <p:nvPr userDrawn="1"/>
          </p:nvCxnSpPr>
          <p:spPr bwMode="invGray">
            <a:xfrm>
              <a:off x="0" y="59070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E11FF29A-4B39-4335-9BD5-ED902309BF79}"/>
                </a:ext>
              </a:extLst>
            </p:cNvPr>
            <p:cNvCxnSpPr/>
            <p:nvPr userDrawn="1"/>
          </p:nvCxnSpPr>
          <p:spPr bwMode="invGray">
            <a:xfrm>
              <a:off x="0" y="65288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3A82A803-5E70-4523-9F20-67F308765C7E}"/>
                </a:ext>
              </a:extLst>
            </p:cNvPr>
            <p:cNvCxnSpPr/>
            <p:nvPr userDrawn="1"/>
          </p:nvCxnSpPr>
          <p:spPr bwMode="invGray">
            <a:xfrm>
              <a:off x="0" y="7772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B4208CB2-5882-4416-87C9-284BDAF3367A}"/>
                </a:ext>
              </a:extLst>
            </p:cNvPr>
            <p:cNvCxnSpPr/>
            <p:nvPr userDrawn="1"/>
          </p:nvCxnSpPr>
          <p:spPr bwMode="invGray">
            <a:xfrm>
              <a:off x="0" y="4663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BD4116CD-6422-4E26-9703-D3F7C10FCD56}"/>
                </a:ext>
              </a:extLst>
            </p:cNvPr>
            <p:cNvCxnSpPr/>
            <p:nvPr userDrawn="1"/>
          </p:nvCxnSpPr>
          <p:spPr bwMode="invGray">
            <a:xfrm>
              <a:off x="0" y="1554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31AB3A35-E2FF-4178-896B-F08E77092825}"/>
                </a:ext>
              </a:extLst>
            </p:cNvPr>
            <p:cNvCxnSpPr/>
            <p:nvPr userDrawn="1"/>
          </p:nvCxnSpPr>
          <p:spPr bwMode="invGray">
            <a:xfrm>
              <a:off x="0" y="13990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2179C539-DD6F-48AA-8F80-27BC682014AF}"/>
                </a:ext>
              </a:extLst>
            </p:cNvPr>
            <p:cNvCxnSpPr/>
            <p:nvPr userDrawn="1"/>
          </p:nvCxnSpPr>
          <p:spPr bwMode="invGray">
            <a:xfrm>
              <a:off x="0" y="10881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2784004E-3271-4D1C-B1EA-CA1E334E0D03}"/>
                </a:ext>
              </a:extLst>
            </p:cNvPr>
            <p:cNvCxnSpPr/>
            <p:nvPr userDrawn="1"/>
          </p:nvCxnSpPr>
          <p:spPr bwMode="invGray">
            <a:xfrm>
              <a:off x="0" y="20208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3657725E-FBF6-491D-9BA1-E6A9727F4F2D}"/>
                </a:ext>
              </a:extLst>
            </p:cNvPr>
            <p:cNvCxnSpPr/>
            <p:nvPr userDrawn="1"/>
          </p:nvCxnSpPr>
          <p:spPr bwMode="invGray">
            <a:xfrm>
              <a:off x="0" y="17099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31244567-76A7-47AF-9353-403D05D533F0}"/>
                </a:ext>
              </a:extLst>
            </p:cNvPr>
            <p:cNvCxnSpPr/>
            <p:nvPr userDrawn="1"/>
          </p:nvCxnSpPr>
          <p:spPr bwMode="invGray">
            <a:xfrm>
              <a:off x="0" y="26426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EEC47A2A-ED3B-4AD0-ACD5-F8ED92644229}"/>
                </a:ext>
              </a:extLst>
            </p:cNvPr>
            <p:cNvCxnSpPr/>
            <p:nvPr userDrawn="1"/>
          </p:nvCxnSpPr>
          <p:spPr bwMode="invGray">
            <a:xfrm>
              <a:off x="0" y="23317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0F3E01E5-F569-4020-BCB0-083537701AB0}"/>
                </a:ext>
              </a:extLst>
            </p:cNvPr>
            <p:cNvCxnSpPr/>
            <p:nvPr userDrawn="1"/>
          </p:nvCxnSpPr>
          <p:spPr bwMode="invGray">
            <a:xfrm>
              <a:off x="0" y="326440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71121A42-5912-44C8-B9A3-FDEC8EA70284}"/>
                </a:ext>
              </a:extLst>
            </p:cNvPr>
            <p:cNvCxnSpPr/>
            <p:nvPr userDrawn="1"/>
          </p:nvCxnSpPr>
          <p:spPr bwMode="invGray">
            <a:xfrm>
              <a:off x="0" y="295351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659B1DE7-25C8-4743-8284-FA656D339F55}"/>
                </a:ext>
              </a:extLst>
            </p:cNvPr>
            <p:cNvCxnSpPr/>
            <p:nvPr userDrawn="1"/>
          </p:nvCxnSpPr>
          <p:spPr bwMode="invGray">
            <a:xfrm>
              <a:off x="0" y="388620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526249F1-59FB-44FC-8AF9-D7F90AFBEE2C}"/>
                </a:ext>
              </a:extLst>
            </p:cNvPr>
            <p:cNvCxnSpPr/>
            <p:nvPr userDrawn="1"/>
          </p:nvCxnSpPr>
          <p:spPr bwMode="invGray">
            <a:xfrm>
              <a:off x="0" y="357530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E6D42779-D977-4405-A149-D8DE5B52134A}"/>
                </a:ext>
              </a:extLst>
            </p:cNvPr>
            <p:cNvCxnSpPr/>
            <p:nvPr userDrawn="1"/>
          </p:nvCxnSpPr>
          <p:spPr bwMode="invGray">
            <a:xfrm>
              <a:off x="0" y="45079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27EE8A2F-6AD9-4AE7-B04B-7892891F84AC}"/>
                </a:ext>
              </a:extLst>
            </p:cNvPr>
            <p:cNvCxnSpPr/>
            <p:nvPr userDrawn="1"/>
          </p:nvCxnSpPr>
          <p:spPr bwMode="invGray">
            <a:xfrm>
              <a:off x="0" y="41970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B8F4A59A-16C3-4C3A-AB79-FE22721EA641}"/>
                </a:ext>
              </a:extLst>
            </p:cNvPr>
            <p:cNvCxnSpPr/>
            <p:nvPr userDrawn="1"/>
          </p:nvCxnSpPr>
          <p:spPr bwMode="invGray">
            <a:xfrm>
              <a:off x="0" y="51297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5CA3A6CC-1A49-42F6-A318-99D9224BDC91}"/>
                </a:ext>
              </a:extLst>
            </p:cNvPr>
            <p:cNvCxnSpPr/>
            <p:nvPr userDrawn="1"/>
          </p:nvCxnSpPr>
          <p:spPr bwMode="invGray">
            <a:xfrm>
              <a:off x="0" y="48188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2DC3484E-5EF8-49C4-B1F6-75C854D50C80}"/>
                </a:ext>
              </a:extLst>
            </p:cNvPr>
            <p:cNvCxnSpPr/>
            <p:nvPr userDrawn="1"/>
          </p:nvCxnSpPr>
          <p:spPr bwMode="invGray">
            <a:xfrm>
              <a:off x="0" y="57515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33461A54-E77E-414D-B7E0-7364070D9566}"/>
                </a:ext>
              </a:extLst>
            </p:cNvPr>
            <p:cNvCxnSpPr/>
            <p:nvPr userDrawn="1"/>
          </p:nvCxnSpPr>
          <p:spPr bwMode="invGray">
            <a:xfrm>
              <a:off x="0" y="54406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29C48517-171B-43FD-A41C-58C9B531BDB5}"/>
                </a:ext>
              </a:extLst>
            </p:cNvPr>
            <p:cNvCxnSpPr/>
            <p:nvPr userDrawn="1"/>
          </p:nvCxnSpPr>
          <p:spPr bwMode="invGray">
            <a:xfrm>
              <a:off x="0" y="63733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F429932A-1238-48FC-B171-20A3AA531D40}"/>
                </a:ext>
              </a:extLst>
            </p:cNvPr>
            <p:cNvCxnSpPr/>
            <p:nvPr userDrawn="1"/>
          </p:nvCxnSpPr>
          <p:spPr bwMode="invGray">
            <a:xfrm>
              <a:off x="0" y="60624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7BED7651-AF04-41D4-9476-5A43476D85BB}"/>
                </a:ext>
              </a:extLst>
            </p:cNvPr>
            <p:cNvCxnSpPr/>
            <p:nvPr userDrawn="1"/>
          </p:nvCxnSpPr>
          <p:spPr bwMode="invGray">
            <a:xfrm>
              <a:off x="0" y="66842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main body box">
              <a:extLst>
                <a:ext uri="{FF2B5EF4-FFF2-40B4-BE49-F238E27FC236}">
                  <a16:creationId xmlns:a16="http://schemas.microsoft.com/office/drawing/2014/main" id="{100DE417-9DB9-4840-8370-B716FFA27760}"/>
                </a:ext>
              </a:extLst>
            </p:cNvPr>
            <p:cNvSpPr/>
            <p:nvPr userDrawn="1"/>
          </p:nvSpPr>
          <p:spPr bwMode="invGray">
            <a:xfrm>
              <a:off x="554736" y="1709928"/>
              <a:ext cx="11082528" cy="4507992"/>
            </a:xfrm>
            <a:prstGeom prst="rect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  <p:txBody>
            <a:bodyPr vert="horz" wrap="square" lIns="68572" tIns="34286" rIns="68572" bIns="34286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de-DE" sz="992" dirty="0">
                <a:solidFill>
                  <a:srgbClr val="003063"/>
                </a:solidFill>
              </a:endParaRPr>
            </a:p>
          </p:txBody>
        </p: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B93A1E2B-8C80-482F-83BE-384344D09839}"/>
                </a:ext>
              </a:extLst>
            </p:cNvPr>
            <p:cNvCxnSpPr/>
            <p:nvPr userDrawn="1"/>
          </p:nvCxnSpPr>
          <p:spPr bwMode="invGray">
            <a:xfrm>
              <a:off x="554736" y="2177796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BEAB22C5-0A46-4041-9158-6DC76EA2F350}"/>
                </a:ext>
              </a:extLst>
            </p:cNvPr>
            <p:cNvCxnSpPr/>
            <p:nvPr userDrawn="1"/>
          </p:nvCxnSpPr>
          <p:spPr bwMode="invGray">
            <a:xfrm>
              <a:off x="554736" y="1711453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</p:grpSp>
      <p:sp>
        <p:nvSpPr>
          <p:cNvPr id="4" name="Sticker" hidden="1">
            <a:extLst>
              <a:ext uri="{FF2B5EF4-FFF2-40B4-BE49-F238E27FC236}">
                <a16:creationId xmlns:a16="http://schemas.microsoft.com/office/drawing/2014/main" id="{F9BB011A-568C-4B05-AE57-EB000B2FD8BB}"/>
              </a:ext>
            </a:extLst>
          </p:cNvPr>
          <p:cNvSpPr txBox="1"/>
          <p:nvPr userDrawn="1"/>
        </p:nvSpPr>
        <p:spPr>
          <a:xfrm>
            <a:off x="416052" y="1020536"/>
            <a:ext cx="338234" cy="92333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vert="horz" wrap="none" lIns="0" tIns="0" rIns="0" bIns="0" rtlCol="0">
            <a:spAutoFit/>
          </a:bodyPr>
          <a:lstStyle>
            <a:defPPr>
              <a:defRPr lang="en-US"/>
            </a:defPPr>
            <a:lvl1pPr>
              <a:spcBef>
                <a:spcPts val="300"/>
              </a:spcBef>
              <a:spcAft>
                <a:spcPts val="300"/>
              </a:spcAft>
              <a:buNone/>
              <a:defRPr sz="800" b="1" cap="all" baseline="0"/>
            </a:lvl1pPr>
          </a:lstStyle>
          <a:p>
            <a:r>
              <a:rPr lang="de-DE" sz="600" dirty="0">
                <a:solidFill>
                  <a:srgbClr val="003063"/>
                </a:solidFill>
              </a:rPr>
              <a:t>STICKER</a:t>
            </a:r>
          </a:p>
        </p:txBody>
      </p:sp>
      <p:sp>
        <p:nvSpPr>
          <p:cNvPr id="169" name="ACET" hidden="1">
            <a:extLst>
              <a:ext uri="{FF2B5EF4-FFF2-40B4-BE49-F238E27FC236}">
                <a16:creationId xmlns:a16="http://schemas.microsoft.com/office/drawing/2014/main" id="{62CF7362-20CB-4908-AFFE-D4E2B9A5DF3B}"/>
              </a:ext>
            </a:extLst>
          </p:cNvPr>
          <p:cNvSpPr txBox="1"/>
          <p:nvPr userDrawn="1">
            <p:custDataLst>
              <p:tags r:id="rId22"/>
            </p:custDataLst>
          </p:nvPr>
        </p:nvSpPr>
        <p:spPr>
          <a:xfrm>
            <a:off x="4490804" y="1628100"/>
            <a:ext cx="2286940" cy="346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​"/>
              <a:defRPr sz="1600" b="1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sz="160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sz="160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60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sz="160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de-DE" sz="1200" dirty="0">
                <a:solidFill>
                  <a:srgbClr val="003063"/>
                </a:solidFill>
              </a:rPr>
              <a:t>Above Chart Exhibit Title</a:t>
            </a:r>
            <a:br>
              <a:rPr lang="de-DE" sz="1200" dirty="0">
                <a:solidFill>
                  <a:srgbClr val="003063"/>
                </a:solidFill>
              </a:rPr>
            </a:br>
            <a:r>
              <a:rPr lang="de-DE" sz="1050" b="0" dirty="0">
                <a:solidFill>
                  <a:srgbClr val="003063"/>
                </a:solidFill>
              </a:rPr>
              <a:t>Unit of Measure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1F3293-4EFE-461D-940D-7EE66BAE31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6052" y="1628101"/>
            <a:ext cx="2084081" cy="10387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 dirty="0"/>
          </a:p>
        </p:txBody>
      </p:sp>
      <p:grpSp>
        <p:nvGrpSpPr>
          <p:cNvPr id="170" name="LegendLines" hidden="1">
            <a:extLst>
              <a:ext uri="{FF2B5EF4-FFF2-40B4-BE49-F238E27FC236}">
                <a16:creationId xmlns:a16="http://schemas.microsoft.com/office/drawing/2014/main" id="{EEE08AB2-75F4-45B8-9EC5-8D8878CA76C4}"/>
              </a:ext>
            </a:extLst>
          </p:cNvPr>
          <p:cNvGrpSpPr/>
          <p:nvPr userDrawn="1"/>
        </p:nvGrpSpPr>
        <p:grpSpPr>
          <a:xfrm>
            <a:off x="7663439" y="2443418"/>
            <a:ext cx="1070120" cy="718715"/>
            <a:chOff x="10162879" y="3243771"/>
            <a:chExt cx="1426827" cy="958287"/>
          </a:xfrm>
        </p:grpSpPr>
        <p:sp>
          <p:nvSpPr>
            <p:cNvPr id="171" name="Legend1">
              <a:extLst>
                <a:ext uri="{FF2B5EF4-FFF2-40B4-BE49-F238E27FC236}">
                  <a16:creationId xmlns:a16="http://schemas.microsoft.com/office/drawing/2014/main" id="{E591B426-3D0B-46EA-BAEF-1C0B916C905D}"/>
                </a:ext>
              </a:extLst>
            </p:cNvPr>
            <p:cNvSpPr txBox="1"/>
            <p:nvPr/>
          </p:nvSpPr>
          <p:spPr>
            <a:xfrm>
              <a:off x="10886522" y="3243771"/>
              <a:ext cx="7031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172" name="Legend2">
              <a:extLst>
                <a:ext uri="{FF2B5EF4-FFF2-40B4-BE49-F238E27FC236}">
                  <a16:creationId xmlns:a16="http://schemas.microsoft.com/office/drawing/2014/main" id="{DF5D5DE3-6A03-4E5A-87F8-8B948DD05748}"/>
                </a:ext>
              </a:extLst>
            </p:cNvPr>
            <p:cNvSpPr txBox="1"/>
            <p:nvPr/>
          </p:nvSpPr>
          <p:spPr>
            <a:xfrm>
              <a:off x="10886522" y="3615192"/>
              <a:ext cx="7031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173" name="Legend3">
              <a:extLst>
                <a:ext uri="{FF2B5EF4-FFF2-40B4-BE49-F238E27FC236}">
                  <a16:creationId xmlns:a16="http://schemas.microsoft.com/office/drawing/2014/main" id="{82A2EDB8-7077-4828-A179-C71254D25240}"/>
                </a:ext>
              </a:extLst>
            </p:cNvPr>
            <p:cNvSpPr txBox="1"/>
            <p:nvPr/>
          </p:nvSpPr>
          <p:spPr>
            <a:xfrm>
              <a:off x="10886522" y="3986614"/>
              <a:ext cx="7031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174" name="LineLegend3">
              <a:extLst>
                <a:ext uri="{FF2B5EF4-FFF2-40B4-BE49-F238E27FC236}">
                  <a16:creationId xmlns:a16="http://schemas.microsoft.com/office/drawing/2014/main" id="{2448ADD9-A91E-442F-879C-69BBEA06E6B8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409278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de-DE" sz="1050" dirty="0">
                <a:solidFill>
                  <a:srgbClr val="003063"/>
                </a:solidFill>
              </a:endParaRPr>
            </a:p>
          </p:txBody>
        </p:sp>
        <p:sp>
          <p:nvSpPr>
            <p:cNvPr id="175" name="LineLegend2">
              <a:extLst>
                <a:ext uri="{FF2B5EF4-FFF2-40B4-BE49-F238E27FC236}">
                  <a16:creationId xmlns:a16="http://schemas.microsoft.com/office/drawing/2014/main" id="{2E3E0F46-F47D-48A4-B399-BEE9F1052B36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719425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de-DE" sz="1050" dirty="0">
                <a:solidFill>
                  <a:srgbClr val="003063"/>
                </a:solidFill>
              </a:endParaRPr>
            </a:p>
          </p:txBody>
        </p:sp>
        <p:sp>
          <p:nvSpPr>
            <p:cNvPr id="176" name="LineLegend1">
              <a:extLst>
                <a:ext uri="{FF2B5EF4-FFF2-40B4-BE49-F238E27FC236}">
                  <a16:creationId xmlns:a16="http://schemas.microsoft.com/office/drawing/2014/main" id="{EC00CFE1-FC76-4965-9AC9-108468A3A2D6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35149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de-DE" sz="1050" dirty="0">
                <a:solidFill>
                  <a:srgbClr val="003063"/>
                </a:solidFill>
              </a:endParaRPr>
            </a:p>
          </p:txBody>
        </p:sp>
      </p:grpSp>
      <p:grpSp>
        <p:nvGrpSpPr>
          <p:cNvPr id="177" name="LegendMoons" hidden="1">
            <a:extLst>
              <a:ext uri="{FF2B5EF4-FFF2-40B4-BE49-F238E27FC236}">
                <a16:creationId xmlns:a16="http://schemas.microsoft.com/office/drawing/2014/main" id="{3BE8AA52-B35E-4BD2-B9C0-F8766AF89166}"/>
              </a:ext>
            </a:extLst>
          </p:cNvPr>
          <p:cNvGrpSpPr/>
          <p:nvPr userDrawn="1"/>
        </p:nvGrpSpPr>
        <p:grpSpPr>
          <a:xfrm>
            <a:off x="7941697" y="1020536"/>
            <a:ext cx="791862" cy="1298894"/>
            <a:chOff x="7723680" y="1702457"/>
            <a:chExt cx="1055816" cy="1731859"/>
          </a:xfrm>
        </p:grpSpPr>
        <p:sp>
          <p:nvSpPr>
            <p:cNvPr id="178" name="Legend1">
              <a:extLst>
                <a:ext uri="{FF2B5EF4-FFF2-40B4-BE49-F238E27FC236}">
                  <a16:creationId xmlns:a16="http://schemas.microsoft.com/office/drawing/2014/main" id="{DA773830-6D88-4AF8-AB20-83712E7D7051}"/>
                </a:ext>
              </a:extLst>
            </p:cNvPr>
            <p:cNvSpPr txBox="1"/>
            <p:nvPr/>
          </p:nvSpPr>
          <p:spPr>
            <a:xfrm>
              <a:off x="8076312" y="1709816"/>
              <a:ext cx="7031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186" name="Legend2">
              <a:extLst>
                <a:ext uri="{FF2B5EF4-FFF2-40B4-BE49-F238E27FC236}">
                  <a16:creationId xmlns:a16="http://schemas.microsoft.com/office/drawing/2014/main" id="{7EADB4A4-C117-49DA-9CCF-7434D0F7F0CD}"/>
                </a:ext>
              </a:extLst>
            </p:cNvPr>
            <p:cNvSpPr txBox="1"/>
            <p:nvPr/>
          </p:nvSpPr>
          <p:spPr>
            <a:xfrm>
              <a:off x="8076312" y="2085274"/>
              <a:ext cx="7031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198" name="Legend3">
              <a:extLst>
                <a:ext uri="{FF2B5EF4-FFF2-40B4-BE49-F238E27FC236}">
                  <a16:creationId xmlns:a16="http://schemas.microsoft.com/office/drawing/2014/main" id="{0510FCB9-58D5-4C32-9E18-965FA789F5AE}"/>
                </a:ext>
              </a:extLst>
            </p:cNvPr>
            <p:cNvSpPr txBox="1"/>
            <p:nvPr/>
          </p:nvSpPr>
          <p:spPr>
            <a:xfrm>
              <a:off x="8076312" y="2460733"/>
              <a:ext cx="7031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199" name="Legend4">
              <a:extLst>
                <a:ext uri="{FF2B5EF4-FFF2-40B4-BE49-F238E27FC236}">
                  <a16:creationId xmlns:a16="http://schemas.microsoft.com/office/drawing/2014/main" id="{DF3A36DD-C671-44A6-9F8C-59EB63702E72}"/>
                </a:ext>
              </a:extLst>
            </p:cNvPr>
            <p:cNvSpPr txBox="1"/>
            <p:nvPr/>
          </p:nvSpPr>
          <p:spPr>
            <a:xfrm>
              <a:off x="8076312" y="2836192"/>
              <a:ext cx="7031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200" name="Legend5">
              <a:extLst>
                <a:ext uri="{FF2B5EF4-FFF2-40B4-BE49-F238E27FC236}">
                  <a16:creationId xmlns:a16="http://schemas.microsoft.com/office/drawing/2014/main" id="{65A7F376-1F17-4E2E-AFCC-5E7B5C525766}"/>
                </a:ext>
              </a:extLst>
            </p:cNvPr>
            <p:cNvSpPr txBox="1"/>
            <p:nvPr/>
          </p:nvSpPr>
          <p:spPr>
            <a:xfrm>
              <a:off x="8076312" y="3211653"/>
              <a:ext cx="7031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grpSp>
          <p:nvGrpSpPr>
            <p:cNvPr id="201" name="MoonLegend1">
              <a:extLst>
                <a:ext uri="{FF2B5EF4-FFF2-40B4-BE49-F238E27FC236}">
                  <a16:creationId xmlns:a16="http://schemas.microsoft.com/office/drawing/2014/main" id="{415BACA4-5DF0-4A41-A335-C9D44029199F}"/>
                </a:ext>
              </a:extLst>
            </p:cNvPr>
            <p:cNvGrpSpPr>
              <a:grpSpLocks noChangeAspect="1"/>
            </p:cNvGrpSpPr>
            <p:nvPr>
              <p:custDataLst>
                <p:tags r:id="rId23"/>
              </p:custDataLst>
            </p:nvPr>
          </p:nvGrpSpPr>
          <p:grpSpPr>
            <a:xfrm>
              <a:off x="7723680" y="1702457"/>
              <a:ext cx="228600" cy="228600"/>
              <a:chOff x="762000" y="1270000"/>
              <a:chExt cx="254000" cy="254000"/>
            </a:xfrm>
          </p:grpSpPr>
          <p:sp>
            <p:nvSpPr>
              <p:cNvPr id="214" name="Oval 213">
                <a:extLst>
                  <a:ext uri="{FF2B5EF4-FFF2-40B4-BE49-F238E27FC236}">
                    <a16:creationId xmlns:a16="http://schemas.microsoft.com/office/drawing/2014/main" id="{84D9B222-2580-4366-B04E-CEFF8E65E6BC}"/>
                  </a:ext>
                </a:extLst>
              </p:cNvPr>
              <p:cNvSpPr/>
              <p:nvPr>
                <p:custDataLst>
                  <p:tags r:id="rId36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050" dirty="0">
                  <a:solidFill>
                    <a:srgbClr val="003063"/>
                  </a:solidFill>
                </a:endParaRPr>
              </a:p>
            </p:txBody>
          </p:sp>
          <p:sp>
            <p:nvSpPr>
              <p:cNvPr id="215" name="Arc 214">
                <a:extLst>
                  <a:ext uri="{FF2B5EF4-FFF2-40B4-BE49-F238E27FC236}">
                    <a16:creationId xmlns:a16="http://schemas.microsoft.com/office/drawing/2014/main" id="{B43471DF-61D9-4B88-AA57-51956F18CED6}"/>
                  </a:ext>
                </a:extLst>
              </p:cNvPr>
              <p:cNvSpPr/>
              <p:nvPr>
                <p:custDataLst>
                  <p:tags r:id="rId37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sz="1050" dirty="0">
                  <a:solidFill>
                    <a:srgbClr val="003063"/>
                  </a:solidFill>
                </a:endParaRPr>
              </a:p>
            </p:txBody>
          </p:sp>
        </p:grpSp>
        <p:grpSp>
          <p:nvGrpSpPr>
            <p:cNvPr id="202" name="MoonLegend2">
              <a:extLst>
                <a:ext uri="{FF2B5EF4-FFF2-40B4-BE49-F238E27FC236}">
                  <a16:creationId xmlns:a16="http://schemas.microsoft.com/office/drawing/2014/main" id="{675B9A28-766C-4DC1-97FB-FFC1C33DB303}"/>
                </a:ext>
              </a:extLst>
            </p:cNvPr>
            <p:cNvGrpSpPr>
              <a:grpSpLocks noChangeAspect="1"/>
            </p:cNvGrpSpPr>
            <p:nvPr>
              <p:custDataLst>
                <p:tags r:id="rId24"/>
              </p:custDataLst>
            </p:nvPr>
          </p:nvGrpSpPr>
          <p:grpSpPr>
            <a:xfrm>
              <a:off x="7723680" y="2078270"/>
              <a:ext cx="228600" cy="228600"/>
              <a:chOff x="762000" y="1270000"/>
              <a:chExt cx="254000" cy="254000"/>
            </a:xfrm>
          </p:grpSpPr>
          <p:sp>
            <p:nvSpPr>
              <p:cNvPr id="212" name="Oval 211">
                <a:extLst>
                  <a:ext uri="{FF2B5EF4-FFF2-40B4-BE49-F238E27FC236}">
                    <a16:creationId xmlns:a16="http://schemas.microsoft.com/office/drawing/2014/main" id="{7CBAFFC2-B618-4A90-A807-8F96C3067D3E}"/>
                  </a:ext>
                </a:extLst>
              </p:cNvPr>
              <p:cNvSpPr/>
              <p:nvPr>
                <p:custDataLst>
                  <p:tags r:id="rId34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050" dirty="0">
                  <a:solidFill>
                    <a:srgbClr val="003063"/>
                  </a:solidFill>
                </a:endParaRPr>
              </a:p>
            </p:txBody>
          </p:sp>
          <p:sp>
            <p:nvSpPr>
              <p:cNvPr id="213" name="Arc 212">
                <a:extLst>
                  <a:ext uri="{FF2B5EF4-FFF2-40B4-BE49-F238E27FC236}">
                    <a16:creationId xmlns:a16="http://schemas.microsoft.com/office/drawing/2014/main" id="{C76633ED-9316-457E-B4A8-D4727C30861F}"/>
                  </a:ext>
                </a:extLst>
              </p:cNvPr>
              <p:cNvSpPr/>
              <p:nvPr>
                <p:custDataLst>
                  <p:tags r:id="rId35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sz="1050" dirty="0">
                  <a:solidFill>
                    <a:srgbClr val="003063"/>
                  </a:solidFill>
                </a:endParaRPr>
              </a:p>
            </p:txBody>
          </p:sp>
        </p:grpSp>
        <p:grpSp>
          <p:nvGrpSpPr>
            <p:cNvPr id="203" name="MoonLegend3">
              <a:extLst>
                <a:ext uri="{FF2B5EF4-FFF2-40B4-BE49-F238E27FC236}">
                  <a16:creationId xmlns:a16="http://schemas.microsoft.com/office/drawing/2014/main" id="{31F411D0-D3A1-4F20-90A0-01F2604B1E82}"/>
                </a:ext>
              </a:extLst>
            </p:cNvPr>
            <p:cNvGrpSpPr>
              <a:grpSpLocks noChangeAspect="1"/>
            </p:cNvGrpSpPr>
            <p:nvPr>
              <p:custDataLst>
                <p:tags r:id="rId25"/>
              </p:custDataLst>
            </p:nvPr>
          </p:nvGrpSpPr>
          <p:grpSpPr>
            <a:xfrm>
              <a:off x="7723680" y="2454085"/>
              <a:ext cx="228600" cy="228600"/>
              <a:chOff x="762000" y="1270000"/>
              <a:chExt cx="254000" cy="254000"/>
            </a:xfrm>
          </p:grpSpPr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C8F38DC8-6FFF-4C18-BF96-F68036169F92}"/>
                  </a:ext>
                </a:extLst>
              </p:cNvPr>
              <p:cNvSpPr/>
              <p:nvPr>
                <p:custDataLst>
                  <p:tags r:id="rId32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050" dirty="0">
                  <a:solidFill>
                    <a:srgbClr val="003063"/>
                  </a:solidFill>
                </a:endParaRPr>
              </a:p>
            </p:txBody>
          </p:sp>
          <p:sp>
            <p:nvSpPr>
              <p:cNvPr id="211" name="Arc 210">
                <a:extLst>
                  <a:ext uri="{FF2B5EF4-FFF2-40B4-BE49-F238E27FC236}">
                    <a16:creationId xmlns:a16="http://schemas.microsoft.com/office/drawing/2014/main" id="{3D687CCA-CDF7-45C8-9BB4-6B0C86CCB8F7}"/>
                  </a:ext>
                </a:extLst>
              </p:cNvPr>
              <p:cNvSpPr/>
              <p:nvPr>
                <p:custDataLst>
                  <p:tags r:id="rId33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sz="1050" dirty="0">
                  <a:solidFill>
                    <a:srgbClr val="003063"/>
                  </a:solidFill>
                </a:endParaRPr>
              </a:p>
            </p:txBody>
          </p:sp>
        </p:grpSp>
        <p:grpSp>
          <p:nvGrpSpPr>
            <p:cNvPr id="204" name="MoonLegend4">
              <a:extLst>
                <a:ext uri="{FF2B5EF4-FFF2-40B4-BE49-F238E27FC236}">
                  <a16:creationId xmlns:a16="http://schemas.microsoft.com/office/drawing/2014/main" id="{BE712860-82F9-4FD9-B947-9C71B5EDDF83}"/>
                </a:ext>
              </a:extLst>
            </p:cNvPr>
            <p:cNvGrpSpPr>
              <a:grpSpLocks noChangeAspect="1"/>
            </p:cNvGrpSpPr>
            <p:nvPr>
              <p:custDataLst>
                <p:tags r:id="rId26"/>
              </p:custDataLst>
            </p:nvPr>
          </p:nvGrpSpPr>
          <p:grpSpPr>
            <a:xfrm>
              <a:off x="7723680" y="2829900"/>
              <a:ext cx="228600" cy="228600"/>
              <a:chOff x="762000" y="1270000"/>
              <a:chExt cx="254000" cy="254000"/>
            </a:xfrm>
          </p:grpSpPr>
          <p:sp>
            <p:nvSpPr>
              <p:cNvPr id="208" name="Oval 207">
                <a:extLst>
                  <a:ext uri="{FF2B5EF4-FFF2-40B4-BE49-F238E27FC236}">
                    <a16:creationId xmlns:a16="http://schemas.microsoft.com/office/drawing/2014/main" id="{7F181F35-9CA8-4EDA-AB18-C8ACACE607FB}"/>
                  </a:ext>
                </a:extLst>
              </p:cNvPr>
              <p:cNvSpPr/>
              <p:nvPr>
                <p:custDataLst>
                  <p:tags r:id="rId30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050" dirty="0">
                  <a:solidFill>
                    <a:srgbClr val="003063"/>
                  </a:solidFill>
                </a:endParaRPr>
              </a:p>
            </p:txBody>
          </p:sp>
          <p:sp>
            <p:nvSpPr>
              <p:cNvPr id="209" name="Arc 208">
                <a:extLst>
                  <a:ext uri="{FF2B5EF4-FFF2-40B4-BE49-F238E27FC236}">
                    <a16:creationId xmlns:a16="http://schemas.microsoft.com/office/drawing/2014/main" id="{C613E258-D7CB-4AE2-BD18-D0811AF5333B}"/>
                  </a:ext>
                </a:extLst>
              </p:cNvPr>
              <p:cNvSpPr/>
              <p:nvPr>
                <p:custDataLst>
                  <p:tags r:id="rId31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sz="1050" dirty="0">
                  <a:solidFill>
                    <a:srgbClr val="003063"/>
                  </a:solidFill>
                </a:endParaRPr>
              </a:p>
            </p:txBody>
          </p:sp>
        </p:grpSp>
        <p:grpSp>
          <p:nvGrpSpPr>
            <p:cNvPr id="205" name="MoonLegend5">
              <a:extLst>
                <a:ext uri="{FF2B5EF4-FFF2-40B4-BE49-F238E27FC236}">
                  <a16:creationId xmlns:a16="http://schemas.microsoft.com/office/drawing/2014/main" id="{E287AB56-25E5-41A9-A729-B649A4F3D7F9}"/>
                </a:ext>
              </a:extLst>
            </p:cNvPr>
            <p:cNvGrpSpPr>
              <a:grpSpLocks noChangeAspect="1"/>
            </p:cNvGrpSpPr>
            <p:nvPr>
              <p:custDataLst>
                <p:tags r:id="rId27"/>
              </p:custDataLst>
            </p:nvPr>
          </p:nvGrpSpPr>
          <p:grpSpPr>
            <a:xfrm>
              <a:off x="7723680" y="3205716"/>
              <a:ext cx="228600" cy="228600"/>
              <a:chOff x="762000" y="1270000"/>
              <a:chExt cx="254000" cy="254000"/>
            </a:xfrm>
          </p:grpSpPr>
          <p:sp>
            <p:nvSpPr>
              <p:cNvPr id="206" name="Oval 205">
                <a:extLst>
                  <a:ext uri="{FF2B5EF4-FFF2-40B4-BE49-F238E27FC236}">
                    <a16:creationId xmlns:a16="http://schemas.microsoft.com/office/drawing/2014/main" id="{8810B93C-F64C-4EF9-990A-6FB552A1CDCB}"/>
                  </a:ext>
                </a:extLst>
              </p:cNvPr>
              <p:cNvSpPr/>
              <p:nvPr>
                <p:custDataLst>
                  <p:tags r:id="rId28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050" dirty="0">
                  <a:solidFill>
                    <a:srgbClr val="003063"/>
                  </a:solidFill>
                </a:endParaRPr>
              </a:p>
            </p:txBody>
          </p:sp>
          <p:sp>
            <p:nvSpPr>
              <p:cNvPr id="207" name="Arc 206">
                <a:extLst>
                  <a:ext uri="{FF2B5EF4-FFF2-40B4-BE49-F238E27FC236}">
                    <a16:creationId xmlns:a16="http://schemas.microsoft.com/office/drawing/2014/main" id="{953C2370-B805-4F87-B399-7C60256034D8}"/>
                  </a:ext>
                </a:extLst>
              </p:cNvPr>
              <p:cNvSpPr/>
              <p:nvPr>
                <p:custDataLst>
                  <p:tags r:id="rId29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sz="1050" dirty="0">
                  <a:solidFill>
                    <a:srgbClr val="003063"/>
                  </a:solidFill>
                </a:endParaRPr>
              </a:p>
            </p:txBody>
          </p:sp>
        </p:grpSp>
      </p:grpSp>
      <p:grpSp>
        <p:nvGrpSpPr>
          <p:cNvPr id="216" name="LegendBoxes" hidden="1">
            <a:extLst>
              <a:ext uri="{FF2B5EF4-FFF2-40B4-BE49-F238E27FC236}">
                <a16:creationId xmlns:a16="http://schemas.microsoft.com/office/drawing/2014/main" id="{2857E19E-984D-4633-A02E-A446B8DC6BB3}"/>
              </a:ext>
            </a:extLst>
          </p:cNvPr>
          <p:cNvGrpSpPr/>
          <p:nvPr userDrawn="1"/>
        </p:nvGrpSpPr>
        <p:grpSpPr>
          <a:xfrm>
            <a:off x="7961562" y="3286124"/>
            <a:ext cx="771999" cy="1287961"/>
            <a:chOff x="10652400" y="4322823"/>
            <a:chExt cx="1029331" cy="1717282"/>
          </a:xfrm>
        </p:grpSpPr>
        <p:sp>
          <p:nvSpPr>
            <p:cNvPr id="217" name="RectangleLegend1">
              <a:extLst>
                <a:ext uri="{FF2B5EF4-FFF2-40B4-BE49-F238E27FC236}">
                  <a16:creationId xmlns:a16="http://schemas.microsoft.com/office/drawing/2014/main" id="{B09314CB-E435-4EF2-95E1-1779201AE33B}"/>
                </a:ext>
              </a:extLst>
            </p:cNvPr>
            <p:cNvSpPr/>
            <p:nvPr/>
          </p:nvSpPr>
          <p:spPr>
            <a:xfrm>
              <a:off x="10652400" y="4344182"/>
              <a:ext cx="172729" cy="172729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050" dirty="0">
                <a:solidFill>
                  <a:srgbClr val="003063"/>
                </a:solidFill>
              </a:endParaRPr>
            </a:p>
          </p:txBody>
        </p:sp>
        <p:sp>
          <p:nvSpPr>
            <p:cNvPr id="218" name="RectangleLegend2">
              <a:extLst>
                <a:ext uri="{FF2B5EF4-FFF2-40B4-BE49-F238E27FC236}">
                  <a16:creationId xmlns:a16="http://schemas.microsoft.com/office/drawing/2014/main" id="{B3D8A7D1-194E-4E68-B869-90966F695752}"/>
                </a:ext>
              </a:extLst>
            </p:cNvPr>
            <p:cNvSpPr/>
            <p:nvPr/>
          </p:nvSpPr>
          <p:spPr>
            <a:xfrm>
              <a:off x="10652400" y="4723680"/>
              <a:ext cx="172729" cy="172729"/>
            </a:xfrm>
            <a:prstGeom prst="rect">
              <a:avLst/>
            </a:prstGeom>
            <a:solidFill>
              <a:schemeClr val="accent2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050" dirty="0">
                <a:solidFill>
                  <a:srgbClr val="003063"/>
                </a:solidFill>
              </a:endParaRPr>
            </a:p>
          </p:txBody>
        </p:sp>
        <p:sp>
          <p:nvSpPr>
            <p:cNvPr id="219" name="RectangleLegend3">
              <a:extLst>
                <a:ext uri="{FF2B5EF4-FFF2-40B4-BE49-F238E27FC236}">
                  <a16:creationId xmlns:a16="http://schemas.microsoft.com/office/drawing/2014/main" id="{95F2F954-6550-468B-89A4-F9B22E4DE897}"/>
                </a:ext>
              </a:extLst>
            </p:cNvPr>
            <p:cNvSpPr/>
            <p:nvPr/>
          </p:nvSpPr>
          <p:spPr>
            <a:xfrm>
              <a:off x="10652400" y="5097276"/>
              <a:ext cx="172729" cy="172729"/>
            </a:xfrm>
            <a:prstGeom prst="rect">
              <a:avLst/>
            </a:prstGeom>
            <a:solidFill>
              <a:schemeClr val="accent3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050" dirty="0">
                <a:solidFill>
                  <a:srgbClr val="003063"/>
                </a:solidFill>
              </a:endParaRPr>
            </a:p>
          </p:txBody>
        </p:sp>
        <p:sp>
          <p:nvSpPr>
            <p:cNvPr id="220" name="RectangleLegend4">
              <a:extLst>
                <a:ext uri="{FF2B5EF4-FFF2-40B4-BE49-F238E27FC236}">
                  <a16:creationId xmlns:a16="http://schemas.microsoft.com/office/drawing/2014/main" id="{5A8C9CBC-0167-47CA-81E9-D600B0B25A89}"/>
                </a:ext>
              </a:extLst>
            </p:cNvPr>
            <p:cNvSpPr/>
            <p:nvPr/>
          </p:nvSpPr>
          <p:spPr>
            <a:xfrm>
              <a:off x="10652400" y="5470872"/>
              <a:ext cx="172729" cy="172729"/>
            </a:xfrm>
            <a:prstGeom prst="rect">
              <a:avLst/>
            </a:prstGeom>
            <a:solidFill>
              <a:schemeClr val="accent4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050" dirty="0">
                <a:solidFill>
                  <a:srgbClr val="003063"/>
                </a:solidFill>
              </a:endParaRPr>
            </a:p>
          </p:txBody>
        </p:sp>
        <p:sp>
          <p:nvSpPr>
            <p:cNvPr id="221" name="RectangleLegend5">
              <a:extLst>
                <a:ext uri="{FF2B5EF4-FFF2-40B4-BE49-F238E27FC236}">
                  <a16:creationId xmlns:a16="http://schemas.microsoft.com/office/drawing/2014/main" id="{A293C9E9-1FAB-49B8-BE8C-37954795F31B}"/>
                </a:ext>
              </a:extLst>
            </p:cNvPr>
            <p:cNvSpPr/>
            <p:nvPr/>
          </p:nvSpPr>
          <p:spPr>
            <a:xfrm>
              <a:off x="10652400" y="5844468"/>
              <a:ext cx="172729" cy="172729"/>
            </a:xfrm>
            <a:prstGeom prst="rect">
              <a:avLst/>
            </a:prstGeom>
            <a:solidFill>
              <a:schemeClr val="accent5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050" dirty="0">
                <a:solidFill>
                  <a:srgbClr val="003063"/>
                </a:solidFill>
              </a:endParaRPr>
            </a:p>
          </p:txBody>
        </p:sp>
        <p:sp>
          <p:nvSpPr>
            <p:cNvPr id="222" name="Legend1">
              <a:extLst>
                <a:ext uri="{FF2B5EF4-FFF2-40B4-BE49-F238E27FC236}">
                  <a16:creationId xmlns:a16="http://schemas.microsoft.com/office/drawing/2014/main" id="{72170260-544D-4809-A15F-8E47F7C5464E}"/>
                </a:ext>
              </a:extLst>
            </p:cNvPr>
            <p:cNvSpPr txBox="1"/>
            <p:nvPr/>
          </p:nvSpPr>
          <p:spPr>
            <a:xfrm>
              <a:off x="10978546" y="4322823"/>
              <a:ext cx="703183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223" name="Legend2">
              <a:extLst>
                <a:ext uri="{FF2B5EF4-FFF2-40B4-BE49-F238E27FC236}">
                  <a16:creationId xmlns:a16="http://schemas.microsoft.com/office/drawing/2014/main" id="{9CB703BB-0FFD-4473-AE02-1568728105E7}"/>
                </a:ext>
              </a:extLst>
            </p:cNvPr>
            <p:cNvSpPr txBox="1"/>
            <p:nvPr/>
          </p:nvSpPr>
          <p:spPr>
            <a:xfrm>
              <a:off x="10978547" y="4702322"/>
              <a:ext cx="7031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224" name="Legend3">
              <a:extLst>
                <a:ext uri="{FF2B5EF4-FFF2-40B4-BE49-F238E27FC236}">
                  <a16:creationId xmlns:a16="http://schemas.microsoft.com/office/drawing/2014/main" id="{73529908-957E-46ED-AA29-2070B56FBD2F}"/>
                </a:ext>
              </a:extLst>
            </p:cNvPr>
            <p:cNvSpPr txBox="1"/>
            <p:nvPr/>
          </p:nvSpPr>
          <p:spPr>
            <a:xfrm>
              <a:off x="10978546" y="5081819"/>
              <a:ext cx="703183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225" name="Legend4">
              <a:extLst>
                <a:ext uri="{FF2B5EF4-FFF2-40B4-BE49-F238E27FC236}">
                  <a16:creationId xmlns:a16="http://schemas.microsoft.com/office/drawing/2014/main" id="{0CA8B082-F08A-40DD-A8B3-0F0689DED3AB}"/>
                </a:ext>
              </a:extLst>
            </p:cNvPr>
            <p:cNvSpPr txBox="1"/>
            <p:nvPr/>
          </p:nvSpPr>
          <p:spPr>
            <a:xfrm>
              <a:off x="10978546" y="5453241"/>
              <a:ext cx="703183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  <p:sp>
          <p:nvSpPr>
            <p:cNvPr id="226" name="Legend5">
              <a:extLst>
                <a:ext uri="{FF2B5EF4-FFF2-40B4-BE49-F238E27FC236}">
                  <a16:creationId xmlns:a16="http://schemas.microsoft.com/office/drawing/2014/main" id="{64BA10B5-89A4-4A91-A4E8-3C058451ECC9}"/>
                </a:ext>
              </a:extLst>
            </p:cNvPr>
            <p:cNvSpPr txBox="1"/>
            <p:nvPr/>
          </p:nvSpPr>
          <p:spPr>
            <a:xfrm>
              <a:off x="10978545" y="5824661"/>
              <a:ext cx="703183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1050" dirty="0">
                  <a:solidFill>
                    <a:srgbClr val="003063"/>
                  </a:solidFill>
                </a:rPr>
                <a:t>Legende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91990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1" r:id="rId2"/>
    <p:sldLayoutId id="2147483932" r:id="rId3"/>
    <p:sldLayoutId id="2147483933" r:id="rId4"/>
    <p:sldLayoutId id="2147483934" r:id="rId5"/>
    <p:sldLayoutId id="2147483935" r:id="rId6"/>
    <p:sldLayoutId id="2147483936" r:id="rId7"/>
    <p:sldLayoutId id="2147483937" r:id="rId8"/>
    <p:sldLayoutId id="2147483938" r:id="rId9"/>
    <p:sldLayoutId id="2147483939" r:id="rId10"/>
    <p:sldLayoutId id="2147483940" r:id="rId11"/>
    <p:sldLayoutId id="2147483941" r:id="rId12"/>
    <p:sldLayoutId id="2147483942" r:id="rId13"/>
    <p:sldLayoutId id="2147483943" r:id="rId14"/>
    <p:sldLayoutId id="2147484009" r:id="rId15"/>
    <p:sldLayoutId id="2147484042" r:id="rId16"/>
  </p:sldLayoutIdLst>
  <p:hf hdr="0" ftr="0" dt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lang="de-DE" sz="1875" b="0" kern="1200" cap="all" spc="0" baseline="0" dirty="0">
          <a:ln w="6350" cap="flat">
            <a:noFill/>
            <a:miter lim="800000"/>
          </a:ln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ts val="225"/>
        </a:spcBef>
        <a:spcAft>
          <a:spcPts val="225"/>
        </a:spcAft>
        <a:buClr>
          <a:schemeClr val="tx1"/>
        </a:buClr>
        <a:buSzPct val="100000"/>
        <a:buFont typeface="Segoe UI" panose="020B0502040204020203" pitchFamily="34" charset="0"/>
        <a:buChar char="​"/>
        <a:defRPr lang="en-US" sz="1200" kern="1200" dirty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137160" indent="-137160" algn="l" defTabSz="685800" rtl="0" eaLnBrk="1" latinLnBrk="0" hangingPunct="1">
        <a:lnSpc>
          <a:spcPct val="100000"/>
        </a:lnSpc>
        <a:spcBef>
          <a:spcPts val="0"/>
        </a:spcBef>
        <a:spcAft>
          <a:spcPts val="225"/>
        </a:spcAft>
        <a:buClrTx/>
        <a:buSzPct val="100000"/>
        <a:buFont typeface="Wingdings" panose="05000000000000000000" pitchFamily="2" charset="2"/>
        <a:buChar char="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274320" indent="-137160" algn="l" defTabSz="685800" rtl="0" eaLnBrk="1" latinLnBrk="0" hangingPunct="1">
        <a:lnSpc>
          <a:spcPct val="100000"/>
        </a:lnSpc>
        <a:spcBef>
          <a:spcPts val="0"/>
        </a:spcBef>
        <a:spcAft>
          <a:spcPts val="225"/>
        </a:spcAft>
        <a:buClrTx/>
        <a:buSzPct val="100000"/>
        <a:buFont typeface="Wingdings" panose="05000000000000000000" pitchFamily="2" charset="2"/>
        <a:buChar char="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411480" indent="-137160" algn="l" defTabSz="685800" rtl="0" eaLnBrk="1" latinLnBrk="0" hangingPunct="1">
        <a:lnSpc>
          <a:spcPct val="100000"/>
        </a:lnSpc>
        <a:spcBef>
          <a:spcPts val="0"/>
        </a:spcBef>
        <a:spcAft>
          <a:spcPts val="225"/>
        </a:spcAft>
        <a:buClrTx/>
        <a:buSzPct val="100000"/>
        <a:buFont typeface="Wingdings" panose="05000000000000000000" pitchFamily="2" charset="2"/>
        <a:buChar char="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548640" indent="-137160" algn="l" defTabSz="685800" rtl="0" eaLnBrk="1" latinLnBrk="0" hangingPunct="1">
        <a:lnSpc>
          <a:spcPct val="100000"/>
        </a:lnSpc>
        <a:spcBef>
          <a:spcPts val="0"/>
        </a:spcBef>
        <a:spcAft>
          <a:spcPts val="225"/>
        </a:spcAft>
        <a:buClrTx/>
        <a:buSzPct val="100000"/>
        <a:buFont typeface="Wingdings" panose="05000000000000000000" pitchFamily="2" charset="2"/>
        <a:buChar char="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814388" indent="-128588" algn="l" defTabSz="685800" rtl="0" eaLnBrk="1" latinLnBrk="0" hangingPunct="1">
        <a:lnSpc>
          <a:spcPct val="100000"/>
        </a:lnSpc>
        <a:spcBef>
          <a:spcPts val="0"/>
        </a:spcBef>
        <a:spcAft>
          <a:spcPts val="225"/>
        </a:spcAft>
        <a:buSzPct val="100000"/>
        <a:buFont typeface="Arial" panose="020B0604020202020204" pitchFamily="34" charset="0"/>
        <a:buChar char="▫"/>
        <a:defRPr sz="12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6pPr>
      <a:lvl7pPr marL="814388" indent="-128588" algn="l" defTabSz="685800" rtl="0" eaLnBrk="1" latinLnBrk="0" hangingPunct="1">
        <a:lnSpc>
          <a:spcPct val="100000"/>
        </a:lnSpc>
        <a:spcBef>
          <a:spcPts val="0"/>
        </a:spcBef>
        <a:spcAft>
          <a:spcPts val="225"/>
        </a:spcAft>
        <a:buSzPct val="100000"/>
        <a:buFont typeface="Arial" panose="020B0604020202020204" pitchFamily="34" charset="0"/>
        <a:buChar char="▫"/>
        <a:defRPr sz="12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7pPr>
      <a:lvl8pPr marL="814388" indent="-128588" algn="l" defTabSz="685800" rtl="0" eaLnBrk="1" latinLnBrk="0" hangingPunct="1">
        <a:lnSpc>
          <a:spcPct val="100000"/>
        </a:lnSpc>
        <a:spcBef>
          <a:spcPts val="0"/>
        </a:spcBef>
        <a:spcAft>
          <a:spcPts val="225"/>
        </a:spcAft>
        <a:buSzPct val="100000"/>
        <a:buFont typeface="Arial" panose="020B0604020202020204" pitchFamily="34" charset="0"/>
        <a:buChar char="▫"/>
        <a:defRPr sz="12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8pPr>
      <a:lvl9pPr marL="814388" indent="-128588" algn="l" defTabSz="685800" rtl="0" eaLnBrk="1" latinLnBrk="0" hangingPunct="1">
        <a:lnSpc>
          <a:spcPct val="100000"/>
        </a:lnSpc>
        <a:spcBef>
          <a:spcPts val="0"/>
        </a:spcBef>
        <a:spcAft>
          <a:spcPts val="225"/>
        </a:spcAft>
        <a:buSzPct val="100000"/>
        <a:buFont typeface="Arial" panose="020B0604020202020204" pitchFamily="34" charset="0"/>
        <a:buChar char="▫"/>
        <a:defRPr sz="12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8">
          <p15:clr>
            <a:srgbClr val="5ACBF0"/>
          </p15:clr>
        </p15:guide>
        <p15:guide id="2" orient="horz" pos="3912">
          <p15:clr>
            <a:srgbClr val="5ACBF0"/>
          </p15:clr>
        </p15:guide>
        <p15:guide id="3" orient="horz" pos="1075">
          <p15:clr>
            <a:srgbClr val="F26B43"/>
          </p15:clr>
        </p15:guide>
        <p15:guide id="4" pos="7329">
          <p15:clr>
            <a:srgbClr val="F26B43"/>
          </p15:clr>
        </p15:guide>
        <p15:guide id="5" pos="345">
          <p15:clr>
            <a:srgbClr val="F26B43"/>
          </p15:clr>
        </p15:guide>
        <p15:guide id="6" orient="horz" pos="4063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>
            <p:custDataLst>
              <p:tags r:id="rId25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26" imgW="344" imgH="344" progId="TCLayout.ActiveDocument.1">
                  <p:embed/>
                </p:oleObj>
              </mc:Choice>
              <mc:Fallback>
                <p:oleObj name="think-cell Folie" r:id="rId26" imgW="344" imgH="344" progId="TCLayout.ActiveDocument.1">
                  <p:embed/>
                  <p:pic>
                    <p:nvPicPr>
                      <p:cNvPr id="4" name="Objekt 3" hidden="1"/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Rechteck 24"/>
          <p:cNvSpPr/>
          <p:nvPr/>
        </p:nvSpPr>
        <p:spPr>
          <a:xfrm>
            <a:off x="0" y="4778322"/>
            <a:ext cx="9144000" cy="36517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pic>
        <p:nvPicPr>
          <p:cNvPr id="17" name="Picture 4" descr="Z:\Kunden\Hamburg_Marketing\Bildmaterial\Logos_Gesellschaften\HamburgLogo_Weiße_Typo.wmf"/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804739" y="4856832"/>
            <a:ext cx="1090121" cy="203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 bwMode="gray">
          <a:xfrm>
            <a:off x="358775" y="279134"/>
            <a:ext cx="8529485" cy="720197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de-DE" noProof="0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gray">
          <a:xfrm>
            <a:off x="358775" y="1110450"/>
            <a:ext cx="8529485" cy="1374735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de-DE" noProof="0" dirty="0"/>
              <a:t>Textmasterformat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1103140" y="4667572"/>
            <a:ext cx="1926000" cy="218473"/>
          </a:xfrm>
          <a:prstGeom prst="rect">
            <a:avLst/>
          </a:prstGeom>
          <a:solidFill>
            <a:schemeClr val="bg2"/>
          </a:solidFill>
        </p:spPr>
        <p:txBody>
          <a:bodyPr vert="horz" wrap="none" lIns="36000" tIns="39600" rIns="36000" bIns="39600" rtlCol="0" anchor="ctr">
            <a:noAutofit/>
          </a:bodyPr>
          <a:lstStyle>
            <a:lvl1pPr algn="l">
              <a:defRPr sz="900" cap="none" baseline="0">
                <a:solidFill>
                  <a:schemeClr val="accent1"/>
                </a:solidFill>
              </a:defRPr>
            </a:lvl1pPr>
          </a:lstStyle>
          <a:p>
            <a:endParaRPr lang="de-DE" dirty="0">
              <a:solidFill>
                <a:srgbClr val="003063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33989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>
                <a:solidFill>
                  <a:prstClr val="white"/>
                </a:solidFill>
              </a:rPr>
              <a:t>Seite </a:t>
            </a:r>
            <a:fld id="{7035D381-67B0-48C1-98E1-720E08ACEF49}" type="slidenum">
              <a:rPr lang="de-DE" smtClean="0">
                <a:solidFill>
                  <a:prstClr val="white"/>
                </a:solidFill>
              </a:rPr>
              <a:pPr/>
              <a:t>‹Nr.›</a:t>
            </a:fld>
            <a:endParaRPr lang="de-DE" dirty="0">
              <a:solidFill>
                <a:prstClr val="white"/>
              </a:solidFill>
            </a:endParaRPr>
          </a:p>
        </p:txBody>
      </p:sp>
      <p:grpSp>
        <p:nvGrpSpPr>
          <p:cNvPr id="12" name="Gruppieren 11"/>
          <p:cNvGrpSpPr/>
          <p:nvPr/>
        </p:nvGrpSpPr>
        <p:grpSpPr>
          <a:xfrm>
            <a:off x="-95994" y="1163712"/>
            <a:ext cx="72000" cy="3352254"/>
            <a:chOff x="-108520" y="1448780"/>
            <a:chExt cx="72000" cy="3352254"/>
          </a:xfrm>
        </p:grpSpPr>
        <p:sp>
          <p:nvSpPr>
            <p:cNvPr id="13" name="Freihandform 12"/>
            <p:cNvSpPr/>
            <p:nvPr userDrawn="1"/>
          </p:nvSpPr>
          <p:spPr>
            <a:xfrm>
              <a:off x="-108520" y="1448780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5" name="Freihandform 14"/>
            <p:cNvSpPr/>
            <p:nvPr userDrawn="1"/>
          </p:nvSpPr>
          <p:spPr>
            <a:xfrm>
              <a:off x="-108520" y="4801034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grpSp>
        <p:nvGrpSpPr>
          <p:cNvPr id="20" name="Gruppieren 19"/>
          <p:cNvGrpSpPr/>
          <p:nvPr/>
        </p:nvGrpSpPr>
        <p:grpSpPr>
          <a:xfrm>
            <a:off x="357710" y="-92546"/>
            <a:ext cx="8533602" cy="72000"/>
            <a:chOff x="395288" y="-92249"/>
            <a:chExt cx="8533602" cy="72000"/>
          </a:xfrm>
        </p:grpSpPr>
        <p:sp>
          <p:nvSpPr>
            <p:cNvPr id="21" name="Freihandform 20"/>
            <p:cNvSpPr/>
            <p:nvPr userDrawn="1"/>
          </p:nvSpPr>
          <p:spPr>
            <a:xfrm>
              <a:off x="3952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22" name="Freihandform 21"/>
            <p:cNvSpPr/>
            <p:nvPr userDrawn="1"/>
          </p:nvSpPr>
          <p:spPr>
            <a:xfrm>
              <a:off x="4573406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23" name="Freihandform 22"/>
            <p:cNvSpPr/>
            <p:nvPr userDrawn="1"/>
          </p:nvSpPr>
          <p:spPr>
            <a:xfrm>
              <a:off x="47513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24" name="Freihandform 23"/>
            <p:cNvSpPr/>
            <p:nvPr userDrawn="1"/>
          </p:nvSpPr>
          <p:spPr>
            <a:xfrm>
              <a:off x="8928890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grpSp>
        <p:nvGrpSpPr>
          <p:cNvPr id="33" name="Gruppieren 32"/>
          <p:cNvGrpSpPr/>
          <p:nvPr/>
        </p:nvGrpSpPr>
        <p:grpSpPr>
          <a:xfrm>
            <a:off x="9167994" y="1163712"/>
            <a:ext cx="72000" cy="3352254"/>
            <a:chOff x="-108520" y="1448780"/>
            <a:chExt cx="72000" cy="3352254"/>
          </a:xfrm>
        </p:grpSpPr>
        <p:sp>
          <p:nvSpPr>
            <p:cNvPr id="34" name="Freihandform 33"/>
            <p:cNvSpPr/>
            <p:nvPr userDrawn="1"/>
          </p:nvSpPr>
          <p:spPr>
            <a:xfrm>
              <a:off x="-108520" y="1448780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35" name="Freihandform 34"/>
            <p:cNvSpPr/>
            <p:nvPr userDrawn="1"/>
          </p:nvSpPr>
          <p:spPr>
            <a:xfrm>
              <a:off x="-108520" y="4801034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uppieren 35"/>
          <p:cNvGrpSpPr/>
          <p:nvPr/>
        </p:nvGrpSpPr>
        <p:grpSpPr>
          <a:xfrm>
            <a:off x="357710" y="5164046"/>
            <a:ext cx="8533602" cy="72000"/>
            <a:chOff x="395288" y="-92249"/>
            <a:chExt cx="8533602" cy="72000"/>
          </a:xfrm>
        </p:grpSpPr>
        <p:sp>
          <p:nvSpPr>
            <p:cNvPr id="37" name="Freihandform 36"/>
            <p:cNvSpPr/>
            <p:nvPr userDrawn="1"/>
          </p:nvSpPr>
          <p:spPr>
            <a:xfrm>
              <a:off x="3952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38" name="Freihandform 37"/>
            <p:cNvSpPr/>
            <p:nvPr userDrawn="1"/>
          </p:nvSpPr>
          <p:spPr>
            <a:xfrm>
              <a:off x="4573406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39" name="Freihandform 38"/>
            <p:cNvSpPr/>
            <p:nvPr userDrawn="1"/>
          </p:nvSpPr>
          <p:spPr>
            <a:xfrm>
              <a:off x="47513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40" name="Freihandform 39"/>
            <p:cNvSpPr/>
            <p:nvPr userDrawn="1"/>
          </p:nvSpPr>
          <p:spPr>
            <a:xfrm>
              <a:off x="8928890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sp>
        <p:nvSpPr>
          <p:cNvPr id="28" name="Freihandform 27"/>
          <p:cNvSpPr>
            <a:spLocks noChangeAspect="1"/>
          </p:cNvSpPr>
          <p:nvPr/>
        </p:nvSpPr>
        <p:spPr bwMode="gray">
          <a:xfrm>
            <a:off x="0" y="4643322"/>
            <a:ext cx="946800" cy="270000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/>
            <a:endParaRPr lang="de-DE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3258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0" r:id="rId1"/>
    <p:sldLayoutId id="2147483951" r:id="rId2"/>
    <p:sldLayoutId id="2147483952" r:id="rId3"/>
    <p:sldLayoutId id="2147483953" r:id="rId4"/>
    <p:sldLayoutId id="2147483954" r:id="rId5"/>
    <p:sldLayoutId id="2147483955" r:id="rId6"/>
    <p:sldLayoutId id="2147483956" r:id="rId7"/>
    <p:sldLayoutId id="2147483957" r:id="rId8"/>
    <p:sldLayoutId id="2147483958" r:id="rId9"/>
    <p:sldLayoutId id="2147483959" r:id="rId10"/>
    <p:sldLayoutId id="2147483960" r:id="rId11"/>
    <p:sldLayoutId id="2147483961" r:id="rId12"/>
    <p:sldLayoutId id="2147483962" r:id="rId13"/>
    <p:sldLayoutId id="2147483963" r:id="rId14"/>
    <p:sldLayoutId id="2147483964" r:id="rId15"/>
    <p:sldLayoutId id="2147483965" r:id="rId16"/>
    <p:sldLayoutId id="2147483966" r:id="rId17"/>
    <p:sldLayoutId id="2147483967" r:id="rId18"/>
    <p:sldLayoutId id="2147483968" r:id="rId19"/>
    <p:sldLayoutId id="2147483969" r:id="rId20"/>
    <p:sldLayoutId id="2147483970" r:id="rId21"/>
    <p:sldLayoutId id="2147483971" r:id="rId22"/>
    <p:sldLayoutId id="2147483972" r:id="rId2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 cap="all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1200"/>
        </a:spcBef>
        <a:buFont typeface="Arial" pitchFamily="34" charset="0"/>
        <a:buNone/>
        <a:defRPr sz="1600" b="1" kern="1200" cap="none" baseline="0">
          <a:solidFill>
            <a:schemeClr val="accent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spcBef>
          <a:spcPts val="800"/>
        </a:spcBef>
        <a:buFont typeface="Arial" pitchFamily="34" charset="0"/>
        <a:buNone/>
        <a:defRPr sz="16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269875" indent="-269875" algn="l" defTabSz="914400" rtl="0" eaLnBrk="1" latinLnBrk="0" hangingPunct="1">
        <a:spcBef>
          <a:spcPts val="400"/>
        </a:spcBef>
        <a:buClr>
          <a:schemeClr val="accent1"/>
        </a:buClr>
        <a:buSzPct val="150000"/>
        <a:buFont typeface="Aria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538163" indent="-268288" algn="l" defTabSz="914400" rtl="0" eaLnBrk="1" latinLnBrk="0" hangingPunct="1">
        <a:spcBef>
          <a:spcPts val="200"/>
        </a:spcBef>
        <a:buClr>
          <a:schemeClr val="accent1"/>
        </a:buClr>
        <a:buSzPct val="150000"/>
        <a:buFont typeface="Aria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808038" indent="-269875" algn="l" defTabSz="914400" rtl="0" eaLnBrk="1" latinLnBrk="0" hangingPunct="1">
        <a:spcBef>
          <a:spcPts val="200"/>
        </a:spcBef>
        <a:buClr>
          <a:schemeClr val="accent1"/>
        </a:buClr>
        <a:buSzPct val="150000"/>
        <a:buFont typeface="Aria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>
            <p:custDataLst>
              <p:tags r:id="rId25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26" imgW="344" imgH="344" progId="TCLayout.ActiveDocument.1">
                  <p:embed/>
                </p:oleObj>
              </mc:Choice>
              <mc:Fallback>
                <p:oleObj name="think-cell Folie" r:id="rId26" imgW="344" imgH="344" progId="TCLayout.ActiveDocument.1">
                  <p:embed/>
                  <p:pic>
                    <p:nvPicPr>
                      <p:cNvPr id="4" name="Objekt 3" hidden="1"/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Rechteck 24"/>
          <p:cNvSpPr/>
          <p:nvPr/>
        </p:nvSpPr>
        <p:spPr>
          <a:xfrm>
            <a:off x="0" y="4778322"/>
            <a:ext cx="9144000" cy="36517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pic>
        <p:nvPicPr>
          <p:cNvPr id="17" name="Picture 4" descr="Z:\Kunden\Hamburg_Marketing\Bildmaterial\Logos_Gesellschaften\HamburgLogo_Weiße_Typo.wmf"/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804739" y="4856832"/>
            <a:ext cx="1090121" cy="203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 bwMode="gray">
          <a:xfrm>
            <a:off x="358775" y="279134"/>
            <a:ext cx="8529485" cy="720197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de-DE" noProof="0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gray">
          <a:xfrm>
            <a:off x="358775" y="1110450"/>
            <a:ext cx="8529485" cy="1374735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de-DE" noProof="0" dirty="0"/>
              <a:t>Textmasterformat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1103140" y="4667572"/>
            <a:ext cx="1926000" cy="218473"/>
          </a:xfrm>
          <a:prstGeom prst="rect">
            <a:avLst/>
          </a:prstGeom>
          <a:solidFill>
            <a:schemeClr val="bg2"/>
          </a:solidFill>
        </p:spPr>
        <p:txBody>
          <a:bodyPr vert="horz" wrap="none" lIns="36000" tIns="39600" rIns="36000" bIns="39600" rtlCol="0" anchor="ctr">
            <a:noAutofit/>
          </a:bodyPr>
          <a:lstStyle>
            <a:lvl1pPr algn="l">
              <a:defRPr sz="900" cap="none" baseline="0">
                <a:solidFill>
                  <a:schemeClr val="accent1"/>
                </a:solidFill>
              </a:defRPr>
            </a:lvl1pPr>
          </a:lstStyle>
          <a:p>
            <a:endParaRPr lang="de-DE" dirty="0">
              <a:solidFill>
                <a:srgbClr val="003063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3141" y="4933989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e-DE" dirty="0">
                <a:solidFill>
                  <a:prstClr val="white"/>
                </a:solidFill>
              </a:rPr>
              <a:t>Seite </a:t>
            </a:r>
            <a:fld id="{7035D381-67B0-48C1-98E1-720E08ACEF49}" type="slidenum">
              <a:rPr lang="de-DE" smtClean="0">
                <a:solidFill>
                  <a:prstClr val="white"/>
                </a:solidFill>
              </a:rPr>
              <a:pPr/>
              <a:t>‹Nr.›</a:t>
            </a:fld>
            <a:endParaRPr lang="de-DE" dirty="0">
              <a:solidFill>
                <a:prstClr val="white"/>
              </a:solidFill>
            </a:endParaRPr>
          </a:p>
        </p:txBody>
      </p:sp>
      <p:grpSp>
        <p:nvGrpSpPr>
          <p:cNvPr id="12" name="Gruppieren 11"/>
          <p:cNvGrpSpPr/>
          <p:nvPr/>
        </p:nvGrpSpPr>
        <p:grpSpPr>
          <a:xfrm>
            <a:off x="-95994" y="1163712"/>
            <a:ext cx="72000" cy="3352254"/>
            <a:chOff x="-108520" y="1448780"/>
            <a:chExt cx="72000" cy="3352254"/>
          </a:xfrm>
        </p:grpSpPr>
        <p:sp>
          <p:nvSpPr>
            <p:cNvPr id="13" name="Freihandform 12"/>
            <p:cNvSpPr/>
            <p:nvPr userDrawn="1"/>
          </p:nvSpPr>
          <p:spPr>
            <a:xfrm>
              <a:off x="-108520" y="1448780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5" name="Freihandform 14"/>
            <p:cNvSpPr/>
            <p:nvPr userDrawn="1"/>
          </p:nvSpPr>
          <p:spPr>
            <a:xfrm>
              <a:off x="-108520" y="4801034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grpSp>
        <p:nvGrpSpPr>
          <p:cNvPr id="20" name="Gruppieren 19"/>
          <p:cNvGrpSpPr/>
          <p:nvPr/>
        </p:nvGrpSpPr>
        <p:grpSpPr>
          <a:xfrm>
            <a:off x="357710" y="-92546"/>
            <a:ext cx="8533602" cy="72000"/>
            <a:chOff x="395288" y="-92249"/>
            <a:chExt cx="8533602" cy="72000"/>
          </a:xfrm>
        </p:grpSpPr>
        <p:sp>
          <p:nvSpPr>
            <p:cNvPr id="21" name="Freihandform 20"/>
            <p:cNvSpPr/>
            <p:nvPr userDrawn="1"/>
          </p:nvSpPr>
          <p:spPr>
            <a:xfrm>
              <a:off x="3952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22" name="Freihandform 21"/>
            <p:cNvSpPr/>
            <p:nvPr userDrawn="1"/>
          </p:nvSpPr>
          <p:spPr>
            <a:xfrm>
              <a:off x="4573406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23" name="Freihandform 22"/>
            <p:cNvSpPr/>
            <p:nvPr userDrawn="1"/>
          </p:nvSpPr>
          <p:spPr>
            <a:xfrm>
              <a:off x="47513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24" name="Freihandform 23"/>
            <p:cNvSpPr/>
            <p:nvPr userDrawn="1"/>
          </p:nvSpPr>
          <p:spPr>
            <a:xfrm>
              <a:off x="8928890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grpSp>
        <p:nvGrpSpPr>
          <p:cNvPr id="33" name="Gruppieren 32"/>
          <p:cNvGrpSpPr/>
          <p:nvPr/>
        </p:nvGrpSpPr>
        <p:grpSpPr>
          <a:xfrm>
            <a:off x="9167994" y="1163712"/>
            <a:ext cx="72000" cy="3352254"/>
            <a:chOff x="-108520" y="1448780"/>
            <a:chExt cx="72000" cy="3352254"/>
          </a:xfrm>
        </p:grpSpPr>
        <p:sp>
          <p:nvSpPr>
            <p:cNvPr id="34" name="Freihandform 33"/>
            <p:cNvSpPr/>
            <p:nvPr userDrawn="1"/>
          </p:nvSpPr>
          <p:spPr>
            <a:xfrm>
              <a:off x="-108520" y="1448780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35" name="Freihandform 34"/>
            <p:cNvSpPr/>
            <p:nvPr userDrawn="1"/>
          </p:nvSpPr>
          <p:spPr>
            <a:xfrm>
              <a:off x="-108520" y="4801034"/>
              <a:ext cx="72000" cy="0"/>
            </a:xfrm>
            <a:custGeom>
              <a:avLst/>
              <a:gdLst>
                <a:gd name="connsiteX0" fmla="*/ 0 w 151001"/>
                <a:gd name="connsiteY0" fmla="*/ 0 h 0"/>
                <a:gd name="connsiteX1" fmla="*/ 151001 w 15100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001">
                  <a:moveTo>
                    <a:pt x="0" y="0"/>
                  </a:moveTo>
                  <a:lnTo>
                    <a:pt x="15100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uppieren 35"/>
          <p:cNvGrpSpPr/>
          <p:nvPr/>
        </p:nvGrpSpPr>
        <p:grpSpPr>
          <a:xfrm>
            <a:off x="357710" y="5164046"/>
            <a:ext cx="8533602" cy="72000"/>
            <a:chOff x="395288" y="-92249"/>
            <a:chExt cx="8533602" cy="72000"/>
          </a:xfrm>
        </p:grpSpPr>
        <p:sp>
          <p:nvSpPr>
            <p:cNvPr id="37" name="Freihandform 36"/>
            <p:cNvSpPr/>
            <p:nvPr userDrawn="1"/>
          </p:nvSpPr>
          <p:spPr>
            <a:xfrm>
              <a:off x="3952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38" name="Freihandform 37"/>
            <p:cNvSpPr/>
            <p:nvPr userDrawn="1"/>
          </p:nvSpPr>
          <p:spPr>
            <a:xfrm>
              <a:off x="4573406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39" name="Freihandform 38"/>
            <p:cNvSpPr/>
            <p:nvPr userDrawn="1"/>
          </p:nvSpPr>
          <p:spPr>
            <a:xfrm>
              <a:off x="4751388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40" name="Freihandform 39"/>
            <p:cNvSpPr/>
            <p:nvPr userDrawn="1"/>
          </p:nvSpPr>
          <p:spPr>
            <a:xfrm>
              <a:off x="8928890" y="-92249"/>
              <a:ext cx="0" cy="72000"/>
            </a:xfrm>
            <a:custGeom>
              <a:avLst/>
              <a:gdLst>
                <a:gd name="connsiteX0" fmla="*/ 0 w 0"/>
                <a:gd name="connsiteY0" fmla="*/ 0 h 276837"/>
                <a:gd name="connsiteX1" fmla="*/ 0 w 0"/>
                <a:gd name="connsiteY1" fmla="*/ 276837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76837">
                  <a:moveTo>
                    <a:pt x="0" y="0"/>
                  </a:moveTo>
                  <a:lnTo>
                    <a:pt x="0" y="276837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sp>
        <p:nvSpPr>
          <p:cNvPr id="28" name="Freihandform 27"/>
          <p:cNvSpPr>
            <a:spLocks noChangeAspect="1"/>
          </p:cNvSpPr>
          <p:nvPr/>
        </p:nvSpPr>
        <p:spPr bwMode="gray">
          <a:xfrm>
            <a:off x="0" y="4643322"/>
            <a:ext cx="946800" cy="270000"/>
          </a:xfrm>
          <a:custGeom>
            <a:avLst/>
            <a:gdLst/>
            <a:ahLst/>
            <a:cxnLst/>
            <a:rect l="l" t="t" r="r" b="b"/>
            <a:pathLst>
              <a:path w="946800" h="270000">
                <a:moveTo>
                  <a:pt x="0" y="0"/>
                </a:moveTo>
                <a:lnTo>
                  <a:pt x="407" y="0"/>
                </a:lnTo>
                <a:lnTo>
                  <a:pt x="513546" y="0"/>
                </a:lnTo>
                <a:lnTo>
                  <a:pt x="544621" y="0"/>
                </a:lnTo>
                <a:lnTo>
                  <a:pt x="595565" y="0"/>
                </a:lnTo>
                <a:lnTo>
                  <a:pt x="946800" y="0"/>
                </a:lnTo>
                <a:lnTo>
                  <a:pt x="790687" y="229347"/>
                </a:lnTo>
                <a:cubicBezTo>
                  <a:pt x="773288" y="253081"/>
                  <a:pt x="752401" y="268960"/>
                  <a:pt x="719303" y="270000"/>
                </a:cubicBezTo>
                <a:lnTo>
                  <a:pt x="595565" y="270000"/>
                </a:lnTo>
                <a:lnTo>
                  <a:pt x="544621" y="270000"/>
                </a:lnTo>
                <a:lnTo>
                  <a:pt x="513546" y="270000"/>
                </a:lnTo>
                <a:lnTo>
                  <a:pt x="407" y="270000"/>
                </a:lnTo>
                <a:lnTo>
                  <a:pt x="0" y="270000"/>
                </a:lnTo>
                <a:close/>
              </a:path>
            </a:pathLst>
          </a:custGeom>
          <a:solidFill>
            <a:srgbClr val="E1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/>
            <a:endParaRPr lang="de-DE">
              <a:solidFill>
                <a:srgbClr val="00306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7770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4" r:id="rId1"/>
    <p:sldLayoutId id="2147483975" r:id="rId2"/>
    <p:sldLayoutId id="2147483976" r:id="rId3"/>
    <p:sldLayoutId id="2147483977" r:id="rId4"/>
    <p:sldLayoutId id="2147483978" r:id="rId5"/>
    <p:sldLayoutId id="2147483979" r:id="rId6"/>
    <p:sldLayoutId id="2147483980" r:id="rId7"/>
    <p:sldLayoutId id="2147483981" r:id="rId8"/>
    <p:sldLayoutId id="2147483982" r:id="rId9"/>
    <p:sldLayoutId id="2147483983" r:id="rId10"/>
    <p:sldLayoutId id="2147483984" r:id="rId11"/>
    <p:sldLayoutId id="2147483985" r:id="rId12"/>
    <p:sldLayoutId id="2147483986" r:id="rId13"/>
    <p:sldLayoutId id="2147483987" r:id="rId14"/>
    <p:sldLayoutId id="2147483988" r:id="rId15"/>
    <p:sldLayoutId id="2147483989" r:id="rId16"/>
    <p:sldLayoutId id="2147483990" r:id="rId17"/>
    <p:sldLayoutId id="2147483991" r:id="rId18"/>
    <p:sldLayoutId id="2147483992" r:id="rId19"/>
    <p:sldLayoutId id="2147483993" r:id="rId20"/>
    <p:sldLayoutId id="2147483994" r:id="rId21"/>
    <p:sldLayoutId id="2147483995" r:id="rId22"/>
    <p:sldLayoutId id="2147483996" r:id="rId2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 cap="all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1200"/>
        </a:spcBef>
        <a:buFont typeface="Arial" pitchFamily="34" charset="0"/>
        <a:buNone/>
        <a:defRPr sz="1600" b="1" kern="1200" cap="none" baseline="0">
          <a:solidFill>
            <a:schemeClr val="accent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spcBef>
          <a:spcPts val="800"/>
        </a:spcBef>
        <a:buFont typeface="Arial" pitchFamily="34" charset="0"/>
        <a:buNone/>
        <a:defRPr sz="16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269875" indent="-269875" algn="l" defTabSz="914400" rtl="0" eaLnBrk="1" latinLnBrk="0" hangingPunct="1">
        <a:spcBef>
          <a:spcPts val="400"/>
        </a:spcBef>
        <a:buClr>
          <a:schemeClr val="accent1"/>
        </a:buClr>
        <a:buSzPct val="150000"/>
        <a:buFont typeface="Aria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538163" indent="-268288" algn="l" defTabSz="914400" rtl="0" eaLnBrk="1" latinLnBrk="0" hangingPunct="1">
        <a:spcBef>
          <a:spcPts val="200"/>
        </a:spcBef>
        <a:buClr>
          <a:schemeClr val="accent1"/>
        </a:buClr>
        <a:buSzPct val="150000"/>
        <a:buFont typeface="Aria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808038" indent="-269875" algn="l" defTabSz="914400" rtl="0" eaLnBrk="1" latinLnBrk="0" hangingPunct="1">
        <a:spcBef>
          <a:spcPts val="200"/>
        </a:spcBef>
        <a:buClr>
          <a:schemeClr val="accent1"/>
        </a:buClr>
        <a:buSzPct val="150000"/>
        <a:buFont typeface="Aria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43.svg"/><Relationship Id="rId18" Type="http://schemas.openxmlformats.org/officeDocument/2006/relationships/image" Target="../media/image48.png"/><Relationship Id="rId3" Type="http://schemas.openxmlformats.org/officeDocument/2006/relationships/tags" Target="../tags/tag885.xml"/><Relationship Id="rId7" Type="http://schemas.openxmlformats.org/officeDocument/2006/relationships/tags" Target="../tags/tag889.xml"/><Relationship Id="rId12" Type="http://schemas.openxmlformats.org/officeDocument/2006/relationships/image" Target="../media/image42.png"/><Relationship Id="rId17" Type="http://schemas.openxmlformats.org/officeDocument/2006/relationships/image" Target="../media/image47.svg"/><Relationship Id="rId2" Type="http://schemas.openxmlformats.org/officeDocument/2006/relationships/tags" Target="../tags/tag884.xml"/><Relationship Id="rId16" Type="http://schemas.openxmlformats.org/officeDocument/2006/relationships/image" Target="../media/image46.png"/><Relationship Id="rId1" Type="http://schemas.openxmlformats.org/officeDocument/2006/relationships/tags" Target="../tags/tag883.xml"/><Relationship Id="rId6" Type="http://schemas.openxmlformats.org/officeDocument/2006/relationships/tags" Target="../tags/tag888.xml"/><Relationship Id="rId11" Type="http://schemas.openxmlformats.org/officeDocument/2006/relationships/image" Target="../media/image10.emf"/><Relationship Id="rId5" Type="http://schemas.openxmlformats.org/officeDocument/2006/relationships/tags" Target="../tags/tag887.xml"/><Relationship Id="rId15" Type="http://schemas.openxmlformats.org/officeDocument/2006/relationships/image" Target="../media/image45.svg"/><Relationship Id="rId10" Type="http://schemas.openxmlformats.org/officeDocument/2006/relationships/oleObject" Target="../embeddings/oleObject113.bin"/><Relationship Id="rId19" Type="http://schemas.openxmlformats.org/officeDocument/2006/relationships/image" Target="../media/image49.svg"/><Relationship Id="rId4" Type="http://schemas.openxmlformats.org/officeDocument/2006/relationships/tags" Target="../tags/tag886.xml"/><Relationship Id="rId9" Type="http://schemas.openxmlformats.org/officeDocument/2006/relationships/notesSlide" Target="../notesSlides/notesSlide5.xml"/><Relationship Id="rId14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13" Type="http://schemas.openxmlformats.org/officeDocument/2006/relationships/image" Target="../media/image51.svg"/><Relationship Id="rId18" Type="http://schemas.openxmlformats.org/officeDocument/2006/relationships/image" Target="../media/image56.png"/><Relationship Id="rId3" Type="http://schemas.openxmlformats.org/officeDocument/2006/relationships/tags" Target="../tags/tag892.xml"/><Relationship Id="rId7" Type="http://schemas.openxmlformats.org/officeDocument/2006/relationships/tags" Target="../tags/tag896.xml"/><Relationship Id="rId12" Type="http://schemas.openxmlformats.org/officeDocument/2006/relationships/image" Target="../media/image50.png"/><Relationship Id="rId17" Type="http://schemas.openxmlformats.org/officeDocument/2006/relationships/image" Target="../media/image55.svg"/><Relationship Id="rId2" Type="http://schemas.openxmlformats.org/officeDocument/2006/relationships/tags" Target="../tags/tag891.xml"/><Relationship Id="rId16" Type="http://schemas.openxmlformats.org/officeDocument/2006/relationships/image" Target="../media/image54.png"/><Relationship Id="rId1" Type="http://schemas.openxmlformats.org/officeDocument/2006/relationships/tags" Target="../tags/tag890.xml"/><Relationship Id="rId6" Type="http://schemas.openxmlformats.org/officeDocument/2006/relationships/tags" Target="../tags/tag895.xml"/><Relationship Id="rId11" Type="http://schemas.openxmlformats.org/officeDocument/2006/relationships/image" Target="../media/image15.emf"/><Relationship Id="rId5" Type="http://schemas.openxmlformats.org/officeDocument/2006/relationships/tags" Target="../tags/tag894.xml"/><Relationship Id="rId15" Type="http://schemas.openxmlformats.org/officeDocument/2006/relationships/image" Target="../media/image53.svg"/><Relationship Id="rId10" Type="http://schemas.openxmlformats.org/officeDocument/2006/relationships/oleObject" Target="../embeddings/oleObject114.bin"/><Relationship Id="rId19" Type="http://schemas.openxmlformats.org/officeDocument/2006/relationships/image" Target="../media/image57.svg"/><Relationship Id="rId4" Type="http://schemas.openxmlformats.org/officeDocument/2006/relationships/tags" Target="../tags/tag893.xml"/><Relationship Id="rId9" Type="http://schemas.openxmlformats.org/officeDocument/2006/relationships/notesSlide" Target="../notesSlides/notesSlide6.xml"/><Relationship Id="rId14" Type="http://schemas.openxmlformats.org/officeDocument/2006/relationships/image" Target="../media/image5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904.xml"/><Relationship Id="rId13" Type="http://schemas.openxmlformats.org/officeDocument/2006/relationships/oleObject" Target="../embeddings/oleObject115.bin"/><Relationship Id="rId3" Type="http://schemas.openxmlformats.org/officeDocument/2006/relationships/tags" Target="../tags/tag899.xml"/><Relationship Id="rId7" Type="http://schemas.openxmlformats.org/officeDocument/2006/relationships/tags" Target="../tags/tag903.xml"/><Relationship Id="rId12" Type="http://schemas.openxmlformats.org/officeDocument/2006/relationships/notesSlide" Target="../notesSlides/notesSlide7.xml"/><Relationship Id="rId2" Type="http://schemas.openxmlformats.org/officeDocument/2006/relationships/tags" Target="../tags/tag898.xml"/><Relationship Id="rId1" Type="http://schemas.openxmlformats.org/officeDocument/2006/relationships/tags" Target="../tags/tag897.xml"/><Relationship Id="rId6" Type="http://schemas.openxmlformats.org/officeDocument/2006/relationships/tags" Target="../tags/tag902.xml"/><Relationship Id="rId11" Type="http://schemas.openxmlformats.org/officeDocument/2006/relationships/slideLayout" Target="../slideLayouts/slideLayout26.xml"/><Relationship Id="rId5" Type="http://schemas.openxmlformats.org/officeDocument/2006/relationships/tags" Target="../tags/tag901.xml"/><Relationship Id="rId10" Type="http://schemas.openxmlformats.org/officeDocument/2006/relationships/tags" Target="../tags/tag906.xml"/><Relationship Id="rId4" Type="http://schemas.openxmlformats.org/officeDocument/2006/relationships/tags" Target="../tags/tag900.xml"/><Relationship Id="rId9" Type="http://schemas.openxmlformats.org/officeDocument/2006/relationships/tags" Target="../tags/tag905.xml"/><Relationship Id="rId14" Type="http://schemas.openxmlformats.org/officeDocument/2006/relationships/image" Target="../media/image14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914.xml"/><Relationship Id="rId13" Type="http://schemas.openxmlformats.org/officeDocument/2006/relationships/tags" Target="../tags/tag919.xml"/><Relationship Id="rId18" Type="http://schemas.openxmlformats.org/officeDocument/2006/relationships/image" Target="../media/image15.emf"/><Relationship Id="rId3" Type="http://schemas.openxmlformats.org/officeDocument/2006/relationships/tags" Target="../tags/tag909.xml"/><Relationship Id="rId7" Type="http://schemas.openxmlformats.org/officeDocument/2006/relationships/tags" Target="../tags/tag913.xml"/><Relationship Id="rId12" Type="http://schemas.openxmlformats.org/officeDocument/2006/relationships/tags" Target="../tags/tag918.xml"/><Relationship Id="rId17" Type="http://schemas.openxmlformats.org/officeDocument/2006/relationships/oleObject" Target="../embeddings/oleObject116.bin"/><Relationship Id="rId2" Type="http://schemas.openxmlformats.org/officeDocument/2006/relationships/tags" Target="../tags/tag908.xml"/><Relationship Id="rId16" Type="http://schemas.openxmlformats.org/officeDocument/2006/relationships/slideLayout" Target="../slideLayouts/slideLayout26.xml"/><Relationship Id="rId20" Type="http://schemas.openxmlformats.org/officeDocument/2006/relationships/image" Target="../media/image59.svg"/><Relationship Id="rId1" Type="http://schemas.openxmlformats.org/officeDocument/2006/relationships/tags" Target="../tags/tag907.xml"/><Relationship Id="rId6" Type="http://schemas.openxmlformats.org/officeDocument/2006/relationships/tags" Target="../tags/tag912.xml"/><Relationship Id="rId11" Type="http://schemas.openxmlformats.org/officeDocument/2006/relationships/tags" Target="../tags/tag917.xml"/><Relationship Id="rId5" Type="http://schemas.openxmlformats.org/officeDocument/2006/relationships/tags" Target="../tags/tag911.xml"/><Relationship Id="rId15" Type="http://schemas.openxmlformats.org/officeDocument/2006/relationships/tags" Target="../tags/tag921.xml"/><Relationship Id="rId10" Type="http://schemas.openxmlformats.org/officeDocument/2006/relationships/tags" Target="../tags/tag916.xml"/><Relationship Id="rId19" Type="http://schemas.openxmlformats.org/officeDocument/2006/relationships/image" Target="../media/image58.png"/><Relationship Id="rId4" Type="http://schemas.openxmlformats.org/officeDocument/2006/relationships/tags" Target="../tags/tag910.xml"/><Relationship Id="rId9" Type="http://schemas.openxmlformats.org/officeDocument/2006/relationships/tags" Target="../tags/tag915.xml"/><Relationship Id="rId14" Type="http://schemas.openxmlformats.org/officeDocument/2006/relationships/tags" Target="../tags/tag920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929.xml"/><Relationship Id="rId13" Type="http://schemas.openxmlformats.org/officeDocument/2006/relationships/oleObject" Target="../embeddings/oleObject117.bin"/><Relationship Id="rId3" Type="http://schemas.openxmlformats.org/officeDocument/2006/relationships/tags" Target="../tags/tag924.xml"/><Relationship Id="rId7" Type="http://schemas.openxmlformats.org/officeDocument/2006/relationships/tags" Target="../tags/tag928.xml"/><Relationship Id="rId12" Type="http://schemas.openxmlformats.org/officeDocument/2006/relationships/notesSlide" Target="../notesSlides/notesSlide8.xml"/><Relationship Id="rId2" Type="http://schemas.openxmlformats.org/officeDocument/2006/relationships/tags" Target="../tags/tag923.xml"/><Relationship Id="rId16" Type="http://schemas.openxmlformats.org/officeDocument/2006/relationships/image" Target="../media/image61.svg"/><Relationship Id="rId1" Type="http://schemas.openxmlformats.org/officeDocument/2006/relationships/tags" Target="../tags/tag922.xml"/><Relationship Id="rId6" Type="http://schemas.openxmlformats.org/officeDocument/2006/relationships/tags" Target="../tags/tag927.xml"/><Relationship Id="rId11" Type="http://schemas.openxmlformats.org/officeDocument/2006/relationships/slideLayout" Target="../slideLayouts/slideLayout50.xml"/><Relationship Id="rId5" Type="http://schemas.openxmlformats.org/officeDocument/2006/relationships/tags" Target="../tags/tag926.xml"/><Relationship Id="rId15" Type="http://schemas.openxmlformats.org/officeDocument/2006/relationships/image" Target="../media/image60.png"/><Relationship Id="rId10" Type="http://schemas.openxmlformats.org/officeDocument/2006/relationships/tags" Target="../tags/tag931.xml"/><Relationship Id="rId4" Type="http://schemas.openxmlformats.org/officeDocument/2006/relationships/tags" Target="../tags/tag925.xml"/><Relationship Id="rId9" Type="http://schemas.openxmlformats.org/officeDocument/2006/relationships/tags" Target="../tags/tag930.xml"/><Relationship Id="rId14" Type="http://schemas.openxmlformats.org/officeDocument/2006/relationships/image" Target="../media/image10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9.xml"/><Relationship Id="rId13" Type="http://schemas.openxmlformats.org/officeDocument/2006/relationships/image" Target="../media/image64.png"/><Relationship Id="rId3" Type="http://schemas.openxmlformats.org/officeDocument/2006/relationships/tags" Target="../tags/tag934.xml"/><Relationship Id="rId7" Type="http://schemas.openxmlformats.org/officeDocument/2006/relationships/slideLayout" Target="../slideLayouts/slideLayout105.xml"/><Relationship Id="rId12" Type="http://schemas.openxmlformats.org/officeDocument/2006/relationships/image" Target="../media/image63.svg"/><Relationship Id="rId2" Type="http://schemas.openxmlformats.org/officeDocument/2006/relationships/tags" Target="../tags/tag933.xml"/><Relationship Id="rId16" Type="http://schemas.openxmlformats.org/officeDocument/2006/relationships/image" Target="../media/image66.svg"/><Relationship Id="rId1" Type="http://schemas.openxmlformats.org/officeDocument/2006/relationships/tags" Target="../tags/tag932.xml"/><Relationship Id="rId6" Type="http://schemas.openxmlformats.org/officeDocument/2006/relationships/tags" Target="../tags/tag937.xml"/><Relationship Id="rId11" Type="http://schemas.openxmlformats.org/officeDocument/2006/relationships/image" Target="../media/image62.png"/><Relationship Id="rId5" Type="http://schemas.openxmlformats.org/officeDocument/2006/relationships/tags" Target="../tags/tag936.xml"/><Relationship Id="rId15" Type="http://schemas.openxmlformats.org/officeDocument/2006/relationships/image" Target="../media/image16.png"/><Relationship Id="rId10" Type="http://schemas.openxmlformats.org/officeDocument/2006/relationships/image" Target="../media/image10.emf"/><Relationship Id="rId4" Type="http://schemas.openxmlformats.org/officeDocument/2006/relationships/tags" Target="../tags/tag935.xml"/><Relationship Id="rId9" Type="http://schemas.openxmlformats.org/officeDocument/2006/relationships/oleObject" Target="../embeddings/oleObject118.bin"/><Relationship Id="rId14" Type="http://schemas.openxmlformats.org/officeDocument/2006/relationships/image" Target="../media/image65.sv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940.xml"/><Relationship Id="rId7" Type="http://schemas.openxmlformats.org/officeDocument/2006/relationships/image" Target="../media/image15.emf"/><Relationship Id="rId2" Type="http://schemas.openxmlformats.org/officeDocument/2006/relationships/tags" Target="../tags/tag939.xml"/><Relationship Id="rId1" Type="http://schemas.openxmlformats.org/officeDocument/2006/relationships/tags" Target="../tags/tag938.xml"/><Relationship Id="rId6" Type="http://schemas.openxmlformats.org/officeDocument/2006/relationships/oleObject" Target="../embeddings/oleObject119.bin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5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3" Type="http://schemas.openxmlformats.org/officeDocument/2006/relationships/tags" Target="../tags/tag865.xml"/><Relationship Id="rId7" Type="http://schemas.openxmlformats.org/officeDocument/2006/relationships/slideLayout" Target="../slideLayouts/slideLayout5.xml"/><Relationship Id="rId2" Type="http://schemas.openxmlformats.org/officeDocument/2006/relationships/tags" Target="../tags/tag864.xml"/><Relationship Id="rId1" Type="http://schemas.openxmlformats.org/officeDocument/2006/relationships/tags" Target="../tags/tag863.xml"/><Relationship Id="rId6" Type="http://schemas.openxmlformats.org/officeDocument/2006/relationships/tags" Target="../tags/tag868.xml"/><Relationship Id="rId5" Type="http://schemas.openxmlformats.org/officeDocument/2006/relationships/tags" Target="../tags/tag867.xml"/><Relationship Id="rId4" Type="http://schemas.openxmlformats.org/officeDocument/2006/relationships/tags" Target="../tags/tag86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tags" Target="../tags/tag942.xml"/><Relationship Id="rId1" Type="http://schemas.openxmlformats.org/officeDocument/2006/relationships/tags" Target="../tags/tag941.xml"/><Relationship Id="rId6" Type="http://schemas.openxmlformats.org/officeDocument/2006/relationships/image" Target="../media/image14.emf"/><Relationship Id="rId5" Type="http://schemas.openxmlformats.org/officeDocument/2006/relationships/oleObject" Target="../embeddings/oleObject120.bin"/><Relationship Id="rId4" Type="http://schemas.openxmlformats.org/officeDocument/2006/relationships/notesSlide" Target="../notesSlides/notesSlide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59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75.svg"/><Relationship Id="rId3" Type="http://schemas.openxmlformats.org/officeDocument/2006/relationships/tags" Target="../tags/tag945.xml"/><Relationship Id="rId7" Type="http://schemas.openxmlformats.org/officeDocument/2006/relationships/image" Target="../media/image69.svg"/><Relationship Id="rId12" Type="http://schemas.openxmlformats.org/officeDocument/2006/relationships/image" Target="../media/image74.png"/><Relationship Id="rId2" Type="http://schemas.openxmlformats.org/officeDocument/2006/relationships/tags" Target="../tags/tag944.xml"/><Relationship Id="rId1" Type="http://schemas.openxmlformats.org/officeDocument/2006/relationships/tags" Target="../tags/tag943.xml"/><Relationship Id="rId6" Type="http://schemas.openxmlformats.org/officeDocument/2006/relationships/image" Target="../media/image68.png"/><Relationship Id="rId11" Type="http://schemas.openxmlformats.org/officeDocument/2006/relationships/image" Target="../media/image73.svg"/><Relationship Id="rId5" Type="http://schemas.openxmlformats.org/officeDocument/2006/relationships/slideLayout" Target="../slideLayouts/slideLayout143.xml"/><Relationship Id="rId10" Type="http://schemas.openxmlformats.org/officeDocument/2006/relationships/image" Target="../media/image72.png"/><Relationship Id="rId4" Type="http://schemas.openxmlformats.org/officeDocument/2006/relationships/tags" Target="../tags/tag946.xml"/><Relationship Id="rId9" Type="http://schemas.openxmlformats.org/officeDocument/2006/relationships/image" Target="../media/image71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slideLayout" Target="../slideLayouts/slideLayout143.xml"/><Relationship Id="rId1" Type="http://schemas.openxmlformats.org/officeDocument/2006/relationships/tags" Target="../tags/tag947.xml"/><Relationship Id="rId4" Type="http://schemas.openxmlformats.org/officeDocument/2006/relationships/image" Target="../media/image77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4.xml"/><Relationship Id="rId3" Type="http://schemas.openxmlformats.org/officeDocument/2006/relationships/tags" Target="../tags/tag950.xml"/><Relationship Id="rId7" Type="http://schemas.openxmlformats.org/officeDocument/2006/relationships/slideLayout" Target="../slideLayouts/slideLayout67.xml"/><Relationship Id="rId12" Type="http://schemas.openxmlformats.org/officeDocument/2006/relationships/image" Target="../media/image69.svg"/><Relationship Id="rId2" Type="http://schemas.openxmlformats.org/officeDocument/2006/relationships/tags" Target="../tags/tag949.xml"/><Relationship Id="rId1" Type="http://schemas.openxmlformats.org/officeDocument/2006/relationships/tags" Target="../tags/tag948.xml"/><Relationship Id="rId6" Type="http://schemas.openxmlformats.org/officeDocument/2006/relationships/tags" Target="../tags/tag953.xml"/><Relationship Id="rId11" Type="http://schemas.openxmlformats.org/officeDocument/2006/relationships/image" Target="../media/image68.png"/><Relationship Id="rId5" Type="http://schemas.openxmlformats.org/officeDocument/2006/relationships/tags" Target="../tags/tag952.xml"/><Relationship Id="rId10" Type="http://schemas.openxmlformats.org/officeDocument/2006/relationships/image" Target="../media/image15.emf"/><Relationship Id="rId4" Type="http://schemas.openxmlformats.org/officeDocument/2006/relationships/tags" Target="../tags/tag951.xml"/><Relationship Id="rId9" Type="http://schemas.openxmlformats.org/officeDocument/2006/relationships/oleObject" Target="../embeddings/oleObject121.bin"/></Relationships>
</file>

<file path=ppt/slides/_rels/slide26.xml.rels><?xml version="1.0" encoding="UTF-8" standalone="yes"?>
<Relationships xmlns="http://schemas.openxmlformats.org/package/2006/relationships"><Relationship Id="rId13" Type="http://schemas.openxmlformats.org/officeDocument/2006/relationships/tags" Target="../tags/tag966.xml"/><Relationship Id="rId18" Type="http://schemas.openxmlformats.org/officeDocument/2006/relationships/tags" Target="../tags/tag971.xml"/><Relationship Id="rId26" Type="http://schemas.openxmlformats.org/officeDocument/2006/relationships/image" Target="../media/image22.png"/><Relationship Id="rId21" Type="http://schemas.openxmlformats.org/officeDocument/2006/relationships/tags" Target="../tags/tag974.xml"/><Relationship Id="rId34" Type="http://schemas.openxmlformats.org/officeDocument/2006/relationships/image" Target="../media/image85.png"/><Relationship Id="rId7" Type="http://schemas.openxmlformats.org/officeDocument/2006/relationships/tags" Target="../tags/tag960.xml"/><Relationship Id="rId12" Type="http://schemas.openxmlformats.org/officeDocument/2006/relationships/tags" Target="../tags/tag965.xml"/><Relationship Id="rId17" Type="http://schemas.openxmlformats.org/officeDocument/2006/relationships/tags" Target="../tags/tag970.xml"/><Relationship Id="rId25" Type="http://schemas.openxmlformats.org/officeDocument/2006/relationships/image" Target="../media/image10.emf"/><Relationship Id="rId33" Type="http://schemas.openxmlformats.org/officeDocument/2006/relationships/image" Target="../media/image84.svg"/><Relationship Id="rId2" Type="http://schemas.openxmlformats.org/officeDocument/2006/relationships/tags" Target="../tags/tag955.xml"/><Relationship Id="rId16" Type="http://schemas.openxmlformats.org/officeDocument/2006/relationships/tags" Target="../tags/tag969.xml"/><Relationship Id="rId20" Type="http://schemas.openxmlformats.org/officeDocument/2006/relationships/tags" Target="../tags/tag973.xml"/><Relationship Id="rId29" Type="http://schemas.openxmlformats.org/officeDocument/2006/relationships/image" Target="../media/image80.svg"/><Relationship Id="rId1" Type="http://schemas.openxmlformats.org/officeDocument/2006/relationships/tags" Target="../tags/tag954.xml"/><Relationship Id="rId6" Type="http://schemas.openxmlformats.org/officeDocument/2006/relationships/tags" Target="../tags/tag959.xml"/><Relationship Id="rId11" Type="http://schemas.openxmlformats.org/officeDocument/2006/relationships/tags" Target="../tags/tag964.xml"/><Relationship Id="rId24" Type="http://schemas.openxmlformats.org/officeDocument/2006/relationships/oleObject" Target="../embeddings/oleObject122.bin"/><Relationship Id="rId32" Type="http://schemas.openxmlformats.org/officeDocument/2006/relationships/image" Target="../media/image83.png"/><Relationship Id="rId37" Type="http://schemas.openxmlformats.org/officeDocument/2006/relationships/image" Target="../media/image69.svg"/><Relationship Id="rId5" Type="http://schemas.openxmlformats.org/officeDocument/2006/relationships/tags" Target="../tags/tag958.xml"/><Relationship Id="rId15" Type="http://schemas.openxmlformats.org/officeDocument/2006/relationships/tags" Target="../tags/tag968.xml"/><Relationship Id="rId23" Type="http://schemas.openxmlformats.org/officeDocument/2006/relationships/slideLayout" Target="../slideLayouts/slideLayout57.xml"/><Relationship Id="rId28" Type="http://schemas.openxmlformats.org/officeDocument/2006/relationships/image" Target="../media/image79.png"/><Relationship Id="rId36" Type="http://schemas.openxmlformats.org/officeDocument/2006/relationships/image" Target="../media/image68.png"/><Relationship Id="rId10" Type="http://schemas.openxmlformats.org/officeDocument/2006/relationships/tags" Target="../tags/tag963.xml"/><Relationship Id="rId19" Type="http://schemas.openxmlformats.org/officeDocument/2006/relationships/tags" Target="../tags/tag972.xml"/><Relationship Id="rId31" Type="http://schemas.openxmlformats.org/officeDocument/2006/relationships/image" Target="../media/image82.svg"/><Relationship Id="rId4" Type="http://schemas.openxmlformats.org/officeDocument/2006/relationships/tags" Target="../tags/tag957.xml"/><Relationship Id="rId9" Type="http://schemas.openxmlformats.org/officeDocument/2006/relationships/tags" Target="../tags/tag962.xml"/><Relationship Id="rId14" Type="http://schemas.openxmlformats.org/officeDocument/2006/relationships/tags" Target="../tags/tag967.xml"/><Relationship Id="rId22" Type="http://schemas.openxmlformats.org/officeDocument/2006/relationships/tags" Target="../tags/tag975.xml"/><Relationship Id="rId27" Type="http://schemas.openxmlformats.org/officeDocument/2006/relationships/image" Target="../media/image78.svg"/><Relationship Id="rId30" Type="http://schemas.openxmlformats.org/officeDocument/2006/relationships/image" Target="../media/image81.png"/><Relationship Id="rId35" Type="http://schemas.openxmlformats.org/officeDocument/2006/relationships/image" Target="../media/image86.svg"/><Relationship Id="rId8" Type="http://schemas.openxmlformats.org/officeDocument/2006/relationships/tags" Target="../tags/tag961.xml"/><Relationship Id="rId3" Type="http://schemas.openxmlformats.org/officeDocument/2006/relationships/tags" Target="../tags/tag956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tags" Target="../tags/tag978.xml"/><Relationship Id="rId7" Type="http://schemas.openxmlformats.org/officeDocument/2006/relationships/hyperlink" Target="https://www.it-planungsrat.de/SharedDocs/Sitzungen/DE/2021/Sitzung_34.html?pos=2" TargetMode="External"/><Relationship Id="rId2" Type="http://schemas.openxmlformats.org/officeDocument/2006/relationships/tags" Target="../tags/tag977.xml"/><Relationship Id="rId1" Type="http://schemas.openxmlformats.org/officeDocument/2006/relationships/tags" Target="../tags/tag976.xml"/><Relationship Id="rId6" Type="http://schemas.openxmlformats.org/officeDocument/2006/relationships/slideLayout" Target="../slideLayouts/slideLayout57.xml"/><Relationship Id="rId5" Type="http://schemas.openxmlformats.org/officeDocument/2006/relationships/tags" Target="../tags/tag980.xml"/><Relationship Id="rId4" Type="http://schemas.openxmlformats.org/officeDocument/2006/relationships/tags" Target="../tags/tag979.xml"/><Relationship Id="rId9" Type="http://schemas.openxmlformats.org/officeDocument/2006/relationships/image" Target="../media/image69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image" Target="../media/image68.png"/><Relationship Id="rId3" Type="http://schemas.openxmlformats.org/officeDocument/2006/relationships/tags" Target="../tags/tag983.xml"/><Relationship Id="rId7" Type="http://schemas.openxmlformats.org/officeDocument/2006/relationships/tags" Target="../tags/tag987.xml"/><Relationship Id="rId12" Type="http://schemas.openxmlformats.org/officeDocument/2006/relationships/image" Target="../media/image90.svg"/><Relationship Id="rId2" Type="http://schemas.openxmlformats.org/officeDocument/2006/relationships/tags" Target="../tags/tag982.xml"/><Relationship Id="rId1" Type="http://schemas.openxmlformats.org/officeDocument/2006/relationships/tags" Target="../tags/tag981.xml"/><Relationship Id="rId6" Type="http://schemas.openxmlformats.org/officeDocument/2006/relationships/tags" Target="../tags/tag986.xml"/><Relationship Id="rId11" Type="http://schemas.openxmlformats.org/officeDocument/2006/relationships/image" Target="../media/image89.png"/><Relationship Id="rId5" Type="http://schemas.openxmlformats.org/officeDocument/2006/relationships/tags" Target="../tags/tag985.xml"/><Relationship Id="rId10" Type="http://schemas.openxmlformats.org/officeDocument/2006/relationships/image" Target="../media/image88.svg"/><Relationship Id="rId4" Type="http://schemas.openxmlformats.org/officeDocument/2006/relationships/tags" Target="../tags/tag984.xml"/><Relationship Id="rId9" Type="http://schemas.openxmlformats.org/officeDocument/2006/relationships/image" Target="../media/image87.png"/><Relationship Id="rId14" Type="http://schemas.openxmlformats.org/officeDocument/2006/relationships/image" Target="../media/image69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svg"/><Relationship Id="rId3" Type="http://schemas.openxmlformats.org/officeDocument/2006/relationships/tags" Target="../tags/tag990.xml"/><Relationship Id="rId7" Type="http://schemas.openxmlformats.org/officeDocument/2006/relationships/image" Target="../media/image68.png"/><Relationship Id="rId2" Type="http://schemas.openxmlformats.org/officeDocument/2006/relationships/tags" Target="../tags/tag989.xml"/><Relationship Id="rId1" Type="http://schemas.openxmlformats.org/officeDocument/2006/relationships/tags" Target="../tags/tag988.xml"/><Relationship Id="rId6" Type="http://schemas.openxmlformats.org/officeDocument/2006/relationships/slideLayout" Target="../slideLayouts/slideLayout99.xml"/><Relationship Id="rId5" Type="http://schemas.openxmlformats.org/officeDocument/2006/relationships/tags" Target="../tags/tag992.xml"/><Relationship Id="rId4" Type="http://schemas.openxmlformats.org/officeDocument/2006/relationships/tags" Target="../tags/tag99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113.xml"/><Relationship Id="rId1" Type="http://schemas.openxmlformats.org/officeDocument/2006/relationships/tags" Target="../tags/tag993.xml"/><Relationship Id="rId4" Type="http://schemas.openxmlformats.org/officeDocument/2006/relationships/image" Target="../media/image91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13" Type="http://schemas.openxmlformats.org/officeDocument/2006/relationships/image" Target="../media/image97.svg"/><Relationship Id="rId3" Type="http://schemas.openxmlformats.org/officeDocument/2006/relationships/tags" Target="../tags/tag996.xml"/><Relationship Id="rId7" Type="http://schemas.openxmlformats.org/officeDocument/2006/relationships/slideLayout" Target="../slideLayouts/slideLayout99.xml"/><Relationship Id="rId12" Type="http://schemas.openxmlformats.org/officeDocument/2006/relationships/image" Target="../media/image96.png"/><Relationship Id="rId2" Type="http://schemas.openxmlformats.org/officeDocument/2006/relationships/tags" Target="../tags/tag995.xml"/><Relationship Id="rId1" Type="http://schemas.openxmlformats.org/officeDocument/2006/relationships/tags" Target="../tags/tag994.xml"/><Relationship Id="rId6" Type="http://schemas.openxmlformats.org/officeDocument/2006/relationships/tags" Target="../tags/tag999.xml"/><Relationship Id="rId11" Type="http://schemas.openxmlformats.org/officeDocument/2006/relationships/image" Target="../media/image95.svg"/><Relationship Id="rId5" Type="http://schemas.openxmlformats.org/officeDocument/2006/relationships/tags" Target="../tags/tag998.xml"/><Relationship Id="rId15" Type="http://schemas.openxmlformats.org/officeDocument/2006/relationships/image" Target="../media/image99.svg"/><Relationship Id="rId10" Type="http://schemas.openxmlformats.org/officeDocument/2006/relationships/image" Target="../media/image94.png"/><Relationship Id="rId4" Type="http://schemas.openxmlformats.org/officeDocument/2006/relationships/tags" Target="../tags/tag997.xml"/><Relationship Id="rId9" Type="http://schemas.openxmlformats.org/officeDocument/2006/relationships/image" Target="../media/image93.svg"/><Relationship Id="rId14" Type="http://schemas.openxmlformats.org/officeDocument/2006/relationships/image" Target="../media/image98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1007.xml"/><Relationship Id="rId13" Type="http://schemas.openxmlformats.org/officeDocument/2006/relationships/tags" Target="../tags/tag1012.xml"/><Relationship Id="rId18" Type="http://schemas.openxmlformats.org/officeDocument/2006/relationships/tags" Target="../tags/tag1017.xml"/><Relationship Id="rId26" Type="http://schemas.openxmlformats.org/officeDocument/2006/relationships/chart" Target="../charts/chart1.xml"/><Relationship Id="rId3" Type="http://schemas.openxmlformats.org/officeDocument/2006/relationships/tags" Target="../tags/tag1002.xml"/><Relationship Id="rId21" Type="http://schemas.openxmlformats.org/officeDocument/2006/relationships/tags" Target="../tags/tag1020.xml"/><Relationship Id="rId7" Type="http://schemas.openxmlformats.org/officeDocument/2006/relationships/tags" Target="../tags/tag1006.xml"/><Relationship Id="rId12" Type="http://schemas.openxmlformats.org/officeDocument/2006/relationships/tags" Target="../tags/tag1011.xml"/><Relationship Id="rId17" Type="http://schemas.openxmlformats.org/officeDocument/2006/relationships/tags" Target="../tags/tag1016.xml"/><Relationship Id="rId25" Type="http://schemas.openxmlformats.org/officeDocument/2006/relationships/slideLayout" Target="../slideLayouts/slideLayout99.xml"/><Relationship Id="rId2" Type="http://schemas.openxmlformats.org/officeDocument/2006/relationships/tags" Target="../tags/tag1001.xml"/><Relationship Id="rId16" Type="http://schemas.openxmlformats.org/officeDocument/2006/relationships/tags" Target="../tags/tag1015.xml"/><Relationship Id="rId20" Type="http://schemas.openxmlformats.org/officeDocument/2006/relationships/tags" Target="../tags/tag1019.xml"/><Relationship Id="rId29" Type="http://schemas.openxmlformats.org/officeDocument/2006/relationships/image" Target="../media/image93.svg"/><Relationship Id="rId1" Type="http://schemas.openxmlformats.org/officeDocument/2006/relationships/tags" Target="../tags/tag1000.xml"/><Relationship Id="rId6" Type="http://schemas.openxmlformats.org/officeDocument/2006/relationships/tags" Target="../tags/tag1005.xml"/><Relationship Id="rId11" Type="http://schemas.openxmlformats.org/officeDocument/2006/relationships/tags" Target="../tags/tag1010.xml"/><Relationship Id="rId24" Type="http://schemas.openxmlformats.org/officeDocument/2006/relationships/tags" Target="../tags/tag1023.xml"/><Relationship Id="rId5" Type="http://schemas.openxmlformats.org/officeDocument/2006/relationships/tags" Target="../tags/tag1004.xml"/><Relationship Id="rId15" Type="http://schemas.openxmlformats.org/officeDocument/2006/relationships/tags" Target="../tags/tag1014.xml"/><Relationship Id="rId23" Type="http://schemas.openxmlformats.org/officeDocument/2006/relationships/tags" Target="../tags/tag1022.xml"/><Relationship Id="rId28" Type="http://schemas.openxmlformats.org/officeDocument/2006/relationships/image" Target="../media/image92.png"/><Relationship Id="rId10" Type="http://schemas.openxmlformats.org/officeDocument/2006/relationships/tags" Target="../tags/tag1009.xml"/><Relationship Id="rId19" Type="http://schemas.openxmlformats.org/officeDocument/2006/relationships/tags" Target="../tags/tag1018.xml"/><Relationship Id="rId4" Type="http://schemas.openxmlformats.org/officeDocument/2006/relationships/tags" Target="../tags/tag1003.xml"/><Relationship Id="rId9" Type="http://schemas.openxmlformats.org/officeDocument/2006/relationships/tags" Target="../tags/tag1008.xml"/><Relationship Id="rId14" Type="http://schemas.openxmlformats.org/officeDocument/2006/relationships/tags" Target="../tags/tag1013.xml"/><Relationship Id="rId22" Type="http://schemas.openxmlformats.org/officeDocument/2006/relationships/tags" Target="../tags/tag1021.xml"/><Relationship Id="rId27" Type="http://schemas.openxmlformats.org/officeDocument/2006/relationships/chart" Target="../charts/chart2.xml"/></Relationships>
</file>

<file path=ppt/slides/_rels/slide3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notesSlide" Target="../notesSlides/notesSlide15.xml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1024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93.svg"/><Relationship Id="rId4" Type="http://schemas.openxmlformats.org/officeDocument/2006/relationships/diagramData" Target="../diagrams/data1.xml"/><Relationship Id="rId9" Type="http://schemas.openxmlformats.org/officeDocument/2006/relationships/image" Target="../media/image9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emf"/><Relationship Id="rId7" Type="http://schemas.openxmlformats.org/officeDocument/2006/relationships/image" Target="../media/image102.emf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025.xml"/><Relationship Id="rId6" Type="http://schemas.openxmlformats.org/officeDocument/2006/relationships/image" Target="../media/image93.svg"/><Relationship Id="rId5" Type="http://schemas.openxmlformats.org/officeDocument/2006/relationships/image" Target="../media/image92.png"/><Relationship Id="rId4" Type="http://schemas.openxmlformats.org/officeDocument/2006/relationships/image" Target="../media/image101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tags" Target="../tags/tag1027.xml"/><Relationship Id="rId1" Type="http://schemas.openxmlformats.org/officeDocument/2006/relationships/tags" Target="../tags/tag1026.xml"/><Relationship Id="rId6" Type="http://schemas.openxmlformats.org/officeDocument/2006/relationships/hyperlink" Target="https://www.it-planungsrat.de/SharedDocs/Entscheidungen/DE/2021/Entscheidung_23_2021.html" TargetMode="External"/><Relationship Id="rId5" Type="http://schemas.openxmlformats.org/officeDocument/2006/relationships/image" Target="../media/image93.svg"/><Relationship Id="rId4" Type="http://schemas.openxmlformats.org/officeDocument/2006/relationships/image" Target="../media/image92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3.bin"/><Relationship Id="rId3" Type="http://schemas.openxmlformats.org/officeDocument/2006/relationships/tags" Target="../tags/tag1030.xml"/><Relationship Id="rId7" Type="http://schemas.openxmlformats.org/officeDocument/2006/relationships/notesSlide" Target="../notesSlides/notesSlide16.xml"/><Relationship Id="rId2" Type="http://schemas.openxmlformats.org/officeDocument/2006/relationships/tags" Target="../tags/tag1029.xml"/><Relationship Id="rId1" Type="http://schemas.openxmlformats.org/officeDocument/2006/relationships/tags" Target="../tags/tag1028.xml"/><Relationship Id="rId6" Type="http://schemas.openxmlformats.org/officeDocument/2006/relationships/slideLayout" Target="../slideLayouts/slideLayout26.xml"/><Relationship Id="rId11" Type="http://schemas.openxmlformats.org/officeDocument/2006/relationships/image" Target="../media/image93.svg"/><Relationship Id="rId5" Type="http://schemas.openxmlformats.org/officeDocument/2006/relationships/tags" Target="../tags/tag1032.xml"/><Relationship Id="rId10" Type="http://schemas.openxmlformats.org/officeDocument/2006/relationships/image" Target="../media/image92.png"/><Relationship Id="rId4" Type="http://schemas.openxmlformats.org/officeDocument/2006/relationships/tags" Target="../tags/tag1031.xml"/><Relationship Id="rId9" Type="http://schemas.openxmlformats.org/officeDocument/2006/relationships/image" Target="../media/image14.emf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svg"/><Relationship Id="rId3" Type="http://schemas.openxmlformats.org/officeDocument/2006/relationships/tags" Target="../tags/tag1035.xml"/><Relationship Id="rId7" Type="http://schemas.openxmlformats.org/officeDocument/2006/relationships/image" Target="../media/image68.png"/><Relationship Id="rId2" Type="http://schemas.openxmlformats.org/officeDocument/2006/relationships/tags" Target="../tags/tag1034.xml"/><Relationship Id="rId1" Type="http://schemas.openxmlformats.org/officeDocument/2006/relationships/tags" Target="../tags/tag1033.xml"/><Relationship Id="rId6" Type="http://schemas.openxmlformats.org/officeDocument/2006/relationships/slideLayout" Target="../slideLayouts/slideLayout26.xml"/><Relationship Id="rId5" Type="http://schemas.openxmlformats.org/officeDocument/2006/relationships/tags" Target="../tags/tag1037.xml"/><Relationship Id="rId4" Type="http://schemas.openxmlformats.org/officeDocument/2006/relationships/tags" Target="../tags/tag103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slideLayout" Target="../slideLayouts/slideLayout120.xml"/><Relationship Id="rId1" Type="http://schemas.openxmlformats.org/officeDocument/2006/relationships/tags" Target="../tags/tag1038.xml"/><Relationship Id="rId4" Type="http://schemas.openxmlformats.org/officeDocument/2006/relationships/image" Target="../media/image104.sv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image" Target="../media/image106.png"/><Relationship Id="rId18" Type="http://schemas.openxmlformats.org/officeDocument/2006/relationships/image" Target="../media/image110.svg"/><Relationship Id="rId3" Type="http://schemas.openxmlformats.org/officeDocument/2006/relationships/tags" Target="../tags/tag1041.xml"/><Relationship Id="rId7" Type="http://schemas.openxmlformats.org/officeDocument/2006/relationships/tags" Target="../tags/tag1045.xml"/><Relationship Id="rId12" Type="http://schemas.openxmlformats.org/officeDocument/2006/relationships/image" Target="../media/image105.jpeg"/><Relationship Id="rId17" Type="http://schemas.openxmlformats.org/officeDocument/2006/relationships/image" Target="../media/image72.png"/><Relationship Id="rId2" Type="http://schemas.openxmlformats.org/officeDocument/2006/relationships/tags" Target="../tags/tag1040.xml"/><Relationship Id="rId16" Type="http://schemas.openxmlformats.org/officeDocument/2006/relationships/image" Target="../media/image109.svg"/><Relationship Id="rId1" Type="http://schemas.openxmlformats.org/officeDocument/2006/relationships/tags" Target="../tags/tag1039.xml"/><Relationship Id="rId6" Type="http://schemas.openxmlformats.org/officeDocument/2006/relationships/tags" Target="../tags/tag1044.xml"/><Relationship Id="rId11" Type="http://schemas.openxmlformats.org/officeDocument/2006/relationships/image" Target="../media/image10.emf"/><Relationship Id="rId5" Type="http://schemas.openxmlformats.org/officeDocument/2006/relationships/tags" Target="../tags/tag1043.xml"/><Relationship Id="rId15" Type="http://schemas.openxmlformats.org/officeDocument/2006/relationships/image" Target="../media/image108.png"/><Relationship Id="rId10" Type="http://schemas.openxmlformats.org/officeDocument/2006/relationships/oleObject" Target="../embeddings/oleObject124.bin"/><Relationship Id="rId19" Type="http://schemas.openxmlformats.org/officeDocument/2006/relationships/image" Target="../media/image111.png"/><Relationship Id="rId4" Type="http://schemas.openxmlformats.org/officeDocument/2006/relationships/tags" Target="../tags/tag1042.xml"/><Relationship Id="rId9" Type="http://schemas.openxmlformats.org/officeDocument/2006/relationships/notesSlide" Target="../notesSlides/notesSlide17.xml"/><Relationship Id="rId14" Type="http://schemas.openxmlformats.org/officeDocument/2006/relationships/image" Target="../media/image107.sv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9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svg"/><Relationship Id="rId3" Type="http://schemas.openxmlformats.org/officeDocument/2006/relationships/tags" Target="../tags/tag1048.xml"/><Relationship Id="rId7" Type="http://schemas.openxmlformats.org/officeDocument/2006/relationships/image" Target="../media/image72.png"/><Relationship Id="rId2" Type="http://schemas.openxmlformats.org/officeDocument/2006/relationships/tags" Target="../tags/tag1047.xml"/><Relationship Id="rId1" Type="http://schemas.openxmlformats.org/officeDocument/2006/relationships/tags" Target="../tags/tag1046.xml"/><Relationship Id="rId6" Type="http://schemas.openxmlformats.org/officeDocument/2006/relationships/slideLayout" Target="../slideLayouts/slideLayout26.xml"/><Relationship Id="rId5" Type="http://schemas.openxmlformats.org/officeDocument/2006/relationships/tags" Target="../tags/tag1050.xml"/><Relationship Id="rId4" Type="http://schemas.openxmlformats.org/officeDocument/2006/relationships/tags" Target="../tags/tag104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slideLayout" Target="../slideLayouts/slideLayout120.xml"/><Relationship Id="rId1" Type="http://schemas.openxmlformats.org/officeDocument/2006/relationships/tags" Target="../tags/tag1051.xml"/><Relationship Id="rId4" Type="http://schemas.openxmlformats.org/officeDocument/2006/relationships/image" Target="../media/image113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1052.xml"/><Relationship Id="rId6" Type="http://schemas.openxmlformats.org/officeDocument/2006/relationships/image" Target="../media/image115.png"/><Relationship Id="rId5" Type="http://schemas.openxmlformats.org/officeDocument/2006/relationships/hyperlink" Target="https://leitfaden.ozg-umsetzung.de/pages/viewpage.action?pageId=12587267" TargetMode="External"/><Relationship Id="rId4" Type="http://schemas.openxmlformats.org/officeDocument/2006/relationships/image" Target="../media/image114.sv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tags" Target="../tags/tag1055.xml"/><Relationship Id="rId7" Type="http://schemas.openxmlformats.org/officeDocument/2006/relationships/image" Target="../media/image114.svg"/><Relationship Id="rId2" Type="http://schemas.openxmlformats.org/officeDocument/2006/relationships/tags" Target="../tags/tag1054.xml"/><Relationship Id="rId1" Type="http://schemas.openxmlformats.org/officeDocument/2006/relationships/tags" Target="../tags/tag1053.xml"/><Relationship Id="rId6" Type="http://schemas.openxmlformats.org/officeDocument/2006/relationships/image" Target="../media/image74.png"/><Relationship Id="rId5" Type="http://schemas.openxmlformats.org/officeDocument/2006/relationships/slideLayout" Target="../slideLayouts/slideLayout26.xml"/><Relationship Id="rId4" Type="http://schemas.openxmlformats.org/officeDocument/2006/relationships/tags" Target="../tags/tag1056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tags" Target="../tags/tag1064.xml"/><Relationship Id="rId13" Type="http://schemas.openxmlformats.org/officeDocument/2006/relationships/slideLayout" Target="../slideLayouts/slideLayout26.xml"/><Relationship Id="rId3" Type="http://schemas.openxmlformats.org/officeDocument/2006/relationships/tags" Target="../tags/tag1059.xml"/><Relationship Id="rId7" Type="http://schemas.openxmlformats.org/officeDocument/2006/relationships/tags" Target="../tags/tag1063.xml"/><Relationship Id="rId12" Type="http://schemas.openxmlformats.org/officeDocument/2006/relationships/tags" Target="../tags/tag1068.xml"/><Relationship Id="rId2" Type="http://schemas.openxmlformats.org/officeDocument/2006/relationships/tags" Target="../tags/tag1058.xml"/><Relationship Id="rId1" Type="http://schemas.openxmlformats.org/officeDocument/2006/relationships/tags" Target="../tags/tag1057.xml"/><Relationship Id="rId6" Type="http://schemas.openxmlformats.org/officeDocument/2006/relationships/tags" Target="../tags/tag1062.xml"/><Relationship Id="rId11" Type="http://schemas.openxmlformats.org/officeDocument/2006/relationships/tags" Target="../tags/tag1067.xml"/><Relationship Id="rId5" Type="http://schemas.openxmlformats.org/officeDocument/2006/relationships/tags" Target="../tags/tag1061.xml"/><Relationship Id="rId15" Type="http://schemas.openxmlformats.org/officeDocument/2006/relationships/image" Target="../media/image114.svg"/><Relationship Id="rId10" Type="http://schemas.openxmlformats.org/officeDocument/2006/relationships/tags" Target="../tags/tag1066.xml"/><Relationship Id="rId4" Type="http://schemas.openxmlformats.org/officeDocument/2006/relationships/tags" Target="../tags/tag1060.xml"/><Relationship Id="rId9" Type="http://schemas.openxmlformats.org/officeDocument/2006/relationships/tags" Target="../tags/tag1065.xml"/><Relationship Id="rId14" Type="http://schemas.openxmlformats.org/officeDocument/2006/relationships/image" Target="../media/image7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tags" Target="../tags/tag1071.xml"/><Relationship Id="rId7" Type="http://schemas.openxmlformats.org/officeDocument/2006/relationships/image" Target="../media/image15.emf"/><Relationship Id="rId2" Type="http://schemas.openxmlformats.org/officeDocument/2006/relationships/tags" Target="../tags/tag1070.xml"/><Relationship Id="rId1" Type="http://schemas.openxmlformats.org/officeDocument/2006/relationships/tags" Target="../tags/tag1069.xml"/><Relationship Id="rId6" Type="http://schemas.openxmlformats.org/officeDocument/2006/relationships/oleObject" Target="../embeddings/oleObject119.bin"/><Relationship Id="rId5" Type="http://schemas.openxmlformats.org/officeDocument/2006/relationships/notesSlide" Target="../notesSlides/notesSlide18.xml"/><Relationship Id="rId4" Type="http://schemas.openxmlformats.org/officeDocument/2006/relationships/slideLayout" Target="../slideLayouts/slideLayout36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tags" Target="../tags/tag1074.xml"/><Relationship Id="rId7" Type="http://schemas.openxmlformats.org/officeDocument/2006/relationships/slideLayout" Target="../slideLayouts/slideLayout26.xml"/><Relationship Id="rId2" Type="http://schemas.openxmlformats.org/officeDocument/2006/relationships/tags" Target="../tags/tag1073.xml"/><Relationship Id="rId1" Type="http://schemas.openxmlformats.org/officeDocument/2006/relationships/tags" Target="../tags/tag1072.xml"/><Relationship Id="rId6" Type="http://schemas.openxmlformats.org/officeDocument/2006/relationships/tags" Target="../tags/tag1077.xml"/><Relationship Id="rId11" Type="http://schemas.openxmlformats.org/officeDocument/2006/relationships/image" Target="../media/image114.svg"/><Relationship Id="rId5" Type="http://schemas.openxmlformats.org/officeDocument/2006/relationships/tags" Target="../tags/tag1076.xml"/><Relationship Id="rId10" Type="http://schemas.openxmlformats.org/officeDocument/2006/relationships/image" Target="../media/image74.png"/><Relationship Id="rId4" Type="http://schemas.openxmlformats.org/officeDocument/2006/relationships/tags" Target="../tags/tag1075.xml"/><Relationship Id="rId9" Type="http://schemas.openxmlformats.org/officeDocument/2006/relationships/image" Target="../media/image110.sv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6.xml"/><Relationship Id="rId1" Type="http://schemas.openxmlformats.org/officeDocument/2006/relationships/tags" Target="../tags/tag1078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869.xml"/><Relationship Id="rId4" Type="http://schemas.openxmlformats.org/officeDocument/2006/relationships/image" Target="../media/image1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2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svg"/><Relationship Id="rId3" Type="http://schemas.openxmlformats.org/officeDocument/2006/relationships/tags" Target="../tags/tag1081.xml"/><Relationship Id="rId7" Type="http://schemas.openxmlformats.org/officeDocument/2006/relationships/image" Target="../media/image118.png"/><Relationship Id="rId2" Type="http://schemas.openxmlformats.org/officeDocument/2006/relationships/tags" Target="../tags/tag1080.xml"/><Relationship Id="rId1" Type="http://schemas.openxmlformats.org/officeDocument/2006/relationships/tags" Target="../tags/tag1079.xml"/><Relationship Id="rId6" Type="http://schemas.openxmlformats.org/officeDocument/2006/relationships/slideLayout" Target="../slideLayouts/slideLayout23.xml"/><Relationship Id="rId5" Type="http://schemas.openxmlformats.org/officeDocument/2006/relationships/tags" Target="../tags/tag1083.xml"/><Relationship Id="rId4" Type="http://schemas.openxmlformats.org/officeDocument/2006/relationships/tags" Target="../tags/tag108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9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877.xml"/><Relationship Id="rId13" Type="http://schemas.openxmlformats.org/officeDocument/2006/relationships/oleObject" Target="../embeddings/oleObject111.bin"/><Relationship Id="rId18" Type="http://schemas.openxmlformats.org/officeDocument/2006/relationships/image" Target="../media/image21.svg"/><Relationship Id="rId26" Type="http://schemas.openxmlformats.org/officeDocument/2006/relationships/image" Target="../media/image29.svg"/><Relationship Id="rId3" Type="http://schemas.openxmlformats.org/officeDocument/2006/relationships/tags" Target="../tags/tag872.xml"/><Relationship Id="rId21" Type="http://schemas.openxmlformats.org/officeDocument/2006/relationships/image" Target="../media/image24.png"/><Relationship Id="rId7" Type="http://schemas.openxmlformats.org/officeDocument/2006/relationships/tags" Target="../tags/tag876.xml"/><Relationship Id="rId12" Type="http://schemas.openxmlformats.org/officeDocument/2006/relationships/notesSlide" Target="../notesSlides/notesSlide3.xml"/><Relationship Id="rId17" Type="http://schemas.openxmlformats.org/officeDocument/2006/relationships/image" Target="../media/image20.png"/><Relationship Id="rId25" Type="http://schemas.openxmlformats.org/officeDocument/2006/relationships/image" Target="../media/image28.png"/><Relationship Id="rId2" Type="http://schemas.openxmlformats.org/officeDocument/2006/relationships/tags" Target="../tags/tag871.xml"/><Relationship Id="rId16" Type="http://schemas.openxmlformats.org/officeDocument/2006/relationships/image" Target="../media/image19.svg"/><Relationship Id="rId20" Type="http://schemas.openxmlformats.org/officeDocument/2006/relationships/image" Target="../media/image23.svg"/><Relationship Id="rId1" Type="http://schemas.openxmlformats.org/officeDocument/2006/relationships/tags" Target="../tags/tag870.xml"/><Relationship Id="rId6" Type="http://schemas.openxmlformats.org/officeDocument/2006/relationships/tags" Target="../tags/tag875.xml"/><Relationship Id="rId11" Type="http://schemas.openxmlformats.org/officeDocument/2006/relationships/slideLayout" Target="../slideLayouts/slideLayout80.xml"/><Relationship Id="rId24" Type="http://schemas.openxmlformats.org/officeDocument/2006/relationships/image" Target="../media/image27.svg"/><Relationship Id="rId5" Type="http://schemas.openxmlformats.org/officeDocument/2006/relationships/tags" Target="../tags/tag874.xml"/><Relationship Id="rId15" Type="http://schemas.openxmlformats.org/officeDocument/2006/relationships/image" Target="../media/image18.png"/><Relationship Id="rId23" Type="http://schemas.openxmlformats.org/officeDocument/2006/relationships/image" Target="../media/image26.png"/><Relationship Id="rId10" Type="http://schemas.openxmlformats.org/officeDocument/2006/relationships/tags" Target="../tags/tag879.xml"/><Relationship Id="rId19" Type="http://schemas.openxmlformats.org/officeDocument/2006/relationships/image" Target="../media/image22.png"/><Relationship Id="rId4" Type="http://schemas.openxmlformats.org/officeDocument/2006/relationships/tags" Target="../tags/tag873.xml"/><Relationship Id="rId9" Type="http://schemas.openxmlformats.org/officeDocument/2006/relationships/tags" Target="../tags/tag878.xml"/><Relationship Id="rId14" Type="http://schemas.openxmlformats.org/officeDocument/2006/relationships/image" Target="../media/image10.emf"/><Relationship Id="rId22" Type="http://schemas.openxmlformats.org/officeDocument/2006/relationships/image" Target="../media/image25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32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openxmlformats.org/officeDocument/2006/relationships/tags" Target="../tags/tag882.xml"/><Relationship Id="rId7" Type="http://schemas.openxmlformats.org/officeDocument/2006/relationships/image" Target="../media/image10.emf"/><Relationship Id="rId12" Type="http://schemas.openxmlformats.org/officeDocument/2006/relationships/image" Target="../media/image37.png"/><Relationship Id="rId2" Type="http://schemas.openxmlformats.org/officeDocument/2006/relationships/tags" Target="../tags/tag881.xml"/><Relationship Id="rId16" Type="http://schemas.openxmlformats.org/officeDocument/2006/relationships/image" Target="../media/image41.png"/><Relationship Id="rId1" Type="http://schemas.openxmlformats.org/officeDocument/2006/relationships/tags" Target="../tags/tag880.xml"/><Relationship Id="rId6" Type="http://schemas.openxmlformats.org/officeDocument/2006/relationships/oleObject" Target="../embeddings/oleObject112.bin"/><Relationship Id="rId11" Type="http://schemas.openxmlformats.org/officeDocument/2006/relationships/image" Target="../media/image36.png"/><Relationship Id="rId5" Type="http://schemas.openxmlformats.org/officeDocument/2006/relationships/notesSlide" Target="../notesSlides/notesSlide4.xml"/><Relationship Id="rId15" Type="http://schemas.openxmlformats.org/officeDocument/2006/relationships/image" Target="../media/image40.png"/><Relationship Id="rId10" Type="http://schemas.openxmlformats.org/officeDocument/2006/relationships/image" Target="../media/image35.png"/><Relationship Id="rId4" Type="http://schemas.openxmlformats.org/officeDocument/2006/relationships/slideLayout" Target="../slideLayouts/slideLayout85.xml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platzhalter 8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" b="31"/>
          <a:stretch>
            <a:fillRect/>
          </a:stretch>
        </p:blipFill>
        <p:spPr/>
      </p:pic>
      <p:sp>
        <p:nvSpPr>
          <p:cNvPr id="7" name="Textplatzhalter 6"/>
          <p:cNvSpPr>
            <a:spLocks noGrp="1"/>
          </p:cNvSpPr>
          <p:nvPr>
            <p:ph type="body" sz="quarter" idx="10"/>
          </p:nvPr>
        </p:nvSpPr>
        <p:spPr>
          <a:xfrm>
            <a:off x="358774" y="4108537"/>
            <a:ext cx="6471975" cy="553998"/>
          </a:xfrm>
        </p:spPr>
        <p:txBody>
          <a:bodyPr/>
          <a:lstStyle/>
          <a:p>
            <a:endParaRPr lang="de-DE" dirty="0"/>
          </a:p>
          <a:p>
            <a:endParaRPr lang="de-DE" dirty="0"/>
          </a:p>
          <a:p>
            <a:r>
              <a:rPr lang="de-DE" dirty="0" err="1"/>
              <a:t>eWA</a:t>
            </a:r>
            <a:r>
              <a:rPr lang="de-DE" dirty="0"/>
              <a:t> - OZG Umsetzungsprojekt der Senatskanzlei Hamburg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2"/>
          </p:nvPr>
        </p:nvSpPr>
        <p:spPr>
          <a:xfrm>
            <a:off x="0" y="0"/>
            <a:ext cx="8423380" cy="3715200"/>
          </a:xfrm>
        </p:spPr>
        <p:txBody>
          <a:bodyPr/>
          <a:lstStyle/>
          <a:p>
            <a:r>
              <a:rPr lang="de-DE" cap="none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eWA</a:t>
            </a:r>
            <a:endParaRPr lang="de-DE" cap="none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600" cap="none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cap="none" dirty="0">
                <a:latin typeface="Arial" panose="020B0604020202020204" pitchFamily="34" charset="0"/>
                <a:cs typeface="Arial" panose="020B0604020202020204" pitchFamily="34" charset="0"/>
              </a:rPr>
              <a:t>Elektronische Wohnsitzanmeldung</a:t>
            </a:r>
          </a:p>
          <a:p>
            <a:endParaRPr lang="de-D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>
          <a:xfrm>
            <a:off x="358774" y="1955968"/>
            <a:ext cx="4964123" cy="892552"/>
          </a:xfrm>
        </p:spPr>
        <p:txBody>
          <a:bodyPr/>
          <a:lstStyle/>
          <a:p>
            <a:r>
              <a:rPr lang="de-DE" sz="1600" dirty="0"/>
              <a:t>Auftaktveranstaltung</a:t>
            </a:r>
          </a:p>
          <a:p>
            <a:r>
              <a:rPr lang="de-DE" sz="1600" dirty="0"/>
              <a:t>Umsetzungsallianz interessierter Länder zur Mitnutzung der "Einer-für-Alle/Viele"-Lösung </a:t>
            </a:r>
          </a:p>
        </p:txBody>
      </p:sp>
    </p:spTree>
    <p:extLst>
      <p:ext uri="{BB962C8B-B14F-4D97-AF65-F5344CB8AC3E}">
        <p14:creationId xmlns:p14="http://schemas.microsoft.com/office/powerpoint/2010/main" val="2906134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" name="Object 57" hidden="1">
            <a:extLst>
              <a:ext uri="{FF2B5EF4-FFF2-40B4-BE49-F238E27FC236}">
                <a16:creationId xmlns:a16="http://schemas.microsoft.com/office/drawing/2014/main" id="{445F5922-E0A3-4C71-BDF5-4EA7B13C1584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90" y="1590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95" imgH="394" progId="TCLayout.ActiveDocument.1">
                  <p:embed/>
                </p:oleObj>
              </mc:Choice>
              <mc:Fallback>
                <p:oleObj name="think-cell Slide" r:id="rId10" imgW="395" imgH="394" progId="TCLayout.ActiveDocument.1">
                  <p:embed/>
                  <p:pic>
                    <p:nvPicPr>
                      <p:cNvPr id="58" name="Object 57" hidden="1">
                        <a:extLst>
                          <a:ext uri="{FF2B5EF4-FFF2-40B4-BE49-F238E27FC236}">
                            <a16:creationId xmlns:a16="http://schemas.microsoft.com/office/drawing/2014/main" id="{445F5922-E0A3-4C71-BDF5-4EA7B13C158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90" y="1590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" name="Rectangle 2" hidden="1">
            <a:extLst>
              <a:ext uri="{FF2B5EF4-FFF2-40B4-BE49-F238E27FC236}">
                <a16:creationId xmlns:a16="http://schemas.microsoft.com/office/drawing/2014/main" id="{76614803-C4AF-4C60-A4E7-03B18F695FE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1"/>
            <a:ext cx="158750" cy="158750"/>
          </a:xfrm>
          <a:prstGeom prst="rect">
            <a:avLst/>
          </a:prstGeom>
          <a:solidFill>
            <a:srgbClr val="DCB45A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defTabSz="914310">
              <a:defRPr/>
            </a:pPr>
            <a:endParaRPr lang="de-DE" sz="1875" dirty="0">
              <a:solidFill>
                <a:srgbClr val="000000"/>
              </a:solidFill>
              <a:sym typeface="Arial" panose="020B0604020202020204" pitchFamily="34" charset="0"/>
            </a:endParaRPr>
          </a:p>
        </p:txBody>
      </p:sp>
      <p:sp>
        <p:nvSpPr>
          <p:cNvPr id="57" name="Title Placeholder 2">
            <a:extLst>
              <a:ext uri="{FF2B5EF4-FFF2-40B4-BE49-F238E27FC236}">
                <a16:creationId xmlns:a16="http://schemas.microsoft.com/office/drawing/2014/main" id="{3DC60A02-F142-4381-B45E-BCE04A241DDC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416052" y="51394"/>
            <a:ext cx="8451342" cy="1045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>
                <a:solidFill>
                  <a:srgbClr val="FFFFFF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b" anchorCtr="0">
            <a:noAutofit/>
          </a:bodyPr>
          <a:lstStyle/>
          <a:p>
            <a:r>
              <a:rPr lang="de-DE" dirty="0"/>
              <a:t>In 2020: VORPROJEKT in der Senatskanzlei Hamburg: </a:t>
            </a:r>
            <a:br>
              <a:rPr lang="de-DE" dirty="0"/>
            </a:br>
            <a:r>
              <a:rPr lang="de-DE" dirty="0"/>
              <a:t>Prüfung der Realisierbarkeit des Online-Dienstes Und Vorbereitung der Umsetzung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2BF599C8-D4A6-4D0D-B882-C1969C14D1D1}"/>
              </a:ext>
            </a:extLst>
          </p:cNvPr>
          <p:cNvSpPr txBox="1">
            <a:spLocks/>
          </p:cNvSpPr>
          <p:nvPr/>
        </p:nvSpPr>
        <p:spPr>
          <a:xfrm>
            <a:off x="416052" y="1096749"/>
            <a:ext cx="8311896" cy="366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de-DE" sz="1500" b="1" dirty="0">
                <a:solidFill>
                  <a:srgbClr val="003063"/>
                </a:solidFill>
                <a:ea typeface="ＭＳ Ｐゴシック"/>
              </a:rPr>
              <a:t>Ziele des Vorprojekts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E6AABBF-DB48-41F4-A49A-393C697A53F0}"/>
              </a:ext>
            </a:extLst>
          </p:cNvPr>
          <p:cNvSpPr txBox="1">
            <a:spLocks/>
          </p:cNvSpPr>
          <p:nvPr/>
        </p:nvSpPr>
        <p:spPr>
          <a:xfrm>
            <a:off x="416052" y="2189226"/>
            <a:ext cx="18565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lvl="0" indent="0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2133" baseline="0"/>
            </a:lvl1pPr>
            <a:lvl2pPr marL="239994" lvl="1" indent="-239994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2133" baseline="0"/>
            </a:lvl2pPr>
            <a:lvl3pPr marL="479988" lvl="2" indent="-239994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2133" baseline="0"/>
            </a:lvl3pPr>
            <a:lvl4pPr marL="719982" lvl="3" indent="-239994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2133" baseline="0"/>
            </a:lvl4pPr>
            <a:lvl5pPr marL="959976" lvl="4" indent="-239994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2133" baseline="0"/>
            </a:lvl5pPr>
            <a:lvl6pPr marL="749771" indent="-130167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6pPr>
            <a:lvl7pPr marL="749771" indent="-130167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7pPr>
            <a:lvl8pPr marL="749771" indent="-130167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8pPr>
            <a:lvl9pPr marL="749771" indent="-130167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9pPr>
          </a:lstStyle>
          <a:p>
            <a:pPr>
              <a:buClr>
                <a:srgbClr val="000000"/>
              </a:buClr>
              <a:defRPr/>
            </a:pPr>
            <a:r>
              <a:rPr lang="en-US" sz="1200" b="1" dirty="0" err="1">
                <a:solidFill>
                  <a:srgbClr val="003063"/>
                </a:solidFill>
                <a:ea typeface="ＭＳ Ｐゴシック" panose="020B0600070205080204" pitchFamily="34" charset="-128"/>
              </a:rPr>
              <a:t>Erfassung</a:t>
            </a:r>
            <a:r>
              <a:rPr lang="en-US" sz="1200" b="1" dirty="0">
                <a:solidFill>
                  <a:srgbClr val="003063"/>
                </a:solidFill>
                <a:ea typeface="ＭＳ Ｐゴシック" panose="020B0600070205080204" pitchFamily="34" charset="-128"/>
              </a:rPr>
              <a:t> von </a:t>
            </a:r>
            <a:br>
              <a:rPr lang="en-US" sz="1200" b="1" dirty="0">
                <a:solidFill>
                  <a:srgbClr val="003063"/>
                </a:solidFill>
                <a:ea typeface="ＭＳ Ｐゴシック" panose="020B0600070205080204" pitchFamily="34" charset="-128"/>
              </a:rPr>
            </a:br>
            <a:r>
              <a:rPr lang="en-US" sz="1200" b="1" dirty="0" err="1">
                <a:solidFill>
                  <a:srgbClr val="003063"/>
                </a:solidFill>
                <a:ea typeface="ＭＳ Ｐゴシック" panose="020B0600070205080204" pitchFamily="34" charset="-128"/>
              </a:rPr>
              <a:t>Aufwänden</a:t>
            </a:r>
            <a:endParaRPr lang="en-US" sz="1200" b="1" dirty="0">
              <a:solidFill>
                <a:srgbClr val="003063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D76A1B6-C33B-412C-84D5-E19DB2B4A2FD}"/>
              </a:ext>
            </a:extLst>
          </p:cNvPr>
          <p:cNvSpPr txBox="1">
            <a:spLocks/>
          </p:cNvSpPr>
          <p:nvPr/>
        </p:nvSpPr>
        <p:spPr>
          <a:xfrm>
            <a:off x="6871432" y="2189226"/>
            <a:ext cx="1856516" cy="384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</a:bodyPr>
          <a:lstStyle>
            <a:lvl1pPr lvl="0" indent="0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2133" baseline="0"/>
            </a:lvl1pPr>
            <a:lvl2pPr marL="239994" lvl="1" indent="-239994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2133" baseline="0"/>
            </a:lvl2pPr>
            <a:lvl3pPr marL="479988" lvl="2" indent="-239994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2133" baseline="0"/>
            </a:lvl3pPr>
            <a:lvl4pPr marL="719982" lvl="3" indent="-239994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2133" baseline="0"/>
            </a:lvl4pPr>
            <a:lvl5pPr marL="959976" lvl="4" indent="-239994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2133" baseline="0"/>
            </a:lvl5pPr>
            <a:lvl6pPr marL="749771" indent="-130167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6pPr>
            <a:lvl7pPr marL="749771" indent="-130167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7pPr>
            <a:lvl8pPr marL="749771" indent="-130167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8pPr>
            <a:lvl9pPr marL="749771" indent="-130167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9pPr>
          </a:lstStyle>
          <a:p>
            <a:pPr>
              <a:buClr>
                <a:srgbClr val="000000"/>
              </a:buClr>
              <a:defRPr/>
            </a:pPr>
            <a:r>
              <a:rPr lang="en-US" sz="1200" b="1" dirty="0">
                <a:solidFill>
                  <a:srgbClr val="003063"/>
                </a:solidFill>
                <a:ea typeface="ＭＳ Ｐゴシック" panose="020B0600070205080204" pitchFamily="34" charset="-128"/>
              </a:rPr>
              <a:t>Finale </a:t>
            </a:r>
            <a:br>
              <a:rPr lang="en-US" sz="1200" b="1" dirty="0">
                <a:solidFill>
                  <a:srgbClr val="003063"/>
                </a:solidFill>
                <a:ea typeface="ＭＳ Ｐゴシック" panose="020B0600070205080204" pitchFamily="34" charset="-128"/>
              </a:rPr>
            </a:br>
            <a:r>
              <a:rPr lang="en-US" sz="1200" b="1" dirty="0" err="1">
                <a:solidFill>
                  <a:srgbClr val="003063"/>
                </a:solidFill>
                <a:ea typeface="ＭＳ Ｐゴシック" panose="020B0600070205080204" pitchFamily="34" charset="-128"/>
              </a:rPr>
              <a:t>Projektübernahme</a:t>
            </a:r>
            <a:endParaRPr lang="en-US" sz="1200" b="1" dirty="0">
              <a:solidFill>
                <a:srgbClr val="003063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022628-0FBC-4DA3-A4D7-1274BF27BCA3}"/>
              </a:ext>
            </a:extLst>
          </p:cNvPr>
          <p:cNvSpPr txBox="1">
            <a:spLocks/>
          </p:cNvSpPr>
          <p:nvPr/>
        </p:nvSpPr>
        <p:spPr>
          <a:xfrm>
            <a:off x="2482596" y="2252507"/>
            <a:ext cx="1941765" cy="32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</a:bodyPr>
          <a:lstStyle>
            <a:lvl1pPr lvl="0" indent="0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2133" baseline="0"/>
            </a:lvl1pPr>
            <a:lvl2pPr marL="239994" lvl="1" indent="-239994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2133" baseline="0"/>
            </a:lvl2pPr>
            <a:lvl3pPr marL="479988" lvl="2" indent="-239994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2133" baseline="0"/>
            </a:lvl3pPr>
            <a:lvl4pPr marL="719982" lvl="3" indent="-239994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2133" baseline="0"/>
            </a:lvl4pPr>
            <a:lvl5pPr marL="959976" lvl="4" indent="-239994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2133" baseline="0"/>
            </a:lvl5pPr>
            <a:lvl6pPr marL="749771" indent="-130167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6pPr>
            <a:lvl7pPr marL="749771" indent="-130167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7pPr>
            <a:lvl8pPr marL="749771" indent="-130167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8pPr>
            <a:lvl9pPr marL="749771" indent="-130167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9pPr>
          </a:lstStyle>
          <a:p>
            <a:pPr>
              <a:buClr>
                <a:srgbClr val="000000"/>
              </a:buClr>
              <a:defRPr/>
            </a:pPr>
            <a:r>
              <a:rPr lang="en-US" sz="1200" b="1" dirty="0" err="1">
                <a:solidFill>
                  <a:srgbClr val="003063"/>
                </a:solidFill>
                <a:ea typeface="ＭＳ Ｐゴシック" panose="020B0600070205080204" pitchFamily="34" charset="-128"/>
              </a:rPr>
              <a:t>Sicherstellung</a:t>
            </a:r>
            <a:r>
              <a:rPr lang="en-US" sz="1200" b="1" dirty="0">
                <a:solidFill>
                  <a:srgbClr val="003063"/>
                </a:solidFill>
                <a:ea typeface="ＭＳ Ｐゴシック" panose="020B0600070205080204" pitchFamily="34" charset="-128"/>
              </a:rPr>
              <a:t> der</a:t>
            </a:r>
            <a:br>
              <a:rPr lang="en-US" sz="1200" b="1" dirty="0">
                <a:solidFill>
                  <a:srgbClr val="003063"/>
                </a:solidFill>
                <a:ea typeface="ＭＳ Ｐゴシック" panose="020B0600070205080204" pitchFamily="34" charset="-128"/>
              </a:rPr>
            </a:br>
            <a:r>
              <a:rPr lang="en-US" sz="1200" b="1" dirty="0" err="1">
                <a:solidFill>
                  <a:srgbClr val="003063"/>
                </a:solidFill>
                <a:ea typeface="ＭＳ Ｐゴシック" panose="020B0600070205080204" pitchFamily="34" charset="-128"/>
              </a:rPr>
              <a:t>Finanzierung</a:t>
            </a:r>
            <a:endParaRPr lang="en-US" sz="1200" b="1" dirty="0">
              <a:solidFill>
                <a:srgbClr val="003063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64D3241-3ABE-4483-9C4D-C2D38D601392}"/>
              </a:ext>
            </a:extLst>
          </p:cNvPr>
          <p:cNvSpPr txBox="1">
            <a:spLocks/>
          </p:cNvSpPr>
          <p:nvPr/>
        </p:nvSpPr>
        <p:spPr>
          <a:xfrm>
            <a:off x="4719639" y="2140387"/>
            <a:ext cx="1856516" cy="574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</a:bodyPr>
          <a:lstStyle>
            <a:lvl1pPr lvl="0" indent="0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2133" baseline="0"/>
            </a:lvl1pPr>
            <a:lvl2pPr marL="239994" lvl="1" indent="-239994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2133" baseline="0"/>
            </a:lvl2pPr>
            <a:lvl3pPr marL="479988" lvl="2" indent="-239994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2133" baseline="0"/>
            </a:lvl3pPr>
            <a:lvl4pPr marL="719982" lvl="3" indent="-239994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2133" baseline="0"/>
            </a:lvl4pPr>
            <a:lvl5pPr marL="959976" lvl="4" indent="-239994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2133" baseline="0"/>
            </a:lvl5pPr>
            <a:lvl6pPr marL="749771" indent="-130167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6pPr>
            <a:lvl7pPr marL="749771" indent="-130167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7pPr>
            <a:lvl8pPr marL="749771" indent="-130167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8pPr>
            <a:lvl9pPr marL="749771" indent="-130167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9pPr>
          </a:lstStyle>
          <a:p>
            <a:pPr>
              <a:buClr>
                <a:srgbClr val="000000"/>
              </a:buClr>
              <a:defRPr/>
            </a:pPr>
            <a:r>
              <a:rPr lang="de-DE" sz="1200" b="1" dirty="0">
                <a:solidFill>
                  <a:srgbClr val="003063"/>
                </a:solidFill>
                <a:ea typeface="ＭＳ Ｐゴシック" panose="020B0600070205080204" pitchFamily="34" charset="-128"/>
              </a:rPr>
              <a:t>Prüfen und Anstoßen </a:t>
            </a:r>
            <a:br>
              <a:rPr lang="de-DE" sz="1200" b="1" dirty="0">
                <a:solidFill>
                  <a:srgbClr val="003063"/>
                </a:solidFill>
                <a:ea typeface="ＭＳ Ｐゴシック" panose="020B0600070205080204" pitchFamily="34" charset="-128"/>
              </a:rPr>
            </a:br>
            <a:r>
              <a:rPr lang="de-DE" sz="1200" b="1" dirty="0">
                <a:solidFill>
                  <a:srgbClr val="003063"/>
                </a:solidFill>
                <a:ea typeface="ＭＳ Ｐゴシック" panose="020B0600070205080204" pitchFamily="34" charset="-128"/>
              </a:rPr>
              <a:t>von Rechtsänderungs-bedarfen</a:t>
            </a:r>
            <a:endParaRPr lang="en-US" sz="1200" b="1" dirty="0">
              <a:solidFill>
                <a:srgbClr val="003063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4" name="CustomIcon">
            <a:extLst>
              <a:ext uri="{FF2B5EF4-FFF2-40B4-BE49-F238E27FC236}">
                <a16:creationId xmlns:a16="http://schemas.microsoft.com/office/drawing/2014/main" id="{B399AFB9-2ACB-4342-B756-A3DFEBD5360F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16052" y="1583863"/>
            <a:ext cx="379109" cy="425630"/>
          </a:xfrm>
          <a:prstGeom prst="rect">
            <a:avLst/>
          </a:prstGeom>
        </p:spPr>
      </p:pic>
      <p:pic>
        <p:nvPicPr>
          <p:cNvPr id="14" name="CustomIcon">
            <a:extLst>
              <a:ext uri="{FF2B5EF4-FFF2-40B4-BE49-F238E27FC236}">
                <a16:creationId xmlns:a16="http://schemas.microsoft.com/office/drawing/2014/main" id="{46002113-25A8-47F1-A080-1F00CBE3188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871432" y="1583863"/>
            <a:ext cx="379109" cy="425630"/>
          </a:xfrm>
          <a:prstGeom prst="rect">
            <a:avLst/>
          </a:prstGeom>
        </p:spPr>
      </p:pic>
      <p:pic>
        <p:nvPicPr>
          <p:cNvPr id="6" name="CustomIcon">
            <a:extLst>
              <a:ext uri="{FF2B5EF4-FFF2-40B4-BE49-F238E27FC236}">
                <a16:creationId xmlns:a16="http://schemas.microsoft.com/office/drawing/2014/main" id="{2C41B385-F1EB-4964-ADAC-F53561933947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567845" y="1583863"/>
            <a:ext cx="379109" cy="425630"/>
          </a:xfrm>
          <a:prstGeom prst="rect">
            <a:avLst/>
          </a:prstGeom>
        </p:spPr>
      </p:pic>
      <p:pic>
        <p:nvPicPr>
          <p:cNvPr id="11" name="CustomIcon">
            <a:extLst>
              <a:ext uri="{FF2B5EF4-FFF2-40B4-BE49-F238E27FC236}">
                <a16:creationId xmlns:a16="http://schemas.microsoft.com/office/drawing/2014/main" id="{04775472-9D3C-48D4-8981-885B20428652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719639" y="1583863"/>
            <a:ext cx="379109" cy="42563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BB3BAC3-8419-40E8-8AB1-A6B264A72F3E}"/>
              </a:ext>
            </a:extLst>
          </p:cNvPr>
          <p:cNvSpPr txBox="1">
            <a:spLocks/>
          </p:cNvSpPr>
          <p:nvPr/>
        </p:nvSpPr>
        <p:spPr>
          <a:xfrm>
            <a:off x="416052" y="2910379"/>
            <a:ext cx="1856516" cy="104644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182880" lvl="1" indent="-18288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 typeface="Wingdings" panose="05000000000000000000" pitchFamily="2" charset="2"/>
              <a:buChar char=""/>
              <a:defRPr lang="en-US" sz="1600" dirty="0"/>
            </a:lvl2pPr>
            <a:lvl3pPr marL="365760" lvl="2" indent="-18288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 typeface="Wingdings" panose="05000000000000000000" pitchFamily="2" charset="2"/>
              <a:buChar char=""/>
              <a:defRPr lang="en-US" sz="1600" dirty="0"/>
            </a:lvl3pPr>
            <a:lvl4pPr marL="548640" lvl="3" indent="-18288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 typeface="Wingdings" panose="05000000000000000000" pitchFamily="2" charset="2"/>
              <a:buChar char=""/>
              <a:defRPr lang="en-US" sz="1600" dirty="0"/>
            </a:lvl4pPr>
            <a:lvl5pPr marL="731520" lvl="4" indent="-18288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 typeface="Wingdings" panose="05000000000000000000" pitchFamily="2" charset="2"/>
              <a:buChar char="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>
              <a:buClr>
                <a:srgbClr val="003063"/>
              </a:buClr>
            </a:pPr>
            <a:r>
              <a:rPr lang="de-DE" sz="1050">
                <a:solidFill>
                  <a:srgbClr val="003063"/>
                </a:solidFill>
                <a:ea typeface="ＭＳ Ｐゴシック" panose="020B0600070205080204" pitchFamily="34" charset="-128"/>
              </a:rPr>
              <a:t>Erstellung erster Kosten-schätzungen als Basis für mögliche Finanzierungs-modelle</a:t>
            </a:r>
          </a:p>
          <a:p>
            <a:pPr>
              <a:buClr>
                <a:srgbClr val="003063"/>
              </a:buClr>
            </a:pPr>
            <a:r>
              <a:rPr lang="de-DE" sz="1050">
                <a:solidFill>
                  <a:srgbClr val="003063"/>
                </a:solidFill>
                <a:ea typeface="ＭＳ Ｐゴシック" panose="020B0600070205080204" pitchFamily="34" charset="-128"/>
              </a:rPr>
              <a:t>Abschätzung erster Zeitleisten mit externen Projektpartnern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AA5654F-7191-45B8-A210-98494D270B36}"/>
              </a:ext>
            </a:extLst>
          </p:cNvPr>
          <p:cNvSpPr txBox="1">
            <a:spLocks/>
          </p:cNvSpPr>
          <p:nvPr/>
        </p:nvSpPr>
        <p:spPr>
          <a:xfrm>
            <a:off x="2482596" y="2849420"/>
            <a:ext cx="1941765" cy="209288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182880" lvl="1" indent="-18288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 typeface="Wingdings" panose="05000000000000000000" pitchFamily="2" charset="2"/>
              <a:buChar char=""/>
              <a:defRPr lang="en-US" sz="1600" dirty="0"/>
            </a:lvl2pPr>
            <a:lvl3pPr marL="365760" lvl="2" indent="-18288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 typeface="Wingdings" panose="05000000000000000000" pitchFamily="2" charset="2"/>
              <a:buChar char=""/>
              <a:defRPr lang="en-US" sz="1600" dirty="0"/>
            </a:lvl3pPr>
            <a:lvl4pPr marL="548640" lvl="3" indent="-18288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 typeface="Wingdings" panose="05000000000000000000" pitchFamily="2" charset="2"/>
              <a:buChar char=""/>
              <a:defRPr lang="en-US" sz="1600" dirty="0"/>
            </a:lvl4pPr>
            <a:lvl5pPr marL="731520" lvl="4" indent="-18288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 typeface="Wingdings" panose="05000000000000000000" pitchFamily="2" charset="2"/>
              <a:buChar char="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>
              <a:buClr>
                <a:srgbClr val="003063"/>
              </a:buClr>
            </a:pPr>
            <a:r>
              <a:rPr lang="de-DE" sz="1050" dirty="0">
                <a:solidFill>
                  <a:srgbClr val="003063"/>
                </a:solidFill>
                <a:ea typeface="ＭＳ Ｐゴシック" panose="020B0600070205080204" pitchFamily="34" charset="-128"/>
              </a:rPr>
              <a:t>Eruierung der zur Verfügung stehenden Finanzierungs-möglichkeiten</a:t>
            </a:r>
          </a:p>
          <a:p>
            <a:pPr>
              <a:buClr>
                <a:srgbClr val="003063"/>
              </a:buClr>
            </a:pPr>
            <a:r>
              <a:rPr lang="de-DE" sz="1050" dirty="0">
                <a:solidFill>
                  <a:srgbClr val="003063"/>
                </a:solidFill>
                <a:ea typeface="ＭＳ Ｐゴシック" panose="020B0600070205080204" pitchFamily="34" charset="-128"/>
              </a:rPr>
              <a:t>Vorbereitung und Beantragung des Digitalisierungsbudgets der FITKO (Föderale IT-Kooperation - </a:t>
            </a:r>
            <a:r>
              <a:rPr lang="de-DE" sz="1050" dirty="0">
                <a:solidFill>
                  <a:srgbClr val="003063"/>
                </a:solidFill>
              </a:rPr>
              <a:t>Anstalt des öffentlichen Rechts in Trägerschaft aller Länder und des Bundes, operativer Unterbau für den IT-Planungsrat)</a:t>
            </a:r>
          </a:p>
          <a:p>
            <a:pPr>
              <a:buClr>
                <a:srgbClr val="003063"/>
              </a:buClr>
            </a:pPr>
            <a:endParaRPr lang="de-DE" sz="1050" dirty="0">
              <a:solidFill>
                <a:srgbClr val="003063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BBE893C-1A88-4931-8C0A-239905426831}"/>
              </a:ext>
            </a:extLst>
          </p:cNvPr>
          <p:cNvSpPr txBox="1">
            <a:spLocks/>
          </p:cNvSpPr>
          <p:nvPr/>
        </p:nvSpPr>
        <p:spPr>
          <a:xfrm>
            <a:off x="4719639" y="2910379"/>
            <a:ext cx="1856516" cy="88485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182880" lvl="1" indent="-18288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 typeface="Wingdings" panose="05000000000000000000" pitchFamily="2" charset="2"/>
              <a:buChar char=""/>
              <a:defRPr lang="en-US" sz="1600" dirty="0"/>
            </a:lvl2pPr>
            <a:lvl3pPr marL="365760" lvl="2" indent="-18288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 typeface="Wingdings" panose="05000000000000000000" pitchFamily="2" charset="2"/>
              <a:buChar char=""/>
              <a:defRPr lang="en-US" sz="1600" dirty="0"/>
            </a:lvl3pPr>
            <a:lvl4pPr marL="548640" lvl="3" indent="-18288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 typeface="Wingdings" panose="05000000000000000000" pitchFamily="2" charset="2"/>
              <a:buChar char=""/>
              <a:defRPr lang="en-US" sz="1600" dirty="0"/>
            </a:lvl4pPr>
            <a:lvl5pPr marL="731520" lvl="4" indent="-18288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 typeface="Wingdings" panose="05000000000000000000" pitchFamily="2" charset="2"/>
              <a:buChar char="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>
              <a:buClr>
                <a:srgbClr val="003063"/>
              </a:buClr>
            </a:pPr>
            <a:r>
              <a:rPr lang="de-DE" sz="1050">
                <a:solidFill>
                  <a:srgbClr val="003063"/>
                </a:solidFill>
                <a:ea typeface="ＭＳ Ｐゴシック" panose="020B0600070205080204" pitchFamily="34" charset="-128"/>
              </a:rPr>
              <a:t>Prüfung der Rechtsänderungs-bedarfe in Fachgesetzen</a:t>
            </a:r>
          </a:p>
          <a:p>
            <a:pPr>
              <a:buClr>
                <a:srgbClr val="003063"/>
              </a:buClr>
            </a:pPr>
            <a:r>
              <a:rPr lang="de-DE" sz="1050">
                <a:solidFill>
                  <a:srgbClr val="003063"/>
                </a:solidFill>
                <a:ea typeface="ＭＳ Ｐゴシック" panose="020B0600070205080204" pitchFamily="34" charset="-128"/>
              </a:rPr>
              <a:t>Einbringen der erforderlichen Rechtsänderungen in das </a:t>
            </a:r>
            <a:br>
              <a:rPr lang="de-DE" sz="1050">
                <a:solidFill>
                  <a:srgbClr val="003063"/>
                </a:solidFill>
                <a:ea typeface="ＭＳ Ｐゴシック" panose="020B0600070205080204" pitchFamily="34" charset="-128"/>
              </a:rPr>
            </a:br>
            <a:r>
              <a:rPr lang="de-DE" sz="1050">
                <a:solidFill>
                  <a:srgbClr val="003063"/>
                </a:solidFill>
                <a:ea typeface="ＭＳ Ｐゴシック" panose="020B0600070205080204" pitchFamily="34" charset="-128"/>
              </a:rPr>
              <a:t>2. </a:t>
            </a:r>
            <a:r>
              <a:rPr lang="de-DE" sz="1050" err="1">
                <a:solidFill>
                  <a:srgbClr val="003063"/>
                </a:solidFill>
                <a:ea typeface="ＭＳ Ｐゴシック" panose="020B0600070205080204" pitchFamily="34" charset="-128"/>
              </a:rPr>
              <a:t>BMGÄndG</a:t>
            </a:r>
            <a:endParaRPr lang="de-DE" sz="1050">
              <a:solidFill>
                <a:srgbClr val="003063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A568314-010F-4F34-8F6F-1C93435B62B7}"/>
              </a:ext>
            </a:extLst>
          </p:cNvPr>
          <p:cNvSpPr txBox="1">
            <a:spLocks/>
          </p:cNvSpPr>
          <p:nvPr/>
        </p:nvSpPr>
        <p:spPr>
          <a:xfrm>
            <a:off x="6871432" y="2910380"/>
            <a:ext cx="1856516" cy="6463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182880" lvl="1" indent="-18288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 typeface="Wingdings" panose="05000000000000000000" pitchFamily="2" charset="2"/>
              <a:buChar char=""/>
              <a:defRPr lang="en-US" sz="1600" dirty="0"/>
            </a:lvl2pPr>
            <a:lvl3pPr marL="365760" lvl="2" indent="-18288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 typeface="Wingdings" panose="05000000000000000000" pitchFamily="2" charset="2"/>
              <a:buChar char=""/>
              <a:defRPr lang="en-US" sz="1600" dirty="0"/>
            </a:lvl3pPr>
            <a:lvl4pPr marL="548640" lvl="3" indent="-18288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 typeface="Wingdings" panose="05000000000000000000" pitchFamily="2" charset="2"/>
              <a:buChar char=""/>
              <a:defRPr lang="en-US" sz="1600" dirty="0"/>
            </a:lvl4pPr>
            <a:lvl5pPr marL="731520" lvl="4" indent="-18288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 typeface="Wingdings" panose="05000000000000000000" pitchFamily="2" charset="2"/>
              <a:buChar char="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>
              <a:buClr>
                <a:srgbClr val="003063"/>
              </a:buClr>
            </a:pPr>
            <a:r>
              <a:rPr lang="de-DE" sz="1050">
                <a:solidFill>
                  <a:srgbClr val="003063"/>
                </a:solidFill>
                <a:ea typeface="ＭＳ Ｐゴシック" panose="020B0600070205080204" pitchFamily="34" charset="-128"/>
              </a:rPr>
              <a:t>Formale Übernahme der Um-setzung in Absprache mit dem Themenfeld-Federführer aus Mecklenburg-Vorpommern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402636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1FA0DE4B-5547-43D3-8E05-FE3D803983D7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90" y="1590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95" imgH="394" progId="TCLayout.ActiveDocument.1">
                  <p:embed/>
                </p:oleObj>
              </mc:Choice>
              <mc:Fallback>
                <p:oleObj name="think-cell Slide" r:id="rId10" imgW="395" imgH="394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1FA0DE4B-5547-43D3-8E05-FE3D803983D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90" y="1590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2421F256-969B-4FAA-A441-AB3A4EA931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1"/>
            <a:ext cx="158750" cy="158750"/>
          </a:xfrm>
          <a:prstGeom prst="rect">
            <a:avLst/>
          </a:prstGeom>
          <a:solidFill>
            <a:srgbClr val="DCB45A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defTabSz="914355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1875" dirty="0" err="1">
              <a:solidFill>
                <a:srgbClr val="000000"/>
              </a:solidFill>
              <a:sym typeface="Arial" panose="020B0604020202020204" pitchFamily="34" charset="0"/>
            </a:endParaRPr>
          </a:p>
        </p:txBody>
      </p:sp>
      <p:sp>
        <p:nvSpPr>
          <p:cNvPr id="2" name="Title Placeholder 2">
            <a:extLst>
              <a:ext uri="{FF2B5EF4-FFF2-40B4-BE49-F238E27FC236}">
                <a16:creationId xmlns:a16="http://schemas.microsoft.com/office/drawing/2014/main" id="{0F83DD7D-0521-422D-9843-B428D1A83B5C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416052" y="91790"/>
            <a:ext cx="8311896" cy="624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>
                <a:solidFill>
                  <a:srgbClr val="FFFFFF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b" anchorCtr="0">
            <a:noAutofit/>
          </a:bodyPr>
          <a:lstStyle/>
          <a:p>
            <a:r>
              <a:rPr lang="de-DE" dirty="0"/>
              <a:t>Der geplante Onlineprozess soll sowohl die Anmeldung als auch die Änderung von Ausweisdokumenten umfassen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31D5CFB-D8B4-4257-A9E8-30447BDB52E0}"/>
              </a:ext>
            </a:extLst>
          </p:cNvPr>
          <p:cNvGrpSpPr/>
          <p:nvPr/>
        </p:nvGrpSpPr>
        <p:grpSpPr>
          <a:xfrm>
            <a:off x="6631444" y="1034570"/>
            <a:ext cx="2098508" cy="138499"/>
            <a:chOff x="9034555" y="1519320"/>
            <a:chExt cx="2798011" cy="184665"/>
          </a:xfrm>
        </p:grpSpPr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7B7DA080-C513-49A1-A66F-63D44E92BF7D}"/>
                </a:ext>
              </a:extLst>
            </p:cNvPr>
            <p:cNvSpPr>
              <a:spLocks/>
            </p:cNvSpPr>
            <p:nvPr/>
          </p:nvSpPr>
          <p:spPr>
            <a:xfrm>
              <a:off x="9034555" y="1520212"/>
              <a:ext cx="182880" cy="182880"/>
            </a:xfrm>
            <a:prstGeom prst="rect">
              <a:avLst/>
            </a:prstGeom>
            <a:solidFill>
              <a:schemeClr val="accent3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>
              <a:noAutofit/>
            </a:bodyPr>
            <a:lstStyle/>
            <a:p>
              <a:pPr algn="ctr" defTabSz="914355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e-DE" sz="900" b="1" dirty="0">
                <a:solidFill>
                  <a:srgbClr val="FFFFFF"/>
                </a:solidFill>
                <a:ea typeface="ＭＳ Ｐゴシック"/>
              </a:endParaRPr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F4F78B22-A6AD-4A6C-97EF-737B71D9DC75}"/>
                </a:ext>
              </a:extLst>
            </p:cNvPr>
            <p:cNvSpPr>
              <a:spLocks/>
            </p:cNvSpPr>
            <p:nvPr/>
          </p:nvSpPr>
          <p:spPr>
            <a:xfrm>
              <a:off x="10438541" y="1520212"/>
              <a:ext cx="182880" cy="182880"/>
            </a:xfrm>
            <a:prstGeom prst="rect">
              <a:avLst/>
            </a:prstGeom>
            <a:solidFill>
              <a:srgbClr val="E6E6E6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>
              <a:noAutofit/>
            </a:bodyPr>
            <a:lstStyle/>
            <a:p>
              <a:pPr algn="ctr" defTabSz="914355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e-DE" sz="900" b="1" dirty="0">
                <a:solidFill>
                  <a:srgbClr val="FFFFFF"/>
                </a:solidFill>
                <a:ea typeface="ＭＳ Ｐゴシック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52F60C4-97B8-4590-A670-549E407EC960}"/>
                </a:ext>
              </a:extLst>
            </p:cNvPr>
            <p:cNvSpPr txBox="1"/>
            <p:nvPr/>
          </p:nvSpPr>
          <p:spPr>
            <a:xfrm>
              <a:off x="9334263" y="1519320"/>
              <a:ext cx="1043020" cy="184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0" tIns="0" rIns="0" bIns="0" numCol="1" anchor="b" anchorCtr="0" compatLnSpc="1">
              <a:prstTxWarp prst="textNoShape">
                <a:avLst/>
              </a:prstTxWarp>
              <a:spAutoFit/>
            </a:bodyPr>
            <a:lstStyle>
              <a:lvl1pPr lvl="0" indent="0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defRPr sz="2133" baseline="0"/>
              </a:lvl1pPr>
              <a:lvl2pPr marL="239994" lvl="1" indent="-239994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2133" baseline="0"/>
              </a:lvl2pPr>
              <a:lvl3pPr marL="479988" lvl="2" indent="-239994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Font typeface="Arial" panose="020B0604020202020204" pitchFamily="34" charset="0"/>
                <a:buChar char="•"/>
                <a:defRPr sz="2133" baseline="0"/>
              </a:lvl3pPr>
              <a:lvl4pPr marL="719982" lvl="3" indent="-239994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2133" baseline="0"/>
              </a:lvl4pPr>
              <a:lvl5pPr marL="959976" lvl="4" indent="-239994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Font typeface="Calibri" panose="020F0502020204030204" pitchFamily="34" charset="0"/>
                <a:buChar char="»"/>
                <a:defRPr sz="2133" baseline="0"/>
              </a:lvl5pPr>
              <a:lvl6pPr marL="749771" indent="-130167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/>
              </a:lvl6pPr>
              <a:lvl7pPr marL="749771" indent="-130167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/>
              </a:lvl7pPr>
              <a:lvl8pPr marL="749771" indent="-130167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/>
              </a:lvl8pPr>
              <a:lvl9pPr marL="749771" indent="-130167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/>
              </a:lvl9pPr>
            </a:lstStyle>
            <a:p>
              <a:pPr>
                <a:buClr>
                  <a:srgbClr val="000000"/>
                </a:buClr>
                <a:defRPr/>
              </a:pPr>
              <a:r>
                <a:rPr lang="en-US" sz="900" dirty="0" err="1">
                  <a:solidFill>
                    <a:srgbClr val="000000"/>
                  </a:solidFill>
                  <a:ea typeface="ＭＳ Ｐゴシック" panose="020B0600070205080204" pitchFamily="34" charset="-128"/>
                </a:rPr>
                <a:t>Digitaler</a:t>
              </a:r>
              <a:r>
                <a:rPr lang="en-US" sz="900" dirty="0">
                  <a:solidFill>
                    <a:srgbClr val="000000"/>
                  </a:solidFill>
                  <a:ea typeface="ＭＳ Ｐゴシック" panose="020B0600070205080204" pitchFamily="34" charset="-128"/>
                </a:rPr>
                <a:t> </a:t>
              </a:r>
              <a:r>
                <a:rPr lang="en-US" sz="900" dirty="0" err="1">
                  <a:solidFill>
                    <a:srgbClr val="000000"/>
                  </a:solidFill>
                  <a:ea typeface="ＭＳ Ｐゴシック" panose="020B0600070205080204" pitchFamily="34" charset="-128"/>
                </a:rPr>
                <a:t>Schritt</a:t>
              </a:r>
              <a:endParaRPr lang="en-US" sz="900" dirty="0">
                <a:solidFill>
                  <a:srgbClr val="000000"/>
                </a:solidFill>
                <a:ea typeface="ＭＳ Ｐゴシック" panose="020B0600070205080204" pitchFamily="34" charset="-128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CFE38E1-1896-4EAA-B79F-3E2E23E8E6BC}"/>
                </a:ext>
              </a:extLst>
            </p:cNvPr>
            <p:cNvSpPr txBox="1"/>
            <p:nvPr/>
          </p:nvSpPr>
          <p:spPr>
            <a:xfrm>
              <a:off x="10738249" y="1519320"/>
              <a:ext cx="1094317" cy="184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0" tIns="0" rIns="0" bIns="0" numCol="1" anchor="b" anchorCtr="0" compatLnSpc="1">
              <a:prstTxWarp prst="textNoShape">
                <a:avLst/>
              </a:prstTxWarp>
              <a:spAutoFit/>
            </a:bodyPr>
            <a:lstStyle>
              <a:lvl1pPr lvl="0" indent="0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defRPr sz="2133" baseline="0"/>
              </a:lvl1pPr>
              <a:lvl2pPr marL="239994" lvl="1" indent="-239994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2133" baseline="0"/>
              </a:lvl2pPr>
              <a:lvl3pPr marL="479988" lvl="2" indent="-239994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Font typeface="Arial" panose="020B0604020202020204" pitchFamily="34" charset="0"/>
                <a:buChar char="•"/>
                <a:defRPr sz="2133" baseline="0"/>
              </a:lvl3pPr>
              <a:lvl4pPr marL="719982" lvl="3" indent="-239994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2133" baseline="0"/>
              </a:lvl4pPr>
              <a:lvl5pPr marL="959976" lvl="4" indent="-239994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Font typeface="Calibri" panose="020F0502020204030204" pitchFamily="34" charset="0"/>
                <a:buChar char="»"/>
                <a:defRPr sz="2133" baseline="0"/>
              </a:lvl5pPr>
              <a:lvl6pPr marL="749771" indent="-130167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/>
              </a:lvl6pPr>
              <a:lvl7pPr marL="749771" indent="-130167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/>
              </a:lvl7pPr>
              <a:lvl8pPr marL="749771" indent="-130167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/>
              </a:lvl8pPr>
              <a:lvl9pPr marL="749771" indent="-130167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/>
              </a:lvl9pPr>
            </a:lstStyle>
            <a:p>
              <a:pPr>
                <a:buClr>
                  <a:srgbClr val="000000"/>
                </a:buClr>
                <a:defRPr/>
              </a:pPr>
              <a:r>
                <a:rPr lang="en-US" sz="900" dirty="0" err="1">
                  <a:solidFill>
                    <a:srgbClr val="000000"/>
                  </a:solidFill>
                  <a:ea typeface="ＭＳ Ｐゴシック" panose="020B0600070205080204" pitchFamily="34" charset="-128"/>
                </a:rPr>
                <a:t>Analoger</a:t>
              </a:r>
              <a:r>
                <a:rPr lang="en-US" sz="900" dirty="0">
                  <a:solidFill>
                    <a:srgbClr val="000000"/>
                  </a:solidFill>
                  <a:ea typeface="ＭＳ Ｐゴシック" panose="020B0600070205080204" pitchFamily="34" charset="-128"/>
                </a:rPr>
                <a:t> </a:t>
              </a:r>
              <a:r>
                <a:rPr lang="en-US" sz="900" dirty="0" err="1">
                  <a:solidFill>
                    <a:srgbClr val="000000"/>
                  </a:solidFill>
                  <a:ea typeface="ＭＳ Ｐゴシック" panose="020B0600070205080204" pitchFamily="34" charset="-128"/>
                </a:rPr>
                <a:t>Schritt</a:t>
              </a:r>
              <a:endParaRPr lang="en-US" sz="900" dirty="0">
                <a:solidFill>
                  <a:srgbClr val="000000"/>
                </a:solidFill>
                <a:ea typeface="ＭＳ Ｐゴシック" panose="020B0600070205080204" pitchFamily="34" charset="-128"/>
              </a:endParaRPr>
            </a:p>
          </p:txBody>
        </p:sp>
      </p:grpSp>
      <p:sp>
        <p:nvSpPr>
          <p:cNvPr id="142" name="TextBox 141">
            <a:extLst>
              <a:ext uri="{FF2B5EF4-FFF2-40B4-BE49-F238E27FC236}">
                <a16:creationId xmlns:a16="http://schemas.microsoft.com/office/drawing/2014/main" id="{27CAA14C-9CA1-45FE-B200-95EF7A393A6F}"/>
              </a:ext>
            </a:extLst>
          </p:cNvPr>
          <p:cNvSpPr txBox="1">
            <a:spLocks/>
          </p:cNvSpPr>
          <p:nvPr/>
        </p:nvSpPr>
        <p:spPr>
          <a:xfrm>
            <a:off x="871644" y="1403932"/>
            <a:ext cx="154711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defTabSz="6714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de-DE" sz="1050" dirty="0" err="1">
                <a:solidFill>
                  <a:srgbClr val="003063"/>
                </a:solidFill>
                <a:ea typeface="ＭＳ Ｐゴシック"/>
              </a:rPr>
              <a:t>Nutzer:in</a:t>
            </a:r>
            <a:r>
              <a:rPr lang="de-DE" sz="1050" dirty="0">
                <a:solidFill>
                  <a:srgbClr val="003063"/>
                </a:solidFill>
                <a:ea typeface="ＭＳ Ｐゴシック"/>
              </a:rPr>
              <a:t> kann </a:t>
            </a:r>
            <a:r>
              <a:rPr lang="de-DE" sz="1050" dirty="0" err="1">
                <a:solidFill>
                  <a:srgbClr val="003063"/>
                </a:solidFill>
                <a:ea typeface="ＭＳ Ｐゴシック"/>
              </a:rPr>
              <a:t>Anmel</a:t>
            </a:r>
            <a:r>
              <a:rPr lang="de-DE" sz="1050" dirty="0">
                <a:solidFill>
                  <a:srgbClr val="003063"/>
                </a:solidFill>
                <a:ea typeface="ＭＳ Ｐゴシック"/>
              </a:rPr>
              <a:t>-dung online vornehmen, kein Amtsbesuch ist mehr notwendig</a:t>
            </a:r>
          </a:p>
        </p:txBody>
      </p:sp>
      <p:pic>
        <p:nvPicPr>
          <p:cNvPr id="143" name="CustomIcon">
            <a:extLst>
              <a:ext uri="{FF2B5EF4-FFF2-40B4-BE49-F238E27FC236}">
                <a16:creationId xmlns:a16="http://schemas.microsoft.com/office/drawing/2014/main" id="{77D48E7A-5158-4D23-B076-B0FFFBDD680C}"/>
              </a:ext>
            </a:extLst>
          </p:cNvPr>
          <p:cNvPicPr>
            <a:picLocks/>
          </p:cNvPicPr>
          <p:nvPr>
            <p:custDataLst>
              <p:tags r:id="rId4"/>
            </p:custDataLst>
          </p:nvPr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16052" y="1403931"/>
            <a:ext cx="355232" cy="355232"/>
          </a:xfrm>
          <a:prstGeom prst="rect">
            <a:avLst/>
          </a:prstGeom>
        </p:spPr>
      </p:pic>
      <p:sp>
        <p:nvSpPr>
          <p:cNvPr id="144" name="TextBox 143">
            <a:extLst>
              <a:ext uri="{FF2B5EF4-FFF2-40B4-BE49-F238E27FC236}">
                <a16:creationId xmlns:a16="http://schemas.microsoft.com/office/drawing/2014/main" id="{1601284B-3C44-4D42-AEA3-AC055B2042E0}"/>
              </a:ext>
            </a:extLst>
          </p:cNvPr>
          <p:cNvSpPr txBox="1">
            <a:spLocks/>
          </p:cNvSpPr>
          <p:nvPr/>
        </p:nvSpPr>
        <p:spPr>
          <a:xfrm>
            <a:off x="2974707" y="1403932"/>
            <a:ext cx="154711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defTabSz="6714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de-DE" sz="1050" dirty="0">
                <a:solidFill>
                  <a:srgbClr val="003063"/>
                </a:solidFill>
                <a:ea typeface="ＭＳ Ｐゴシック"/>
              </a:rPr>
              <a:t>Der Chip auf Ausweis-dokumenten kann eben-falls online geändert werden</a:t>
            </a:r>
          </a:p>
        </p:txBody>
      </p:sp>
      <p:pic>
        <p:nvPicPr>
          <p:cNvPr id="145" name="CustomIcon">
            <a:extLst>
              <a:ext uri="{FF2B5EF4-FFF2-40B4-BE49-F238E27FC236}">
                <a16:creationId xmlns:a16="http://schemas.microsoft.com/office/drawing/2014/main" id="{8F505465-E83E-472D-BBD0-48CF72286DF7}"/>
              </a:ext>
            </a:extLst>
          </p:cNvPr>
          <p:cNvPicPr>
            <a:picLocks/>
          </p:cNvPicPr>
          <p:nvPr>
            <p:custDataLst>
              <p:tags r:id="rId5"/>
            </p:custDataLst>
          </p:nvPr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519116" y="1403931"/>
            <a:ext cx="355232" cy="355232"/>
          </a:xfrm>
          <a:prstGeom prst="rect">
            <a:avLst/>
          </a:prstGeom>
        </p:spPr>
      </p:pic>
      <p:sp>
        <p:nvSpPr>
          <p:cNvPr id="147" name="TextBox 146">
            <a:extLst>
              <a:ext uri="{FF2B5EF4-FFF2-40B4-BE49-F238E27FC236}">
                <a16:creationId xmlns:a16="http://schemas.microsoft.com/office/drawing/2014/main" id="{9D8514EE-9FCD-46D6-A34D-2FF25632F763}"/>
              </a:ext>
            </a:extLst>
          </p:cNvPr>
          <p:cNvSpPr txBox="1">
            <a:spLocks/>
          </p:cNvSpPr>
          <p:nvPr/>
        </p:nvSpPr>
        <p:spPr>
          <a:xfrm>
            <a:off x="5077771" y="1403932"/>
            <a:ext cx="154711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defTabSz="6714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de-DE" sz="1050" dirty="0" err="1">
                <a:solidFill>
                  <a:srgbClr val="003063"/>
                </a:solidFill>
                <a:ea typeface="ＭＳ Ｐゴシック"/>
              </a:rPr>
              <a:t>Folierter</a:t>
            </a:r>
            <a:r>
              <a:rPr lang="de-DE" sz="1050" dirty="0">
                <a:solidFill>
                  <a:srgbClr val="003063"/>
                </a:solidFill>
                <a:ea typeface="ＭＳ Ｐゴシック"/>
              </a:rPr>
              <a:t> Adressaufkleber kann eigenständig auf Ausweisdokument angebracht werden</a:t>
            </a:r>
          </a:p>
        </p:txBody>
      </p:sp>
      <p:pic>
        <p:nvPicPr>
          <p:cNvPr id="149" name="CustomIcon">
            <a:extLst>
              <a:ext uri="{FF2B5EF4-FFF2-40B4-BE49-F238E27FC236}">
                <a16:creationId xmlns:a16="http://schemas.microsoft.com/office/drawing/2014/main" id="{6C28F30C-2741-4359-8BA7-2908EA112059}"/>
              </a:ext>
            </a:extLst>
          </p:cNvPr>
          <p:cNvPicPr>
            <a:picLocks/>
          </p:cNvPicPr>
          <p:nvPr>
            <p:custDataLst>
              <p:tags r:id="rId6"/>
            </p:custDataLst>
          </p:nvPr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622179" y="1403931"/>
            <a:ext cx="355232" cy="355232"/>
          </a:xfrm>
          <a:prstGeom prst="rect">
            <a:avLst/>
          </a:prstGeom>
        </p:spPr>
      </p:pic>
      <p:pic>
        <p:nvPicPr>
          <p:cNvPr id="19" name="CustomIcon">
            <a:extLst>
              <a:ext uri="{FF2B5EF4-FFF2-40B4-BE49-F238E27FC236}">
                <a16:creationId xmlns:a16="http://schemas.microsoft.com/office/drawing/2014/main" id="{900BB5B1-D668-4F88-9CDF-5F39AE7ED45B}"/>
              </a:ext>
            </a:extLst>
          </p:cNvPr>
          <p:cNvPicPr>
            <a:picLocks/>
          </p:cNvPicPr>
          <p:nvPr>
            <p:custDataLst>
              <p:tags r:id="rId7"/>
            </p:custDataLst>
          </p:nvPr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725243" y="1403931"/>
            <a:ext cx="355232" cy="355232"/>
          </a:xfrm>
          <a:prstGeom prst="rect">
            <a:avLst/>
          </a:prstGeom>
        </p:spPr>
      </p:pic>
      <p:sp>
        <p:nvSpPr>
          <p:cNvPr id="150" name="TextBox 149">
            <a:extLst>
              <a:ext uri="{FF2B5EF4-FFF2-40B4-BE49-F238E27FC236}">
                <a16:creationId xmlns:a16="http://schemas.microsoft.com/office/drawing/2014/main" id="{84CD9A98-9CE5-4665-856E-66A58BDCC6F1}"/>
              </a:ext>
            </a:extLst>
          </p:cNvPr>
          <p:cNvSpPr txBox="1">
            <a:spLocks/>
          </p:cNvSpPr>
          <p:nvPr/>
        </p:nvSpPr>
        <p:spPr>
          <a:xfrm>
            <a:off x="7180836" y="1403932"/>
            <a:ext cx="1547113" cy="484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defTabSz="6714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de-DE" sz="1050" dirty="0">
                <a:solidFill>
                  <a:srgbClr val="003063"/>
                </a:solidFill>
                <a:ea typeface="ＭＳ Ｐゴシック"/>
              </a:rPr>
              <a:t>Wohnungsgeberbestätigung wird durch Code-versand ersetzt</a:t>
            </a: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9E36299C-3296-4F25-804F-4F4C7F427C77}"/>
              </a:ext>
            </a:extLst>
          </p:cNvPr>
          <p:cNvSpPr>
            <a:spLocks/>
          </p:cNvSpPr>
          <p:nvPr/>
        </p:nvSpPr>
        <p:spPr>
          <a:xfrm>
            <a:off x="2109097" y="2576429"/>
            <a:ext cx="1548000" cy="1152000"/>
          </a:xfrm>
          <a:prstGeom prst="rect">
            <a:avLst/>
          </a:prstGeom>
          <a:solidFill>
            <a:srgbClr val="E6E6E6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defTabSz="91435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1050" dirty="0">
                <a:solidFill>
                  <a:srgbClr val="003063"/>
                </a:solidFill>
                <a:ea typeface="ＭＳ Ｐゴシック"/>
              </a:rPr>
              <a:t>Nutzer erhält per Post einen Bestätigungscode, um neue Meldeadresse zu validieren</a:t>
            </a: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F34DA7F2-254F-4AA3-8B69-FEBBB2481FBA}"/>
              </a:ext>
            </a:extLst>
          </p:cNvPr>
          <p:cNvSpPr>
            <a:spLocks/>
          </p:cNvSpPr>
          <p:nvPr/>
        </p:nvSpPr>
        <p:spPr>
          <a:xfrm>
            <a:off x="3802141" y="2576429"/>
            <a:ext cx="1548000" cy="1152000"/>
          </a:xfrm>
          <a:prstGeom prst="rect">
            <a:avLst/>
          </a:prstGeom>
          <a:solidFill>
            <a:schemeClr val="accent3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defTabSz="91435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1050" dirty="0">
                <a:solidFill>
                  <a:srgbClr val="003063"/>
                </a:solidFill>
                <a:ea typeface="ＭＳ Ｐゴシック"/>
              </a:rPr>
              <a:t>Nutzer gibt Bestätigungscode ein und wird zu Schreibdienst weitergeleitet</a:t>
            </a:r>
          </a:p>
          <a:p>
            <a:pPr defTabSz="914355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1050" dirty="0">
              <a:solidFill>
                <a:srgbClr val="003063"/>
              </a:solidFill>
              <a:ea typeface="ＭＳ Ｐゴシック"/>
            </a:endParaRP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BE323EE8-3D27-4A04-89FC-24AD449F0DB0}"/>
              </a:ext>
            </a:extLst>
          </p:cNvPr>
          <p:cNvSpPr>
            <a:spLocks/>
          </p:cNvSpPr>
          <p:nvPr/>
        </p:nvSpPr>
        <p:spPr>
          <a:xfrm>
            <a:off x="7188228" y="2576429"/>
            <a:ext cx="1548000" cy="1152000"/>
          </a:xfrm>
          <a:prstGeom prst="rect">
            <a:avLst/>
          </a:prstGeom>
          <a:solidFill>
            <a:srgbClr val="E6E6E6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defTabSz="914355" fontAlgn="base">
              <a:spcBef>
                <a:spcPct val="0"/>
              </a:spcBef>
              <a:spcAft>
                <a:spcPct val="0"/>
              </a:spcAft>
            </a:pPr>
            <a:r>
              <a:rPr lang="de-DE" sz="1050" dirty="0">
                <a:solidFill>
                  <a:srgbClr val="003063"/>
                </a:solidFill>
                <a:ea typeface="ＭＳ Ｐゴシック"/>
              </a:rPr>
              <a:t>Nutzer erhält Adressaufkleber per Post und kann diesen auf Ausweisdokument anbringen</a:t>
            </a:r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7047FC34-C296-43B8-9D77-4A5B874EC4E0}"/>
              </a:ext>
            </a:extLst>
          </p:cNvPr>
          <p:cNvSpPr>
            <a:spLocks/>
          </p:cNvSpPr>
          <p:nvPr/>
        </p:nvSpPr>
        <p:spPr>
          <a:xfrm>
            <a:off x="5495185" y="2576429"/>
            <a:ext cx="1548000" cy="1152000"/>
          </a:xfrm>
          <a:prstGeom prst="rect">
            <a:avLst/>
          </a:prstGeom>
          <a:solidFill>
            <a:schemeClr val="accent3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defTabSz="914355" fontAlgn="base">
              <a:spcBef>
                <a:spcPct val="0"/>
              </a:spcBef>
              <a:spcAft>
                <a:spcPct val="0"/>
              </a:spcAft>
            </a:pPr>
            <a:r>
              <a:rPr lang="de-DE" sz="1050" dirty="0">
                <a:solidFill>
                  <a:srgbClr val="003063"/>
                </a:solidFill>
                <a:ea typeface="ＭＳ Ｐゴシック"/>
              </a:rPr>
              <a:t>Schreibdienst aktualisiert Daten auf Ausweisdokument *</a:t>
            </a:r>
          </a:p>
          <a:p>
            <a:pPr defTabSz="914355" fontAlgn="base">
              <a:spcBef>
                <a:spcPct val="0"/>
              </a:spcBef>
              <a:spcAft>
                <a:spcPct val="0"/>
              </a:spcAft>
            </a:pPr>
            <a:endParaRPr lang="de-DE" sz="1050" dirty="0">
              <a:solidFill>
                <a:srgbClr val="003063"/>
              </a:solidFill>
              <a:ea typeface="ＭＳ Ｐゴシック"/>
            </a:endParaRPr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90977A11-E956-4D84-8974-CCDDFB9407AA}"/>
              </a:ext>
            </a:extLst>
          </p:cNvPr>
          <p:cNvSpPr>
            <a:spLocks/>
          </p:cNvSpPr>
          <p:nvPr/>
        </p:nvSpPr>
        <p:spPr>
          <a:xfrm>
            <a:off x="416053" y="2576429"/>
            <a:ext cx="1548000" cy="1152000"/>
          </a:xfrm>
          <a:prstGeom prst="rect">
            <a:avLst/>
          </a:prstGeom>
          <a:solidFill>
            <a:schemeClr val="accent3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defTabSz="91435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1050" dirty="0">
                <a:solidFill>
                  <a:srgbClr val="003063"/>
                </a:solidFill>
                <a:ea typeface="ＭＳ Ｐゴシック"/>
              </a:rPr>
              <a:t>Nutzer kann über den Online-Dienst seine neuen Meldedaten in vorausgefüllten Meldeschein eintragen und an Meldebehörde versenden</a:t>
            </a:r>
          </a:p>
        </p:txBody>
      </p:sp>
      <p:cxnSp>
        <p:nvCxnSpPr>
          <p:cNvPr id="135" name="Straight Arrow Connector 134">
            <a:extLst>
              <a:ext uri="{FF2B5EF4-FFF2-40B4-BE49-F238E27FC236}">
                <a16:creationId xmlns:a16="http://schemas.microsoft.com/office/drawing/2014/main" id="{646B8E7C-1DEB-4A3B-AB4A-36234AECBB06}"/>
              </a:ext>
            </a:extLst>
          </p:cNvPr>
          <p:cNvCxnSpPr>
            <a:cxnSpLocks/>
            <a:stCxn id="108" idx="3"/>
            <a:endCxn id="117" idx="1"/>
          </p:cNvCxnSpPr>
          <p:nvPr/>
        </p:nvCxnSpPr>
        <p:spPr>
          <a:xfrm>
            <a:off x="3657097" y="3152429"/>
            <a:ext cx="145044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97B5F47E-8528-4644-A7B2-83C236DC7BDD}"/>
              </a:ext>
            </a:extLst>
          </p:cNvPr>
          <p:cNvCxnSpPr>
            <a:cxnSpLocks/>
            <a:stCxn id="118" idx="3"/>
            <a:endCxn id="108" idx="1"/>
          </p:cNvCxnSpPr>
          <p:nvPr/>
        </p:nvCxnSpPr>
        <p:spPr>
          <a:xfrm>
            <a:off x="1964053" y="3152429"/>
            <a:ext cx="145044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Arrow Connector 135">
            <a:extLst>
              <a:ext uri="{FF2B5EF4-FFF2-40B4-BE49-F238E27FC236}">
                <a16:creationId xmlns:a16="http://schemas.microsoft.com/office/drawing/2014/main" id="{F3B0B5A0-7A10-401D-80BF-9C7D13E07D53}"/>
              </a:ext>
            </a:extLst>
          </p:cNvPr>
          <p:cNvCxnSpPr>
            <a:cxnSpLocks/>
            <a:stCxn id="117" idx="3"/>
            <a:endCxn id="159" idx="1"/>
          </p:cNvCxnSpPr>
          <p:nvPr/>
        </p:nvCxnSpPr>
        <p:spPr>
          <a:xfrm>
            <a:off x="5350141" y="3152429"/>
            <a:ext cx="145044" cy="0"/>
          </a:xfrm>
          <a:prstGeom prst="straightConnector1">
            <a:avLst/>
          </a:prstGeom>
          <a:ln>
            <a:solidFill>
              <a:schemeClr val="tx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EE08D70C-52FD-4422-AA7A-8431671FB467}"/>
              </a:ext>
            </a:extLst>
          </p:cNvPr>
          <p:cNvCxnSpPr>
            <a:cxnSpLocks/>
            <a:stCxn id="159" idx="3"/>
            <a:endCxn id="101" idx="1"/>
          </p:cNvCxnSpPr>
          <p:nvPr/>
        </p:nvCxnSpPr>
        <p:spPr>
          <a:xfrm>
            <a:off x="7043185" y="3152429"/>
            <a:ext cx="145043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03611313-998D-4C29-A3D3-E03C8D7CEBB1}"/>
              </a:ext>
            </a:extLst>
          </p:cNvPr>
          <p:cNvSpPr txBox="1">
            <a:spLocks/>
          </p:cNvSpPr>
          <p:nvPr/>
        </p:nvSpPr>
        <p:spPr>
          <a:xfrm>
            <a:off x="416052" y="3877046"/>
            <a:ext cx="8311896" cy="207749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182880" lvl="1" indent="-18288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 typeface="Wingdings" panose="05000000000000000000" pitchFamily="2" charset="2"/>
              <a:buChar char=""/>
              <a:defRPr lang="en-US" sz="1600" dirty="0"/>
            </a:lvl2pPr>
            <a:lvl3pPr marL="365760" lvl="2" indent="-18288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 typeface="Wingdings" panose="05000000000000000000" pitchFamily="2" charset="2"/>
              <a:buChar char=""/>
              <a:defRPr lang="en-US" sz="1600" dirty="0"/>
            </a:lvl3pPr>
            <a:lvl4pPr marL="548640" lvl="3" indent="-18288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 typeface="Wingdings" panose="05000000000000000000" pitchFamily="2" charset="2"/>
              <a:buChar char=""/>
              <a:defRPr lang="en-US" sz="1600" dirty="0"/>
            </a:lvl4pPr>
            <a:lvl5pPr marL="731520" lvl="4" indent="-18288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 typeface="Wingdings" panose="05000000000000000000" pitchFamily="2" charset="2"/>
              <a:buChar char="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algn="ctr">
              <a:buClr>
                <a:srgbClr val="003063"/>
              </a:buClr>
            </a:pPr>
            <a:r>
              <a:rPr lang="de-DE" sz="1350" b="1" dirty="0">
                <a:solidFill>
                  <a:srgbClr val="003063"/>
                </a:solidFill>
                <a:ea typeface="ＭＳ Ｐゴシック" panose="020B0600070205080204" pitchFamily="34" charset="-128"/>
              </a:rPr>
              <a:t>Der Dienst soll bundesweit für alle Länder im Modell „Einer für Alle“ nutzbar sein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C5180F0-C9ED-4EA5-8CE8-3717038B2791}"/>
              </a:ext>
            </a:extLst>
          </p:cNvPr>
          <p:cNvCxnSpPr>
            <a:cxnSpLocks/>
          </p:cNvCxnSpPr>
          <p:nvPr/>
        </p:nvCxnSpPr>
        <p:spPr>
          <a:xfrm>
            <a:off x="416052" y="3848470"/>
            <a:ext cx="8311896" cy="0"/>
          </a:xfrm>
          <a:prstGeom prst="line">
            <a:avLst/>
          </a:prstGeom>
          <a:ln w="12700" cap="flat">
            <a:solidFill>
              <a:srgbClr val="7F7F7F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DC245F82-CFBE-4578-A3B7-406F14203D8A}"/>
              </a:ext>
            </a:extLst>
          </p:cNvPr>
          <p:cNvSpPr txBox="1">
            <a:spLocks/>
          </p:cNvSpPr>
          <p:nvPr/>
        </p:nvSpPr>
        <p:spPr>
          <a:xfrm>
            <a:off x="416051" y="2313841"/>
            <a:ext cx="8311896" cy="207749"/>
          </a:xfrm>
          <a:prstGeom prst="rect">
            <a:avLst/>
          </a:prstGeom>
        </p:spPr>
        <p:txBody>
          <a:bodyPr vert="horz" wrap="none" lIns="0" tIns="0" rIns="0" bIns="0" rtlCol="0" anchor="b" anchorCtr="0">
            <a:no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182880" lvl="1" indent="-18288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 typeface="Wingdings" panose="05000000000000000000" pitchFamily="2" charset="2"/>
              <a:buChar char=""/>
              <a:defRPr lang="en-US" sz="1600" dirty="0"/>
            </a:lvl2pPr>
            <a:lvl3pPr marL="365760" lvl="2" indent="-18288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 typeface="Wingdings" panose="05000000000000000000" pitchFamily="2" charset="2"/>
              <a:buChar char=""/>
              <a:defRPr lang="en-US" sz="1600" dirty="0"/>
            </a:lvl3pPr>
            <a:lvl4pPr marL="548640" lvl="3" indent="-18288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 typeface="Wingdings" panose="05000000000000000000" pitchFamily="2" charset="2"/>
              <a:buChar char=""/>
              <a:defRPr lang="en-US" sz="1600" dirty="0"/>
            </a:lvl4pPr>
            <a:lvl5pPr marL="731520" lvl="4" indent="-18288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 typeface="Wingdings" panose="05000000000000000000" pitchFamily="2" charset="2"/>
              <a:buChar char="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>
              <a:buClr>
                <a:srgbClr val="003063"/>
              </a:buClr>
            </a:pPr>
            <a:r>
              <a:rPr lang="de-DE" sz="1350" b="1" dirty="0">
                <a:solidFill>
                  <a:srgbClr val="003063"/>
                </a:solidFill>
                <a:ea typeface="ＭＳ Ｐゴシック" panose="020B0600070205080204" pitchFamily="34" charset="-128"/>
              </a:rPr>
              <a:t>Übersicht zur Nutzerreise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387BD82-174D-4389-8030-24C42BB193DA}"/>
              </a:ext>
            </a:extLst>
          </p:cNvPr>
          <p:cNvSpPr txBox="1">
            <a:spLocks/>
          </p:cNvSpPr>
          <p:nvPr/>
        </p:nvSpPr>
        <p:spPr>
          <a:xfrm>
            <a:off x="416051" y="1082464"/>
            <a:ext cx="8311896" cy="207749"/>
          </a:xfrm>
          <a:prstGeom prst="rect">
            <a:avLst/>
          </a:prstGeom>
        </p:spPr>
        <p:txBody>
          <a:bodyPr vert="horz" wrap="none" lIns="0" tIns="0" rIns="0" bIns="0" rtlCol="0" anchor="b" anchorCtr="0">
            <a:no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182880" lvl="1" indent="-18288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 typeface="Wingdings" panose="05000000000000000000" pitchFamily="2" charset="2"/>
              <a:buChar char=""/>
              <a:defRPr lang="en-US" sz="1600" dirty="0"/>
            </a:lvl2pPr>
            <a:lvl3pPr marL="365760" lvl="2" indent="-18288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 typeface="Wingdings" panose="05000000000000000000" pitchFamily="2" charset="2"/>
              <a:buChar char=""/>
              <a:defRPr lang="en-US" sz="1600" dirty="0"/>
            </a:lvl3pPr>
            <a:lvl4pPr marL="548640" lvl="3" indent="-18288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 typeface="Wingdings" panose="05000000000000000000" pitchFamily="2" charset="2"/>
              <a:buChar char=""/>
              <a:defRPr lang="en-US" sz="1600" dirty="0"/>
            </a:lvl4pPr>
            <a:lvl5pPr marL="731520" lvl="4" indent="-18288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 typeface="Wingdings" panose="05000000000000000000" pitchFamily="2" charset="2"/>
              <a:buChar char="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>
              <a:buClr>
                <a:srgbClr val="003063"/>
              </a:buClr>
            </a:pPr>
            <a:r>
              <a:rPr lang="de-DE" sz="1350" b="1" dirty="0">
                <a:solidFill>
                  <a:srgbClr val="003063"/>
                </a:solidFill>
                <a:ea typeface="ＭＳ Ｐゴシック" panose="020B0600070205080204" pitchFamily="34" charset="-128"/>
              </a:rPr>
              <a:t>Vorteile des Online Dienstes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D4D38B2D-0D59-41B8-A977-28BDF7028484}"/>
              </a:ext>
            </a:extLst>
          </p:cNvPr>
          <p:cNvCxnSpPr>
            <a:cxnSpLocks/>
          </p:cNvCxnSpPr>
          <p:nvPr/>
        </p:nvCxnSpPr>
        <p:spPr>
          <a:xfrm>
            <a:off x="416051" y="2193779"/>
            <a:ext cx="8311896" cy="0"/>
          </a:xfrm>
          <a:prstGeom prst="line">
            <a:avLst/>
          </a:prstGeom>
          <a:ln w="6350" cap="flat">
            <a:solidFill>
              <a:srgbClr val="7F7F7F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feld 5"/>
          <p:cNvSpPr txBox="1"/>
          <p:nvPr/>
        </p:nvSpPr>
        <p:spPr>
          <a:xfrm>
            <a:off x="431322" y="4246179"/>
            <a:ext cx="8304905" cy="252659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no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de-DE" sz="1000" dirty="0"/>
              <a:t>* Prototyp für die erforderliche Schreibfunktion auf dem Chip wurde durch </a:t>
            </a:r>
            <a:r>
              <a:rPr lang="de-DE" sz="1000" dirty="0" err="1"/>
              <a:t>Governikus</a:t>
            </a:r>
            <a:r>
              <a:rPr lang="de-DE" sz="1000" dirty="0"/>
              <a:t> im Auftrag des BSI (Bundesamt für Sicherheit in der Informationstechnik) erstellt, überarbeitet, in die Version 1.20 der AusweisApp2 integriert und für PA-Testkarten zur Verfügung gestellt.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714918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F758CA1-B50F-49B7-832F-71489A98975F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9" y="1589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3" imgW="395" imgH="396" progId="TCLayout.ActiveDocument.1">
                  <p:embed/>
                </p:oleObj>
              </mc:Choice>
              <mc:Fallback>
                <p:oleObj name="think-cell Slide" r:id="rId13" imgW="395" imgH="39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F758CA1-B50F-49B7-832F-71489A98975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2" hidden="1">
            <a:extLst>
              <a:ext uri="{FF2B5EF4-FFF2-40B4-BE49-F238E27FC236}">
                <a16:creationId xmlns:a16="http://schemas.microsoft.com/office/drawing/2014/main" id="{E04AB14D-475A-40AB-8933-3482296EDF0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1"/>
            <a:ext cx="158750" cy="158750"/>
          </a:xfrm>
          <a:prstGeom prst="rect">
            <a:avLst/>
          </a:prstGeom>
          <a:solidFill>
            <a:srgbClr val="DCB45A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defTabSz="914378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1875" dirty="0" err="1">
              <a:solidFill>
                <a:srgbClr val="000000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Placeholder 2">
            <a:extLst>
              <a:ext uri="{FF2B5EF4-FFF2-40B4-BE49-F238E27FC236}">
                <a16:creationId xmlns:a16="http://schemas.microsoft.com/office/drawing/2014/main" id="{F63BB659-2B8F-4564-9078-208DAB2384D8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41782" y="119555"/>
            <a:ext cx="8092440" cy="865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>
                <a:solidFill>
                  <a:srgbClr val="FFFFFF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b" anchorCtr="0">
            <a:spAutoFit/>
          </a:bodyPr>
          <a:lstStyle/>
          <a:p>
            <a:br>
              <a:rPr lang="de-DE" dirty="0"/>
            </a:br>
            <a:r>
              <a:rPr lang="de-DE" dirty="0"/>
              <a:t>Für die Umsetzung der Zielvision müssen diverse Stakeholder eingebunden werden</a:t>
            </a:r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9348B72F-8B3B-4CCC-8DC5-88D872054920}"/>
              </a:ext>
            </a:extLst>
          </p:cNvPr>
          <p:cNvCxnSpPr>
            <a:cxnSpLocks/>
          </p:cNvCxnSpPr>
          <p:nvPr/>
        </p:nvCxnSpPr>
        <p:spPr>
          <a:xfrm flipH="1">
            <a:off x="6036882" y="3610043"/>
            <a:ext cx="332068" cy="14223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F3DB29D8-94CE-4541-BA8C-846C5BE894BD}"/>
              </a:ext>
            </a:extLst>
          </p:cNvPr>
          <p:cNvCxnSpPr>
            <a:cxnSpLocks/>
          </p:cNvCxnSpPr>
          <p:nvPr/>
        </p:nvCxnSpPr>
        <p:spPr>
          <a:xfrm>
            <a:off x="2786806" y="1423434"/>
            <a:ext cx="90235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48834803-6E39-455B-B1E7-B23D14FAE91B}"/>
              </a:ext>
            </a:extLst>
          </p:cNvPr>
          <p:cNvCxnSpPr>
            <a:cxnSpLocks/>
          </p:cNvCxnSpPr>
          <p:nvPr/>
        </p:nvCxnSpPr>
        <p:spPr>
          <a:xfrm>
            <a:off x="2786805" y="2472866"/>
            <a:ext cx="8518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BEA860F3-4F43-4A07-953C-3D1E5B2E1FAB}"/>
              </a:ext>
            </a:extLst>
          </p:cNvPr>
          <p:cNvCxnSpPr>
            <a:cxnSpLocks/>
          </p:cNvCxnSpPr>
          <p:nvPr/>
        </p:nvCxnSpPr>
        <p:spPr>
          <a:xfrm>
            <a:off x="2786805" y="3752282"/>
            <a:ext cx="33206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91F6AE7-8F42-4081-970A-7363B12DD8D4}"/>
              </a:ext>
            </a:extLst>
          </p:cNvPr>
          <p:cNvCxnSpPr>
            <a:cxnSpLocks/>
          </p:cNvCxnSpPr>
          <p:nvPr/>
        </p:nvCxnSpPr>
        <p:spPr>
          <a:xfrm flipH="1">
            <a:off x="5520246" y="1423434"/>
            <a:ext cx="8487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1836C887-8899-484C-A7C1-0E0F8BDAC25B}"/>
              </a:ext>
            </a:extLst>
          </p:cNvPr>
          <p:cNvCxnSpPr>
            <a:cxnSpLocks/>
          </p:cNvCxnSpPr>
          <p:nvPr/>
        </p:nvCxnSpPr>
        <p:spPr>
          <a:xfrm flipH="1">
            <a:off x="6283770" y="2462967"/>
            <a:ext cx="8518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D1CDDECD-568C-4B17-85A0-BB1C619F6A1B}"/>
              </a:ext>
            </a:extLst>
          </p:cNvPr>
          <p:cNvCxnSpPr>
            <a:cxnSpLocks/>
          </p:cNvCxnSpPr>
          <p:nvPr/>
        </p:nvCxnSpPr>
        <p:spPr>
          <a:xfrm flipH="1" flipV="1">
            <a:off x="4864809" y="4433207"/>
            <a:ext cx="882848" cy="2427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91AFCB67-E6D6-4D50-B108-72EDAD49A50B}"/>
              </a:ext>
            </a:extLst>
          </p:cNvPr>
          <p:cNvSpPr/>
          <p:nvPr/>
        </p:nvSpPr>
        <p:spPr>
          <a:xfrm rot="20054304" flipH="1">
            <a:off x="4713634" y="2493244"/>
            <a:ext cx="1382199" cy="1572861"/>
          </a:xfrm>
          <a:custGeom>
            <a:avLst/>
            <a:gdLst>
              <a:gd name="connsiteX0" fmla="*/ 1126860 w 1270407"/>
              <a:gd name="connsiteY0" fmla="*/ 0 h 1445648"/>
              <a:gd name="connsiteX1" fmla="*/ 520632 w 1270407"/>
              <a:gd name="connsiteY1" fmla="*/ 484938 h 1445648"/>
              <a:gd name="connsiteX2" fmla="*/ 537475 w 1270407"/>
              <a:gd name="connsiteY2" fmla="*/ 507148 h 1445648"/>
              <a:gd name="connsiteX3" fmla="*/ 469957 w 1270407"/>
              <a:gd name="connsiteY3" fmla="*/ 700616 h 1445648"/>
              <a:gd name="connsiteX4" fmla="*/ 311256 w 1270407"/>
              <a:gd name="connsiteY4" fmla="*/ 678942 h 1445648"/>
              <a:gd name="connsiteX5" fmla="*/ 298739 w 1270407"/>
              <a:gd name="connsiteY5" fmla="*/ 662437 h 1445648"/>
              <a:gd name="connsiteX6" fmla="*/ 0 w 1270407"/>
              <a:gd name="connsiteY6" fmla="*/ 901406 h 1445648"/>
              <a:gd name="connsiteX7" fmla="*/ 1129417 w 1270407"/>
              <a:gd name="connsiteY7" fmla="*/ 1445648 h 1445648"/>
              <a:gd name="connsiteX8" fmla="*/ 1128757 w 1270407"/>
              <a:gd name="connsiteY8" fmla="*/ 1072735 h 1445648"/>
              <a:gd name="connsiteX9" fmla="*/ 1181912 w 1270407"/>
              <a:gd name="connsiteY9" fmla="*/ 1062004 h 1445648"/>
              <a:gd name="connsiteX10" fmla="*/ 1270407 w 1270407"/>
              <a:gd name="connsiteY10" fmla="*/ 928496 h 1445648"/>
              <a:gd name="connsiteX11" fmla="*/ 1181912 w 1270407"/>
              <a:gd name="connsiteY11" fmla="*/ 794989 h 1445648"/>
              <a:gd name="connsiteX12" fmla="*/ 1128247 w 1270407"/>
              <a:gd name="connsiteY12" fmla="*/ 784154 h 1445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70407" h="1445648">
                <a:moveTo>
                  <a:pt x="1126860" y="0"/>
                </a:moveTo>
                <a:lnTo>
                  <a:pt x="520632" y="484938"/>
                </a:lnTo>
                <a:lnTo>
                  <a:pt x="537475" y="507148"/>
                </a:lnTo>
                <a:cubicBezTo>
                  <a:pt x="572255" y="579217"/>
                  <a:pt x="542026" y="665835"/>
                  <a:pt x="469957" y="700616"/>
                </a:cubicBezTo>
                <a:cubicBezTo>
                  <a:pt x="415904" y="726701"/>
                  <a:pt x="353669" y="716218"/>
                  <a:pt x="311256" y="678942"/>
                </a:cubicBezTo>
                <a:lnTo>
                  <a:pt x="298739" y="662437"/>
                </a:lnTo>
                <a:lnTo>
                  <a:pt x="0" y="901406"/>
                </a:lnTo>
                <a:cubicBezTo>
                  <a:pt x="274386" y="1245265"/>
                  <a:pt x="690246" y="1445569"/>
                  <a:pt x="1129417" y="1445648"/>
                </a:cubicBezTo>
                <a:lnTo>
                  <a:pt x="1128757" y="1072735"/>
                </a:lnTo>
                <a:lnTo>
                  <a:pt x="1181912" y="1062004"/>
                </a:lnTo>
                <a:cubicBezTo>
                  <a:pt x="1233917" y="1040008"/>
                  <a:pt x="1270407" y="988513"/>
                  <a:pt x="1270407" y="928496"/>
                </a:cubicBezTo>
                <a:cubicBezTo>
                  <a:pt x="1270407" y="868479"/>
                  <a:pt x="1233917" y="816984"/>
                  <a:pt x="1181912" y="794989"/>
                </a:cubicBezTo>
                <a:lnTo>
                  <a:pt x="1128247" y="784154"/>
                </a:lnTo>
                <a:close/>
              </a:path>
            </a:pathLst>
          </a:custGeom>
          <a:solidFill>
            <a:schemeClr val="tx1"/>
          </a:solidFill>
          <a:ln w="1905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8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900" dirty="0" err="1">
              <a:solidFill>
                <a:schemeClr val="bg1"/>
              </a:solidFill>
              <a:ea typeface="ＭＳ Ｐゴシック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940B4647-4959-464B-BB56-CED8F52D7FC8}"/>
              </a:ext>
            </a:extLst>
          </p:cNvPr>
          <p:cNvSpPr/>
          <p:nvPr/>
        </p:nvSpPr>
        <p:spPr>
          <a:xfrm>
            <a:off x="3052396" y="2803900"/>
            <a:ext cx="1528778" cy="1417743"/>
          </a:xfrm>
          <a:custGeom>
            <a:avLst/>
            <a:gdLst>
              <a:gd name="connsiteX0" fmla="*/ 1405130 w 1405130"/>
              <a:gd name="connsiteY0" fmla="*/ 0 h 1303076"/>
              <a:gd name="connsiteX1" fmla="*/ 1065906 w 1405130"/>
              <a:gd name="connsiteY1" fmla="*/ 707082 h 1303076"/>
              <a:gd name="connsiteX2" fmla="*/ 1063339 w 1405130"/>
              <a:gd name="connsiteY2" fmla="*/ 705135 h 1303076"/>
              <a:gd name="connsiteX3" fmla="*/ 869871 w 1405130"/>
              <a:gd name="connsiteY3" fmla="*/ 772653 h 1303076"/>
              <a:gd name="connsiteX4" fmla="*/ 937389 w 1405130"/>
              <a:gd name="connsiteY4" fmla="*/ 966121 h 1303076"/>
              <a:gd name="connsiteX5" fmla="*/ 941168 w 1405130"/>
              <a:gd name="connsiteY5" fmla="*/ 967088 h 1303076"/>
              <a:gd name="connsiteX6" fmla="*/ 779977 w 1405130"/>
              <a:gd name="connsiteY6" fmla="*/ 1303076 h 1303076"/>
              <a:gd name="connsiteX7" fmla="*/ 0 w 1405130"/>
              <a:gd name="connsiteY7" fmla="*/ 322051 h 1303076"/>
              <a:gd name="connsiteX8" fmla="*/ 376922 w 1405130"/>
              <a:gd name="connsiteY8" fmla="*/ 235661 h 1303076"/>
              <a:gd name="connsiteX9" fmla="*/ 369839 w 1405130"/>
              <a:gd name="connsiteY9" fmla="*/ 200577 h 1303076"/>
              <a:gd name="connsiteX10" fmla="*/ 514733 w 1405130"/>
              <a:gd name="connsiteY10" fmla="*/ 55683 h 1303076"/>
              <a:gd name="connsiteX11" fmla="*/ 648241 w 1405130"/>
              <a:gd name="connsiteY11" fmla="*/ 144178 h 1303076"/>
              <a:gd name="connsiteX12" fmla="*/ 653894 w 1405130"/>
              <a:gd name="connsiteY12" fmla="*/ 172181 h 1303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5130" h="1303076">
                <a:moveTo>
                  <a:pt x="1405130" y="0"/>
                </a:moveTo>
                <a:lnTo>
                  <a:pt x="1065906" y="707082"/>
                </a:lnTo>
                <a:lnTo>
                  <a:pt x="1063339" y="705135"/>
                </a:lnTo>
                <a:cubicBezTo>
                  <a:pt x="991269" y="670355"/>
                  <a:pt x="904651" y="700584"/>
                  <a:pt x="869871" y="772653"/>
                </a:cubicBezTo>
                <a:cubicBezTo>
                  <a:pt x="835091" y="844723"/>
                  <a:pt x="865319" y="931341"/>
                  <a:pt x="937389" y="966121"/>
                </a:cubicBezTo>
                <a:lnTo>
                  <a:pt x="941168" y="967088"/>
                </a:lnTo>
                <a:lnTo>
                  <a:pt x="779977" y="1303076"/>
                </a:lnTo>
                <a:cubicBezTo>
                  <a:pt x="384816" y="1112129"/>
                  <a:pt x="97583" y="750990"/>
                  <a:pt x="0" y="322051"/>
                </a:cubicBezTo>
                <a:lnTo>
                  <a:pt x="376922" y="235661"/>
                </a:lnTo>
                <a:lnTo>
                  <a:pt x="369839" y="200577"/>
                </a:lnTo>
                <a:cubicBezTo>
                  <a:pt x="369839" y="120554"/>
                  <a:pt x="434710" y="55683"/>
                  <a:pt x="514733" y="55683"/>
                </a:cubicBezTo>
                <a:cubicBezTo>
                  <a:pt x="574750" y="55683"/>
                  <a:pt x="626245" y="92173"/>
                  <a:pt x="648241" y="144178"/>
                </a:cubicBezTo>
                <a:lnTo>
                  <a:pt x="653894" y="172181"/>
                </a:lnTo>
                <a:close/>
              </a:path>
            </a:pathLst>
          </a:custGeom>
          <a:solidFill>
            <a:schemeClr val="tx1"/>
          </a:solidFill>
          <a:ln w="1905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8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900" dirty="0" err="1">
              <a:solidFill>
                <a:schemeClr val="bg1"/>
              </a:solidFill>
              <a:ea typeface="ＭＳ Ｐゴシック"/>
            </a:endParaRPr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DD16D501-D1D3-4FA1-AED8-8A19F320CA57}"/>
              </a:ext>
            </a:extLst>
          </p:cNvPr>
          <p:cNvSpPr/>
          <p:nvPr/>
        </p:nvSpPr>
        <p:spPr>
          <a:xfrm rot="1545696">
            <a:off x="4027334" y="2958182"/>
            <a:ext cx="1388814" cy="1572118"/>
          </a:xfrm>
          <a:custGeom>
            <a:avLst/>
            <a:gdLst>
              <a:gd name="connsiteX0" fmla="*/ 146769 w 1276487"/>
              <a:gd name="connsiteY0" fmla="*/ 0 h 1444965"/>
              <a:gd name="connsiteX1" fmla="*/ 759502 w 1276487"/>
              <a:gd name="connsiteY1" fmla="*/ 488771 h 1444965"/>
              <a:gd name="connsiteX2" fmla="*/ 734355 w 1276487"/>
              <a:gd name="connsiteY2" fmla="*/ 537991 h 1444965"/>
              <a:gd name="connsiteX3" fmla="*/ 783811 w 1276487"/>
              <a:gd name="connsiteY3" fmla="*/ 690338 h 1444965"/>
              <a:gd name="connsiteX4" fmla="*/ 943390 w 1276487"/>
              <a:gd name="connsiteY4" fmla="*/ 704128 h 1444965"/>
              <a:gd name="connsiteX5" fmla="*/ 985261 w 1276487"/>
              <a:gd name="connsiteY5" fmla="*/ 668858 h 1444965"/>
              <a:gd name="connsiteX6" fmla="*/ 1276487 w 1276487"/>
              <a:gd name="connsiteY6" fmla="*/ 901166 h 1444965"/>
              <a:gd name="connsiteX7" fmla="*/ 149658 w 1276487"/>
              <a:gd name="connsiteY7" fmla="*/ 1444965 h 1444965"/>
              <a:gd name="connsiteX8" fmla="*/ 148914 w 1276487"/>
              <a:gd name="connsiteY8" fmla="*/ 1072832 h 1444965"/>
              <a:gd name="connsiteX9" fmla="*/ 144894 w 1276487"/>
              <a:gd name="connsiteY9" fmla="*/ 1073644 h 1444965"/>
              <a:gd name="connsiteX10" fmla="*/ 0 w 1276487"/>
              <a:gd name="connsiteY10" fmla="*/ 928750 h 1444965"/>
              <a:gd name="connsiteX11" fmla="*/ 144894 w 1276487"/>
              <a:gd name="connsiteY11" fmla="*/ 783856 h 1444965"/>
              <a:gd name="connsiteX12" fmla="*/ 148337 w 1276487"/>
              <a:gd name="connsiteY12" fmla="*/ 784551 h 1444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76487" h="1444965">
                <a:moveTo>
                  <a:pt x="146769" y="0"/>
                </a:moveTo>
                <a:lnTo>
                  <a:pt x="759502" y="488771"/>
                </a:lnTo>
                <a:lnTo>
                  <a:pt x="734355" y="537991"/>
                </a:lnTo>
                <a:cubicBezTo>
                  <a:pt x="719218" y="592390"/>
                  <a:pt x="736826" y="652996"/>
                  <a:pt x="783811" y="690338"/>
                </a:cubicBezTo>
                <a:cubicBezTo>
                  <a:pt x="830797" y="727681"/>
                  <a:pt x="893813" y="731154"/>
                  <a:pt x="943390" y="704128"/>
                </a:cubicBezTo>
                <a:lnTo>
                  <a:pt x="985261" y="668858"/>
                </a:lnTo>
                <a:lnTo>
                  <a:pt x="1276487" y="901166"/>
                </a:lnTo>
                <a:cubicBezTo>
                  <a:pt x="1003261" y="1244582"/>
                  <a:pt x="588506" y="1444740"/>
                  <a:pt x="149658" y="1444965"/>
                </a:cubicBezTo>
                <a:lnTo>
                  <a:pt x="148914" y="1072832"/>
                </a:lnTo>
                <a:lnTo>
                  <a:pt x="144894" y="1073644"/>
                </a:lnTo>
                <a:cubicBezTo>
                  <a:pt x="64871" y="1073644"/>
                  <a:pt x="0" y="1008773"/>
                  <a:pt x="0" y="928750"/>
                </a:cubicBezTo>
                <a:cubicBezTo>
                  <a:pt x="0" y="848727"/>
                  <a:pt x="64871" y="783856"/>
                  <a:pt x="144894" y="783856"/>
                </a:cubicBezTo>
                <a:lnTo>
                  <a:pt x="148337" y="784551"/>
                </a:lnTo>
                <a:close/>
              </a:path>
            </a:pathLst>
          </a:custGeom>
          <a:solidFill>
            <a:schemeClr val="tx1"/>
          </a:solidFill>
          <a:ln w="1905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8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1632" dirty="0" err="1">
              <a:solidFill>
                <a:schemeClr val="bg1"/>
              </a:solidFill>
              <a:latin typeface="BundesSans Regular"/>
              <a:ea typeface="ＭＳ Ｐゴシック"/>
            </a:endParaRP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09C3FB1A-983E-45B7-B785-67D84376E75F}"/>
              </a:ext>
            </a:extLst>
          </p:cNvPr>
          <p:cNvSpPr/>
          <p:nvPr/>
        </p:nvSpPr>
        <p:spPr>
          <a:xfrm>
            <a:off x="4581173" y="1822896"/>
            <a:ext cx="1568657" cy="1356877"/>
          </a:xfrm>
          <a:custGeom>
            <a:avLst/>
            <a:gdLst>
              <a:gd name="connsiteX0" fmla="*/ 1127338 w 1441784"/>
              <a:gd name="connsiteY0" fmla="*/ 0 h 1247133"/>
              <a:gd name="connsiteX1" fmla="*/ 1405638 w 1441784"/>
              <a:gd name="connsiteY1" fmla="*/ 1224010 h 1247133"/>
              <a:gd name="connsiteX2" fmla="*/ 1033645 w 1441784"/>
              <a:gd name="connsiteY2" fmla="*/ 1138747 h 1247133"/>
              <a:gd name="connsiteX3" fmla="*/ 1029629 w 1441784"/>
              <a:gd name="connsiteY3" fmla="*/ 1158639 h 1247133"/>
              <a:gd name="connsiteX4" fmla="*/ 896121 w 1441784"/>
              <a:gd name="connsiteY4" fmla="*/ 1247133 h 1247133"/>
              <a:gd name="connsiteX5" fmla="*/ 751227 w 1441784"/>
              <a:gd name="connsiteY5" fmla="*/ 1102239 h 1247133"/>
              <a:gd name="connsiteX6" fmla="*/ 756673 w 1441784"/>
              <a:gd name="connsiteY6" fmla="*/ 1075263 h 1247133"/>
              <a:gd name="connsiteX7" fmla="*/ 0 w 1441784"/>
              <a:gd name="connsiteY7" fmla="*/ 901829 h 1247133"/>
              <a:gd name="connsiteX8" fmla="*/ 606723 w 1441784"/>
              <a:gd name="connsiteY8" fmla="*/ 416473 h 1247133"/>
              <a:gd name="connsiteX9" fmla="*/ 611747 w 1441784"/>
              <a:gd name="connsiteY9" fmla="*/ 423925 h 1247133"/>
              <a:gd name="connsiteX10" fmla="*/ 714202 w 1441784"/>
              <a:gd name="connsiteY10" fmla="*/ 466363 h 1247133"/>
              <a:gd name="connsiteX11" fmla="*/ 859096 w 1441784"/>
              <a:gd name="connsiteY11" fmla="*/ 321469 h 1247133"/>
              <a:gd name="connsiteX12" fmla="*/ 847710 w 1441784"/>
              <a:gd name="connsiteY12" fmla="*/ 265070 h 1247133"/>
              <a:gd name="connsiteX13" fmla="*/ 829587 w 1441784"/>
              <a:gd name="connsiteY13" fmla="*/ 238190 h 1247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441784" h="1247133">
                <a:moveTo>
                  <a:pt x="1127338" y="0"/>
                </a:moveTo>
                <a:cubicBezTo>
                  <a:pt x="1400810" y="344328"/>
                  <a:pt x="1503232" y="794551"/>
                  <a:pt x="1405638" y="1224010"/>
                </a:cubicBezTo>
                <a:lnTo>
                  <a:pt x="1033645" y="1138747"/>
                </a:lnTo>
                <a:lnTo>
                  <a:pt x="1029629" y="1158639"/>
                </a:lnTo>
                <a:cubicBezTo>
                  <a:pt x="1007633" y="1210643"/>
                  <a:pt x="956138" y="1247133"/>
                  <a:pt x="896121" y="1247133"/>
                </a:cubicBezTo>
                <a:cubicBezTo>
                  <a:pt x="816098" y="1247133"/>
                  <a:pt x="751227" y="1182262"/>
                  <a:pt x="751227" y="1102239"/>
                </a:cubicBezTo>
                <a:lnTo>
                  <a:pt x="756673" y="1075263"/>
                </a:lnTo>
                <a:lnTo>
                  <a:pt x="0" y="901829"/>
                </a:lnTo>
                <a:lnTo>
                  <a:pt x="606723" y="416473"/>
                </a:lnTo>
                <a:lnTo>
                  <a:pt x="611747" y="423925"/>
                </a:lnTo>
                <a:cubicBezTo>
                  <a:pt x="637967" y="450145"/>
                  <a:pt x="674191" y="466363"/>
                  <a:pt x="714202" y="466363"/>
                </a:cubicBezTo>
                <a:cubicBezTo>
                  <a:pt x="794225" y="466363"/>
                  <a:pt x="859096" y="401492"/>
                  <a:pt x="859096" y="321469"/>
                </a:cubicBezTo>
                <a:cubicBezTo>
                  <a:pt x="859096" y="301463"/>
                  <a:pt x="855042" y="282405"/>
                  <a:pt x="847710" y="265070"/>
                </a:cubicBezTo>
                <a:lnTo>
                  <a:pt x="829587" y="238190"/>
                </a:lnTo>
                <a:close/>
              </a:path>
            </a:pathLst>
          </a:custGeom>
          <a:solidFill>
            <a:schemeClr val="tx1"/>
          </a:solidFill>
          <a:ln w="1905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8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900" dirty="0" err="1">
              <a:solidFill>
                <a:schemeClr val="bg1"/>
              </a:solidFill>
              <a:ea typeface="ＭＳ Ｐゴシック"/>
            </a:endParaRPr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C7CB1F10-AB9B-4B15-B46B-0D5FF3FEDDB0}"/>
              </a:ext>
            </a:extLst>
          </p:cNvPr>
          <p:cNvSpPr/>
          <p:nvPr/>
        </p:nvSpPr>
        <p:spPr>
          <a:xfrm>
            <a:off x="4581174" y="1230652"/>
            <a:ext cx="1226633" cy="1573248"/>
          </a:xfrm>
          <a:custGeom>
            <a:avLst/>
            <a:gdLst>
              <a:gd name="connsiteX0" fmla="*/ 0 w 1127423"/>
              <a:gd name="connsiteY0" fmla="*/ 0 h 1446004"/>
              <a:gd name="connsiteX1" fmla="*/ 1127423 w 1127423"/>
              <a:gd name="connsiteY1" fmla="*/ 544500 h 1446004"/>
              <a:gd name="connsiteX2" fmla="*/ 829640 w 1127423"/>
              <a:gd name="connsiteY2" fmla="*/ 782612 h 1446004"/>
              <a:gd name="connsiteX3" fmla="*/ 847709 w 1127423"/>
              <a:gd name="connsiteY3" fmla="*/ 809412 h 1446004"/>
              <a:gd name="connsiteX4" fmla="*/ 859095 w 1127423"/>
              <a:gd name="connsiteY4" fmla="*/ 865811 h 1446004"/>
              <a:gd name="connsiteX5" fmla="*/ 714201 w 1127423"/>
              <a:gd name="connsiteY5" fmla="*/ 1010705 h 1446004"/>
              <a:gd name="connsiteX6" fmla="*/ 611746 w 1127423"/>
              <a:gd name="connsiteY6" fmla="*/ 968267 h 1446004"/>
              <a:gd name="connsiteX7" fmla="*/ 606742 w 1127423"/>
              <a:gd name="connsiteY7" fmla="*/ 960845 h 1446004"/>
              <a:gd name="connsiteX8" fmla="*/ 0 w 1127423"/>
              <a:gd name="connsiteY8" fmla="*/ 1446004 h 1446004"/>
              <a:gd name="connsiteX9" fmla="*/ 0 w 1127423"/>
              <a:gd name="connsiteY9" fmla="*/ 689237 h 1446004"/>
              <a:gd name="connsiteX10" fmla="*/ 56399 w 1127423"/>
              <a:gd name="connsiteY10" fmla="*/ 677851 h 1446004"/>
              <a:gd name="connsiteX11" fmla="*/ 144893 w 1127423"/>
              <a:gd name="connsiteY11" fmla="*/ 544343 h 1446004"/>
              <a:gd name="connsiteX12" fmla="*/ 56399 w 1127423"/>
              <a:gd name="connsiteY12" fmla="*/ 410836 h 1446004"/>
              <a:gd name="connsiteX13" fmla="*/ 0 w 1127423"/>
              <a:gd name="connsiteY13" fmla="*/ 399449 h 1446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27423" h="1446004">
                <a:moveTo>
                  <a:pt x="0" y="0"/>
                </a:moveTo>
                <a:cubicBezTo>
                  <a:pt x="439036" y="0"/>
                  <a:pt x="853586" y="200642"/>
                  <a:pt x="1127423" y="544500"/>
                </a:cubicBezTo>
                <a:lnTo>
                  <a:pt x="829640" y="782612"/>
                </a:lnTo>
                <a:lnTo>
                  <a:pt x="847709" y="809412"/>
                </a:lnTo>
                <a:cubicBezTo>
                  <a:pt x="855041" y="826747"/>
                  <a:pt x="859095" y="845805"/>
                  <a:pt x="859095" y="865811"/>
                </a:cubicBezTo>
                <a:cubicBezTo>
                  <a:pt x="859095" y="945834"/>
                  <a:pt x="794224" y="1010705"/>
                  <a:pt x="714201" y="1010705"/>
                </a:cubicBezTo>
                <a:cubicBezTo>
                  <a:pt x="674190" y="1010705"/>
                  <a:pt x="637966" y="994487"/>
                  <a:pt x="611746" y="968267"/>
                </a:cubicBezTo>
                <a:lnTo>
                  <a:pt x="606742" y="960845"/>
                </a:lnTo>
                <a:lnTo>
                  <a:pt x="0" y="1446004"/>
                </a:lnTo>
                <a:lnTo>
                  <a:pt x="0" y="689237"/>
                </a:lnTo>
                <a:lnTo>
                  <a:pt x="56399" y="677851"/>
                </a:lnTo>
                <a:cubicBezTo>
                  <a:pt x="108403" y="655855"/>
                  <a:pt x="144893" y="604360"/>
                  <a:pt x="144893" y="544343"/>
                </a:cubicBezTo>
                <a:cubicBezTo>
                  <a:pt x="144893" y="484326"/>
                  <a:pt x="108403" y="432832"/>
                  <a:pt x="56399" y="410836"/>
                </a:cubicBezTo>
                <a:lnTo>
                  <a:pt x="0" y="399449"/>
                </a:lnTo>
                <a:close/>
              </a:path>
            </a:pathLst>
          </a:custGeom>
          <a:solidFill>
            <a:schemeClr val="tx1"/>
          </a:solidFill>
          <a:ln w="1905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8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900" dirty="0" err="1">
              <a:solidFill>
                <a:schemeClr val="bg1"/>
              </a:solidFill>
              <a:ea typeface="ＭＳ Ｐゴシック"/>
            </a:endParaRPr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FC25F35C-7E2C-460A-9653-19BB0DB5FA98}"/>
              </a:ext>
            </a:extLst>
          </p:cNvPr>
          <p:cNvSpPr/>
          <p:nvPr/>
        </p:nvSpPr>
        <p:spPr>
          <a:xfrm>
            <a:off x="3354537" y="1230652"/>
            <a:ext cx="1384279" cy="1573248"/>
          </a:xfrm>
          <a:custGeom>
            <a:avLst/>
            <a:gdLst>
              <a:gd name="connsiteX0" fmla="*/ 1127423 w 1272318"/>
              <a:gd name="connsiteY0" fmla="*/ 0 h 1446004"/>
              <a:gd name="connsiteX1" fmla="*/ 1127423 w 1272318"/>
              <a:gd name="connsiteY1" fmla="*/ 399448 h 1446004"/>
              <a:gd name="connsiteX2" fmla="*/ 1127424 w 1272318"/>
              <a:gd name="connsiteY2" fmla="*/ 399448 h 1446004"/>
              <a:gd name="connsiteX3" fmla="*/ 1272318 w 1272318"/>
              <a:gd name="connsiteY3" fmla="*/ 544342 h 1446004"/>
              <a:gd name="connsiteX4" fmla="*/ 1127424 w 1272318"/>
              <a:gd name="connsiteY4" fmla="*/ 689236 h 1446004"/>
              <a:gd name="connsiteX5" fmla="*/ 1127423 w 1272318"/>
              <a:gd name="connsiteY5" fmla="*/ 689236 h 1446004"/>
              <a:gd name="connsiteX6" fmla="*/ 1127423 w 1272318"/>
              <a:gd name="connsiteY6" fmla="*/ 1446004 h 1446004"/>
              <a:gd name="connsiteX7" fmla="*/ 492395 w 1272318"/>
              <a:gd name="connsiteY7" fmla="*/ 938226 h 1446004"/>
              <a:gd name="connsiteX8" fmla="*/ 503192 w 1272318"/>
              <a:gd name="connsiteY8" fmla="*/ 922211 h 1446004"/>
              <a:gd name="connsiteX9" fmla="*/ 514578 w 1272318"/>
              <a:gd name="connsiteY9" fmla="*/ 865812 h 1446004"/>
              <a:gd name="connsiteX10" fmla="*/ 369684 w 1272318"/>
              <a:gd name="connsiteY10" fmla="*/ 720918 h 1446004"/>
              <a:gd name="connsiteX11" fmla="*/ 313285 w 1272318"/>
              <a:gd name="connsiteY11" fmla="*/ 732305 h 1446004"/>
              <a:gd name="connsiteX12" fmla="*/ 270741 w 1272318"/>
              <a:gd name="connsiteY12" fmla="*/ 760988 h 1446004"/>
              <a:gd name="connsiteX13" fmla="*/ 0 w 1272318"/>
              <a:gd name="connsiteY13" fmla="*/ 544500 h 1446004"/>
              <a:gd name="connsiteX14" fmla="*/ 1127423 w 1272318"/>
              <a:gd name="connsiteY14" fmla="*/ 0 h 1446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72318" h="1446004">
                <a:moveTo>
                  <a:pt x="1127423" y="0"/>
                </a:moveTo>
                <a:lnTo>
                  <a:pt x="1127423" y="399448"/>
                </a:lnTo>
                <a:lnTo>
                  <a:pt x="1127424" y="399448"/>
                </a:lnTo>
                <a:cubicBezTo>
                  <a:pt x="1207447" y="399448"/>
                  <a:pt x="1272318" y="464319"/>
                  <a:pt x="1272318" y="544342"/>
                </a:cubicBezTo>
                <a:cubicBezTo>
                  <a:pt x="1272318" y="624365"/>
                  <a:pt x="1207447" y="689236"/>
                  <a:pt x="1127424" y="689236"/>
                </a:cubicBezTo>
                <a:lnTo>
                  <a:pt x="1127423" y="689236"/>
                </a:lnTo>
                <a:lnTo>
                  <a:pt x="1127423" y="1446004"/>
                </a:lnTo>
                <a:lnTo>
                  <a:pt x="492395" y="938226"/>
                </a:lnTo>
                <a:lnTo>
                  <a:pt x="503192" y="922211"/>
                </a:lnTo>
                <a:cubicBezTo>
                  <a:pt x="510524" y="904877"/>
                  <a:pt x="514578" y="885818"/>
                  <a:pt x="514578" y="865812"/>
                </a:cubicBezTo>
                <a:cubicBezTo>
                  <a:pt x="514578" y="785789"/>
                  <a:pt x="449707" y="720918"/>
                  <a:pt x="369684" y="720918"/>
                </a:cubicBezTo>
                <a:cubicBezTo>
                  <a:pt x="349678" y="720918"/>
                  <a:pt x="330620" y="724973"/>
                  <a:pt x="313285" y="732305"/>
                </a:cubicBezTo>
                <a:lnTo>
                  <a:pt x="270741" y="760988"/>
                </a:lnTo>
                <a:lnTo>
                  <a:pt x="0" y="544500"/>
                </a:lnTo>
                <a:cubicBezTo>
                  <a:pt x="273921" y="200642"/>
                  <a:pt x="688597" y="0"/>
                  <a:pt x="1127423" y="0"/>
                </a:cubicBezTo>
                <a:close/>
              </a:path>
            </a:pathLst>
          </a:custGeom>
          <a:solidFill>
            <a:schemeClr val="tx1"/>
          </a:solidFill>
          <a:ln w="1905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8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900" dirty="0" err="1">
              <a:solidFill>
                <a:schemeClr val="bg1"/>
              </a:solidFill>
              <a:ea typeface="ＭＳ Ｐゴシック"/>
            </a:endParaRPr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9BCA9E06-D8A9-4482-933A-59486B2F3AFF}"/>
              </a:ext>
            </a:extLst>
          </p:cNvPr>
          <p:cNvSpPr/>
          <p:nvPr/>
        </p:nvSpPr>
        <p:spPr>
          <a:xfrm>
            <a:off x="3012532" y="1822896"/>
            <a:ext cx="1568642" cy="1331719"/>
          </a:xfrm>
          <a:custGeom>
            <a:avLst/>
            <a:gdLst>
              <a:gd name="connsiteX0" fmla="*/ 314519 w 1441770"/>
              <a:gd name="connsiteY0" fmla="*/ 0 h 1224010"/>
              <a:gd name="connsiteX1" fmla="*/ 585211 w 1441770"/>
              <a:gd name="connsiteY1" fmla="*/ 216560 h 1224010"/>
              <a:gd name="connsiteX2" fmla="*/ 627628 w 1441770"/>
              <a:gd name="connsiteY2" fmla="*/ 187962 h 1224010"/>
              <a:gd name="connsiteX3" fmla="*/ 684027 w 1441770"/>
              <a:gd name="connsiteY3" fmla="*/ 176575 h 1224010"/>
              <a:gd name="connsiteX4" fmla="*/ 828921 w 1441770"/>
              <a:gd name="connsiteY4" fmla="*/ 321469 h 1224010"/>
              <a:gd name="connsiteX5" fmla="*/ 817535 w 1441770"/>
              <a:gd name="connsiteY5" fmla="*/ 377868 h 1224010"/>
              <a:gd name="connsiteX6" fmla="*/ 806779 w 1441770"/>
              <a:gd name="connsiteY6" fmla="*/ 393821 h 1224010"/>
              <a:gd name="connsiteX7" fmla="*/ 1441770 w 1441770"/>
              <a:gd name="connsiteY7" fmla="*/ 901829 h 1224010"/>
              <a:gd name="connsiteX8" fmla="*/ 690570 w 1441770"/>
              <a:gd name="connsiteY8" fmla="*/ 1074012 h 1224010"/>
              <a:gd name="connsiteX9" fmla="*/ 684883 w 1441770"/>
              <a:gd name="connsiteY9" fmla="*/ 1045840 h 1224010"/>
              <a:gd name="connsiteX10" fmla="*/ 551375 w 1441770"/>
              <a:gd name="connsiteY10" fmla="*/ 957345 h 1224010"/>
              <a:gd name="connsiteX11" fmla="*/ 406481 w 1441770"/>
              <a:gd name="connsiteY11" fmla="*/ 1102239 h 1224010"/>
              <a:gd name="connsiteX12" fmla="*/ 413599 w 1441770"/>
              <a:gd name="connsiteY12" fmla="*/ 1137496 h 1224010"/>
              <a:gd name="connsiteX13" fmla="*/ 36155 w 1441770"/>
              <a:gd name="connsiteY13" fmla="*/ 1224010 h 1224010"/>
              <a:gd name="connsiteX14" fmla="*/ 314519 w 1441770"/>
              <a:gd name="connsiteY14" fmla="*/ 0 h 1224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441770" h="1224010">
                <a:moveTo>
                  <a:pt x="314519" y="0"/>
                </a:moveTo>
                <a:lnTo>
                  <a:pt x="585211" y="216560"/>
                </a:lnTo>
                <a:lnTo>
                  <a:pt x="627628" y="187962"/>
                </a:lnTo>
                <a:cubicBezTo>
                  <a:pt x="644963" y="180630"/>
                  <a:pt x="664021" y="176575"/>
                  <a:pt x="684027" y="176575"/>
                </a:cubicBezTo>
                <a:cubicBezTo>
                  <a:pt x="764050" y="176575"/>
                  <a:pt x="828921" y="241446"/>
                  <a:pt x="828921" y="321469"/>
                </a:cubicBezTo>
                <a:cubicBezTo>
                  <a:pt x="828921" y="341475"/>
                  <a:pt x="824867" y="360534"/>
                  <a:pt x="817535" y="377868"/>
                </a:cubicBezTo>
                <a:lnTo>
                  <a:pt x="806779" y="393821"/>
                </a:lnTo>
                <a:lnTo>
                  <a:pt x="1441770" y="901829"/>
                </a:lnTo>
                <a:lnTo>
                  <a:pt x="690570" y="1074012"/>
                </a:lnTo>
                <a:lnTo>
                  <a:pt x="684883" y="1045840"/>
                </a:lnTo>
                <a:cubicBezTo>
                  <a:pt x="662887" y="993835"/>
                  <a:pt x="611392" y="957345"/>
                  <a:pt x="551375" y="957345"/>
                </a:cubicBezTo>
                <a:cubicBezTo>
                  <a:pt x="471352" y="957345"/>
                  <a:pt x="406481" y="1022216"/>
                  <a:pt x="406481" y="1102239"/>
                </a:cubicBezTo>
                <a:lnTo>
                  <a:pt x="413599" y="1137496"/>
                </a:lnTo>
                <a:lnTo>
                  <a:pt x="36155" y="1224010"/>
                </a:lnTo>
                <a:cubicBezTo>
                  <a:pt x="-61462" y="794551"/>
                  <a:pt x="40984" y="344329"/>
                  <a:pt x="314519" y="0"/>
                </a:cubicBezTo>
                <a:close/>
              </a:path>
            </a:pathLst>
          </a:custGeom>
          <a:solidFill>
            <a:schemeClr val="tx1"/>
          </a:solidFill>
          <a:ln w="1905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8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900" dirty="0" err="1">
              <a:solidFill>
                <a:schemeClr val="bg1"/>
              </a:solidFill>
              <a:ea typeface="ＭＳ Ｐゴシック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A5287B38-EFC1-4CFF-AE44-601985F83F0A}"/>
              </a:ext>
            </a:extLst>
          </p:cNvPr>
          <p:cNvSpPr/>
          <p:nvPr/>
        </p:nvSpPr>
        <p:spPr>
          <a:xfrm>
            <a:off x="4182480" y="2404929"/>
            <a:ext cx="797403" cy="797402"/>
          </a:xfrm>
          <a:prstGeom prst="ellipse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900" dirty="0" err="1">
              <a:solidFill>
                <a:schemeClr val="tx1"/>
              </a:solidFill>
              <a:ea typeface="ＭＳ Ｐゴシック"/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244BAEBE-5998-4A24-A955-96ACA7A75D1C}"/>
              </a:ext>
            </a:extLst>
          </p:cNvPr>
          <p:cNvGrpSpPr/>
          <p:nvPr/>
        </p:nvGrpSpPr>
        <p:grpSpPr>
          <a:xfrm>
            <a:off x="4286594" y="2596098"/>
            <a:ext cx="578215" cy="415065"/>
            <a:chOff x="6505576" y="2547937"/>
            <a:chExt cx="382588" cy="274637"/>
          </a:xfrm>
          <a:solidFill>
            <a:schemeClr val="bg1"/>
          </a:solidFill>
        </p:grpSpPr>
        <p:sp>
          <p:nvSpPr>
            <p:cNvPr id="62" name="Freeform 49">
              <a:extLst>
                <a:ext uri="{FF2B5EF4-FFF2-40B4-BE49-F238E27FC236}">
                  <a16:creationId xmlns:a16="http://schemas.microsoft.com/office/drawing/2014/main" id="{915C1D97-AF4B-4862-AF08-774A28C8878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05576" y="2584449"/>
              <a:ext cx="241300" cy="238125"/>
            </a:xfrm>
            <a:custGeom>
              <a:avLst/>
              <a:gdLst>
                <a:gd name="T0" fmla="*/ 113 w 113"/>
                <a:gd name="T1" fmla="*/ 53 h 112"/>
                <a:gd name="T2" fmla="*/ 109 w 113"/>
                <a:gd name="T3" fmla="*/ 49 h 112"/>
                <a:gd name="T4" fmla="*/ 97 w 113"/>
                <a:gd name="T5" fmla="*/ 48 h 112"/>
                <a:gd name="T6" fmla="*/ 91 w 113"/>
                <a:gd name="T7" fmla="*/ 34 h 112"/>
                <a:gd name="T8" fmla="*/ 99 w 113"/>
                <a:gd name="T9" fmla="*/ 25 h 112"/>
                <a:gd name="T10" fmla="*/ 99 w 113"/>
                <a:gd name="T11" fmla="*/ 19 h 112"/>
                <a:gd name="T12" fmla="*/ 94 w 113"/>
                <a:gd name="T13" fmla="*/ 14 h 112"/>
                <a:gd name="T14" fmla="*/ 88 w 113"/>
                <a:gd name="T15" fmla="*/ 14 h 112"/>
                <a:gd name="T16" fmla="*/ 79 w 113"/>
                <a:gd name="T17" fmla="*/ 22 h 112"/>
                <a:gd name="T18" fmla="*/ 65 w 113"/>
                <a:gd name="T19" fmla="*/ 16 h 112"/>
                <a:gd name="T20" fmla="*/ 64 w 113"/>
                <a:gd name="T21" fmla="*/ 4 h 112"/>
                <a:gd name="T22" fmla="*/ 60 w 113"/>
                <a:gd name="T23" fmla="*/ 0 h 112"/>
                <a:gd name="T24" fmla="*/ 53 w 113"/>
                <a:gd name="T25" fmla="*/ 0 h 112"/>
                <a:gd name="T26" fmla="*/ 49 w 113"/>
                <a:gd name="T27" fmla="*/ 4 h 112"/>
                <a:gd name="T28" fmla="*/ 48 w 113"/>
                <a:gd name="T29" fmla="*/ 16 h 112"/>
                <a:gd name="T30" fmla="*/ 34 w 113"/>
                <a:gd name="T31" fmla="*/ 22 h 112"/>
                <a:gd name="T32" fmla="*/ 25 w 113"/>
                <a:gd name="T33" fmla="*/ 14 h 112"/>
                <a:gd name="T34" fmla="*/ 19 w 113"/>
                <a:gd name="T35" fmla="*/ 14 h 112"/>
                <a:gd name="T36" fmla="*/ 14 w 113"/>
                <a:gd name="T37" fmla="*/ 19 h 112"/>
                <a:gd name="T38" fmla="*/ 14 w 113"/>
                <a:gd name="T39" fmla="*/ 25 h 112"/>
                <a:gd name="T40" fmla="*/ 22 w 113"/>
                <a:gd name="T41" fmla="*/ 34 h 112"/>
                <a:gd name="T42" fmla="*/ 16 w 113"/>
                <a:gd name="T43" fmla="*/ 48 h 112"/>
                <a:gd name="T44" fmla="*/ 4 w 113"/>
                <a:gd name="T45" fmla="*/ 49 h 112"/>
                <a:gd name="T46" fmla="*/ 0 w 113"/>
                <a:gd name="T47" fmla="*/ 53 h 112"/>
                <a:gd name="T48" fmla="*/ 0 w 113"/>
                <a:gd name="T49" fmla="*/ 60 h 112"/>
                <a:gd name="T50" fmla="*/ 4 w 113"/>
                <a:gd name="T51" fmla="*/ 64 h 112"/>
                <a:gd name="T52" fmla="*/ 16 w 113"/>
                <a:gd name="T53" fmla="*/ 65 h 112"/>
                <a:gd name="T54" fmla="*/ 22 w 113"/>
                <a:gd name="T55" fmla="*/ 79 h 112"/>
                <a:gd name="T56" fmla="*/ 14 w 113"/>
                <a:gd name="T57" fmla="*/ 88 h 112"/>
                <a:gd name="T58" fmla="*/ 14 w 113"/>
                <a:gd name="T59" fmla="*/ 93 h 112"/>
                <a:gd name="T60" fmla="*/ 19 w 113"/>
                <a:gd name="T61" fmla="*/ 98 h 112"/>
                <a:gd name="T62" fmla="*/ 25 w 113"/>
                <a:gd name="T63" fmla="*/ 98 h 112"/>
                <a:gd name="T64" fmla="*/ 34 w 113"/>
                <a:gd name="T65" fmla="*/ 91 h 112"/>
                <a:gd name="T66" fmla="*/ 48 w 113"/>
                <a:gd name="T67" fmla="*/ 97 h 112"/>
                <a:gd name="T68" fmla="*/ 49 w 113"/>
                <a:gd name="T69" fmla="*/ 108 h 112"/>
                <a:gd name="T70" fmla="*/ 53 w 113"/>
                <a:gd name="T71" fmla="*/ 112 h 112"/>
                <a:gd name="T72" fmla="*/ 60 w 113"/>
                <a:gd name="T73" fmla="*/ 112 h 112"/>
                <a:gd name="T74" fmla="*/ 64 w 113"/>
                <a:gd name="T75" fmla="*/ 108 h 112"/>
                <a:gd name="T76" fmla="*/ 65 w 113"/>
                <a:gd name="T77" fmla="*/ 97 h 112"/>
                <a:gd name="T78" fmla="*/ 79 w 113"/>
                <a:gd name="T79" fmla="*/ 91 h 112"/>
                <a:gd name="T80" fmla="*/ 88 w 113"/>
                <a:gd name="T81" fmla="*/ 98 h 112"/>
                <a:gd name="T82" fmla="*/ 94 w 113"/>
                <a:gd name="T83" fmla="*/ 98 h 112"/>
                <a:gd name="T84" fmla="*/ 99 w 113"/>
                <a:gd name="T85" fmla="*/ 93 h 112"/>
                <a:gd name="T86" fmla="*/ 99 w 113"/>
                <a:gd name="T87" fmla="*/ 88 h 112"/>
                <a:gd name="T88" fmla="*/ 91 w 113"/>
                <a:gd name="T89" fmla="*/ 79 h 112"/>
                <a:gd name="T90" fmla="*/ 97 w 113"/>
                <a:gd name="T91" fmla="*/ 65 h 112"/>
                <a:gd name="T92" fmla="*/ 109 w 113"/>
                <a:gd name="T93" fmla="*/ 64 h 112"/>
                <a:gd name="T94" fmla="*/ 113 w 113"/>
                <a:gd name="T95" fmla="*/ 60 h 112"/>
                <a:gd name="T96" fmla="*/ 113 w 113"/>
                <a:gd name="T97" fmla="*/ 53 h 112"/>
                <a:gd name="T98" fmla="*/ 56 w 113"/>
                <a:gd name="T99" fmla="*/ 79 h 112"/>
                <a:gd name="T100" fmla="*/ 34 w 113"/>
                <a:gd name="T101" fmla="*/ 56 h 112"/>
                <a:gd name="T102" fmla="*/ 56 w 113"/>
                <a:gd name="T103" fmla="*/ 34 h 112"/>
                <a:gd name="T104" fmla="*/ 79 w 113"/>
                <a:gd name="T105" fmla="*/ 56 h 112"/>
                <a:gd name="T106" fmla="*/ 56 w 113"/>
                <a:gd name="T107" fmla="*/ 79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12">
                  <a:moveTo>
                    <a:pt x="113" y="53"/>
                  </a:moveTo>
                  <a:cubicBezTo>
                    <a:pt x="113" y="51"/>
                    <a:pt x="111" y="49"/>
                    <a:pt x="109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6" y="43"/>
                    <a:pt x="94" y="38"/>
                    <a:pt x="91" y="34"/>
                  </a:cubicBezTo>
                  <a:cubicBezTo>
                    <a:pt x="99" y="25"/>
                    <a:pt x="99" y="25"/>
                    <a:pt x="99" y="25"/>
                  </a:cubicBezTo>
                  <a:cubicBezTo>
                    <a:pt x="100" y="23"/>
                    <a:pt x="100" y="20"/>
                    <a:pt x="99" y="19"/>
                  </a:cubicBezTo>
                  <a:cubicBezTo>
                    <a:pt x="97" y="18"/>
                    <a:pt x="95" y="15"/>
                    <a:pt x="94" y="14"/>
                  </a:cubicBezTo>
                  <a:cubicBezTo>
                    <a:pt x="92" y="13"/>
                    <a:pt x="90" y="13"/>
                    <a:pt x="88" y="14"/>
                  </a:cubicBezTo>
                  <a:cubicBezTo>
                    <a:pt x="79" y="22"/>
                    <a:pt x="79" y="22"/>
                    <a:pt x="79" y="22"/>
                  </a:cubicBezTo>
                  <a:cubicBezTo>
                    <a:pt x="75" y="19"/>
                    <a:pt x="70" y="17"/>
                    <a:pt x="65" y="16"/>
                  </a:cubicBezTo>
                  <a:cubicBezTo>
                    <a:pt x="64" y="4"/>
                    <a:pt x="64" y="4"/>
                    <a:pt x="64" y="4"/>
                  </a:cubicBezTo>
                  <a:cubicBezTo>
                    <a:pt x="64" y="2"/>
                    <a:pt x="62" y="0"/>
                    <a:pt x="60" y="0"/>
                  </a:cubicBezTo>
                  <a:cubicBezTo>
                    <a:pt x="58" y="0"/>
                    <a:pt x="55" y="0"/>
                    <a:pt x="53" y="0"/>
                  </a:cubicBezTo>
                  <a:cubicBezTo>
                    <a:pt x="51" y="0"/>
                    <a:pt x="49" y="2"/>
                    <a:pt x="49" y="4"/>
                  </a:cubicBezTo>
                  <a:cubicBezTo>
                    <a:pt x="48" y="16"/>
                    <a:pt x="48" y="16"/>
                    <a:pt x="48" y="16"/>
                  </a:cubicBezTo>
                  <a:cubicBezTo>
                    <a:pt x="43" y="17"/>
                    <a:pt x="38" y="19"/>
                    <a:pt x="34" y="22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3" y="13"/>
                    <a:pt x="21" y="13"/>
                    <a:pt x="19" y="14"/>
                  </a:cubicBezTo>
                  <a:cubicBezTo>
                    <a:pt x="18" y="15"/>
                    <a:pt x="16" y="18"/>
                    <a:pt x="14" y="19"/>
                  </a:cubicBezTo>
                  <a:cubicBezTo>
                    <a:pt x="13" y="20"/>
                    <a:pt x="13" y="23"/>
                    <a:pt x="14" y="25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19" y="38"/>
                    <a:pt x="17" y="43"/>
                    <a:pt x="16" y="48"/>
                  </a:cubicBezTo>
                  <a:cubicBezTo>
                    <a:pt x="4" y="49"/>
                    <a:pt x="4" y="49"/>
                    <a:pt x="4" y="49"/>
                  </a:cubicBezTo>
                  <a:cubicBezTo>
                    <a:pt x="2" y="49"/>
                    <a:pt x="0" y="51"/>
                    <a:pt x="0" y="53"/>
                  </a:cubicBezTo>
                  <a:cubicBezTo>
                    <a:pt x="0" y="55"/>
                    <a:pt x="0" y="58"/>
                    <a:pt x="0" y="60"/>
                  </a:cubicBezTo>
                  <a:cubicBezTo>
                    <a:pt x="0" y="62"/>
                    <a:pt x="2" y="64"/>
                    <a:pt x="4" y="64"/>
                  </a:cubicBezTo>
                  <a:cubicBezTo>
                    <a:pt x="16" y="65"/>
                    <a:pt x="16" y="65"/>
                    <a:pt x="16" y="65"/>
                  </a:cubicBezTo>
                  <a:cubicBezTo>
                    <a:pt x="17" y="70"/>
                    <a:pt x="19" y="75"/>
                    <a:pt x="22" y="79"/>
                  </a:cubicBezTo>
                  <a:cubicBezTo>
                    <a:pt x="14" y="88"/>
                    <a:pt x="14" y="88"/>
                    <a:pt x="14" y="88"/>
                  </a:cubicBezTo>
                  <a:cubicBezTo>
                    <a:pt x="13" y="90"/>
                    <a:pt x="13" y="92"/>
                    <a:pt x="14" y="93"/>
                  </a:cubicBezTo>
                  <a:cubicBezTo>
                    <a:pt x="16" y="95"/>
                    <a:pt x="18" y="97"/>
                    <a:pt x="19" y="98"/>
                  </a:cubicBezTo>
                  <a:cubicBezTo>
                    <a:pt x="21" y="100"/>
                    <a:pt x="23" y="100"/>
                    <a:pt x="25" y="98"/>
                  </a:cubicBezTo>
                  <a:cubicBezTo>
                    <a:pt x="34" y="91"/>
                    <a:pt x="34" y="91"/>
                    <a:pt x="34" y="91"/>
                  </a:cubicBezTo>
                  <a:cubicBezTo>
                    <a:pt x="38" y="94"/>
                    <a:pt x="43" y="96"/>
                    <a:pt x="48" y="97"/>
                  </a:cubicBezTo>
                  <a:cubicBezTo>
                    <a:pt x="49" y="108"/>
                    <a:pt x="49" y="108"/>
                    <a:pt x="49" y="108"/>
                  </a:cubicBezTo>
                  <a:cubicBezTo>
                    <a:pt x="49" y="111"/>
                    <a:pt x="51" y="112"/>
                    <a:pt x="53" y="112"/>
                  </a:cubicBezTo>
                  <a:cubicBezTo>
                    <a:pt x="55" y="112"/>
                    <a:pt x="58" y="112"/>
                    <a:pt x="60" y="112"/>
                  </a:cubicBezTo>
                  <a:cubicBezTo>
                    <a:pt x="62" y="112"/>
                    <a:pt x="64" y="111"/>
                    <a:pt x="64" y="108"/>
                  </a:cubicBezTo>
                  <a:cubicBezTo>
                    <a:pt x="65" y="97"/>
                    <a:pt x="65" y="97"/>
                    <a:pt x="65" y="97"/>
                  </a:cubicBezTo>
                  <a:cubicBezTo>
                    <a:pt x="70" y="96"/>
                    <a:pt x="75" y="94"/>
                    <a:pt x="79" y="91"/>
                  </a:cubicBezTo>
                  <a:cubicBezTo>
                    <a:pt x="88" y="98"/>
                    <a:pt x="88" y="98"/>
                    <a:pt x="88" y="98"/>
                  </a:cubicBezTo>
                  <a:cubicBezTo>
                    <a:pt x="90" y="100"/>
                    <a:pt x="92" y="100"/>
                    <a:pt x="94" y="98"/>
                  </a:cubicBezTo>
                  <a:cubicBezTo>
                    <a:pt x="95" y="97"/>
                    <a:pt x="97" y="95"/>
                    <a:pt x="99" y="93"/>
                  </a:cubicBezTo>
                  <a:cubicBezTo>
                    <a:pt x="100" y="92"/>
                    <a:pt x="100" y="90"/>
                    <a:pt x="99" y="88"/>
                  </a:cubicBezTo>
                  <a:cubicBezTo>
                    <a:pt x="91" y="79"/>
                    <a:pt x="91" y="79"/>
                    <a:pt x="91" y="79"/>
                  </a:cubicBezTo>
                  <a:cubicBezTo>
                    <a:pt x="94" y="75"/>
                    <a:pt x="96" y="70"/>
                    <a:pt x="97" y="65"/>
                  </a:cubicBezTo>
                  <a:cubicBezTo>
                    <a:pt x="109" y="64"/>
                    <a:pt x="109" y="64"/>
                    <a:pt x="109" y="64"/>
                  </a:cubicBezTo>
                  <a:cubicBezTo>
                    <a:pt x="111" y="64"/>
                    <a:pt x="113" y="62"/>
                    <a:pt x="113" y="60"/>
                  </a:cubicBezTo>
                  <a:cubicBezTo>
                    <a:pt x="113" y="58"/>
                    <a:pt x="113" y="55"/>
                    <a:pt x="113" y="53"/>
                  </a:cubicBezTo>
                  <a:close/>
                  <a:moveTo>
                    <a:pt x="56" y="79"/>
                  </a:moveTo>
                  <a:cubicBezTo>
                    <a:pt x="44" y="79"/>
                    <a:pt x="34" y="69"/>
                    <a:pt x="34" y="56"/>
                  </a:cubicBezTo>
                  <a:cubicBezTo>
                    <a:pt x="34" y="44"/>
                    <a:pt x="44" y="34"/>
                    <a:pt x="56" y="34"/>
                  </a:cubicBezTo>
                  <a:cubicBezTo>
                    <a:pt x="69" y="34"/>
                    <a:pt x="79" y="44"/>
                    <a:pt x="79" y="56"/>
                  </a:cubicBezTo>
                  <a:cubicBezTo>
                    <a:pt x="79" y="69"/>
                    <a:pt x="69" y="79"/>
                    <a:pt x="56" y="79"/>
                  </a:cubicBezTo>
                  <a:close/>
                </a:path>
              </a:pathLst>
            </a:custGeom>
            <a:grp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e-DE" sz="900">
                <a:ea typeface="ＭＳ Ｐゴシック"/>
              </a:endParaRPr>
            </a:p>
          </p:txBody>
        </p:sp>
        <p:sp>
          <p:nvSpPr>
            <p:cNvPr id="63" name="Freeform 50">
              <a:extLst>
                <a:ext uri="{FF2B5EF4-FFF2-40B4-BE49-F238E27FC236}">
                  <a16:creationId xmlns:a16="http://schemas.microsoft.com/office/drawing/2014/main" id="{C847D9BF-C87D-4914-A5CA-CD942C77C3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27826" y="2547937"/>
              <a:ext cx="160338" cy="161925"/>
            </a:xfrm>
            <a:custGeom>
              <a:avLst/>
              <a:gdLst>
                <a:gd name="T0" fmla="*/ 74 w 76"/>
                <a:gd name="T1" fmla="*/ 47 h 76"/>
                <a:gd name="T2" fmla="*/ 67 w 76"/>
                <a:gd name="T3" fmla="*/ 43 h 76"/>
                <a:gd name="T4" fmla="*/ 67 w 76"/>
                <a:gd name="T5" fmla="*/ 33 h 76"/>
                <a:gd name="T6" fmla="*/ 74 w 76"/>
                <a:gd name="T7" fmla="*/ 29 h 76"/>
                <a:gd name="T8" fmla="*/ 76 w 76"/>
                <a:gd name="T9" fmla="*/ 25 h 76"/>
                <a:gd name="T10" fmla="*/ 74 w 76"/>
                <a:gd name="T11" fmla="*/ 21 h 76"/>
                <a:gd name="T12" fmla="*/ 70 w 76"/>
                <a:gd name="T13" fmla="*/ 19 h 76"/>
                <a:gd name="T14" fmla="*/ 62 w 76"/>
                <a:gd name="T15" fmla="*/ 22 h 76"/>
                <a:gd name="T16" fmla="*/ 55 w 76"/>
                <a:gd name="T17" fmla="*/ 14 h 76"/>
                <a:gd name="T18" fmla="*/ 57 w 76"/>
                <a:gd name="T19" fmla="*/ 6 h 76"/>
                <a:gd name="T20" fmla="*/ 56 w 76"/>
                <a:gd name="T21" fmla="*/ 3 h 76"/>
                <a:gd name="T22" fmla="*/ 51 w 76"/>
                <a:gd name="T23" fmla="*/ 1 h 76"/>
                <a:gd name="T24" fmla="*/ 48 w 76"/>
                <a:gd name="T25" fmla="*/ 2 h 76"/>
                <a:gd name="T26" fmla="*/ 44 w 76"/>
                <a:gd name="T27" fmla="*/ 10 h 76"/>
                <a:gd name="T28" fmla="*/ 33 w 76"/>
                <a:gd name="T29" fmla="*/ 10 h 76"/>
                <a:gd name="T30" fmla="*/ 29 w 76"/>
                <a:gd name="T31" fmla="*/ 2 h 76"/>
                <a:gd name="T32" fmla="*/ 26 w 76"/>
                <a:gd name="T33" fmla="*/ 1 h 76"/>
                <a:gd name="T34" fmla="*/ 21 w 76"/>
                <a:gd name="T35" fmla="*/ 3 h 76"/>
                <a:gd name="T36" fmla="*/ 19 w 76"/>
                <a:gd name="T37" fmla="*/ 6 h 76"/>
                <a:gd name="T38" fmla="*/ 22 w 76"/>
                <a:gd name="T39" fmla="*/ 14 h 76"/>
                <a:gd name="T40" fmla="*/ 14 w 76"/>
                <a:gd name="T41" fmla="*/ 22 h 76"/>
                <a:gd name="T42" fmla="*/ 6 w 76"/>
                <a:gd name="T43" fmla="*/ 19 h 76"/>
                <a:gd name="T44" fmla="*/ 3 w 76"/>
                <a:gd name="T45" fmla="*/ 21 h 76"/>
                <a:gd name="T46" fmla="*/ 1 w 76"/>
                <a:gd name="T47" fmla="*/ 25 h 76"/>
                <a:gd name="T48" fmla="*/ 3 w 76"/>
                <a:gd name="T49" fmla="*/ 29 h 76"/>
                <a:gd name="T50" fmla="*/ 10 w 76"/>
                <a:gd name="T51" fmla="*/ 33 h 76"/>
                <a:gd name="T52" fmla="*/ 10 w 76"/>
                <a:gd name="T53" fmla="*/ 44 h 76"/>
                <a:gd name="T54" fmla="*/ 3 w 76"/>
                <a:gd name="T55" fmla="*/ 47 h 76"/>
                <a:gd name="T56" fmla="*/ 1 w 76"/>
                <a:gd name="T57" fmla="*/ 51 h 76"/>
                <a:gd name="T58" fmla="*/ 3 w 76"/>
                <a:gd name="T59" fmla="*/ 55 h 76"/>
                <a:gd name="T60" fmla="*/ 6 w 76"/>
                <a:gd name="T61" fmla="*/ 57 h 76"/>
                <a:gd name="T62" fmla="*/ 14 w 76"/>
                <a:gd name="T63" fmla="*/ 54 h 76"/>
                <a:gd name="T64" fmla="*/ 22 w 76"/>
                <a:gd name="T65" fmla="*/ 62 h 76"/>
                <a:gd name="T66" fmla="*/ 19 w 76"/>
                <a:gd name="T67" fmla="*/ 70 h 76"/>
                <a:gd name="T68" fmla="*/ 21 w 76"/>
                <a:gd name="T69" fmla="*/ 73 h 76"/>
                <a:gd name="T70" fmla="*/ 26 w 76"/>
                <a:gd name="T71" fmla="*/ 75 h 76"/>
                <a:gd name="T72" fmla="*/ 29 w 76"/>
                <a:gd name="T73" fmla="*/ 74 h 76"/>
                <a:gd name="T74" fmla="*/ 33 w 76"/>
                <a:gd name="T75" fmla="*/ 66 h 76"/>
                <a:gd name="T76" fmla="*/ 44 w 76"/>
                <a:gd name="T77" fmla="*/ 66 h 76"/>
                <a:gd name="T78" fmla="*/ 48 w 76"/>
                <a:gd name="T79" fmla="*/ 74 h 76"/>
                <a:gd name="T80" fmla="*/ 51 w 76"/>
                <a:gd name="T81" fmla="*/ 75 h 76"/>
                <a:gd name="T82" fmla="*/ 56 w 76"/>
                <a:gd name="T83" fmla="*/ 73 h 76"/>
                <a:gd name="T84" fmla="*/ 57 w 76"/>
                <a:gd name="T85" fmla="*/ 70 h 76"/>
                <a:gd name="T86" fmla="*/ 55 w 76"/>
                <a:gd name="T87" fmla="*/ 62 h 76"/>
                <a:gd name="T88" fmla="*/ 62 w 76"/>
                <a:gd name="T89" fmla="*/ 54 h 76"/>
                <a:gd name="T90" fmla="*/ 70 w 76"/>
                <a:gd name="T91" fmla="*/ 57 h 76"/>
                <a:gd name="T92" fmla="*/ 74 w 76"/>
                <a:gd name="T93" fmla="*/ 55 h 76"/>
                <a:gd name="T94" fmla="*/ 76 w 76"/>
                <a:gd name="T95" fmla="*/ 51 h 76"/>
                <a:gd name="T96" fmla="*/ 74 w 76"/>
                <a:gd name="T97" fmla="*/ 47 h 76"/>
                <a:gd name="T98" fmla="*/ 43 w 76"/>
                <a:gd name="T99" fmla="*/ 49 h 76"/>
                <a:gd name="T100" fmla="*/ 28 w 76"/>
                <a:gd name="T101" fmla="*/ 42 h 76"/>
                <a:gd name="T102" fmla="*/ 34 w 76"/>
                <a:gd name="T103" fmla="*/ 27 h 76"/>
                <a:gd name="T104" fmla="*/ 49 w 76"/>
                <a:gd name="T105" fmla="*/ 34 h 76"/>
                <a:gd name="T106" fmla="*/ 43 w 76"/>
                <a:gd name="T107" fmla="*/ 4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6" h="76">
                  <a:moveTo>
                    <a:pt x="74" y="47"/>
                  </a:moveTo>
                  <a:cubicBezTo>
                    <a:pt x="67" y="43"/>
                    <a:pt x="67" y="43"/>
                    <a:pt x="67" y="43"/>
                  </a:cubicBezTo>
                  <a:cubicBezTo>
                    <a:pt x="67" y="40"/>
                    <a:pt x="67" y="36"/>
                    <a:pt x="67" y="33"/>
                  </a:cubicBezTo>
                  <a:cubicBezTo>
                    <a:pt x="74" y="29"/>
                    <a:pt x="74" y="29"/>
                    <a:pt x="74" y="29"/>
                  </a:cubicBezTo>
                  <a:cubicBezTo>
                    <a:pt x="75" y="28"/>
                    <a:pt x="76" y="27"/>
                    <a:pt x="76" y="25"/>
                  </a:cubicBezTo>
                  <a:cubicBezTo>
                    <a:pt x="75" y="24"/>
                    <a:pt x="74" y="22"/>
                    <a:pt x="74" y="21"/>
                  </a:cubicBezTo>
                  <a:cubicBezTo>
                    <a:pt x="73" y="19"/>
                    <a:pt x="72" y="19"/>
                    <a:pt x="70" y="19"/>
                  </a:cubicBezTo>
                  <a:cubicBezTo>
                    <a:pt x="62" y="22"/>
                    <a:pt x="62" y="22"/>
                    <a:pt x="62" y="22"/>
                  </a:cubicBezTo>
                  <a:cubicBezTo>
                    <a:pt x="60" y="19"/>
                    <a:pt x="58" y="16"/>
                    <a:pt x="55" y="14"/>
                  </a:cubicBezTo>
                  <a:cubicBezTo>
                    <a:pt x="57" y="6"/>
                    <a:pt x="57" y="6"/>
                    <a:pt x="57" y="6"/>
                  </a:cubicBezTo>
                  <a:cubicBezTo>
                    <a:pt x="58" y="5"/>
                    <a:pt x="57" y="3"/>
                    <a:pt x="56" y="3"/>
                  </a:cubicBezTo>
                  <a:cubicBezTo>
                    <a:pt x="54" y="2"/>
                    <a:pt x="52" y="1"/>
                    <a:pt x="51" y="1"/>
                  </a:cubicBezTo>
                  <a:cubicBezTo>
                    <a:pt x="50" y="0"/>
                    <a:pt x="48" y="1"/>
                    <a:pt x="48" y="2"/>
                  </a:cubicBezTo>
                  <a:cubicBezTo>
                    <a:pt x="44" y="10"/>
                    <a:pt x="44" y="10"/>
                    <a:pt x="44" y="10"/>
                  </a:cubicBezTo>
                  <a:cubicBezTo>
                    <a:pt x="40" y="9"/>
                    <a:pt x="37" y="9"/>
                    <a:pt x="33" y="10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28" y="1"/>
                    <a:pt x="27" y="0"/>
                    <a:pt x="26" y="1"/>
                  </a:cubicBezTo>
                  <a:cubicBezTo>
                    <a:pt x="24" y="1"/>
                    <a:pt x="22" y="2"/>
                    <a:pt x="21" y="3"/>
                  </a:cubicBezTo>
                  <a:cubicBezTo>
                    <a:pt x="20" y="3"/>
                    <a:pt x="19" y="5"/>
                    <a:pt x="19" y="6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19" y="16"/>
                    <a:pt x="16" y="19"/>
                    <a:pt x="14" y="22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5" y="19"/>
                    <a:pt x="3" y="19"/>
                    <a:pt x="3" y="21"/>
                  </a:cubicBezTo>
                  <a:cubicBezTo>
                    <a:pt x="2" y="22"/>
                    <a:pt x="2" y="24"/>
                    <a:pt x="1" y="25"/>
                  </a:cubicBezTo>
                  <a:cubicBezTo>
                    <a:pt x="0" y="27"/>
                    <a:pt x="1" y="28"/>
                    <a:pt x="3" y="29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9" y="36"/>
                    <a:pt x="9" y="40"/>
                    <a:pt x="10" y="44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1" y="48"/>
                    <a:pt x="0" y="50"/>
                    <a:pt x="1" y="51"/>
                  </a:cubicBezTo>
                  <a:cubicBezTo>
                    <a:pt x="2" y="52"/>
                    <a:pt x="2" y="54"/>
                    <a:pt x="3" y="55"/>
                  </a:cubicBezTo>
                  <a:cubicBezTo>
                    <a:pt x="3" y="57"/>
                    <a:pt x="5" y="57"/>
                    <a:pt x="6" y="57"/>
                  </a:cubicBezTo>
                  <a:cubicBezTo>
                    <a:pt x="14" y="54"/>
                    <a:pt x="14" y="54"/>
                    <a:pt x="14" y="54"/>
                  </a:cubicBezTo>
                  <a:cubicBezTo>
                    <a:pt x="16" y="57"/>
                    <a:pt x="19" y="60"/>
                    <a:pt x="22" y="62"/>
                  </a:cubicBezTo>
                  <a:cubicBezTo>
                    <a:pt x="19" y="70"/>
                    <a:pt x="19" y="70"/>
                    <a:pt x="19" y="70"/>
                  </a:cubicBezTo>
                  <a:cubicBezTo>
                    <a:pt x="19" y="71"/>
                    <a:pt x="20" y="73"/>
                    <a:pt x="21" y="73"/>
                  </a:cubicBezTo>
                  <a:cubicBezTo>
                    <a:pt x="22" y="74"/>
                    <a:pt x="24" y="75"/>
                    <a:pt x="26" y="75"/>
                  </a:cubicBezTo>
                  <a:cubicBezTo>
                    <a:pt x="27" y="76"/>
                    <a:pt x="28" y="75"/>
                    <a:pt x="29" y="74"/>
                  </a:cubicBezTo>
                  <a:cubicBezTo>
                    <a:pt x="33" y="66"/>
                    <a:pt x="33" y="66"/>
                    <a:pt x="33" y="66"/>
                  </a:cubicBezTo>
                  <a:cubicBezTo>
                    <a:pt x="36" y="67"/>
                    <a:pt x="40" y="67"/>
                    <a:pt x="44" y="66"/>
                  </a:cubicBezTo>
                  <a:cubicBezTo>
                    <a:pt x="48" y="74"/>
                    <a:pt x="48" y="74"/>
                    <a:pt x="48" y="74"/>
                  </a:cubicBezTo>
                  <a:cubicBezTo>
                    <a:pt x="48" y="75"/>
                    <a:pt x="50" y="76"/>
                    <a:pt x="51" y="75"/>
                  </a:cubicBezTo>
                  <a:cubicBezTo>
                    <a:pt x="52" y="75"/>
                    <a:pt x="54" y="74"/>
                    <a:pt x="56" y="73"/>
                  </a:cubicBezTo>
                  <a:cubicBezTo>
                    <a:pt x="57" y="73"/>
                    <a:pt x="58" y="71"/>
                    <a:pt x="57" y="70"/>
                  </a:cubicBezTo>
                  <a:cubicBezTo>
                    <a:pt x="55" y="62"/>
                    <a:pt x="55" y="62"/>
                    <a:pt x="55" y="62"/>
                  </a:cubicBezTo>
                  <a:cubicBezTo>
                    <a:pt x="58" y="60"/>
                    <a:pt x="60" y="57"/>
                    <a:pt x="62" y="54"/>
                  </a:cubicBezTo>
                  <a:cubicBezTo>
                    <a:pt x="70" y="57"/>
                    <a:pt x="70" y="57"/>
                    <a:pt x="70" y="57"/>
                  </a:cubicBezTo>
                  <a:cubicBezTo>
                    <a:pt x="72" y="57"/>
                    <a:pt x="73" y="57"/>
                    <a:pt x="74" y="55"/>
                  </a:cubicBezTo>
                  <a:cubicBezTo>
                    <a:pt x="74" y="54"/>
                    <a:pt x="75" y="52"/>
                    <a:pt x="76" y="51"/>
                  </a:cubicBezTo>
                  <a:cubicBezTo>
                    <a:pt x="76" y="50"/>
                    <a:pt x="75" y="48"/>
                    <a:pt x="74" y="47"/>
                  </a:cubicBezTo>
                  <a:close/>
                  <a:moveTo>
                    <a:pt x="43" y="49"/>
                  </a:moveTo>
                  <a:cubicBezTo>
                    <a:pt x="37" y="51"/>
                    <a:pt x="30" y="48"/>
                    <a:pt x="28" y="42"/>
                  </a:cubicBezTo>
                  <a:cubicBezTo>
                    <a:pt x="25" y="37"/>
                    <a:pt x="28" y="30"/>
                    <a:pt x="34" y="27"/>
                  </a:cubicBezTo>
                  <a:cubicBezTo>
                    <a:pt x="40" y="25"/>
                    <a:pt x="47" y="28"/>
                    <a:pt x="49" y="34"/>
                  </a:cubicBezTo>
                  <a:cubicBezTo>
                    <a:pt x="51" y="40"/>
                    <a:pt x="49" y="46"/>
                    <a:pt x="43" y="49"/>
                  </a:cubicBezTo>
                  <a:close/>
                </a:path>
              </a:pathLst>
            </a:custGeom>
            <a:grp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e-DE" sz="900">
                <a:ea typeface="ＭＳ Ｐゴシック"/>
              </a:endParaRP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5E52265B-C9BF-4DAC-A7FF-E2FCC5E3DD28}"/>
              </a:ext>
            </a:extLst>
          </p:cNvPr>
          <p:cNvSpPr txBox="1">
            <a:spLocks/>
          </p:cNvSpPr>
          <p:nvPr/>
        </p:nvSpPr>
        <p:spPr>
          <a:xfrm>
            <a:off x="3838306" y="1767729"/>
            <a:ext cx="614111" cy="115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defTabSz="671480" fontAlgn="base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defRPr/>
            </a:pPr>
            <a:r>
              <a:rPr lang="de-DE" sz="750" dirty="0">
                <a:solidFill>
                  <a:schemeClr val="bg1"/>
                </a:solidFill>
                <a:ea typeface="ＭＳ Ｐゴシック"/>
              </a:rPr>
              <a:t>Front- End(s)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03C9593C-2254-41AA-B998-A0F0A700EA3D}"/>
              </a:ext>
            </a:extLst>
          </p:cNvPr>
          <p:cNvSpPr txBox="1">
            <a:spLocks/>
          </p:cNvSpPr>
          <p:nvPr/>
        </p:nvSpPr>
        <p:spPr>
          <a:xfrm>
            <a:off x="3284743" y="2545386"/>
            <a:ext cx="721305" cy="115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algn="ctr" defTabSz="671480" fontAlgn="base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defRPr/>
            </a:pPr>
            <a:r>
              <a:rPr lang="de-DE" sz="750" dirty="0">
                <a:solidFill>
                  <a:schemeClr val="bg1"/>
                </a:solidFill>
                <a:ea typeface="ＭＳ Ｐゴシック"/>
              </a:rPr>
              <a:t>Gesetzgebung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96A5F9C-12D7-4BA3-9269-C0DBEF80B089}"/>
              </a:ext>
            </a:extLst>
          </p:cNvPr>
          <p:cNvSpPr txBox="1">
            <a:spLocks/>
          </p:cNvSpPr>
          <p:nvPr/>
        </p:nvSpPr>
        <p:spPr>
          <a:xfrm>
            <a:off x="3442761" y="3147479"/>
            <a:ext cx="76044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defTabSz="671480" fontAlgn="base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defRPr/>
            </a:pPr>
            <a:r>
              <a:rPr lang="de-DE" sz="750" dirty="0">
                <a:solidFill>
                  <a:schemeClr val="bg1"/>
                </a:solidFill>
                <a:ea typeface="ＭＳ Ｐゴシック"/>
              </a:rPr>
              <a:t>Änderung der Anschrift auf dem nPA mit Ausweis-</a:t>
            </a:r>
            <a:br>
              <a:rPr lang="de-DE" sz="750" dirty="0">
                <a:solidFill>
                  <a:schemeClr val="bg1"/>
                </a:solidFill>
                <a:ea typeface="ＭＳ Ｐゴシック"/>
              </a:rPr>
            </a:br>
            <a:r>
              <a:rPr lang="de-DE" sz="750" dirty="0">
                <a:solidFill>
                  <a:schemeClr val="bg1"/>
                </a:solidFill>
                <a:ea typeface="ＭＳ Ｐゴシック"/>
              </a:rPr>
              <a:t>App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40E2B6D0-C05B-4323-97FB-47ED3DEF770F}"/>
              </a:ext>
            </a:extLst>
          </p:cNvPr>
          <p:cNvSpPr txBox="1">
            <a:spLocks/>
          </p:cNvSpPr>
          <p:nvPr/>
        </p:nvSpPr>
        <p:spPr>
          <a:xfrm>
            <a:off x="4203206" y="3878598"/>
            <a:ext cx="697585" cy="115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algn="ctr" defTabSz="671480" fontAlgn="base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defRPr/>
            </a:pPr>
            <a:r>
              <a:rPr lang="de-DE" sz="750" dirty="0">
                <a:solidFill>
                  <a:schemeClr val="bg1"/>
                </a:solidFill>
                <a:ea typeface="ＭＳ Ｐゴシック"/>
              </a:rPr>
              <a:t>Codeversand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CB46A62-0E82-4AF4-AA09-E8BB425E0DB6}"/>
              </a:ext>
            </a:extLst>
          </p:cNvPr>
          <p:cNvSpPr txBox="1">
            <a:spLocks/>
          </p:cNvSpPr>
          <p:nvPr/>
        </p:nvSpPr>
        <p:spPr>
          <a:xfrm>
            <a:off x="5139063" y="2521602"/>
            <a:ext cx="1015688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defTabSz="671480" fontAlgn="base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defRPr/>
            </a:pPr>
            <a:r>
              <a:rPr lang="de-DE" sz="750" dirty="0">
                <a:solidFill>
                  <a:schemeClr val="bg1"/>
                </a:solidFill>
              </a:rPr>
              <a:t>Umsetzung der </a:t>
            </a:r>
            <a:br>
              <a:rPr lang="de-DE" sz="750" dirty="0">
                <a:solidFill>
                  <a:schemeClr val="bg1"/>
                </a:solidFill>
              </a:rPr>
            </a:br>
            <a:r>
              <a:rPr lang="de-DE" sz="750" dirty="0">
                <a:solidFill>
                  <a:schemeClr val="bg1"/>
                </a:solidFill>
              </a:rPr>
              <a:t>elektr. Anmeldung in den IT-Fachverfahren </a:t>
            </a:r>
            <a:endParaRPr lang="de-DE" sz="750" dirty="0">
              <a:solidFill>
                <a:schemeClr val="bg1"/>
              </a:solidFill>
              <a:ea typeface="ＭＳ Ｐゴシック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3FDF875-DA83-4E96-963E-57FC2ED4D1E1}"/>
              </a:ext>
            </a:extLst>
          </p:cNvPr>
          <p:cNvSpPr txBox="1">
            <a:spLocks/>
          </p:cNvSpPr>
          <p:nvPr/>
        </p:nvSpPr>
        <p:spPr>
          <a:xfrm>
            <a:off x="4767881" y="1541460"/>
            <a:ext cx="808593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defTabSz="671480" fontAlgn="base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defRPr/>
            </a:pPr>
            <a:r>
              <a:rPr lang="de-DE" sz="750" dirty="0">
                <a:solidFill>
                  <a:schemeClr val="bg1"/>
                </a:solidFill>
                <a:ea typeface="ＭＳ Ｐゴシック"/>
              </a:rPr>
              <a:t>Über </a:t>
            </a:r>
            <a:br>
              <a:rPr lang="de-DE" sz="750" dirty="0">
                <a:solidFill>
                  <a:schemeClr val="bg1"/>
                </a:solidFill>
                <a:ea typeface="ＭＳ Ｐゴシック"/>
              </a:rPr>
            </a:br>
            <a:r>
              <a:rPr lang="de-DE" sz="750" dirty="0">
                <a:solidFill>
                  <a:schemeClr val="bg1"/>
                </a:solidFill>
                <a:ea typeface="ＭＳ Ｐゴシック"/>
              </a:rPr>
              <a:t>XMeld definierte Nachrichten an IT-Fachverfahren der jeweiligen Kommune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8E721302-0C9F-476D-88C3-766BB17B2A41}"/>
              </a:ext>
            </a:extLst>
          </p:cNvPr>
          <p:cNvSpPr txBox="1">
            <a:spLocks/>
          </p:cNvSpPr>
          <p:nvPr/>
        </p:nvSpPr>
        <p:spPr>
          <a:xfrm>
            <a:off x="5036331" y="3318396"/>
            <a:ext cx="806368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defTabSz="671480" fontAlgn="base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defRPr/>
            </a:pPr>
            <a:r>
              <a:rPr lang="de-DE" sz="750" dirty="0">
                <a:solidFill>
                  <a:schemeClr val="bg1"/>
                </a:solidFill>
                <a:ea typeface="ＭＳ Ｐゴシック"/>
              </a:rPr>
              <a:t>Versand des Ausweisadress-aufklebers</a:t>
            </a:r>
          </a:p>
        </p:txBody>
      </p:sp>
      <p:sp>
        <p:nvSpPr>
          <p:cNvPr id="7" name="TrackerAlpha 4">
            <a:extLst>
              <a:ext uri="{FF2B5EF4-FFF2-40B4-BE49-F238E27FC236}">
                <a16:creationId xmlns:a16="http://schemas.microsoft.com/office/drawing/2014/main" id="{ABC59DDE-205C-4410-A487-5BD1F677F46B}"/>
              </a:ext>
            </a:extLst>
          </p:cNvPr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3757054" y="1281195"/>
            <a:ext cx="284480" cy="28448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1"/>
          <a:lstStyle/>
          <a:p>
            <a:pPr algn="ctr" defTabSz="914378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00" b="1" dirty="0">
                <a:solidFill>
                  <a:schemeClr val="tx1"/>
                </a:solidFill>
                <a:ea typeface="ＭＳ Ｐゴシック"/>
              </a:rPr>
              <a:t>A</a:t>
            </a:r>
          </a:p>
        </p:txBody>
      </p:sp>
      <p:sp>
        <p:nvSpPr>
          <p:cNvPr id="72" name="TrackerAlpha 4">
            <a:extLst>
              <a:ext uri="{FF2B5EF4-FFF2-40B4-BE49-F238E27FC236}">
                <a16:creationId xmlns:a16="http://schemas.microsoft.com/office/drawing/2014/main" id="{5DFBCD75-2D03-415A-BD9C-F6007106BC78}"/>
              </a:ext>
            </a:extLst>
          </p:cNvPr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5172178" y="1281195"/>
            <a:ext cx="284480" cy="28448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1"/>
          <a:lstStyle/>
          <a:p>
            <a:pPr algn="ctr" defTabSz="914378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00" b="1" dirty="0">
                <a:solidFill>
                  <a:schemeClr val="tx1"/>
                </a:solidFill>
                <a:ea typeface="ＭＳ Ｐゴシック"/>
              </a:rPr>
              <a:t>B</a:t>
            </a:r>
          </a:p>
        </p:txBody>
      </p:sp>
      <p:sp>
        <p:nvSpPr>
          <p:cNvPr id="73" name="TrackerAlpha 4">
            <a:extLst>
              <a:ext uri="{FF2B5EF4-FFF2-40B4-BE49-F238E27FC236}">
                <a16:creationId xmlns:a16="http://schemas.microsoft.com/office/drawing/2014/main" id="{15933C91-BA7F-4E4B-B57B-663F47B50BDB}"/>
              </a:ext>
            </a:extLst>
          </p:cNvPr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5953753" y="2330626"/>
            <a:ext cx="284480" cy="28448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1"/>
          <a:lstStyle/>
          <a:p>
            <a:pPr algn="ctr" defTabSz="914378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00" b="1" dirty="0">
                <a:solidFill>
                  <a:schemeClr val="tx1"/>
                </a:solidFill>
                <a:ea typeface="ＭＳ Ｐゴシック"/>
              </a:rPr>
              <a:t>C</a:t>
            </a:r>
          </a:p>
        </p:txBody>
      </p:sp>
      <p:sp>
        <p:nvSpPr>
          <p:cNvPr id="74" name="TrackerAlpha 4">
            <a:extLst>
              <a:ext uri="{FF2B5EF4-FFF2-40B4-BE49-F238E27FC236}">
                <a16:creationId xmlns:a16="http://schemas.microsoft.com/office/drawing/2014/main" id="{661ECE5A-2853-4170-9BF7-D1ACE7EE4C12}"/>
              </a:ext>
            </a:extLst>
          </p:cNvPr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5688778" y="3610043"/>
            <a:ext cx="284480" cy="28448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1"/>
          <a:lstStyle/>
          <a:p>
            <a:pPr algn="ctr" defTabSz="914378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00" b="1" dirty="0">
                <a:solidFill>
                  <a:schemeClr val="tx1"/>
                </a:solidFill>
                <a:ea typeface="ＭＳ Ｐゴシック"/>
              </a:rPr>
              <a:t>D</a:t>
            </a:r>
          </a:p>
        </p:txBody>
      </p:sp>
      <p:sp>
        <p:nvSpPr>
          <p:cNvPr id="75" name="TrackerAlpha 4">
            <a:extLst>
              <a:ext uri="{FF2B5EF4-FFF2-40B4-BE49-F238E27FC236}">
                <a16:creationId xmlns:a16="http://schemas.microsoft.com/office/drawing/2014/main" id="{1A2714DA-C278-4BCE-9C03-40B34DDA5F12}"/>
              </a:ext>
            </a:extLst>
          </p:cNvPr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4438942" y="4220572"/>
            <a:ext cx="284480" cy="28448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1"/>
          <a:lstStyle/>
          <a:p>
            <a:pPr algn="ctr" defTabSz="914378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00" b="1" dirty="0">
                <a:solidFill>
                  <a:schemeClr val="tx1"/>
                </a:solidFill>
                <a:ea typeface="ＭＳ Ｐゴシック"/>
              </a:rPr>
              <a:t>E</a:t>
            </a:r>
          </a:p>
        </p:txBody>
      </p:sp>
      <p:sp>
        <p:nvSpPr>
          <p:cNvPr id="76" name="TrackerAlpha 4">
            <a:extLst>
              <a:ext uri="{FF2B5EF4-FFF2-40B4-BE49-F238E27FC236}">
                <a16:creationId xmlns:a16="http://schemas.microsoft.com/office/drawing/2014/main" id="{0A57B8DF-4AEF-4213-B5A4-B04E4DA8563F}"/>
              </a:ext>
            </a:extLst>
          </p:cNvPr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3190677" y="3610043"/>
            <a:ext cx="284480" cy="28448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1"/>
          <a:lstStyle/>
          <a:p>
            <a:pPr algn="ctr" defTabSz="914378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00" b="1" dirty="0">
                <a:solidFill>
                  <a:schemeClr val="tx1"/>
                </a:solidFill>
                <a:ea typeface="ＭＳ Ｐゴシック"/>
              </a:rPr>
              <a:t>F</a:t>
            </a:r>
          </a:p>
        </p:txBody>
      </p:sp>
      <p:sp>
        <p:nvSpPr>
          <p:cNvPr id="78" name="TrackerAlpha 4">
            <a:extLst>
              <a:ext uri="{FF2B5EF4-FFF2-40B4-BE49-F238E27FC236}">
                <a16:creationId xmlns:a16="http://schemas.microsoft.com/office/drawing/2014/main" id="{3E339842-F40C-4E5D-BEAC-1BB7A1572DE3}"/>
              </a:ext>
            </a:extLst>
          </p:cNvPr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2922423" y="2330626"/>
            <a:ext cx="284480" cy="28448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1"/>
          <a:lstStyle/>
          <a:p>
            <a:pPr algn="ctr" defTabSz="914378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00" b="1" dirty="0">
                <a:solidFill>
                  <a:schemeClr val="tx1"/>
                </a:solidFill>
                <a:ea typeface="ＭＳ Ｐゴシック"/>
              </a:rPr>
              <a:t>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3221E2-C53D-43D6-810A-81DB1F640ACC}"/>
              </a:ext>
            </a:extLst>
          </p:cNvPr>
          <p:cNvSpPr txBox="1">
            <a:spLocks/>
          </p:cNvSpPr>
          <p:nvPr/>
        </p:nvSpPr>
        <p:spPr>
          <a:xfrm>
            <a:off x="416052" y="1211978"/>
            <a:ext cx="2254457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lvl="0" indent="0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2133" baseline="0"/>
            </a:lvl1pPr>
            <a:lvl2pPr marL="239994" lvl="1" indent="-239994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2133" baseline="0"/>
            </a:lvl2pPr>
            <a:lvl3pPr marL="479988" lvl="2" indent="-239994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2133" baseline="0"/>
            </a:lvl3pPr>
            <a:lvl4pPr marL="719982" lvl="3" indent="-239994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2133" baseline="0"/>
            </a:lvl4pPr>
            <a:lvl5pPr marL="959976" lvl="4" indent="-239994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2133" baseline="0"/>
            </a:lvl5pPr>
            <a:lvl6pPr marL="749771" indent="-130167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6pPr>
            <a:lvl7pPr marL="749771" indent="-130167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7pPr>
            <a:lvl8pPr marL="749771" indent="-130167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8pPr>
            <a:lvl9pPr marL="749771" indent="-130167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9pPr>
          </a:lstStyle>
          <a:p>
            <a:pPr algn="r" defTabSz="671480">
              <a:buClr>
                <a:srgbClr val="000000"/>
              </a:buClr>
              <a:defRPr/>
            </a:pPr>
            <a:r>
              <a:rPr lang="de-DE" sz="900" b="1" dirty="0">
                <a:ea typeface="ＭＳ Ｐゴシック"/>
              </a:rPr>
              <a:t>„Einerfüralle“ Lösung, </a:t>
            </a:r>
          </a:p>
          <a:p>
            <a:pPr algn="r" defTabSz="671480">
              <a:buClr>
                <a:srgbClr val="000000"/>
              </a:buClr>
              <a:defRPr/>
            </a:pPr>
            <a:r>
              <a:rPr lang="de-DE" sz="900" b="1" dirty="0">
                <a:ea typeface="ＭＳ Ｐゴシック"/>
              </a:rPr>
              <a:t>Entwicklung und Betrieb</a:t>
            </a:r>
          </a:p>
          <a:p>
            <a:pPr algn="r" defTabSz="671480">
              <a:buClr>
                <a:srgbClr val="000000"/>
              </a:buClr>
              <a:defRPr/>
            </a:pPr>
            <a:r>
              <a:rPr lang="de-DE" sz="900" dirty="0">
                <a:ea typeface="ＭＳ Ｐゴシック"/>
              </a:rPr>
              <a:t>DATAPORT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A587A3C-471C-42CD-AA7E-FB01675A0905}"/>
              </a:ext>
            </a:extLst>
          </p:cNvPr>
          <p:cNvSpPr txBox="1">
            <a:spLocks/>
          </p:cNvSpPr>
          <p:nvPr/>
        </p:nvSpPr>
        <p:spPr>
          <a:xfrm>
            <a:off x="416052" y="2195867"/>
            <a:ext cx="225445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lvl="0" indent="0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2133" baseline="0"/>
            </a:lvl1pPr>
            <a:lvl2pPr marL="239994" lvl="1" indent="-239994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2133" baseline="0"/>
            </a:lvl2pPr>
            <a:lvl3pPr marL="479988" lvl="2" indent="-239994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2133" baseline="0"/>
            </a:lvl3pPr>
            <a:lvl4pPr marL="719982" lvl="3" indent="-239994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2133" baseline="0"/>
            </a:lvl4pPr>
            <a:lvl5pPr marL="959976" lvl="4" indent="-239994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2133" baseline="0"/>
            </a:lvl5pPr>
            <a:lvl6pPr marL="749771" indent="-130167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6pPr>
            <a:lvl7pPr marL="749771" indent="-130167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7pPr>
            <a:lvl8pPr marL="749771" indent="-130167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8pPr>
            <a:lvl9pPr marL="749771" indent="-130167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9pPr>
          </a:lstStyle>
          <a:p>
            <a:pPr lvl="0" algn="r">
              <a:buClr>
                <a:srgbClr val="000000"/>
              </a:buClr>
              <a:defRPr/>
            </a:pPr>
            <a:r>
              <a:rPr lang="de-DE" sz="900" b="1" dirty="0">
                <a:ea typeface="ＭＳ Ｐゴシック"/>
              </a:rPr>
              <a:t>Rechtsänderungen für eine bundesweit ein- und umsetzbare digitale Anmeldung erfolgt (</a:t>
            </a:r>
            <a:r>
              <a:rPr lang="de-DE" sz="900" b="1" dirty="0"/>
              <a:t>Melde- Personalausweis- </a:t>
            </a:r>
            <a:r>
              <a:rPr lang="de-DE" sz="900" b="1" dirty="0" err="1"/>
              <a:t>eID</a:t>
            </a:r>
            <a:r>
              <a:rPr lang="de-DE" sz="900" b="1" dirty="0"/>
              <a:t>-Karte, Aufenthaltsrecht, ggf. Landesrecht) </a:t>
            </a:r>
            <a:br>
              <a:rPr lang="de-DE" sz="900" b="1" dirty="0"/>
            </a:br>
            <a:r>
              <a:rPr lang="de-DE" sz="900" dirty="0"/>
              <a:t>BMI, Landesinnenministerien </a:t>
            </a:r>
            <a:endParaRPr lang="de-DE" sz="900" dirty="0">
              <a:ea typeface="ＭＳ Ｐゴシック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92CD4AC-B694-4907-99C5-5469EC2D3BE1}"/>
              </a:ext>
            </a:extLst>
          </p:cNvPr>
          <p:cNvSpPr txBox="1">
            <a:spLocks/>
          </p:cNvSpPr>
          <p:nvPr/>
        </p:nvSpPr>
        <p:spPr>
          <a:xfrm>
            <a:off x="416052" y="3378310"/>
            <a:ext cx="2254457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lvl="0" indent="0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2133" baseline="0"/>
            </a:lvl1pPr>
            <a:lvl2pPr marL="239994" lvl="1" indent="-239994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2133" baseline="0"/>
            </a:lvl2pPr>
            <a:lvl3pPr marL="479988" lvl="2" indent="-239994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2133" baseline="0"/>
            </a:lvl3pPr>
            <a:lvl4pPr marL="719982" lvl="3" indent="-239994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2133" baseline="0"/>
            </a:lvl4pPr>
            <a:lvl5pPr marL="959976" lvl="4" indent="-239994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2133" baseline="0"/>
            </a:lvl5pPr>
            <a:lvl6pPr marL="749771" indent="-130167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6pPr>
            <a:lvl7pPr marL="749771" indent="-130167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7pPr>
            <a:lvl8pPr marL="749771" indent="-130167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8pPr>
            <a:lvl9pPr marL="749771" indent="-130167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9pPr>
          </a:lstStyle>
          <a:p>
            <a:pPr algn="r" defTabSz="671480">
              <a:buClr>
                <a:srgbClr val="000000"/>
              </a:buClr>
              <a:defRPr/>
            </a:pPr>
            <a:r>
              <a:rPr lang="de-DE" sz="900" b="1" dirty="0">
                <a:ea typeface="ＭＳ Ｐゴシック"/>
              </a:rPr>
              <a:t>Anbindung der Chip-Aktualisierung,</a:t>
            </a:r>
          </a:p>
          <a:p>
            <a:pPr algn="r" defTabSz="671480">
              <a:buClr>
                <a:srgbClr val="000000"/>
              </a:buClr>
              <a:defRPr/>
            </a:pPr>
            <a:r>
              <a:rPr lang="de-DE" sz="900" b="1" dirty="0">
                <a:ea typeface="ＭＳ Ｐゴシック"/>
              </a:rPr>
              <a:t>Zentraler Schreibdienst, Zusammenarbeit mit</a:t>
            </a:r>
          </a:p>
          <a:p>
            <a:pPr algn="r" defTabSz="671480">
              <a:buClr>
                <a:srgbClr val="000000"/>
              </a:buClr>
              <a:defRPr/>
            </a:pPr>
            <a:r>
              <a:rPr lang="de-DE" sz="900" dirty="0">
                <a:ea typeface="ＭＳ Ｐゴシック"/>
              </a:rPr>
              <a:t>GOVERNIKUS/BSI/BUNDESDRUCKEREI</a:t>
            </a:r>
          </a:p>
          <a:p>
            <a:pPr algn="r" defTabSz="671480">
              <a:buClr>
                <a:srgbClr val="000000"/>
              </a:buClr>
              <a:defRPr/>
            </a:pPr>
            <a:r>
              <a:rPr lang="de-DE" sz="900" dirty="0"/>
              <a:t>.. </a:t>
            </a:r>
            <a:endParaRPr lang="de-DE" sz="900" dirty="0">
              <a:ea typeface="ＭＳ Ｐゴシック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DAC6666-5D2E-44A9-83CC-60CD4689A9EA}"/>
              </a:ext>
            </a:extLst>
          </p:cNvPr>
          <p:cNvSpPr txBox="1">
            <a:spLocks/>
          </p:cNvSpPr>
          <p:nvPr/>
        </p:nvSpPr>
        <p:spPr>
          <a:xfrm>
            <a:off x="6154751" y="4256145"/>
            <a:ext cx="2303449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lvl="0" indent="0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2133" baseline="0"/>
            </a:lvl1pPr>
            <a:lvl2pPr marL="239994" lvl="1" indent="-239994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2133" baseline="0"/>
            </a:lvl2pPr>
            <a:lvl3pPr marL="479988" lvl="2" indent="-239994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2133" baseline="0"/>
            </a:lvl3pPr>
            <a:lvl4pPr marL="719982" lvl="3" indent="-239994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2133" baseline="0"/>
            </a:lvl4pPr>
            <a:lvl5pPr marL="959976" lvl="4" indent="-239994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2133" baseline="0"/>
            </a:lvl5pPr>
            <a:lvl6pPr marL="749771" indent="-130167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6pPr>
            <a:lvl7pPr marL="749771" indent="-130167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7pPr>
            <a:lvl8pPr marL="749771" indent="-130167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8pPr>
            <a:lvl9pPr marL="749771" indent="-130167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9pPr>
          </a:lstStyle>
          <a:p>
            <a:pPr defTabSz="671480">
              <a:buClr>
                <a:srgbClr val="000000"/>
              </a:buClr>
              <a:defRPr/>
            </a:pPr>
            <a:r>
              <a:rPr lang="de-DE" sz="900" b="1" dirty="0">
                <a:ea typeface="ＭＳ Ｐゴシック"/>
              </a:rPr>
              <a:t>Codelösung</a:t>
            </a:r>
            <a:r>
              <a:rPr lang="de-DE" sz="900" dirty="0">
                <a:ea typeface="ＭＳ Ｐゴシック"/>
              </a:rPr>
              <a:t> </a:t>
            </a:r>
            <a:r>
              <a:rPr lang="de-DE" sz="900" b="1" dirty="0">
                <a:ea typeface="ＭＳ Ｐゴシック"/>
              </a:rPr>
              <a:t>(Abbildung v. Erstellung, Druck + Versand) </a:t>
            </a:r>
          </a:p>
          <a:p>
            <a:pPr defTabSz="671480">
              <a:buClr>
                <a:srgbClr val="000000"/>
              </a:buClr>
              <a:defRPr/>
            </a:pPr>
            <a:r>
              <a:rPr lang="de-DE" sz="900" dirty="0">
                <a:ea typeface="ＭＳ Ｐゴシック"/>
              </a:rPr>
              <a:t>MELDEBEHÖRDEN/ DATAPORT </a:t>
            </a:r>
            <a:r>
              <a:rPr lang="de-DE" sz="900" b="1" dirty="0">
                <a:ea typeface="ＭＳ Ｐゴシック"/>
              </a:rPr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F2C4940-A06E-49E7-85A8-BB3B7AFF4CA5}"/>
              </a:ext>
            </a:extLst>
          </p:cNvPr>
          <p:cNvSpPr txBox="1">
            <a:spLocks/>
          </p:cNvSpPr>
          <p:nvPr/>
        </p:nvSpPr>
        <p:spPr>
          <a:xfrm>
            <a:off x="6522873" y="3378309"/>
            <a:ext cx="2111349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lvl="0" indent="0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2133" baseline="0"/>
            </a:lvl1pPr>
            <a:lvl2pPr marL="239994" lvl="1" indent="-239994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2133" baseline="0"/>
            </a:lvl2pPr>
            <a:lvl3pPr marL="479988" lvl="2" indent="-239994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2133" baseline="0"/>
            </a:lvl3pPr>
            <a:lvl4pPr marL="719982" lvl="3" indent="-239994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2133" baseline="0"/>
            </a:lvl4pPr>
            <a:lvl5pPr marL="959976" lvl="4" indent="-239994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2133" baseline="0"/>
            </a:lvl5pPr>
            <a:lvl6pPr marL="749771" indent="-130167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6pPr>
            <a:lvl7pPr marL="749771" indent="-130167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7pPr>
            <a:lvl8pPr marL="749771" indent="-130167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8pPr>
            <a:lvl9pPr marL="749771" indent="-130167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9pPr>
          </a:lstStyle>
          <a:p>
            <a:pPr defTabSz="671480">
              <a:buClr>
                <a:srgbClr val="000000"/>
              </a:buClr>
              <a:defRPr/>
            </a:pPr>
            <a:r>
              <a:rPr lang="de-DE" sz="900" b="1" dirty="0">
                <a:ea typeface="ＭＳ Ｐゴシック"/>
              </a:rPr>
              <a:t>Erstellung, Druck und Versand Ausweisaufkleber </a:t>
            </a:r>
            <a:r>
              <a:rPr lang="de-DE" sz="900" dirty="0">
                <a:ea typeface="ＭＳ Ｐゴシック"/>
              </a:rPr>
              <a:t>PERSONALAUSWEISBEHÖRDEN/DATAPORT/ BUNDESDRUCKEREI</a:t>
            </a:r>
            <a:endParaRPr lang="de-DE" sz="1600" dirty="0">
              <a:ea typeface="ＭＳ Ｐゴシック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6C177CE-8DC6-43EB-8303-B65A4EE1FA35}"/>
              </a:ext>
            </a:extLst>
          </p:cNvPr>
          <p:cNvSpPr txBox="1">
            <a:spLocks/>
          </p:cNvSpPr>
          <p:nvPr/>
        </p:nvSpPr>
        <p:spPr>
          <a:xfrm>
            <a:off x="6490147" y="2182600"/>
            <a:ext cx="225445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lvl="0" indent="0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2133" baseline="0"/>
            </a:lvl1pPr>
            <a:lvl2pPr marL="239994" lvl="1" indent="-239994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2133" baseline="0"/>
            </a:lvl2pPr>
            <a:lvl3pPr marL="479988" lvl="2" indent="-239994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2133" baseline="0"/>
            </a:lvl3pPr>
            <a:lvl4pPr marL="719982" lvl="3" indent="-239994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2133" baseline="0"/>
            </a:lvl4pPr>
            <a:lvl5pPr marL="959976" lvl="4" indent="-239994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2133" baseline="0"/>
            </a:lvl5pPr>
            <a:lvl6pPr marL="749771" indent="-130167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6pPr>
            <a:lvl7pPr marL="749771" indent="-130167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7pPr>
            <a:lvl8pPr marL="749771" indent="-130167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8pPr>
            <a:lvl9pPr marL="749771" indent="-130167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9pPr>
          </a:lstStyle>
          <a:p>
            <a:pPr lvl="0">
              <a:buClr>
                <a:srgbClr val="000000"/>
              </a:buClr>
              <a:defRPr/>
            </a:pPr>
            <a:r>
              <a:rPr lang="de-DE" sz="900" b="1" dirty="0"/>
              <a:t>Backend Prozessanbindung der Fachverfahren, Entwicklung mit techn. und organisatorischen Fachexperten Melde-, Ausweiswesen </a:t>
            </a:r>
            <a:br>
              <a:rPr lang="de-DE" sz="900" b="1" dirty="0"/>
            </a:br>
            <a:r>
              <a:rPr lang="de-DE" sz="900" dirty="0"/>
              <a:t>DATAPORT, Fachverfahrenshersteller, KUZ, N/ITB, H/ZM</a:t>
            </a:r>
            <a:endParaRPr lang="de-DE" sz="900" dirty="0">
              <a:ea typeface="ＭＳ Ｐゴシック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DEA3350-8796-45E2-A7AE-D22D095423F3}"/>
              </a:ext>
            </a:extLst>
          </p:cNvPr>
          <p:cNvSpPr txBox="1">
            <a:spLocks/>
          </p:cNvSpPr>
          <p:nvPr/>
        </p:nvSpPr>
        <p:spPr>
          <a:xfrm>
            <a:off x="6490147" y="1214622"/>
            <a:ext cx="2254457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lvl="0" indent="0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2133" baseline="0"/>
            </a:lvl1pPr>
            <a:lvl2pPr marL="239994" lvl="1" indent="-239994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2133" baseline="0"/>
            </a:lvl2pPr>
            <a:lvl3pPr marL="479988" lvl="2" indent="-239994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2133" baseline="0"/>
            </a:lvl3pPr>
            <a:lvl4pPr marL="719982" lvl="3" indent="-239994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2133" baseline="0"/>
            </a:lvl4pPr>
            <a:lvl5pPr marL="959976" lvl="4" indent="-239994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2133" baseline="0"/>
            </a:lvl5pPr>
            <a:lvl6pPr marL="749771" indent="-130167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6pPr>
            <a:lvl7pPr marL="749771" indent="-130167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7pPr>
            <a:lvl8pPr marL="749771" indent="-130167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8pPr>
            <a:lvl9pPr marL="749771" indent="-130167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9pPr>
          </a:lstStyle>
          <a:p>
            <a:pPr defTabSz="671480">
              <a:buClr>
                <a:srgbClr val="000000"/>
              </a:buClr>
              <a:defRPr/>
            </a:pPr>
            <a:r>
              <a:rPr lang="de-DE" sz="900" b="1" dirty="0">
                <a:ea typeface="ＭＳ Ｐゴシック"/>
              </a:rPr>
              <a:t>Schnittstellen und </a:t>
            </a:r>
            <a:r>
              <a:rPr lang="de-DE" sz="900" b="1" dirty="0" err="1">
                <a:ea typeface="ＭＳ Ｐゴシック"/>
              </a:rPr>
              <a:t>XMeld</a:t>
            </a:r>
            <a:r>
              <a:rPr lang="de-DE" sz="900" b="1" dirty="0">
                <a:ea typeface="ＭＳ Ｐゴシック"/>
              </a:rPr>
              <a:t>,  Anpassungsbedarfe Kooperation  mit</a:t>
            </a:r>
          </a:p>
          <a:p>
            <a:pPr defTabSz="671480">
              <a:buClr>
                <a:srgbClr val="000000"/>
              </a:buClr>
              <a:defRPr/>
            </a:pPr>
            <a:r>
              <a:rPr lang="de-DE" sz="900" dirty="0">
                <a:ea typeface="ＭＳ Ｐゴシック"/>
              </a:rPr>
              <a:t>AG DIGITALISIERUNG MELDEWESEN + KOSIT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287223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1FA0DE4B-5547-43D3-8E05-FE3D803983D7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90" y="1590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7" imgW="395" imgH="394" progId="TCLayout.ActiveDocument.1">
                  <p:embed/>
                </p:oleObj>
              </mc:Choice>
              <mc:Fallback>
                <p:oleObj name="think-cell Slide" r:id="rId17" imgW="395" imgH="394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1FA0DE4B-5547-43D3-8E05-FE3D803983D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590" y="1590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2421F256-969B-4FAA-A441-AB3A4EA931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1"/>
            <a:ext cx="158750" cy="158750"/>
          </a:xfrm>
          <a:prstGeom prst="rect">
            <a:avLst/>
          </a:prstGeom>
          <a:solidFill>
            <a:srgbClr val="DCB45A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defTabSz="914355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1875" dirty="0" err="1">
              <a:solidFill>
                <a:srgbClr val="000000"/>
              </a:solidFill>
              <a:sym typeface="Arial" panose="020B0604020202020204" pitchFamily="34" charset="0"/>
            </a:endParaRPr>
          </a:p>
        </p:txBody>
      </p:sp>
      <p:sp>
        <p:nvSpPr>
          <p:cNvPr id="2" name="Title Placeholder 2">
            <a:extLst>
              <a:ext uri="{FF2B5EF4-FFF2-40B4-BE49-F238E27FC236}">
                <a16:creationId xmlns:a16="http://schemas.microsoft.com/office/drawing/2014/main" id="{0F83DD7D-0521-422D-9843-B428D1A83B5C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383931" y="237187"/>
            <a:ext cx="8344017" cy="438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>
                <a:solidFill>
                  <a:srgbClr val="FFFFFF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b" anchorCtr="0">
            <a:noAutofit/>
          </a:bodyPr>
          <a:lstStyle/>
          <a:p>
            <a:r>
              <a:rPr lang="de-DE" dirty="0"/>
              <a:t>Sollprozess </a:t>
            </a:r>
          </a:p>
        </p:txBody>
      </p:sp>
      <p:sp>
        <p:nvSpPr>
          <p:cNvPr id="98" name="4. Footnote">
            <a:extLst>
              <a:ext uri="{FF2B5EF4-FFF2-40B4-BE49-F238E27FC236}">
                <a16:creationId xmlns:a16="http://schemas.microsoft.com/office/drawing/2014/main" id="{3833992B-8009-4126-B6B2-8D371EB1223E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415479" y="4660223"/>
            <a:ext cx="5458968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 anchorCtr="0">
            <a:spAutoFit/>
          </a:bodyPr>
          <a:lstStyle>
            <a:lvl1pPr marL="104775" indent="-104775"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10318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217613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404938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152400" indent="-159544" defTabSz="89530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600" dirty="0">
                <a:solidFill>
                  <a:srgbClr val="003063"/>
                </a:solidFill>
                <a:latin typeface="Arial"/>
                <a:ea typeface="ＭＳ Ｐゴシック"/>
              </a:rPr>
              <a:t>1 Notwendigkeit zur erneuten Authentifizierung nach Codeerhalt zu prüfen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4034B196-C498-42BF-AFD8-A1C2CD499570}"/>
              </a:ext>
            </a:extLst>
          </p:cNvPr>
          <p:cNvSpPr txBox="1"/>
          <p:nvPr/>
        </p:nvSpPr>
        <p:spPr bwMode="gray">
          <a:xfrm>
            <a:off x="6573079" y="1121227"/>
            <a:ext cx="697307" cy="10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  <a:sym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  <a:sym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  <a:sym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  <a:sym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  <a:sym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defTabSz="6714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de-DE" sz="700" dirty="0" err="1">
                <a:solidFill>
                  <a:srgbClr val="000000"/>
                </a:solidFill>
                <a:latin typeface="BundesSans Regular"/>
                <a:ea typeface="ＭＳ Ｐゴシック"/>
              </a:rPr>
              <a:t>Ummeldeprozess</a:t>
            </a:r>
            <a:endParaRPr lang="de-DE" sz="700" dirty="0">
              <a:solidFill>
                <a:srgbClr val="000000"/>
              </a:solidFill>
              <a:latin typeface="BundesSans Regular"/>
              <a:ea typeface="ＭＳ Ｐゴシック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92138C93-C2E3-404C-9872-BB8AC0B796DE}"/>
              </a:ext>
            </a:extLst>
          </p:cNvPr>
          <p:cNvSpPr txBox="1"/>
          <p:nvPr/>
        </p:nvSpPr>
        <p:spPr bwMode="gray">
          <a:xfrm>
            <a:off x="4420011" y="1121227"/>
            <a:ext cx="1941237" cy="10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  <a:sym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  <a:sym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  <a:sym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  <a:sym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  <a:sym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defTabSz="6714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de-DE" sz="700" dirty="0">
                <a:solidFill>
                  <a:srgbClr val="000000"/>
                </a:solidFill>
                <a:latin typeface="BundesSans Regular"/>
                <a:ea typeface="ＭＳ Ｐゴシック"/>
              </a:rPr>
              <a:t>Interaktionspunkte mit Registern/anderen Stellen</a:t>
            </a:r>
          </a:p>
        </p:txBody>
      </p: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C6991425-8B37-4963-9110-C993BA18E570}"/>
              </a:ext>
            </a:extLst>
          </p:cNvPr>
          <p:cNvCxnSpPr>
            <a:cxnSpLocks/>
          </p:cNvCxnSpPr>
          <p:nvPr/>
        </p:nvCxnSpPr>
        <p:spPr>
          <a:xfrm>
            <a:off x="4312051" y="1099779"/>
            <a:ext cx="0" cy="150616"/>
          </a:xfrm>
          <a:prstGeom prst="straightConnector1">
            <a:avLst/>
          </a:prstGeom>
          <a:ln w="6350"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Box 92">
            <a:extLst>
              <a:ext uri="{FF2B5EF4-FFF2-40B4-BE49-F238E27FC236}">
                <a16:creationId xmlns:a16="http://schemas.microsoft.com/office/drawing/2014/main" id="{E7CEA79E-4BD8-44BE-9D68-D7A62FB4F505}"/>
              </a:ext>
            </a:extLst>
          </p:cNvPr>
          <p:cNvSpPr txBox="1"/>
          <p:nvPr/>
        </p:nvSpPr>
        <p:spPr bwMode="gray">
          <a:xfrm>
            <a:off x="7533512" y="1121227"/>
            <a:ext cx="1437894" cy="10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  <a:sym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  <a:sym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  <a:sym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  <a:sym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  <a:sym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defTabSz="6714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de-DE" sz="700" dirty="0">
                <a:solidFill>
                  <a:srgbClr val="000000"/>
                </a:solidFill>
                <a:latin typeface="BundesSans Regular"/>
                <a:ea typeface="ＭＳ Ｐゴシック"/>
              </a:rPr>
              <a:t>Prozess Änderung Personalausweis</a:t>
            </a: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950D6017-88ED-4B16-BC8B-0B3A1447667F}"/>
              </a:ext>
            </a:extLst>
          </p:cNvPr>
          <p:cNvSpPr/>
          <p:nvPr/>
        </p:nvSpPr>
        <p:spPr bwMode="gray">
          <a:xfrm>
            <a:off x="7315827" y="1120223"/>
            <a:ext cx="109728" cy="109728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defTabSz="914355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700" dirty="0" err="1">
              <a:solidFill>
                <a:srgbClr val="000000"/>
              </a:solidFill>
              <a:latin typeface="BundesSans Regular"/>
              <a:ea typeface="ＭＳ Ｐゴシック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46E7D720-CED4-4F77-A103-8DFDEBCA4884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 bwMode="gray">
          <a:xfrm>
            <a:off x="3954433" y="2555025"/>
            <a:ext cx="587624" cy="32547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13716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marL="0" lvl="1" indent="0" algn="r" defTabSz="671463" fontAlgn="base">
              <a:spcAft>
                <a:spcPct val="0"/>
              </a:spcAft>
              <a:buClr>
                <a:srgbClr val="000000"/>
              </a:buClr>
              <a:buNone/>
              <a:defRPr/>
            </a:pPr>
            <a:r>
              <a:rPr lang="de-DE" sz="675" dirty="0">
                <a:solidFill>
                  <a:srgbClr val="003063"/>
                </a:solidFill>
                <a:latin typeface="BundesSans Regular"/>
                <a:ea typeface="ＭＳ Ｐゴシック"/>
              </a:rPr>
              <a:t>Druck + Versand Zugangscode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9420BEC2-A176-419D-8058-F00F884926BE}"/>
              </a:ext>
            </a:extLst>
          </p:cNvPr>
          <p:cNvSpPr/>
          <p:nvPr/>
        </p:nvSpPr>
        <p:spPr>
          <a:xfrm>
            <a:off x="5318549" y="2479997"/>
            <a:ext cx="222500" cy="73938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675" dirty="0" err="1">
              <a:solidFill>
                <a:srgbClr val="003063"/>
              </a:solidFill>
              <a:latin typeface="BundesSans Regular"/>
              <a:ea typeface="ＭＳ Ｐゴシック"/>
            </a:endParaRP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8C27C9CA-5277-41BA-B8D0-F23F09D11889}"/>
              </a:ext>
            </a:extLst>
          </p:cNvPr>
          <p:cNvSpPr txBox="1">
            <a:spLocks/>
          </p:cNvSpPr>
          <p:nvPr>
            <p:custDataLst>
              <p:tags r:id="rId5"/>
            </p:custDataLst>
          </p:nvPr>
        </p:nvSpPr>
        <p:spPr bwMode="gray">
          <a:xfrm>
            <a:off x="6731580" y="1892842"/>
            <a:ext cx="1290974" cy="831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13716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marL="0" lvl="1" indent="0" algn="r" defTabSz="671463" fontAlgn="base">
              <a:spcAft>
                <a:spcPct val="0"/>
              </a:spcAft>
              <a:buClr>
                <a:srgbClr val="000000"/>
              </a:buClr>
              <a:buNone/>
              <a:defRPr/>
            </a:pPr>
            <a:endParaRPr lang="de-DE" sz="675" baseline="30000" dirty="0">
              <a:solidFill>
                <a:srgbClr val="003063"/>
              </a:solidFill>
              <a:latin typeface="BundesSans Regular"/>
              <a:ea typeface="ＭＳ Ｐゴシック"/>
            </a:endParaRPr>
          </a:p>
        </p:txBody>
      </p: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D9E8169C-8818-43A9-899D-81B340B71CC7}"/>
              </a:ext>
            </a:extLst>
          </p:cNvPr>
          <p:cNvCxnSpPr>
            <a:cxnSpLocks/>
          </p:cNvCxnSpPr>
          <p:nvPr/>
        </p:nvCxnSpPr>
        <p:spPr>
          <a:xfrm>
            <a:off x="416053" y="1443324"/>
            <a:ext cx="8311895" cy="0"/>
          </a:xfrm>
          <a:prstGeom prst="line">
            <a:avLst/>
          </a:prstGeom>
          <a:ln w="1270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Box 94">
            <a:extLst>
              <a:ext uri="{FF2B5EF4-FFF2-40B4-BE49-F238E27FC236}">
                <a16:creationId xmlns:a16="http://schemas.microsoft.com/office/drawing/2014/main" id="{3EC8760E-BF3B-448E-BA16-E2581D78DD33}"/>
              </a:ext>
            </a:extLst>
          </p:cNvPr>
          <p:cNvSpPr txBox="1">
            <a:spLocks/>
          </p:cNvSpPr>
          <p:nvPr/>
        </p:nvSpPr>
        <p:spPr>
          <a:xfrm>
            <a:off x="416053" y="1281086"/>
            <a:ext cx="8311895" cy="140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3716" numCol="1" anchor="b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895350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895350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895350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895350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9pPr>
          </a:lstStyle>
          <a:p>
            <a:pPr defTabSz="895306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de-DE" sz="825" b="1" dirty="0">
                <a:solidFill>
                  <a:srgbClr val="003063"/>
                </a:solidFill>
                <a:latin typeface="BundesSans Regular"/>
                <a:ea typeface="ＭＳ Ｐゴシック"/>
              </a:rPr>
              <a:t>Prozessübersicht</a:t>
            </a:r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4B66D949-0623-42E2-AC08-1B834CE3EBE6}"/>
              </a:ext>
            </a:extLst>
          </p:cNvPr>
          <p:cNvSpPr>
            <a:spLocks/>
          </p:cNvSpPr>
          <p:nvPr/>
        </p:nvSpPr>
        <p:spPr>
          <a:xfrm>
            <a:off x="416052" y="3029333"/>
            <a:ext cx="639103" cy="405263"/>
          </a:xfrm>
          <a:prstGeom prst="rect">
            <a:avLst/>
          </a:prstGeom>
          <a:solidFill>
            <a:srgbClr val="E6E6E6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Autofit/>
          </a:bodyPr>
          <a:lstStyle/>
          <a:p>
            <a:pPr algn="ctr" defTabSz="91435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675" b="1" dirty="0">
                <a:solidFill>
                  <a:srgbClr val="003063"/>
                </a:solidFill>
                <a:latin typeface="BundesSans Regular"/>
                <a:ea typeface="ＭＳ Ｐゴシック"/>
              </a:rPr>
              <a:t>SuchmaschineWebsite(s)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2037C76C-A092-416D-879C-A5B65865A5D8}"/>
              </a:ext>
            </a:extLst>
          </p:cNvPr>
          <p:cNvSpPr txBox="1">
            <a:spLocks/>
          </p:cNvSpPr>
          <p:nvPr/>
        </p:nvSpPr>
        <p:spPr>
          <a:xfrm>
            <a:off x="1907886" y="2857803"/>
            <a:ext cx="1598645" cy="115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defTabSz="6714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de-DE" sz="675" b="1" dirty="0">
                <a:solidFill>
                  <a:srgbClr val="003063"/>
                </a:solidFill>
                <a:latin typeface="BundesSans Regular"/>
                <a:ea typeface="ＭＳ Ｐゴシック"/>
              </a:rPr>
              <a:t>Neue Daten eingeben, prüfen, absenden</a:t>
            </a:r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E5FB5322-3242-4516-885D-9854B0A890AB}"/>
              </a:ext>
            </a:extLst>
          </p:cNvPr>
          <p:cNvSpPr>
            <a:spLocks/>
          </p:cNvSpPr>
          <p:nvPr/>
        </p:nvSpPr>
        <p:spPr>
          <a:xfrm>
            <a:off x="4798286" y="2345158"/>
            <a:ext cx="214005" cy="97349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914355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675" dirty="0">
              <a:solidFill>
                <a:srgbClr val="003063"/>
              </a:solidFill>
              <a:latin typeface="BundesSans Regular"/>
              <a:ea typeface="ＭＳ Ｐゴシック"/>
            </a:endParaRPr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F8D9B4E7-0986-4696-8452-9DCF9C783419}"/>
              </a:ext>
            </a:extLst>
          </p:cNvPr>
          <p:cNvSpPr>
            <a:spLocks/>
          </p:cNvSpPr>
          <p:nvPr/>
        </p:nvSpPr>
        <p:spPr>
          <a:xfrm>
            <a:off x="1397547" y="1531123"/>
            <a:ext cx="5822139" cy="283245"/>
          </a:xfrm>
          <a:prstGeom prst="rect">
            <a:avLst/>
          </a:prstGeom>
          <a:solidFill>
            <a:srgbClr val="E6E6E6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Autofit/>
          </a:bodyPr>
          <a:lstStyle/>
          <a:p>
            <a:pPr algn="ctr" defTabSz="91435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675" b="1" dirty="0">
                <a:solidFill>
                  <a:srgbClr val="003063"/>
                </a:solidFill>
                <a:latin typeface="BundesSans Regular"/>
                <a:ea typeface="ＭＳ Ｐゴシック"/>
              </a:rPr>
              <a:t>Melderegister (via Schnittstelle)</a:t>
            </a:r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5D9ACB01-6071-4716-859B-9B446EE65903}"/>
              </a:ext>
            </a:extLst>
          </p:cNvPr>
          <p:cNvSpPr>
            <a:spLocks/>
          </p:cNvSpPr>
          <p:nvPr/>
        </p:nvSpPr>
        <p:spPr>
          <a:xfrm>
            <a:off x="7342924" y="1531123"/>
            <a:ext cx="1385024" cy="283245"/>
          </a:xfrm>
          <a:prstGeom prst="rect">
            <a:avLst/>
          </a:prstGeom>
          <a:solidFill>
            <a:srgbClr val="E6E6E6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Autofit/>
          </a:bodyPr>
          <a:lstStyle/>
          <a:p>
            <a:pPr algn="ctr" defTabSz="91435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675" b="1" dirty="0">
                <a:solidFill>
                  <a:srgbClr val="003063"/>
                </a:solidFill>
                <a:latin typeface="BundesSans Regular"/>
                <a:ea typeface="ＭＳ Ｐゴシック"/>
              </a:rPr>
              <a:t>Ausweisregister (via Schnittstelle)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B7BEF814-F49F-4E19-917B-6DE0C4C589F8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 bwMode="gray">
          <a:xfrm>
            <a:off x="1692297" y="2481334"/>
            <a:ext cx="652750" cy="32547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13716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marL="0" lvl="1" indent="0" defTabSz="671463" fontAlgn="base">
              <a:spcAft>
                <a:spcPct val="0"/>
              </a:spcAft>
              <a:buClr>
                <a:srgbClr val="000000"/>
              </a:buClr>
              <a:buNone/>
              <a:defRPr/>
            </a:pPr>
            <a:r>
              <a:rPr lang="de-DE" sz="675" dirty="0">
                <a:solidFill>
                  <a:srgbClr val="003063"/>
                </a:solidFill>
                <a:latin typeface="BundesSans Regular"/>
                <a:ea typeface="ＭＳ Ｐゴシック"/>
              </a:rPr>
              <a:t>Übermittlung vorausgefüllter Meldeschein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4C56C918-B8F2-447F-97FF-BAC5E65A8C51}"/>
              </a:ext>
            </a:extLst>
          </p:cNvPr>
          <p:cNvSpPr txBox="1">
            <a:spLocks/>
          </p:cNvSpPr>
          <p:nvPr>
            <p:custDataLst>
              <p:tags r:id="rId7"/>
            </p:custDataLst>
          </p:nvPr>
        </p:nvSpPr>
        <p:spPr bwMode="gray">
          <a:xfrm>
            <a:off x="2745340" y="2660209"/>
            <a:ext cx="1013103" cy="1177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13716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marL="0" lvl="1" indent="0" defTabSz="671463" fontAlgn="base">
              <a:spcAft>
                <a:spcPct val="0"/>
              </a:spcAft>
              <a:buClr>
                <a:srgbClr val="000000"/>
              </a:buClr>
              <a:buNone/>
              <a:defRPr/>
            </a:pPr>
            <a:r>
              <a:rPr lang="de-DE" sz="675" dirty="0">
                <a:solidFill>
                  <a:srgbClr val="003063"/>
                </a:solidFill>
                <a:latin typeface="BundesSans Regular"/>
                <a:ea typeface="ＭＳ Ｐゴシック"/>
              </a:rPr>
              <a:t>Neu angegebene Daten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33123F39-948F-4025-B7B6-F46EA398E65C}"/>
              </a:ext>
            </a:extLst>
          </p:cNvPr>
          <p:cNvSpPr>
            <a:spLocks/>
          </p:cNvSpPr>
          <p:nvPr/>
        </p:nvSpPr>
        <p:spPr>
          <a:xfrm>
            <a:off x="5834663" y="2086183"/>
            <a:ext cx="1385024" cy="283245"/>
          </a:xfrm>
          <a:prstGeom prst="rect">
            <a:avLst/>
          </a:prstGeom>
          <a:solidFill>
            <a:srgbClr val="E6E6E6"/>
          </a:solidFill>
          <a:ln w="952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Autofit/>
          </a:bodyPr>
          <a:lstStyle/>
          <a:p>
            <a:pPr algn="ctr" defTabSz="91435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675" b="1" dirty="0">
                <a:solidFill>
                  <a:srgbClr val="003063"/>
                </a:solidFill>
                <a:latin typeface="BundesSans Regular"/>
                <a:ea typeface="ＭＳ Ｐゴシック"/>
              </a:rPr>
              <a:t>Zentraler Schreibdienst </a:t>
            </a: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ED98CDC4-453A-4C78-B4CF-9A7372B0DA54}"/>
              </a:ext>
            </a:extLst>
          </p:cNvPr>
          <p:cNvSpPr>
            <a:spLocks/>
          </p:cNvSpPr>
          <p:nvPr/>
        </p:nvSpPr>
        <p:spPr>
          <a:xfrm>
            <a:off x="2561025" y="2086183"/>
            <a:ext cx="3129849" cy="28570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Autofit/>
          </a:bodyPr>
          <a:lstStyle/>
          <a:p>
            <a:pPr algn="ctr" defTabSz="91435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675" b="1" dirty="0">
                <a:solidFill>
                  <a:schemeClr val="bg1"/>
                </a:solidFill>
                <a:latin typeface="BundesSans Regular"/>
                <a:ea typeface="ＭＳ Ｐゴシック"/>
              </a:rPr>
              <a:t>Fachverfahren Meldebehörde (Zuzug)</a:t>
            </a: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BE323EE8-3D27-4A04-89FC-24AD449F0DB0}"/>
              </a:ext>
            </a:extLst>
          </p:cNvPr>
          <p:cNvSpPr>
            <a:spLocks/>
          </p:cNvSpPr>
          <p:nvPr/>
        </p:nvSpPr>
        <p:spPr>
          <a:xfrm>
            <a:off x="8088841" y="2979671"/>
            <a:ext cx="639107" cy="590409"/>
          </a:xfrm>
          <a:prstGeom prst="rect">
            <a:avLst/>
          </a:prstGeom>
          <a:solidFill>
            <a:srgbClr val="E6E6E6"/>
          </a:solidFill>
          <a:ln w="9525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Autofit/>
          </a:bodyPr>
          <a:lstStyle/>
          <a:p>
            <a:pPr algn="ctr" defTabSz="914355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de-DE" sz="675" b="1" dirty="0">
                <a:solidFill>
                  <a:srgbClr val="003063"/>
                </a:solidFill>
                <a:latin typeface="BundesSans Regular"/>
                <a:ea typeface="ＭＳ Ｐゴシック"/>
              </a:rPr>
              <a:t>Nutzer klebt Adress-Sticker eigenständig auf nPA</a:t>
            </a:r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7047FC34-C296-43B8-9D77-4A5B874EC4E0}"/>
              </a:ext>
            </a:extLst>
          </p:cNvPr>
          <p:cNvSpPr>
            <a:spLocks/>
          </p:cNvSpPr>
          <p:nvPr/>
        </p:nvSpPr>
        <p:spPr>
          <a:xfrm>
            <a:off x="6594614" y="2979671"/>
            <a:ext cx="639107" cy="590409"/>
          </a:xfrm>
          <a:prstGeom prst="rect">
            <a:avLst/>
          </a:prstGeom>
          <a:solidFill>
            <a:srgbClr val="E6E6E6"/>
          </a:solidFill>
          <a:ln w="9525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 defTabSz="914355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de-DE" sz="675" b="1" dirty="0">
                <a:solidFill>
                  <a:srgbClr val="003063"/>
                </a:solidFill>
                <a:latin typeface="BundesSans Regular"/>
                <a:ea typeface="ＭＳ Ｐゴシック"/>
              </a:rPr>
              <a:t>Daten auf </a:t>
            </a:r>
            <a:r>
              <a:rPr lang="de-DE" sz="675" b="1" dirty="0" err="1">
                <a:solidFill>
                  <a:srgbClr val="003063"/>
                </a:solidFill>
                <a:latin typeface="BundesSans Regular"/>
                <a:ea typeface="ＭＳ Ｐゴシック"/>
              </a:rPr>
              <a:t>eID</a:t>
            </a:r>
            <a:r>
              <a:rPr lang="de-DE" sz="675" b="1" dirty="0">
                <a:solidFill>
                  <a:srgbClr val="003063"/>
                </a:solidFill>
                <a:latin typeface="BundesSans Regular"/>
                <a:ea typeface="ＭＳ Ｐゴシック"/>
              </a:rPr>
              <a:t> </a:t>
            </a:r>
            <a:br>
              <a:rPr lang="de-DE" sz="675" b="1" dirty="0">
                <a:solidFill>
                  <a:srgbClr val="003063"/>
                </a:solidFill>
                <a:latin typeface="BundesSans Regular"/>
                <a:ea typeface="ＭＳ Ｐゴシック"/>
              </a:rPr>
            </a:br>
            <a:r>
              <a:rPr lang="de-DE" sz="675" b="1" dirty="0">
                <a:solidFill>
                  <a:srgbClr val="003063"/>
                </a:solidFill>
                <a:latin typeface="BundesSans Regular"/>
                <a:ea typeface="ＭＳ Ｐゴシック"/>
              </a:rPr>
              <a:t>aktualisieren</a:t>
            </a:r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D8C6A1CB-0EBF-4926-BEB4-974129E36D3E}"/>
              </a:ext>
            </a:extLst>
          </p:cNvPr>
          <p:cNvSpPr>
            <a:spLocks/>
          </p:cNvSpPr>
          <p:nvPr/>
        </p:nvSpPr>
        <p:spPr>
          <a:xfrm>
            <a:off x="5851092" y="2979671"/>
            <a:ext cx="639107" cy="590409"/>
          </a:xfrm>
          <a:prstGeom prst="rect">
            <a:avLst/>
          </a:prstGeom>
          <a:solidFill>
            <a:srgbClr val="E6E6E6"/>
          </a:solidFill>
          <a:ln w="9525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 defTabSz="914355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de-DE" sz="675" b="1" dirty="0">
                <a:solidFill>
                  <a:srgbClr val="003063"/>
                </a:solidFill>
                <a:latin typeface="BundesSans Regular"/>
                <a:ea typeface="ＭＳ Ｐゴシック"/>
              </a:rPr>
              <a:t>Weiterleitung zu Zentralem Schreibdienst + </a:t>
            </a:r>
            <a:r>
              <a:rPr lang="de-DE" sz="675" b="1" dirty="0" err="1">
                <a:solidFill>
                  <a:srgbClr val="003063"/>
                </a:solidFill>
                <a:latin typeface="BundesSans Regular"/>
                <a:ea typeface="ＭＳ Ｐゴシック"/>
              </a:rPr>
              <a:t>Authentifizie-rung</a:t>
            </a:r>
            <a:r>
              <a:rPr lang="de-DE" sz="675" b="1" dirty="0">
                <a:solidFill>
                  <a:srgbClr val="003063"/>
                </a:solidFill>
                <a:latin typeface="BundesSans Regular"/>
                <a:ea typeface="ＭＳ Ｐゴシック"/>
              </a:rPr>
              <a:t> per </a:t>
            </a:r>
            <a:r>
              <a:rPr lang="de-DE" sz="675" b="1" dirty="0" err="1">
                <a:solidFill>
                  <a:srgbClr val="003063"/>
                </a:solidFill>
                <a:latin typeface="BundesSans Regular"/>
                <a:ea typeface="ＭＳ Ｐゴシック"/>
              </a:rPr>
              <a:t>eID</a:t>
            </a:r>
            <a:endParaRPr lang="de-DE" sz="675" b="1" dirty="0">
              <a:solidFill>
                <a:srgbClr val="003063"/>
              </a:solidFill>
              <a:latin typeface="BundesSans Regular"/>
              <a:ea typeface="ＭＳ Ｐゴシック"/>
            </a:endParaRP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4EFF4652-5985-43BD-9D47-CF5E13D45E02}"/>
              </a:ext>
            </a:extLst>
          </p:cNvPr>
          <p:cNvSpPr>
            <a:spLocks/>
          </p:cNvSpPr>
          <p:nvPr/>
        </p:nvSpPr>
        <p:spPr>
          <a:xfrm>
            <a:off x="1907886" y="2979672"/>
            <a:ext cx="1598645" cy="1513878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914355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675" dirty="0">
              <a:solidFill>
                <a:srgbClr val="003063"/>
              </a:solidFill>
              <a:latin typeface="BundesSans Regular"/>
              <a:ea typeface="ＭＳ Ｐゴシック"/>
            </a:endParaRP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36BEC9D3-4FF1-4183-8DAC-882A75F71931}"/>
              </a:ext>
            </a:extLst>
          </p:cNvPr>
          <p:cNvSpPr>
            <a:spLocks/>
          </p:cNvSpPr>
          <p:nvPr/>
        </p:nvSpPr>
        <p:spPr>
          <a:xfrm>
            <a:off x="3455878" y="3241847"/>
            <a:ext cx="110813" cy="97349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914355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675" dirty="0">
              <a:solidFill>
                <a:srgbClr val="003063"/>
              </a:solidFill>
              <a:latin typeface="BundesSans Regular"/>
              <a:ea typeface="ＭＳ Ｐゴシック"/>
            </a:endParaRPr>
          </a:p>
        </p:txBody>
      </p:sp>
      <p:sp>
        <p:nvSpPr>
          <p:cNvPr id="171" name="Rectangle 170">
            <a:extLst>
              <a:ext uri="{FF2B5EF4-FFF2-40B4-BE49-F238E27FC236}">
                <a16:creationId xmlns:a16="http://schemas.microsoft.com/office/drawing/2014/main" id="{51B377DE-422A-4426-9449-615D2B3BB598}"/>
              </a:ext>
            </a:extLst>
          </p:cNvPr>
          <p:cNvSpPr>
            <a:spLocks/>
          </p:cNvSpPr>
          <p:nvPr/>
        </p:nvSpPr>
        <p:spPr>
          <a:xfrm>
            <a:off x="1877832" y="3731327"/>
            <a:ext cx="110813" cy="97349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914355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675" dirty="0">
              <a:solidFill>
                <a:srgbClr val="003063"/>
              </a:solidFill>
              <a:latin typeface="BundesSans Regular"/>
              <a:ea typeface="ＭＳ Ｐゴシック"/>
            </a:endParaRPr>
          </a:p>
        </p:txBody>
      </p: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B765B604-04E5-48D8-87E8-07A201141AA7}"/>
              </a:ext>
            </a:extLst>
          </p:cNvPr>
          <p:cNvCxnSpPr>
            <a:cxnSpLocks/>
          </p:cNvCxnSpPr>
          <p:nvPr/>
        </p:nvCxnSpPr>
        <p:spPr>
          <a:xfrm>
            <a:off x="1055155" y="3793138"/>
            <a:ext cx="106814" cy="0"/>
          </a:xfrm>
          <a:prstGeom prst="straightConnector1">
            <a:avLst/>
          </a:prstGeom>
          <a:ln w="635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Arrow Connector 134">
            <a:extLst>
              <a:ext uri="{FF2B5EF4-FFF2-40B4-BE49-F238E27FC236}">
                <a16:creationId xmlns:a16="http://schemas.microsoft.com/office/drawing/2014/main" id="{646B8E7C-1DEB-4A3B-AB4A-36234AECBB06}"/>
              </a:ext>
            </a:extLst>
          </p:cNvPr>
          <p:cNvCxnSpPr>
            <a:cxnSpLocks/>
            <a:stCxn id="108" idx="3"/>
            <a:endCxn id="89" idx="1"/>
          </p:cNvCxnSpPr>
          <p:nvPr/>
        </p:nvCxnSpPr>
        <p:spPr>
          <a:xfrm>
            <a:off x="4252451" y="3274875"/>
            <a:ext cx="106809" cy="0"/>
          </a:xfrm>
          <a:prstGeom prst="straightConnector1">
            <a:avLst/>
          </a:prstGeom>
          <a:ln w="63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97B5F47E-8528-4644-A7B2-83C236DC7BDD}"/>
              </a:ext>
            </a:extLst>
          </p:cNvPr>
          <p:cNvCxnSpPr>
            <a:cxnSpLocks/>
            <a:stCxn id="115" idx="3"/>
            <a:endCxn id="108" idx="1"/>
          </p:cNvCxnSpPr>
          <p:nvPr/>
        </p:nvCxnSpPr>
        <p:spPr>
          <a:xfrm flipV="1">
            <a:off x="3399721" y="3274876"/>
            <a:ext cx="213622" cy="39883"/>
          </a:xfrm>
          <a:prstGeom prst="straightConnector1">
            <a:avLst/>
          </a:prstGeom>
          <a:ln w="63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Arrow Connector 113">
            <a:extLst>
              <a:ext uri="{FF2B5EF4-FFF2-40B4-BE49-F238E27FC236}">
                <a16:creationId xmlns:a16="http://schemas.microsoft.com/office/drawing/2014/main" id="{7B735CB7-5530-438A-92D7-E75D89F046F8}"/>
              </a:ext>
            </a:extLst>
          </p:cNvPr>
          <p:cNvCxnSpPr>
            <a:cxnSpLocks/>
            <a:stCxn id="111" idx="2"/>
            <a:endCxn id="119" idx="0"/>
          </p:cNvCxnSpPr>
          <p:nvPr/>
        </p:nvCxnSpPr>
        <p:spPr>
          <a:xfrm>
            <a:off x="735604" y="3434594"/>
            <a:ext cx="0" cy="148986"/>
          </a:xfrm>
          <a:prstGeom prst="straightConnector1">
            <a:avLst/>
          </a:prstGeom>
          <a:ln w="63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Arrow Connector 119">
            <a:extLst>
              <a:ext uri="{FF2B5EF4-FFF2-40B4-BE49-F238E27FC236}">
                <a16:creationId xmlns:a16="http://schemas.microsoft.com/office/drawing/2014/main" id="{AB040A24-B835-4157-B870-E46A542C1449}"/>
              </a:ext>
            </a:extLst>
          </p:cNvPr>
          <p:cNvCxnSpPr>
            <a:cxnSpLocks/>
            <a:stCxn id="113" idx="3"/>
            <a:endCxn id="123" idx="1"/>
          </p:cNvCxnSpPr>
          <p:nvPr/>
        </p:nvCxnSpPr>
        <p:spPr>
          <a:xfrm>
            <a:off x="1801072" y="3786213"/>
            <a:ext cx="213626" cy="0"/>
          </a:xfrm>
          <a:prstGeom prst="straightConnector1">
            <a:avLst/>
          </a:prstGeom>
          <a:ln w="63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Arrow Connector 121">
            <a:extLst>
              <a:ext uri="{FF2B5EF4-FFF2-40B4-BE49-F238E27FC236}">
                <a16:creationId xmlns:a16="http://schemas.microsoft.com/office/drawing/2014/main" id="{98CE8AB3-CAA8-495F-9BA9-FF8A53599E8E}"/>
              </a:ext>
            </a:extLst>
          </p:cNvPr>
          <p:cNvCxnSpPr>
            <a:cxnSpLocks/>
          </p:cNvCxnSpPr>
          <p:nvPr/>
        </p:nvCxnSpPr>
        <p:spPr>
          <a:xfrm>
            <a:off x="1664871" y="2428573"/>
            <a:ext cx="0" cy="1141505"/>
          </a:xfrm>
          <a:prstGeom prst="straightConnector1">
            <a:avLst/>
          </a:prstGeom>
          <a:ln w="6350"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Arrow Connector 126">
            <a:extLst>
              <a:ext uri="{FF2B5EF4-FFF2-40B4-BE49-F238E27FC236}">
                <a16:creationId xmlns:a16="http://schemas.microsoft.com/office/drawing/2014/main" id="{62E860CF-A6EA-453C-9426-46577D6A464A}"/>
              </a:ext>
            </a:extLst>
          </p:cNvPr>
          <p:cNvCxnSpPr>
            <a:cxnSpLocks/>
            <a:stCxn id="112" idx="0"/>
            <a:endCxn id="44" idx="2"/>
          </p:cNvCxnSpPr>
          <p:nvPr/>
        </p:nvCxnSpPr>
        <p:spPr>
          <a:xfrm flipV="1">
            <a:off x="2707208" y="2375761"/>
            <a:ext cx="0" cy="482042"/>
          </a:xfrm>
          <a:prstGeom prst="straightConnector1">
            <a:avLst/>
          </a:prstGeom>
          <a:ln w="6350"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Arrow Connector 135">
            <a:extLst>
              <a:ext uri="{FF2B5EF4-FFF2-40B4-BE49-F238E27FC236}">
                <a16:creationId xmlns:a16="http://schemas.microsoft.com/office/drawing/2014/main" id="{F3B0B5A0-7A10-401D-80BF-9C7D13E07D53}"/>
              </a:ext>
            </a:extLst>
          </p:cNvPr>
          <p:cNvCxnSpPr>
            <a:cxnSpLocks/>
            <a:stCxn id="117" idx="3"/>
            <a:endCxn id="109" idx="1"/>
          </p:cNvCxnSpPr>
          <p:nvPr/>
        </p:nvCxnSpPr>
        <p:spPr>
          <a:xfrm>
            <a:off x="5744283" y="3274875"/>
            <a:ext cx="106809" cy="0"/>
          </a:xfrm>
          <a:prstGeom prst="straightConnector1">
            <a:avLst/>
          </a:prstGeom>
          <a:ln w="6350"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01C9945-A990-4AB3-A551-5E88FE3F1DDF}"/>
              </a:ext>
            </a:extLst>
          </p:cNvPr>
          <p:cNvCxnSpPr>
            <a:cxnSpLocks/>
            <a:stCxn id="117" idx="2"/>
            <a:endCxn id="154" idx="1"/>
          </p:cNvCxnSpPr>
          <p:nvPr/>
        </p:nvCxnSpPr>
        <p:spPr>
          <a:xfrm rot="16200000" flipH="1">
            <a:off x="5481870" y="3512938"/>
            <a:ext cx="312081" cy="426363"/>
          </a:xfrm>
          <a:prstGeom prst="bentConnector2">
            <a:avLst/>
          </a:prstGeom>
          <a:ln w="6350"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Arrow Connector 157">
            <a:extLst>
              <a:ext uri="{FF2B5EF4-FFF2-40B4-BE49-F238E27FC236}">
                <a16:creationId xmlns:a16="http://schemas.microsoft.com/office/drawing/2014/main" id="{374307F3-5AF6-4504-9925-301BECEA20D2}"/>
              </a:ext>
            </a:extLst>
          </p:cNvPr>
          <p:cNvCxnSpPr>
            <a:cxnSpLocks/>
          </p:cNvCxnSpPr>
          <p:nvPr/>
        </p:nvCxnSpPr>
        <p:spPr>
          <a:xfrm>
            <a:off x="5469973" y="2386645"/>
            <a:ext cx="0" cy="572456"/>
          </a:xfrm>
          <a:prstGeom prst="straightConnector1">
            <a:avLst/>
          </a:prstGeom>
          <a:ln w="6350"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Straight Arrow Connector 163">
            <a:extLst>
              <a:ext uri="{FF2B5EF4-FFF2-40B4-BE49-F238E27FC236}">
                <a16:creationId xmlns:a16="http://schemas.microsoft.com/office/drawing/2014/main" id="{CBF53710-BD8C-4A98-BAEA-AD13A27AE009}"/>
              </a:ext>
            </a:extLst>
          </p:cNvPr>
          <p:cNvCxnSpPr>
            <a:cxnSpLocks/>
          </p:cNvCxnSpPr>
          <p:nvPr/>
        </p:nvCxnSpPr>
        <p:spPr>
          <a:xfrm flipV="1">
            <a:off x="5381666" y="2386645"/>
            <a:ext cx="0" cy="572456"/>
          </a:xfrm>
          <a:prstGeom prst="straightConnector1">
            <a:avLst/>
          </a:prstGeom>
          <a:ln w="6350"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TextBox 138">
            <a:extLst>
              <a:ext uri="{FF2B5EF4-FFF2-40B4-BE49-F238E27FC236}">
                <a16:creationId xmlns:a16="http://schemas.microsoft.com/office/drawing/2014/main" id="{56A8F96F-68CF-4A91-B2C6-63ABA02C08C0}"/>
              </a:ext>
            </a:extLst>
          </p:cNvPr>
          <p:cNvSpPr txBox="1">
            <a:spLocks/>
          </p:cNvSpPr>
          <p:nvPr>
            <p:custDataLst>
              <p:tags r:id="rId8"/>
            </p:custDataLst>
          </p:nvPr>
        </p:nvSpPr>
        <p:spPr bwMode="gray">
          <a:xfrm>
            <a:off x="4771543" y="2532435"/>
            <a:ext cx="575633" cy="34832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13716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marL="0" lvl="1" indent="0" defTabSz="671463" fontAlgn="base">
              <a:spcAft>
                <a:spcPct val="0"/>
              </a:spcAft>
              <a:buClr>
                <a:srgbClr val="000000"/>
              </a:buClr>
              <a:buNone/>
              <a:defRPr/>
            </a:pPr>
            <a:r>
              <a:rPr lang="de-DE" sz="675" dirty="0">
                <a:solidFill>
                  <a:srgbClr val="003063"/>
                </a:solidFill>
                <a:latin typeface="BundesSans Regular"/>
                <a:ea typeface="ＭＳ Ｐゴシック"/>
              </a:rPr>
              <a:t>Löst Eingabe </a:t>
            </a:r>
            <a:br>
              <a:rPr lang="de-DE" sz="675" dirty="0">
                <a:solidFill>
                  <a:srgbClr val="003063"/>
                </a:solidFill>
                <a:latin typeface="BundesSans Regular"/>
                <a:ea typeface="ＭＳ Ｐゴシック"/>
              </a:rPr>
            </a:br>
            <a:r>
              <a:rPr lang="de-DE" sz="675" dirty="0">
                <a:solidFill>
                  <a:srgbClr val="003063"/>
                </a:solidFill>
                <a:latin typeface="BundesSans Regular"/>
                <a:ea typeface="ＭＳ Ｐゴシック"/>
              </a:rPr>
              <a:t>in Melderegister </a:t>
            </a:r>
            <a:br>
              <a:rPr lang="de-DE" sz="675" dirty="0">
                <a:solidFill>
                  <a:srgbClr val="003063"/>
                </a:solidFill>
                <a:latin typeface="BundesSans Regular"/>
                <a:ea typeface="ＭＳ Ｐゴシック"/>
              </a:rPr>
            </a:br>
            <a:r>
              <a:rPr lang="de-DE" sz="675" dirty="0">
                <a:solidFill>
                  <a:srgbClr val="003063"/>
                </a:solidFill>
                <a:latin typeface="BundesSans Regular"/>
                <a:ea typeface="ＭＳ Ｐゴシック"/>
              </a:rPr>
              <a:t>aus  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BE2F88E1-DA9E-418E-8623-804726C1FEEE}"/>
              </a:ext>
            </a:extLst>
          </p:cNvPr>
          <p:cNvSpPr txBox="1">
            <a:spLocks/>
          </p:cNvSpPr>
          <p:nvPr>
            <p:custDataLst>
              <p:tags r:id="rId9"/>
            </p:custDataLst>
          </p:nvPr>
        </p:nvSpPr>
        <p:spPr bwMode="gray">
          <a:xfrm>
            <a:off x="6221656" y="2536322"/>
            <a:ext cx="529679" cy="22159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13716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marL="0" lvl="1" indent="0" algn="r" defTabSz="671463" fontAlgn="base">
              <a:spcAft>
                <a:spcPct val="0"/>
              </a:spcAft>
              <a:buClr>
                <a:srgbClr val="000000"/>
              </a:buClr>
              <a:buNone/>
              <a:defRPr/>
            </a:pPr>
            <a:r>
              <a:rPr lang="de-DE" sz="675" dirty="0">
                <a:solidFill>
                  <a:srgbClr val="003063"/>
                </a:solidFill>
                <a:latin typeface="BundesSans Regular"/>
                <a:ea typeface="ＭＳ Ｐゴシック"/>
              </a:rPr>
              <a:t>Umschreiben der Adresse</a:t>
            </a:r>
            <a:r>
              <a:rPr lang="de-DE" sz="675" baseline="30000" dirty="0">
                <a:solidFill>
                  <a:srgbClr val="003063"/>
                </a:solidFill>
                <a:latin typeface="BundesSans Regular"/>
                <a:ea typeface="ＭＳ Ｐゴシック"/>
              </a:rPr>
              <a:t> </a:t>
            </a: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3F61CD8F-36E9-468C-A7DF-FEAFABEC11BA}"/>
              </a:ext>
            </a:extLst>
          </p:cNvPr>
          <p:cNvSpPr txBox="1">
            <a:spLocks/>
          </p:cNvSpPr>
          <p:nvPr>
            <p:custDataLst>
              <p:tags r:id="rId10"/>
            </p:custDataLst>
          </p:nvPr>
        </p:nvSpPr>
        <p:spPr bwMode="gray">
          <a:xfrm>
            <a:off x="7731701" y="2705374"/>
            <a:ext cx="800008" cy="22159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13716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marL="0" lvl="1" indent="0" algn="r" defTabSz="671463" fontAlgn="base">
              <a:spcAft>
                <a:spcPct val="0"/>
              </a:spcAft>
              <a:buClr>
                <a:srgbClr val="000000"/>
              </a:buClr>
              <a:buNone/>
              <a:defRPr/>
            </a:pPr>
            <a:r>
              <a:rPr lang="de-DE" sz="675" dirty="0">
                <a:solidFill>
                  <a:srgbClr val="FF0000"/>
                </a:solidFill>
                <a:latin typeface="BundesSans Regular"/>
                <a:ea typeface="ＭＳ Ｐゴシック"/>
              </a:rPr>
              <a:t>Druck + Versand Adressaufkleber</a:t>
            </a:r>
          </a:p>
        </p:txBody>
      </p: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83596414-4992-48E1-91A6-87EA2D407A95}"/>
              </a:ext>
            </a:extLst>
          </p:cNvPr>
          <p:cNvCxnSpPr>
            <a:cxnSpLocks/>
            <a:stCxn id="89" idx="3"/>
            <a:endCxn id="117" idx="1"/>
          </p:cNvCxnSpPr>
          <p:nvPr/>
        </p:nvCxnSpPr>
        <p:spPr>
          <a:xfrm>
            <a:off x="4998367" y="3274875"/>
            <a:ext cx="106809" cy="0"/>
          </a:xfrm>
          <a:prstGeom prst="straightConnector1">
            <a:avLst/>
          </a:prstGeom>
          <a:ln w="63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B4DC6724-41C0-4C19-9BBE-8E6A73B138E9}"/>
              </a:ext>
            </a:extLst>
          </p:cNvPr>
          <p:cNvCxnSpPr>
            <a:cxnSpLocks/>
          </p:cNvCxnSpPr>
          <p:nvPr/>
        </p:nvCxnSpPr>
        <p:spPr>
          <a:xfrm rot="10800000" flipV="1">
            <a:off x="3932897" y="2508391"/>
            <a:ext cx="266145" cy="471279"/>
          </a:xfrm>
          <a:prstGeom prst="bentConnector2">
            <a:avLst/>
          </a:prstGeom>
          <a:ln w="6350">
            <a:solidFill>
              <a:schemeClr val="accent2">
                <a:lumMod val="60000"/>
                <a:lumOff val="40000"/>
              </a:schemeClr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Rectangle 118">
            <a:extLst>
              <a:ext uri="{FF2B5EF4-FFF2-40B4-BE49-F238E27FC236}">
                <a16:creationId xmlns:a16="http://schemas.microsoft.com/office/drawing/2014/main" id="{6402C6B0-7F3A-4D83-9693-F42B4230A5E1}"/>
              </a:ext>
            </a:extLst>
          </p:cNvPr>
          <p:cNvSpPr>
            <a:spLocks/>
          </p:cNvSpPr>
          <p:nvPr/>
        </p:nvSpPr>
        <p:spPr>
          <a:xfrm>
            <a:off x="416052" y="3583581"/>
            <a:ext cx="639103" cy="40526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Autofit/>
          </a:bodyPr>
          <a:lstStyle/>
          <a:p>
            <a:pPr algn="ctr" defTabSz="91435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675" b="1" dirty="0">
                <a:solidFill>
                  <a:schemeClr val="bg1"/>
                </a:solidFill>
                <a:latin typeface="BundesSans Regular"/>
                <a:ea typeface="ＭＳ Ｐゴシック"/>
              </a:rPr>
              <a:t>Portal/Online-Anmeldung Startseite</a:t>
            </a: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E8F0FB07-72DE-4774-BE59-74C123868987}"/>
              </a:ext>
            </a:extLst>
          </p:cNvPr>
          <p:cNvSpPr/>
          <p:nvPr/>
        </p:nvSpPr>
        <p:spPr bwMode="gray">
          <a:xfrm>
            <a:off x="6355392" y="1120223"/>
            <a:ext cx="109728" cy="109728"/>
          </a:xfrm>
          <a:prstGeom prst="rect">
            <a:avLst/>
          </a:prstGeom>
          <a:solidFill>
            <a:schemeClr val="tx1"/>
          </a:solidFill>
          <a:ln w="19050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defTabSz="914355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700" dirty="0" err="1">
              <a:solidFill>
                <a:srgbClr val="FFFFFF"/>
              </a:solidFill>
              <a:latin typeface="BundesSans Regular"/>
              <a:ea typeface="ＭＳ Ｐゴシック"/>
            </a:endParaRP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9E36299C-3296-4F25-804F-4F4C7F427C77}"/>
              </a:ext>
            </a:extLst>
          </p:cNvPr>
          <p:cNvSpPr>
            <a:spLocks/>
          </p:cNvSpPr>
          <p:nvPr/>
        </p:nvSpPr>
        <p:spPr>
          <a:xfrm>
            <a:off x="3613343" y="2979671"/>
            <a:ext cx="639107" cy="590409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 defTabSz="91435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675" b="1" dirty="0">
                <a:solidFill>
                  <a:srgbClr val="FFFFFF"/>
                </a:solidFill>
                <a:latin typeface="BundesSans Regular"/>
                <a:ea typeface="ＭＳ Ｐゴシック"/>
              </a:rPr>
              <a:t>Erhalt Zugangs-code</a:t>
            </a: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F34DA7F2-254F-4AA3-8B69-FEBBB2481FBA}"/>
              </a:ext>
            </a:extLst>
          </p:cNvPr>
          <p:cNvSpPr>
            <a:spLocks/>
          </p:cNvSpPr>
          <p:nvPr/>
        </p:nvSpPr>
        <p:spPr>
          <a:xfrm>
            <a:off x="5105176" y="2979671"/>
            <a:ext cx="639107" cy="590409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 defTabSz="91435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675" b="1" dirty="0">
                <a:solidFill>
                  <a:srgbClr val="FFFFFF"/>
                </a:solidFill>
                <a:latin typeface="BundesSans Regular"/>
                <a:ea typeface="ＭＳ Ｐゴシック"/>
              </a:rPr>
              <a:t>Zugangscode bestätigen</a:t>
            </a:r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90977A11-E956-4D84-8974-CCDDFB9407AA}"/>
              </a:ext>
            </a:extLst>
          </p:cNvPr>
          <p:cNvSpPr>
            <a:spLocks/>
          </p:cNvSpPr>
          <p:nvPr/>
        </p:nvSpPr>
        <p:spPr>
          <a:xfrm>
            <a:off x="2014698" y="3065929"/>
            <a:ext cx="685756" cy="486909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Autofit/>
          </a:bodyPr>
          <a:lstStyle/>
          <a:p>
            <a:pPr algn="ctr" defTabSz="91435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675" b="1" dirty="0">
                <a:solidFill>
                  <a:srgbClr val="FFFFFF"/>
                </a:solidFill>
                <a:latin typeface="BundesSans Regular"/>
                <a:ea typeface="ＭＳ Ｐゴシック"/>
              </a:rPr>
              <a:t>Adresse neuer Wohnung/ Einzugsdatum</a:t>
            </a:r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C5628281-B77C-4303-A0FF-EE33AA70D950}"/>
              </a:ext>
            </a:extLst>
          </p:cNvPr>
          <p:cNvSpPr>
            <a:spLocks/>
          </p:cNvSpPr>
          <p:nvPr/>
        </p:nvSpPr>
        <p:spPr>
          <a:xfrm>
            <a:off x="2760614" y="4031081"/>
            <a:ext cx="639107" cy="405263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Autofit/>
          </a:bodyPr>
          <a:lstStyle/>
          <a:p>
            <a:pPr algn="ctr" defTabSz="91435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675" b="1" dirty="0">
                <a:solidFill>
                  <a:srgbClr val="FFFFFF"/>
                </a:solidFill>
                <a:latin typeface="BundesSans Regular"/>
                <a:ea typeface="ＭＳ Ｐゴシック"/>
              </a:rPr>
              <a:t>Voraus-gefüllter Meldeschein</a:t>
            </a:r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F795B829-A1D1-4419-828B-C3D012493208}"/>
              </a:ext>
            </a:extLst>
          </p:cNvPr>
          <p:cNvSpPr>
            <a:spLocks/>
          </p:cNvSpPr>
          <p:nvPr/>
        </p:nvSpPr>
        <p:spPr>
          <a:xfrm>
            <a:off x="2014698" y="4031081"/>
            <a:ext cx="685756" cy="405263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Autofit/>
          </a:bodyPr>
          <a:lstStyle/>
          <a:p>
            <a:pPr algn="ctr" defTabSz="91435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675" b="1" dirty="0">
                <a:solidFill>
                  <a:srgbClr val="FFFFFF"/>
                </a:solidFill>
                <a:latin typeface="BundesSans Regular"/>
                <a:ea typeface="ＭＳ Ｐゴシック"/>
              </a:rPr>
              <a:t>Widerspruch Datenweiter-gabe</a:t>
            </a:r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8B8FA344-D6E6-4D00-BB44-461BE0B6B82A}"/>
              </a:ext>
            </a:extLst>
          </p:cNvPr>
          <p:cNvSpPr>
            <a:spLocks/>
          </p:cNvSpPr>
          <p:nvPr/>
        </p:nvSpPr>
        <p:spPr>
          <a:xfrm>
            <a:off x="2760614" y="3076679"/>
            <a:ext cx="639107" cy="476159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Autofit/>
          </a:bodyPr>
          <a:lstStyle/>
          <a:p>
            <a:pPr algn="ctr" defTabSz="91435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675" b="1" dirty="0">
                <a:solidFill>
                  <a:srgbClr val="FFFFFF"/>
                </a:solidFill>
                <a:latin typeface="BundesSans Regular"/>
                <a:ea typeface="ＭＳ Ｐゴシック"/>
              </a:rPr>
              <a:t>Mitziehende Familienmit-glieder</a:t>
            </a: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87C036C6-2BA4-4AEC-B74D-E5EF5128A52E}"/>
              </a:ext>
            </a:extLst>
          </p:cNvPr>
          <p:cNvSpPr>
            <a:spLocks/>
          </p:cNvSpPr>
          <p:nvPr/>
        </p:nvSpPr>
        <p:spPr>
          <a:xfrm>
            <a:off x="4359259" y="2979671"/>
            <a:ext cx="639107" cy="590409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 defTabSz="91435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675" b="1" dirty="0" err="1">
                <a:solidFill>
                  <a:srgbClr val="FFFFFF"/>
                </a:solidFill>
                <a:latin typeface="BundesSans Regular"/>
                <a:ea typeface="ＭＳ Ｐゴシック"/>
              </a:rPr>
              <a:t>Authenti-fizierung</a:t>
            </a:r>
            <a:r>
              <a:rPr lang="de-DE" sz="675" b="1" dirty="0">
                <a:solidFill>
                  <a:srgbClr val="FFFFFF"/>
                </a:solidFill>
                <a:latin typeface="BundesSans Regular"/>
                <a:ea typeface="ＭＳ Ｐゴシック"/>
              </a:rPr>
              <a:t> per eID</a:t>
            </a:r>
            <a:r>
              <a:rPr lang="de-DE" sz="675" b="1" baseline="30000" dirty="0">
                <a:solidFill>
                  <a:srgbClr val="FFFFFF"/>
                </a:solidFill>
                <a:latin typeface="BundesSans Regular"/>
                <a:ea typeface="ＭＳ Ｐゴシック"/>
              </a:rPr>
              <a:t>1</a:t>
            </a:r>
            <a:endParaRPr lang="de-DE" sz="675" b="1" dirty="0">
              <a:solidFill>
                <a:srgbClr val="FFFFFF"/>
              </a:solidFill>
              <a:latin typeface="BundesSans Regular"/>
              <a:ea typeface="ＭＳ Ｐゴシック"/>
            </a:endParaRP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077EE48E-BE5B-437A-B416-2768D2560275}"/>
              </a:ext>
            </a:extLst>
          </p:cNvPr>
          <p:cNvSpPr>
            <a:spLocks/>
          </p:cNvSpPr>
          <p:nvPr/>
        </p:nvSpPr>
        <p:spPr>
          <a:xfrm>
            <a:off x="1161969" y="3583581"/>
            <a:ext cx="639103" cy="405263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Autofit/>
          </a:bodyPr>
          <a:lstStyle/>
          <a:p>
            <a:pPr algn="ctr" defTabSz="91435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675" b="1" dirty="0">
                <a:solidFill>
                  <a:srgbClr val="FFFFFF"/>
                </a:solidFill>
                <a:latin typeface="BundesSans Regular"/>
                <a:ea typeface="ＭＳ Ｐゴシック"/>
              </a:rPr>
              <a:t>Log-In per </a:t>
            </a:r>
            <a:r>
              <a:rPr lang="de-DE" sz="675" b="1" dirty="0" err="1">
                <a:solidFill>
                  <a:srgbClr val="FFFFFF"/>
                </a:solidFill>
                <a:latin typeface="BundesSans Regular"/>
                <a:ea typeface="ＭＳ Ｐゴシック"/>
              </a:rPr>
              <a:t>eID</a:t>
            </a:r>
            <a:endParaRPr lang="de-DE" sz="675" b="1" dirty="0">
              <a:solidFill>
                <a:srgbClr val="FFFFFF"/>
              </a:solidFill>
              <a:latin typeface="BundesSans Regular"/>
              <a:ea typeface="ＭＳ Ｐゴシック"/>
            </a:endParaRPr>
          </a:p>
        </p:txBody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CA5C18A1-777E-4DCA-B754-39EA338C53B0}"/>
              </a:ext>
            </a:extLst>
          </p:cNvPr>
          <p:cNvSpPr>
            <a:spLocks/>
          </p:cNvSpPr>
          <p:nvPr/>
        </p:nvSpPr>
        <p:spPr>
          <a:xfrm>
            <a:off x="5851092" y="3679529"/>
            <a:ext cx="1385024" cy="40526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 defTabSz="91435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675" b="1" dirty="0">
                <a:solidFill>
                  <a:srgbClr val="FFFFFF"/>
                </a:solidFill>
                <a:latin typeface="BundesSans Regular"/>
                <a:ea typeface="ＭＳ Ｐゴシック"/>
              </a:rPr>
              <a:t>Download Meldebestätigung</a:t>
            </a:r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8DDA0878-EAEC-493D-859F-BA7B52044E94}"/>
              </a:ext>
            </a:extLst>
          </p:cNvPr>
          <p:cNvSpPr>
            <a:spLocks/>
          </p:cNvSpPr>
          <p:nvPr/>
        </p:nvSpPr>
        <p:spPr>
          <a:xfrm>
            <a:off x="2760614" y="3583581"/>
            <a:ext cx="639107" cy="405263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Autofit/>
          </a:bodyPr>
          <a:lstStyle/>
          <a:p>
            <a:pPr algn="ctr" defTabSz="91435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675" b="1" dirty="0">
                <a:solidFill>
                  <a:srgbClr val="FFFFFF"/>
                </a:solidFill>
                <a:latin typeface="BundesSans Regular"/>
                <a:ea typeface="ＭＳ Ｐゴシック"/>
              </a:rPr>
              <a:t>Haupt- und Nebenwohn-sitz</a:t>
            </a:r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7A7D0C4B-A62E-4C53-90A6-D6259B72C9BE}"/>
              </a:ext>
            </a:extLst>
          </p:cNvPr>
          <p:cNvSpPr>
            <a:spLocks/>
          </p:cNvSpPr>
          <p:nvPr/>
        </p:nvSpPr>
        <p:spPr>
          <a:xfrm>
            <a:off x="2014698" y="3583581"/>
            <a:ext cx="685756" cy="405263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Autofit/>
          </a:bodyPr>
          <a:lstStyle/>
          <a:p>
            <a:pPr algn="ctr" defTabSz="91435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675" b="1" dirty="0">
                <a:solidFill>
                  <a:srgbClr val="FFFFFF"/>
                </a:solidFill>
                <a:latin typeface="BundesSans Regular"/>
                <a:ea typeface="ＭＳ Ｐゴシック"/>
              </a:rPr>
              <a:t>Angaben zum Wohnungs-geber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A77ED60-5BE0-432D-BEDD-D66E7370913A}"/>
              </a:ext>
            </a:extLst>
          </p:cNvPr>
          <p:cNvSpPr/>
          <p:nvPr/>
        </p:nvSpPr>
        <p:spPr>
          <a:xfrm>
            <a:off x="2707207" y="2375759"/>
            <a:ext cx="0" cy="0"/>
          </a:xfrm>
          <a:prstGeom prst="rect">
            <a:avLst/>
          </a:prstGeom>
          <a:solidFill>
            <a:srgbClr val="DCB45A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675" dirty="0" err="1">
              <a:solidFill>
                <a:srgbClr val="003063"/>
              </a:solidFill>
              <a:latin typeface="BundesSans Regular"/>
              <a:ea typeface="ＭＳ Ｐゴシック"/>
            </a:endParaRPr>
          </a:p>
        </p:txBody>
      </p:sp>
      <p:sp>
        <p:nvSpPr>
          <p:cNvPr id="195" name="Rectangle 194">
            <a:extLst>
              <a:ext uri="{FF2B5EF4-FFF2-40B4-BE49-F238E27FC236}">
                <a16:creationId xmlns:a16="http://schemas.microsoft.com/office/drawing/2014/main" id="{54B364D3-E4FD-424E-958D-5319C7818366}"/>
              </a:ext>
            </a:extLst>
          </p:cNvPr>
          <p:cNvSpPr/>
          <p:nvPr/>
        </p:nvSpPr>
        <p:spPr>
          <a:xfrm>
            <a:off x="4199041" y="2508390"/>
            <a:ext cx="0" cy="0"/>
          </a:xfrm>
          <a:prstGeom prst="rect">
            <a:avLst/>
          </a:prstGeom>
          <a:solidFill>
            <a:srgbClr val="DCB45A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675" dirty="0" err="1">
              <a:solidFill>
                <a:srgbClr val="003063"/>
              </a:solidFill>
              <a:latin typeface="BundesSans Regular"/>
              <a:ea typeface="ＭＳ Ｐゴシック"/>
            </a:endParaRPr>
          </a:p>
        </p:txBody>
      </p:sp>
      <p:sp>
        <p:nvSpPr>
          <p:cNvPr id="196" name="Rectangle 195">
            <a:extLst>
              <a:ext uri="{FF2B5EF4-FFF2-40B4-BE49-F238E27FC236}">
                <a16:creationId xmlns:a16="http://schemas.microsoft.com/office/drawing/2014/main" id="{BA7D982A-4B66-4884-87A1-A04D6652A160}"/>
              </a:ext>
            </a:extLst>
          </p:cNvPr>
          <p:cNvSpPr/>
          <p:nvPr/>
        </p:nvSpPr>
        <p:spPr>
          <a:xfrm>
            <a:off x="4199041" y="2375759"/>
            <a:ext cx="0" cy="0"/>
          </a:xfrm>
          <a:prstGeom prst="rect">
            <a:avLst/>
          </a:prstGeom>
          <a:solidFill>
            <a:srgbClr val="DCB45A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675" dirty="0" err="1">
              <a:solidFill>
                <a:srgbClr val="003063"/>
              </a:solidFill>
              <a:latin typeface="BundesSans Regular"/>
              <a:ea typeface="ＭＳ Ｐゴシック"/>
            </a:endParaRPr>
          </a:p>
        </p:txBody>
      </p:sp>
      <p:cxnSp>
        <p:nvCxnSpPr>
          <p:cNvPr id="197" name="Straight Arrow Connector 165">
            <a:extLst>
              <a:ext uri="{FF2B5EF4-FFF2-40B4-BE49-F238E27FC236}">
                <a16:creationId xmlns:a16="http://schemas.microsoft.com/office/drawing/2014/main" id="{38EEE4C3-4E76-4D3C-B835-2658AE2834AF}"/>
              </a:ext>
            </a:extLst>
          </p:cNvPr>
          <p:cNvCxnSpPr>
            <a:cxnSpLocks/>
            <a:stCxn id="195" idx="0"/>
            <a:endCxn id="196" idx="2"/>
          </p:cNvCxnSpPr>
          <p:nvPr/>
        </p:nvCxnSpPr>
        <p:spPr>
          <a:xfrm flipV="1">
            <a:off x="4199042" y="2375760"/>
            <a:ext cx="0" cy="132630"/>
          </a:xfrm>
          <a:prstGeom prst="straightConnector1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  <a:prstDash val="lg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8" name="Rectangle 197">
            <a:extLst>
              <a:ext uri="{FF2B5EF4-FFF2-40B4-BE49-F238E27FC236}">
                <a16:creationId xmlns:a16="http://schemas.microsoft.com/office/drawing/2014/main" id="{5AF4DD72-5164-4185-B9DC-33437D93C204}"/>
              </a:ext>
            </a:extLst>
          </p:cNvPr>
          <p:cNvSpPr/>
          <p:nvPr/>
        </p:nvSpPr>
        <p:spPr>
          <a:xfrm>
            <a:off x="7551227" y="2479997"/>
            <a:ext cx="222500" cy="73938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675" dirty="0" err="1">
              <a:solidFill>
                <a:srgbClr val="003063"/>
              </a:solidFill>
              <a:latin typeface="BundesSans Regular"/>
              <a:ea typeface="ＭＳ Ｐゴシック"/>
            </a:endParaRPr>
          </a:p>
        </p:txBody>
      </p:sp>
      <p:cxnSp>
        <p:nvCxnSpPr>
          <p:cNvPr id="134" name="Straight Arrow Connector 133">
            <a:extLst>
              <a:ext uri="{FF2B5EF4-FFF2-40B4-BE49-F238E27FC236}">
                <a16:creationId xmlns:a16="http://schemas.microsoft.com/office/drawing/2014/main" id="{02776CE7-0085-4AB4-B893-ECE4614ED30B}"/>
              </a:ext>
            </a:extLst>
          </p:cNvPr>
          <p:cNvCxnSpPr>
            <a:cxnSpLocks/>
          </p:cNvCxnSpPr>
          <p:nvPr/>
        </p:nvCxnSpPr>
        <p:spPr>
          <a:xfrm>
            <a:off x="6876581" y="2399049"/>
            <a:ext cx="0" cy="572456"/>
          </a:xfrm>
          <a:prstGeom prst="straightConnector1">
            <a:avLst/>
          </a:prstGeom>
          <a:ln w="6350"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Arrow Connector 105">
            <a:extLst>
              <a:ext uri="{FF2B5EF4-FFF2-40B4-BE49-F238E27FC236}">
                <a16:creationId xmlns:a16="http://schemas.microsoft.com/office/drawing/2014/main" id="{7D735B54-26D3-487B-9B4F-90678684AA92}"/>
              </a:ext>
            </a:extLst>
          </p:cNvPr>
          <p:cNvCxnSpPr>
            <a:cxnSpLocks/>
          </p:cNvCxnSpPr>
          <p:nvPr/>
        </p:nvCxnSpPr>
        <p:spPr>
          <a:xfrm flipV="1">
            <a:off x="6788273" y="2399049"/>
            <a:ext cx="0" cy="572456"/>
          </a:xfrm>
          <a:prstGeom prst="straightConnector1">
            <a:avLst/>
          </a:prstGeom>
          <a:ln w="6350"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EE08D70C-52FD-4422-AA7A-8431671FB467}"/>
              </a:ext>
            </a:extLst>
          </p:cNvPr>
          <p:cNvCxnSpPr>
            <a:cxnSpLocks/>
            <a:stCxn id="159" idx="3"/>
            <a:endCxn id="101" idx="1"/>
          </p:cNvCxnSpPr>
          <p:nvPr/>
        </p:nvCxnSpPr>
        <p:spPr>
          <a:xfrm>
            <a:off x="7233722" y="3274875"/>
            <a:ext cx="855119" cy="0"/>
          </a:xfrm>
          <a:prstGeom prst="straightConnector1">
            <a:avLst/>
          </a:prstGeom>
          <a:ln w="63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xtBox 103">
            <a:extLst>
              <a:ext uri="{FF2B5EF4-FFF2-40B4-BE49-F238E27FC236}">
                <a16:creationId xmlns:a16="http://schemas.microsoft.com/office/drawing/2014/main" id="{B773BA59-B2EB-41E1-A290-5E2F252BD797}"/>
              </a:ext>
            </a:extLst>
          </p:cNvPr>
          <p:cNvSpPr txBox="1">
            <a:spLocks/>
          </p:cNvSpPr>
          <p:nvPr>
            <p:custDataLst>
              <p:tags r:id="rId11"/>
            </p:custDataLst>
          </p:nvPr>
        </p:nvSpPr>
        <p:spPr bwMode="gray">
          <a:xfrm>
            <a:off x="7084357" y="2459069"/>
            <a:ext cx="689372" cy="22159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13716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marL="0" lvl="1" indent="0" algn="r" defTabSz="671463" fontAlgn="base">
              <a:spcAft>
                <a:spcPct val="0"/>
              </a:spcAft>
              <a:buClr>
                <a:srgbClr val="000000"/>
              </a:buClr>
              <a:buNone/>
              <a:defRPr/>
            </a:pPr>
            <a:r>
              <a:rPr lang="de-DE" sz="675" dirty="0">
                <a:solidFill>
                  <a:srgbClr val="003063"/>
                </a:solidFill>
                <a:latin typeface="BundesSans Regular"/>
                <a:ea typeface="ＭＳ Ｐゴシック"/>
              </a:rPr>
              <a:t>Meldung zu Schreibvorgang</a:t>
            </a:r>
            <a:r>
              <a:rPr lang="de-DE" sz="675" baseline="30000" dirty="0">
                <a:solidFill>
                  <a:srgbClr val="003063"/>
                </a:solidFill>
                <a:latin typeface="BundesSans Regular"/>
                <a:ea typeface="ＭＳ Ｐゴシック"/>
              </a:rPr>
              <a:t>2</a:t>
            </a:r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B450FD8B-A00D-4C39-929F-7B550A179ABD}"/>
              </a:ext>
            </a:extLst>
          </p:cNvPr>
          <p:cNvSpPr>
            <a:spLocks/>
          </p:cNvSpPr>
          <p:nvPr/>
        </p:nvSpPr>
        <p:spPr>
          <a:xfrm>
            <a:off x="7342924" y="2086183"/>
            <a:ext cx="1385024" cy="283245"/>
          </a:xfrm>
          <a:prstGeom prst="rect">
            <a:avLst/>
          </a:prstGeom>
          <a:solidFill>
            <a:srgbClr val="E6E6E6"/>
          </a:solidFill>
          <a:ln w="952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Autofit/>
          </a:bodyPr>
          <a:lstStyle/>
          <a:p>
            <a:pPr algn="ctr" defTabSz="91435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675" b="1" dirty="0">
                <a:solidFill>
                  <a:srgbClr val="003063"/>
                </a:solidFill>
                <a:latin typeface="BundesSans Regular"/>
                <a:ea typeface="ＭＳ Ｐゴシック"/>
              </a:rPr>
              <a:t>Fachverfahren PA-Register</a:t>
            </a:r>
          </a:p>
        </p:txBody>
      </p:sp>
      <p:cxnSp>
        <p:nvCxnSpPr>
          <p:cNvPr id="129" name="Straight Arrow Connector 75">
            <a:extLst>
              <a:ext uri="{FF2B5EF4-FFF2-40B4-BE49-F238E27FC236}">
                <a16:creationId xmlns:a16="http://schemas.microsoft.com/office/drawing/2014/main" id="{B7D9186E-BAF0-4BAC-A0C7-D17489AE237B}"/>
              </a:ext>
            </a:extLst>
          </p:cNvPr>
          <p:cNvCxnSpPr>
            <a:cxnSpLocks/>
            <a:stCxn id="159" idx="0"/>
            <a:endCxn id="105" idx="2"/>
          </p:cNvCxnSpPr>
          <p:nvPr/>
        </p:nvCxnSpPr>
        <p:spPr>
          <a:xfrm rot="5400000" flipH="1" flipV="1">
            <a:off x="7169682" y="2113915"/>
            <a:ext cx="610243" cy="1121269"/>
          </a:xfrm>
          <a:prstGeom prst="bentConnector3">
            <a:avLst>
              <a:gd name="adj1" fmla="val 50000"/>
            </a:avLst>
          </a:prstGeom>
          <a:ln w="6350"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Rectangle 81">
            <a:extLst>
              <a:ext uri="{FF2B5EF4-FFF2-40B4-BE49-F238E27FC236}">
                <a16:creationId xmlns:a16="http://schemas.microsoft.com/office/drawing/2014/main" id="{96912EE3-F7DB-45DF-8F56-06A02B11FE24}"/>
              </a:ext>
            </a:extLst>
          </p:cNvPr>
          <p:cNvSpPr>
            <a:spLocks/>
          </p:cNvSpPr>
          <p:nvPr/>
        </p:nvSpPr>
        <p:spPr>
          <a:xfrm>
            <a:off x="865550" y="2062489"/>
            <a:ext cx="1598645" cy="332061"/>
          </a:xfrm>
          <a:prstGeom prst="rect">
            <a:avLst/>
          </a:prstGeom>
          <a:solidFill>
            <a:srgbClr val="E6E6E6"/>
          </a:solidFill>
          <a:ln w="952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Autofit/>
          </a:bodyPr>
          <a:lstStyle/>
          <a:p>
            <a:pPr algn="ctr" defTabSz="91435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675" b="1" dirty="0">
                <a:solidFill>
                  <a:srgbClr val="003063"/>
                </a:solidFill>
                <a:latin typeface="BundesSans Regular"/>
                <a:ea typeface="ＭＳ Ｐゴシック"/>
              </a:rPr>
              <a:t>Fachverfahren Meldebehörde (Wegzug)</a:t>
            </a:r>
          </a:p>
        </p:txBody>
      </p:sp>
      <p:cxnSp>
        <p:nvCxnSpPr>
          <p:cNvPr id="165" name="Straight Arrow Connector 164">
            <a:extLst>
              <a:ext uri="{FF2B5EF4-FFF2-40B4-BE49-F238E27FC236}">
                <a16:creationId xmlns:a16="http://schemas.microsoft.com/office/drawing/2014/main" id="{538D603B-F350-4B7F-ABC8-83A078600F85}"/>
              </a:ext>
            </a:extLst>
          </p:cNvPr>
          <p:cNvCxnSpPr>
            <a:cxnSpLocks/>
          </p:cNvCxnSpPr>
          <p:nvPr/>
        </p:nvCxnSpPr>
        <p:spPr>
          <a:xfrm flipV="1">
            <a:off x="4199042" y="1805940"/>
            <a:ext cx="1" cy="274938"/>
          </a:xfrm>
          <a:prstGeom prst="straightConnector1">
            <a:avLst/>
          </a:prstGeom>
          <a:ln w="6350">
            <a:solidFill>
              <a:schemeClr val="accent2">
                <a:lumMod val="60000"/>
                <a:lumOff val="40000"/>
              </a:schemeClr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Arrow Connector 193">
            <a:extLst>
              <a:ext uri="{FF2B5EF4-FFF2-40B4-BE49-F238E27FC236}">
                <a16:creationId xmlns:a16="http://schemas.microsoft.com/office/drawing/2014/main" id="{37AA75A1-9CF3-4544-A177-3B339DC7CBEF}"/>
              </a:ext>
            </a:extLst>
          </p:cNvPr>
          <p:cNvCxnSpPr>
            <a:cxnSpLocks/>
          </p:cNvCxnSpPr>
          <p:nvPr/>
        </p:nvCxnSpPr>
        <p:spPr>
          <a:xfrm flipV="1">
            <a:off x="8090124" y="1805940"/>
            <a:ext cx="1" cy="274938"/>
          </a:xfrm>
          <a:prstGeom prst="straightConnector1">
            <a:avLst/>
          </a:prstGeom>
          <a:ln w="6350"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FEDF92C0-49E5-43C1-BF9B-C3710DB914E0}"/>
              </a:ext>
            </a:extLst>
          </p:cNvPr>
          <p:cNvCxnSpPr>
            <a:cxnSpLocks/>
          </p:cNvCxnSpPr>
          <p:nvPr/>
        </p:nvCxnSpPr>
        <p:spPr>
          <a:xfrm flipV="1">
            <a:off x="1907885" y="1811525"/>
            <a:ext cx="0" cy="214605"/>
          </a:xfrm>
          <a:prstGeom prst="straightConnector1">
            <a:avLst/>
          </a:prstGeom>
          <a:ln w="6350"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06754B66-15A2-49E6-B880-B89FDD605E08}"/>
              </a:ext>
            </a:extLst>
          </p:cNvPr>
          <p:cNvCxnSpPr>
            <a:cxnSpLocks/>
          </p:cNvCxnSpPr>
          <p:nvPr/>
        </p:nvCxnSpPr>
        <p:spPr>
          <a:xfrm flipV="1">
            <a:off x="1313989" y="2371156"/>
            <a:ext cx="0" cy="1198922"/>
          </a:xfrm>
          <a:prstGeom prst="straightConnector1">
            <a:avLst/>
          </a:prstGeom>
          <a:ln w="6350"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Sticker">
            <a:extLst>
              <a:ext uri="{FF2B5EF4-FFF2-40B4-BE49-F238E27FC236}">
                <a16:creationId xmlns:a16="http://schemas.microsoft.com/office/drawing/2014/main" id="{22C1DE8A-B14D-46EC-AC8A-306913C954D4}"/>
              </a:ext>
            </a:extLst>
          </p:cNvPr>
          <p:cNvSpPr txBox="1"/>
          <p:nvPr/>
        </p:nvSpPr>
        <p:spPr>
          <a:xfrm>
            <a:off x="416053" y="1020536"/>
            <a:ext cx="753411" cy="92333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vert="horz" wrap="none" lIns="0" tIns="0" rIns="0" bIns="0" rtlCol="0">
            <a:spAutoFit/>
          </a:bodyPr>
          <a:lstStyle>
            <a:defPPr>
              <a:defRPr lang="en-US"/>
            </a:defPPr>
            <a:lvl1pPr>
              <a:spcBef>
                <a:spcPts val="300"/>
              </a:spcBef>
              <a:spcAft>
                <a:spcPts val="300"/>
              </a:spcAft>
              <a:buNone/>
              <a:defRPr sz="800" b="1" cap="all" baseline="0"/>
            </a:lvl1pPr>
          </a:lstStyle>
          <a:p>
            <a:r>
              <a:rPr lang="de-DE" sz="600">
                <a:solidFill>
                  <a:srgbClr val="003063"/>
                </a:solidFill>
              </a:rPr>
              <a:t>AKTUELLER STAND</a:t>
            </a:r>
            <a:endParaRPr lang="de-DE" sz="600" dirty="0">
              <a:solidFill>
                <a:srgbClr val="003063"/>
              </a:solidFill>
            </a:endParaRPr>
          </a:p>
        </p:txBody>
      </p:sp>
      <p:pic>
        <p:nvPicPr>
          <p:cNvPr id="11" name="CustomIcon">
            <a:extLst>
              <a:ext uri="{FF2B5EF4-FFF2-40B4-BE49-F238E27FC236}">
                <a16:creationId xmlns:a16="http://schemas.microsoft.com/office/drawing/2014/main" id="{D85F2EC3-0F96-4ED9-9B2C-059BA4E94E0B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5377944" y="4227016"/>
            <a:ext cx="326209" cy="326209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7425555" y="457200"/>
            <a:ext cx="933585" cy="281940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noAutofit/>
          </a:bodyPr>
          <a:lstStyle/>
          <a:p>
            <a:pPr algn="l">
              <a:spcBef>
                <a:spcPts val="300"/>
              </a:spcBef>
              <a:spcAft>
                <a:spcPts val="300"/>
              </a:spcAft>
              <a:buNone/>
            </a:pPr>
            <a:endParaRPr lang="de-DE" sz="1600" dirty="0"/>
          </a:p>
        </p:txBody>
      </p:sp>
      <p:sp>
        <p:nvSpPr>
          <p:cNvPr id="6" name="Ellipse 5"/>
          <p:cNvSpPr/>
          <p:nvPr/>
        </p:nvSpPr>
        <p:spPr>
          <a:xfrm>
            <a:off x="3494763" y="2409090"/>
            <a:ext cx="559726" cy="329164"/>
          </a:xfrm>
          <a:prstGeom prst="ellipse">
            <a:avLst/>
          </a:prstGeom>
          <a:noFill/>
          <a:ln w="15875" cap="sq">
            <a:solidFill>
              <a:schemeClr val="accent2">
                <a:lumMod val="60000"/>
                <a:lumOff val="4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de-DE" sz="1600" dirty="0" err="1">
              <a:solidFill>
                <a:schemeClr val="bg1"/>
              </a:solidFill>
            </a:endParaRPr>
          </a:p>
        </p:txBody>
      </p:sp>
      <p:sp>
        <p:nvSpPr>
          <p:cNvPr id="102" name="TextBox 139">
            <a:extLst>
              <a:ext uri="{FF2B5EF4-FFF2-40B4-BE49-F238E27FC236}">
                <a16:creationId xmlns:a16="http://schemas.microsoft.com/office/drawing/2014/main" id="{BE2F88E1-DA9E-418E-8623-804726C1FEEE}"/>
              </a:ext>
            </a:extLst>
          </p:cNvPr>
          <p:cNvSpPr txBox="1">
            <a:spLocks/>
          </p:cNvSpPr>
          <p:nvPr>
            <p:custDataLst>
              <p:tags r:id="rId13"/>
            </p:custDataLst>
          </p:nvPr>
        </p:nvSpPr>
        <p:spPr bwMode="gray">
          <a:xfrm>
            <a:off x="3609190" y="2457838"/>
            <a:ext cx="458183" cy="221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13716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marL="0" lvl="1" indent="0" defTabSz="671463" fontAlgn="base">
              <a:spcAft>
                <a:spcPct val="0"/>
              </a:spcAft>
              <a:buClr>
                <a:srgbClr val="000000"/>
              </a:buClr>
              <a:buNone/>
              <a:defRPr/>
            </a:pPr>
            <a:r>
              <a:rPr lang="de-DE" sz="675" dirty="0">
                <a:solidFill>
                  <a:srgbClr val="FF0000"/>
                </a:solidFill>
                <a:latin typeface="BundesSans Regular"/>
                <a:ea typeface="ＭＳ Ｐゴシック"/>
              </a:rPr>
              <a:t>Man. </a:t>
            </a:r>
          </a:p>
          <a:p>
            <a:pPr marL="0" lvl="1" indent="0" defTabSz="671463" fontAlgn="base">
              <a:spcAft>
                <a:spcPct val="0"/>
              </a:spcAft>
              <a:buClr>
                <a:srgbClr val="000000"/>
              </a:buClr>
              <a:buNone/>
              <a:defRPr/>
            </a:pPr>
            <a:r>
              <a:rPr lang="de-DE" sz="675" dirty="0">
                <a:solidFill>
                  <a:srgbClr val="FF0000"/>
                </a:solidFill>
                <a:latin typeface="BundesSans Regular"/>
                <a:ea typeface="ＭＳ Ｐゴシック"/>
              </a:rPr>
              <a:t>Prüfung</a:t>
            </a:r>
            <a:endParaRPr lang="de-DE" sz="675" baseline="30000" dirty="0">
              <a:solidFill>
                <a:srgbClr val="FF0000"/>
              </a:solidFill>
              <a:latin typeface="BundesSans Regular"/>
              <a:ea typeface="ＭＳ Ｐゴシック"/>
            </a:endParaRPr>
          </a:p>
        </p:txBody>
      </p:sp>
      <p:sp>
        <p:nvSpPr>
          <p:cNvPr id="110" name="Ellipse 109"/>
          <p:cNvSpPr/>
          <p:nvPr/>
        </p:nvSpPr>
        <p:spPr>
          <a:xfrm>
            <a:off x="7735488" y="2607634"/>
            <a:ext cx="942427" cy="389254"/>
          </a:xfrm>
          <a:prstGeom prst="ellipse">
            <a:avLst/>
          </a:prstGeom>
          <a:noFill/>
          <a:ln w="15875" cap="sq">
            <a:solidFill>
              <a:schemeClr val="accent2">
                <a:lumMod val="60000"/>
                <a:lumOff val="4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de-DE" sz="1600" dirty="0" err="1">
              <a:solidFill>
                <a:schemeClr val="bg1"/>
              </a:solidFill>
            </a:endParaRPr>
          </a:p>
        </p:txBody>
      </p:sp>
      <p:sp>
        <p:nvSpPr>
          <p:cNvPr id="131" name="Ellipse 130"/>
          <p:cNvSpPr/>
          <p:nvPr/>
        </p:nvSpPr>
        <p:spPr>
          <a:xfrm>
            <a:off x="16277" y="3929800"/>
            <a:ext cx="735308" cy="416058"/>
          </a:xfrm>
          <a:prstGeom prst="ellipse">
            <a:avLst/>
          </a:prstGeom>
          <a:noFill/>
          <a:ln w="15875" cap="sq">
            <a:solidFill>
              <a:schemeClr val="accent2">
                <a:lumMod val="60000"/>
                <a:lumOff val="4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de-DE" sz="1600" dirty="0" err="1">
              <a:solidFill>
                <a:schemeClr val="bg1"/>
              </a:solidFill>
            </a:endParaRPr>
          </a:p>
        </p:txBody>
      </p:sp>
      <p:sp>
        <p:nvSpPr>
          <p:cNvPr id="133" name="TextBox 139">
            <a:extLst>
              <a:ext uri="{FF2B5EF4-FFF2-40B4-BE49-F238E27FC236}">
                <a16:creationId xmlns:a16="http://schemas.microsoft.com/office/drawing/2014/main" id="{BE2F88E1-DA9E-418E-8623-804726C1FEEE}"/>
              </a:ext>
            </a:extLst>
          </p:cNvPr>
          <p:cNvSpPr txBox="1">
            <a:spLocks/>
          </p:cNvSpPr>
          <p:nvPr>
            <p:custDataLst>
              <p:tags r:id="rId14"/>
            </p:custDataLst>
          </p:nvPr>
        </p:nvSpPr>
        <p:spPr bwMode="gray">
          <a:xfrm>
            <a:off x="148599" y="4093853"/>
            <a:ext cx="587424" cy="11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13716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marL="0" lvl="1" indent="0" defTabSz="671463" fontAlgn="base">
              <a:spcAft>
                <a:spcPct val="0"/>
              </a:spcAft>
              <a:buClr>
                <a:srgbClr val="000000"/>
              </a:buClr>
              <a:buNone/>
              <a:defRPr/>
            </a:pPr>
            <a:r>
              <a:rPr lang="de-DE" sz="675" dirty="0">
                <a:solidFill>
                  <a:srgbClr val="FF0000"/>
                </a:solidFill>
                <a:latin typeface="BundesSans Regular"/>
                <a:ea typeface="ＭＳ Ｐゴシック"/>
              </a:rPr>
              <a:t>Nutzerkonto</a:t>
            </a:r>
          </a:p>
        </p:txBody>
      </p:sp>
      <p:sp>
        <p:nvSpPr>
          <p:cNvPr id="141" name="Ellipse 140"/>
          <p:cNvSpPr/>
          <p:nvPr/>
        </p:nvSpPr>
        <p:spPr>
          <a:xfrm>
            <a:off x="7000180" y="4031315"/>
            <a:ext cx="735308" cy="416058"/>
          </a:xfrm>
          <a:prstGeom prst="ellipse">
            <a:avLst/>
          </a:prstGeom>
          <a:noFill/>
          <a:ln w="15875" cap="sq">
            <a:solidFill>
              <a:schemeClr val="accent2">
                <a:lumMod val="60000"/>
                <a:lumOff val="4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de-DE" sz="1600" dirty="0" err="1">
              <a:solidFill>
                <a:schemeClr val="bg1"/>
              </a:solidFill>
            </a:endParaRPr>
          </a:p>
        </p:txBody>
      </p:sp>
      <p:sp>
        <p:nvSpPr>
          <p:cNvPr id="142" name="TextBox 139">
            <a:extLst>
              <a:ext uri="{FF2B5EF4-FFF2-40B4-BE49-F238E27FC236}">
                <a16:creationId xmlns:a16="http://schemas.microsoft.com/office/drawing/2014/main" id="{BE2F88E1-DA9E-418E-8623-804726C1FEEE}"/>
              </a:ext>
            </a:extLst>
          </p:cNvPr>
          <p:cNvSpPr txBox="1">
            <a:spLocks/>
          </p:cNvSpPr>
          <p:nvPr>
            <p:custDataLst>
              <p:tags r:id="rId15"/>
            </p:custDataLst>
          </p:nvPr>
        </p:nvSpPr>
        <p:spPr bwMode="gray">
          <a:xfrm>
            <a:off x="7181091" y="4137467"/>
            <a:ext cx="587424" cy="221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13716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marL="0" lvl="1" indent="0" defTabSz="671463" fontAlgn="base">
              <a:spcAft>
                <a:spcPct val="0"/>
              </a:spcAft>
              <a:buClr>
                <a:srgbClr val="000000"/>
              </a:buClr>
              <a:buNone/>
              <a:defRPr/>
            </a:pPr>
            <a:r>
              <a:rPr lang="de-DE" sz="675" dirty="0">
                <a:solidFill>
                  <a:srgbClr val="FF0000"/>
                </a:solidFill>
                <a:latin typeface="BundesSans Regular"/>
                <a:ea typeface="ＭＳ Ｐゴシック"/>
              </a:rPr>
              <a:t>Echtheits-nachweis </a:t>
            </a:r>
          </a:p>
        </p:txBody>
      </p: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46DA3012-073F-481E-9FFB-71572F856F6C}"/>
              </a:ext>
            </a:extLst>
          </p:cNvPr>
          <p:cNvGrpSpPr/>
          <p:nvPr/>
        </p:nvGrpSpPr>
        <p:grpSpPr>
          <a:xfrm>
            <a:off x="106280" y="3534470"/>
            <a:ext cx="428152" cy="278268"/>
            <a:chOff x="106280" y="3534470"/>
            <a:chExt cx="428152" cy="278268"/>
          </a:xfrm>
        </p:grpSpPr>
        <p:sp>
          <p:nvSpPr>
            <p:cNvPr id="7" name="Ellipse 6"/>
            <p:cNvSpPr/>
            <p:nvPr/>
          </p:nvSpPr>
          <p:spPr>
            <a:xfrm>
              <a:off x="106280" y="3534470"/>
              <a:ext cx="277651" cy="261647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6350" cap="sq">
              <a:solidFill>
                <a:schemeClr val="tx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endParaRPr lang="de-DE" sz="1600" dirty="0" err="1">
                <a:solidFill>
                  <a:schemeClr val="bg1"/>
                </a:solidFill>
              </a:endParaRPr>
            </a:p>
          </p:txBody>
        </p:sp>
        <p:sp>
          <p:nvSpPr>
            <p:cNvPr id="8" name="Textfeld 7"/>
            <p:cNvSpPr txBox="1"/>
            <p:nvPr/>
          </p:nvSpPr>
          <p:spPr>
            <a:xfrm>
              <a:off x="211560" y="3598468"/>
              <a:ext cx="322872" cy="214270"/>
            </a:xfrm>
            <a:prstGeom prst="rect">
              <a:avLst/>
            </a:prstGeom>
            <a:ln w="6350">
              <a:noFill/>
              <a:miter lim="800000"/>
            </a:ln>
          </p:spPr>
          <p:txBody>
            <a:bodyPr vert="horz" wrap="square" lIns="0" tIns="0" rIns="0" bIns="0" rtlCol="0">
              <a:noAutofit/>
            </a:bodyPr>
            <a:lstStyle/>
            <a:p>
              <a:pPr algn="l">
                <a:spcBef>
                  <a:spcPts val="300"/>
                </a:spcBef>
                <a:spcAft>
                  <a:spcPts val="300"/>
                </a:spcAft>
                <a:buNone/>
              </a:pPr>
              <a:r>
                <a:rPr lang="de-DE" sz="1000" dirty="0"/>
                <a:t>1</a:t>
              </a:r>
            </a:p>
          </p:txBody>
        </p:sp>
      </p:grp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4EA22A29-529B-4F0B-8E46-44A5EC885012}"/>
              </a:ext>
            </a:extLst>
          </p:cNvPr>
          <p:cNvGrpSpPr/>
          <p:nvPr/>
        </p:nvGrpSpPr>
        <p:grpSpPr>
          <a:xfrm>
            <a:off x="3138539" y="1770830"/>
            <a:ext cx="428152" cy="278268"/>
            <a:chOff x="3138539" y="1770830"/>
            <a:chExt cx="428152" cy="278268"/>
          </a:xfrm>
        </p:grpSpPr>
        <p:sp>
          <p:nvSpPr>
            <p:cNvPr id="144" name="Ellipse 143"/>
            <p:cNvSpPr/>
            <p:nvPr/>
          </p:nvSpPr>
          <p:spPr>
            <a:xfrm>
              <a:off x="3138539" y="1770830"/>
              <a:ext cx="277651" cy="261647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6350" cap="sq">
              <a:solidFill>
                <a:schemeClr val="tx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endParaRPr lang="de-DE" sz="1600" dirty="0" err="1">
                <a:solidFill>
                  <a:schemeClr val="bg1"/>
                </a:solidFill>
              </a:endParaRPr>
            </a:p>
          </p:txBody>
        </p:sp>
        <p:sp>
          <p:nvSpPr>
            <p:cNvPr id="145" name="Textfeld 144"/>
            <p:cNvSpPr txBox="1"/>
            <p:nvPr/>
          </p:nvSpPr>
          <p:spPr>
            <a:xfrm>
              <a:off x="3243819" y="1834828"/>
              <a:ext cx="322872" cy="214270"/>
            </a:xfrm>
            <a:prstGeom prst="rect">
              <a:avLst/>
            </a:prstGeom>
            <a:noFill/>
            <a:ln w="6350">
              <a:noFill/>
              <a:miter lim="800000"/>
            </a:ln>
          </p:spPr>
          <p:txBody>
            <a:bodyPr vert="horz" wrap="square" lIns="0" tIns="0" rIns="0" bIns="0" rtlCol="0">
              <a:noAutofit/>
            </a:bodyPr>
            <a:lstStyle/>
            <a:p>
              <a:pPr algn="l">
                <a:spcBef>
                  <a:spcPts val="300"/>
                </a:spcBef>
                <a:spcAft>
                  <a:spcPts val="300"/>
                </a:spcAft>
                <a:buNone/>
              </a:pPr>
              <a:r>
                <a:rPr lang="de-DE" sz="1000" dirty="0"/>
                <a:t>2</a:t>
              </a:r>
            </a:p>
          </p:txBody>
        </p:sp>
      </p:grp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6958D2A4-8E62-4C63-A660-75C5AD71AD8D}"/>
              </a:ext>
            </a:extLst>
          </p:cNvPr>
          <p:cNvGrpSpPr/>
          <p:nvPr/>
        </p:nvGrpSpPr>
        <p:grpSpPr>
          <a:xfrm>
            <a:off x="6619013" y="4137467"/>
            <a:ext cx="428152" cy="278268"/>
            <a:chOff x="6619013" y="4137467"/>
            <a:chExt cx="428152" cy="278268"/>
          </a:xfrm>
        </p:grpSpPr>
        <p:sp>
          <p:nvSpPr>
            <p:cNvPr id="147" name="Ellipse 146"/>
            <p:cNvSpPr/>
            <p:nvPr/>
          </p:nvSpPr>
          <p:spPr>
            <a:xfrm>
              <a:off x="6619013" y="4137467"/>
              <a:ext cx="277651" cy="261647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6350" cap="sq">
              <a:solidFill>
                <a:schemeClr val="tx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endParaRPr lang="de-DE" sz="1600" dirty="0" err="1">
                <a:solidFill>
                  <a:schemeClr val="bg1"/>
                </a:solidFill>
              </a:endParaRPr>
            </a:p>
          </p:txBody>
        </p:sp>
        <p:sp>
          <p:nvSpPr>
            <p:cNvPr id="149" name="Textfeld 148"/>
            <p:cNvSpPr txBox="1"/>
            <p:nvPr/>
          </p:nvSpPr>
          <p:spPr>
            <a:xfrm>
              <a:off x="6724293" y="4201465"/>
              <a:ext cx="322872" cy="214270"/>
            </a:xfrm>
            <a:prstGeom prst="rect">
              <a:avLst/>
            </a:prstGeom>
            <a:ln w="6350">
              <a:noFill/>
              <a:miter lim="800000"/>
            </a:ln>
          </p:spPr>
          <p:txBody>
            <a:bodyPr vert="horz" wrap="square" lIns="0" tIns="0" rIns="0" bIns="0" rtlCol="0">
              <a:noAutofit/>
            </a:bodyPr>
            <a:lstStyle/>
            <a:p>
              <a:pPr algn="l">
                <a:spcBef>
                  <a:spcPts val="300"/>
                </a:spcBef>
                <a:spcAft>
                  <a:spcPts val="300"/>
                </a:spcAft>
                <a:buNone/>
              </a:pPr>
              <a:r>
                <a:rPr lang="de-DE" sz="1000" dirty="0"/>
                <a:t>3</a:t>
              </a:r>
            </a:p>
          </p:txBody>
        </p:sp>
      </p:grpSp>
      <p:grpSp>
        <p:nvGrpSpPr>
          <p:cNvPr id="25" name="Gruppieren 24">
            <a:extLst>
              <a:ext uri="{FF2B5EF4-FFF2-40B4-BE49-F238E27FC236}">
                <a16:creationId xmlns:a16="http://schemas.microsoft.com/office/drawing/2014/main" id="{86C65676-652C-4F45-B496-09B705A08B78}"/>
              </a:ext>
            </a:extLst>
          </p:cNvPr>
          <p:cNvGrpSpPr/>
          <p:nvPr/>
        </p:nvGrpSpPr>
        <p:grpSpPr>
          <a:xfrm>
            <a:off x="8578419" y="2386645"/>
            <a:ext cx="527648" cy="572456"/>
            <a:chOff x="8578419" y="2386645"/>
            <a:chExt cx="527648" cy="572456"/>
          </a:xfrm>
        </p:grpSpPr>
        <p:cxnSp>
          <p:nvCxnSpPr>
            <p:cNvPr id="130" name="Straight Arrow Connector 129">
              <a:extLst>
                <a:ext uri="{FF2B5EF4-FFF2-40B4-BE49-F238E27FC236}">
                  <a16:creationId xmlns:a16="http://schemas.microsoft.com/office/drawing/2014/main" id="{516936E0-A192-488A-8504-249F2EB5EE0C}"/>
                </a:ext>
              </a:extLst>
            </p:cNvPr>
            <p:cNvCxnSpPr>
              <a:cxnSpLocks/>
            </p:cNvCxnSpPr>
            <p:nvPr/>
          </p:nvCxnSpPr>
          <p:spPr>
            <a:xfrm>
              <a:off x="8578419" y="2386645"/>
              <a:ext cx="0" cy="572456"/>
            </a:xfrm>
            <a:prstGeom prst="straightConnector1">
              <a:avLst/>
            </a:prstGeom>
            <a:ln w="6350">
              <a:solidFill>
                <a:schemeClr val="tx1"/>
              </a:solidFill>
              <a:prstDash val="lg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1" name="Ellipse 150"/>
            <p:cNvSpPr/>
            <p:nvPr/>
          </p:nvSpPr>
          <p:spPr>
            <a:xfrm>
              <a:off x="8677915" y="2569868"/>
              <a:ext cx="277651" cy="261647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6350" cap="sq">
              <a:solidFill>
                <a:schemeClr val="tx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endParaRPr lang="de-DE" sz="1600" dirty="0" err="1">
                <a:solidFill>
                  <a:schemeClr val="bg1"/>
                </a:solidFill>
              </a:endParaRPr>
            </a:p>
          </p:txBody>
        </p:sp>
        <p:sp>
          <p:nvSpPr>
            <p:cNvPr id="152" name="Textfeld 151"/>
            <p:cNvSpPr txBox="1"/>
            <p:nvPr/>
          </p:nvSpPr>
          <p:spPr>
            <a:xfrm>
              <a:off x="8783195" y="2633866"/>
              <a:ext cx="322872" cy="214270"/>
            </a:xfrm>
            <a:prstGeom prst="rect">
              <a:avLst/>
            </a:prstGeom>
            <a:ln w="6350">
              <a:noFill/>
              <a:miter lim="800000"/>
            </a:ln>
          </p:spPr>
          <p:txBody>
            <a:bodyPr vert="horz" wrap="square" lIns="0" tIns="0" rIns="0" bIns="0" rtlCol="0">
              <a:noAutofit/>
            </a:bodyPr>
            <a:lstStyle/>
            <a:p>
              <a:pPr algn="l">
                <a:spcBef>
                  <a:spcPts val="300"/>
                </a:spcBef>
                <a:spcAft>
                  <a:spcPts val="300"/>
                </a:spcAft>
                <a:buNone/>
              </a:pPr>
              <a:r>
                <a:rPr lang="de-DE" sz="1000" dirty="0"/>
                <a:t>4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510683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" name="Object 57" hidden="1">
            <a:extLst>
              <a:ext uri="{FF2B5EF4-FFF2-40B4-BE49-F238E27FC236}">
                <a16:creationId xmlns:a16="http://schemas.microsoft.com/office/drawing/2014/main" id="{445F5922-E0A3-4C71-BDF5-4EA7B13C1584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90" y="1590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3" imgW="395" imgH="394" progId="TCLayout.ActiveDocument.1">
                  <p:embed/>
                </p:oleObj>
              </mc:Choice>
              <mc:Fallback>
                <p:oleObj name="think-cell Slide" r:id="rId13" imgW="395" imgH="394" progId="TCLayout.ActiveDocument.1">
                  <p:embed/>
                  <p:pic>
                    <p:nvPicPr>
                      <p:cNvPr id="58" name="Object 57" hidden="1">
                        <a:extLst>
                          <a:ext uri="{FF2B5EF4-FFF2-40B4-BE49-F238E27FC236}">
                            <a16:creationId xmlns:a16="http://schemas.microsoft.com/office/drawing/2014/main" id="{445F5922-E0A3-4C71-BDF5-4EA7B13C158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590" y="1590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" name="Rectangle 2" hidden="1">
            <a:extLst>
              <a:ext uri="{FF2B5EF4-FFF2-40B4-BE49-F238E27FC236}">
                <a16:creationId xmlns:a16="http://schemas.microsoft.com/office/drawing/2014/main" id="{76614803-C4AF-4C60-A4E7-03B18F695FE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1"/>
            <a:ext cx="158750" cy="158750"/>
          </a:xfrm>
          <a:prstGeom prst="rect">
            <a:avLst/>
          </a:prstGeom>
          <a:solidFill>
            <a:srgbClr val="DCB45A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defTabSz="914310">
              <a:defRPr/>
            </a:pPr>
            <a:endParaRPr lang="de-DE" sz="1875" dirty="0">
              <a:solidFill>
                <a:srgbClr val="000000"/>
              </a:solidFill>
              <a:sym typeface="Arial" panose="020B0604020202020204" pitchFamily="34" charset="0"/>
            </a:endParaRPr>
          </a:p>
        </p:txBody>
      </p:sp>
      <p:sp>
        <p:nvSpPr>
          <p:cNvPr id="57" name="Title Placeholder 2">
            <a:extLst>
              <a:ext uri="{FF2B5EF4-FFF2-40B4-BE49-F238E27FC236}">
                <a16:creationId xmlns:a16="http://schemas.microsoft.com/office/drawing/2014/main" id="{3DC60A02-F142-4381-B45E-BCE04A241DDC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416052" y="498054"/>
            <a:ext cx="8311896" cy="865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>
                <a:solidFill>
                  <a:srgbClr val="FFFFFF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b" anchorCtr="0">
            <a:spAutoFit/>
          </a:bodyPr>
          <a:lstStyle/>
          <a:p>
            <a:r>
              <a:rPr lang="de-DE" dirty="0"/>
              <a:t>Ein Minimalprodukt für die Ummeldung innerhalb einer Kommune soll im Herbst 2021 verfügbar sein, die Vollversion inkl. Umzug und Zuzug ab Mai 2022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316292F-3A37-431E-8B71-5C99F588574D}"/>
              </a:ext>
            </a:extLst>
          </p:cNvPr>
          <p:cNvSpPr txBox="1">
            <a:spLocks/>
          </p:cNvSpPr>
          <p:nvPr/>
        </p:nvSpPr>
        <p:spPr>
          <a:xfrm>
            <a:off x="1007396" y="1783786"/>
            <a:ext cx="7737208" cy="207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defTabSz="6714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de-DE" sz="1350" b="1" dirty="0">
                <a:solidFill>
                  <a:srgbClr val="003063"/>
                </a:solidFill>
                <a:ea typeface="ＭＳ Ｐゴシック"/>
              </a:rPr>
              <a:t>Projektmeilensteine</a:t>
            </a: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4D88B22C-ED14-47B3-B049-898C01F52FED}"/>
              </a:ext>
            </a:extLst>
          </p:cNvPr>
          <p:cNvCxnSpPr>
            <a:cxnSpLocks/>
          </p:cNvCxnSpPr>
          <p:nvPr/>
        </p:nvCxnSpPr>
        <p:spPr>
          <a:xfrm>
            <a:off x="416052" y="2286919"/>
            <a:ext cx="8328552" cy="0"/>
          </a:xfrm>
          <a:prstGeom prst="line">
            <a:avLst/>
          </a:prstGeom>
          <a:ln w="952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17D8B679-50B1-443C-8B2F-F13FDC943840}"/>
              </a:ext>
            </a:extLst>
          </p:cNvPr>
          <p:cNvSpPr txBox="1">
            <a:spLocks/>
          </p:cNvSpPr>
          <p:nvPr/>
        </p:nvSpPr>
        <p:spPr>
          <a:xfrm>
            <a:off x="416052" y="2712408"/>
            <a:ext cx="1192350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defTabSz="6714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de-DE" sz="1200" b="1" dirty="0">
                <a:solidFill>
                  <a:srgbClr val="003063"/>
                </a:solidFill>
                <a:ea typeface="ＭＳ Ｐゴシック"/>
              </a:rPr>
              <a:t>Dez. 2020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4137222-0D9F-4DD6-A75D-1A5CBF0BD7C6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416052" y="2955927"/>
            <a:ext cx="112941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marL="0" lvl="1" indent="0">
              <a:spcBef>
                <a:spcPts val="300"/>
              </a:spcBef>
              <a:buClr>
                <a:srgbClr val="000000"/>
              </a:buClr>
              <a:buNone/>
              <a:defRPr/>
            </a:pPr>
            <a:r>
              <a:rPr lang="de-DE" sz="1050" dirty="0" err="1">
                <a:solidFill>
                  <a:srgbClr val="003063"/>
                </a:solidFill>
                <a:ea typeface="ＭＳ Ｐゴシック"/>
              </a:rPr>
              <a:t>Programmorgani-sation</a:t>
            </a:r>
            <a:r>
              <a:rPr lang="de-DE" sz="1050" dirty="0">
                <a:solidFill>
                  <a:srgbClr val="003063"/>
                </a:solidFill>
                <a:ea typeface="ＭＳ Ｐゴシック"/>
              </a:rPr>
              <a:t> etabliert und Dataport beauftragt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545C2BD-F891-4F82-857E-880A72899079}"/>
              </a:ext>
            </a:extLst>
          </p:cNvPr>
          <p:cNvSpPr/>
          <p:nvPr/>
        </p:nvSpPr>
        <p:spPr>
          <a:xfrm>
            <a:off x="416052" y="2183045"/>
            <a:ext cx="204952" cy="207749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200" dirty="0" err="1">
              <a:solidFill>
                <a:srgbClr val="000000"/>
              </a:solidFill>
              <a:ea typeface="ＭＳ Ｐゴシック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F68DFC4-56F3-465D-9130-2820664017AF}"/>
              </a:ext>
            </a:extLst>
          </p:cNvPr>
          <p:cNvSpPr txBox="1">
            <a:spLocks/>
          </p:cNvSpPr>
          <p:nvPr/>
        </p:nvSpPr>
        <p:spPr>
          <a:xfrm>
            <a:off x="2922938" y="2712408"/>
            <a:ext cx="1192350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defTabSz="6714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de-DE" sz="1200" b="1" dirty="0">
                <a:solidFill>
                  <a:srgbClr val="003063"/>
                </a:solidFill>
                <a:ea typeface="ＭＳ Ｐゴシック"/>
              </a:rPr>
              <a:t>Oktober 2021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A8EDA22-A863-4FD1-AEC8-E956766E5280}"/>
              </a:ext>
            </a:extLst>
          </p:cNvPr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2922938" y="2955927"/>
            <a:ext cx="11923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marL="0" lvl="1" indent="0">
              <a:spcBef>
                <a:spcPts val="300"/>
              </a:spcBef>
              <a:buClr>
                <a:srgbClr val="000000"/>
              </a:buClr>
              <a:buNone/>
              <a:defRPr/>
            </a:pPr>
            <a:r>
              <a:rPr lang="de-DE" sz="1050" dirty="0">
                <a:solidFill>
                  <a:srgbClr val="003063"/>
                </a:solidFill>
                <a:ea typeface="ＭＳ Ｐゴシック"/>
              </a:rPr>
              <a:t>Entwicklung des Dienstes und </a:t>
            </a:r>
            <a:r>
              <a:rPr lang="de-DE" sz="1050" dirty="0" err="1">
                <a:solidFill>
                  <a:srgbClr val="003063"/>
                </a:solidFill>
                <a:ea typeface="ＭＳ Ｐゴシック"/>
              </a:rPr>
              <a:t>Testing</a:t>
            </a:r>
            <a:r>
              <a:rPr lang="de-DE" sz="1050" dirty="0">
                <a:solidFill>
                  <a:srgbClr val="003063"/>
                </a:solidFill>
                <a:ea typeface="ＭＳ Ｐゴシック"/>
              </a:rPr>
              <a:t> abgeschlossen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FDE3A2A3-5D33-4979-A729-305742EAA6C0}"/>
              </a:ext>
            </a:extLst>
          </p:cNvPr>
          <p:cNvSpPr/>
          <p:nvPr/>
        </p:nvSpPr>
        <p:spPr>
          <a:xfrm>
            <a:off x="2922938" y="2183045"/>
            <a:ext cx="204952" cy="207749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200" dirty="0" err="1">
              <a:solidFill>
                <a:srgbClr val="000000"/>
              </a:solidFill>
              <a:ea typeface="ＭＳ Ｐゴシック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4AB2C42-9BA1-4321-8B74-170438AAADE0}"/>
              </a:ext>
            </a:extLst>
          </p:cNvPr>
          <p:cNvSpPr txBox="1">
            <a:spLocks/>
          </p:cNvSpPr>
          <p:nvPr/>
        </p:nvSpPr>
        <p:spPr>
          <a:xfrm>
            <a:off x="4176381" y="2712408"/>
            <a:ext cx="1192350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defTabSz="6714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de-DE" sz="1200" b="1" dirty="0">
                <a:solidFill>
                  <a:srgbClr val="003063"/>
                </a:solidFill>
                <a:ea typeface="ＭＳ Ｐゴシック"/>
              </a:rPr>
              <a:t>Nov. 2021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4A47BA0-4530-4990-A12E-06AA4F60816A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4176381" y="2955927"/>
            <a:ext cx="1192350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marL="0" lvl="1" indent="0">
              <a:spcBef>
                <a:spcPts val="300"/>
              </a:spcBef>
              <a:buClr>
                <a:srgbClr val="000000"/>
              </a:buClr>
              <a:buNone/>
              <a:defRPr/>
            </a:pPr>
            <a:r>
              <a:rPr lang="de-DE" sz="1050" dirty="0">
                <a:solidFill>
                  <a:srgbClr val="003063"/>
                </a:solidFill>
                <a:ea typeface="ＭＳ Ｐゴシック"/>
              </a:rPr>
              <a:t>Go-live </a:t>
            </a:r>
            <a:r>
              <a:rPr lang="de-DE" sz="1050" b="1" dirty="0">
                <a:solidFill>
                  <a:srgbClr val="003063"/>
                </a:solidFill>
                <a:ea typeface="ＭＳ Ｐゴシック"/>
              </a:rPr>
              <a:t>Minimalprodukt HH</a:t>
            </a:r>
            <a:r>
              <a:rPr lang="de-DE" sz="1050" dirty="0">
                <a:solidFill>
                  <a:srgbClr val="003063"/>
                </a:solidFill>
                <a:ea typeface="ＭＳ Ｐゴシック"/>
              </a:rPr>
              <a:t>, anschließend Nachnutzung durch weitere Länder möglich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87F74A57-3DFB-484B-B991-08A50E0BE2AA}"/>
              </a:ext>
            </a:extLst>
          </p:cNvPr>
          <p:cNvSpPr/>
          <p:nvPr/>
        </p:nvSpPr>
        <p:spPr>
          <a:xfrm>
            <a:off x="4176381" y="2183045"/>
            <a:ext cx="204952" cy="207749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200" dirty="0" err="1">
              <a:solidFill>
                <a:srgbClr val="000000"/>
              </a:solidFill>
              <a:ea typeface="ＭＳ Ｐゴシック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D838E18-CF06-41E4-A01D-0175BC0EE0CC}"/>
              </a:ext>
            </a:extLst>
          </p:cNvPr>
          <p:cNvSpPr txBox="1">
            <a:spLocks/>
          </p:cNvSpPr>
          <p:nvPr/>
        </p:nvSpPr>
        <p:spPr>
          <a:xfrm>
            <a:off x="6683267" y="2712408"/>
            <a:ext cx="1192350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defTabSz="6714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de-DE" sz="1200" b="1" dirty="0">
                <a:solidFill>
                  <a:schemeClr val="accent3">
                    <a:lumMod val="75000"/>
                  </a:schemeClr>
                </a:solidFill>
                <a:ea typeface="ＭＳ Ｐゴシック"/>
              </a:rPr>
              <a:t>ab Mai 2022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3502793-6CCA-43D5-8537-E75585711B71}"/>
              </a:ext>
            </a:extLst>
          </p:cNvPr>
          <p:cNvSpPr txBox="1">
            <a:spLocks/>
          </p:cNvSpPr>
          <p:nvPr>
            <p:custDataLst>
              <p:tags r:id="rId7"/>
            </p:custDataLst>
          </p:nvPr>
        </p:nvSpPr>
        <p:spPr>
          <a:xfrm>
            <a:off x="6601854" y="2955927"/>
            <a:ext cx="1192350" cy="1454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marL="0" lvl="1" indent="0">
              <a:spcBef>
                <a:spcPts val="300"/>
              </a:spcBef>
              <a:buClr>
                <a:srgbClr val="000000"/>
              </a:buClr>
              <a:buNone/>
              <a:defRPr/>
            </a:pPr>
            <a:r>
              <a:rPr lang="de-DE" sz="1050" dirty="0">
                <a:solidFill>
                  <a:schemeClr val="accent3">
                    <a:lumMod val="75000"/>
                  </a:schemeClr>
                </a:solidFill>
              </a:rPr>
              <a:t>Go-live Vollversion nach Inkrafttreten einer Rechts-verordnung und der notwendigen </a:t>
            </a:r>
            <a:r>
              <a:rPr lang="de-DE" sz="1050" dirty="0" err="1">
                <a:solidFill>
                  <a:schemeClr val="accent3">
                    <a:lumMod val="75000"/>
                  </a:schemeClr>
                </a:solidFill>
              </a:rPr>
              <a:t>XMeld</a:t>
            </a:r>
            <a:r>
              <a:rPr lang="de-DE" sz="1050" dirty="0">
                <a:solidFill>
                  <a:schemeClr val="accent3">
                    <a:lumMod val="75000"/>
                  </a:schemeClr>
                </a:solidFill>
              </a:rPr>
              <a:t>-Nachrichten, </a:t>
            </a:r>
            <a:r>
              <a:rPr lang="de-DE" sz="1050" dirty="0">
                <a:solidFill>
                  <a:schemeClr val="accent3">
                    <a:lumMod val="75000"/>
                  </a:schemeClr>
                </a:solidFill>
                <a:ea typeface="ＭＳ Ｐゴシック"/>
              </a:rPr>
              <a:t>anschließend Nach-nutzung durch </a:t>
            </a:r>
            <a:r>
              <a:rPr lang="de-DE" sz="1050" dirty="0" err="1">
                <a:solidFill>
                  <a:schemeClr val="accent3">
                    <a:lumMod val="75000"/>
                  </a:schemeClr>
                </a:solidFill>
                <a:ea typeface="ＭＳ Ｐゴシック"/>
              </a:rPr>
              <a:t>wei-tere</a:t>
            </a:r>
            <a:r>
              <a:rPr lang="de-DE" sz="1050" dirty="0">
                <a:solidFill>
                  <a:schemeClr val="accent3">
                    <a:lumMod val="75000"/>
                  </a:schemeClr>
                </a:solidFill>
                <a:ea typeface="ＭＳ Ｐゴシック"/>
              </a:rPr>
              <a:t> Länder möglich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D427A844-577C-4CA6-8E25-09D2D68C249C}"/>
              </a:ext>
            </a:extLst>
          </p:cNvPr>
          <p:cNvSpPr/>
          <p:nvPr/>
        </p:nvSpPr>
        <p:spPr>
          <a:xfrm>
            <a:off x="6683267" y="2183045"/>
            <a:ext cx="204952" cy="207749"/>
          </a:xfrm>
          <a:prstGeom prst="ellipse">
            <a:avLst/>
          </a:prstGeom>
          <a:solidFill>
            <a:schemeClr val="accent3">
              <a:lumMod val="5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200" dirty="0" err="1">
              <a:solidFill>
                <a:srgbClr val="000000"/>
              </a:solidFill>
              <a:ea typeface="ＭＳ Ｐゴシック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82E1FA6-36F9-47E0-BD5F-ED6D501F8F1D}"/>
              </a:ext>
            </a:extLst>
          </p:cNvPr>
          <p:cNvSpPr txBox="1">
            <a:spLocks/>
          </p:cNvSpPr>
          <p:nvPr/>
        </p:nvSpPr>
        <p:spPr>
          <a:xfrm>
            <a:off x="7936710" y="2712408"/>
            <a:ext cx="1204274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defTabSz="6714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de-DE" sz="1200" b="1" dirty="0">
                <a:solidFill>
                  <a:schemeClr val="accent3">
                    <a:lumMod val="75000"/>
                  </a:schemeClr>
                </a:solidFill>
                <a:ea typeface="ＭＳ Ｐゴシック"/>
              </a:rPr>
              <a:t>Dez. 2022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6150796-2826-4AAB-AB5F-9E71292046FC}"/>
              </a:ext>
            </a:extLst>
          </p:cNvPr>
          <p:cNvSpPr txBox="1">
            <a:spLocks/>
          </p:cNvSpPr>
          <p:nvPr>
            <p:custDataLst>
              <p:tags r:id="rId8"/>
            </p:custDataLst>
          </p:nvPr>
        </p:nvSpPr>
        <p:spPr>
          <a:xfrm>
            <a:off x="7936710" y="2955927"/>
            <a:ext cx="1204274" cy="80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marL="0" lvl="1" indent="0">
              <a:spcBef>
                <a:spcPts val="300"/>
              </a:spcBef>
              <a:buClr>
                <a:srgbClr val="000000"/>
              </a:buClr>
              <a:buNone/>
              <a:defRPr/>
            </a:pPr>
            <a:r>
              <a:rPr lang="de-DE" sz="1050" dirty="0">
                <a:solidFill>
                  <a:schemeClr val="accent3">
                    <a:lumMod val="75000"/>
                  </a:schemeClr>
                </a:solidFill>
                <a:ea typeface="ＭＳ Ｐゴシック"/>
              </a:rPr>
              <a:t>Frist Umsetzung OZG, Flächendeckende Nachnutzung in Deutschland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851D4161-95C3-45AF-BF4A-67F400C7FF5D}"/>
              </a:ext>
            </a:extLst>
          </p:cNvPr>
          <p:cNvSpPr/>
          <p:nvPr/>
        </p:nvSpPr>
        <p:spPr>
          <a:xfrm>
            <a:off x="7936710" y="2174370"/>
            <a:ext cx="204952" cy="207749"/>
          </a:xfrm>
          <a:prstGeom prst="ellipse">
            <a:avLst/>
          </a:prstGeom>
          <a:solidFill>
            <a:schemeClr val="accent3">
              <a:lumMod val="5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200" dirty="0" err="1">
              <a:solidFill>
                <a:srgbClr val="000000"/>
              </a:solidFill>
              <a:ea typeface="ＭＳ Ｐゴシック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590432A-A2F1-4CFE-8833-E8BDF2502246}"/>
              </a:ext>
            </a:extLst>
          </p:cNvPr>
          <p:cNvSpPr txBox="1">
            <a:spLocks/>
          </p:cNvSpPr>
          <p:nvPr/>
        </p:nvSpPr>
        <p:spPr>
          <a:xfrm>
            <a:off x="1669495" y="2712408"/>
            <a:ext cx="1192350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defTabSz="6714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de-DE" sz="1200" b="1" dirty="0">
                <a:solidFill>
                  <a:srgbClr val="003063"/>
                </a:solidFill>
                <a:ea typeface="ＭＳ Ｐゴシック"/>
              </a:rPr>
              <a:t>Jan. 2021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EE21CB6-00DA-4FF5-9BA1-042ACAA9D9B6}"/>
              </a:ext>
            </a:extLst>
          </p:cNvPr>
          <p:cNvSpPr txBox="1">
            <a:spLocks/>
          </p:cNvSpPr>
          <p:nvPr>
            <p:custDataLst>
              <p:tags r:id="rId9"/>
            </p:custDataLst>
          </p:nvPr>
        </p:nvSpPr>
        <p:spPr>
          <a:xfrm>
            <a:off x="1669495" y="2955927"/>
            <a:ext cx="1192350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marL="0" lvl="1" indent="0">
              <a:spcBef>
                <a:spcPts val="300"/>
              </a:spcBef>
              <a:buClr>
                <a:srgbClr val="000000"/>
              </a:buClr>
              <a:buNone/>
              <a:defRPr/>
            </a:pPr>
            <a:r>
              <a:rPr lang="de-DE" sz="1050" dirty="0">
                <a:solidFill>
                  <a:srgbClr val="003063"/>
                </a:solidFill>
                <a:ea typeface="ＭＳ Ｐゴシック"/>
              </a:rPr>
              <a:t>Beginn technische Umsetzung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DF27E85-3E10-49C1-84DB-16C8C79D9E0D}"/>
              </a:ext>
            </a:extLst>
          </p:cNvPr>
          <p:cNvCxnSpPr>
            <a:cxnSpLocks/>
          </p:cNvCxnSpPr>
          <p:nvPr/>
        </p:nvCxnSpPr>
        <p:spPr>
          <a:xfrm>
            <a:off x="518528" y="2464657"/>
            <a:ext cx="0" cy="186612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9EB75FCB-F8AC-407F-A16A-8FC7B51CA3FF}"/>
              </a:ext>
            </a:extLst>
          </p:cNvPr>
          <p:cNvCxnSpPr>
            <a:cxnSpLocks/>
          </p:cNvCxnSpPr>
          <p:nvPr/>
        </p:nvCxnSpPr>
        <p:spPr>
          <a:xfrm>
            <a:off x="3025414" y="2464657"/>
            <a:ext cx="0" cy="186612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99595616-3FAF-4167-9652-FE6646EB7EF4}"/>
              </a:ext>
            </a:extLst>
          </p:cNvPr>
          <p:cNvCxnSpPr>
            <a:cxnSpLocks/>
          </p:cNvCxnSpPr>
          <p:nvPr/>
        </p:nvCxnSpPr>
        <p:spPr>
          <a:xfrm>
            <a:off x="4278857" y="2464657"/>
            <a:ext cx="0" cy="186612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5080488D-DA22-43C5-9ABA-7B2E1E175EC6}"/>
              </a:ext>
            </a:extLst>
          </p:cNvPr>
          <p:cNvCxnSpPr>
            <a:cxnSpLocks/>
          </p:cNvCxnSpPr>
          <p:nvPr/>
        </p:nvCxnSpPr>
        <p:spPr>
          <a:xfrm>
            <a:off x="5532300" y="2464657"/>
            <a:ext cx="0" cy="186612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745163B2-BE58-4A88-AFE2-902346B97048}"/>
              </a:ext>
            </a:extLst>
          </p:cNvPr>
          <p:cNvCxnSpPr>
            <a:cxnSpLocks/>
          </p:cNvCxnSpPr>
          <p:nvPr/>
        </p:nvCxnSpPr>
        <p:spPr>
          <a:xfrm>
            <a:off x="8039186" y="2464657"/>
            <a:ext cx="0" cy="186612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BFAB5B1-4998-44A7-B13B-7EEC6BFFF0E9}"/>
              </a:ext>
            </a:extLst>
          </p:cNvPr>
          <p:cNvCxnSpPr>
            <a:cxnSpLocks/>
          </p:cNvCxnSpPr>
          <p:nvPr/>
        </p:nvCxnSpPr>
        <p:spPr>
          <a:xfrm>
            <a:off x="1771971" y="2464657"/>
            <a:ext cx="0" cy="186612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Oval 54">
            <a:extLst>
              <a:ext uri="{FF2B5EF4-FFF2-40B4-BE49-F238E27FC236}">
                <a16:creationId xmlns:a16="http://schemas.microsoft.com/office/drawing/2014/main" id="{1ECAF010-901E-4608-880C-49C0CDED4ACC}"/>
              </a:ext>
            </a:extLst>
          </p:cNvPr>
          <p:cNvSpPr/>
          <p:nvPr/>
        </p:nvSpPr>
        <p:spPr>
          <a:xfrm>
            <a:off x="1669495" y="2183045"/>
            <a:ext cx="204952" cy="207749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200" dirty="0" err="1">
              <a:solidFill>
                <a:srgbClr val="000000"/>
              </a:solidFill>
              <a:ea typeface="ＭＳ Ｐゴシック"/>
            </a:endParaRPr>
          </a:p>
        </p:txBody>
      </p:sp>
      <p:pic>
        <p:nvPicPr>
          <p:cNvPr id="25" name="CustomIcon">
            <a:extLst>
              <a:ext uri="{FF2B5EF4-FFF2-40B4-BE49-F238E27FC236}">
                <a16:creationId xmlns:a16="http://schemas.microsoft.com/office/drawing/2014/main" id="{741027E2-4729-4332-9044-EE0376E03079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16052" y="1659060"/>
            <a:ext cx="457200" cy="457200"/>
          </a:xfrm>
          <a:prstGeom prst="rect">
            <a:avLst/>
          </a:prstGeom>
        </p:spPr>
      </p:pic>
      <p:sp>
        <p:nvSpPr>
          <p:cNvPr id="33" name="Oval 33">
            <a:extLst>
              <a:ext uri="{FF2B5EF4-FFF2-40B4-BE49-F238E27FC236}">
                <a16:creationId xmlns:a16="http://schemas.microsoft.com/office/drawing/2014/main" id="{87F74A57-3DFB-484B-B991-08A50E0BE2AA}"/>
              </a:ext>
            </a:extLst>
          </p:cNvPr>
          <p:cNvSpPr/>
          <p:nvPr/>
        </p:nvSpPr>
        <p:spPr>
          <a:xfrm>
            <a:off x="5429824" y="2200001"/>
            <a:ext cx="204952" cy="207749"/>
          </a:xfrm>
          <a:prstGeom prst="ellipse">
            <a:avLst/>
          </a:prstGeom>
          <a:solidFill>
            <a:schemeClr val="accent3">
              <a:lumMod val="5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200" dirty="0" err="1">
              <a:solidFill>
                <a:srgbClr val="000000"/>
              </a:solidFill>
              <a:ea typeface="ＭＳ Ｐゴシック"/>
            </a:endParaRPr>
          </a:p>
        </p:txBody>
      </p:sp>
      <p:sp>
        <p:nvSpPr>
          <p:cNvPr id="42" name="TextBox 45">
            <a:extLst>
              <a:ext uri="{FF2B5EF4-FFF2-40B4-BE49-F238E27FC236}">
                <a16:creationId xmlns:a16="http://schemas.microsoft.com/office/drawing/2014/main" id="{E4AB2C42-9BA1-4321-8B74-170438AAADE0}"/>
              </a:ext>
            </a:extLst>
          </p:cNvPr>
          <p:cNvSpPr txBox="1">
            <a:spLocks/>
          </p:cNvSpPr>
          <p:nvPr/>
        </p:nvSpPr>
        <p:spPr>
          <a:xfrm>
            <a:off x="5429824" y="2712408"/>
            <a:ext cx="1192350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defTabSz="6714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de-DE" sz="1200" b="1" dirty="0">
                <a:solidFill>
                  <a:schemeClr val="accent3">
                    <a:lumMod val="75000"/>
                  </a:schemeClr>
                </a:solidFill>
                <a:ea typeface="ＭＳ Ｐゴシック"/>
              </a:rPr>
              <a:t>Jan. 2022</a:t>
            </a:r>
          </a:p>
        </p:txBody>
      </p:sp>
      <p:sp>
        <p:nvSpPr>
          <p:cNvPr id="3" name="Rechteck 2"/>
          <p:cNvSpPr/>
          <p:nvPr/>
        </p:nvSpPr>
        <p:spPr>
          <a:xfrm>
            <a:off x="5348411" y="2955927"/>
            <a:ext cx="1080053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50" dirty="0">
                <a:solidFill>
                  <a:schemeClr val="accent3">
                    <a:lumMod val="75000"/>
                  </a:schemeClr>
                </a:solidFill>
                <a:ea typeface="ＭＳ Ｐゴシック"/>
              </a:rPr>
              <a:t>Bereitstellung MVP zur Nachnutzung</a:t>
            </a:r>
          </a:p>
        </p:txBody>
      </p:sp>
      <p:cxnSp>
        <p:nvCxnSpPr>
          <p:cNvPr id="60" name="Straight Connector 53">
            <a:extLst>
              <a:ext uri="{FF2B5EF4-FFF2-40B4-BE49-F238E27FC236}">
                <a16:creationId xmlns:a16="http://schemas.microsoft.com/office/drawing/2014/main" id="{5080488D-DA22-43C5-9ABA-7B2E1E175EC6}"/>
              </a:ext>
            </a:extLst>
          </p:cNvPr>
          <p:cNvCxnSpPr>
            <a:cxnSpLocks/>
          </p:cNvCxnSpPr>
          <p:nvPr/>
        </p:nvCxnSpPr>
        <p:spPr>
          <a:xfrm>
            <a:off x="6785743" y="2464657"/>
            <a:ext cx="0" cy="186612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6253529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" name="Object 57" hidden="1">
            <a:extLst>
              <a:ext uri="{FF2B5EF4-FFF2-40B4-BE49-F238E27FC236}">
                <a16:creationId xmlns:a16="http://schemas.microsoft.com/office/drawing/2014/main" id="{445F5922-E0A3-4C71-BDF5-4EA7B13C1584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90" y="1590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95" imgH="394" progId="TCLayout.ActiveDocument.1">
                  <p:embed/>
                </p:oleObj>
              </mc:Choice>
              <mc:Fallback>
                <p:oleObj name="think-cell Slide" r:id="rId9" imgW="395" imgH="394" progId="TCLayout.ActiveDocument.1">
                  <p:embed/>
                  <p:pic>
                    <p:nvPicPr>
                      <p:cNvPr id="58" name="Object 57" hidden="1">
                        <a:extLst>
                          <a:ext uri="{FF2B5EF4-FFF2-40B4-BE49-F238E27FC236}">
                            <a16:creationId xmlns:a16="http://schemas.microsoft.com/office/drawing/2014/main" id="{445F5922-E0A3-4C71-BDF5-4EA7B13C158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90" y="1590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" name="Rectangle 2" hidden="1">
            <a:extLst>
              <a:ext uri="{FF2B5EF4-FFF2-40B4-BE49-F238E27FC236}">
                <a16:creationId xmlns:a16="http://schemas.microsoft.com/office/drawing/2014/main" id="{76614803-C4AF-4C60-A4E7-03B18F695FE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1"/>
            <a:ext cx="158750" cy="158750"/>
          </a:xfrm>
          <a:prstGeom prst="rect">
            <a:avLst/>
          </a:prstGeom>
          <a:solidFill>
            <a:srgbClr val="DCB45A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defTabSz="914333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1875" dirty="0">
              <a:solidFill>
                <a:srgbClr val="000000"/>
              </a:solidFill>
              <a:sym typeface="Arial" panose="020B0604020202020204" pitchFamily="34" charset="0"/>
            </a:endParaRPr>
          </a:p>
        </p:txBody>
      </p:sp>
      <p:sp>
        <p:nvSpPr>
          <p:cNvPr id="57" name="Title Placeholder 2">
            <a:extLst>
              <a:ext uri="{FF2B5EF4-FFF2-40B4-BE49-F238E27FC236}">
                <a16:creationId xmlns:a16="http://schemas.microsoft.com/office/drawing/2014/main" id="{3DC60A02-F142-4381-B45E-BCE04A241DDC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416052" y="1769736"/>
            <a:ext cx="2599182" cy="865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>
                <a:solidFill>
                  <a:srgbClr val="FFFFFF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b" anchorCtr="0">
            <a:spAutoFit/>
          </a:bodyPr>
          <a:lstStyle/>
          <a:p>
            <a:r>
              <a:rPr lang="de-DE" dirty="0"/>
              <a:t>Das Projekt „</a:t>
            </a:r>
            <a:r>
              <a:rPr lang="de-DE" b="1" cap="none" dirty="0" err="1"/>
              <a:t>eWA</a:t>
            </a:r>
            <a:r>
              <a:rPr lang="de-DE" dirty="0"/>
              <a:t>“ zeichnet sich aus durch die …</a:t>
            </a:r>
          </a:p>
        </p:txBody>
      </p:sp>
      <p:pic>
        <p:nvPicPr>
          <p:cNvPr id="3" name="CustomIcon">
            <a:extLst>
              <a:ext uri="{FF2B5EF4-FFF2-40B4-BE49-F238E27FC236}">
                <a16:creationId xmlns:a16="http://schemas.microsoft.com/office/drawing/2014/main" id="{82D0DBC3-7EB8-46AA-91D6-650A5AF241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749700" y="1295881"/>
            <a:ext cx="721762" cy="721762"/>
          </a:xfrm>
          <a:prstGeom prst="rect">
            <a:avLst/>
          </a:prstGeom>
        </p:spPr>
      </p:pic>
      <p:pic>
        <p:nvPicPr>
          <p:cNvPr id="9" name="CustomIcon">
            <a:extLst>
              <a:ext uri="{FF2B5EF4-FFF2-40B4-BE49-F238E27FC236}">
                <a16:creationId xmlns:a16="http://schemas.microsoft.com/office/drawing/2014/main" id="{A039501D-FD17-4732-AB52-86C9A419BEB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529695" y="1295881"/>
            <a:ext cx="721762" cy="721762"/>
          </a:xfrm>
          <a:prstGeom prst="rect">
            <a:avLst/>
          </a:prstGeom>
        </p:spPr>
      </p:pic>
      <p:pic>
        <p:nvPicPr>
          <p:cNvPr id="14" name="CustomIcon">
            <a:extLst>
              <a:ext uri="{FF2B5EF4-FFF2-40B4-BE49-F238E27FC236}">
                <a16:creationId xmlns:a16="http://schemas.microsoft.com/office/drawing/2014/main" id="{DFC487D2-7394-4DCC-BBC3-B104647D124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309689" y="1295881"/>
            <a:ext cx="721762" cy="72176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03050E1-93EB-4A32-AFCD-D22CDFC0F530}"/>
              </a:ext>
            </a:extLst>
          </p:cNvPr>
          <p:cNvSpPr txBox="1">
            <a:spLocks/>
          </p:cNvSpPr>
          <p:nvPr/>
        </p:nvSpPr>
        <p:spPr>
          <a:xfrm>
            <a:off x="7309690" y="2140814"/>
            <a:ext cx="1410833" cy="1661993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182880" lvl="1" indent="-18288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 typeface="Wingdings" panose="05000000000000000000" pitchFamily="2" charset="2"/>
              <a:buChar char=""/>
              <a:defRPr lang="en-US" sz="1600" dirty="0"/>
            </a:lvl2pPr>
            <a:lvl3pPr marL="365760" lvl="2" indent="-18288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 typeface="Wingdings" panose="05000000000000000000" pitchFamily="2" charset="2"/>
              <a:buChar char=""/>
              <a:defRPr lang="en-US" sz="1600" dirty="0"/>
            </a:lvl3pPr>
            <a:lvl4pPr marL="548640" lvl="3" indent="-18288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 typeface="Wingdings" panose="05000000000000000000" pitchFamily="2" charset="2"/>
              <a:buChar char=""/>
              <a:defRPr lang="en-US" sz="1600" dirty="0"/>
            </a:lvl4pPr>
            <a:lvl5pPr marL="731520" lvl="4" indent="-18288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 typeface="Wingdings" panose="05000000000000000000" pitchFamily="2" charset="2"/>
              <a:buChar char="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>
              <a:buClr>
                <a:srgbClr val="003063"/>
              </a:buClr>
            </a:pPr>
            <a:r>
              <a:rPr lang="de-DE" sz="1350">
                <a:solidFill>
                  <a:srgbClr val="003063"/>
                </a:solidFill>
                <a:ea typeface="ＭＳ Ｐゴシック" panose="020B0600070205080204" pitchFamily="34" charset="-128"/>
              </a:rPr>
              <a:t>… Einbeziehung der großen Zahl an relevanten Stakeholdern, um alle Projekt-aspekte gezielt vorantreiben zu können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211C8FA-75DB-4E75-8206-7D4A4FA9F1D0}"/>
              </a:ext>
            </a:extLst>
          </p:cNvPr>
          <p:cNvSpPr txBox="1">
            <a:spLocks/>
          </p:cNvSpPr>
          <p:nvPr/>
        </p:nvSpPr>
        <p:spPr>
          <a:xfrm>
            <a:off x="5529695" y="2140814"/>
            <a:ext cx="1410833" cy="124649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182880" lvl="1" indent="-18288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 typeface="Wingdings" panose="05000000000000000000" pitchFamily="2" charset="2"/>
              <a:buChar char=""/>
              <a:defRPr lang="en-US" sz="1600" dirty="0"/>
            </a:lvl2pPr>
            <a:lvl3pPr marL="365760" lvl="2" indent="-18288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 typeface="Wingdings" panose="05000000000000000000" pitchFamily="2" charset="2"/>
              <a:buChar char=""/>
              <a:defRPr lang="en-US" sz="1600" dirty="0"/>
            </a:lvl3pPr>
            <a:lvl4pPr marL="548640" lvl="3" indent="-18288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 typeface="Wingdings" panose="05000000000000000000" pitchFamily="2" charset="2"/>
              <a:buChar char=""/>
              <a:defRPr lang="en-US" sz="1600" dirty="0"/>
            </a:lvl4pPr>
            <a:lvl5pPr marL="731520" lvl="4" indent="-18288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 typeface="Wingdings" panose="05000000000000000000" pitchFamily="2" charset="2"/>
              <a:buChar char="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>
              <a:buClr>
                <a:srgbClr val="003063"/>
              </a:buClr>
            </a:pPr>
            <a:r>
              <a:rPr lang="de-DE" sz="1350">
                <a:solidFill>
                  <a:srgbClr val="003063"/>
                </a:solidFill>
                <a:ea typeface="ＭＳ Ｐゴシック" panose="020B0600070205080204" pitchFamily="34" charset="-128"/>
              </a:rPr>
              <a:t>… Umsetzung als echte </a:t>
            </a:r>
            <a:r>
              <a:rPr lang="de-DE" sz="1350" err="1">
                <a:solidFill>
                  <a:srgbClr val="003063"/>
                </a:solidFill>
                <a:ea typeface="ＭＳ Ｐゴシック" panose="020B0600070205080204" pitchFamily="34" charset="-128"/>
              </a:rPr>
              <a:t>EfA</a:t>
            </a:r>
            <a:r>
              <a:rPr lang="de-DE" sz="1350">
                <a:solidFill>
                  <a:srgbClr val="003063"/>
                </a:solidFill>
                <a:ea typeface="ＭＳ Ｐゴシック" panose="020B0600070205080204" pitchFamily="34" charset="-128"/>
              </a:rPr>
              <a:t>-Leistung durch Zusammenarbeit der Länder von Beginn an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AD6BE46-0CD7-4A82-A5AE-30BE69C5911F}"/>
              </a:ext>
            </a:extLst>
          </p:cNvPr>
          <p:cNvSpPr txBox="1">
            <a:spLocks/>
          </p:cNvSpPr>
          <p:nvPr/>
        </p:nvSpPr>
        <p:spPr>
          <a:xfrm>
            <a:off x="3749700" y="2140814"/>
            <a:ext cx="1410833" cy="1038746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182880" lvl="1" indent="-18288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 typeface="Wingdings" panose="05000000000000000000" pitchFamily="2" charset="2"/>
              <a:buChar char=""/>
              <a:defRPr lang="en-US" sz="1600" dirty="0"/>
            </a:lvl2pPr>
            <a:lvl3pPr marL="365760" lvl="2" indent="-18288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 typeface="Wingdings" panose="05000000000000000000" pitchFamily="2" charset="2"/>
              <a:buChar char=""/>
              <a:defRPr lang="en-US" sz="1600" dirty="0"/>
            </a:lvl3pPr>
            <a:lvl4pPr marL="548640" lvl="3" indent="-18288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 typeface="Wingdings" panose="05000000000000000000" pitchFamily="2" charset="2"/>
              <a:buChar char=""/>
              <a:defRPr lang="en-US" sz="1600" dirty="0"/>
            </a:lvl4pPr>
            <a:lvl5pPr marL="731520" lvl="4" indent="-18288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 typeface="Wingdings" panose="05000000000000000000" pitchFamily="2" charset="2"/>
              <a:buChar char="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>
              <a:buClr>
                <a:srgbClr val="003063"/>
              </a:buClr>
            </a:pPr>
            <a:r>
              <a:rPr lang="de-DE" sz="1350">
                <a:solidFill>
                  <a:srgbClr val="003063"/>
                </a:solidFill>
                <a:ea typeface="ＭＳ Ｐゴシック" panose="020B0600070205080204" pitchFamily="34" charset="-128"/>
              </a:rPr>
              <a:t>… einzigartige Kooperation zwischen Fach-</a:t>
            </a:r>
            <a:r>
              <a:rPr lang="de-DE" sz="1350" err="1">
                <a:solidFill>
                  <a:srgbClr val="003063"/>
                </a:solidFill>
                <a:ea typeface="ＭＳ Ｐゴシック" panose="020B0600070205080204" pitchFamily="34" charset="-128"/>
              </a:rPr>
              <a:t>lichkeit</a:t>
            </a:r>
            <a:r>
              <a:rPr lang="de-DE" sz="1350">
                <a:solidFill>
                  <a:srgbClr val="003063"/>
                </a:solidFill>
                <a:ea typeface="ＭＳ Ｐゴシック" panose="020B0600070205080204" pitchFamily="34" charset="-128"/>
              </a:rPr>
              <a:t> und IT-Verantwortlichen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309250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DE" dirty="0"/>
              <a:t>4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23"/>
          </p:nvPr>
        </p:nvSpPr>
        <p:spPr>
          <a:xfrm>
            <a:off x="358775" y="1830474"/>
            <a:ext cx="5041317" cy="461665"/>
          </a:xfrm>
        </p:spPr>
        <p:txBody>
          <a:bodyPr/>
          <a:lstStyle/>
          <a:p>
            <a:r>
              <a:rPr lang="de-DE" dirty="0"/>
              <a:t>Projektaufbau </a:t>
            </a:r>
            <a:r>
              <a:rPr lang="de-DE" dirty="0" err="1"/>
              <a:t>ewA</a:t>
            </a:r>
            <a:endParaRPr lang="de-DE" cap="non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D3D17E4-0D8A-49CA-9583-C5B7CDFD05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>
                <a:solidFill>
                  <a:prstClr val="white"/>
                </a:solidFill>
              </a:rPr>
              <a:t>Seite </a:t>
            </a:r>
            <a:fld id="{7035D381-67B0-48C1-98E1-720E08ACEF49}" type="slidenum">
              <a:rPr lang="de-DE" smtClean="0">
                <a:solidFill>
                  <a:prstClr val="white"/>
                </a:solidFill>
              </a:rPr>
              <a:pPr/>
              <a:t>16</a:t>
            </a:fld>
            <a:endParaRPr lang="de-DE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04162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2" hidden="1">
            <a:extLst>
              <a:ext uri="{FF2B5EF4-FFF2-40B4-BE49-F238E27FC236}">
                <a16:creationId xmlns:a16="http://schemas.microsoft.com/office/drawing/2014/main" id="{C29A064B-A9C9-4DE3-85F0-81587AB34508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90" y="1590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631" imgH="631" progId="TCLayout.ActiveDocument.1">
                  <p:embed/>
                </p:oleObj>
              </mc:Choice>
              <mc:Fallback>
                <p:oleObj name="think-cell Slide" r:id="rId6" imgW="631" imgH="631" progId="TCLayout.ActiveDocument.1">
                  <p:embed/>
                  <p:pic>
                    <p:nvPicPr>
                      <p:cNvPr id="7" name="Object 2" hidden="1">
                        <a:extLst>
                          <a:ext uri="{FF2B5EF4-FFF2-40B4-BE49-F238E27FC236}">
                            <a16:creationId xmlns:a16="http://schemas.microsoft.com/office/drawing/2014/main" id="{C29A064B-A9C9-4DE3-85F0-81587AB3450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90" y="1590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2" hidden="1">
            <a:extLst>
              <a:ext uri="{FF2B5EF4-FFF2-40B4-BE49-F238E27FC236}">
                <a16:creationId xmlns:a16="http://schemas.microsoft.com/office/drawing/2014/main" id="{2DF414A4-D01A-4947-8D64-7FB62E98DD1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1"/>
            <a:ext cx="158750" cy="158750"/>
          </a:xfrm>
          <a:prstGeom prst="rect">
            <a:avLst/>
          </a:prstGeom>
          <a:solidFill>
            <a:srgbClr val="DCB45A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defTabSz="685766">
              <a:defRPr/>
            </a:pPr>
            <a:endParaRPr lang="de-DE" sz="1875" dirty="0">
              <a:solidFill>
                <a:srgbClr val="000000"/>
              </a:solidFill>
              <a:sym typeface="Arial" panose="020B0604020202020204" pitchFamily="34" charset="0"/>
            </a:endParaRP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416051" y="104422"/>
            <a:ext cx="8311896" cy="289310"/>
          </a:xfrm>
        </p:spPr>
        <p:txBody>
          <a:bodyPr/>
          <a:lstStyle/>
          <a:p>
            <a:pPr>
              <a:spcBef>
                <a:spcPts val="225"/>
              </a:spcBef>
              <a:spcAft>
                <a:spcPts val="225"/>
              </a:spcAft>
            </a:pPr>
            <a:r>
              <a:rPr lang="de-DE" sz="1880" dirty="0"/>
              <a:t>ÜBERBLICK PROJEKTAUFBAU</a:t>
            </a:r>
          </a:p>
        </p:txBody>
      </p:sp>
      <p:sp>
        <p:nvSpPr>
          <p:cNvPr id="48" name="Rechteck 47"/>
          <p:cNvSpPr/>
          <p:nvPr/>
        </p:nvSpPr>
        <p:spPr>
          <a:xfrm>
            <a:off x="6465928" y="2212026"/>
            <a:ext cx="2160000" cy="28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 defTabSz="444489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105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Umsetzungsprojekt </a:t>
            </a:r>
            <a:r>
              <a:rPr lang="de-DE" sz="105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Dataport</a:t>
            </a:r>
            <a:r>
              <a:rPr lang="de-DE" sz="105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28" name="Rechteck 62"/>
          <p:cNvSpPr/>
          <p:nvPr/>
        </p:nvSpPr>
        <p:spPr>
          <a:xfrm>
            <a:off x="6465928" y="2505601"/>
            <a:ext cx="2160000" cy="23451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3340" tIns="53340" rIns="71120" bIns="80010" numCol="1" spcCol="1270" anchor="t" anchorCtr="0">
            <a:noAutofit/>
          </a:bodyPr>
          <a:lstStyle/>
          <a:p>
            <a:pPr marL="57149" lvl="1" indent="-57149" defTabSz="444489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de-DE" sz="900" dirty="0"/>
              <a:t>Technische Entwicklung</a:t>
            </a:r>
          </a:p>
          <a:p>
            <a:pPr marL="57149" lvl="1" indent="-57149" defTabSz="444489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de-DE" sz="900" dirty="0"/>
          </a:p>
        </p:txBody>
      </p:sp>
      <p:sp>
        <p:nvSpPr>
          <p:cNvPr id="67" name="Rechteck 66"/>
          <p:cNvSpPr/>
          <p:nvPr/>
        </p:nvSpPr>
        <p:spPr>
          <a:xfrm>
            <a:off x="457700" y="2212026"/>
            <a:ext cx="2160000" cy="288773"/>
          </a:xfrm>
          <a:prstGeom prst="rect">
            <a:avLst/>
          </a:prstGeom>
          <a:solidFill>
            <a:schemeClr val="accent2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de-DE" sz="1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Expertengruppe</a:t>
            </a:r>
          </a:p>
        </p:txBody>
      </p:sp>
      <p:sp>
        <p:nvSpPr>
          <p:cNvPr id="129" name="Rechteck 62"/>
          <p:cNvSpPr/>
          <p:nvPr/>
        </p:nvSpPr>
        <p:spPr>
          <a:xfrm>
            <a:off x="457700" y="2505601"/>
            <a:ext cx="2160000" cy="212513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3340" tIns="53340" rIns="71120" bIns="80010" numCol="1" spcCol="1270" anchor="t" anchorCtr="0">
            <a:noAutofit/>
          </a:bodyPr>
          <a:lstStyle/>
          <a:p>
            <a:pPr marL="57149" lvl="1" indent="-57149" defTabSz="444489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de-DE" sz="900" dirty="0"/>
              <a:t>Gesamtbild Fachlichkeit</a:t>
            </a:r>
          </a:p>
        </p:txBody>
      </p:sp>
      <p:sp>
        <p:nvSpPr>
          <p:cNvPr id="79" name="Rechteck 32"/>
          <p:cNvSpPr/>
          <p:nvPr/>
        </p:nvSpPr>
        <p:spPr>
          <a:xfrm>
            <a:off x="189310" y="2901756"/>
            <a:ext cx="2880000" cy="39600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de-DE" sz="1000" dirty="0"/>
              <a:t>Service Design + </a:t>
            </a:r>
          </a:p>
          <a:p>
            <a:pPr algn="ctr"/>
            <a:r>
              <a:rPr lang="de-DE" sz="1000" dirty="0"/>
              <a:t>Digitale Transformation </a:t>
            </a:r>
          </a:p>
        </p:txBody>
      </p:sp>
      <p:sp>
        <p:nvSpPr>
          <p:cNvPr id="130" name="Rechteck 41"/>
          <p:cNvSpPr/>
          <p:nvPr/>
        </p:nvSpPr>
        <p:spPr>
          <a:xfrm>
            <a:off x="189310" y="3276017"/>
            <a:ext cx="2880000" cy="610942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3340" tIns="53340" rIns="71120" bIns="80010" numCol="1" spcCol="1270" anchor="t" anchorCtr="0">
            <a:noAutofit/>
          </a:bodyPr>
          <a:lstStyle/>
          <a:p>
            <a:pPr marL="57149" lvl="1" indent="-57149" defTabSz="444489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de-DE" sz="900" dirty="0"/>
              <a:t>Meike Otternberg</a:t>
            </a:r>
          </a:p>
          <a:p>
            <a:pPr marL="57149" lvl="1" indent="-57149" defTabSz="444489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de-DE" sz="900" dirty="0"/>
              <a:t>Koordination Service Design &amp; Transformation, </a:t>
            </a:r>
            <a:r>
              <a:rPr lang="de-DE" sz="900" dirty="0" err="1"/>
              <a:t>Gesamtflow</a:t>
            </a:r>
            <a:r>
              <a:rPr lang="de-DE" sz="900" dirty="0"/>
              <a:t>, UX, Prozess digital + analog, Standards für Umsetzung</a:t>
            </a:r>
            <a:endParaRPr lang="de-DE" sz="900" b="1" dirty="0">
              <a:solidFill>
                <a:schemeClr val="accent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3" name="Rechteck 19"/>
          <p:cNvSpPr/>
          <p:nvPr/>
        </p:nvSpPr>
        <p:spPr>
          <a:xfrm>
            <a:off x="3126245" y="2901755"/>
            <a:ext cx="2880000" cy="39600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de-DE" sz="1000" dirty="0"/>
              <a:t>Projektmanagement und PMO</a:t>
            </a:r>
          </a:p>
        </p:txBody>
      </p:sp>
      <p:sp>
        <p:nvSpPr>
          <p:cNvPr id="131" name="Rechteck 26"/>
          <p:cNvSpPr/>
          <p:nvPr/>
        </p:nvSpPr>
        <p:spPr>
          <a:xfrm>
            <a:off x="3126245" y="3298039"/>
            <a:ext cx="2880000" cy="58892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3340" tIns="53340" rIns="71120" bIns="80010" numCol="1" spcCol="1270" anchor="t" anchorCtr="0">
            <a:noAutofit/>
          </a:bodyPr>
          <a:lstStyle/>
          <a:p>
            <a:pPr marL="57149" lvl="1" indent="-57149" defTabSz="444489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de-DE" sz="900" dirty="0"/>
              <a:t>Jaqueline Düvel, Annette von Lonski</a:t>
            </a:r>
          </a:p>
          <a:p>
            <a:pPr marL="57149" lvl="1" indent="-57149" defTabSz="444489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de-DE" sz="900" dirty="0"/>
              <a:t>Terminorganisation, Projekt-controlling und Reporting, Financial Controlling, Berichtswesen, Ressourcenmanagement</a:t>
            </a:r>
          </a:p>
        </p:txBody>
      </p:sp>
      <p:sp>
        <p:nvSpPr>
          <p:cNvPr id="120" name="Rechteck 51"/>
          <p:cNvSpPr/>
          <p:nvPr/>
        </p:nvSpPr>
        <p:spPr>
          <a:xfrm>
            <a:off x="6063181" y="2908996"/>
            <a:ext cx="2880000" cy="39600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de-DE" sz="1050" dirty="0">
                <a:ea typeface="Times New Roman" panose="02020603050405020304" pitchFamily="18" charset="0"/>
                <a:cs typeface="Calibri" panose="020F0502020204030204" pitchFamily="34" charset="0"/>
              </a:rPr>
              <a:t>Technik und Architektur</a:t>
            </a:r>
          </a:p>
        </p:txBody>
      </p:sp>
      <p:sp>
        <p:nvSpPr>
          <p:cNvPr id="132" name="Rechteck 62"/>
          <p:cNvSpPr/>
          <p:nvPr/>
        </p:nvSpPr>
        <p:spPr>
          <a:xfrm>
            <a:off x="6063181" y="3298039"/>
            <a:ext cx="2880000" cy="588919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3340" tIns="53340" rIns="71120" bIns="80010" numCol="1" spcCol="1270" anchor="t" anchorCtr="0">
            <a:noAutofit/>
          </a:bodyPr>
          <a:lstStyle/>
          <a:p>
            <a:pPr marL="57149" lvl="1" indent="-57149" defTabSz="444489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de-DE" sz="900" dirty="0"/>
              <a:t>Ogeigha Koroyin</a:t>
            </a:r>
          </a:p>
          <a:p>
            <a:pPr marL="57149" lvl="1" indent="-57149" defTabSz="444489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de-DE" sz="900" dirty="0"/>
              <a:t>Gesamtbild Technik, beratend, technisches Eskalationsmanagement, Risikoeinschätzung</a:t>
            </a:r>
          </a:p>
        </p:txBody>
      </p:sp>
      <p:sp>
        <p:nvSpPr>
          <p:cNvPr id="70" name="Rechteck 3"/>
          <p:cNvSpPr/>
          <p:nvPr/>
        </p:nvSpPr>
        <p:spPr>
          <a:xfrm>
            <a:off x="2785520" y="1750152"/>
            <a:ext cx="3528000" cy="327949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de-DE" sz="1050" b="1" dirty="0">
                <a:ea typeface="Times New Roman" panose="02020603050405020304" pitchFamily="18" charset="0"/>
                <a:cs typeface="Calibri" panose="020F0502020204030204" pitchFamily="34" charset="0"/>
              </a:rPr>
              <a:t>Projektleitung </a:t>
            </a:r>
            <a:r>
              <a:rPr lang="de-DE" sz="1050" b="1" dirty="0" err="1">
                <a:ea typeface="Times New Roman" panose="02020603050405020304" pitchFamily="18" charset="0"/>
                <a:cs typeface="Calibri" panose="020F0502020204030204" pitchFamily="34" charset="0"/>
              </a:rPr>
              <a:t>eWA</a:t>
            </a:r>
            <a:r>
              <a:rPr lang="de-DE" sz="1050" b="1" dirty="0"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25" name="Rechteck 14"/>
          <p:cNvSpPr/>
          <p:nvPr/>
        </p:nvSpPr>
        <p:spPr>
          <a:xfrm>
            <a:off x="2785520" y="2078102"/>
            <a:ext cx="3528000" cy="530051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3340" tIns="53340" rIns="71120" bIns="80010" numCol="1" spcCol="1270" anchor="t" anchorCtr="0">
            <a:noAutofit/>
          </a:bodyPr>
          <a:lstStyle/>
          <a:p>
            <a:pPr marL="57149" lvl="1" indent="-57149" defTabSz="444489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de-DE" sz="900" dirty="0"/>
              <a:t>Marie-Dominique Enjalbert</a:t>
            </a:r>
          </a:p>
          <a:p>
            <a:pPr marL="57149" lvl="1" indent="-57149" defTabSz="444489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de-DE" sz="900" dirty="0"/>
              <a:t>Stakeholder- und Gremienmanagement, Vertretung des Projektes nach außen, Kommunikation in Zusammenarbeit mit ITD1</a:t>
            </a:r>
          </a:p>
        </p:txBody>
      </p:sp>
      <p:sp>
        <p:nvSpPr>
          <p:cNvPr id="133" name="Rechteck 26"/>
          <p:cNvSpPr/>
          <p:nvPr/>
        </p:nvSpPr>
        <p:spPr>
          <a:xfrm>
            <a:off x="4350327" y="4440310"/>
            <a:ext cx="4585162" cy="39056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3340" tIns="53340" rIns="71120" bIns="80010" numCol="1" spcCol="1270" anchor="t" anchorCtr="0">
            <a:noAutofit/>
          </a:bodyPr>
          <a:lstStyle/>
          <a:p>
            <a:pPr marL="57149" lvl="1" indent="-57149" defTabSz="444489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de-DE" sz="900" dirty="0"/>
              <a:t>Wissenschaftliche Projektbegleitung, Sicherheit der Datenkommunikation, Technische Steuerung der Entwicklerinstitutionen </a:t>
            </a:r>
            <a:r>
              <a:rPr lang="de-DE" sz="900" dirty="0" err="1"/>
              <a:t>Dataport</a:t>
            </a:r>
            <a:r>
              <a:rPr lang="de-DE" sz="900" dirty="0"/>
              <a:t> und </a:t>
            </a:r>
            <a:r>
              <a:rPr lang="de-DE" sz="900" dirty="0" err="1"/>
              <a:t>Governikus</a:t>
            </a:r>
            <a:endParaRPr lang="de-DE" sz="900" dirty="0"/>
          </a:p>
          <a:p>
            <a:pPr marL="57149" lvl="1" indent="-57149" defTabSz="444489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de-DE" sz="900" dirty="0"/>
          </a:p>
        </p:txBody>
      </p:sp>
      <p:sp>
        <p:nvSpPr>
          <p:cNvPr id="72" name="Rechteck 71"/>
          <p:cNvSpPr/>
          <p:nvPr/>
        </p:nvSpPr>
        <p:spPr>
          <a:xfrm>
            <a:off x="4350327" y="4174523"/>
            <a:ext cx="4585162" cy="261586"/>
          </a:xfrm>
          <a:prstGeom prst="rect">
            <a:avLst/>
          </a:prstGeom>
          <a:solidFill>
            <a:schemeClr val="bg1">
              <a:lumMod val="50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de-DE" sz="1100" dirty="0" err="1"/>
              <a:t>HITeC</a:t>
            </a:r>
            <a:r>
              <a:rPr lang="de-DE" sz="1100" dirty="0"/>
              <a:t>, Technologieforschungszentrum der Universität Hamburg</a:t>
            </a:r>
          </a:p>
        </p:txBody>
      </p:sp>
      <p:sp>
        <p:nvSpPr>
          <p:cNvPr id="53" name="Rechteck 3"/>
          <p:cNvSpPr/>
          <p:nvPr/>
        </p:nvSpPr>
        <p:spPr>
          <a:xfrm>
            <a:off x="1262908" y="627751"/>
            <a:ext cx="6573225" cy="216000"/>
          </a:xfrm>
          <a:prstGeom prst="rect">
            <a:avLst/>
          </a:prstGeom>
          <a:solidFill>
            <a:srgbClr val="4085BF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de-DE" sz="1100" dirty="0">
                <a:ea typeface="Times New Roman" panose="02020603050405020304" pitchFamily="18" charset="0"/>
                <a:cs typeface="Calibri" panose="020F0502020204030204" pitchFamily="34" charset="0"/>
              </a:rPr>
              <a:t>Lenkungsgruppe inkl. Auftraggeber</a:t>
            </a:r>
          </a:p>
        </p:txBody>
      </p:sp>
      <p:sp>
        <p:nvSpPr>
          <p:cNvPr id="102" name="Rechteck 101"/>
          <p:cNvSpPr/>
          <p:nvPr/>
        </p:nvSpPr>
        <p:spPr>
          <a:xfrm>
            <a:off x="2088797" y="863844"/>
            <a:ext cx="792000" cy="252000"/>
          </a:xfrm>
          <a:prstGeom prst="rect">
            <a:avLst/>
          </a:prstGeom>
          <a:solidFill>
            <a:srgbClr val="4085BF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de-DE" sz="700" dirty="0">
                <a:ea typeface="Times New Roman" panose="02020603050405020304" pitchFamily="18" charset="0"/>
                <a:cs typeface="Calibri" panose="020F0502020204030204" pitchFamily="34" charset="0"/>
              </a:rPr>
              <a:t>BMI</a:t>
            </a:r>
          </a:p>
        </p:txBody>
      </p:sp>
      <p:sp>
        <p:nvSpPr>
          <p:cNvPr id="105" name="Rechteck 104"/>
          <p:cNvSpPr/>
          <p:nvPr/>
        </p:nvSpPr>
        <p:spPr>
          <a:xfrm>
            <a:off x="2914686" y="863844"/>
            <a:ext cx="792000" cy="252000"/>
          </a:xfrm>
          <a:prstGeom prst="rect">
            <a:avLst/>
          </a:prstGeom>
          <a:solidFill>
            <a:srgbClr val="4085BF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de-DE" sz="700" dirty="0">
                <a:ea typeface="Times New Roman" panose="02020603050405020304" pitchFamily="18" charset="0"/>
                <a:cs typeface="Calibri" panose="020F0502020204030204" pitchFamily="34" charset="0"/>
              </a:rPr>
              <a:t>Baden-Württemberg</a:t>
            </a:r>
          </a:p>
        </p:txBody>
      </p:sp>
      <p:sp>
        <p:nvSpPr>
          <p:cNvPr id="108" name="Rechteck 107"/>
          <p:cNvSpPr/>
          <p:nvPr/>
        </p:nvSpPr>
        <p:spPr>
          <a:xfrm>
            <a:off x="3740575" y="863844"/>
            <a:ext cx="792000" cy="252000"/>
          </a:xfrm>
          <a:prstGeom prst="rect">
            <a:avLst/>
          </a:prstGeom>
          <a:solidFill>
            <a:srgbClr val="4085BF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de-DE" sz="700" dirty="0">
                <a:ea typeface="Times New Roman" panose="02020603050405020304" pitchFamily="18" charset="0"/>
                <a:cs typeface="Calibri" panose="020F0502020204030204" pitchFamily="34" charset="0"/>
              </a:rPr>
              <a:t>Land Berlin</a:t>
            </a:r>
          </a:p>
        </p:txBody>
      </p:sp>
      <p:sp>
        <p:nvSpPr>
          <p:cNvPr id="111" name="Rechteck 110"/>
          <p:cNvSpPr/>
          <p:nvPr/>
        </p:nvSpPr>
        <p:spPr>
          <a:xfrm>
            <a:off x="4566464" y="863844"/>
            <a:ext cx="792000" cy="252000"/>
          </a:xfrm>
          <a:prstGeom prst="rect">
            <a:avLst/>
          </a:prstGeom>
          <a:solidFill>
            <a:srgbClr val="4085BF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de-DE" sz="700" dirty="0">
                <a:ea typeface="Times New Roman" panose="02020603050405020304" pitchFamily="18" charset="0"/>
                <a:cs typeface="Calibri" panose="020F0502020204030204" pitchFamily="34" charset="0"/>
              </a:rPr>
              <a:t>BIS</a:t>
            </a:r>
          </a:p>
        </p:txBody>
      </p:sp>
      <p:sp>
        <p:nvSpPr>
          <p:cNvPr id="114" name="Rechteck 113"/>
          <p:cNvSpPr/>
          <p:nvPr/>
        </p:nvSpPr>
        <p:spPr>
          <a:xfrm>
            <a:off x="5392353" y="863844"/>
            <a:ext cx="792000" cy="252000"/>
          </a:xfrm>
          <a:prstGeom prst="rect">
            <a:avLst/>
          </a:prstGeom>
          <a:solidFill>
            <a:srgbClr val="4085BF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de-DE" sz="700" dirty="0">
                <a:ea typeface="Times New Roman" panose="02020603050405020304" pitchFamily="18" charset="0"/>
                <a:cs typeface="Calibri" panose="020F0502020204030204" pitchFamily="34" charset="0"/>
              </a:rPr>
              <a:t>Bezirksamt Hamburg-Nord</a:t>
            </a:r>
          </a:p>
        </p:txBody>
      </p:sp>
      <p:sp>
        <p:nvSpPr>
          <p:cNvPr id="117" name="Rechteck 116"/>
          <p:cNvSpPr/>
          <p:nvPr/>
        </p:nvSpPr>
        <p:spPr>
          <a:xfrm>
            <a:off x="6218242" y="863844"/>
            <a:ext cx="792000" cy="252000"/>
          </a:xfrm>
          <a:prstGeom prst="rect">
            <a:avLst/>
          </a:prstGeom>
          <a:solidFill>
            <a:srgbClr val="4085BF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de-DE" sz="700" dirty="0">
                <a:ea typeface="Times New Roman" panose="02020603050405020304" pitchFamily="18" charset="0"/>
                <a:cs typeface="Calibri" panose="020F0502020204030204" pitchFamily="34" charset="0"/>
              </a:rPr>
              <a:t>Bezirksamt Harburg</a:t>
            </a:r>
          </a:p>
        </p:txBody>
      </p:sp>
      <p:sp>
        <p:nvSpPr>
          <p:cNvPr id="124" name="Rechteck 14"/>
          <p:cNvSpPr/>
          <p:nvPr/>
        </p:nvSpPr>
        <p:spPr>
          <a:xfrm>
            <a:off x="1262908" y="1123583"/>
            <a:ext cx="6573225" cy="253752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3340" tIns="53340" rIns="71120" bIns="80010" numCol="1" spcCol="1270" anchor="t" anchorCtr="0">
            <a:noAutofit/>
          </a:bodyPr>
          <a:lstStyle/>
          <a:p>
            <a:pPr marL="57149" lvl="1" indent="-57149" defTabSz="444489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de-DE" sz="900" dirty="0"/>
              <a:t>Stimmberechtigte und Beratende Mitglieder, Entscheidung über Projektvorhaben</a:t>
            </a:r>
          </a:p>
        </p:txBody>
      </p:sp>
      <p:sp>
        <p:nvSpPr>
          <p:cNvPr id="58" name="Rechteck 57"/>
          <p:cNvSpPr/>
          <p:nvPr/>
        </p:nvSpPr>
        <p:spPr>
          <a:xfrm>
            <a:off x="7044133" y="863844"/>
            <a:ext cx="792000" cy="252000"/>
          </a:xfrm>
          <a:prstGeom prst="rect">
            <a:avLst/>
          </a:prstGeom>
          <a:solidFill>
            <a:srgbClr val="4085BF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de-DE" sz="700" dirty="0">
                <a:ea typeface="Times New Roman" panose="02020603050405020304" pitchFamily="18" charset="0"/>
                <a:cs typeface="Calibri" panose="020F0502020204030204" pitchFamily="34" charset="0"/>
              </a:rPr>
              <a:t>BA HH </a:t>
            </a:r>
          </a:p>
          <a:p>
            <a:pPr algn="ctr"/>
            <a:r>
              <a:rPr lang="de-DE" sz="700" dirty="0">
                <a:ea typeface="Times New Roman" panose="02020603050405020304" pitchFamily="18" charset="0"/>
                <a:cs typeface="Calibri" panose="020F0502020204030204" pitchFamily="34" charset="0"/>
              </a:rPr>
              <a:t>ARGE PR</a:t>
            </a:r>
          </a:p>
        </p:txBody>
      </p:sp>
      <p:sp>
        <p:nvSpPr>
          <p:cNvPr id="56" name="Rechteck 55"/>
          <p:cNvSpPr/>
          <p:nvPr/>
        </p:nvSpPr>
        <p:spPr>
          <a:xfrm>
            <a:off x="1262908" y="863844"/>
            <a:ext cx="792000" cy="252000"/>
          </a:xfrm>
          <a:prstGeom prst="rect">
            <a:avLst/>
          </a:prstGeom>
          <a:solidFill>
            <a:srgbClr val="4085BF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de-DE" sz="700" dirty="0">
                <a:ea typeface="Times New Roman" panose="02020603050405020304" pitchFamily="18" charset="0"/>
                <a:cs typeface="Calibri" panose="020F0502020204030204" pitchFamily="34" charset="0"/>
              </a:rPr>
              <a:t>AG + Vorsitz. der LG</a:t>
            </a:r>
            <a:endParaRPr lang="de-DE" sz="600" dirty="0"/>
          </a:p>
        </p:txBody>
      </p:sp>
      <p:cxnSp>
        <p:nvCxnSpPr>
          <p:cNvPr id="22" name="Gewinkelte Verbindung 21"/>
          <p:cNvCxnSpPr>
            <a:cxnSpLocks/>
            <a:endCxn id="67" idx="0"/>
          </p:cNvCxnSpPr>
          <p:nvPr/>
        </p:nvCxnSpPr>
        <p:spPr>
          <a:xfrm rot="10800000" flipV="1">
            <a:off x="1537700" y="2108062"/>
            <a:ext cx="1247820" cy="103963"/>
          </a:xfrm>
          <a:prstGeom prst="bentConnector2">
            <a:avLst/>
          </a:prstGeom>
          <a:ln w="6350" cap="flat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Gewinkelte Verbindung 70"/>
          <p:cNvCxnSpPr>
            <a:cxnSpLocks/>
            <a:endCxn id="48" idx="0"/>
          </p:cNvCxnSpPr>
          <p:nvPr/>
        </p:nvCxnSpPr>
        <p:spPr>
          <a:xfrm>
            <a:off x="6313520" y="2116557"/>
            <a:ext cx="1232408" cy="95469"/>
          </a:xfrm>
          <a:prstGeom prst="bentConnector2">
            <a:avLst/>
          </a:prstGeom>
          <a:ln w="6350" cap="flat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Gewinkelte Verbindung 74"/>
          <p:cNvCxnSpPr>
            <a:cxnSpLocks/>
            <a:endCxn id="79" idx="0"/>
          </p:cNvCxnSpPr>
          <p:nvPr/>
        </p:nvCxnSpPr>
        <p:spPr>
          <a:xfrm rot="5400000">
            <a:off x="2974540" y="1326776"/>
            <a:ext cx="229750" cy="2920210"/>
          </a:xfrm>
          <a:prstGeom prst="bentConnector3">
            <a:avLst>
              <a:gd name="adj1" fmla="val 50000"/>
            </a:avLst>
          </a:prstGeom>
          <a:ln w="9525" cap="flat">
            <a:solidFill>
              <a:schemeClr val="accent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Gewinkelte Verbindung 75"/>
          <p:cNvCxnSpPr>
            <a:cxnSpLocks/>
            <a:stCxn id="125" idx="2"/>
            <a:endCxn id="120" idx="0"/>
          </p:cNvCxnSpPr>
          <p:nvPr/>
        </p:nvCxnSpPr>
        <p:spPr>
          <a:xfrm rot="16200000" flipH="1">
            <a:off x="5875929" y="1281743"/>
            <a:ext cx="300843" cy="2953661"/>
          </a:xfrm>
          <a:prstGeom prst="bentConnector3">
            <a:avLst>
              <a:gd name="adj1" fmla="val 59211"/>
            </a:avLst>
          </a:prstGeom>
          <a:ln w="9525" cap="flat">
            <a:solidFill>
              <a:schemeClr val="accent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Gewinkelte Verbindung 76"/>
          <p:cNvCxnSpPr>
            <a:cxnSpLocks/>
            <a:stCxn id="132" idx="2"/>
          </p:cNvCxnSpPr>
          <p:nvPr/>
        </p:nvCxnSpPr>
        <p:spPr>
          <a:xfrm rot="5400000">
            <a:off x="6956971" y="3572896"/>
            <a:ext cx="232149" cy="860273"/>
          </a:xfrm>
          <a:prstGeom prst="bentConnector3">
            <a:avLst>
              <a:gd name="adj1" fmla="val 64920"/>
            </a:avLst>
          </a:prstGeom>
          <a:ln w="9525" cap="flat">
            <a:solidFill>
              <a:schemeClr val="accent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Gewinkelte Verbindung 80"/>
          <p:cNvCxnSpPr>
            <a:cxnSpLocks/>
            <a:stCxn id="130" idx="2"/>
            <a:endCxn id="72" idx="0"/>
          </p:cNvCxnSpPr>
          <p:nvPr/>
        </p:nvCxnSpPr>
        <p:spPr>
          <a:xfrm rot="16200000" flipH="1">
            <a:off x="3992327" y="1523942"/>
            <a:ext cx="287564" cy="5013598"/>
          </a:xfrm>
          <a:prstGeom prst="bentConnector3">
            <a:avLst>
              <a:gd name="adj1" fmla="val 50000"/>
            </a:avLst>
          </a:prstGeom>
          <a:ln w="9525" cap="flat">
            <a:solidFill>
              <a:schemeClr val="accent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Gerader Verbinder 35"/>
          <p:cNvCxnSpPr>
            <a:cxnSpLocks/>
            <a:endCxn id="124" idx="2"/>
          </p:cNvCxnSpPr>
          <p:nvPr/>
        </p:nvCxnSpPr>
        <p:spPr>
          <a:xfrm flipV="1">
            <a:off x="4549520" y="1377335"/>
            <a:ext cx="1" cy="372818"/>
          </a:xfrm>
          <a:prstGeom prst="line">
            <a:avLst/>
          </a:prstGeom>
          <a:ln w="9525" cap="flat">
            <a:solidFill>
              <a:schemeClr val="accent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hteck 40">
            <a:extLst>
              <a:ext uri="{FF2B5EF4-FFF2-40B4-BE49-F238E27FC236}">
                <a16:creationId xmlns:a16="http://schemas.microsoft.com/office/drawing/2014/main" id="{B436400E-86F0-4CE8-BB0E-43E140BF95E8}"/>
              </a:ext>
            </a:extLst>
          </p:cNvPr>
          <p:cNvSpPr/>
          <p:nvPr/>
        </p:nvSpPr>
        <p:spPr>
          <a:xfrm>
            <a:off x="457700" y="1556707"/>
            <a:ext cx="2160000" cy="288773"/>
          </a:xfrm>
          <a:prstGeom prst="rect">
            <a:avLst/>
          </a:prstGeom>
          <a:solidFill>
            <a:schemeClr val="accent2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de-DE" sz="1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Steuerungskreis BMI </a:t>
            </a:r>
          </a:p>
        </p:txBody>
      </p:sp>
      <p:sp>
        <p:nvSpPr>
          <p:cNvPr id="43" name="Rechteck 62">
            <a:extLst>
              <a:ext uri="{FF2B5EF4-FFF2-40B4-BE49-F238E27FC236}">
                <a16:creationId xmlns:a16="http://schemas.microsoft.com/office/drawing/2014/main" id="{16156FF7-53B7-4B60-8AAF-FD78500DC3F5}"/>
              </a:ext>
            </a:extLst>
          </p:cNvPr>
          <p:cNvSpPr/>
          <p:nvPr/>
        </p:nvSpPr>
        <p:spPr>
          <a:xfrm>
            <a:off x="457700" y="1851055"/>
            <a:ext cx="2160000" cy="203271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3340" tIns="53340" rIns="71120" bIns="80010" numCol="1" spcCol="1270" anchor="t" anchorCtr="0">
            <a:noAutofit/>
          </a:bodyPr>
          <a:lstStyle/>
          <a:p>
            <a:pPr marL="57149" lvl="1" indent="-57149" defTabSz="444489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de-DE" sz="900" dirty="0"/>
              <a:t>Bundesrechtlicher Rahmen</a:t>
            </a:r>
          </a:p>
        </p:txBody>
      </p:sp>
      <p:sp>
        <p:nvSpPr>
          <p:cNvPr id="61" name="Rechteck 60">
            <a:extLst>
              <a:ext uri="{FF2B5EF4-FFF2-40B4-BE49-F238E27FC236}">
                <a16:creationId xmlns:a16="http://schemas.microsoft.com/office/drawing/2014/main" id="{58452819-C7E3-4652-9882-E2A583166C32}"/>
              </a:ext>
            </a:extLst>
          </p:cNvPr>
          <p:cNvSpPr/>
          <p:nvPr/>
        </p:nvSpPr>
        <p:spPr>
          <a:xfrm>
            <a:off x="6465928" y="1556707"/>
            <a:ext cx="2160000" cy="288773"/>
          </a:xfrm>
          <a:prstGeom prst="rect">
            <a:avLst/>
          </a:prstGeom>
          <a:solidFill>
            <a:schemeClr val="accent2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de-DE" sz="1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Steuerkreis Bauen + Wohnen </a:t>
            </a:r>
          </a:p>
        </p:txBody>
      </p:sp>
      <p:sp>
        <p:nvSpPr>
          <p:cNvPr id="62" name="Rechteck 62">
            <a:extLst>
              <a:ext uri="{FF2B5EF4-FFF2-40B4-BE49-F238E27FC236}">
                <a16:creationId xmlns:a16="http://schemas.microsoft.com/office/drawing/2014/main" id="{F63B07E5-DF3B-480B-B319-49AC6E4288B8}"/>
              </a:ext>
            </a:extLst>
          </p:cNvPr>
          <p:cNvSpPr/>
          <p:nvPr/>
        </p:nvSpPr>
        <p:spPr>
          <a:xfrm>
            <a:off x="6465928" y="1851055"/>
            <a:ext cx="2160000" cy="203271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3340" tIns="53340" rIns="71120" bIns="80010" numCol="1" spcCol="1270" anchor="t" anchorCtr="0">
            <a:noAutofit/>
          </a:bodyPr>
          <a:lstStyle/>
          <a:p>
            <a:pPr marL="57149" lvl="1" indent="-57149" defTabSz="444489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de-DE" sz="900" dirty="0"/>
              <a:t>Themenfeldverantwortlich MV</a:t>
            </a:r>
          </a:p>
        </p:txBody>
      </p:sp>
      <p:cxnSp>
        <p:nvCxnSpPr>
          <p:cNvPr id="31" name="Gerader Verbinder 30">
            <a:extLst>
              <a:ext uri="{FF2B5EF4-FFF2-40B4-BE49-F238E27FC236}">
                <a16:creationId xmlns:a16="http://schemas.microsoft.com/office/drawing/2014/main" id="{6C6A7B0C-95D3-4D57-9AED-29F2CCF51876}"/>
              </a:ext>
            </a:extLst>
          </p:cNvPr>
          <p:cNvCxnSpPr>
            <a:stCxn id="67" idx="0"/>
            <a:endCxn id="43" idx="2"/>
          </p:cNvCxnSpPr>
          <p:nvPr/>
        </p:nvCxnSpPr>
        <p:spPr>
          <a:xfrm flipV="1">
            <a:off x="1537700" y="2054326"/>
            <a:ext cx="0" cy="157700"/>
          </a:xfrm>
          <a:prstGeom prst="line">
            <a:avLst/>
          </a:prstGeom>
          <a:ln w="6350" cap="flat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Gerader Verbinder 34">
            <a:extLst>
              <a:ext uri="{FF2B5EF4-FFF2-40B4-BE49-F238E27FC236}">
                <a16:creationId xmlns:a16="http://schemas.microsoft.com/office/drawing/2014/main" id="{0617EDF9-9B17-4CA3-AD20-420707694A42}"/>
              </a:ext>
            </a:extLst>
          </p:cNvPr>
          <p:cNvCxnSpPr>
            <a:cxnSpLocks/>
          </p:cNvCxnSpPr>
          <p:nvPr/>
        </p:nvCxnSpPr>
        <p:spPr>
          <a:xfrm flipV="1">
            <a:off x="7545928" y="2054326"/>
            <a:ext cx="0" cy="157700"/>
          </a:xfrm>
          <a:prstGeom prst="line">
            <a:avLst/>
          </a:prstGeom>
          <a:ln w="6350" cap="flat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Rechteck 85">
            <a:extLst>
              <a:ext uri="{FF2B5EF4-FFF2-40B4-BE49-F238E27FC236}">
                <a16:creationId xmlns:a16="http://schemas.microsoft.com/office/drawing/2014/main" id="{3596CE1C-F4AB-4C0E-9450-AF3CAC4B5642}"/>
              </a:ext>
            </a:extLst>
          </p:cNvPr>
          <p:cNvSpPr/>
          <p:nvPr/>
        </p:nvSpPr>
        <p:spPr>
          <a:xfrm>
            <a:off x="182908" y="4179451"/>
            <a:ext cx="1590474" cy="288773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de-DE" sz="1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Betriebscrew Support</a:t>
            </a:r>
          </a:p>
        </p:txBody>
      </p:sp>
      <p:sp>
        <p:nvSpPr>
          <p:cNvPr id="87" name="Rechteck 62">
            <a:extLst>
              <a:ext uri="{FF2B5EF4-FFF2-40B4-BE49-F238E27FC236}">
                <a16:creationId xmlns:a16="http://schemas.microsoft.com/office/drawing/2014/main" id="{2BF5EB9F-41C7-4AEC-A9C5-A78E86B1E654}"/>
              </a:ext>
            </a:extLst>
          </p:cNvPr>
          <p:cNvSpPr/>
          <p:nvPr/>
        </p:nvSpPr>
        <p:spPr>
          <a:xfrm>
            <a:off x="182908" y="4473026"/>
            <a:ext cx="1590474" cy="31244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3340" tIns="53340" rIns="71120" bIns="80010" numCol="1" spcCol="1270" anchor="t" anchorCtr="0">
            <a:noAutofit/>
          </a:bodyPr>
          <a:lstStyle/>
          <a:p>
            <a:pPr marL="57149" lvl="1" indent="-57149" defTabSz="444489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de-DE" sz="900" dirty="0"/>
              <a:t>Technischer Support und Nutzer Unterstützung </a:t>
            </a:r>
          </a:p>
        </p:txBody>
      </p:sp>
      <p:sp>
        <p:nvSpPr>
          <p:cNvPr id="92" name="Rechteck 91">
            <a:extLst>
              <a:ext uri="{FF2B5EF4-FFF2-40B4-BE49-F238E27FC236}">
                <a16:creationId xmlns:a16="http://schemas.microsoft.com/office/drawing/2014/main" id="{C52D33D2-C538-42A4-BF18-A2FE4BD9794F}"/>
              </a:ext>
            </a:extLst>
          </p:cNvPr>
          <p:cNvSpPr/>
          <p:nvPr/>
        </p:nvSpPr>
        <p:spPr>
          <a:xfrm>
            <a:off x="1925782" y="4196480"/>
            <a:ext cx="1974273" cy="288773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de-DE" sz="1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Akzeptanzmanagement</a:t>
            </a:r>
          </a:p>
        </p:txBody>
      </p:sp>
      <p:sp>
        <p:nvSpPr>
          <p:cNvPr id="93" name="Rechteck 62">
            <a:extLst>
              <a:ext uri="{FF2B5EF4-FFF2-40B4-BE49-F238E27FC236}">
                <a16:creationId xmlns:a16="http://schemas.microsoft.com/office/drawing/2014/main" id="{80574B72-1535-4FF6-8C9C-2923F83EF1D5}"/>
              </a:ext>
            </a:extLst>
          </p:cNvPr>
          <p:cNvSpPr/>
          <p:nvPr/>
        </p:nvSpPr>
        <p:spPr>
          <a:xfrm>
            <a:off x="1925782" y="4490054"/>
            <a:ext cx="1974273" cy="295411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3340" tIns="53340" rIns="71120" bIns="80010" numCol="1" spcCol="1270" anchor="t" anchorCtr="0">
            <a:noAutofit/>
          </a:bodyPr>
          <a:lstStyle/>
          <a:p>
            <a:pPr marL="57149" lvl="1" indent="-57149" defTabSz="444489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de-DE" sz="900" dirty="0"/>
              <a:t>Digitale Transformation in den Kundenzentren und Bürgerämtern</a:t>
            </a:r>
          </a:p>
        </p:txBody>
      </p:sp>
      <p:cxnSp>
        <p:nvCxnSpPr>
          <p:cNvPr id="94" name="Gerader Verbinder 93">
            <a:extLst>
              <a:ext uri="{FF2B5EF4-FFF2-40B4-BE49-F238E27FC236}">
                <a16:creationId xmlns:a16="http://schemas.microsoft.com/office/drawing/2014/main" id="{1727FFDB-37CC-4774-8769-7CA3629BC862}"/>
              </a:ext>
            </a:extLst>
          </p:cNvPr>
          <p:cNvCxnSpPr>
            <a:cxnSpLocks/>
          </p:cNvCxnSpPr>
          <p:nvPr/>
        </p:nvCxnSpPr>
        <p:spPr>
          <a:xfrm flipV="1">
            <a:off x="616396" y="3886959"/>
            <a:ext cx="0" cy="309522"/>
          </a:xfrm>
          <a:prstGeom prst="line">
            <a:avLst/>
          </a:prstGeom>
          <a:ln w="9525" cap="flat">
            <a:solidFill>
              <a:schemeClr val="accent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Gewinkelte Verbindung 75">
            <a:extLst>
              <a:ext uri="{FF2B5EF4-FFF2-40B4-BE49-F238E27FC236}">
                <a16:creationId xmlns:a16="http://schemas.microsoft.com/office/drawing/2014/main" id="{F5349841-B2BA-4C11-BD33-6E4B3AD08894}"/>
              </a:ext>
            </a:extLst>
          </p:cNvPr>
          <p:cNvCxnSpPr>
            <a:cxnSpLocks/>
          </p:cNvCxnSpPr>
          <p:nvPr/>
        </p:nvCxnSpPr>
        <p:spPr>
          <a:xfrm>
            <a:off x="616396" y="4110138"/>
            <a:ext cx="2421213" cy="120977"/>
          </a:xfrm>
          <a:prstGeom prst="bentConnector2">
            <a:avLst/>
          </a:prstGeom>
          <a:ln w="9525" cap="flat">
            <a:solidFill>
              <a:schemeClr val="accent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0378211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/>
          <p:cNvSpPr/>
          <p:nvPr/>
        </p:nvSpPr>
        <p:spPr>
          <a:xfrm>
            <a:off x="129012" y="651897"/>
            <a:ext cx="8850865" cy="295054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tIns="108000" bIns="0" rtlCol="0" anchor="t"/>
          <a:lstStyle/>
          <a:p>
            <a:pPr marL="270000" indent="-270000" algn="ctr">
              <a:spcBef>
                <a:spcPts val="400"/>
              </a:spcBef>
              <a:buClr>
                <a:prstClr val="white"/>
              </a:buClr>
              <a:buSzPct val="150000"/>
              <a:buFont typeface="Arial" pitchFamily="34" charset="0"/>
              <a:buChar char="•"/>
            </a:pPr>
            <a:r>
              <a:rPr lang="de-DE" dirty="0">
                <a:solidFill>
                  <a:prstClr val="black"/>
                </a:solidFill>
              </a:rPr>
              <a:t>Stimmberechtigte Mitglieder</a:t>
            </a:r>
          </a:p>
          <a:p>
            <a:pPr marL="270000" indent="-270000" algn="ctr">
              <a:spcBef>
                <a:spcPts val="400"/>
              </a:spcBef>
              <a:buClr>
                <a:prstClr val="white"/>
              </a:buClr>
              <a:buSzPct val="150000"/>
              <a:buFont typeface="Arial" pitchFamily="34" charset="0"/>
              <a:buChar char="•"/>
            </a:pPr>
            <a:endParaRPr lang="de-DE" dirty="0">
              <a:solidFill>
                <a:prstClr val="black"/>
              </a:solidFill>
            </a:endParaRPr>
          </a:p>
          <a:p>
            <a:pPr marL="270000" indent="-270000" algn="ctr">
              <a:spcBef>
                <a:spcPts val="400"/>
              </a:spcBef>
              <a:buClr>
                <a:prstClr val="white"/>
              </a:buClr>
              <a:buSzPct val="150000"/>
              <a:buFont typeface="Arial" pitchFamily="34" charset="0"/>
              <a:buChar char="•"/>
            </a:pPr>
            <a:endParaRPr lang="de-DE" dirty="0">
              <a:solidFill>
                <a:prstClr val="black"/>
              </a:solidFill>
            </a:endParaRPr>
          </a:p>
          <a:p>
            <a:pPr marL="270000" indent="-270000" algn="ctr">
              <a:spcBef>
                <a:spcPts val="400"/>
              </a:spcBef>
              <a:buClr>
                <a:prstClr val="white"/>
              </a:buClr>
              <a:buSzPct val="150000"/>
              <a:buFont typeface="Arial" pitchFamily="34" charset="0"/>
              <a:buChar char="•"/>
            </a:pPr>
            <a:endParaRPr lang="de-DE" dirty="0">
              <a:solidFill>
                <a:prstClr val="black"/>
              </a:solidFill>
            </a:endParaRPr>
          </a:p>
          <a:p>
            <a:pPr marL="270000" indent="-270000" algn="ctr">
              <a:spcBef>
                <a:spcPts val="400"/>
              </a:spcBef>
              <a:buClr>
                <a:prstClr val="white"/>
              </a:buClr>
              <a:buSzPct val="150000"/>
              <a:buFont typeface="Arial" pitchFamily="34" charset="0"/>
              <a:buChar char="•"/>
            </a:pPr>
            <a:endParaRPr lang="de-DE" dirty="0">
              <a:solidFill>
                <a:prstClr val="black"/>
              </a:solidFill>
            </a:endParaRPr>
          </a:p>
          <a:p>
            <a:pPr marL="270000" indent="-270000" algn="ctr">
              <a:spcBef>
                <a:spcPts val="400"/>
              </a:spcBef>
              <a:buClr>
                <a:prstClr val="white"/>
              </a:buClr>
              <a:buSzPct val="150000"/>
              <a:buFont typeface="Arial" pitchFamily="34" charset="0"/>
              <a:buChar char="•"/>
            </a:pPr>
            <a:endParaRPr lang="de-DE" dirty="0" err="1">
              <a:solidFill>
                <a:prstClr val="black"/>
              </a:solidFill>
            </a:endParaRPr>
          </a:p>
          <a:p>
            <a:pPr marL="270000" indent="-270000" algn="ctr">
              <a:spcBef>
                <a:spcPts val="400"/>
              </a:spcBef>
              <a:buClr>
                <a:prstClr val="white"/>
              </a:buClr>
              <a:buSzPct val="150000"/>
              <a:buFont typeface="Arial" pitchFamily="34" charset="0"/>
              <a:buChar char="•"/>
            </a:pPr>
            <a:endParaRPr lang="de-DE" dirty="0">
              <a:solidFill>
                <a:prstClr val="black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5949" y="219085"/>
            <a:ext cx="8311896" cy="288541"/>
          </a:xfrm>
        </p:spPr>
        <p:txBody>
          <a:bodyPr/>
          <a:lstStyle/>
          <a:p>
            <a:r>
              <a:rPr lang="de-DE" sz="1880" dirty="0"/>
              <a:t>Besetzung der Lenkungsgruppe</a:t>
            </a:r>
          </a:p>
        </p:txBody>
      </p:sp>
      <p:sp>
        <p:nvSpPr>
          <p:cNvPr id="14" name="Rechteck 13"/>
          <p:cNvSpPr/>
          <p:nvPr/>
        </p:nvSpPr>
        <p:spPr>
          <a:xfrm>
            <a:off x="358775" y="3200400"/>
            <a:ext cx="8359922" cy="70353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1120" tIns="40640" rIns="71120" bIns="40640" numCol="1" spcCol="1270" anchor="ctr" anchorCtr="0">
            <a:noAutofit/>
          </a:bodyPr>
          <a:lstStyle/>
          <a:p>
            <a:pPr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dirty="0">
                <a:solidFill>
                  <a:prstClr val="white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Beratende Mitglieder</a:t>
            </a:r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192811" y="3602443"/>
            <a:ext cx="8705769" cy="100081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tIns="108000" rtlCol="0" anchor="t"/>
          <a:lstStyle/>
          <a:p>
            <a:pPr algn="ctr">
              <a:spcBef>
                <a:spcPts val="400"/>
              </a:spcBef>
              <a:buClr>
                <a:prstClr val="white"/>
              </a:buClr>
              <a:buSzPct val="150000"/>
            </a:pPr>
            <a:r>
              <a:rPr lang="de-DE" dirty="0">
                <a:solidFill>
                  <a:prstClr val="black"/>
                </a:solidFill>
              </a:rPr>
              <a:t>Beratende Mitglieder (ohne Stimmrecht)</a:t>
            </a:r>
          </a:p>
          <a:p>
            <a:pPr marL="270000" indent="-270000" algn="ctr">
              <a:spcBef>
                <a:spcPts val="400"/>
              </a:spcBef>
              <a:buClr>
                <a:prstClr val="white"/>
              </a:buClr>
              <a:buSzPct val="150000"/>
              <a:buFont typeface="Arial" pitchFamily="34" charset="0"/>
              <a:buChar char="•"/>
            </a:pPr>
            <a:endParaRPr lang="de-DE" dirty="0">
              <a:solidFill>
                <a:prstClr val="black"/>
              </a:solidFill>
            </a:endParaRPr>
          </a:p>
          <a:p>
            <a:pPr marL="270000" indent="-270000" algn="ctr">
              <a:spcBef>
                <a:spcPts val="400"/>
              </a:spcBef>
              <a:buClr>
                <a:prstClr val="white"/>
              </a:buClr>
              <a:buSzPct val="150000"/>
              <a:buFont typeface="Arial" pitchFamily="34" charset="0"/>
              <a:buChar char="•"/>
            </a:pPr>
            <a:endParaRPr lang="de-DE" dirty="0">
              <a:solidFill>
                <a:prstClr val="black"/>
              </a:solidFill>
            </a:endParaRPr>
          </a:p>
          <a:p>
            <a:pPr marL="270000" indent="-270000" algn="ctr">
              <a:spcBef>
                <a:spcPts val="400"/>
              </a:spcBef>
              <a:buClr>
                <a:prstClr val="white"/>
              </a:buClr>
              <a:buSzPct val="150000"/>
              <a:buFont typeface="Arial" pitchFamily="34" charset="0"/>
              <a:buChar char="•"/>
            </a:pPr>
            <a:endParaRPr lang="de-DE" dirty="0">
              <a:solidFill>
                <a:prstClr val="black"/>
              </a:solidFill>
            </a:endParaRPr>
          </a:p>
        </p:txBody>
      </p:sp>
      <p:sp>
        <p:nvSpPr>
          <p:cNvPr id="18" name="Rechteck 17"/>
          <p:cNvSpPr/>
          <p:nvPr/>
        </p:nvSpPr>
        <p:spPr>
          <a:xfrm>
            <a:off x="274985" y="3993403"/>
            <a:ext cx="8359923" cy="51349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Bef>
                <a:spcPts val="400"/>
              </a:spcBef>
              <a:buClr>
                <a:prstClr val="white"/>
              </a:buClr>
              <a:buSzPct val="150000"/>
            </a:pPr>
            <a:endParaRPr lang="de-DE" sz="1000" b="1" dirty="0">
              <a:solidFill>
                <a:prstClr val="black"/>
              </a:solidFill>
            </a:endParaRPr>
          </a:p>
          <a:p>
            <a:pPr marL="171450" indent="-171450">
              <a:spcBef>
                <a:spcPts val="400"/>
              </a:spcBef>
              <a:buClr>
                <a:prstClr val="white"/>
              </a:buClr>
              <a:buSzPct val="150000"/>
              <a:buFont typeface="Arial" panose="020B0604020202020204" pitchFamily="34" charset="0"/>
              <a:buChar char="•"/>
            </a:pPr>
            <a:r>
              <a:rPr lang="de-DE" sz="1000" b="1" dirty="0">
                <a:solidFill>
                  <a:prstClr val="black"/>
                </a:solidFill>
              </a:rPr>
              <a:t>Torsten Koß</a:t>
            </a:r>
            <a:r>
              <a:rPr lang="de-DE" sz="1000" dirty="0">
                <a:solidFill>
                  <a:prstClr val="black"/>
                </a:solidFill>
              </a:rPr>
              <a:t>, Dataport</a:t>
            </a:r>
            <a:endParaRPr lang="de-DE" sz="1050" dirty="0">
              <a:solidFill>
                <a:prstClr val="black"/>
              </a:solidFill>
            </a:endParaRPr>
          </a:p>
          <a:p>
            <a:pPr marL="171450" indent="-171450">
              <a:spcBef>
                <a:spcPts val="400"/>
              </a:spcBef>
              <a:buClr>
                <a:prstClr val="white"/>
              </a:buClr>
              <a:buSzPct val="150000"/>
              <a:buFont typeface="Arial" panose="020B0604020202020204" pitchFamily="34" charset="0"/>
              <a:buChar char="•"/>
            </a:pPr>
            <a:r>
              <a:rPr lang="de-DE" sz="1000" b="1" dirty="0">
                <a:solidFill>
                  <a:prstClr val="black"/>
                </a:solidFill>
              </a:rPr>
              <a:t>William Schmitt</a:t>
            </a:r>
            <a:r>
              <a:rPr lang="de-DE" sz="1000" dirty="0">
                <a:solidFill>
                  <a:prstClr val="black"/>
                </a:solidFill>
              </a:rPr>
              <a:t>, Komm.ONE</a:t>
            </a:r>
          </a:p>
          <a:p>
            <a:pPr>
              <a:spcBef>
                <a:spcPts val="400"/>
              </a:spcBef>
              <a:buClr>
                <a:prstClr val="white"/>
              </a:buClr>
              <a:buSzPct val="150000"/>
            </a:pPr>
            <a:endParaRPr lang="de-DE" sz="1050" dirty="0">
              <a:solidFill>
                <a:prstClr val="black"/>
              </a:solidFill>
            </a:endParaRPr>
          </a:p>
        </p:txBody>
      </p:sp>
      <p:grpSp>
        <p:nvGrpSpPr>
          <p:cNvPr id="9" name="Gruppieren 8"/>
          <p:cNvGrpSpPr/>
          <p:nvPr/>
        </p:nvGrpSpPr>
        <p:grpSpPr>
          <a:xfrm>
            <a:off x="265013" y="1177915"/>
            <a:ext cx="972000" cy="648000"/>
            <a:chOff x="1165" y="1438315"/>
            <a:chExt cx="948796" cy="211559"/>
          </a:xfrm>
        </p:grpSpPr>
        <p:sp>
          <p:nvSpPr>
            <p:cNvPr id="59" name="Rechteck 58"/>
            <p:cNvSpPr/>
            <p:nvPr/>
          </p:nvSpPr>
          <p:spPr>
            <a:xfrm>
              <a:off x="1165" y="1438315"/>
              <a:ext cx="948796" cy="211559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0" name="Rechteck 59"/>
            <p:cNvSpPr/>
            <p:nvPr/>
          </p:nvSpPr>
          <p:spPr>
            <a:xfrm>
              <a:off x="1165" y="1438315"/>
              <a:ext cx="948796" cy="211559"/>
            </a:xfrm>
            <a:prstGeom prst="rect">
              <a:avLst/>
            </a:prstGeom>
            <a:solidFill>
              <a:srgbClr val="4085BF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2672" tIns="24384" rIns="42672" bIns="24384" numCol="1" spcCol="1270" anchor="ctr" anchorCtr="0">
              <a:noAutofit/>
            </a:bodyPr>
            <a:lstStyle/>
            <a:p>
              <a:pPr lvl="0" algn="ctr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000" kern="1200" dirty="0">
                  <a:latin typeface="+mj-lt"/>
                  <a:ea typeface="Times New Roman" panose="02020603050405020304" pitchFamily="18" charset="0"/>
                  <a:cs typeface="Calibri" panose="020F0502020204030204" pitchFamily="34" charset="0"/>
                </a:rPr>
                <a:t>Auftraggeber und Vorsitzender der LG</a:t>
              </a:r>
              <a:endParaRPr lang="de-DE" sz="1000" kern="1200" dirty="0">
                <a:latin typeface="+mj-lt"/>
                <a:cs typeface="Calibri" panose="020F0502020204030204" pitchFamily="34" charset="0"/>
              </a:endParaRPr>
            </a:p>
          </p:txBody>
        </p:sp>
      </p:grpSp>
      <p:grpSp>
        <p:nvGrpSpPr>
          <p:cNvPr id="10" name="Gruppieren 9"/>
          <p:cNvGrpSpPr/>
          <p:nvPr/>
        </p:nvGrpSpPr>
        <p:grpSpPr>
          <a:xfrm>
            <a:off x="265013" y="1855900"/>
            <a:ext cx="972000" cy="1476000"/>
            <a:chOff x="1165" y="1649875"/>
            <a:chExt cx="948796" cy="747326"/>
          </a:xfrm>
        </p:grpSpPr>
        <p:sp>
          <p:nvSpPr>
            <p:cNvPr id="57" name="Rechteck 56"/>
            <p:cNvSpPr/>
            <p:nvPr/>
          </p:nvSpPr>
          <p:spPr>
            <a:xfrm>
              <a:off x="1165" y="1649875"/>
              <a:ext cx="948796" cy="747326"/>
            </a:xfrm>
            <a:prstGeom prst="rect">
              <a:avLst/>
            </a:prstGeom>
            <a:noFill/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8" name="Rechteck 57"/>
            <p:cNvSpPr/>
            <p:nvPr/>
          </p:nvSpPr>
          <p:spPr>
            <a:xfrm>
              <a:off x="1165" y="1649875"/>
              <a:ext cx="948796" cy="74732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8006" tIns="48006" rIns="64008" bIns="72009" numCol="1" spcCol="1270" anchor="t" anchorCtr="0">
              <a:noAutofit/>
            </a:bodyPr>
            <a:lstStyle/>
            <a:p>
              <a:pPr marL="57150" lvl="1" indent="-57150" algn="l" defTabSz="4000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de-DE" sz="900" b="1" kern="1200" dirty="0"/>
                <a:t>Jörn Riedel</a:t>
              </a:r>
              <a:r>
                <a:rPr lang="de-DE" sz="900" kern="1200" dirty="0"/>
                <a:t>,     CIO der Freien und Hansestadt Hamburg</a:t>
              </a:r>
            </a:p>
          </p:txBody>
        </p:sp>
      </p:grpSp>
      <p:grpSp>
        <p:nvGrpSpPr>
          <p:cNvPr id="11" name="Gruppieren 10"/>
          <p:cNvGrpSpPr/>
          <p:nvPr/>
        </p:nvGrpSpPr>
        <p:grpSpPr>
          <a:xfrm>
            <a:off x="1346641" y="1177915"/>
            <a:ext cx="972000" cy="648000"/>
            <a:chOff x="1082793" y="1438315"/>
            <a:chExt cx="948796" cy="211559"/>
          </a:xfrm>
          <a:solidFill>
            <a:srgbClr val="4085BF"/>
          </a:solidFill>
        </p:grpSpPr>
        <p:sp>
          <p:nvSpPr>
            <p:cNvPr id="55" name="Rechteck 54"/>
            <p:cNvSpPr/>
            <p:nvPr/>
          </p:nvSpPr>
          <p:spPr>
            <a:xfrm>
              <a:off x="1082793" y="1438315"/>
              <a:ext cx="948796" cy="211559"/>
            </a:xfrm>
            <a:prstGeom prst="rect">
              <a:avLst/>
            </a:prstGeom>
            <a:grpFill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6" name="Rechteck 55"/>
            <p:cNvSpPr/>
            <p:nvPr/>
          </p:nvSpPr>
          <p:spPr>
            <a:xfrm>
              <a:off x="1082793" y="1438315"/>
              <a:ext cx="948796" cy="21155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2672" tIns="24384" rIns="42672" bIns="24384" numCol="1" spcCol="1270" anchor="ctr" anchorCtr="0">
              <a:noAutofit/>
            </a:bodyPr>
            <a:lstStyle/>
            <a:p>
              <a:pPr lvl="0" algn="ctr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000" kern="1200" dirty="0">
                  <a:latin typeface="+mj-lt"/>
                  <a:cs typeface="Calibri" panose="020F0502020204030204" pitchFamily="34" charset="0"/>
                </a:rPr>
                <a:t>BMI</a:t>
              </a:r>
            </a:p>
          </p:txBody>
        </p:sp>
      </p:grpSp>
      <p:grpSp>
        <p:nvGrpSpPr>
          <p:cNvPr id="12" name="Gruppieren 11"/>
          <p:cNvGrpSpPr/>
          <p:nvPr/>
        </p:nvGrpSpPr>
        <p:grpSpPr>
          <a:xfrm>
            <a:off x="1346641" y="1855900"/>
            <a:ext cx="972000" cy="1476000"/>
            <a:chOff x="1082793" y="1649875"/>
            <a:chExt cx="948796" cy="747326"/>
          </a:xfrm>
        </p:grpSpPr>
        <p:sp>
          <p:nvSpPr>
            <p:cNvPr id="53" name="Rechteck 52"/>
            <p:cNvSpPr/>
            <p:nvPr/>
          </p:nvSpPr>
          <p:spPr>
            <a:xfrm>
              <a:off x="1082793" y="1649875"/>
              <a:ext cx="948796" cy="747326"/>
            </a:xfrm>
            <a:prstGeom prst="rect">
              <a:avLst/>
            </a:prstGeom>
            <a:noFill/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4" name="Rechteck 53"/>
            <p:cNvSpPr/>
            <p:nvPr/>
          </p:nvSpPr>
          <p:spPr>
            <a:xfrm>
              <a:off x="1082793" y="1649875"/>
              <a:ext cx="948796" cy="74732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8006" tIns="48006" rIns="64008" bIns="72009" numCol="1" spcCol="1270" anchor="t" anchorCtr="0">
              <a:noAutofit/>
            </a:bodyPr>
            <a:lstStyle/>
            <a:p>
              <a:pPr marL="57150" lvl="1" indent="-57150" algn="l" defTabSz="4000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de-DE" sz="900" b="1" i="0" kern="1200" dirty="0"/>
                <a:t>Björn </a:t>
              </a:r>
              <a:r>
                <a:rPr lang="de-DE" sz="900" b="1" i="0" kern="1200" dirty="0" err="1"/>
                <a:t>Bünzow</a:t>
              </a:r>
              <a:r>
                <a:rPr lang="de-DE" sz="900" b="1" i="0" kern="1200" dirty="0"/>
                <a:t>, </a:t>
              </a:r>
              <a:r>
                <a:rPr lang="de-DE" sz="900" kern="1200" dirty="0"/>
                <a:t>Digitale Verwaltung; Digitalisierungsprogramm</a:t>
              </a:r>
              <a:endParaRPr lang="de-DE" sz="900" i="0" kern="1200" dirty="0"/>
            </a:p>
          </p:txBody>
        </p:sp>
      </p:grpSp>
      <p:grpSp>
        <p:nvGrpSpPr>
          <p:cNvPr id="13" name="Gruppieren 12"/>
          <p:cNvGrpSpPr/>
          <p:nvPr/>
        </p:nvGrpSpPr>
        <p:grpSpPr>
          <a:xfrm>
            <a:off x="2428269" y="1177915"/>
            <a:ext cx="972000" cy="648000"/>
            <a:chOff x="2164421" y="1438315"/>
            <a:chExt cx="948796" cy="211559"/>
          </a:xfrm>
          <a:solidFill>
            <a:srgbClr val="4085BF"/>
          </a:solidFill>
        </p:grpSpPr>
        <p:sp>
          <p:nvSpPr>
            <p:cNvPr id="51" name="Rechteck 50"/>
            <p:cNvSpPr/>
            <p:nvPr/>
          </p:nvSpPr>
          <p:spPr>
            <a:xfrm>
              <a:off x="2164421" y="1438315"/>
              <a:ext cx="948796" cy="211559"/>
            </a:xfrm>
            <a:prstGeom prst="rect">
              <a:avLst/>
            </a:prstGeom>
            <a:grpFill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2" name="Rechteck 51"/>
            <p:cNvSpPr/>
            <p:nvPr/>
          </p:nvSpPr>
          <p:spPr>
            <a:xfrm>
              <a:off x="2164421" y="1438315"/>
              <a:ext cx="948796" cy="21155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2672" tIns="24384" rIns="42672" bIns="24384" numCol="1" spcCol="1270" anchor="ctr" anchorCtr="0">
              <a:noAutofit/>
            </a:bodyPr>
            <a:lstStyle/>
            <a:p>
              <a:pPr lvl="0" algn="ctr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000" kern="1200" dirty="0">
                  <a:latin typeface="+mj-lt"/>
                  <a:ea typeface="Times New Roman" panose="02020603050405020304" pitchFamily="18" charset="0"/>
                  <a:cs typeface="Calibri" panose="020F0502020204030204" pitchFamily="34" charset="0"/>
                </a:rPr>
                <a:t>Baden-Württemberg</a:t>
              </a:r>
              <a:endParaRPr lang="de-DE" sz="1000" kern="1200" dirty="0">
                <a:latin typeface="+mj-lt"/>
                <a:cs typeface="Calibri" panose="020F0502020204030204" pitchFamily="34" charset="0"/>
              </a:endParaRPr>
            </a:p>
          </p:txBody>
        </p:sp>
      </p:grpSp>
      <p:grpSp>
        <p:nvGrpSpPr>
          <p:cNvPr id="15" name="Gruppieren 14"/>
          <p:cNvGrpSpPr/>
          <p:nvPr/>
        </p:nvGrpSpPr>
        <p:grpSpPr>
          <a:xfrm>
            <a:off x="2428269" y="1855900"/>
            <a:ext cx="972000" cy="1476000"/>
            <a:chOff x="2164421" y="1649875"/>
            <a:chExt cx="948796" cy="747326"/>
          </a:xfrm>
        </p:grpSpPr>
        <p:sp>
          <p:nvSpPr>
            <p:cNvPr id="49" name="Rechteck 48"/>
            <p:cNvSpPr/>
            <p:nvPr/>
          </p:nvSpPr>
          <p:spPr>
            <a:xfrm>
              <a:off x="2164421" y="1649875"/>
              <a:ext cx="948796" cy="747326"/>
            </a:xfrm>
            <a:prstGeom prst="rect">
              <a:avLst/>
            </a:prstGeom>
            <a:noFill/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0" name="Rechteck 49"/>
            <p:cNvSpPr/>
            <p:nvPr/>
          </p:nvSpPr>
          <p:spPr>
            <a:xfrm>
              <a:off x="2164421" y="1649875"/>
              <a:ext cx="948796" cy="74732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2004" tIns="32004" rIns="42672" bIns="48006" numCol="1" spcCol="1270" anchor="t" anchorCtr="0">
              <a:noAutofit/>
            </a:bodyPr>
            <a:lstStyle/>
            <a:p>
              <a:pPr marL="57150" lvl="1" indent="-57150" algn="l" defTabSz="2667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de-DE" sz="900" b="1" i="0" kern="1200" dirty="0"/>
                <a:t>Dr. Michael Zügel</a:t>
              </a:r>
              <a:r>
                <a:rPr lang="de-DE" sz="900" i="0" kern="1200" dirty="0"/>
                <a:t>, Ministerium für Inneres, Digitalisierung und Migration</a:t>
              </a:r>
            </a:p>
            <a:p>
              <a:pPr marL="57150" lvl="1" indent="-57150" algn="l" defTabSz="2667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de-DE" sz="900" b="1" kern="1200" dirty="0">
                  <a:solidFill>
                    <a:schemeClr val="accent1"/>
                  </a:solidFill>
                </a:rPr>
                <a:t>Klaus </a:t>
              </a:r>
              <a:r>
                <a:rPr lang="de-DE" sz="900" b="1" kern="1200" dirty="0" err="1">
                  <a:solidFill>
                    <a:schemeClr val="accent1"/>
                  </a:solidFill>
                </a:rPr>
                <a:t>Fanz</a:t>
              </a:r>
              <a:r>
                <a:rPr lang="de-DE" sz="900" kern="1200" dirty="0">
                  <a:solidFill>
                    <a:schemeClr val="accent1"/>
                  </a:solidFill>
                </a:rPr>
                <a:t>, </a:t>
              </a:r>
              <a:r>
                <a:rPr lang="de-DE" sz="900" kern="1200" dirty="0"/>
                <a:t>Ministerium für Inneres, Digitalisierung und Migration</a:t>
              </a:r>
              <a:endParaRPr lang="de-DE" sz="900" i="0" kern="1200" dirty="0"/>
            </a:p>
          </p:txBody>
        </p:sp>
      </p:grpSp>
      <p:grpSp>
        <p:nvGrpSpPr>
          <p:cNvPr id="19" name="Gruppieren 18"/>
          <p:cNvGrpSpPr/>
          <p:nvPr/>
        </p:nvGrpSpPr>
        <p:grpSpPr>
          <a:xfrm>
            <a:off x="3509897" y="1177915"/>
            <a:ext cx="972000" cy="648000"/>
            <a:chOff x="3246050" y="1438315"/>
            <a:chExt cx="948796" cy="211559"/>
          </a:xfrm>
          <a:solidFill>
            <a:srgbClr val="4085BF"/>
          </a:solidFill>
        </p:grpSpPr>
        <p:sp>
          <p:nvSpPr>
            <p:cNvPr id="47" name="Rechteck 46"/>
            <p:cNvSpPr/>
            <p:nvPr/>
          </p:nvSpPr>
          <p:spPr>
            <a:xfrm>
              <a:off x="3246050" y="1438315"/>
              <a:ext cx="948796" cy="211559"/>
            </a:xfrm>
            <a:prstGeom prst="rect">
              <a:avLst/>
            </a:prstGeom>
            <a:grpFill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8" name="Rechteck 47"/>
            <p:cNvSpPr/>
            <p:nvPr/>
          </p:nvSpPr>
          <p:spPr>
            <a:xfrm>
              <a:off x="3246050" y="1438315"/>
              <a:ext cx="948796" cy="21155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2672" tIns="24384" rIns="42672" bIns="24384" numCol="1" spcCol="1270" anchor="ctr" anchorCtr="0">
              <a:noAutofit/>
            </a:bodyPr>
            <a:lstStyle/>
            <a:p>
              <a:pPr lvl="0" algn="ctr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000" kern="1200" dirty="0">
                  <a:latin typeface="+mj-lt"/>
                  <a:cs typeface="Calibri" panose="020F0502020204030204" pitchFamily="34" charset="0"/>
                </a:rPr>
                <a:t>Berlin</a:t>
              </a:r>
            </a:p>
          </p:txBody>
        </p:sp>
      </p:grpSp>
      <p:grpSp>
        <p:nvGrpSpPr>
          <p:cNvPr id="20" name="Gruppieren 19"/>
          <p:cNvGrpSpPr/>
          <p:nvPr/>
        </p:nvGrpSpPr>
        <p:grpSpPr>
          <a:xfrm>
            <a:off x="3509897" y="1855900"/>
            <a:ext cx="972000" cy="1476000"/>
            <a:chOff x="3246050" y="1649875"/>
            <a:chExt cx="948796" cy="747326"/>
          </a:xfrm>
        </p:grpSpPr>
        <p:sp>
          <p:nvSpPr>
            <p:cNvPr id="45" name="Rechteck 44"/>
            <p:cNvSpPr/>
            <p:nvPr/>
          </p:nvSpPr>
          <p:spPr>
            <a:xfrm>
              <a:off x="3246050" y="1649875"/>
              <a:ext cx="948796" cy="747326"/>
            </a:xfrm>
            <a:prstGeom prst="rect">
              <a:avLst/>
            </a:prstGeom>
            <a:noFill/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6" name="Rechteck 45"/>
            <p:cNvSpPr/>
            <p:nvPr/>
          </p:nvSpPr>
          <p:spPr>
            <a:xfrm>
              <a:off x="3246050" y="1649875"/>
              <a:ext cx="948796" cy="74732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2004" tIns="32004" rIns="42672" bIns="48006" numCol="1" spcCol="1270" anchor="t" anchorCtr="0">
              <a:noAutofit/>
            </a:bodyPr>
            <a:lstStyle/>
            <a:p>
              <a:pPr marL="57150" lvl="1" indent="-57150" algn="l" defTabSz="2667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de-DE" sz="900" b="1" kern="1200" dirty="0"/>
                <a:t>Katrin Eckert</a:t>
              </a:r>
              <a:r>
                <a:rPr lang="de-DE" sz="900" b="0" kern="1200"/>
                <a:t>, Senats-verwaltung </a:t>
              </a:r>
              <a:r>
                <a:rPr lang="de-DE" sz="900" b="0" kern="1200" dirty="0"/>
                <a:t>für Inneres und Sport</a:t>
              </a:r>
              <a:endParaRPr lang="de-DE" sz="900" b="1" kern="1200" dirty="0"/>
            </a:p>
          </p:txBody>
        </p:sp>
      </p:grpSp>
      <p:grpSp>
        <p:nvGrpSpPr>
          <p:cNvPr id="21" name="Gruppieren 20"/>
          <p:cNvGrpSpPr/>
          <p:nvPr/>
        </p:nvGrpSpPr>
        <p:grpSpPr>
          <a:xfrm>
            <a:off x="4591525" y="1177915"/>
            <a:ext cx="972000" cy="648000"/>
            <a:chOff x="4327678" y="1438315"/>
            <a:chExt cx="948796" cy="211559"/>
          </a:xfrm>
          <a:solidFill>
            <a:srgbClr val="4085BF"/>
          </a:solidFill>
        </p:grpSpPr>
        <p:sp>
          <p:nvSpPr>
            <p:cNvPr id="43" name="Rechteck 42"/>
            <p:cNvSpPr/>
            <p:nvPr/>
          </p:nvSpPr>
          <p:spPr>
            <a:xfrm>
              <a:off x="4327678" y="1438315"/>
              <a:ext cx="948796" cy="211559"/>
            </a:xfrm>
            <a:prstGeom prst="rect">
              <a:avLst/>
            </a:prstGeom>
            <a:grpFill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4" name="Rechteck 43"/>
            <p:cNvSpPr/>
            <p:nvPr/>
          </p:nvSpPr>
          <p:spPr>
            <a:xfrm>
              <a:off x="4327678" y="1438315"/>
              <a:ext cx="948796" cy="21155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2672" tIns="24384" rIns="42672" bIns="24384" numCol="1" spcCol="1270" anchor="ctr" anchorCtr="0">
              <a:noAutofit/>
            </a:bodyPr>
            <a:lstStyle/>
            <a:p>
              <a:pPr lvl="0" algn="ctr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000" i="0" kern="1200" dirty="0">
                  <a:latin typeface="+mj-lt"/>
                  <a:cs typeface="Calibri" panose="020F0502020204030204" pitchFamily="34" charset="0"/>
                </a:rPr>
                <a:t>Behörde für Inneres und Sport </a:t>
              </a:r>
              <a:r>
                <a:rPr lang="de-DE" sz="1000" kern="1200" dirty="0">
                  <a:latin typeface="+mj-lt"/>
                  <a:ea typeface="Times New Roman" panose="02020603050405020304" pitchFamily="18" charset="0"/>
                  <a:cs typeface="Calibri" panose="020F0502020204030204" pitchFamily="34" charset="0"/>
                </a:rPr>
                <a:t>Hamburg</a:t>
              </a:r>
              <a:endParaRPr lang="de-DE" sz="1000" kern="1200" dirty="0">
                <a:latin typeface="+mj-lt"/>
                <a:cs typeface="Calibri" panose="020F0502020204030204" pitchFamily="34" charset="0"/>
              </a:endParaRPr>
            </a:p>
          </p:txBody>
        </p:sp>
      </p:grpSp>
      <p:grpSp>
        <p:nvGrpSpPr>
          <p:cNvPr id="22" name="Gruppieren 21"/>
          <p:cNvGrpSpPr/>
          <p:nvPr/>
        </p:nvGrpSpPr>
        <p:grpSpPr>
          <a:xfrm>
            <a:off x="4591525" y="1855900"/>
            <a:ext cx="972000" cy="1476000"/>
            <a:chOff x="4327678" y="1649875"/>
            <a:chExt cx="948796" cy="747326"/>
          </a:xfrm>
        </p:grpSpPr>
        <p:sp>
          <p:nvSpPr>
            <p:cNvPr id="41" name="Rechteck 40"/>
            <p:cNvSpPr/>
            <p:nvPr/>
          </p:nvSpPr>
          <p:spPr>
            <a:xfrm>
              <a:off x="4327678" y="1649875"/>
              <a:ext cx="948796" cy="747326"/>
            </a:xfrm>
            <a:prstGeom prst="rect">
              <a:avLst/>
            </a:prstGeom>
            <a:noFill/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2" name="Rechteck 41"/>
            <p:cNvSpPr/>
            <p:nvPr/>
          </p:nvSpPr>
          <p:spPr>
            <a:xfrm>
              <a:off x="4327678" y="1649875"/>
              <a:ext cx="948796" cy="74732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2004" tIns="32004" rIns="42672" bIns="48006" numCol="1" spcCol="1270" anchor="t" anchorCtr="0">
              <a:noAutofit/>
            </a:bodyPr>
            <a:lstStyle/>
            <a:p>
              <a:pPr marL="57150" lvl="1" indent="-57150" algn="l" defTabSz="2667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de-DE" sz="900" b="1" i="0" kern="1200" dirty="0"/>
                <a:t>Dr. Maike Steenbock</a:t>
              </a:r>
              <a:r>
                <a:rPr lang="de-DE" sz="900" i="0" kern="1200" dirty="0"/>
                <a:t>, BIS, Amt A</a:t>
              </a:r>
            </a:p>
          </p:txBody>
        </p:sp>
      </p:grpSp>
      <p:grpSp>
        <p:nvGrpSpPr>
          <p:cNvPr id="23" name="Gruppieren 22"/>
          <p:cNvGrpSpPr/>
          <p:nvPr/>
        </p:nvGrpSpPr>
        <p:grpSpPr>
          <a:xfrm>
            <a:off x="5673153" y="1177915"/>
            <a:ext cx="972000" cy="648000"/>
            <a:chOff x="5409306" y="1438315"/>
            <a:chExt cx="948796" cy="211559"/>
          </a:xfrm>
          <a:solidFill>
            <a:srgbClr val="4085BF"/>
          </a:solidFill>
        </p:grpSpPr>
        <p:sp>
          <p:nvSpPr>
            <p:cNvPr id="39" name="Rechteck 38"/>
            <p:cNvSpPr/>
            <p:nvPr/>
          </p:nvSpPr>
          <p:spPr>
            <a:xfrm>
              <a:off x="5409306" y="1438315"/>
              <a:ext cx="948796" cy="211559"/>
            </a:xfrm>
            <a:prstGeom prst="rect">
              <a:avLst/>
            </a:prstGeom>
            <a:grpFill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" name="Rechteck 39"/>
            <p:cNvSpPr/>
            <p:nvPr/>
          </p:nvSpPr>
          <p:spPr>
            <a:xfrm>
              <a:off x="5409306" y="1438315"/>
              <a:ext cx="948796" cy="21155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2672" tIns="24384" rIns="42672" bIns="24384" numCol="1" spcCol="1270" anchor="ctr" anchorCtr="0">
              <a:noAutofit/>
            </a:bodyPr>
            <a:lstStyle/>
            <a:p>
              <a:pPr lvl="0" algn="ctr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000" kern="1200" dirty="0">
                  <a:latin typeface="+mj-lt"/>
                  <a:ea typeface="Times New Roman" panose="02020603050405020304" pitchFamily="18" charset="0"/>
                  <a:cs typeface="Calibri" panose="020F0502020204030204" pitchFamily="34" charset="0"/>
                </a:rPr>
                <a:t>Bezirksamt Hamburg-Nord</a:t>
              </a:r>
              <a:endParaRPr lang="de-DE" sz="1000" kern="1200" dirty="0">
                <a:latin typeface="+mj-lt"/>
                <a:cs typeface="Calibri" panose="020F0502020204030204" pitchFamily="34" charset="0"/>
              </a:endParaRPr>
            </a:p>
          </p:txBody>
        </p:sp>
      </p:grpSp>
      <p:grpSp>
        <p:nvGrpSpPr>
          <p:cNvPr id="24" name="Gruppieren 23"/>
          <p:cNvGrpSpPr/>
          <p:nvPr/>
        </p:nvGrpSpPr>
        <p:grpSpPr>
          <a:xfrm>
            <a:off x="5673153" y="1855900"/>
            <a:ext cx="972000" cy="1476000"/>
            <a:chOff x="5409306" y="1649875"/>
            <a:chExt cx="948796" cy="747326"/>
          </a:xfrm>
        </p:grpSpPr>
        <p:sp>
          <p:nvSpPr>
            <p:cNvPr id="37" name="Rechteck 36"/>
            <p:cNvSpPr/>
            <p:nvPr/>
          </p:nvSpPr>
          <p:spPr>
            <a:xfrm>
              <a:off x="5409306" y="1649875"/>
              <a:ext cx="948796" cy="747326"/>
            </a:xfrm>
            <a:prstGeom prst="rect">
              <a:avLst/>
            </a:prstGeom>
            <a:noFill/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8" name="Rechteck 37"/>
            <p:cNvSpPr/>
            <p:nvPr/>
          </p:nvSpPr>
          <p:spPr>
            <a:xfrm>
              <a:off x="5409306" y="1649875"/>
              <a:ext cx="948796" cy="74732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2004" tIns="32004" rIns="42672" bIns="48006" numCol="1" spcCol="1270" anchor="t" anchorCtr="0">
              <a:noAutofit/>
            </a:bodyPr>
            <a:lstStyle/>
            <a:p>
              <a:pPr marL="57150" lvl="1" indent="-57150" algn="l" defTabSz="2667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de-DE" sz="900" b="1" i="0" kern="1200" dirty="0"/>
                <a:t>Jörn Hecker</a:t>
              </a:r>
              <a:r>
                <a:rPr lang="de-DE" sz="900" b="0" i="0" kern="1200" dirty="0"/>
                <a:t>, Hamburg-Nord</a:t>
              </a:r>
              <a:endParaRPr lang="de-DE" sz="900" b="1" i="0" kern="1200" dirty="0"/>
            </a:p>
          </p:txBody>
        </p:sp>
      </p:grpSp>
      <p:grpSp>
        <p:nvGrpSpPr>
          <p:cNvPr id="25" name="Gruppieren 24"/>
          <p:cNvGrpSpPr/>
          <p:nvPr/>
        </p:nvGrpSpPr>
        <p:grpSpPr>
          <a:xfrm>
            <a:off x="6754781" y="1177915"/>
            <a:ext cx="972000" cy="648000"/>
            <a:chOff x="6490934" y="1438315"/>
            <a:chExt cx="948796" cy="211559"/>
          </a:xfrm>
          <a:solidFill>
            <a:srgbClr val="4085BF"/>
          </a:solidFill>
        </p:grpSpPr>
        <p:sp>
          <p:nvSpPr>
            <p:cNvPr id="35" name="Rechteck 34"/>
            <p:cNvSpPr/>
            <p:nvPr/>
          </p:nvSpPr>
          <p:spPr>
            <a:xfrm>
              <a:off x="6490934" y="1438315"/>
              <a:ext cx="948796" cy="211559"/>
            </a:xfrm>
            <a:prstGeom prst="rect">
              <a:avLst/>
            </a:prstGeom>
            <a:grpFill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6" name="Rechteck 35"/>
            <p:cNvSpPr/>
            <p:nvPr/>
          </p:nvSpPr>
          <p:spPr>
            <a:xfrm>
              <a:off x="6490934" y="1438315"/>
              <a:ext cx="948796" cy="21155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2672" tIns="24384" rIns="42672" bIns="24384" numCol="1" spcCol="1270" anchor="ctr" anchorCtr="0">
              <a:noAutofit/>
            </a:bodyPr>
            <a:lstStyle/>
            <a:p>
              <a:pPr lvl="0" algn="ctr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000" i="0" kern="1200" dirty="0">
                  <a:latin typeface="+mj-lt"/>
                  <a:cs typeface="Calibri" panose="020F0502020204030204" pitchFamily="34" charset="0"/>
                </a:rPr>
                <a:t>Bezirksamt Harburg</a:t>
              </a:r>
            </a:p>
          </p:txBody>
        </p:sp>
      </p:grpSp>
      <p:grpSp>
        <p:nvGrpSpPr>
          <p:cNvPr id="26" name="Gruppieren 25"/>
          <p:cNvGrpSpPr/>
          <p:nvPr/>
        </p:nvGrpSpPr>
        <p:grpSpPr>
          <a:xfrm>
            <a:off x="6754781" y="1855900"/>
            <a:ext cx="972000" cy="1476000"/>
            <a:chOff x="6490934" y="1649875"/>
            <a:chExt cx="948796" cy="747326"/>
          </a:xfrm>
        </p:grpSpPr>
        <p:sp>
          <p:nvSpPr>
            <p:cNvPr id="33" name="Rechteck 32"/>
            <p:cNvSpPr/>
            <p:nvPr/>
          </p:nvSpPr>
          <p:spPr>
            <a:xfrm>
              <a:off x="6490934" y="1649875"/>
              <a:ext cx="948796" cy="747326"/>
            </a:xfrm>
            <a:prstGeom prst="rect">
              <a:avLst/>
            </a:prstGeom>
            <a:noFill/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4" name="Rechteck 33"/>
            <p:cNvSpPr/>
            <p:nvPr/>
          </p:nvSpPr>
          <p:spPr>
            <a:xfrm>
              <a:off x="6490934" y="1649875"/>
              <a:ext cx="948796" cy="74732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2004" tIns="32004" rIns="42672" bIns="48006" numCol="1" spcCol="1270" anchor="t" anchorCtr="0">
              <a:noAutofit/>
            </a:bodyPr>
            <a:lstStyle/>
            <a:p>
              <a:pPr marL="57150" lvl="1" indent="-57150" algn="l" defTabSz="2667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de-DE" sz="900" b="1" i="0" kern="1200" dirty="0"/>
                <a:t>Thorsten Schulz, </a:t>
              </a:r>
              <a:r>
                <a:rPr lang="de-DE" sz="900" b="0" i="0" kern="1200" dirty="0"/>
                <a:t>Harburg</a:t>
              </a:r>
            </a:p>
          </p:txBody>
        </p:sp>
      </p:grpSp>
      <p:grpSp>
        <p:nvGrpSpPr>
          <p:cNvPr id="27" name="Gruppieren 26"/>
          <p:cNvGrpSpPr/>
          <p:nvPr/>
        </p:nvGrpSpPr>
        <p:grpSpPr>
          <a:xfrm>
            <a:off x="7836411" y="1177915"/>
            <a:ext cx="972000" cy="648000"/>
            <a:chOff x="7572563" y="1438315"/>
            <a:chExt cx="948796" cy="211559"/>
          </a:xfrm>
          <a:solidFill>
            <a:srgbClr val="4085BF"/>
          </a:solidFill>
        </p:grpSpPr>
        <p:sp>
          <p:nvSpPr>
            <p:cNvPr id="31" name="Rechteck 30"/>
            <p:cNvSpPr/>
            <p:nvPr/>
          </p:nvSpPr>
          <p:spPr>
            <a:xfrm>
              <a:off x="7572563" y="1438315"/>
              <a:ext cx="948796" cy="211559"/>
            </a:xfrm>
            <a:prstGeom prst="rect">
              <a:avLst/>
            </a:prstGeom>
            <a:grpFill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2" name="Rechteck 31"/>
            <p:cNvSpPr/>
            <p:nvPr/>
          </p:nvSpPr>
          <p:spPr>
            <a:xfrm>
              <a:off x="7572563" y="1438315"/>
              <a:ext cx="948796" cy="21155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2672" tIns="24384" rIns="42672" bIns="24384" numCol="1" spcCol="1270" anchor="ctr" anchorCtr="0">
              <a:noAutofit/>
            </a:bodyPr>
            <a:lstStyle/>
            <a:p>
              <a:pPr lvl="0" algn="ctr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000" kern="1200">
                  <a:latin typeface="+mj-lt"/>
                  <a:cs typeface="Calibri" panose="020F0502020204030204" pitchFamily="34" charset="0"/>
                </a:rPr>
                <a:t>Bezirksamt Harburg</a:t>
              </a:r>
              <a:endParaRPr lang="de-DE" sz="1000" i="0" kern="1200" dirty="0">
                <a:latin typeface="+mj-lt"/>
                <a:cs typeface="Calibri" panose="020F0502020204030204" pitchFamily="34" charset="0"/>
              </a:endParaRPr>
            </a:p>
          </p:txBody>
        </p:sp>
      </p:grpSp>
      <p:grpSp>
        <p:nvGrpSpPr>
          <p:cNvPr id="28" name="Gruppieren 27"/>
          <p:cNvGrpSpPr/>
          <p:nvPr/>
        </p:nvGrpSpPr>
        <p:grpSpPr>
          <a:xfrm>
            <a:off x="7836411" y="1855900"/>
            <a:ext cx="972000" cy="1476000"/>
            <a:chOff x="7572563" y="1649875"/>
            <a:chExt cx="948796" cy="747326"/>
          </a:xfrm>
        </p:grpSpPr>
        <p:sp>
          <p:nvSpPr>
            <p:cNvPr id="29" name="Rechteck 28"/>
            <p:cNvSpPr/>
            <p:nvPr/>
          </p:nvSpPr>
          <p:spPr>
            <a:xfrm>
              <a:off x="7572563" y="1649875"/>
              <a:ext cx="948796" cy="747326"/>
            </a:xfrm>
            <a:prstGeom prst="rect">
              <a:avLst/>
            </a:prstGeom>
            <a:noFill/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0" name="Rechteck 29"/>
            <p:cNvSpPr/>
            <p:nvPr/>
          </p:nvSpPr>
          <p:spPr>
            <a:xfrm>
              <a:off x="7572563" y="1649875"/>
              <a:ext cx="948796" cy="74732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2004" tIns="32004" rIns="42672" bIns="48006" numCol="1" spcCol="1270" anchor="t" anchorCtr="0">
              <a:noAutofit/>
            </a:bodyPr>
            <a:lstStyle/>
            <a:p>
              <a:pPr marL="57150" lvl="1" indent="-57150" algn="l" defTabSz="2667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de-DE" sz="900" b="1" kern="1200" dirty="0"/>
                <a:t>Björn Michaelsen, </a:t>
              </a:r>
              <a:r>
                <a:rPr lang="de-DE" sz="900" kern="1200" dirty="0"/>
                <a:t>Arbeits-gemeinschaft der Personalräte der Bezirksämter</a:t>
              </a:r>
              <a:endParaRPr lang="de-DE" sz="900" b="0" i="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855644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hteck 30"/>
          <p:cNvSpPr/>
          <p:nvPr/>
        </p:nvSpPr>
        <p:spPr bwMode="auto">
          <a:xfrm>
            <a:off x="3818587" y="470377"/>
            <a:ext cx="4908668" cy="679125"/>
          </a:xfrm>
          <a:prstGeom prst="rect">
            <a:avLst/>
          </a:prstGeom>
          <a:noFill/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numCol="2" spcCol="72000"/>
          <a:lstStyle>
            <a:lvl1pPr eaLnBrk="0" hangingPunct="0"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1pPr>
            <a:lvl2pPr marL="742950" indent="-285750" eaLnBrk="0" hangingPunct="0"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2pPr>
            <a:lvl3pPr marL="1143000" indent="-228600" eaLnBrk="0" hangingPunct="0"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3pPr>
            <a:lvl4pPr marL="1600200" indent="-228600" eaLnBrk="0" hangingPunct="0"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4pPr>
            <a:lvl5pPr marL="2057400" indent="-228600" eaLnBrk="0" hangingPunct="0"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9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fristgerechte Umsetzung der OZG Vorgaben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altLang="de-DE" sz="900" dirty="0">
                <a:solidFill>
                  <a:srgbClr val="4040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bundesweite Mitnutzung gem. </a:t>
            </a:r>
            <a:r>
              <a:rPr lang="de-DE" altLang="de-DE" sz="900" dirty="0" err="1">
                <a:solidFill>
                  <a:srgbClr val="4040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EfA</a:t>
            </a:r>
            <a:r>
              <a:rPr lang="de-DE" altLang="de-DE" sz="900" dirty="0">
                <a:solidFill>
                  <a:srgbClr val="4040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-Modell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altLang="de-DE" sz="900" dirty="0">
                <a:solidFill>
                  <a:srgbClr val="4040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Beitrag zur Digitalisierungsstrategie der FHH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de-DE" altLang="de-DE" sz="900" dirty="0">
                <a:solidFill>
                  <a:srgbClr val="4040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bundesweite </a:t>
            </a:r>
            <a:r>
              <a:rPr lang="de-DE" altLang="de-DE" sz="900" dirty="0" err="1">
                <a:solidFill>
                  <a:srgbClr val="4040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Implement</a:t>
            </a:r>
            <a:r>
              <a:rPr lang="de-DE" altLang="de-DE" sz="900" dirty="0">
                <a:solidFill>
                  <a:srgbClr val="4040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des Online-Dienstes 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endParaRPr lang="de-DE" altLang="de-DE" sz="900" dirty="0">
              <a:solidFill>
                <a:srgbClr val="4040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endParaRPr lang="de-DE" altLang="de-DE" sz="900" dirty="0">
              <a:solidFill>
                <a:srgbClr val="4040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de-DE" altLang="de-DE" sz="900" dirty="0">
                <a:solidFill>
                  <a:srgbClr val="4040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Um- und Anmeldung mit Anschriften-aktualisierung auf Ausweisdokumenten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de-DE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Aufbau </a:t>
            </a:r>
            <a:r>
              <a:rPr lang="de-DE" sz="9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regel</a:t>
            </a:r>
            <a:r>
              <a:rPr lang="de-DE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Komm. </a:t>
            </a:r>
            <a:r>
              <a:rPr lang="de-DE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mit allen </a:t>
            </a:r>
            <a:r>
              <a:rPr lang="de-DE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Stakeholdern</a:t>
            </a:r>
            <a:endParaRPr lang="de-DE" altLang="de-DE" sz="900" dirty="0">
              <a:solidFill>
                <a:srgbClr val="4040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de-DE" altLang="de-DE" sz="900" dirty="0">
                <a:solidFill>
                  <a:srgbClr val="4040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Nutzerzentrierte Entwicklung</a:t>
            </a:r>
          </a:p>
          <a:p>
            <a:pPr algn="r" eaLnBrk="1" hangingPunct="1"/>
            <a:endParaRPr lang="de-DE" altLang="de-DE" sz="740" b="1" dirty="0">
              <a:solidFill>
                <a:srgbClr val="4040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 eaLnBrk="1" hangingPunct="1"/>
            <a:endParaRPr lang="de-DE" altLang="de-DE" sz="74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hteck 5"/>
          <p:cNvSpPr/>
          <p:nvPr/>
        </p:nvSpPr>
        <p:spPr bwMode="auto">
          <a:xfrm>
            <a:off x="270981" y="1429950"/>
            <a:ext cx="2099398" cy="1063191"/>
          </a:xfrm>
          <a:prstGeom prst="rect">
            <a:avLst/>
          </a:prstGeom>
          <a:noFill/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l">
              <a:defRPr/>
            </a:pPr>
            <a:r>
              <a:rPr lang="de-DE" sz="900" b="1" dirty="0">
                <a:latin typeface="Calibri"/>
                <a:ea typeface="ヒラギノ角ゴ ProN W3" charset="0"/>
                <a:cs typeface="Calibri"/>
                <a:sym typeface="Gill Sans Light" charset="0"/>
              </a:rPr>
              <a:t>Personal (SK-intern):</a:t>
            </a:r>
            <a:r>
              <a:rPr lang="de-DE" sz="900" dirty="0">
                <a:latin typeface="Calibri"/>
                <a:ea typeface="ヒラギノ角ゴ ProN W3" charset="0"/>
                <a:cs typeface="Calibri"/>
                <a:sym typeface="Gill Sans Light" charset="0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de-DE" sz="900" dirty="0">
                <a:latin typeface="Calibri"/>
                <a:ea typeface="ヒラギノ角ゴ ProN W3" charset="0"/>
                <a:cs typeface="Calibri"/>
                <a:sym typeface="Gill Sans Light" charset="0"/>
              </a:rPr>
              <a:t>Projektleitung (5PT/Woche)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de-DE" sz="900" dirty="0">
                <a:latin typeface="Calibri"/>
                <a:ea typeface="ヒラギノ角ゴ ProN W3" charset="0"/>
                <a:cs typeface="Calibri"/>
                <a:sym typeface="Gill Sans Light" charset="0"/>
              </a:rPr>
              <a:t>UX Consultant (4PT/Woche)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de-DE" sz="900" dirty="0">
                <a:latin typeface="Calibri"/>
                <a:ea typeface="ヒラギノ角ゴ ProN W3" charset="0"/>
                <a:cs typeface="Calibri"/>
                <a:sym typeface="Gill Sans Light" charset="0"/>
              </a:rPr>
              <a:t>Technical Consultant (2PT/Woche)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de-DE" sz="900" dirty="0">
                <a:latin typeface="Calibri"/>
                <a:ea typeface="ヒラギノ角ゴ ProN W3" charset="0"/>
                <a:cs typeface="Calibri"/>
                <a:sym typeface="Gill Sans Light" charset="0"/>
              </a:rPr>
              <a:t>PMO (4PT/Woche)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de-DE" sz="900" dirty="0">
                <a:latin typeface="Calibri"/>
                <a:ea typeface="ヒラギノ角ゴ ProN W3" charset="0"/>
                <a:cs typeface="Calibri"/>
                <a:sym typeface="Gill Sans Light" charset="0"/>
              </a:rPr>
              <a:t>Projektkoordination (4PT/Woche)</a:t>
            </a:r>
          </a:p>
          <a:p>
            <a:pPr algn="l">
              <a:defRPr/>
            </a:pPr>
            <a:r>
              <a:rPr lang="de-DE" sz="900" b="1" dirty="0">
                <a:latin typeface="Calibri"/>
                <a:ea typeface="ヒラギノ角ゴ ProN W3" charset="0"/>
                <a:cs typeface="Calibri"/>
                <a:sym typeface="Gill Sans Light" charset="0"/>
              </a:rPr>
              <a:t>Mittelabfluss akt.: </a:t>
            </a:r>
            <a:r>
              <a:rPr lang="de-DE" sz="900" dirty="0">
                <a:latin typeface="Calibri"/>
                <a:ea typeface="ヒラギノ角ゴ ProN W3" charset="0"/>
                <a:cs typeface="Calibri"/>
                <a:sym typeface="Gill Sans Light" charset="0"/>
              </a:rPr>
              <a:t>rd. 201.000 €</a:t>
            </a:r>
          </a:p>
          <a:p>
            <a:pPr algn="l">
              <a:defRPr/>
            </a:pPr>
            <a:endParaRPr lang="de-DE" sz="738" dirty="0">
              <a:latin typeface="Calibri"/>
              <a:ea typeface="ヒラギノ角ゴ ProN W3" charset="-128"/>
              <a:cs typeface="Calibri"/>
              <a:sym typeface="Gill Sans Light" charset="0"/>
            </a:endParaRPr>
          </a:p>
        </p:txBody>
      </p:sp>
      <p:sp>
        <p:nvSpPr>
          <p:cNvPr id="8" name="Rechteck 7"/>
          <p:cNvSpPr/>
          <p:nvPr/>
        </p:nvSpPr>
        <p:spPr bwMode="auto">
          <a:xfrm>
            <a:off x="2397817" y="1429950"/>
            <a:ext cx="3899113" cy="1063191"/>
          </a:xfrm>
          <a:prstGeom prst="rect">
            <a:avLst/>
          </a:prstGeom>
          <a:noFill/>
          <a:ln w="3175" cap="flat" cmpd="sng" algn="ctr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 eaLnBrk="0" hangingPunct="0"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1pPr>
            <a:lvl2pPr marL="742950" indent="-285750" eaLnBrk="0" hangingPunct="0"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2pPr>
            <a:lvl3pPr marL="1143000" indent="-228600" eaLnBrk="0" hangingPunct="0"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3pPr>
            <a:lvl4pPr marL="1600200" indent="-228600" eaLnBrk="0" hangingPunct="0"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4pPr>
            <a:lvl5pPr marL="2057400" indent="-228600" eaLnBrk="0" hangingPunct="0"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9pPr>
          </a:lstStyle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de-DE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zeitlichen Verzug bei der Umsetzung 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de-DE" altLang="de-DE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rechtlicher Rahmenbedingungen (BMI)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de-DE" altLang="de-DE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Unvorhergesehene Komplexität des Online-Dienstes u.a. durch Schnittstellenanbindungen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de-DE" altLang="de-DE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Fehlende Erfahrungen mit </a:t>
            </a:r>
            <a:r>
              <a:rPr lang="de-DE" altLang="de-DE" sz="9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EfA</a:t>
            </a:r>
            <a:r>
              <a:rPr lang="de-DE" altLang="de-DE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-Diensten (z.B. </a:t>
            </a:r>
            <a:r>
              <a:rPr lang="de-DE" sz="9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Betrieb, Datenhoheit, Support)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de-DE" sz="9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Ressourcenengpass bei Dataport bzgl. technischer Experten und Programmierer</a:t>
            </a:r>
            <a:endParaRPr lang="de-DE" sz="900" dirty="0"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r" eaLnBrk="1" hangingPunct="1"/>
            <a:endParaRPr lang="de-DE" altLang="de-DE" sz="74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 eaLnBrk="1" hangingPunct="1"/>
            <a:endParaRPr lang="de-DE" altLang="de-DE" sz="738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Rechteck 16"/>
          <p:cNvSpPr/>
          <p:nvPr/>
        </p:nvSpPr>
        <p:spPr bwMode="auto">
          <a:xfrm>
            <a:off x="270981" y="1194574"/>
            <a:ext cx="2094593" cy="216000"/>
          </a:xfrm>
          <a:prstGeom prst="rect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r>
              <a:rPr lang="de-DE" sz="900" b="1" dirty="0">
                <a:solidFill>
                  <a:schemeClr val="bg1"/>
                </a:solidFill>
                <a:latin typeface="Calibri"/>
                <a:ea typeface="ヒラギノ角ゴ ProN W3" charset="0"/>
                <a:cs typeface="Calibri"/>
                <a:sym typeface="Gill Sans Light" charset="0"/>
              </a:rPr>
              <a:t>Ressourcen</a:t>
            </a:r>
          </a:p>
        </p:txBody>
      </p:sp>
      <p:sp>
        <p:nvSpPr>
          <p:cNvPr id="10" name="Rechteck 9"/>
          <p:cNvSpPr/>
          <p:nvPr/>
        </p:nvSpPr>
        <p:spPr bwMode="auto">
          <a:xfrm>
            <a:off x="270981" y="3907090"/>
            <a:ext cx="8452669" cy="690668"/>
          </a:xfrm>
          <a:prstGeom prst="rect">
            <a:avLst/>
          </a:prstGeom>
          <a:noFill/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 eaLnBrk="0" hangingPunct="0"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1pPr>
            <a:lvl2pPr marL="742950" indent="-285750" eaLnBrk="0" hangingPunct="0"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2pPr>
            <a:lvl3pPr marL="1143000" indent="-228600" eaLnBrk="0" hangingPunct="0"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3pPr>
            <a:lvl4pPr marL="1600200" indent="-228600" eaLnBrk="0" hangingPunct="0"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4pPr>
            <a:lvl5pPr marL="2057400" indent="-228600" eaLnBrk="0" hangingPunct="0"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9pPr>
          </a:lstStyle>
          <a:p>
            <a:pPr marL="171450" indent="-171450" algn="l" eaLnBrk="1" hangingPunct="1">
              <a:buFont typeface="Arial" panose="020B0604020202020204" pitchFamily="34" charset="0"/>
              <a:buChar char="•"/>
            </a:pPr>
            <a:r>
              <a:rPr lang="de-DE" altLang="de-DE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Abschluss Konzipierungsphase und Start der Entwicklung des Online-Dienstes bei Dataport ab 31.03.21</a:t>
            </a:r>
          </a:p>
          <a:p>
            <a:pPr marL="171450" indent="-171450" algn="l" eaLnBrk="1" hangingPunct="1">
              <a:buFont typeface="Arial" panose="020B0604020202020204" pitchFamily="34" charset="0"/>
              <a:buChar char="•"/>
            </a:pPr>
            <a:r>
              <a:rPr lang="de-DE" altLang="de-DE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Etablierung eines Steuerungskreises „Nachnutzung“ mit allen Bundesländern (Kick-Off Mitte April)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de-DE" sz="9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Implementierung Lösungen zum Codeversand an Nutzer des OD sowie für Druck und Versand der Adressaufkleber in Zusammenarbeit mit der Bundesdruckerei</a:t>
            </a:r>
          </a:p>
          <a:p>
            <a:pPr marL="171450" indent="-171450" algn="l" eaLnBrk="1" hangingPunct="1">
              <a:buFont typeface="Arial" panose="020B0604020202020204" pitchFamily="34" charset="0"/>
              <a:buChar char="•"/>
            </a:pPr>
            <a:r>
              <a:rPr lang="de-DE" altLang="de-DE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Klärung der manuellen Prüfung und der Notwendigkeit von Nutzerkonten für den Soll-Prozess des OD</a:t>
            </a:r>
            <a:r>
              <a:rPr lang="de-DE" altLang="de-DE" sz="738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pPr algn="l" eaLnBrk="1" hangingPunct="1"/>
            <a:endParaRPr lang="de-DE" altLang="de-DE" sz="738" dirty="0"/>
          </a:p>
        </p:txBody>
      </p:sp>
      <p:sp>
        <p:nvSpPr>
          <p:cNvPr id="4107" name="AutoShape 1"/>
          <p:cNvSpPr>
            <a:spLocks/>
          </p:cNvSpPr>
          <p:nvPr/>
        </p:nvSpPr>
        <p:spPr bwMode="auto">
          <a:xfrm>
            <a:off x="237953" y="237249"/>
            <a:ext cx="3512579" cy="910275"/>
          </a:xfrm>
          <a:prstGeom prst="roundRect">
            <a:avLst>
              <a:gd name="adj" fmla="val 15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>
            <a:lvl1pPr eaLnBrk="0" hangingPunct="0"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1pPr>
            <a:lvl2pPr marL="742950" indent="-285750" eaLnBrk="0" hangingPunct="0"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2pPr>
            <a:lvl3pPr marL="1143000" indent="-228600" eaLnBrk="0" hangingPunct="0"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3pPr>
            <a:lvl4pPr marL="1600200" indent="-228600" eaLnBrk="0" hangingPunct="0"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4pPr>
            <a:lvl5pPr marL="2057400" indent="-228600" eaLnBrk="0" hangingPunct="0"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9pPr>
          </a:lstStyle>
          <a:p>
            <a:pPr marL="180975" eaLnBrk="1" hangingPunct="1"/>
            <a:r>
              <a:rPr lang="de-DE" altLang="de-DE" sz="1400" b="1" u="sng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eWA</a:t>
            </a:r>
            <a:r>
              <a:rPr lang="de-DE" altLang="de-DE" sz="1400" b="1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OZG-Umsetzungsprojekt für die elektronische Wohnsitzanmeldung</a:t>
            </a:r>
          </a:p>
          <a:p>
            <a:pPr marL="180975" eaLnBrk="1" hangingPunct="1"/>
            <a:r>
              <a:rPr lang="de-DE" altLang="de-DE" sz="9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Projektleitung: Marie-Dominique Enjalbert, Senatskanzlei HH ITD3</a:t>
            </a:r>
          </a:p>
          <a:p>
            <a:pPr marL="180975" eaLnBrk="1" hangingPunct="1"/>
            <a:r>
              <a:rPr lang="de-DE" altLang="de-DE" sz="9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Projektbudget: [10.347.997€]</a:t>
            </a:r>
          </a:p>
          <a:p>
            <a:pPr marL="180975" eaLnBrk="1" hangingPunct="1"/>
            <a:r>
              <a:rPr lang="de-DE" altLang="de-DE" sz="9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Berichtszeitraum: [28.01.21– 11.03.21]               </a:t>
            </a:r>
          </a:p>
          <a:p>
            <a:pPr marL="180975" eaLnBrk="1" hangingPunct="1"/>
            <a:endParaRPr lang="de-DE" altLang="de-DE" sz="949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Abgerundetes Rechteck 1"/>
          <p:cNvSpPr/>
          <p:nvPr/>
        </p:nvSpPr>
        <p:spPr bwMode="auto">
          <a:xfrm>
            <a:off x="1724542" y="2573502"/>
            <a:ext cx="1620883" cy="407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eaLnBrk="0" hangingPunct="0"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1pPr>
            <a:lvl2pPr marL="742950" indent="-285750" eaLnBrk="0" hangingPunct="0"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2pPr>
            <a:lvl3pPr marL="1143000" indent="-228600" eaLnBrk="0" hangingPunct="0"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3pPr>
            <a:lvl4pPr marL="1600200" indent="-228600" eaLnBrk="0" hangingPunct="0"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4pPr>
            <a:lvl5pPr marL="2057400" indent="-228600" eaLnBrk="0" hangingPunct="0"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9pPr>
          </a:lstStyle>
          <a:p>
            <a:pPr algn="ctr" eaLnBrk="1" hangingPunct="1"/>
            <a:r>
              <a:rPr lang="de-DE" altLang="de-DE" sz="900" b="1" dirty="0">
                <a:latin typeface="Calibri" panose="020F0502020204030204" pitchFamily="34" charset="0"/>
                <a:cs typeface="Calibri" panose="020F0502020204030204" pitchFamily="34" charset="0"/>
              </a:rPr>
              <a:t>Planung und Konzipierung</a:t>
            </a:r>
          </a:p>
          <a:p>
            <a:pPr algn="l" eaLnBrk="1" hangingPunct="1"/>
            <a:endParaRPr lang="de-DE" altLang="de-DE" sz="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Abgerundetes Rechteck 22"/>
          <p:cNvSpPr/>
          <p:nvPr/>
        </p:nvSpPr>
        <p:spPr bwMode="auto">
          <a:xfrm>
            <a:off x="3429186" y="2573502"/>
            <a:ext cx="3975519" cy="4070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>
            <a:lvl1pPr eaLnBrk="0" hangingPunct="0"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1pPr>
            <a:lvl2pPr marL="742950" indent="-285750" eaLnBrk="0" hangingPunct="0"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2pPr>
            <a:lvl3pPr marL="1143000" indent="-228600" eaLnBrk="0" hangingPunct="0"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3pPr>
            <a:lvl4pPr marL="1600200" indent="-228600" eaLnBrk="0" hangingPunct="0"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4pPr>
            <a:lvl5pPr marL="2057400" indent="-228600" eaLnBrk="0" hangingPunct="0"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9pPr>
          </a:lstStyle>
          <a:p>
            <a:pPr algn="ctr" eaLnBrk="1" hangingPunct="1"/>
            <a:r>
              <a:rPr lang="de-DE" altLang="de-DE" sz="900" b="1" dirty="0">
                <a:latin typeface="Calibri" panose="020F0502020204030204" pitchFamily="34" charset="0"/>
                <a:cs typeface="Calibri" panose="020F0502020204030204" pitchFamily="34" charset="0"/>
              </a:rPr>
              <a:t>Umsetzung und Steuerung</a:t>
            </a:r>
          </a:p>
          <a:p>
            <a:pPr algn="l" eaLnBrk="1" hangingPunct="1"/>
            <a:endParaRPr lang="de-DE" altLang="de-DE" sz="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 eaLnBrk="1" hangingPunct="1"/>
            <a:r>
              <a:rPr lang="de-DE" altLang="de-DE" sz="800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Arbeit</a:t>
            </a:r>
          </a:p>
        </p:txBody>
      </p:sp>
      <p:sp>
        <p:nvSpPr>
          <p:cNvPr id="24" name="Abgerundetes Rechteck 23"/>
          <p:cNvSpPr/>
          <p:nvPr/>
        </p:nvSpPr>
        <p:spPr bwMode="auto">
          <a:xfrm>
            <a:off x="7518576" y="2571553"/>
            <a:ext cx="1208679" cy="40894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6000" rIns="36000"/>
          <a:lstStyle>
            <a:lvl1pPr eaLnBrk="0" hangingPunct="0"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1pPr>
            <a:lvl2pPr marL="742950" indent="-285750" eaLnBrk="0" hangingPunct="0"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2pPr>
            <a:lvl3pPr marL="1143000" indent="-228600" eaLnBrk="0" hangingPunct="0"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3pPr>
            <a:lvl4pPr marL="1600200" indent="-228600" eaLnBrk="0" hangingPunct="0"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4pPr>
            <a:lvl5pPr marL="2057400" indent="-228600" eaLnBrk="0" hangingPunct="0"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9pPr>
          </a:lstStyle>
          <a:p>
            <a:pPr algn="ctr" eaLnBrk="1" hangingPunct="1"/>
            <a:r>
              <a:rPr lang="de-DE" altLang="de-DE" sz="900" b="1" dirty="0">
                <a:latin typeface="Calibri" panose="020F0502020204030204" pitchFamily="34" charset="0"/>
                <a:cs typeface="Calibri" panose="020F0502020204030204" pitchFamily="34" charset="0"/>
              </a:rPr>
              <a:t>Abschluss</a:t>
            </a:r>
          </a:p>
          <a:p>
            <a:pPr algn="l" eaLnBrk="1" hangingPunct="1"/>
            <a:endParaRPr lang="de-DE" altLang="de-DE" sz="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 eaLnBrk="1" hangingPunct="1"/>
            <a:r>
              <a:rPr lang="de-DE" altLang="de-DE" sz="800" i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nicht begonnen</a:t>
            </a:r>
          </a:p>
        </p:txBody>
      </p:sp>
      <p:sp>
        <p:nvSpPr>
          <p:cNvPr id="27" name="Abgerundetes Rechteck 26"/>
          <p:cNvSpPr/>
          <p:nvPr/>
        </p:nvSpPr>
        <p:spPr bwMode="auto">
          <a:xfrm>
            <a:off x="247351" y="2573502"/>
            <a:ext cx="1402934" cy="40699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6000" rIns="36000"/>
          <a:lstStyle>
            <a:lvl1pPr eaLnBrk="0" hangingPunct="0"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1pPr>
            <a:lvl2pPr marL="742950" indent="-285750" eaLnBrk="0" hangingPunct="0"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2pPr>
            <a:lvl3pPr marL="1143000" indent="-228600" eaLnBrk="0" hangingPunct="0"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3pPr>
            <a:lvl4pPr marL="1600200" indent="-228600" eaLnBrk="0" hangingPunct="0"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4pPr>
            <a:lvl5pPr marL="2057400" indent="-228600" eaLnBrk="0" hangingPunct="0"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9pPr>
          </a:lstStyle>
          <a:p>
            <a:pPr algn="ctr" eaLnBrk="1" hangingPunct="1"/>
            <a:r>
              <a:rPr lang="de-DE" altLang="de-DE" sz="900" b="1" dirty="0">
                <a:latin typeface="Calibri" panose="020F0502020204030204" pitchFamily="34" charset="0"/>
                <a:cs typeface="Calibri" panose="020F0502020204030204" pitchFamily="34" charset="0"/>
              </a:rPr>
              <a:t>Initialisierung &amp; Definition</a:t>
            </a:r>
          </a:p>
          <a:p>
            <a:pPr algn="l" eaLnBrk="1" hangingPunct="1"/>
            <a:endParaRPr lang="de-DE" altLang="de-DE" sz="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 eaLnBrk="1" hangingPunct="1"/>
            <a:r>
              <a:rPr lang="de-DE" altLang="de-DE" sz="9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</a:p>
        </p:txBody>
      </p:sp>
      <p:sp>
        <p:nvSpPr>
          <p:cNvPr id="29" name="Pfeil nach rechts 28"/>
          <p:cNvSpPr/>
          <p:nvPr/>
        </p:nvSpPr>
        <p:spPr bwMode="auto">
          <a:xfrm>
            <a:off x="3283998" y="2741843"/>
            <a:ext cx="231433" cy="113854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de-DE" sz="949">
              <a:solidFill>
                <a:srgbClr val="414141"/>
              </a:solidFill>
              <a:sym typeface="Gill Sans Light" charset="0"/>
            </a:endParaRPr>
          </a:p>
        </p:txBody>
      </p:sp>
      <p:sp>
        <p:nvSpPr>
          <p:cNvPr id="34" name="Pfeil nach rechts 33"/>
          <p:cNvSpPr/>
          <p:nvPr/>
        </p:nvSpPr>
        <p:spPr bwMode="auto">
          <a:xfrm>
            <a:off x="7372806" y="2741843"/>
            <a:ext cx="231433" cy="113854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de-DE" sz="949">
              <a:solidFill>
                <a:srgbClr val="414141"/>
              </a:solidFill>
              <a:sym typeface="Gill Sans Light" charset="0"/>
            </a:endParaRPr>
          </a:p>
        </p:txBody>
      </p:sp>
      <p:sp>
        <p:nvSpPr>
          <p:cNvPr id="108" name="Pfeil nach rechts 107"/>
          <p:cNvSpPr/>
          <p:nvPr/>
        </p:nvSpPr>
        <p:spPr bwMode="auto">
          <a:xfrm>
            <a:off x="1575374" y="2741843"/>
            <a:ext cx="231433" cy="113854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de-DE" sz="949">
              <a:solidFill>
                <a:srgbClr val="414141"/>
              </a:solidFill>
              <a:sym typeface="Gill Sans Light" charset="0"/>
            </a:endParaRPr>
          </a:p>
        </p:txBody>
      </p:sp>
      <p:sp>
        <p:nvSpPr>
          <p:cNvPr id="132" name="Abgerundetes Rechteck 131"/>
          <p:cNvSpPr/>
          <p:nvPr/>
        </p:nvSpPr>
        <p:spPr bwMode="auto">
          <a:xfrm>
            <a:off x="7973079" y="1470498"/>
            <a:ext cx="684000" cy="5400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tIns="0"/>
          <a:lstStyle>
            <a:lvl1pPr eaLnBrk="0" hangingPunct="0"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1pPr>
            <a:lvl2pPr marL="742950" indent="-285750" eaLnBrk="0" hangingPunct="0"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2pPr>
            <a:lvl3pPr marL="1143000" indent="-228600" eaLnBrk="0" hangingPunct="0"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3pPr>
            <a:lvl4pPr marL="1600200" indent="-228600" eaLnBrk="0" hangingPunct="0"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4pPr>
            <a:lvl5pPr marL="2057400" indent="-228600" eaLnBrk="0" hangingPunct="0"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9pPr>
          </a:lstStyle>
          <a:p>
            <a:pPr algn="ctr" eaLnBrk="1" hangingPunct="1"/>
            <a:r>
              <a:rPr lang="de-DE" altLang="de-DE" sz="738" b="1" dirty="0"/>
              <a:t>Leistung</a:t>
            </a:r>
          </a:p>
          <a:p>
            <a:pPr algn="l" eaLnBrk="1" hangingPunct="1"/>
            <a:endParaRPr lang="de-DE" altLang="de-DE" sz="738" dirty="0"/>
          </a:p>
          <a:p>
            <a:pPr algn="l" eaLnBrk="1" hangingPunct="1"/>
            <a:r>
              <a:rPr lang="de-DE" altLang="de-DE" sz="738" dirty="0"/>
              <a:t>	</a:t>
            </a:r>
          </a:p>
        </p:txBody>
      </p:sp>
      <p:sp>
        <p:nvSpPr>
          <p:cNvPr id="81" name="Rechteck 80"/>
          <p:cNvSpPr/>
          <p:nvPr/>
        </p:nvSpPr>
        <p:spPr bwMode="auto">
          <a:xfrm>
            <a:off x="2397817" y="1194574"/>
            <a:ext cx="3899114" cy="216000"/>
          </a:xfrm>
          <a:prstGeom prst="rect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r>
              <a:rPr lang="de-DE" sz="900" b="1" dirty="0">
                <a:solidFill>
                  <a:schemeClr val="bg1"/>
                </a:solidFill>
                <a:latin typeface="Calibri"/>
                <a:ea typeface="ヒラギノ角ゴ ProN W3" charset="0"/>
                <a:cs typeface="Calibri"/>
                <a:sym typeface="Gill Sans Light" charset="0"/>
              </a:rPr>
              <a:t>Risiken </a:t>
            </a:r>
          </a:p>
        </p:txBody>
      </p:sp>
      <p:sp>
        <p:nvSpPr>
          <p:cNvPr id="82" name="Rechteck 81"/>
          <p:cNvSpPr/>
          <p:nvPr/>
        </p:nvSpPr>
        <p:spPr bwMode="auto">
          <a:xfrm>
            <a:off x="3818586" y="237250"/>
            <a:ext cx="4908669" cy="216000"/>
          </a:xfrm>
          <a:prstGeom prst="rect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r>
              <a:rPr lang="de-DE" sz="900" b="1" dirty="0">
                <a:solidFill>
                  <a:schemeClr val="bg1"/>
                </a:solidFill>
                <a:latin typeface="Calibri"/>
                <a:ea typeface="ヒラギノ角ゴ ProN W3" charset="0"/>
                <a:cs typeface="Calibri"/>
                <a:sym typeface="Gill Sans Light" charset="0"/>
              </a:rPr>
              <a:t>Projektziele</a:t>
            </a:r>
          </a:p>
        </p:txBody>
      </p:sp>
      <p:sp>
        <p:nvSpPr>
          <p:cNvPr id="113" name="Rechteck 112"/>
          <p:cNvSpPr/>
          <p:nvPr/>
        </p:nvSpPr>
        <p:spPr>
          <a:xfrm>
            <a:off x="1742109" y="3565550"/>
            <a:ext cx="78527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800" dirty="0">
                <a:solidFill>
                  <a:schemeClr val="bg1"/>
                </a:solidFill>
              </a:rPr>
              <a:t>31.12.20</a:t>
            </a:r>
          </a:p>
        </p:txBody>
      </p:sp>
      <p:cxnSp>
        <p:nvCxnSpPr>
          <p:cNvPr id="149" name="Straight Connector 65">
            <a:extLst>
              <a:ext uri="{FF2B5EF4-FFF2-40B4-BE49-F238E27FC236}">
                <a16:creationId xmlns:a16="http://schemas.microsoft.com/office/drawing/2014/main" id="{4D88B22C-ED14-47B3-B049-898C01F52FED}"/>
              </a:ext>
            </a:extLst>
          </p:cNvPr>
          <p:cNvCxnSpPr>
            <a:cxnSpLocks/>
          </p:cNvCxnSpPr>
          <p:nvPr/>
        </p:nvCxnSpPr>
        <p:spPr>
          <a:xfrm>
            <a:off x="270981" y="3423356"/>
            <a:ext cx="8316000" cy="0"/>
          </a:xfrm>
          <a:prstGeom prst="line">
            <a:avLst/>
          </a:prstGeom>
          <a:ln w="9525">
            <a:solidFill>
              <a:schemeClr val="accent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Oval 1">
            <a:extLst>
              <a:ext uri="{FF2B5EF4-FFF2-40B4-BE49-F238E27FC236}">
                <a16:creationId xmlns:a16="http://schemas.microsoft.com/office/drawing/2014/main" id="{4545C2BD-F891-4F82-857E-880A72899079}"/>
              </a:ext>
            </a:extLst>
          </p:cNvPr>
          <p:cNvSpPr/>
          <p:nvPr/>
        </p:nvSpPr>
        <p:spPr>
          <a:xfrm>
            <a:off x="421905" y="3309523"/>
            <a:ext cx="204952" cy="207749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800" dirty="0" err="1">
              <a:solidFill>
                <a:srgbClr val="000000"/>
              </a:solidFill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</p:txBody>
      </p:sp>
      <p:sp>
        <p:nvSpPr>
          <p:cNvPr id="151" name="Oval 1">
            <a:extLst>
              <a:ext uri="{FF2B5EF4-FFF2-40B4-BE49-F238E27FC236}">
                <a16:creationId xmlns:a16="http://schemas.microsoft.com/office/drawing/2014/main" id="{4545C2BD-F891-4F82-857E-880A72899079}"/>
              </a:ext>
            </a:extLst>
          </p:cNvPr>
          <p:cNvSpPr/>
          <p:nvPr/>
        </p:nvSpPr>
        <p:spPr>
          <a:xfrm>
            <a:off x="1622066" y="3309523"/>
            <a:ext cx="204952" cy="207749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800" dirty="0" err="1">
              <a:solidFill>
                <a:srgbClr val="000000"/>
              </a:solidFill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</p:txBody>
      </p:sp>
      <p:sp>
        <p:nvSpPr>
          <p:cNvPr id="152" name="Oval 1">
            <a:extLst>
              <a:ext uri="{FF2B5EF4-FFF2-40B4-BE49-F238E27FC236}">
                <a16:creationId xmlns:a16="http://schemas.microsoft.com/office/drawing/2014/main" id="{4545C2BD-F891-4F82-857E-880A72899079}"/>
              </a:ext>
            </a:extLst>
          </p:cNvPr>
          <p:cNvSpPr/>
          <p:nvPr/>
        </p:nvSpPr>
        <p:spPr>
          <a:xfrm>
            <a:off x="3601401" y="3309523"/>
            <a:ext cx="204952" cy="207749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800" dirty="0" err="1">
              <a:solidFill>
                <a:srgbClr val="000000"/>
              </a:solidFill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</p:txBody>
      </p:sp>
      <p:sp>
        <p:nvSpPr>
          <p:cNvPr id="153" name="Oval 1">
            <a:extLst>
              <a:ext uri="{FF2B5EF4-FFF2-40B4-BE49-F238E27FC236}">
                <a16:creationId xmlns:a16="http://schemas.microsoft.com/office/drawing/2014/main" id="{4545C2BD-F891-4F82-857E-880A72899079}"/>
              </a:ext>
            </a:extLst>
          </p:cNvPr>
          <p:cNvSpPr/>
          <p:nvPr/>
        </p:nvSpPr>
        <p:spPr>
          <a:xfrm>
            <a:off x="7108311" y="3309523"/>
            <a:ext cx="204952" cy="207749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800" dirty="0" err="1">
              <a:solidFill>
                <a:srgbClr val="000000"/>
              </a:solidFill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</p:txBody>
      </p:sp>
      <p:sp>
        <p:nvSpPr>
          <p:cNvPr id="154" name="Oval 1">
            <a:extLst>
              <a:ext uri="{FF2B5EF4-FFF2-40B4-BE49-F238E27FC236}">
                <a16:creationId xmlns:a16="http://schemas.microsoft.com/office/drawing/2014/main" id="{4545C2BD-F891-4F82-857E-880A72899079}"/>
              </a:ext>
            </a:extLst>
          </p:cNvPr>
          <p:cNvSpPr/>
          <p:nvPr/>
        </p:nvSpPr>
        <p:spPr>
          <a:xfrm>
            <a:off x="8211726" y="3309523"/>
            <a:ext cx="204952" cy="207749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800" dirty="0" err="1">
              <a:solidFill>
                <a:srgbClr val="000000"/>
              </a:solidFill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</p:txBody>
      </p:sp>
      <p:sp>
        <p:nvSpPr>
          <p:cNvPr id="155" name="Oval 1">
            <a:extLst>
              <a:ext uri="{FF2B5EF4-FFF2-40B4-BE49-F238E27FC236}">
                <a16:creationId xmlns:a16="http://schemas.microsoft.com/office/drawing/2014/main" id="{4545C2BD-F891-4F82-857E-880A72899079}"/>
              </a:ext>
            </a:extLst>
          </p:cNvPr>
          <p:cNvSpPr/>
          <p:nvPr/>
        </p:nvSpPr>
        <p:spPr>
          <a:xfrm>
            <a:off x="4432616" y="3351662"/>
            <a:ext cx="144000" cy="14400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800" dirty="0" err="1">
              <a:solidFill>
                <a:srgbClr val="000000"/>
              </a:solidFill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</p:txBody>
      </p:sp>
      <p:sp>
        <p:nvSpPr>
          <p:cNvPr id="162" name="Oval 1">
            <a:extLst>
              <a:ext uri="{FF2B5EF4-FFF2-40B4-BE49-F238E27FC236}">
                <a16:creationId xmlns:a16="http://schemas.microsoft.com/office/drawing/2014/main" id="{4545C2BD-F891-4F82-857E-880A72899079}"/>
              </a:ext>
            </a:extLst>
          </p:cNvPr>
          <p:cNvSpPr/>
          <p:nvPr/>
        </p:nvSpPr>
        <p:spPr>
          <a:xfrm>
            <a:off x="5271352" y="3351662"/>
            <a:ext cx="144000" cy="14400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800" dirty="0" err="1">
              <a:solidFill>
                <a:srgbClr val="000000"/>
              </a:solidFill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</p:txBody>
      </p:sp>
      <p:sp>
        <p:nvSpPr>
          <p:cNvPr id="163" name="Oval 1">
            <a:extLst>
              <a:ext uri="{FF2B5EF4-FFF2-40B4-BE49-F238E27FC236}">
                <a16:creationId xmlns:a16="http://schemas.microsoft.com/office/drawing/2014/main" id="{4545C2BD-F891-4F82-857E-880A72899079}"/>
              </a:ext>
            </a:extLst>
          </p:cNvPr>
          <p:cNvSpPr/>
          <p:nvPr/>
        </p:nvSpPr>
        <p:spPr>
          <a:xfrm>
            <a:off x="6125575" y="3351662"/>
            <a:ext cx="144000" cy="14400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800" dirty="0" err="1">
              <a:solidFill>
                <a:srgbClr val="000000"/>
              </a:solidFill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</p:txBody>
      </p:sp>
      <p:sp>
        <p:nvSpPr>
          <p:cNvPr id="164" name="Rechteck 163"/>
          <p:cNvSpPr/>
          <p:nvPr/>
        </p:nvSpPr>
        <p:spPr>
          <a:xfrm>
            <a:off x="131744" y="3458187"/>
            <a:ext cx="78527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800" i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01.10.20</a:t>
            </a:r>
          </a:p>
        </p:txBody>
      </p:sp>
      <p:sp>
        <p:nvSpPr>
          <p:cNvPr id="165" name="Rechteck 164"/>
          <p:cNvSpPr/>
          <p:nvPr/>
        </p:nvSpPr>
        <p:spPr>
          <a:xfrm>
            <a:off x="4031735" y="3052104"/>
            <a:ext cx="8947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800" i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Inbetriebnahme </a:t>
            </a:r>
          </a:p>
          <a:p>
            <a:pPr algn="ctr"/>
            <a:r>
              <a:rPr lang="de-DE" sz="800" i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MVP in Hamburg</a:t>
            </a:r>
          </a:p>
        </p:txBody>
      </p:sp>
      <p:sp>
        <p:nvSpPr>
          <p:cNvPr id="166" name="Rechteck 165"/>
          <p:cNvSpPr/>
          <p:nvPr/>
        </p:nvSpPr>
        <p:spPr>
          <a:xfrm>
            <a:off x="4844926" y="3052104"/>
            <a:ext cx="10883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800" i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Bereitstellung MVP zur Nachnutzung</a:t>
            </a:r>
          </a:p>
        </p:txBody>
      </p:sp>
      <p:sp>
        <p:nvSpPr>
          <p:cNvPr id="167" name="Rechteck 166"/>
          <p:cNvSpPr/>
          <p:nvPr/>
        </p:nvSpPr>
        <p:spPr>
          <a:xfrm>
            <a:off x="5912782" y="3052104"/>
            <a:ext cx="8947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800" i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Inbetriebnahme</a:t>
            </a:r>
          </a:p>
          <a:p>
            <a:r>
              <a:rPr lang="de-DE" sz="800" i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MVP in Hamburg</a:t>
            </a:r>
          </a:p>
        </p:txBody>
      </p:sp>
      <p:sp>
        <p:nvSpPr>
          <p:cNvPr id="168" name="Rechteck 167"/>
          <p:cNvSpPr/>
          <p:nvPr/>
        </p:nvSpPr>
        <p:spPr>
          <a:xfrm>
            <a:off x="6667398" y="3052104"/>
            <a:ext cx="13504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800" i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Bundesweite </a:t>
            </a:r>
            <a:r>
              <a:rPr lang="de-DE" sz="800" i="1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Inbetrieb-nahme</a:t>
            </a:r>
            <a:r>
              <a:rPr lang="de-DE" sz="800" i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Vollversion</a:t>
            </a:r>
          </a:p>
        </p:txBody>
      </p:sp>
      <p:sp>
        <p:nvSpPr>
          <p:cNvPr id="169" name="Rechteck 168"/>
          <p:cNvSpPr/>
          <p:nvPr/>
        </p:nvSpPr>
        <p:spPr>
          <a:xfrm>
            <a:off x="7921533" y="3052104"/>
            <a:ext cx="69442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800" i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Projektende</a:t>
            </a:r>
          </a:p>
        </p:txBody>
      </p:sp>
      <p:sp>
        <p:nvSpPr>
          <p:cNvPr id="170" name="Rechteck 169"/>
          <p:cNvSpPr/>
          <p:nvPr/>
        </p:nvSpPr>
        <p:spPr>
          <a:xfrm>
            <a:off x="176339" y="3052104"/>
            <a:ext cx="78527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800" i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Projektstart</a:t>
            </a:r>
          </a:p>
        </p:txBody>
      </p:sp>
      <p:sp>
        <p:nvSpPr>
          <p:cNvPr id="171" name="Rechteck 170"/>
          <p:cNvSpPr/>
          <p:nvPr/>
        </p:nvSpPr>
        <p:spPr>
          <a:xfrm>
            <a:off x="1321203" y="3052104"/>
            <a:ext cx="89319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800" i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PEV zertifiziert, </a:t>
            </a:r>
          </a:p>
          <a:p>
            <a:pPr algn="ctr"/>
            <a:r>
              <a:rPr lang="de-DE" sz="800" i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Team vollständig</a:t>
            </a:r>
          </a:p>
        </p:txBody>
      </p:sp>
      <p:sp>
        <p:nvSpPr>
          <p:cNvPr id="172" name="Rechteck 171"/>
          <p:cNvSpPr/>
          <p:nvPr/>
        </p:nvSpPr>
        <p:spPr>
          <a:xfrm>
            <a:off x="3348906" y="3052104"/>
            <a:ext cx="75854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800" i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Beginn techn.</a:t>
            </a:r>
          </a:p>
          <a:p>
            <a:pPr algn="ctr"/>
            <a:r>
              <a:rPr lang="de-DE" sz="800" i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Umsetzung</a:t>
            </a:r>
          </a:p>
        </p:txBody>
      </p:sp>
      <p:sp>
        <p:nvSpPr>
          <p:cNvPr id="173" name="Rechteck 172"/>
          <p:cNvSpPr/>
          <p:nvPr/>
        </p:nvSpPr>
        <p:spPr>
          <a:xfrm>
            <a:off x="1327130" y="3458187"/>
            <a:ext cx="78527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800" i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31.12.20</a:t>
            </a:r>
          </a:p>
        </p:txBody>
      </p:sp>
      <p:sp>
        <p:nvSpPr>
          <p:cNvPr id="174" name="Rechteck 173"/>
          <p:cNvSpPr/>
          <p:nvPr/>
        </p:nvSpPr>
        <p:spPr>
          <a:xfrm>
            <a:off x="3322174" y="3458187"/>
            <a:ext cx="78527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800" i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31.03.21</a:t>
            </a:r>
          </a:p>
        </p:txBody>
      </p:sp>
      <p:sp>
        <p:nvSpPr>
          <p:cNvPr id="175" name="Rechteck 174"/>
          <p:cNvSpPr/>
          <p:nvPr/>
        </p:nvSpPr>
        <p:spPr bwMode="auto">
          <a:xfrm>
            <a:off x="6327745" y="1194574"/>
            <a:ext cx="2395905" cy="216000"/>
          </a:xfrm>
          <a:prstGeom prst="rect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r>
              <a:rPr lang="de-DE" sz="900" b="1" dirty="0">
                <a:solidFill>
                  <a:schemeClr val="bg1"/>
                </a:solidFill>
                <a:latin typeface="Calibri"/>
                <a:ea typeface="ヒラギノ角ゴ ProN W3" charset="0"/>
                <a:cs typeface="Calibri"/>
                <a:sym typeface="Gill Sans Light" charset="0"/>
              </a:rPr>
              <a:t>Gesamteinschätzung </a:t>
            </a:r>
          </a:p>
        </p:txBody>
      </p:sp>
      <p:sp>
        <p:nvSpPr>
          <p:cNvPr id="176" name="Abgerundetes Rechteck 175"/>
          <p:cNvSpPr/>
          <p:nvPr/>
        </p:nvSpPr>
        <p:spPr bwMode="auto">
          <a:xfrm>
            <a:off x="6388424" y="1470498"/>
            <a:ext cx="684000" cy="5400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tIns="0"/>
          <a:lstStyle>
            <a:lvl1pPr eaLnBrk="0" hangingPunct="0"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1pPr>
            <a:lvl2pPr marL="742950" indent="-285750" eaLnBrk="0" hangingPunct="0"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2pPr>
            <a:lvl3pPr marL="1143000" indent="-228600" eaLnBrk="0" hangingPunct="0"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3pPr>
            <a:lvl4pPr marL="1600200" indent="-228600" eaLnBrk="0" hangingPunct="0"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4pPr>
            <a:lvl5pPr marL="2057400" indent="-228600" eaLnBrk="0" hangingPunct="0"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9pPr>
          </a:lstStyle>
          <a:p>
            <a:pPr algn="ctr" eaLnBrk="1" hangingPunct="1"/>
            <a:r>
              <a:rPr lang="de-DE" altLang="de-DE" sz="738" b="1" dirty="0"/>
              <a:t>Zeit</a:t>
            </a:r>
          </a:p>
          <a:p>
            <a:pPr algn="l" eaLnBrk="1" hangingPunct="1"/>
            <a:endParaRPr lang="de-DE" altLang="de-DE" sz="738" dirty="0"/>
          </a:p>
          <a:p>
            <a:pPr algn="l" eaLnBrk="1" hangingPunct="1"/>
            <a:r>
              <a:rPr lang="de-DE" altLang="de-DE" sz="738" dirty="0"/>
              <a:t>	</a:t>
            </a:r>
          </a:p>
        </p:txBody>
      </p:sp>
      <p:sp>
        <p:nvSpPr>
          <p:cNvPr id="177" name="Abgerundetes Rechteck 176"/>
          <p:cNvSpPr/>
          <p:nvPr/>
        </p:nvSpPr>
        <p:spPr bwMode="auto">
          <a:xfrm>
            <a:off x="6388424" y="2065736"/>
            <a:ext cx="2268432" cy="381038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>
            <a:lvl1pPr eaLnBrk="0" hangingPunct="0"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1pPr>
            <a:lvl2pPr marL="742950" indent="-285750" eaLnBrk="0" hangingPunct="0"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2pPr>
            <a:lvl3pPr marL="1143000" indent="-228600" eaLnBrk="0" hangingPunct="0"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3pPr>
            <a:lvl4pPr marL="1600200" indent="-228600" eaLnBrk="0" hangingPunct="0"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4pPr>
            <a:lvl5pPr marL="2057400" indent="-228600" eaLnBrk="0" hangingPunct="0"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9pPr>
          </a:lstStyle>
          <a:p>
            <a:pPr eaLnBrk="1" hangingPunct="1"/>
            <a:r>
              <a:rPr lang="de-DE" altLang="de-DE" sz="738" b="1" dirty="0"/>
              <a:t>Gesamtstatus Trend</a:t>
            </a:r>
          </a:p>
          <a:p>
            <a:pPr algn="l" eaLnBrk="1" hangingPunct="1"/>
            <a:endParaRPr lang="de-DE" altLang="de-DE" sz="738" dirty="0"/>
          </a:p>
          <a:p>
            <a:pPr algn="l" eaLnBrk="1" hangingPunct="1"/>
            <a:r>
              <a:rPr lang="de-DE" altLang="de-DE" sz="738" dirty="0"/>
              <a:t>	</a:t>
            </a:r>
          </a:p>
        </p:txBody>
      </p:sp>
      <p:sp>
        <p:nvSpPr>
          <p:cNvPr id="178" name="Abgerundetes Rechteck 177"/>
          <p:cNvSpPr/>
          <p:nvPr/>
        </p:nvSpPr>
        <p:spPr bwMode="auto">
          <a:xfrm>
            <a:off x="7180752" y="1470498"/>
            <a:ext cx="684000" cy="5400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tIns="0"/>
          <a:lstStyle>
            <a:lvl1pPr eaLnBrk="0" hangingPunct="0"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1pPr>
            <a:lvl2pPr marL="742950" indent="-285750" eaLnBrk="0" hangingPunct="0"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2pPr>
            <a:lvl3pPr marL="1143000" indent="-228600" eaLnBrk="0" hangingPunct="0"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3pPr>
            <a:lvl4pPr marL="1600200" indent="-228600" eaLnBrk="0" hangingPunct="0"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4pPr>
            <a:lvl5pPr marL="2057400" indent="-228600" eaLnBrk="0" hangingPunct="0"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9pPr>
          </a:lstStyle>
          <a:p>
            <a:pPr algn="ctr" eaLnBrk="1" hangingPunct="1"/>
            <a:r>
              <a:rPr lang="de-DE" altLang="de-DE" sz="738" b="1" dirty="0"/>
              <a:t>Kosten</a:t>
            </a:r>
          </a:p>
          <a:p>
            <a:pPr algn="l" eaLnBrk="1" hangingPunct="1"/>
            <a:endParaRPr lang="de-DE" altLang="de-DE" sz="738" dirty="0"/>
          </a:p>
          <a:p>
            <a:pPr algn="l" eaLnBrk="1" hangingPunct="1"/>
            <a:r>
              <a:rPr lang="de-DE" altLang="de-DE" sz="738" dirty="0"/>
              <a:t>	</a:t>
            </a:r>
          </a:p>
        </p:txBody>
      </p:sp>
      <p:grpSp>
        <p:nvGrpSpPr>
          <p:cNvPr id="184" name="Gruppieren 183"/>
          <p:cNvGrpSpPr/>
          <p:nvPr/>
        </p:nvGrpSpPr>
        <p:grpSpPr>
          <a:xfrm>
            <a:off x="7930111" y="2116055"/>
            <a:ext cx="245178" cy="254158"/>
            <a:chOff x="966403" y="4070947"/>
            <a:chExt cx="245178" cy="254158"/>
          </a:xfrm>
        </p:grpSpPr>
        <p:sp>
          <p:nvSpPr>
            <p:cNvPr id="185" name="Ellipse 184"/>
            <p:cNvSpPr/>
            <p:nvPr/>
          </p:nvSpPr>
          <p:spPr>
            <a:xfrm rot="1776222">
              <a:off x="966403" y="4070947"/>
              <a:ext cx="245178" cy="254158"/>
            </a:xfrm>
            <a:prstGeom prst="ellipse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70000" indent="-270000" algn="ctr">
                <a:spcBef>
                  <a:spcPts val="400"/>
                </a:spcBef>
                <a:buClr>
                  <a:schemeClr val="bg1"/>
                </a:buClr>
                <a:buSzPct val="150000"/>
                <a:buFont typeface="Arial" pitchFamily="34" charset="0"/>
                <a:buChar char="•"/>
              </a:pPr>
              <a:endParaRPr lang="de-DE" dirty="0" err="1"/>
            </a:p>
          </p:txBody>
        </p:sp>
        <p:sp>
          <p:nvSpPr>
            <p:cNvPr id="186" name="Pfeil nach rechts 185"/>
            <p:cNvSpPr/>
            <p:nvPr/>
          </p:nvSpPr>
          <p:spPr>
            <a:xfrm rot="21551936">
              <a:off x="1002980" y="4128248"/>
              <a:ext cx="191455" cy="144850"/>
            </a:xfrm>
            <a:prstGeom prst="right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70000" indent="-270000" algn="ctr">
                <a:spcBef>
                  <a:spcPts val="400"/>
                </a:spcBef>
                <a:buClr>
                  <a:schemeClr val="bg1"/>
                </a:buClr>
                <a:buSzPct val="150000"/>
                <a:buFont typeface="Arial" pitchFamily="34" charset="0"/>
                <a:buChar char="•"/>
              </a:pPr>
              <a:endParaRPr lang="de-DE" dirty="0" err="1"/>
            </a:p>
          </p:txBody>
        </p:sp>
      </p:grpSp>
      <p:grpSp>
        <p:nvGrpSpPr>
          <p:cNvPr id="5" name="Gruppieren 4"/>
          <p:cNvGrpSpPr/>
          <p:nvPr/>
        </p:nvGrpSpPr>
        <p:grpSpPr>
          <a:xfrm>
            <a:off x="7547581" y="1652870"/>
            <a:ext cx="245178" cy="254158"/>
            <a:chOff x="7969251" y="1588939"/>
            <a:chExt cx="245178" cy="254158"/>
          </a:xfrm>
        </p:grpSpPr>
        <p:sp>
          <p:nvSpPr>
            <p:cNvPr id="187" name="Ellipse 186"/>
            <p:cNvSpPr/>
            <p:nvPr/>
          </p:nvSpPr>
          <p:spPr>
            <a:xfrm rot="2532635">
              <a:off x="7969251" y="1588939"/>
              <a:ext cx="245178" cy="254158"/>
            </a:xfrm>
            <a:prstGeom prst="ellipse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70000" indent="-270000" algn="ctr">
                <a:spcBef>
                  <a:spcPts val="400"/>
                </a:spcBef>
                <a:buClr>
                  <a:schemeClr val="bg1"/>
                </a:buClr>
                <a:buSzPct val="150000"/>
                <a:buFont typeface="Arial" pitchFamily="34" charset="0"/>
                <a:buChar char="•"/>
              </a:pPr>
              <a:endParaRPr lang="de-DE" dirty="0" err="1"/>
            </a:p>
          </p:txBody>
        </p:sp>
        <p:sp>
          <p:nvSpPr>
            <p:cNvPr id="188" name="Pfeil nach rechts 187"/>
            <p:cNvSpPr/>
            <p:nvPr/>
          </p:nvSpPr>
          <p:spPr>
            <a:xfrm>
              <a:off x="8005828" y="1646240"/>
              <a:ext cx="191455" cy="144850"/>
            </a:xfrm>
            <a:prstGeom prst="right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70000" indent="-270000" algn="ctr">
                <a:spcBef>
                  <a:spcPts val="400"/>
                </a:spcBef>
                <a:buClr>
                  <a:schemeClr val="bg1"/>
                </a:buClr>
                <a:buSzPct val="150000"/>
                <a:buFont typeface="Arial" pitchFamily="34" charset="0"/>
                <a:buChar char="•"/>
              </a:pPr>
              <a:endParaRPr lang="de-DE" dirty="0" err="1"/>
            </a:p>
          </p:txBody>
        </p:sp>
      </p:grpSp>
      <p:grpSp>
        <p:nvGrpSpPr>
          <p:cNvPr id="7" name="Gruppieren 6"/>
          <p:cNvGrpSpPr/>
          <p:nvPr/>
        </p:nvGrpSpPr>
        <p:grpSpPr>
          <a:xfrm>
            <a:off x="8315660" y="1652870"/>
            <a:ext cx="254158" cy="245178"/>
            <a:chOff x="8771331" y="1601159"/>
            <a:chExt cx="254158" cy="245178"/>
          </a:xfrm>
        </p:grpSpPr>
        <p:sp>
          <p:nvSpPr>
            <p:cNvPr id="189" name="Ellipse 188"/>
            <p:cNvSpPr/>
            <p:nvPr/>
          </p:nvSpPr>
          <p:spPr>
            <a:xfrm rot="18290982">
              <a:off x="8775821" y="1596669"/>
              <a:ext cx="245178" cy="254158"/>
            </a:xfrm>
            <a:prstGeom prst="ellipse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70000" indent="-270000" algn="ctr">
                <a:spcBef>
                  <a:spcPts val="400"/>
                </a:spcBef>
                <a:buClr>
                  <a:schemeClr val="bg1"/>
                </a:buClr>
                <a:buSzPct val="150000"/>
                <a:buFont typeface="Arial" pitchFamily="34" charset="0"/>
                <a:buChar char="•"/>
              </a:pPr>
              <a:endParaRPr lang="de-DE" dirty="0" err="1"/>
            </a:p>
          </p:txBody>
        </p:sp>
        <p:sp>
          <p:nvSpPr>
            <p:cNvPr id="190" name="Pfeil nach rechts 189"/>
            <p:cNvSpPr/>
            <p:nvPr/>
          </p:nvSpPr>
          <p:spPr>
            <a:xfrm>
              <a:off x="8812397" y="1653969"/>
              <a:ext cx="191455" cy="144850"/>
            </a:xfrm>
            <a:prstGeom prst="right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70000" indent="-270000" algn="ctr">
                <a:spcBef>
                  <a:spcPts val="400"/>
                </a:spcBef>
                <a:buClr>
                  <a:schemeClr val="bg1"/>
                </a:buClr>
                <a:buSzPct val="150000"/>
                <a:buFont typeface="Arial" pitchFamily="34" charset="0"/>
                <a:buChar char="•"/>
              </a:pPr>
              <a:endParaRPr lang="de-DE" dirty="0" err="1"/>
            </a:p>
          </p:txBody>
        </p:sp>
      </p:grpSp>
      <p:grpSp>
        <p:nvGrpSpPr>
          <p:cNvPr id="4" name="Gruppieren 3"/>
          <p:cNvGrpSpPr/>
          <p:nvPr/>
        </p:nvGrpSpPr>
        <p:grpSpPr>
          <a:xfrm>
            <a:off x="6769976" y="1652870"/>
            <a:ext cx="245178" cy="254158"/>
            <a:chOff x="7174212" y="1583144"/>
            <a:chExt cx="245178" cy="254158"/>
          </a:xfrm>
        </p:grpSpPr>
        <p:sp>
          <p:nvSpPr>
            <p:cNvPr id="191" name="Ellipse 190"/>
            <p:cNvSpPr/>
            <p:nvPr/>
          </p:nvSpPr>
          <p:spPr>
            <a:xfrm rot="1763500">
              <a:off x="7174212" y="1583144"/>
              <a:ext cx="245178" cy="254158"/>
            </a:xfrm>
            <a:prstGeom prst="ellipse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70000" indent="-270000" algn="ctr">
                <a:spcBef>
                  <a:spcPts val="400"/>
                </a:spcBef>
                <a:buClr>
                  <a:schemeClr val="bg1"/>
                </a:buClr>
                <a:buSzPct val="150000"/>
                <a:buFont typeface="Arial" pitchFamily="34" charset="0"/>
                <a:buChar char="•"/>
              </a:pPr>
              <a:endParaRPr lang="de-DE" dirty="0" err="1"/>
            </a:p>
          </p:txBody>
        </p:sp>
        <p:sp>
          <p:nvSpPr>
            <p:cNvPr id="192" name="Pfeil nach rechts 191"/>
            <p:cNvSpPr/>
            <p:nvPr/>
          </p:nvSpPr>
          <p:spPr>
            <a:xfrm rot="2812502">
              <a:off x="7196840" y="1647234"/>
              <a:ext cx="191455" cy="144850"/>
            </a:xfrm>
            <a:prstGeom prst="right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70000" indent="-270000" algn="ctr">
                <a:spcBef>
                  <a:spcPts val="400"/>
                </a:spcBef>
                <a:buClr>
                  <a:schemeClr val="bg1"/>
                </a:buClr>
                <a:buSzPct val="150000"/>
                <a:buFont typeface="Arial" pitchFamily="34" charset="0"/>
                <a:buChar char="•"/>
              </a:pPr>
              <a:endParaRPr lang="de-DE" dirty="0" err="1"/>
            </a:p>
          </p:txBody>
        </p:sp>
      </p:grpSp>
      <p:grpSp>
        <p:nvGrpSpPr>
          <p:cNvPr id="198" name="Gruppieren 197">
            <a:extLst>
              <a:ext uri="{FF2B5EF4-FFF2-40B4-BE49-F238E27FC236}">
                <a16:creationId xmlns:a16="http://schemas.microsoft.com/office/drawing/2014/main" id="{064FF0DB-D125-4CDE-9403-A85ABF406382}"/>
              </a:ext>
            </a:extLst>
          </p:cNvPr>
          <p:cNvGrpSpPr/>
          <p:nvPr/>
        </p:nvGrpSpPr>
        <p:grpSpPr>
          <a:xfrm>
            <a:off x="6630977" y="1648606"/>
            <a:ext cx="99815" cy="271886"/>
            <a:chOff x="404034" y="1379577"/>
            <a:chExt cx="659219" cy="1757155"/>
          </a:xfrm>
        </p:grpSpPr>
        <p:sp>
          <p:nvSpPr>
            <p:cNvPr id="199" name="Rechteck 198">
              <a:extLst>
                <a:ext uri="{FF2B5EF4-FFF2-40B4-BE49-F238E27FC236}">
                  <a16:creationId xmlns:a16="http://schemas.microsoft.com/office/drawing/2014/main" id="{A1F06C73-D0DD-46D3-A748-CAC6BBA2343C}"/>
                </a:ext>
              </a:extLst>
            </p:cNvPr>
            <p:cNvSpPr/>
            <p:nvPr/>
          </p:nvSpPr>
          <p:spPr>
            <a:xfrm>
              <a:off x="404034" y="1379577"/>
              <a:ext cx="659219" cy="1757155"/>
            </a:xfrm>
            <a:prstGeom prst="rect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70000" indent="-270000" algn="ctr">
                <a:spcBef>
                  <a:spcPts val="400"/>
                </a:spcBef>
                <a:buClr>
                  <a:schemeClr val="bg1"/>
                </a:buClr>
                <a:buSzPct val="150000"/>
                <a:buFont typeface="Arial" pitchFamily="34" charset="0"/>
                <a:buChar char="•"/>
              </a:pPr>
              <a:endParaRPr lang="de-DE" dirty="0" err="1"/>
            </a:p>
          </p:txBody>
        </p:sp>
        <p:sp>
          <p:nvSpPr>
            <p:cNvPr id="200" name="Ellipse 199">
              <a:extLst>
                <a:ext uri="{FF2B5EF4-FFF2-40B4-BE49-F238E27FC236}">
                  <a16:creationId xmlns:a16="http://schemas.microsoft.com/office/drawing/2014/main" id="{2D0A2AF5-D59F-4E8E-808F-ED3B5F56EBC2}"/>
                </a:ext>
              </a:extLst>
            </p:cNvPr>
            <p:cNvSpPr/>
            <p:nvPr/>
          </p:nvSpPr>
          <p:spPr>
            <a:xfrm>
              <a:off x="446566" y="1443378"/>
              <a:ext cx="563528" cy="5107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70000" indent="-270000" algn="ctr">
                <a:spcBef>
                  <a:spcPts val="400"/>
                </a:spcBef>
                <a:buClr>
                  <a:schemeClr val="bg1"/>
                </a:buClr>
                <a:buSzPct val="150000"/>
                <a:buFont typeface="Arial" pitchFamily="34" charset="0"/>
                <a:buChar char="•"/>
              </a:pPr>
              <a:endParaRPr lang="de-DE" dirty="0" err="1"/>
            </a:p>
          </p:txBody>
        </p:sp>
        <p:sp>
          <p:nvSpPr>
            <p:cNvPr id="201" name="Ellipse 200">
              <a:extLst>
                <a:ext uri="{FF2B5EF4-FFF2-40B4-BE49-F238E27FC236}">
                  <a16:creationId xmlns:a16="http://schemas.microsoft.com/office/drawing/2014/main" id="{E95DBF9B-C130-4F4F-AFB0-7F50EEDAAE6F}"/>
                </a:ext>
              </a:extLst>
            </p:cNvPr>
            <p:cNvSpPr/>
            <p:nvPr/>
          </p:nvSpPr>
          <p:spPr>
            <a:xfrm>
              <a:off x="446566" y="1988066"/>
              <a:ext cx="563528" cy="5107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70000" indent="-270000" algn="ctr">
                <a:spcBef>
                  <a:spcPts val="400"/>
                </a:spcBef>
                <a:buClr>
                  <a:schemeClr val="bg1"/>
                </a:buClr>
                <a:buSzPct val="150000"/>
                <a:buFont typeface="Arial" pitchFamily="34" charset="0"/>
                <a:buChar char="•"/>
              </a:pPr>
              <a:endParaRPr lang="de-DE" dirty="0" err="1"/>
            </a:p>
          </p:txBody>
        </p:sp>
        <p:sp>
          <p:nvSpPr>
            <p:cNvPr id="202" name="Ellipse 201">
              <a:extLst>
                <a:ext uri="{FF2B5EF4-FFF2-40B4-BE49-F238E27FC236}">
                  <a16:creationId xmlns:a16="http://schemas.microsoft.com/office/drawing/2014/main" id="{A348DF76-DD2A-491E-BF4D-636570A4260B}"/>
                </a:ext>
              </a:extLst>
            </p:cNvPr>
            <p:cNvSpPr/>
            <p:nvPr/>
          </p:nvSpPr>
          <p:spPr>
            <a:xfrm>
              <a:off x="446566" y="2532760"/>
              <a:ext cx="563528" cy="510758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70000" indent="-270000" algn="ctr">
                <a:spcBef>
                  <a:spcPts val="400"/>
                </a:spcBef>
                <a:buClr>
                  <a:schemeClr val="bg1"/>
                </a:buClr>
                <a:buSzPct val="150000"/>
                <a:buFont typeface="Arial" pitchFamily="34" charset="0"/>
                <a:buChar char="•"/>
              </a:pPr>
              <a:endParaRPr lang="de-DE" dirty="0" err="1"/>
            </a:p>
          </p:txBody>
        </p:sp>
      </p:grpSp>
      <p:sp>
        <p:nvSpPr>
          <p:cNvPr id="208" name="Rechteck 207"/>
          <p:cNvSpPr/>
          <p:nvPr/>
        </p:nvSpPr>
        <p:spPr>
          <a:xfrm>
            <a:off x="4099368" y="3458187"/>
            <a:ext cx="78527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800" i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01.11.21</a:t>
            </a:r>
          </a:p>
        </p:txBody>
      </p:sp>
      <p:sp>
        <p:nvSpPr>
          <p:cNvPr id="209" name="Rechteck 208"/>
          <p:cNvSpPr/>
          <p:nvPr/>
        </p:nvSpPr>
        <p:spPr>
          <a:xfrm>
            <a:off x="4960253" y="3458187"/>
            <a:ext cx="78527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800" i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01.01.22</a:t>
            </a:r>
          </a:p>
        </p:txBody>
      </p:sp>
      <p:sp>
        <p:nvSpPr>
          <p:cNvPr id="210" name="Rechteck 209"/>
          <p:cNvSpPr/>
          <p:nvPr/>
        </p:nvSpPr>
        <p:spPr>
          <a:xfrm>
            <a:off x="5791960" y="3458187"/>
            <a:ext cx="78527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800" i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31.03.21</a:t>
            </a:r>
          </a:p>
        </p:txBody>
      </p:sp>
      <p:sp>
        <p:nvSpPr>
          <p:cNvPr id="211" name="Rechteck 210"/>
          <p:cNvSpPr/>
          <p:nvPr/>
        </p:nvSpPr>
        <p:spPr>
          <a:xfrm>
            <a:off x="6820451" y="3458187"/>
            <a:ext cx="78527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800" i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31.12.22</a:t>
            </a:r>
          </a:p>
        </p:txBody>
      </p:sp>
      <p:sp>
        <p:nvSpPr>
          <p:cNvPr id="212" name="Rechteck 211"/>
          <p:cNvSpPr/>
          <p:nvPr/>
        </p:nvSpPr>
        <p:spPr>
          <a:xfrm>
            <a:off x="7891063" y="3458187"/>
            <a:ext cx="78527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800" i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28.02.23</a:t>
            </a:r>
          </a:p>
        </p:txBody>
      </p:sp>
      <p:grpSp>
        <p:nvGrpSpPr>
          <p:cNvPr id="213" name="Gruppieren 212">
            <a:extLst>
              <a:ext uri="{FF2B5EF4-FFF2-40B4-BE49-F238E27FC236}">
                <a16:creationId xmlns:a16="http://schemas.microsoft.com/office/drawing/2014/main" id="{064FF0DB-D125-4CDE-9403-A85ABF406382}"/>
              </a:ext>
            </a:extLst>
          </p:cNvPr>
          <p:cNvGrpSpPr/>
          <p:nvPr/>
        </p:nvGrpSpPr>
        <p:grpSpPr>
          <a:xfrm>
            <a:off x="7407671" y="1648606"/>
            <a:ext cx="99815" cy="271886"/>
            <a:chOff x="404034" y="1379577"/>
            <a:chExt cx="659219" cy="1757155"/>
          </a:xfrm>
        </p:grpSpPr>
        <p:sp>
          <p:nvSpPr>
            <p:cNvPr id="214" name="Rechteck 213">
              <a:extLst>
                <a:ext uri="{FF2B5EF4-FFF2-40B4-BE49-F238E27FC236}">
                  <a16:creationId xmlns:a16="http://schemas.microsoft.com/office/drawing/2014/main" id="{A1F06C73-D0DD-46D3-A748-CAC6BBA2343C}"/>
                </a:ext>
              </a:extLst>
            </p:cNvPr>
            <p:cNvSpPr/>
            <p:nvPr/>
          </p:nvSpPr>
          <p:spPr>
            <a:xfrm>
              <a:off x="404034" y="1379577"/>
              <a:ext cx="659219" cy="1757155"/>
            </a:xfrm>
            <a:prstGeom prst="rect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70000" indent="-270000" algn="ctr">
                <a:spcBef>
                  <a:spcPts val="400"/>
                </a:spcBef>
                <a:buClr>
                  <a:schemeClr val="bg1"/>
                </a:buClr>
                <a:buSzPct val="150000"/>
                <a:buFont typeface="Arial" pitchFamily="34" charset="0"/>
                <a:buChar char="•"/>
              </a:pPr>
              <a:endParaRPr lang="de-DE" dirty="0" err="1"/>
            </a:p>
          </p:txBody>
        </p:sp>
        <p:sp>
          <p:nvSpPr>
            <p:cNvPr id="215" name="Ellipse 214">
              <a:extLst>
                <a:ext uri="{FF2B5EF4-FFF2-40B4-BE49-F238E27FC236}">
                  <a16:creationId xmlns:a16="http://schemas.microsoft.com/office/drawing/2014/main" id="{2D0A2AF5-D59F-4E8E-808F-ED3B5F56EBC2}"/>
                </a:ext>
              </a:extLst>
            </p:cNvPr>
            <p:cNvSpPr/>
            <p:nvPr/>
          </p:nvSpPr>
          <p:spPr>
            <a:xfrm>
              <a:off x="446566" y="1443378"/>
              <a:ext cx="563528" cy="5107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70000" indent="-270000" algn="ctr">
                <a:spcBef>
                  <a:spcPts val="400"/>
                </a:spcBef>
                <a:buClr>
                  <a:schemeClr val="bg1"/>
                </a:buClr>
                <a:buSzPct val="150000"/>
                <a:buFont typeface="Arial" pitchFamily="34" charset="0"/>
                <a:buChar char="•"/>
              </a:pPr>
              <a:endParaRPr lang="de-DE" dirty="0" err="1"/>
            </a:p>
          </p:txBody>
        </p:sp>
        <p:sp>
          <p:nvSpPr>
            <p:cNvPr id="216" name="Ellipse 215">
              <a:extLst>
                <a:ext uri="{FF2B5EF4-FFF2-40B4-BE49-F238E27FC236}">
                  <a16:creationId xmlns:a16="http://schemas.microsoft.com/office/drawing/2014/main" id="{E95DBF9B-C130-4F4F-AFB0-7F50EEDAAE6F}"/>
                </a:ext>
              </a:extLst>
            </p:cNvPr>
            <p:cNvSpPr/>
            <p:nvPr/>
          </p:nvSpPr>
          <p:spPr>
            <a:xfrm>
              <a:off x="446566" y="1988066"/>
              <a:ext cx="563528" cy="5107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70000" indent="-270000" algn="ctr">
                <a:spcBef>
                  <a:spcPts val="400"/>
                </a:spcBef>
                <a:buClr>
                  <a:schemeClr val="bg1"/>
                </a:buClr>
                <a:buSzPct val="150000"/>
                <a:buFont typeface="Arial" pitchFamily="34" charset="0"/>
                <a:buChar char="•"/>
              </a:pPr>
              <a:endParaRPr lang="de-DE" dirty="0" err="1"/>
            </a:p>
          </p:txBody>
        </p:sp>
        <p:sp>
          <p:nvSpPr>
            <p:cNvPr id="217" name="Ellipse 216">
              <a:extLst>
                <a:ext uri="{FF2B5EF4-FFF2-40B4-BE49-F238E27FC236}">
                  <a16:creationId xmlns:a16="http://schemas.microsoft.com/office/drawing/2014/main" id="{A348DF76-DD2A-491E-BF4D-636570A4260B}"/>
                </a:ext>
              </a:extLst>
            </p:cNvPr>
            <p:cNvSpPr/>
            <p:nvPr/>
          </p:nvSpPr>
          <p:spPr>
            <a:xfrm>
              <a:off x="446566" y="2532760"/>
              <a:ext cx="563528" cy="510758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70000" indent="-270000" algn="ctr">
                <a:spcBef>
                  <a:spcPts val="400"/>
                </a:spcBef>
                <a:buClr>
                  <a:schemeClr val="bg1"/>
                </a:buClr>
                <a:buSzPct val="150000"/>
                <a:buFont typeface="Arial" pitchFamily="34" charset="0"/>
                <a:buChar char="•"/>
              </a:pPr>
              <a:endParaRPr lang="de-DE" dirty="0" err="1"/>
            </a:p>
          </p:txBody>
        </p:sp>
      </p:grpSp>
      <p:grpSp>
        <p:nvGrpSpPr>
          <p:cNvPr id="218" name="Gruppieren 217">
            <a:extLst>
              <a:ext uri="{FF2B5EF4-FFF2-40B4-BE49-F238E27FC236}">
                <a16:creationId xmlns:a16="http://schemas.microsoft.com/office/drawing/2014/main" id="{064FF0DB-D125-4CDE-9403-A85ABF406382}"/>
              </a:ext>
            </a:extLst>
          </p:cNvPr>
          <p:cNvGrpSpPr/>
          <p:nvPr/>
        </p:nvGrpSpPr>
        <p:grpSpPr>
          <a:xfrm>
            <a:off x="8184365" y="1648606"/>
            <a:ext cx="99815" cy="271886"/>
            <a:chOff x="404034" y="1379577"/>
            <a:chExt cx="659219" cy="1757155"/>
          </a:xfrm>
        </p:grpSpPr>
        <p:sp>
          <p:nvSpPr>
            <p:cNvPr id="219" name="Rechteck 218">
              <a:extLst>
                <a:ext uri="{FF2B5EF4-FFF2-40B4-BE49-F238E27FC236}">
                  <a16:creationId xmlns:a16="http://schemas.microsoft.com/office/drawing/2014/main" id="{A1F06C73-D0DD-46D3-A748-CAC6BBA2343C}"/>
                </a:ext>
              </a:extLst>
            </p:cNvPr>
            <p:cNvSpPr/>
            <p:nvPr/>
          </p:nvSpPr>
          <p:spPr>
            <a:xfrm>
              <a:off x="404034" y="1379577"/>
              <a:ext cx="659219" cy="1757155"/>
            </a:xfrm>
            <a:prstGeom prst="rect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70000" indent="-270000" algn="ctr">
                <a:spcBef>
                  <a:spcPts val="400"/>
                </a:spcBef>
                <a:buClr>
                  <a:schemeClr val="bg1"/>
                </a:buClr>
                <a:buSzPct val="150000"/>
                <a:buFont typeface="Arial" pitchFamily="34" charset="0"/>
                <a:buChar char="•"/>
              </a:pPr>
              <a:endParaRPr lang="de-DE" dirty="0" err="1"/>
            </a:p>
          </p:txBody>
        </p:sp>
        <p:sp>
          <p:nvSpPr>
            <p:cNvPr id="220" name="Ellipse 219">
              <a:extLst>
                <a:ext uri="{FF2B5EF4-FFF2-40B4-BE49-F238E27FC236}">
                  <a16:creationId xmlns:a16="http://schemas.microsoft.com/office/drawing/2014/main" id="{2D0A2AF5-D59F-4E8E-808F-ED3B5F56EBC2}"/>
                </a:ext>
              </a:extLst>
            </p:cNvPr>
            <p:cNvSpPr/>
            <p:nvPr/>
          </p:nvSpPr>
          <p:spPr>
            <a:xfrm>
              <a:off x="446566" y="1443378"/>
              <a:ext cx="563528" cy="5107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70000" indent="-270000" algn="ctr">
                <a:spcBef>
                  <a:spcPts val="400"/>
                </a:spcBef>
                <a:buClr>
                  <a:schemeClr val="bg1"/>
                </a:buClr>
                <a:buSzPct val="150000"/>
                <a:buFont typeface="Arial" pitchFamily="34" charset="0"/>
                <a:buChar char="•"/>
              </a:pPr>
              <a:endParaRPr lang="de-DE" dirty="0" err="1"/>
            </a:p>
          </p:txBody>
        </p:sp>
        <p:sp>
          <p:nvSpPr>
            <p:cNvPr id="221" name="Ellipse 220">
              <a:extLst>
                <a:ext uri="{FF2B5EF4-FFF2-40B4-BE49-F238E27FC236}">
                  <a16:creationId xmlns:a16="http://schemas.microsoft.com/office/drawing/2014/main" id="{E95DBF9B-C130-4F4F-AFB0-7F50EEDAAE6F}"/>
                </a:ext>
              </a:extLst>
            </p:cNvPr>
            <p:cNvSpPr/>
            <p:nvPr/>
          </p:nvSpPr>
          <p:spPr>
            <a:xfrm>
              <a:off x="446566" y="1988066"/>
              <a:ext cx="563528" cy="5107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70000" indent="-270000" algn="ctr">
                <a:spcBef>
                  <a:spcPts val="400"/>
                </a:spcBef>
                <a:buClr>
                  <a:schemeClr val="bg1"/>
                </a:buClr>
                <a:buSzPct val="150000"/>
                <a:buFont typeface="Arial" pitchFamily="34" charset="0"/>
                <a:buChar char="•"/>
              </a:pPr>
              <a:endParaRPr lang="de-DE" dirty="0" err="1"/>
            </a:p>
          </p:txBody>
        </p:sp>
        <p:sp>
          <p:nvSpPr>
            <p:cNvPr id="222" name="Ellipse 221">
              <a:extLst>
                <a:ext uri="{FF2B5EF4-FFF2-40B4-BE49-F238E27FC236}">
                  <a16:creationId xmlns:a16="http://schemas.microsoft.com/office/drawing/2014/main" id="{A348DF76-DD2A-491E-BF4D-636570A4260B}"/>
                </a:ext>
              </a:extLst>
            </p:cNvPr>
            <p:cNvSpPr/>
            <p:nvPr/>
          </p:nvSpPr>
          <p:spPr>
            <a:xfrm>
              <a:off x="446566" y="2532760"/>
              <a:ext cx="563528" cy="510758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70000" indent="-270000" algn="ctr">
                <a:spcBef>
                  <a:spcPts val="400"/>
                </a:spcBef>
                <a:buClr>
                  <a:schemeClr val="bg1"/>
                </a:buClr>
                <a:buSzPct val="150000"/>
                <a:buFont typeface="Arial" pitchFamily="34" charset="0"/>
                <a:buChar char="•"/>
              </a:pPr>
              <a:endParaRPr lang="de-DE" dirty="0" err="1"/>
            </a:p>
          </p:txBody>
        </p:sp>
      </p:grpSp>
      <p:grpSp>
        <p:nvGrpSpPr>
          <p:cNvPr id="223" name="Gruppieren 222">
            <a:extLst>
              <a:ext uri="{FF2B5EF4-FFF2-40B4-BE49-F238E27FC236}">
                <a16:creationId xmlns:a16="http://schemas.microsoft.com/office/drawing/2014/main" id="{064FF0DB-D125-4CDE-9403-A85ABF406382}"/>
              </a:ext>
            </a:extLst>
          </p:cNvPr>
          <p:cNvGrpSpPr/>
          <p:nvPr/>
        </p:nvGrpSpPr>
        <p:grpSpPr>
          <a:xfrm>
            <a:off x="7753726" y="2117683"/>
            <a:ext cx="99815" cy="271886"/>
            <a:chOff x="404034" y="1379577"/>
            <a:chExt cx="659219" cy="1757155"/>
          </a:xfrm>
        </p:grpSpPr>
        <p:sp>
          <p:nvSpPr>
            <p:cNvPr id="224" name="Rechteck 223">
              <a:extLst>
                <a:ext uri="{FF2B5EF4-FFF2-40B4-BE49-F238E27FC236}">
                  <a16:creationId xmlns:a16="http://schemas.microsoft.com/office/drawing/2014/main" id="{A1F06C73-D0DD-46D3-A748-CAC6BBA2343C}"/>
                </a:ext>
              </a:extLst>
            </p:cNvPr>
            <p:cNvSpPr/>
            <p:nvPr/>
          </p:nvSpPr>
          <p:spPr>
            <a:xfrm>
              <a:off x="404034" y="1379577"/>
              <a:ext cx="659219" cy="1757155"/>
            </a:xfrm>
            <a:prstGeom prst="rect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70000" indent="-270000" algn="ctr">
                <a:spcBef>
                  <a:spcPts val="400"/>
                </a:spcBef>
                <a:buClr>
                  <a:schemeClr val="bg1"/>
                </a:buClr>
                <a:buSzPct val="150000"/>
                <a:buFont typeface="Arial" pitchFamily="34" charset="0"/>
                <a:buChar char="•"/>
              </a:pPr>
              <a:endParaRPr lang="de-DE" dirty="0" err="1"/>
            </a:p>
          </p:txBody>
        </p:sp>
        <p:sp>
          <p:nvSpPr>
            <p:cNvPr id="225" name="Ellipse 224">
              <a:extLst>
                <a:ext uri="{FF2B5EF4-FFF2-40B4-BE49-F238E27FC236}">
                  <a16:creationId xmlns:a16="http://schemas.microsoft.com/office/drawing/2014/main" id="{2D0A2AF5-D59F-4E8E-808F-ED3B5F56EBC2}"/>
                </a:ext>
              </a:extLst>
            </p:cNvPr>
            <p:cNvSpPr/>
            <p:nvPr/>
          </p:nvSpPr>
          <p:spPr>
            <a:xfrm>
              <a:off x="446566" y="1443378"/>
              <a:ext cx="563528" cy="5107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70000" indent="-270000" algn="ctr">
                <a:spcBef>
                  <a:spcPts val="400"/>
                </a:spcBef>
                <a:buClr>
                  <a:schemeClr val="bg1"/>
                </a:buClr>
                <a:buSzPct val="150000"/>
                <a:buFont typeface="Arial" pitchFamily="34" charset="0"/>
                <a:buChar char="•"/>
              </a:pPr>
              <a:endParaRPr lang="de-DE" dirty="0" err="1"/>
            </a:p>
          </p:txBody>
        </p:sp>
        <p:sp>
          <p:nvSpPr>
            <p:cNvPr id="226" name="Ellipse 225">
              <a:extLst>
                <a:ext uri="{FF2B5EF4-FFF2-40B4-BE49-F238E27FC236}">
                  <a16:creationId xmlns:a16="http://schemas.microsoft.com/office/drawing/2014/main" id="{E95DBF9B-C130-4F4F-AFB0-7F50EEDAAE6F}"/>
                </a:ext>
              </a:extLst>
            </p:cNvPr>
            <p:cNvSpPr/>
            <p:nvPr/>
          </p:nvSpPr>
          <p:spPr>
            <a:xfrm>
              <a:off x="446566" y="1988066"/>
              <a:ext cx="563528" cy="5107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70000" indent="-270000" algn="ctr">
                <a:spcBef>
                  <a:spcPts val="400"/>
                </a:spcBef>
                <a:buClr>
                  <a:schemeClr val="bg1"/>
                </a:buClr>
                <a:buSzPct val="150000"/>
                <a:buFont typeface="Arial" pitchFamily="34" charset="0"/>
                <a:buChar char="•"/>
              </a:pPr>
              <a:endParaRPr lang="de-DE" dirty="0" err="1"/>
            </a:p>
          </p:txBody>
        </p:sp>
        <p:sp>
          <p:nvSpPr>
            <p:cNvPr id="227" name="Ellipse 226">
              <a:extLst>
                <a:ext uri="{FF2B5EF4-FFF2-40B4-BE49-F238E27FC236}">
                  <a16:creationId xmlns:a16="http://schemas.microsoft.com/office/drawing/2014/main" id="{A348DF76-DD2A-491E-BF4D-636570A4260B}"/>
                </a:ext>
              </a:extLst>
            </p:cNvPr>
            <p:cNvSpPr/>
            <p:nvPr/>
          </p:nvSpPr>
          <p:spPr>
            <a:xfrm>
              <a:off x="446566" y="2532760"/>
              <a:ext cx="563528" cy="510758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70000" indent="-270000" algn="ctr">
                <a:spcBef>
                  <a:spcPts val="400"/>
                </a:spcBef>
                <a:buClr>
                  <a:schemeClr val="bg1"/>
                </a:buClr>
                <a:buSzPct val="150000"/>
                <a:buFont typeface="Arial" pitchFamily="34" charset="0"/>
                <a:buChar char="•"/>
              </a:pPr>
              <a:endParaRPr lang="de-DE" dirty="0" err="1"/>
            </a:p>
          </p:txBody>
        </p:sp>
      </p:grpSp>
      <p:sp>
        <p:nvSpPr>
          <p:cNvPr id="237" name="Rechteck 236"/>
          <p:cNvSpPr/>
          <p:nvPr/>
        </p:nvSpPr>
        <p:spPr bwMode="auto">
          <a:xfrm>
            <a:off x="6334415" y="1429950"/>
            <a:ext cx="2392839" cy="1063191"/>
          </a:xfrm>
          <a:prstGeom prst="rect">
            <a:avLst/>
          </a:prstGeom>
          <a:noFill/>
          <a:ln w="3175" cap="flat" cmpd="sng" algn="ctr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 eaLnBrk="0" hangingPunct="0"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1pPr>
            <a:lvl2pPr marL="742950" indent="-285750" eaLnBrk="0" hangingPunct="0"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2pPr>
            <a:lvl3pPr marL="1143000" indent="-228600" eaLnBrk="0" hangingPunct="0"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3pPr>
            <a:lvl4pPr marL="1600200" indent="-228600" eaLnBrk="0" hangingPunct="0"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4pPr>
            <a:lvl5pPr marL="2057400" indent="-228600" eaLnBrk="0" hangingPunct="0"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414141"/>
                </a:solidFill>
                <a:latin typeface="Gill Sans Light" pitchFamily="2" charset="0"/>
                <a:ea typeface="ヒラギノ角ゴ ProN W3" pitchFamily="2" charset="-128"/>
                <a:sym typeface="Gill Sans Light" pitchFamily="2" charset="0"/>
              </a:defRPr>
            </a:lvl9pPr>
          </a:lstStyle>
          <a:p>
            <a:pPr algn="r" eaLnBrk="1" hangingPunct="1"/>
            <a:endParaRPr lang="de-DE" altLang="de-DE" sz="738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8" name="Rechteck 237"/>
          <p:cNvSpPr/>
          <p:nvPr/>
        </p:nvSpPr>
        <p:spPr bwMode="auto">
          <a:xfrm>
            <a:off x="270981" y="3673875"/>
            <a:ext cx="8452669" cy="216000"/>
          </a:xfrm>
          <a:prstGeom prst="rect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r>
              <a:rPr lang="de-DE" sz="900" b="1" dirty="0">
                <a:solidFill>
                  <a:schemeClr val="bg1"/>
                </a:solidFill>
                <a:latin typeface="Calibri"/>
                <a:ea typeface="ヒラギノ角ゴ ProN W3" charset="0"/>
                <a:cs typeface="Calibri"/>
                <a:sym typeface="Gill Sans Light" charset="0"/>
              </a:rPr>
              <a:t>Aktivitäten, Next </a:t>
            </a:r>
            <a:r>
              <a:rPr lang="de-DE" sz="900" b="1" dirty="0" err="1">
                <a:solidFill>
                  <a:schemeClr val="bg1"/>
                </a:solidFill>
                <a:latin typeface="Calibri"/>
                <a:ea typeface="ヒラギノ角ゴ ProN W3" charset="0"/>
                <a:cs typeface="Calibri"/>
                <a:sym typeface="Gill Sans Light" charset="0"/>
              </a:rPr>
              <a:t>Steps</a:t>
            </a:r>
            <a:r>
              <a:rPr lang="de-DE" sz="900" b="1" dirty="0">
                <a:solidFill>
                  <a:schemeClr val="bg1"/>
                </a:solidFill>
                <a:latin typeface="Calibri"/>
                <a:ea typeface="ヒラギノ角ゴ ProN W3" charset="0"/>
                <a:cs typeface="Calibri"/>
                <a:sym typeface="Gill Sans Light" charset="0"/>
              </a:rPr>
              <a:t>:</a:t>
            </a:r>
          </a:p>
        </p:txBody>
      </p:sp>
      <p:sp>
        <p:nvSpPr>
          <p:cNvPr id="242" name="Freihandform: Form 53">
            <a:extLst>
              <a:ext uri="{FF2B5EF4-FFF2-40B4-BE49-F238E27FC236}">
                <a16:creationId xmlns:a16="http://schemas.microsoft.com/office/drawing/2014/main" id="{D7369443-D708-42A0-AE8F-5CD380F219D3}"/>
              </a:ext>
            </a:extLst>
          </p:cNvPr>
          <p:cNvSpPr>
            <a:spLocks noChangeAspect="1"/>
          </p:cNvSpPr>
          <p:nvPr/>
        </p:nvSpPr>
        <p:spPr>
          <a:xfrm>
            <a:off x="1289873" y="2764142"/>
            <a:ext cx="186218" cy="176273"/>
          </a:xfrm>
          <a:custGeom>
            <a:avLst/>
            <a:gdLst>
              <a:gd name="connsiteX0" fmla="*/ 0 w 692944"/>
              <a:gd name="connsiteY0" fmla="*/ 400050 h 650081"/>
              <a:gd name="connsiteX1" fmla="*/ 166687 w 692944"/>
              <a:gd name="connsiteY1" fmla="*/ 650081 h 650081"/>
              <a:gd name="connsiteX2" fmla="*/ 259556 w 692944"/>
              <a:gd name="connsiteY2" fmla="*/ 592931 h 650081"/>
              <a:gd name="connsiteX3" fmla="*/ 692944 w 692944"/>
              <a:gd name="connsiteY3" fmla="*/ 26193 h 650081"/>
              <a:gd name="connsiteX4" fmla="*/ 676275 w 692944"/>
              <a:gd name="connsiteY4" fmla="*/ 0 h 650081"/>
              <a:gd name="connsiteX5" fmla="*/ 211931 w 692944"/>
              <a:gd name="connsiteY5" fmla="*/ 478631 h 650081"/>
              <a:gd name="connsiteX6" fmla="*/ 138112 w 692944"/>
              <a:gd name="connsiteY6" fmla="*/ 364331 h 650081"/>
              <a:gd name="connsiteX7" fmla="*/ 73819 w 692944"/>
              <a:gd name="connsiteY7" fmla="*/ 350043 h 650081"/>
              <a:gd name="connsiteX8" fmla="*/ 0 w 692944"/>
              <a:gd name="connsiteY8" fmla="*/ 400050 h 650081"/>
              <a:gd name="connsiteX0" fmla="*/ 0 w 692944"/>
              <a:gd name="connsiteY0" fmla="*/ 400050 h 661987"/>
              <a:gd name="connsiteX1" fmla="*/ 171449 w 692944"/>
              <a:gd name="connsiteY1" fmla="*/ 661987 h 661987"/>
              <a:gd name="connsiteX2" fmla="*/ 259556 w 692944"/>
              <a:gd name="connsiteY2" fmla="*/ 592931 h 661987"/>
              <a:gd name="connsiteX3" fmla="*/ 692944 w 692944"/>
              <a:gd name="connsiteY3" fmla="*/ 26193 h 661987"/>
              <a:gd name="connsiteX4" fmla="*/ 676275 w 692944"/>
              <a:gd name="connsiteY4" fmla="*/ 0 h 661987"/>
              <a:gd name="connsiteX5" fmla="*/ 211931 w 692944"/>
              <a:gd name="connsiteY5" fmla="*/ 478631 h 661987"/>
              <a:gd name="connsiteX6" fmla="*/ 138112 w 692944"/>
              <a:gd name="connsiteY6" fmla="*/ 364331 h 661987"/>
              <a:gd name="connsiteX7" fmla="*/ 73819 w 692944"/>
              <a:gd name="connsiteY7" fmla="*/ 350043 h 661987"/>
              <a:gd name="connsiteX8" fmla="*/ 0 w 692944"/>
              <a:gd name="connsiteY8" fmla="*/ 400050 h 661987"/>
              <a:gd name="connsiteX0" fmla="*/ 0 w 692944"/>
              <a:gd name="connsiteY0" fmla="*/ 400050 h 661987"/>
              <a:gd name="connsiteX1" fmla="*/ 171449 w 692944"/>
              <a:gd name="connsiteY1" fmla="*/ 661987 h 661987"/>
              <a:gd name="connsiteX2" fmla="*/ 266700 w 692944"/>
              <a:gd name="connsiteY2" fmla="*/ 592931 h 661987"/>
              <a:gd name="connsiteX3" fmla="*/ 692944 w 692944"/>
              <a:gd name="connsiteY3" fmla="*/ 26193 h 661987"/>
              <a:gd name="connsiteX4" fmla="*/ 676275 w 692944"/>
              <a:gd name="connsiteY4" fmla="*/ 0 h 661987"/>
              <a:gd name="connsiteX5" fmla="*/ 211931 w 692944"/>
              <a:gd name="connsiteY5" fmla="*/ 478631 h 661987"/>
              <a:gd name="connsiteX6" fmla="*/ 138112 w 692944"/>
              <a:gd name="connsiteY6" fmla="*/ 364331 h 661987"/>
              <a:gd name="connsiteX7" fmla="*/ 73819 w 692944"/>
              <a:gd name="connsiteY7" fmla="*/ 350043 h 661987"/>
              <a:gd name="connsiteX8" fmla="*/ 0 w 692944"/>
              <a:gd name="connsiteY8" fmla="*/ 400050 h 661987"/>
              <a:gd name="connsiteX0" fmla="*/ 0 w 692944"/>
              <a:gd name="connsiteY0" fmla="*/ 400050 h 593709"/>
              <a:gd name="connsiteX1" fmla="*/ 191787 w 692944"/>
              <a:gd name="connsiteY1" fmla="*/ 593709 h 593709"/>
              <a:gd name="connsiteX2" fmla="*/ 266700 w 692944"/>
              <a:gd name="connsiteY2" fmla="*/ 592931 h 593709"/>
              <a:gd name="connsiteX3" fmla="*/ 692944 w 692944"/>
              <a:gd name="connsiteY3" fmla="*/ 26193 h 593709"/>
              <a:gd name="connsiteX4" fmla="*/ 676275 w 692944"/>
              <a:gd name="connsiteY4" fmla="*/ 0 h 593709"/>
              <a:gd name="connsiteX5" fmla="*/ 211931 w 692944"/>
              <a:gd name="connsiteY5" fmla="*/ 478631 h 593709"/>
              <a:gd name="connsiteX6" fmla="*/ 138112 w 692944"/>
              <a:gd name="connsiteY6" fmla="*/ 364331 h 593709"/>
              <a:gd name="connsiteX7" fmla="*/ 73819 w 692944"/>
              <a:gd name="connsiteY7" fmla="*/ 350043 h 593709"/>
              <a:gd name="connsiteX8" fmla="*/ 0 w 692944"/>
              <a:gd name="connsiteY8" fmla="*/ 400050 h 593709"/>
              <a:gd name="connsiteX0" fmla="*/ 0 w 692944"/>
              <a:gd name="connsiteY0" fmla="*/ 400050 h 593709"/>
              <a:gd name="connsiteX1" fmla="*/ 191787 w 692944"/>
              <a:gd name="connsiteY1" fmla="*/ 593709 h 593709"/>
              <a:gd name="connsiteX2" fmla="*/ 276869 w 692944"/>
              <a:gd name="connsiteY2" fmla="*/ 530463 h 593709"/>
              <a:gd name="connsiteX3" fmla="*/ 692944 w 692944"/>
              <a:gd name="connsiteY3" fmla="*/ 26193 h 593709"/>
              <a:gd name="connsiteX4" fmla="*/ 676275 w 692944"/>
              <a:gd name="connsiteY4" fmla="*/ 0 h 593709"/>
              <a:gd name="connsiteX5" fmla="*/ 211931 w 692944"/>
              <a:gd name="connsiteY5" fmla="*/ 478631 h 593709"/>
              <a:gd name="connsiteX6" fmla="*/ 138112 w 692944"/>
              <a:gd name="connsiteY6" fmla="*/ 364331 h 593709"/>
              <a:gd name="connsiteX7" fmla="*/ 73819 w 692944"/>
              <a:gd name="connsiteY7" fmla="*/ 350043 h 593709"/>
              <a:gd name="connsiteX8" fmla="*/ 0 w 692944"/>
              <a:gd name="connsiteY8" fmla="*/ 400050 h 593709"/>
              <a:gd name="connsiteX0" fmla="*/ 0 w 676275"/>
              <a:gd name="connsiteY0" fmla="*/ 400050 h 593709"/>
              <a:gd name="connsiteX1" fmla="*/ 191787 w 676275"/>
              <a:gd name="connsiteY1" fmla="*/ 593709 h 593709"/>
              <a:gd name="connsiteX2" fmla="*/ 276869 w 676275"/>
              <a:gd name="connsiteY2" fmla="*/ 530463 h 593709"/>
              <a:gd name="connsiteX3" fmla="*/ 663889 w 676275"/>
              <a:gd name="connsiteY3" fmla="*/ 42173 h 593709"/>
              <a:gd name="connsiteX4" fmla="*/ 676275 w 676275"/>
              <a:gd name="connsiteY4" fmla="*/ 0 h 593709"/>
              <a:gd name="connsiteX5" fmla="*/ 211931 w 676275"/>
              <a:gd name="connsiteY5" fmla="*/ 478631 h 593709"/>
              <a:gd name="connsiteX6" fmla="*/ 138112 w 676275"/>
              <a:gd name="connsiteY6" fmla="*/ 364331 h 593709"/>
              <a:gd name="connsiteX7" fmla="*/ 73819 w 676275"/>
              <a:gd name="connsiteY7" fmla="*/ 350043 h 593709"/>
              <a:gd name="connsiteX8" fmla="*/ 0 w 676275"/>
              <a:gd name="connsiteY8" fmla="*/ 400050 h 593709"/>
              <a:gd name="connsiteX0" fmla="*/ 0 w 663889"/>
              <a:gd name="connsiteY0" fmla="*/ 384070 h 577729"/>
              <a:gd name="connsiteX1" fmla="*/ 191787 w 663889"/>
              <a:gd name="connsiteY1" fmla="*/ 577729 h 577729"/>
              <a:gd name="connsiteX2" fmla="*/ 276869 w 663889"/>
              <a:gd name="connsiteY2" fmla="*/ 514483 h 577729"/>
              <a:gd name="connsiteX3" fmla="*/ 663889 w 663889"/>
              <a:gd name="connsiteY3" fmla="*/ 26193 h 577729"/>
              <a:gd name="connsiteX4" fmla="*/ 642862 w 663889"/>
              <a:gd name="connsiteY4" fmla="*/ 0 h 577729"/>
              <a:gd name="connsiteX5" fmla="*/ 211931 w 663889"/>
              <a:gd name="connsiteY5" fmla="*/ 462651 h 577729"/>
              <a:gd name="connsiteX6" fmla="*/ 138112 w 663889"/>
              <a:gd name="connsiteY6" fmla="*/ 348351 h 577729"/>
              <a:gd name="connsiteX7" fmla="*/ 73819 w 663889"/>
              <a:gd name="connsiteY7" fmla="*/ 334063 h 577729"/>
              <a:gd name="connsiteX8" fmla="*/ 0 w 663889"/>
              <a:gd name="connsiteY8" fmla="*/ 384070 h 577729"/>
              <a:gd name="connsiteX0" fmla="*/ 0 w 663889"/>
              <a:gd name="connsiteY0" fmla="*/ 384070 h 577729"/>
              <a:gd name="connsiteX1" fmla="*/ 191787 w 663889"/>
              <a:gd name="connsiteY1" fmla="*/ 577729 h 577729"/>
              <a:gd name="connsiteX2" fmla="*/ 276869 w 663889"/>
              <a:gd name="connsiteY2" fmla="*/ 514483 h 577729"/>
              <a:gd name="connsiteX3" fmla="*/ 663889 w 663889"/>
              <a:gd name="connsiteY3" fmla="*/ 26193 h 577729"/>
              <a:gd name="connsiteX4" fmla="*/ 642862 w 663889"/>
              <a:gd name="connsiteY4" fmla="*/ 0 h 577729"/>
              <a:gd name="connsiteX5" fmla="*/ 226458 w 663889"/>
              <a:gd name="connsiteY5" fmla="*/ 426333 h 577729"/>
              <a:gd name="connsiteX6" fmla="*/ 138112 w 663889"/>
              <a:gd name="connsiteY6" fmla="*/ 348351 h 577729"/>
              <a:gd name="connsiteX7" fmla="*/ 73819 w 663889"/>
              <a:gd name="connsiteY7" fmla="*/ 334063 h 577729"/>
              <a:gd name="connsiteX8" fmla="*/ 0 w 663889"/>
              <a:gd name="connsiteY8" fmla="*/ 384070 h 577729"/>
              <a:gd name="connsiteX0" fmla="*/ 0 w 663889"/>
              <a:gd name="connsiteY0" fmla="*/ 384070 h 577729"/>
              <a:gd name="connsiteX1" fmla="*/ 191787 w 663889"/>
              <a:gd name="connsiteY1" fmla="*/ 577729 h 577729"/>
              <a:gd name="connsiteX2" fmla="*/ 276869 w 663889"/>
              <a:gd name="connsiteY2" fmla="*/ 514483 h 577729"/>
              <a:gd name="connsiteX3" fmla="*/ 663889 w 663889"/>
              <a:gd name="connsiteY3" fmla="*/ 26193 h 577729"/>
              <a:gd name="connsiteX4" fmla="*/ 642862 w 663889"/>
              <a:gd name="connsiteY4" fmla="*/ 0 h 577729"/>
              <a:gd name="connsiteX5" fmla="*/ 226458 w 663889"/>
              <a:gd name="connsiteY5" fmla="*/ 426333 h 577729"/>
              <a:gd name="connsiteX6" fmla="*/ 177336 w 663889"/>
              <a:gd name="connsiteY6" fmla="*/ 329466 h 577729"/>
              <a:gd name="connsiteX7" fmla="*/ 73819 w 663889"/>
              <a:gd name="connsiteY7" fmla="*/ 334063 h 577729"/>
              <a:gd name="connsiteX8" fmla="*/ 0 w 663889"/>
              <a:gd name="connsiteY8" fmla="*/ 384070 h 577729"/>
              <a:gd name="connsiteX0" fmla="*/ 0 w 663889"/>
              <a:gd name="connsiteY0" fmla="*/ 384070 h 577729"/>
              <a:gd name="connsiteX1" fmla="*/ 191787 w 663889"/>
              <a:gd name="connsiteY1" fmla="*/ 577729 h 577729"/>
              <a:gd name="connsiteX2" fmla="*/ 276869 w 663889"/>
              <a:gd name="connsiteY2" fmla="*/ 514483 h 577729"/>
              <a:gd name="connsiteX3" fmla="*/ 663889 w 663889"/>
              <a:gd name="connsiteY3" fmla="*/ 26193 h 577729"/>
              <a:gd name="connsiteX4" fmla="*/ 642862 w 663889"/>
              <a:gd name="connsiteY4" fmla="*/ 0 h 577729"/>
              <a:gd name="connsiteX5" fmla="*/ 226458 w 663889"/>
              <a:gd name="connsiteY5" fmla="*/ 426333 h 577729"/>
              <a:gd name="connsiteX6" fmla="*/ 177336 w 663889"/>
              <a:gd name="connsiteY6" fmla="*/ 329466 h 577729"/>
              <a:gd name="connsiteX7" fmla="*/ 101421 w 663889"/>
              <a:gd name="connsiteY7" fmla="*/ 316630 h 577729"/>
              <a:gd name="connsiteX8" fmla="*/ 0 w 663889"/>
              <a:gd name="connsiteY8" fmla="*/ 384070 h 577729"/>
              <a:gd name="connsiteX0" fmla="*/ 0 w 614496"/>
              <a:gd name="connsiteY0" fmla="*/ 356468 h 577729"/>
              <a:gd name="connsiteX1" fmla="*/ 142394 w 614496"/>
              <a:gd name="connsiteY1" fmla="*/ 577729 h 577729"/>
              <a:gd name="connsiteX2" fmla="*/ 227476 w 614496"/>
              <a:gd name="connsiteY2" fmla="*/ 514483 h 577729"/>
              <a:gd name="connsiteX3" fmla="*/ 614496 w 614496"/>
              <a:gd name="connsiteY3" fmla="*/ 26193 h 577729"/>
              <a:gd name="connsiteX4" fmla="*/ 593469 w 614496"/>
              <a:gd name="connsiteY4" fmla="*/ 0 h 577729"/>
              <a:gd name="connsiteX5" fmla="*/ 177065 w 614496"/>
              <a:gd name="connsiteY5" fmla="*/ 426333 h 577729"/>
              <a:gd name="connsiteX6" fmla="*/ 127943 w 614496"/>
              <a:gd name="connsiteY6" fmla="*/ 329466 h 577729"/>
              <a:gd name="connsiteX7" fmla="*/ 52028 w 614496"/>
              <a:gd name="connsiteY7" fmla="*/ 316630 h 577729"/>
              <a:gd name="connsiteX8" fmla="*/ 0 w 614496"/>
              <a:gd name="connsiteY8" fmla="*/ 356468 h 577729"/>
              <a:gd name="connsiteX0" fmla="*/ 0 w 609234"/>
              <a:gd name="connsiteY0" fmla="*/ 353230 h 577729"/>
              <a:gd name="connsiteX1" fmla="*/ 137132 w 609234"/>
              <a:gd name="connsiteY1" fmla="*/ 577729 h 577729"/>
              <a:gd name="connsiteX2" fmla="*/ 222214 w 609234"/>
              <a:gd name="connsiteY2" fmla="*/ 514483 h 577729"/>
              <a:gd name="connsiteX3" fmla="*/ 609234 w 609234"/>
              <a:gd name="connsiteY3" fmla="*/ 26193 h 577729"/>
              <a:gd name="connsiteX4" fmla="*/ 588207 w 609234"/>
              <a:gd name="connsiteY4" fmla="*/ 0 h 577729"/>
              <a:gd name="connsiteX5" fmla="*/ 171803 w 609234"/>
              <a:gd name="connsiteY5" fmla="*/ 426333 h 577729"/>
              <a:gd name="connsiteX6" fmla="*/ 122681 w 609234"/>
              <a:gd name="connsiteY6" fmla="*/ 329466 h 577729"/>
              <a:gd name="connsiteX7" fmla="*/ 46766 w 609234"/>
              <a:gd name="connsiteY7" fmla="*/ 316630 h 577729"/>
              <a:gd name="connsiteX8" fmla="*/ 0 w 609234"/>
              <a:gd name="connsiteY8" fmla="*/ 353230 h 577729"/>
              <a:gd name="connsiteX0" fmla="*/ 0 w 609234"/>
              <a:gd name="connsiteY0" fmla="*/ 353230 h 577729"/>
              <a:gd name="connsiteX1" fmla="*/ 137132 w 609234"/>
              <a:gd name="connsiteY1" fmla="*/ 577729 h 577729"/>
              <a:gd name="connsiteX2" fmla="*/ 222214 w 609234"/>
              <a:gd name="connsiteY2" fmla="*/ 514483 h 577729"/>
              <a:gd name="connsiteX3" fmla="*/ 609234 w 609234"/>
              <a:gd name="connsiteY3" fmla="*/ 26193 h 577729"/>
              <a:gd name="connsiteX4" fmla="*/ 588207 w 609234"/>
              <a:gd name="connsiteY4" fmla="*/ 0 h 577729"/>
              <a:gd name="connsiteX5" fmla="*/ 171803 w 609234"/>
              <a:gd name="connsiteY5" fmla="*/ 426333 h 577729"/>
              <a:gd name="connsiteX6" fmla="*/ 122681 w 609234"/>
              <a:gd name="connsiteY6" fmla="*/ 329466 h 577729"/>
              <a:gd name="connsiteX7" fmla="*/ 46766 w 609234"/>
              <a:gd name="connsiteY7" fmla="*/ 316630 h 577729"/>
              <a:gd name="connsiteX8" fmla="*/ 0 w 609234"/>
              <a:gd name="connsiteY8" fmla="*/ 353230 h 577729"/>
              <a:gd name="connsiteX0" fmla="*/ 0 w 609234"/>
              <a:gd name="connsiteY0" fmla="*/ 353230 h 577729"/>
              <a:gd name="connsiteX1" fmla="*/ 137132 w 609234"/>
              <a:gd name="connsiteY1" fmla="*/ 577729 h 577729"/>
              <a:gd name="connsiteX2" fmla="*/ 222214 w 609234"/>
              <a:gd name="connsiteY2" fmla="*/ 514483 h 577729"/>
              <a:gd name="connsiteX3" fmla="*/ 609234 w 609234"/>
              <a:gd name="connsiteY3" fmla="*/ 26193 h 577729"/>
              <a:gd name="connsiteX4" fmla="*/ 588207 w 609234"/>
              <a:gd name="connsiteY4" fmla="*/ 0 h 577729"/>
              <a:gd name="connsiteX5" fmla="*/ 171803 w 609234"/>
              <a:gd name="connsiteY5" fmla="*/ 426333 h 577729"/>
              <a:gd name="connsiteX6" fmla="*/ 122681 w 609234"/>
              <a:gd name="connsiteY6" fmla="*/ 329466 h 577729"/>
              <a:gd name="connsiteX7" fmla="*/ 46766 w 609234"/>
              <a:gd name="connsiteY7" fmla="*/ 316630 h 577729"/>
              <a:gd name="connsiteX8" fmla="*/ 0 w 609234"/>
              <a:gd name="connsiteY8" fmla="*/ 353230 h 577729"/>
              <a:gd name="connsiteX0" fmla="*/ 0 w 609234"/>
              <a:gd name="connsiteY0" fmla="*/ 353230 h 577729"/>
              <a:gd name="connsiteX1" fmla="*/ 137132 w 609234"/>
              <a:gd name="connsiteY1" fmla="*/ 577729 h 577729"/>
              <a:gd name="connsiteX2" fmla="*/ 222214 w 609234"/>
              <a:gd name="connsiteY2" fmla="*/ 514483 h 577729"/>
              <a:gd name="connsiteX3" fmla="*/ 609234 w 609234"/>
              <a:gd name="connsiteY3" fmla="*/ 26193 h 577729"/>
              <a:gd name="connsiteX4" fmla="*/ 588207 w 609234"/>
              <a:gd name="connsiteY4" fmla="*/ 0 h 577729"/>
              <a:gd name="connsiteX5" fmla="*/ 171803 w 609234"/>
              <a:gd name="connsiteY5" fmla="*/ 426333 h 577729"/>
              <a:gd name="connsiteX6" fmla="*/ 122681 w 609234"/>
              <a:gd name="connsiteY6" fmla="*/ 329466 h 577729"/>
              <a:gd name="connsiteX7" fmla="*/ 46766 w 609234"/>
              <a:gd name="connsiteY7" fmla="*/ 316630 h 577729"/>
              <a:gd name="connsiteX8" fmla="*/ 0 w 609234"/>
              <a:gd name="connsiteY8" fmla="*/ 353230 h 577729"/>
              <a:gd name="connsiteX0" fmla="*/ 0 w 609234"/>
              <a:gd name="connsiteY0" fmla="*/ 353230 h 577729"/>
              <a:gd name="connsiteX1" fmla="*/ 137132 w 609234"/>
              <a:gd name="connsiteY1" fmla="*/ 577729 h 577729"/>
              <a:gd name="connsiteX2" fmla="*/ 222214 w 609234"/>
              <a:gd name="connsiteY2" fmla="*/ 514483 h 577729"/>
              <a:gd name="connsiteX3" fmla="*/ 609234 w 609234"/>
              <a:gd name="connsiteY3" fmla="*/ 26193 h 577729"/>
              <a:gd name="connsiteX4" fmla="*/ 588207 w 609234"/>
              <a:gd name="connsiteY4" fmla="*/ 0 h 577729"/>
              <a:gd name="connsiteX5" fmla="*/ 171803 w 609234"/>
              <a:gd name="connsiteY5" fmla="*/ 426333 h 577729"/>
              <a:gd name="connsiteX6" fmla="*/ 122681 w 609234"/>
              <a:gd name="connsiteY6" fmla="*/ 329466 h 577729"/>
              <a:gd name="connsiteX7" fmla="*/ 46766 w 609234"/>
              <a:gd name="connsiteY7" fmla="*/ 316630 h 577729"/>
              <a:gd name="connsiteX8" fmla="*/ 0 w 609234"/>
              <a:gd name="connsiteY8" fmla="*/ 353230 h 577729"/>
              <a:gd name="connsiteX0" fmla="*/ 0 w 609234"/>
              <a:gd name="connsiteY0" fmla="*/ 353230 h 577729"/>
              <a:gd name="connsiteX1" fmla="*/ 137132 w 609234"/>
              <a:gd name="connsiteY1" fmla="*/ 577729 h 577729"/>
              <a:gd name="connsiteX2" fmla="*/ 222214 w 609234"/>
              <a:gd name="connsiteY2" fmla="*/ 514483 h 577729"/>
              <a:gd name="connsiteX3" fmla="*/ 609234 w 609234"/>
              <a:gd name="connsiteY3" fmla="*/ 26193 h 577729"/>
              <a:gd name="connsiteX4" fmla="*/ 588207 w 609234"/>
              <a:gd name="connsiteY4" fmla="*/ 0 h 577729"/>
              <a:gd name="connsiteX5" fmla="*/ 171803 w 609234"/>
              <a:gd name="connsiteY5" fmla="*/ 426333 h 577729"/>
              <a:gd name="connsiteX6" fmla="*/ 122681 w 609234"/>
              <a:gd name="connsiteY6" fmla="*/ 329466 h 577729"/>
              <a:gd name="connsiteX7" fmla="*/ 46766 w 609234"/>
              <a:gd name="connsiteY7" fmla="*/ 316630 h 577729"/>
              <a:gd name="connsiteX8" fmla="*/ 0 w 609234"/>
              <a:gd name="connsiteY8" fmla="*/ 353230 h 577729"/>
              <a:gd name="connsiteX0" fmla="*/ 0 w 605186"/>
              <a:gd name="connsiteY0" fmla="*/ 353230 h 577729"/>
              <a:gd name="connsiteX1" fmla="*/ 137132 w 605186"/>
              <a:gd name="connsiteY1" fmla="*/ 577729 h 577729"/>
              <a:gd name="connsiteX2" fmla="*/ 222214 w 605186"/>
              <a:gd name="connsiteY2" fmla="*/ 514483 h 577729"/>
              <a:gd name="connsiteX3" fmla="*/ 605186 w 605186"/>
              <a:gd name="connsiteY3" fmla="*/ 25788 h 577729"/>
              <a:gd name="connsiteX4" fmla="*/ 588207 w 605186"/>
              <a:gd name="connsiteY4" fmla="*/ 0 h 577729"/>
              <a:gd name="connsiteX5" fmla="*/ 171803 w 605186"/>
              <a:gd name="connsiteY5" fmla="*/ 426333 h 577729"/>
              <a:gd name="connsiteX6" fmla="*/ 122681 w 605186"/>
              <a:gd name="connsiteY6" fmla="*/ 329466 h 577729"/>
              <a:gd name="connsiteX7" fmla="*/ 46766 w 605186"/>
              <a:gd name="connsiteY7" fmla="*/ 316630 h 577729"/>
              <a:gd name="connsiteX8" fmla="*/ 0 w 605186"/>
              <a:gd name="connsiteY8" fmla="*/ 353230 h 577729"/>
              <a:gd name="connsiteX0" fmla="*/ 0 w 605186"/>
              <a:gd name="connsiteY0" fmla="*/ 349587 h 574086"/>
              <a:gd name="connsiteX1" fmla="*/ 137132 w 605186"/>
              <a:gd name="connsiteY1" fmla="*/ 574086 h 574086"/>
              <a:gd name="connsiteX2" fmla="*/ 222214 w 605186"/>
              <a:gd name="connsiteY2" fmla="*/ 510840 h 574086"/>
              <a:gd name="connsiteX3" fmla="*/ 605186 w 605186"/>
              <a:gd name="connsiteY3" fmla="*/ 22145 h 574086"/>
              <a:gd name="connsiteX4" fmla="*/ 589017 w 605186"/>
              <a:gd name="connsiteY4" fmla="*/ 0 h 574086"/>
              <a:gd name="connsiteX5" fmla="*/ 171803 w 605186"/>
              <a:gd name="connsiteY5" fmla="*/ 422690 h 574086"/>
              <a:gd name="connsiteX6" fmla="*/ 122681 w 605186"/>
              <a:gd name="connsiteY6" fmla="*/ 325823 h 574086"/>
              <a:gd name="connsiteX7" fmla="*/ 46766 w 605186"/>
              <a:gd name="connsiteY7" fmla="*/ 312987 h 574086"/>
              <a:gd name="connsiteX8" fmla="*/ 0 w 605186"/>
              <a:gd name="connsiteY8" fmla="*/ 349587 h 574086"/>
              <a:gd name="connsiteX0" fmla="*/ 0 w 605186"/>
              <a:gd name="connsiteY0" fmla="*/ 349587 h 574086"/>
              <a:gd name="connsiteX1" fmla="*/ 137132 w 605186"/>
              <a:gd name="connsiteY1" fmla="*/ 574086 h 574086"/>
              <a:gd name="connsiteX2" fmla="*/ 222214 w 605186"/>
              <a:gd name="connsiteY2" fmla="*/ 510840 h 574086"/>
              <a:gd name="connsiteX3" fmla="*/ 605186 w 605186"/>
              <a:gd name="connsiteY3" fmla="*/ 22145 h 574086"/>
              <a:gd name="connsiteX4" fmla="*/ 589017 w 605186"/>
              <a:gd name="connsiteY4" fmla="*/ 0 h 574086"/>
              <a:gd name="connsiteX5" fmla="*/ 171803 w 605186"/>
              <a:gd name="connsiteY5" fmla="*/ 422690 h 574086"/>
              <a:gd name="connsiteX6" fmla="*/ 122681 w 605186"/>
              <a:gd name="connsiteY6" fmla="*/ 325823 h 574086"/>
              <a:gd name="connsiteX7" fmla="*/ 46766 w 605186"/>
              <a:gd name="connsiteY7" fmla="*/ 312987 h 574086"/>
              <a:gd name="connsiteX8" fmla="*/ 0 w 605186"/>
              <a:gd name="connsiteY8" fmla="*/ 349587 h 574086"/>
              <a:gd name="connsiteX0" fmla="*/ 0 w 605186"/>
              <a:gd name="connsiteY0" fmla="*/ 349587 h 574086"/>
              <a:gd name="connsiteX1" fmla="*/ 137132 w 605186"/>
              <a:gd name="connsiteY1" fmla="*/ 574086 h 574086"/>
              <a:gd name="connsiteX2" fmla="*/ 222214 w 605186"/>
              <a:gd name="connsiteY2" fmla="*/ 510840 h 574086"/>
              <a:gd name="connsiteX3" fmla="*/ 605186 w 605186"/>
              <a:gd name="connsiteY3" fmla="*/ 22145 h 574086"/>
              <a:gd name="connsiteX4" fmla="*/ 589017 w 605186"/>
              <a:gd name="connsiteY4" fmla="*/ 0 h 574086"/>
              <a:gd name="connsiteX5" fmla="*/ 171803 w 605186"/>
              <a:gd name="connsiteY5" fmla="*/ 422690 h 574086"/>
              <a:gd name="connsiteX6" fmla="*/ 122681 w 605186"/>
              <a:gd name="connsiteY6" fmla="*/ 325823 h 574086"/>
              <a:gd name="connsiteX7" fmla="*/ 46766 w 605186"/>
              <a:gd name="connsiteY7" fmla="*/ 312987 h 574086"/>
              <a:gd name="connsiteX8" fmla="*/ 0 w 605186"/>
              <a:gd name="connsiteY8" fmla="*/ 349587 h 574086"/>
              <a:gd name="connsiteX0" fmla="*/ 0 w 605186"/>
              <a:gd name="connsiteY0" fmla="*/ 349587 h 574086"/>
              <a:gd name="connsiteX1" fmla="*/ 137132 w 605186"/>
              <a:gd name="connsiteY1" fmla="*/ 574086 h 574086"/>
              <a:gd name="connsiteX2" fmla="*/ 222214 w 605186"/>
              <a:gd name="connsiteY2" fmla="*/ 510840 h 574086"/>
              <a:gd name="connsiteX3" fmla="*/ 605186 w 605186"/>
              <a:gd name="connsiteY3" fmla="*/ 22145 h 574086"/>
              <a:gd name="connsiteX4" fmla="*/ 589017 w 605186"/>
              <a:gd name="connsiteY4" fmla="*/ 0 h 574086"/>
              <a:gd name="connsiteX5" fmla="*/ 175446 w 605186"/>
              <a:gd name="connsiteY5" fmla="*/ 421880 h 574086"/>
              <a:gd name="connsiteX6" fmla="*/ 122681 w 605186"/>
              <a:gd name="connsiteY6" fmla="*/ 325823 h 574086"/>
              <a:gd name="connsiteX7" fmla="*/ 46766 w 605186"/>
              <a:gd name="connsiteY7" fmla="*/ 312987 h 574086"/>
              <a:gd name="connsiteX8" fmla="*/ 0 w 605186"/>
              <a:gd name="connsiteY8" fmla="*/ 349587 h 574086"/>
              <a:gd name="connsiteX0" fmla="*/ 0 w 605186"/>
              <a:gd name="connsiteY0" fmla="*/ 349587 h 574086"/>
              <a:gd name="connsiteX1" fmla="*/ 137132 w 605186"/>
              <a:gd name="connsiteY1" fmla="*/ 574086 h 574086"/>
              <a:gd name="connsiteX2" fmla="*/ 222214 w 605186"/>
              <a:gd name="connsiteY2" fmla="*/ 510840 h 574086"/>
              <a:gd name="connsiteX3" fmla="*/ 605186 w 605186"/>
              <a:gd name="connsiteY3" fmla="*/ 22145 h 574086"/>
              <a:gd name="connsiteX4" fmla="*/ 589017 w 605186"/>
              <a:gd name="connsiteY4" fmla="*/ 0 h 574086"/>
              <a:gd name="connsiteX5" fmla="*/ 175446 w 605186"/>
              <a:gd name="connsiteY5" fmla="*/ 421880 h 574086"/>
              <a:gd name="connsiteX6" fmla="*/ 122681 w 605186"/>
              <a:gd name="connsiteY6" fmla="*/ 325823 h 574086"/>
              <a:gd name="connsiteX7" fmla="*/ 46766 w 605186"/>
              <a:gd name="connsiteY7" fmla="*/ 312987 h 574086"/>
              <a:gd name="connsiteX8" fmla="*/ 0 w 605186"/>
              <a:gd name="connsiteY8" fmla="*/ 349587 h 574086"/>
              <a:gd name="connsiteX0" fmla="*/ 0 w 605186"/>
              <a:gd name="connsiteY0" fmla="*/ 349587 h 573681"/>
              <a:gd name="connsiteX1" fmla="*/ 137132 w 605186"/>
              <a:gd name="connsiteY1" fmla="*/ 573681 h 573681"/>
              <a:gd name="connsiteX2" fmla="*/ 222214 w 605186"/>
              <a:gd name="connsiteY2" fmla="*/ 510840 h 573681"/>
              <a:gd name="connsiteX3" fmla="*/ 605186 w 605186"/>
              <a:gd name="connsiteY3" fmla="*/ 22145 h 573681"/>
              <a:gd name="connsiteX4" fmla="*/ 589017 w 605186"/>
              <a:gd name="connsiteY4" fmla="*/ 0 h 573681"/>
              <a:gd name="connsiteX5" fmla="*/ 175446 w 605186"/>
              <a:gd name="connsiteY5" fmla="*/ 421880 h 573681"/>
              <a:gd name="connsiteX6" fmla="*/ 122681 w 605186"/>
              <a:gd name="connsiteY6" fmla="*/ 325823 h 573681"/>
              <a:gd name="connsiteX7" fmla="*/ 46766 w 605186"/>
              <a:gd name="connsiteY7" fmla="*/ 312987 h 573681"/>
              <a:gd name="connsiteX8" fmla="*/ 0 w 605186"/>
              <a:gd name="connsiteY8" fmla="*/ 349587 h 573681"/>
              <a:gd name="connsiteX0" fmla="*/ 0 w 605186"/>
              <a:gd name="connsiteY0" fmla="*/ 349587 h 573681"/>
              <a:gd name="connsiteX1" fmla="*/ 137132 w 605186"/>
              <a:gd name="connsiteY1" fmla="*/ 573681 h 573681"/>
              <a:gd name="connsiteX2" fmla="*/ 222214 w 605186"/>
              <a:gd name="connsiteY2" fmla="*/ 510840 h 573681"/>
              <a:gd name="connsiteX3" fmla="*/ 605186 w 605186"/>
              <a:gd name="connsiteY3" fmla="*/ 22145 h 573681"/>
              <a:gd name="connsiteX4" fmla="*/ 589017 w 605186"/>
              <a:gd name="connsiteY4" fmla="*/ 0 h 573681"/>
              <a:gd name="connsiteX5" fmla="*/ 175446 w 605186"/>
              <a:gd name="connsiteY5" fmla="*/ 421880 h 573681"/>
              <a:gd name="connsiteX6" fmla="*/ 122681 w 605186"/>
              <a:gd name="connsiteY6" fmla="*/ 325823 h 573681"/>
              <a:gd name="connsiteX7" fmla="*/ 46766 w 605186"/>
              <a:gd name="connsiteY7" fmla="*/ 312987 h 573681"/>
              <a:gd name="connsiteX8" fmla="*/ 0 w 605186"/>
              <a:gd name="connsiteY8" fmla="*/ 349587 h 573681"/>
              <a:gd name="connsiteX0" fmla="*/ 0 w 605186"/>
              <a:gd name="connsiteY0" fmla="*/ 349587 h 573681"/>
              <a:gd name="connsiteX1" fmla="*/ 137132 w 605186"/>
              <a:gd name="connsiteY1" fmla="*/ 573681 h 573681"/>
              <a:gd name="connsiteX2" fmla="*/ 222214 w 605186"/>
              <a:gd name="connsiteY2" fmla="*/ 510840 h 573681"/>
              <a:gd name="connsiteX3" fmla="*/ 605186 w 605186"/>
              <a:gd name="connsiteY3" fmla="*/ 22145 h 573681"/>
              <a:gd name="connsiteX4" fmla="*/ 589017 w 605186"/>
              <a:gd name="connsiteY4" fmla="*/ 0 h 573681"/>
              <a:gd name="connsiteX5" fmla="*/ 175446 w 605186"/>
              <a:gd name="connsiteY5" fmla="*/ 421880 h 573681"/>
              <a:gd name="connsiteX6" fmla="*/ 122681 w 605186"/>
              <a:gd name="connsiteY6" fmla="*/ 325823 h 573681"/>
              <a:gd name="connsiteX7" fmla="*/ 46766 w 605186"/>
              <a:gd name="connsiteY7" fmla="*/ 312987 h 573681"/>
              <a:gd name="connsiteX8" fmla="*/ 0 w 605186"/>
              <a:gd name="connsiteY8" fmla="*/ 349587 h 573681"/>
              <a:gd name="connsiteX0" fmla="*/ 0 w 605186"/>
              <a:gd name="connsiteY0" fmla="*/ 349587 h 573681"/>
              <a:gd name="connsiteX1" fmla="*/ 137132 w 605186"/>
              <a:gd name="connsiteY1" fmla="*/ 573681 h 573681"/>
              <a:gd name="connsiteX2" fmla="*/ 222214 w 605186"/>
              <a:gd name="connsiteY2" fmla="*/ 510840 h 573681"/>
              <a:gd name="connsiteX3" fmla="*/ 605186 w 605186"/>
              <a:gd name="connsiteY3" fmla="*/ 22145 h 573681"/>
              <a:gd name="connsiteX4" fmla="*/ 589017 w 605186"/>
              <a:gd name="connsiteY4" fmla="*/ 0 h 573681"/>
              <a:gd name="connsiteX5" fmla="*/ 175446 w 605186"/>
              <a:gd name="connsiteY5" fmla="*/ 421880 h 573681"/>
              <a:gd name="connsiteX6" fmla="*/ 122681 w 605186"/>
              <a:gd name="connsiteY6" fmla="*/ 325823 h 573681"/>
              <a:gd name="connsiteX7" fmla="*/ 64577 w 605186"/>
              <a:gd name="connsiteY7" fmla="*/ 304082 h 573681"/>
              <a:gd name="connsiteX8" fmla="*/ 0 w 605186"/>
              <a:gd name="connsiteY8" fmla="*/ 349587 h 573681"/>
              <a:gd name="connsiteX0" fmla="*/ 44 w 605230"/>
              <a:gd name="connsiteY0" fmla="*/ 349587 h 573681"/>
              <a:gd name="connsiteX1" fmla="*/ 137176 w 605230"/>
              <a:gd name="connsiteY1" fmla="*/ 573681 h 573681"/>
              <a:gd name="connsiteX2" fmla="*/ 222258 w 605230"/>
              <a:gd name="connsiteY2" fmla="*/ 510840 h 573681"/>
              <a:gd name="connsiteX3" fmla="*/ 605230 w 605230"/>
              <a:gd name="connsiteY3" fmla="*/ 22145 h 573681"/>
              <a:gd name="connsiteX4" fmla="*/ 589061 w 605230"/>
              <a:gd name="connsiteY4" fmla="*/ 0 h 573681"/>
              <a:gd name="connsiteX5" fmla="*/ 175490 w 605230"/>
              <a:gd name="connsiteY5" fmla="*/ 421880 h 573681"/>
              <a:gd name="connsiteX6" fmla="*/ 122725 w 605230"/>
              <a:gd name="connsiteY6" fmla="*/ 325823 h 573681"/>
              <a:gd name="connsiteX7" fmla="*/ 44 w 605230"/>
              <a:gd name="connsiteY7" fmla="*/ 349587 h 573681"/>
              <a:gd name="connsiteX0" fmla="*/ 0 w 605186"/>
              <a:gd name="connsiteY0" fmla="*/ 349587 h 573681"/>
              <a:gd name="connsiteX1" fmla="*/ 137132 w 605186"/>
              <a:gd name="connsiteY1" fmla="*/ 573681 h 573681"/>
              <a:gd name="connsiteX2" fmla="*/ 222214 w 605186"/>
              <a:gd name="connsiteY2" fmla="*/ 510840 h 573681"/>
              <a:gd name="connsiteX3" fmla="*/ 605186 w 605186"/>
              <a:gd name="connsiteY3" fmla="*/ 22145 h 573681"/>
              <a:gd name="connsiteX4" fmla="*/ 589017 w 605186"/>
              <a:gd name="connsiteY4" fmla="*/ 0 h 573681"/>
              <a:gd name="connsiteX5" fmla="*/ 175446 w 605186"/>
              <a:gd name="connsiteY5" fmla="*/ 421880 h 573681"/>
              <a:gd name="connsiteX6" fmla="*/ 122681 w 605186"/>
              <a:gd name="connsiteY6" fmla="*/ 325823 h 573681"/>
              <a:gd name="connsiteX7" fmla="*/ 0 w 605186"/>
              <a:gd name="connsiteY7" fmla="*/ 349587 h 573681"/>
              <a:gd name="connsiteX0" fmla="*/ 0 w 605186"/>
              <a:gd name="connsiteY0" fmla="*/ 349587 h 573681"/>
              <a:gd name="connsiteX1" fmla="*/ 137132 w 605186"/>
              <a:gd name="connsiteY1" fmla="*/ 573681 h 573681"/>
              <a:gd name="connsiteX2" fmla="*/ 222214 w 605186"/>
              <a:gd name="connsiteY2" fmla="*/ 510840 h 573681"/>
              <a:gd name="connsiteX3" fmla="*/ 605186 w 605186"/>
              <a:gd name="connsiteY3" fmla="*/ 22145 h 573681"/>
              <a:gd name="connsiteX4" fmla="*/ 589017 w 605186"/>
              <a:gd name="connsiteY4" fmla="*/ 0 h 573681"/>
              <a:gd name="connsiteX5" fmla="*/ 175446 w 605186"/>
              <a:gd name="connsiteY5" fmla="*/ 421880 h 573681"/>
              <a:gd name="connsiteX6" fmla="*/ 122681 w 605186"/>
              <a:gd name="connsiteY6" fmla="*/ 325823 h 573681"/>
              <a:gd name="connsiteX7" fmla="*/ 0 w 605186"/>
              <a:gd name="connsiteY7" fmla="*/ 349587 h 573681"/>
              <a:gd name="connsiteX0" fmla="*/ 0 w 605186"/>
              <a:gd name="connsiteY0" fmla="*/ 349587 h 573681"/>
              <a:gd name="connsiteX1" fmla="*/ 137132 w 605186"/>
              <a:gd name="connsiteY1" fmla="*/ 573681 h 573681"/>
              <a:gd name="connsiteX2" fmla="*/ 222214 w 605186"/>
              <a:gd name="connsiteY2" fmla="*/ 510840 h 573681"/>
              <a:gd name="connsiteX3" fmla="*/ 605186 w 605186"/>
              <a:gd name="connsiteY3" fmla="*/ 22145 h 573681"/>
              <a:gd name="connsiteX4" fmla="*/ 589017 w 605186"/>
              <a:gd name="connsiteY4" fmla="*/ 0 h 573681"/>
              <a:gd name="connsiteX5" fmla="*/ 175446 w 605186"/>
              <a:gd name="connsiteY5" fmla="*/ 421880 h 573681"/>
              <a:gd name="connsiteX6" fmla="*/ 134015 w 605186"/>
              <a:gd name="connsiteY6" fmla="*/ 336348 h 573681"/>
              <a:gd name="connsiteX7" fmla="*/ 0 w 605186"/>
              <a:gd name="connsiteY7" fmla="*/ 349587 h 573681"/>
              <a:gd name="connsiteX0" fmla="*/ 0 w 605186"/>
              <a:gd name="connsiteY0" fmla="*/ 349587 h 573681"/>
              <a:gd name="connsiteX1" fmla="*/ 137132 w 605186"/>
              <a:gd name="connsiteY1" fmla="*/ 573681 h 573681"/>
              <a:gd name="connsiteX2" fmla="*/ 222214 w 605186"/>
              <a:gd name="connsiteY2" fmla="*/ 510840 h 573681"/>
              <a:gd name="connsiteX3" fmla="*/ 605186 w 605186"/>
              <a:gd name="connsiteY3" fmla="*/ 22145 h 573681"/>
              <a:gd name="connsiteX4" fmla="*/ 589017 w 605186"/>
              <a:gd name="connsiteY4" fmla="*/ 0 h 573681"/>
              <a:gd name="connsiteX5" fmla="*/ 175446 w 605186"/>
              <a:gd name="connsiteY5" fmla="*/ 421880 h 573681"/>
              <a:gd name="connsiteX6" fmla="*/ 134015 w 605186"/>
              <a:gd name="connsiteY6" fmla="*/ 336348 h 573681"/>
              <a:gd name="connsiteX7" fmla="*/ 0 w 605186"/>
              <a:gd name="connsiteY7" fmla="*/ 349587 h 573681"/>
              <a:gd name="connsiteX0" fmla="*/ 0 w 605186"/>
              <a:gd name="connsiteY0" fmla="*/ 349587 h 573681"/>
              <a:gd name="connsiteX1" fmla="*/ 137132 w 605186"/>
              <a:gd name="connsiteY1" fmla="*/ 573681 h 573681"/>
              <a:gd name="connsiteX2" fmla="*/ 222214 w 605186"/>
              <a:gd name="connsiteY2" fmla="*/ 510840 h 573681"/>
              <a:gd name="connsiteX3" fmla="*/ 605186 w 605186"/>
              <a:gd name="connsiteY3" fmla="*/ 22145 h 573681"/>
              <a:gd name="connsiteX4" fmla="*/ 589017 w 605186"/>
              <a:gd name="connsiteY4" fmla="*/ 0 h 573681"/>
              <a:gd name="connsiteX5" fmla="*/ 175446 w 605186"/>
              <a:gd name="connsiteY5" fmla="*/ 421880 h 573681"/>
              <a:gd name="connsiteX6" fmla="*/ 132801 w 605186"/>
              <a:gd name="connsiteY6" fmla="*/ 339991 h 573681"/>
              <a:gd name="connsiteX7" fmla="*/ 0 w 605186"/>
              <a:gd name="connsiteY7" fmla="*/ 349587 h 573681"/>
              <a:gd name="connsiteX0" fmla="*/ 0 w 605186"/>
              <a:gd name="connsiteY0" fmla="*/ 349587 h 573681"/>
              <a:gd name="connsiteX1" fmla="*/ 137132 w 605186"/>
              <a:gd name="connsiteY1" fmla="*/ 573681 h 573681"/>
              <a:gd name="connsiteX2" fmla="*/ 222214 w 605186"/>
              <a:gd name="connsiteY2" fmla="*/ 510840 h 573681"/>
              <a:gd name="connsiteX3" fmla="*/ 605186 w 605186"/>
              <a:gd name="connsiteY3" fmla="*/ 22145 h 573681"/>
              <a:gd name="connsiteX4" fmla="*/ 589017 w 605186"/>
              <a:gd name="connsiteY4" fmla="*/ 0 h 573681"/>
              <a:gd name="connsiteX5" fmla="*/ 175446 w 605186"/>
              <a:gd name="connsiteY5" fmla="*/ 421880 h 573681"/>
              <a:gd name="connsiteX6" fmla="*/ 132801 w 605186"/>
              <a:gd name="connsiteY6" fmla="*/ 339991 h 573681"/>
              <a:gd name="connsiteX7" fmla="*/ 0 w 605186"/>
              <a:gd name="connsiteY7" fmla="*/ 349587 h 573681"/>
              <a:gd name="connsiteX0" fmla="*/ 0 w 605186"/>
              <a:gd name="connsiteY0" fmla="*/ 349587 h 573681"/>
              <a:gd name="connsiteX1" fmla="*/ 137132 w 605186"/>
              <a:gd name="connsiteY1" fmla="*/ 573681 h 573681"/>
              <a:gd name="connsiteX2" fmla="*/ 222214 w 605186"/>
              <a:gd name="connsiteY2" fmla="*/ 510840 h 573681"/>
              <a:gd name="connsiteX3" fmla="*/ 605186 w 605186"/>
              <a:gd name="connsiteY3" fmla="*/ 22145 h 573681"/>
              <a:gd name="connsiteX4" fmla="*/ 589017 w 605186"/>
              <a:gd name="connsiteY4" fmla="*/ 0 h 573681"/>
              <a:gd name="connsiteX5" fmla="*/ 175446 w 605186"/>
              <a:gd name="connsiteY5" fmla="*/ 421880 h 573681"/>
              <a:gd name="connsiteX6" fmla="*/ 0 w 605186"/>
              <a:gd name="connsiteY6" fmla="*/ 349587 h 573681"/>
              <a:gd name="connsiteX0" fmla="*/ 0 w 605186"/>
              <a:gd name="connsiteY0" fmla="*/ 349587 h 573681"/>
              <a:gd name="connsiteX1" fmla="*/ 137132 w 605186"/>
              <a:gd name="connsiteY1" fmla="*/ 573681 h 573681"/>
              <a:gd name="connsiteX2" fmla="*/ 222214 w 605186"/>
              <a:gd name="connsiteY2" fmla="*/ 510840 h 573681"/>
              <a:gd name="connsiteX3" fmla="*/ 605186 w 605186"/>
              <a:gd name="connsiteY3" fmla="*/ 22145 h 573681"/>
              <a:gd name="connsiteX4" fmla="*/ 589017 w 605186"/>
              <a:gd name="connsiteY4" fmla="*/ 0 h 573681"/>
              <a:gd name="connsiteX5" fmla="*/ 175446 w 605186"/>
              <a:gd name="connsiteY5" fmla="*/ 421880 h 573681"/>
              <a:gd name="connsiteX6" fmla="*/ 0 w 605186"/>
              <a:gd name="connsiteY6" fmla="*/ 349587 h 573681"/>
              <a:gd name="connsiteX0" fmla="*/ 0 w 605186"/>
              <a:gd name="connsiteY0" fmla="*/ 349587 h 573681"/>
              <a:gd name="connsiteX1" fmla="*/ 137132 w 605186"/>
              <a:gd name="connsiteY1" fmla="*/ 573681 h 573681"/>
              <a:gd name="connsiteX2" fmla="*/ 222214 w 605186"/>
              <a:gd name="connsiteY2" fmla="*/ 510840 h 573681"/>
              <a:gd name="connsiteX3" fmla="*/ 605186 w 605186"/>
              <a:gd name="connsiteY3" fmla="*/ 22145 h 573681"/>
              <a:gd name="connsiteX4" fmla="*/ 589017 w 605186"/>
              <a:gd name="connsiteY4" fmla="*/ 0 h 573681"/>
              <a:gd name="connsiteX5" fmla="*/ 175446 w 605186"/>
              <a:gd name="connsiteY5" fmla="*/ 421880 h 573681"/>
              <a:gd name="connsiteX6" fmla="*/ 0 w 605186"/>
              <a:gd name="connsiteY6" fmla="*/ 349587 h 573681"/>
              <a:gd name="connsiteX0" fmla="*/ 0 w 605186"/>
              <a:gd name="connsiteY0" fmla="*/ 349587 h 573681"/>
              <a:gd name="connsiteX1" fmla="*/ 137132 w 605186"/>
              <a:gd name="connsiteY1" fmla="*/ 573681 h 573681"/>
              <a:gd name="connsiteX2" fmla="*/ 222214 w 605186"/>
              <a:gd name="connsiteY2" fmla="*/ 510840 h 573681"/>
              <a:gd name="connsiteX3" fmla="*/ 605186 w 605186"/>
              <a:gd name="connsiteY3" fmla="*/ 22145 h 573681"/>
              <a:gd name="connsiteX4" fmla="*/ 589017 w 605186"/>
              <a:gd name="connsiteY4" fmla="*/ 0 h 573681"/>
              <a:gd name="connsiteX5" fmla="*/ 175446 w 605186"/>
              <a:gd name="connsiteY5" fmla="*/ 421880 h 573681"/>
              <a:gd name="connsiteX6" fmla="*/ 0 w 605186"/>
              <a:gd name="connsiteY6" fmla="*/ 349587 h 573681"/>
              <a:gd name="connsiteX0" fmla="*/ 0 w 605186"/>
              <a:gd name="connsiteY0" fmla="*/ 349587 h 573681"/>
              <a:gd name="connsiteX1" fmla="*/ 137132 w 605186"/>
              <a:gd name="connsiteY1" fmla="*/ 573681 h 573681"/>
              <a:gd name="connsiteX2" fmla="*/ 222214 w 605186"/>
              <a:gd name="connsiteY2" fmla="*/ 510840 h 573681"/>
              <a:gd name="connsiteX3" fmla="*/ 605186 w 605186"/>
              <a:gd name="connsiteY3" fmla="*/ 22145 h 573681"/>
              <a:gd name="connsiteX4" fmla="*/ 589017 w 605186"/>
              <a:gd name="connsiteY4" fmla="*/ 0 h 573681"/>
              <a:gd name="connsiteX5" fmla="*/ 175446 w 605186"/>
              <a:gd name="connsiteY5" fmla="*/ 421880 h 573681"/>
              <a:gd name="connsiteX6" fmla="*/ 0 w 605186"/>
              <a:gd name="connsiteY6" fmla="*/ 349587 h 573681"/>
              <a:gd name="connsiteX0" fmla="*/ 0 w 605186"/>
              <a:gd name="connsiteY0" fmla="*/ 349587 h 573681"/>
              <a:gd name="connsiteX1" fmla="*/ 137132 w 605186"/>
              <a:gd name="connsiteY1" fmla="*/ 573681 h 573681"/>
              <a:gd name="connsiteX2" fmla="*/ 222214 w 605186"/>
              <a:gd name="connsiteY2" fmla="*/ 510840 h 573681"/>
              <a:gd name="connsiteX3" fmla="*/ 605186 w 605186"/>
              <a:gd name="connsiteY3" fmla="*/ 22145 h 573681"/>
              <a:gd name="connsiteX4" fmla="*/ 589017 w 605186"/>
              <a:gd name="connsiteY4" fmla="*/ 0 h 573681"/>
              <a:gd name="connsiteX5" fmla="*/ 175446 w 605186"/>
              <a:gd name="connsiteY5" fmla="*/ 421880 h 573681"/>
              <a:gd name="connsiteX6" fmla="*/ 0 w 605186"/>
              <a:gd name="connsiteY6" fmla="*/ 349587 h 573681"/>
              <a:gd name="connsiteX0" fmla="*/ 0 w 605186"/>
              <a:gd name="connsiteY0" fmla="*/ 349587 h 573681"/>
              <a:gd name="connsiteX1" fmla="*/ 137132 w 605186"/>
              <a:gd name="connsiteY1" fmla="*/ 573681 h 573681"/>
              <a:gd name="connsiteX2" fmla="*/ 222214 w 605186"/>
              <a:gd name="connsiteY2" fmla="*/ 510840 h 573681"/>
              <a:gd name="connsiteX3" fmla="*/ 605186 w 605186"/>
              <a:gd name="connsiteY3" fmla="*/ 22145 h 573681"/>
              <a:gd name="connsiteX4" fmla="*/ 589017 w 605186"/>
              <a:gd name="connsiteY4" fmla="*/ 0 h 573681"/>
              <a:gd name="connsiteX5" fmla="*/ 175446 w 605186"/>
              <a:gd name="connsiteY5" fmla="*/ 421880 h 573681"/>
              <a:gd name="connsiteX6" fmla="*/ 0 w 605186"/>
              <a:gd name="connsiteY6" fmla="*/ 349587 h 573681"/>
              <a:gd name="connsiteX0" fmla="*/ 0 w 605186"/>
              <a:gd name="connsiteY0" fmla="*/ 349587 h 572871"/>
              <a:gd name="connsiteX1" fmla="*/ 136727 w 605186"/>
              <a:gd name="connsiteY1" fmla="*/ 572871 h 572871"/>
              <a:gd name="connsiteX2" fmla="*/ 222214 w 605186"/>
              <a:gd name="connsiteY2" fmla="*/ 510840 h 572871"/>
              <a:gd name="connsiteX3" fmla="*/ 605186 w 605186"/>
              <a:gd name="connsiteY3" fmla="*/ 22145 h 572871"/>
              <a:gd name="connsiteX4" fmla="*/ 589017 w 605186"/>
              <a:gd name="connsiteY4" fmla="*/ 0 h 572871"/>
              <a:gd name="connsiteX5" fmla="*/ 175446 w 605186"/>
              <a:gd name="connsiteY5" fmla="*/ 421880 h 572871"/>
              <a:gd name="connsiteX6" fmla="*/ 0 w 605186"/>
              <a:gd name="connsiteY6" fmla="*/ 349587 h 572871"/>
              <a:gd name="connsiteX0" fmla="*/ 0 w 605186"/>
              <a:gd name="connsiteY0" fmla="*/ 349587 h 572871"/>
              <a:gd name="connsiteX1" fmla="*/ 136727 w 605186"/>
              <a:gd name="connsiteY1" fmla="*/ 572871 h 572871"/>
              <a:gd name="connsiteX2" fmla="*/ 222214 w 605186"/>
              <a:gd name="connsiteY2" fmla="*/ 510840 h 572871"/>
              <a:gd name="connsiteX3" fmla="*/ 605186 w 605186"/>
              <a:gd name="connsiteY3" fmla="*/ 22145 h 572871"/>
              <a:gd name="connsiteX4" fmla="*/ 589017 w 605186"/>
              <a:gd name="connsiteY4" fmla="*/ 0 h 572871"/>
              <a:gd name="connsiteX5" fmla="*/ 175446 w 605186"/>
              <a:gd name="connsiteY5" fmla="*/ 421880 h 572871"/>
              <a:gd name="connsiteX6" fmla="*/ 0 w 605186"/>
              <a:gd name="connsiteY6" fmla="*/ 349587 h 572871"/>
              <a:gd name="connsiteX0" fmla="*/ 698 w 605884"/>
              <a:gd name="connsiteY0" fmla="*/ 349587 h 572871"/>
              <a:gd name="connsiteX1" fmla="*/ 137425 w 605884"/>
              <a:gd name="connsiteY1" fmla="*/ 572871 h 572871"/>
              <a:gd name="connsiteX2" fmla="*/ 222912 w 605884"/>
              <a:gd name="connsiteY2" fmla="*/ 510840 h 572871"/>
              <a:gd name="connsiteX3" fmla="*/ 605884 w 605884"/>
              <a:gd name="connsiteY3" fmla="*/ 22145 h 572871"/>
              <a:gd name="connsiteX4" fmla="*/ 589715 w 605884"/>
              <a:gd name="connsiteY4" fmla="*/ 0 h 572871"/>
              <a:gd name="connsiteX5" fmla="*/ 176144 w 605884"/>
              <a:gd name="connsiteY5" fmla="*/ 421880 h 572871"/>
              <a:gd name="connsiteX6" fmla="*/ 88127 w 605884"/>
              <a:gd name="connsiteY6" fmla="*/ 325812 h 572871"/>
              <a:gd name="connsiteX7" fmla="*/ 698 w 605884"/>
              <a:gd name="connsiteY7" fmla="*/ 349587 h 572871"/>
              <a:gd name="connsiteX0" fmla="*/ 617 w 605803"/>
              <a:gd name="connsiteY0" fmla="*/ 349587 h 572871"/>
              <a:gd name="connsiteX1" fmla="*/ 137344 w 605803"/>
              <a:gd name="connsiteY1" fmla="*/ 572871 h 572871"/>
              <a:gd name="connsiteX2" fmla="*/ 222831 w 605803"/>
              <a:gd name="connsiteY2" fmla="*/ 510840 h 572871"/>
              <a:gd name="connsiteX3" fmla="*/ 605803 w 605803"/>
              <a:gd name="connsiteY3" fmla="*/ 22145 h 572871"/>
              <a:gd name="connsiteX4" fmla="*/ 589634 w 605803"/>
              <a:gd name="connsiteY4" fmla="*/ 0 h 572871"/>
              <a:gd name="connsiteX5" fmla="*/ 176063 w 605803"/>
              <a:gd name="connsiteY5" fmla="*/ 421880 h 572871"/>
              <a:gd name="connsiteX6" fmla="*/ 97761 w 605803"/>
              <a:gd name="connsiteY6" fmla="*/ 301929 h 572871"/>
              <a:gd name="connsiteX7" fmla="*/ 617 w 605803"/>
              <a:gd name="connsiteY7" fmla="*/ 349587 h 572871"/>
              <a:gd name="connsiteX0" fmla="*/ 634 w 605820"/>
              <a:gd name="connsiteY0" fmla="*/ 349587 h 572871"/>
              <a:gd name="connsiteX1" fmla="*/ 137361 w 605820"/>
              <a:gd name="connsiteY1" fmla="*/ 572871 h 572871"/>
              <a:gd name="connsiteX2" fmla="*/ 222848 w 605820"/>
              <a:gd name="connsiteY2" fmla="*/ 510840 h 572871"/>
              <a:gd name="connsiteX3" fmla="*/ 605820 w 605820"/>
              <a:gd name="connsiteY3" fmla="*/ 22145 h 572871"/>
              <a:gd name="connsiteX4" fmla="*/ 589651 w 605820"/>
              <a:gd name="connsiteY4" fmla="*/ 0 h 572871"/>
              <a:gd name="connsiteX5" fmla="*/ 176080 w 605820"/>
              <a:gd name="connsiteY5" fmla="*/ 421880 h 572871"/>
              <a:gd name="connsiteX6" fmla="*/ 97778 w 605820"/>
              <a:gd name="connsiteY6" fmla="*/ 301929 h 572871"/>
              <a:gd name="connsiteX7" fmla="*/ 634 w 605820"/>
              <a:gd name="connsiteY7" fmla="*/ 349587 h 572871"/>
              <a:gd name="connsiteX0" fmla="*/ 0 w 605186"/>
              <a:gd name="connsiteY0" fmla="*/ 349587 h 572871"/>
              <a:gd name="connsiteX1" fmla="*/ 136727 w 605186"/>
              <a:gd name="connsiteY1" fmla="*/ 572871 h 572871"/>
              <a:gd name="connsiteX2" fmla="*/ 222214 w 605186"/>
              <a:gd name="connsiteY2" fmla="*/ 510840 h 572871"/>
              <a:gd name="connsiteX3" fmla="*/ 605186 w 605186"/>
              <a:gd name="connsiteY3" fmla="*/ 22145 h 572871"/>
              <a:gd name="connsiteX4" fmla="*/ 589017 w 605186"/>
              <a:gd name="connsiteY4" fmla="*/ 0 h 572871"/>
              <a:gd name="connsiteX5" fmla="*/ 175446 w 605186"/>
              <a:gd name="connsiteY5" fmla="*/ 421880 h 572871"/>
              <a:gd name="connsiteX6" fmla="*/ 97144 w 605186"/>
              <a:gd name="connsiteY6" fmla="*/ 301929 h 572871"/>
              <a:gd name="connsiteX7" fmla="*/ 0 w 605186"/>
              <a:gd name="connsiteY7" fmla="*/ 349587 h 572871"/>
              <a:gd name="connsiteX0" fmla="*/ 0 w 605186"/>
              <a:gd name="connsiteY0" fmla="*/ 349587 h 572871"/>
              <a:gd name="connsiteX1" fmla="*/ 136727 w 605186"/>
              <a:gd name="connsiteY1" fmla="*/ 572871 h 572871"/>
              <a:gd name="connsiteX2" fmla="*/ 222214 w 605186"/>
              <a:gd name="connsiteY2" fmla="*/ 510840 h 572871"/>
              <a:gd name="connsiteX3" fmla="*/ 605186 w 605186"/>
              <a:gd name="connsiteY3" fmla="*/ 22145 h 572871"/>
              <a:gd name="connsiteX4" fmla="*/ 589017 w 605186"/>
              <a:gd name="connsiteY4" fmla="*/ 0 h 572871"/>
              <a:gd name="connsiteX5" fmla="*/ 175446 w 605186"/>
              <a:gd name="connsiteY5" fmla="*/ 421880 h 572871"/>
              <a:gd name="connsiteX6" fmla="*/ 97144 w 605186"/>
              <a:gd name="connsiteY6" fmla="*/ 301929 h 572871"/>
              <a:gd name="connsiteX7" fmla="*/ 0 w 605186"/>
              <a:gd name="connsiteY7" fmla="*/ 349587 h 572871"/>
              <a:gd name="connsiteX0" fmla="*/ 0 w 605186"/>
              <a:gd name="connsiteY0" fmla="*/ 349587 h 572871"/>
              <a:gd name="connsiteX1" fmla="*/ 136727 w 605186"/>
              <a:gd name="connsiteY1" fmla="*/ 572871 h 572871"/>
              <a:gd name="connsiteX2" fmla="*/ 222214 w 605186"/>
              <a:gd name="connsiteY2" fmla="*/ 510840 h 572871"/>
              <a:gd name="connsiteX3" fmla="*/ 605186 w 605186"/>
              <a:gd name="connsiteY3" fmla="*/ 22145 h 572871"/>
              <a:gd name="connsiteX4" fmla="*/ 589017 w 605186"/>
              <a:gd name="connsiteY4" fmla="*/ 0 h 572871"/>
              <a:gd name="connsiteX5" fmla="*/ 175446 w 605186"/>
              <a:gd name="connsiteY5" fmla="*/ 421880 h 572871"/>
              <a:gd name="connsiteX6" fmla="*/ 91477 w 605186"/>
              <a:gd name="connsiteY6" fmla="*/ 299905 h 572871"/>
              <a:gd name="connsiteX7" fmla="*/ 0 w 605186"/>
              <a:gd name="connsiteY7" fmla="*/ 349587 h 572871"/>
              <a:gd name="connsiteX0" fmla="*/ 0 w 605186"/>
              <a:gd name="connsiteY0" fmla="*/ 349587 h 572871"/>
              <a:gd name="connsiteX1" fmla="*/ 136727 w 605186"/>
              <a:gd name="connsiteY1" fmla="*/ 572871 h 572871"/>
              <a:gd name="connsiteX2" fmla="*/ 222214 w 605186"/>
              <a:gd name="connsiteY2" fmla="*/ 510840 h 572871"/>
              <a:gd name="connsiteX3" fmla="*/ 605186 w 605186"/>
              <a:gd name="connsiteY3" fmla="*/ 22145 h 572871"/>
              <a:gd name="connsiteX4" fmla="*/ 589017 w 605186"/>
              <a:gd name="connsiteY4" fmla="*/ 0 h 572871"/>
              <a:gd name="connsiteX5" fmla="*/ 175446 w 605186"/>
              <a:gd name="connsiteY5" fmla="*/ 421880 h 572871"/>
              <a:gd name="connsiteX6" fmla="*/ 91477 w 605186"/>
              <a:gd name="connsiteY6" fmla="*/ 299905 h 572871"/>
              <a:gd name="connsiteX7" fmla="*/ 0 w 605186"/>
              <a:gd name="connsiteY7" fmla="*/ 349587 h 572871"/>
              <a:gd name="connsiteX0" fmla="*/ 0 w 605186"/>
              <a:gd name="connsiteY0" fmla="*/ 349587 h 572871"/>
              <a:gd name="connsiteX1" fmla="*/ 136727 w 605186"/>
              <a:gd name="connsiteY1" fmla="*/ 572871 h 572871"/>
              <a:gd name="connsiteX2" fmla="*/ 222214 w 605186"/>
              <a:gd name="connsiteY2" fmla="*/ 510840 h 572871"/>
              <a:gd name="connsiteX3" fmla="*/ 605186 w 605186"/>
              <a:gd name="connsiteY3" fmla="*/ 22145 h 572871"/>
              <a:gd name="connsiteX4" fmla="*/ 589017 w 605186"/>
              <a:gd name="connsiteY4" fmla="*/ 0 h 572871"/>
              <a:gd name="connsiteX5" fmla="*/ 175446 w 605186"/>
              <a:gd name="connsiteY5" fmla="*/ 421880 h 572871"/>
              <a:gd name="connsiteX6" fmla="*/ 101192 w 605186"/>
              <a:gd name="connsiteY6" fmla="*/ 303953 h 572871"/>
              <a:gd name="connsiteX7" fmla="*/ 0 w 605186"/>
              <a:gd name="connsiteY7" fmla="*/ 349587 h 572871"/>
              <a:gd name="connsiteX0" fmla="*/ 0 w 605186"/>
              <a:gd name="connsiteY0" fmla="*/ 349587 h 572871"/>
              <a:gd name="connsiteX1" fmla="*/ 136727 w 605186"/>
              <a:gd name="connsiteY1" fmla="*/ 572871 h 572871"/>
              <a:gd name="connsiteX2" fmla="*/ 222214 w 605186"/>
              <a:gd name="connsiteY2" fmla="*/ 510840 h 572871"/>
              <a:gd name="connsiteX3" fmla="*/ 605186 w 605186"/>
              <a:gd name="connsiteY3" fmla="*/ 22145 h 572871"/>
              <a:gd name="connsiteX4" fmla="*/ 589017 w 605186"/>
              <a:gd name="connsiteY4" fmla="*/ 0 h 572871"/>
              <a:gd name="connsiteX5" fmla="*/ 175446 w 605186"/>
              <a:gd name="connsiteY5" fmla="*/ 421880 h 572871"/>
              <a:gd name="connsiteX6" fmla="*/ 101192 w 605186"/>
              <a:gd name="connsiteY6" fmla="*/ 303953 h 572871"/>
              <a:gd name="connsiteX7" fmla="*/ 0 w 605186"/>
              <a:gd name="connsiteY7" fmla="*/ 349587 h 572871"/>
              <a:gd name="connsiteX0" fmla="*/ 0 w 605186"/>
              <a:gd name="connsiteY0" fmla="*/ 349587 h 572871"/>
              <a:gd name="connsiteX1" fmla="*/ 136727 w 605186"/>
              <a:gd name="connsiteY1" fmla="*/ 572871 h 572871"/>
              <a:gd name="connsiteX2" fmla="*/ 222214 w 605186"/>
              <a:gd name="connsiteY2" fmla="*/ 510840 h 572871"/>
              <a:gd name="connsiteX3" fmla="*/ 605186 w 605186"/>
              <a:gd name="connsiteY3" fmla="*/ 22145 h 572871"/>
              <a:gd name="connsiteX4" fmla="*/ 589017 w 605186"/>
              <a:gd name="connsiteY4" fmla="*/ 0 h 572871"/>
              <a:gd name="connsiteX5" fmla="*/ 175446 w 605186"/>
              <a:gd name="connsiteY5" fmla="*/ 421880 h 572871"/>
              <a:gd name="connsiteX6" fmla="*/ 92286 w 605186"/>
              <a:gd name="connsiteY6" fmla="*/ 300310 h 572871"/>
              <a:gd name="connsiteX7" fmla="*/ 0 w 605186"/>
              <a:gd name="connsiteY7" fmla="*/ 349587 h 572871"/>
              <a:gd name="connsiteX0" fmla="*/ 0 w 605186"/>
              <a:gd name="connsiteY0" fmla="*/ 349587 h 572871"/>
              <a:gd name="connsiteX1" fmla="*/ 136727 w 605186"/>
              <a:gd name="connsiteY1" fmla="*/ 572871 h 572871"/>
              <a:gd name="connsiteX2" fmla="*/ 222214 w 605186"/>
              <a:gd name="connsiteY2" fmla="*/ 510840 h 572871"/>
              <a:gd name="connsiteX3" fmla="*/ 605186 w 605186"/>
              <a:gd name="connsiteY3" fmla="*/ 22145 h 572871"/>
              <a:gd name="connsiteX4" fmla="*/ 589017 w 605186"/>
              <a:gd name="connsiteY4" fmla="*/ 0 h 572871"/>
              <a:gd name="connsiteX5" fmla="*/ 175446 w 605186"/>
              <a:gd name="connsiteY5" fmla="*/ 421880 h 572871"/>
              <a:gd name="connsiteX6" fmla="*/ 93905 w 605186"/>
              <a:gd name="connsiteY6" fmla="*/ 300310 h 572871"/>
              <a:gd name="connsiteX7" fmla="*/ 0 w 605186"/>
              <a:gd name="connsiteY7" fmla="*/ 349587 h 572871"/>
              <a:gd name="connsiteX0" fmla="*/ 0 w 605186"/>
              <a:gd name="connsiteY0" fmla="*/ 349587 h 572871"/>
              <a:gd name="connsiteX1" fmla="*/ 136727 w 605186"/>
              <a:gd name="connsiteY1" fmla="*/ 572871 h 572871"/>
              <a:gd name="connsiteX2" fmla="*/ 222214 w 605186"/>
              <a:gd name="connsiteY2" fmla="*/ 510840 h 572871"/>
              <a:gd name="connsiteX3" fmla="*/ 605186 w 605186"/>
              <a:gd name="connsiteY3" fmla="*/ 22145 h 572871"/>
              <a:gd name="connsiteX4" fmla="*/ 589017 w 605186"/>
              <a:gd name="connsiteY4" fmla="*/ 0 h 572871"/>
              <a:gd name="connsiteX5" fmla="*/ 175446 w 605186"/>
              <a:gd name="connsiteY5" fmla="*/ 421880 h 572871"/>
              <a:gd name="connsiteX6" fmla="*/ 93905 w 605186"/>
              <a:gd name="connsiteY6" fmla="*/ 300310 h 572871"/>
              <a:gd name="connsiteX7" fmla="*/ 0 w 605186"/>
              <a:gd name="connsiteY7" fmla="*/ 349587 h 572871"/>
              <a:gd name="connsiteX0" fmla="*/ 0 w 605186"/>
              <a:gd name="connsiteY0" fmla="*/ 349587 h 572871"/>
              <a:gd name="connsiteX1" fmla="*/ 136727 w 605186"/>
              <a:gd name="connsiteY1" fmla="*/ 572871 h 572871"/>
              <a:gd name="connsiteX2" fmla="*/ 222214 w 605186"/>
              <a:gd name="connsiteY2" fmla="*/ 510840 h 572871"/>
              <a:gd name="connsiteX3" fmla="*/ 605186 w 605186"/>
              <a:gd name="connsiteY3" fmla="*/ 22145 h 572871"/>
              <a:gd name="connsiteX4" fmla="*/ 589017 w 605186"/>
              <a:gd name="connsiteY4" fmla="*/ 0 h 572871"/>
              <a:gd name="connsiteX5" fmla="*/ 175446 w 605186"/>
              <a:gd name="connsiteY5" fmla="*/ 421880 h 572871"/>
              <a:gd name="connsiteX6" fmla="*/ 93905 w 605186"/>
              <a:gd name="connsiteY6" fmla="*/ 300310 h 572871"/>
              <a:gd name="connsiteX7" fmla="*/ 0 w 605186"/>
              <a:gd name="connsiteY7" fmla="*/ 349587 h 572871"/>
              <a:gd name="connsiteX0" fmla="*/ 0 w 605186"/>
              <a:gd name="connsiteY0" fmla="*/ 349587 h 572871"/>
              <a:gd name="connsiteX1" fmla="*/ 136727 w 605186"/>
              <a:gd name="connsiteY1" fmla="*/ 572871 h 572871"/>
              <a:gd name="connsiteX2" fmla="*/ 222214 w 605186"/>
              <a:gd name="connsiteY2" fmla="*/ 510840 h 572871"/>
              <a:gd name="connsiteX3" fmla="*/ 605186 w 605186"/>
              <a:gd name="connsiteY3" fmla="*/ 22145 h 572871"/>
              <a:gd name="connsiteX4" fmla="*/ 589017 w 605186"/>
              <a:gd name="connsiteY4" fmla="*/ 0 h 572871"/>
              <a:gd name="connsiteX5" fmla="*/ 175446 w 605186"/>
              <a:gd name="connsiteY5" fmla="*/ 421880 h 572871"/>
              <a:gd name="connsiteX6" fmla="*/ 93905 w 605186"/>
              <a:gd name="connsiteY6" fmla="*/ 300310 h 572871"/>
              <a:gd name="connsiteX7" fmla="*/ 0 w 605186"/>
              <a:gd name="connsiteY7" fmla="*/ 349587 h 572871"/>
              <a:gd name="connsiteX0" fmla="*/ 0 w 605186"/>
              <a:gd name="connsiteY0" fmla="*/ 349587 h 572871"/>
              <a:gd name="connsiteX1" fmla="*/ 136727 w 605186"/>
              <a:gd name="connsiteY1" fmla="*/ 572871 h 572871"/>
              <a:gd name="connsiteX2" fmla="*/ 222214 w 605186"/>
              <a:gd name="connsiteY2" fmla="*/ 510840 h 572871"/>
              <a:gd name="connsiteX3" fmla="*/ 605186 w 605186"/>
              <a:gd name="connsiteY3" fmla="*/ 22145 h 572871"/>
              <a:gd name="connsiteX4" fmla="*/ 589017 w 605186"/>
              <a:gd name="connsiteY4" fmla="*/ 0 h 572871"/>
              <a:gd name="connsiteX5" fmla="*/ 175446 w 605186"/>
              <a:gd name="connsiteY5" fmla="*/ 421880 h 572871"/>
              <a:gd name="connsiteX6" fmla="*/ 96739 w 605186"/>
              <a:gd name="connsiteY6" fmla="*/ 301120 h 572871"/>
              <a:gd name="connsiteX7" fmla="*/ 0 w 605186"/>
              <a:gd name="connsiteY7" fmla="*/ 349587 h 572871"/>
              <a:gd name="connsiteX0" fmla="*/ 0 w 605186"/>
              <a:gd name="connsiteY0" fmla="*/ 349587 h 572871"/>
              <a:gd name="connsiteX1" fmla="*/ 136727 w 605186"/>
              <a:gd name="connsiteY1" fmla="*/ 572871 h 572871"/>
              <a:gd name="connsiteX2" fmla="*/ 222214 w 605186"/>
              <a:gd name="connsiteY2" fmla="*/ 510840 h 572871"/>
              <a:gd name="connsiteX3" fmla="*/ 605186 w 605186"/>
              <a:gd name="connsiteY3" fmla="*/ 22145 h 572871"/>
              <a:gd name="connsiteX4" fmla="*/ 589017 w 605186"/>
              <a:gd name="connsiteY4" fmla="*/ 0 h 572871"/>
              <a:gd name="connsiteX5" fmla="*/ 175446 w 605186"/>
              <a:gd name="connsiteY5" fmla="*/ 421880 h 572871"/>
              <a:gd name="connsiteX6" fmla="*/ 99168 w 605186"/>
              <a:gd name="connsiteY6" fmla="*/ 301525 h 572871"/>
              <a:gd name="connsiteX7" fmla="*/ 0 w 605186"/>
              <a:gd name="connsiteY7" fmla="*/ 349587 h 572871"/>
              <a:gd name="connsiteX0" fmla="*/ 0 w 605186"/>
              <a:gd name="connsiteY0" fmla="*/ 349587 h 572871"/>
              <a:gd name="connsiteX1" fmla="*/ 136727 w 605186"/>
              <a:gd name="connsiteY1" fmla="*/ 572871 h 572871"/>
              <a:gd name="connsiteX2" fmla="*/ 222214 w 605186"/>
              <a:gd name="connsiteY2" fmla="*/ 510840 h 572871"/>
              <a:gd name="connsiteX3" fmla="*/ 605186 w 605186"/>
              <a:gd name="connsiteY3" fmla="*/ 22145 h 572871"/>
              <a:gd name="connsiteX4" fmla="*/ 589017 w 605186"/>
              <a:gd name="connsiteY4" fmla="*/ 0 h 572871"/>
              <a:gd name="connsiteX5" fmla="*/ 175446 w 605186"/>
              <a:gd name="connsiteY5" fmla="*/ 421880 h 572871"/>
              <a:gd name="connsiteX6" fmla="*/ 99168 w 605186"/>
              <a:gd name="connsiteY6" fmla="*/ 301525 h 572871"/>
              <a:gd name="connsiteX7" fmla="*/ 0 w 605186"/>
              <a:gd name="connsiteY7" fmla="*/ 349587 h 572871"/>
              <a:gd name="connsiteX0" fmla="*/ 0 w 605186"/>
              <a:gd name="connsiteY0" fmla="*/ 349587 h 572871"/>
              <a:gd name="connsiteX1" fmla="*/ 136727 w 605186"/>
              <a:gd name="connsiteY1" fmla="*/ 572871 h 572871"/>
              <a:gd name="connsiteX2" fmla="*/ 222214 w 605186"/>
              <a:gd name="connsiteY2" fmla="*/ 510840 h 572871"/>
              <a:gd name="connsiteX3" fmla="*/ 605186 w 605186"/>
              <a:gd name="connsiteY3" fmla="*/ 22145 h 572871"/>
              <a:gd name="connsiteX4" fmla="*/ 589017 w 605186"/>
              <a:gd name="connsiteY4" fmla="*/ 0 h 572871"/>
              <a:gd name="connsiteX5" fmla="*/ 175446 w 605186"/>
              <a:gd name="connsiteY5" fmla="*/ 421880 h 572871"/>
              <a:gd name="connsiteX6" fmla="*/ 98358 w 605186"/>
              <a:gd name="connsiteY6" fmla="*/ 302335 h 572871"/>
              <a:gd name="connsiteX7" fmla="*/ 0 w 605186"/>
              <a:gd name="connsiteY7" fmla="*/ 349587 h 572871"/>
              <a:gd name="connsiteX0" fmla="*/ 0 w 605186"/>
              <a:gd name="connsiteY0" fmla="*/ 349587 h 572871"/>
              <a:gd name="connsiteX1" fmla="*/ 136727 w 605186"/>
              <a:gd name="connsiteY1" fmla="*/ 572871 h 572871"/>
              <a:gd name="connsiteX2" fmla="*/ 222214 w 605186"/>
              <a:gd name="connsiteY2" fmla="*/ 510840 h 572871"/>
              <a:gd name="connsiteX3" fmla="*/ 605186 w 605186"/>
              <a:gd name="connsiteY3" fmla="*/ 22145 h 572871"/>
              <a:gd name="connsiteX4" fmla="*/ 589017 w 605186"/>
              <a:gd name="connsiteY4" fmla="*/ 0 h 572871"/>
              <a:gd name="connsiteX5" fmla="*/ 175446 w 605186"/>
              <a:gd name="connsiteY5" fmla="*/ 421880 h 572871"/>
              <a:gd name="connsiteX6" fmla="*/ 0 w 605186"/>
              <a:gd name="connsiteY6" fmla="*/ 349587 h 572871"/>
              <a:gd name="connsiteX0" fmla="*/ 0 w 605186"/>
              <a:gd name="connsiteY0" fmla="*/ 349587 h 572871"/>
              <a:gd name="connsiteX1" fmla="*/ 136727 w 605186"/>
              <a:gd name="connsiteY1" fmla="*/ 572871 h 572871"/>
              <a:gd name="connsiteX2" fmla="*/ 222214 w 605186"/>
              <a:gd name="connsiteY2" fmla="*/ 510840 h 572871"/>
              <a:gd name="connsiteX3" fmla="*/ 605186 w 605186"/>
              <a:gd name="connsiteY3" fmla="*/ 22145 h 572871"/>
              <a:gd name="connsiteX4" fmla="*/ 589017 w 605186"/>
              <a:gd name="connsiteY4" fmla="*/ 0 h 572871"/>
              <a:gd name="connsiteX5" fmla="*/ 175446 w 605186"/>
              <a:gd name="connsiteY5" fmla="*/ 421880 h 572871"/>
              <a:gd name="connsiteX6" fmla="*/ 0 w 605186"/>
              <a:gd name="connsiteY6" fmla="*/ 349587 h 572871"/>
              <a:gd name="connsiteX0" fmla="*/ 0 w 605186"/>
              <a:gd name="connsiteY0" fmla="*/ 349587 h 572871"/>
              <a:gd name="connsiteX1" fmla="*/ 136727 w 605186"/>
              <a:gd name="connsiteY1" fmla="*/ 572871 h 572871"/>
              <a:gd name="connsiteX2" fmla="*/ 222214 w 605186"/>
              <a:gd name="connsiteY2" fmla="*/ 510840 h 572871"/>
              <a:gd name="connsiteX3" fmla="*/ 605186 w 605186"/>
              <a:gd name="connsiteY3" fmla="*/ 22145 h 572871"/>
              <a:gd name="connsiteX4" fmla="*/ 589017 w 605186"/>
              <a:gd name="connsiteY4" fmla="*/ 0 h 572871"/>
              <a:gd name="connsiteX5" fmla="*/ 175446 w 605186"/>
              <a:gd name="connsiteY5" fmla="*/ 421880 h 572871"/>
              <a:gd name="connsiteX6" fmla="*/ 0 w 605186"/>
              <a:gd name="connsiteY6" fmla="*/ 349587 h 572871"/>
              <a:gd name="connsiteX0" fmla="*/ 0 w 605186"/>
              <a:gd name="connsiteY0" fmla="*/ 349587 h 572871"/>
              <a:gd name="connsiteX1" fmla="*/ 136727 w 605186"/>
              <a:gd name="connsiteY1" fmla="*/ 572871 h 572871"/>
              <a:gd name="connsiteX2" fmla="*/ 222214 w 605186"/>
              <a:gd name="connsiteY2" fmla="*/ 510840 h 572871"/>
              <a:gd name="connsiteX3" fmla="*/ 605186 w 605186"/>
              <a:gd name="connsiteY3" fmla="*/ 22145 h 572871"/>
              <a:gd name="connsiteX4" fmla="*/ 589017 w 605186"/>
              <a:gd name="connsiteY4" fmla="*/ 0 h 572871"/>
              <a:gd name="connsiteX5" fmla="*/ 175446 w 605186"/>
              <a:gd name="connsiteY5" fmla="*/ 423094 h 572871"/>
              <a:gd name="connsiteX6" fmla="*/ 0 w 605186"/>
              <a:gd name="connsiteY6" fmla="*/ 349587 h 572871"/>
              <a:gd name="connsiteX0" fmla="*/ 0 w 605186"/>
              <a:gd name="connsiteY0" fmla="*/ 349587 h 572871"/>
              <a:gd name="connsiteX1" fmla="*/ 136727 w 605186"/>
              <a:gd name="connsiteY1" fmla="*/ 572871 h 572871"/>
              <a:gd name="connsiteX2" fmla="*/ 222214 w 605186"/>
              <a:gd name="connsiteY2" fmla="*/ 510840 h 572871"/>
              <a:gd name="connsiteX3" fmla="*/ 605186 w 605186"/>
              <a:gd name="connsiteY3" fmla="*/ 22145 h 572871"/>
              <a:gd name="connsiteX4" fmla="*/ 589017 w 605186"/>
              <a:gd name="connsiteY4" fmla="*/ 0 h 572871"/>
              <a:gd name="connsiteX5" fmla="*/ 175446 w 605186"/>
              <a:gd name="connsiteY5" fmla="*/ 423094 h 572871"/>
              <a:gd name="connsiteX6" fmla="*/ 0 w 605186"/>
              <a:gd name="connsiteY6" fmla="*/ 349587 h 572871"/>
              <a:gd name="connsiteX0" fmla="*/ 0 w 605186"/>
              <a:gd name="connsiteY0" fmla="*/ 349587 h 572871"/>
              <a:gd name="connsiteX1" fmla="*/ 136727 w 605186"/>
              <a:gd name="connsiteY1" fmla="*/ 572871 h 572871"/>
              <a:gd name="connsiteX2" fmla="*/ 222214 w 605186"/>
              <a:gd name="connsiteY2" fmla="*/ 510840 h 572871"/>
              <a:gd name="connsiteX3" fmla="*/ 605186 w 605186"/>
              <a:gd name="connsiteY3" fmla="*/ 22145 h 572871"/>
              <a:gd name="connsiteX4" fmla="*/ 589017 w 605186"/>
              <a:gd name="connsiteY4" fmla="*/ 0 h 572871"/>
              <a:gd name="connsiteX5" fmla="*/ 174636 w 605186"/>
              <a:gd name="connsiteY5" fmla="*/ 422284 h 572871"/>
              <a:gd name="connsiteX6" fmla="*/ 0 w 605186"/>
              <a:gd name="connsiteY6" fmla="*/ 349587 h 572871"/>
              <a:gd name="connsiteX0" fmla="*/ 0 w 605186"/>
              <a:gd name="connsiteY0" fmla="*/ 349587 h 572871"/>
              <a:gd name="connsiteX1" fmla="*/ 136727 w 605186"/>
              <a:gd name="connsiteY1" fmla="*/ 572871 h 572871"/>
              <a:gd name="connsiteX2" fmla="*/ 222214 w 605186"/>
              <a:gd name="connsiteY2" fmla="*/ 510840 h 572871"/>
              <a:gd name="connsiteX3" fmla="*/ 605186 w 605186"/>
              <a:gd name="connsiteY3" fmla="*/ 22145 h 572871"/>
              <a:gd name="connsiteX4" fmla="*/ 589017 w 605186"/>
              <a:gd name="connsiteY4" fmla="*/ 0 h 572871"/>
              <a:gd name="connsiteX5" fmla="*/ 174636 w 605186"/>
              <a:gd name="connsiteY5" fmla="*/ 422284 h 572871"/>
              <a:gd name="connsiteX6" fmla="*/ 0 w 605186"/>
              <a:gd name="connsiteY6" fmla="*/ 349587 h 572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5186" h="572871">
                <a:moveTo>
                  <a:pt x="0" y="349587"/>
                </a:moveTo>
                <a:cubicBezTo>
                  <a:pt x="67165" y="367344"/>
                  <a:pt x="107613" y="494800"/>
                  <a:pt x="136727" y="572871"/>
                </a:cubicBezTo>
                <a:cubicBezTo>
                  <a:pt x="168326" y="544502"/>
                  <a:pt x="193853" y="531922"/>
                  <a:pt x="222214" y="510840"/>
                </a:cubicBezTo>
                <a:cubicBezTo>
                  <a:pt x="329362" y="282905"/>
                  <a:pt x="550662" y="53753"/>
                  <a:pt x="605186" y="22145"/>
                </a:cubicBezTo>
                <a:lnTo>
                  <a:pt x="589017" y="0"/>
                </a:lnTo>
                <a:cubicBezTo>
                  <a:pt x="407442" y="106894"/>
                  <a:pt x="252582" y="285030"/>
                  <a:pt x="174636" y="422284"/>
                </a:cubicBezTo>
                <a:cubicBezTo>
                  <a:pt x="120185" y="295960"/>
                  <a:pt x="95103" y="258845"/>
                  <a:pt x="0" y="349587"/>
                </a:cubicBezTo>
                <a:close/>
              </a:path>
            </a:pathLst>
          </a:custGeom>
          <a:solidFill>
            <a:srgbClr val="008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10000"/>
              </a:lnSpc>
              <a:spcAft>
                <a:spcPts val="450"/>
              </a:spcAft>
            </a:pPr>
            <a:endParaRPr lang="en-GB" sz="1100">
              <a:solidFill>
                <a:schemeClr val="tx1"/>
              </a:solidFill>
            </a:endParaRPr>
          </a:p>
        </p:txBody>
      </p:sp>
      <p:sp>
        <p:nvSpPr>
          <p:cNvPr id="244" name="Freihandform: Form 53">
            <a:extLst>
              <a:ext uri="{FF2B5EF4-FFF2-40B4-BE49-F238E27FC236}">
                <a16:creationId xmlns:a16="http://schemas.microsoft.com/office/drawing/2014/main" id="{D7369443-D708-42A0-AE8F-5CD380F219D3}"/>
              </a:ext>
            </a:extLst>
          </p:cNvPr>
          <p:cNvSpPr>
            <a:spLocks noChangeAspect="1"/>
          </p:cNvSpPr>
          <p:nvPr/>
        </p:nvSpPr>
        <p:spPr>
          <a:xfrm>
            <a:off x="2971098" y="2749257"/>
            <a:ext cx="199030" cy="188401"/>
          </a:xfrm>
          <a:custGeom>
            <a:avLst/>
            <a:gdLst>
              <a:gd name="connsiteX0" fmla="*/ 0 w 692944"/>
              <a:gd name="connsiteY0" fmla="*/ 400050 h 650081"/>
              <a:gd name="connsiteX1" fmla="*/ 166687 w 692944"/>
              <a:gd name="connsiteY1" fmla="*/ 650081 h 650081"/>
              <a:gd name="connsiteX2" fmla="*/ 259556 w 692944"/>
              <a:gd name="connsiteY2" fmla="*/ 592931 h 650081"/>
              <a:gd name="connsiteX3" fmla="*/ 692944 w 692944"/>
              <a:gd name="connsiteY3" fmla="*/ 26193 h 650081"/>
              <a:gd name="connsiteX4" fmla="*/ 676275 w 692944"/>
              <a:gd name="connsiteY4" fmla="*/ 0 h 650081"/>
              <a:gd name="connsiteX5" fmla="*/ 211931 w 692944"/>
              <a:gd name="connsiteY5" fmla="*/ 478631 h 650081"/>
              <a:gd name="connsiteX6" fmla="*/ 138112 w 692944"/>
              <a:gd name="connsiteY6" fmla="*/ 364331 h 650081"/>
              <a:gd name="connsiteX7" fmla="*/ 73819 w 692944"/>
              <a:gd name="connsiteY7" fmla="*/ 350043 h 650081"/>
              <a:gd name="connsiteX8" fmla="*/ 0 w 692944"/>
              <a:gd name="connsiteY8" fmla="*/ 400050 h 650081"/>
              <a:gd name="connsiteX0" fmla="*/ 0 w 692944"/>
              <a:gd name="connsiteY0" fmla="*/ 400050 h 661987"/>
              <a:gd name="connsiteX1" fmla="*/ 171449 w 692944"/>
              <a:gd name="connsiteY1" fmla="*/ 661987 h 661987"/>
              <a:gd name="connsiteX2" fmla="*/ 259556 w 692944"/>
              <a:gd name="connsiteY2" fmla="*/ 592931 h 661987"/>
              <a:gd name="connsiteX3" fmla="*/ 692944 w 692944"/>
              <a:gd name="connsiteY3" fmla="*/ 26193 h 661987"/>
              <a:gd name="connsiteX4" fmla="*/ 676275 w 692944"/>
              <a:gd name="connsiteY4" fmla="*/ 0 h 661987"/>
              <a:gd name="connsiteX5" fmla="*/ 211931 w 692944"/>
              <a:gd name="connsiteY5" fmla="*/ 478631 h 661987"/>
              <a:gd name="connsiteX6" fmla="*/ 138112 w 692944"/>
              <a:gd name="connsiteY6" fmla="*/ 364331 h 661987"/>
              <a:gd name="connsiteX7" fmla="*/ 73819 w 692944"/>
              <a:gd name="connsiteY7" fmla="*/ 350043 h 661987"/>
              <a:gd name="connsiteX8" fmla="*/ 0 w 692944"/>
              <a:gd name="connsiteY8" fmla="*/ 400050 h 661987"/>
              <a:gd name="connsiteX0" fmla="*/ 0 w 692944"/>
              <a:gd name="connsiteY0" fmla="*/ 400050 h 661987"/>
              <a:gd name="connsiteX1" fmla="*/ 171449 w 692944"/>
              <a:gd name="connsiteY1" fmla="*/ 661987 h 661987"/>
              <a:gd name="connsiteX2" fmla="*/ 266700 w 692944"/>
              <a:gd name="connsiteY2" fmla="*/ 592931 h 661987"/>
              <a:gd name="connsiteX3" fmla="*/ 692944 w 692944"/>
              <a:gd name="connsiteY3" fmla="*/ 26193 h 661987"/>
              <a:gd name="connsiteX4" fmla="*/ 676275 w 692944"/>
              <a:gd name="connsiteY4" fmla="*/ 0 h 661987"/>
              <a:gd name="connsiteX5" fmla="*/ 211931 w 692944"/>
              <a:gd name="connsiteY5" fmla="*/ 478631 h 661987"/>
              <a:gd name="connsiteX6" fmla="*/ 138112 w 692944"/>
              <a:gd name="connsiteY6" fmla="*/ 364331 h 661987"/>
              <a:gd name="connsiteX7" fmla="*/ 73819 w 692944"/>
              <a:gd name="connsiteY7" fmla="*/ 350043 h 661987"/>
              <a:gd name="connsiteX8" fmla="*/ 0 w 692944"/>
              <a:gd name="connsiteY8" fmla="*/ 400050 h 661987"/>
              <a:gd name="connsiteX0" fmla="*/ 0 w 692944"/>
              <a:gd name="connsiteY0" fmla="*/ 400050 h 593709"/>
              <a:gd name="connsiteX1" fmla="*/ 191787 w 692944"/>
              <a:gd name="connsiteY1" fmla="*/ 593709 h 593709"/>
              <a:gd name="connsiteX2" fmla="*/ 266700 w 692944"/>
              <a:gd name="connsiteY2" fmla="*/ 592931 h 593709"/>
              <a:gd name="connsiteX3" fmla="*/ 692944 w 692944"/>
              <a:gd name="connsiteY3" fmla="*/ 26193 h 593709"/>
              <a:gd name="connsiteX4" fmla="*/ 676275 w 692944"/>
              <a:gd name="connsiteY4" fmla="*/ 0 h 593709"/>
              <a:gd name="connsiteX5" fmla="*/ 211931 w 692944"/>
              <a:gd name="connsiteY5" fmla="*/ 478631 h 593709"/>
              <a:gd name="connsiteX6" fmla="*/ 138112 w 692944"/>
              <a:gd name="connsiteY6" fmla="*/ 364331 h 593709"/>
              <a:gd name="connsiteX7" fmla="*/ 73819 w 692944"/>
              <a:gd name="connsiteY7" fmla="*/ 350043 h 593709"/>
              <a:gd name="connsiteX8" fmla="*/ 0 w 692944"/>
              <a:gd name="connsiteY8" fmla="*/ 400050 h 593709"/>
              <a:gd name="connsiteX0" fmla="*/ 0 w 692944"/>
              <a:gd name="connsiteY0" fmla="*/ 400050 h 593709"/>
              <a:gd name="connsiteX1" fmla="*/ 191787 w 692944"/>
              <a:gd name="connsiteY1" fmla="*/ 593709 h 593709"/>
              <a:gd name="connsiteX2" fmla="*/ 276869 w 692944"/>
              <a:gd name="connsiteY2" fmla="*/ 530463 h 593709"/>
              <a:gd name="connsiteX3" fmla="*/ 692944 w 692944"/>
              <a:gd name="connsiteY3" fmla="*/ 26193 h 593709"/>
              <a:gd name="connsiteX4" fmla="*/ 676275 w 692944"/>
              <a:gd name="connsiteY4" fmla="*/ 0 h 593709"/>
              <a:gd name="connsiteX5" fmla="*/ 211931 w 692944"/>
              <a:gd name="connsiteY5" fmla="*/ 478631 h 593709"/>
              <a:gd name="connsiteX6" fmla="*/ 138112 w 692944"/>
              <a:gd name="connsiteY6" fmla="*/ 364331 h 593709"/>
              <a:gd name="connsiteX7" fmla="*/ 73819 w 692944"/>
              <a:gd name="connsiteY7" fmla="*/ 350043 h 593709"/>
              <a:gd name="connsiteX8" fmla="*/ 0 w 692944"/>
              <a:gd name="connsiteY8" fmla="*/ 400050 h 593709"/>
              <a:gd name="connsiteX0" fmla="*/ 0 w 676275"/>
              <a:gd name="connsiteY0" fmla="*/ 400050 h 593709"/>
              <a:gd name="connsiteX1" fmla="*/ 191787 w 676275"/>
              <a:gd name="connsiteY1" fmla="*/ 593709 h 593709"/>
              <a:gd name="connsiteX2" fmla="*/ 276869 w 676275"/>
              <a:gd name="connsiteY2" fmla="*/ 530463 h 593709"/>
              <a:gd name="connsiteX3" fmla="*/ 663889 w 676275"/>
              <a:gd name="connsiteY3" fmla="*/ 42173 h 593709"/>
              <a:gd name="connsiteX4" fmla="*/ 676275 w 676275"/>
              <a:gd name="connsiteY4" fmla="*/ 0 h 593709"/>
              <a:gd name="connsiteX5" fmla="*/ 211931 w 676275"/>
              <a:gd name="connsiteY5" fmla="*/ 478631 h 593709"/>
              <a:gd name="connsiteX6" fmla="*/ 138112 w 676275"/>
              <a:gd name="connsiteY6" fmla="*/ 364331 h 593709"/>
              <a:gd name="connsiteX7" fmla="*/ 73819 w 676275"/>
              <a:gd name="connsiteY7" fmla="*/ 350043 h 593709"/>
              <a:gd name="connsiteX8" fmla="*/ 0 w 676275"/>
              <a:gd name="connsiteY8" fmla="*/ 400050 h 593709"/>
              <a:gd name="connsiteX0" fmla="*/ 0 w 663889"/>
              <a:gd name="connsiteY0" fmla="*/ 384070 h 577729"/>
              <a:gd name="connsiteX1" fmla="*/ 191787 w 663889"/>
              <a:gd name="connsiteY1" fmla="*/ 577729 h 577729"/>
              <a:gd name="connsiteX2" fmla="*/ 276869 w 663889"/>
              <a:gd name="connsiteY2" fmla="*/ 514483 h 577729"/>
              <a:gd name="connsiteX3" fmla="*/ 663889 w 663889"/>
              <a:gd name="connsiteY3" fmla="*/ 26193 h 577729"/>
              <a:gd name="connsiteX4" fmla="*/ 642862 w 663889"/>
              <a:gd name="connsiteY4" fmla="*/ 0 h 577729"/>
              <a:gd name="connsiteX5" fmla="*/ 211931 w 663889"/>
              <a:gd name="connsiteY5" fmla="*/ 462651 h 577729"/>
              <a:gd name="connsiteX6" fmla="*/ 138112 w 663889"/>
              <a:gd name="connsiteY6" fmla="*/ 348351 h 577729"/>
              <a:gd name="connsiteX7" fmla="*/ 73819 w 663889"/>
              <a:gd name="connsiteY7" fmla="*/ 334063 h 577729"/>
              <a:gd name="connsiteX8" fmla="*/ 0 w 663889"/>
              <a:gd name="connsiteY8" fmla="*/ 384070 h 577729"/>
              <a:gd name="connsiteX0" fmla="*/ 0 w 663889"/>
              <a:gd name="connsiteY0" fmla="*/ 384070 h 577729"/>
              <a:gd name="connsiteX1" fmla="*/ 191787 w 663889"/>
              <a:gd name="connsiteY1" fmla="*/ 577729 h 577729"/>
              <a:gd name="connsiteX2" fmla="*/ 276869 w 663889"/>
              <a:gd name="connsiteY2" fmla="*/ 514483 h 577729"/>
              <a:gd name="connsiteX3" fmla="*/ 663889 w 663889"/>
              <a:gd name="connsiteY3" fmla="*/ 26193 h 577729"/>
              <a:gd name="connsiteX4" fmla="*/ 642862 w 663889"/>
              <a:gd name="connsiteY4" fmla="*/ 0 h 577729"/>
              <a:gd name="connsiteX5" fmla="*/ 226458 w 663889"/>
              <a:gd name="connsiteY5" fmla="*/ 426333 h 577729"/>
              <a:gd name="connsiteX6" fmla="*/ 138112 w 663889"/>
              <a:gd name="connsiteY6" fmla="*/ 348351 h 577729"/>
              <a:gd name="connsiteX7" fmla="*/ 73819 w 663889"/>
              <a:gd name="connsiteY7" fmla="*/ 334063 h 577729"/>
              <a:gd name="connsiteX8" fmla="*/ 0 w 663889"/>
              <a:gd name="connsiteY8" fmla="*/ 384070 h 577729"/>
              <a:gd name="connsiteX0" fmla="*/ 0 w 663889"/>
              <a:gd name="connsiteY0" fmla="*/ 384070 h 577729"/>
              <a:gd name="connsiteX1" fmla="*/ 191787 w 663889"/>
              <a:gd name="connsiteY1" fmla="*/ 577729 h 577729"/>
              <a:gd name="connsiteX2" fmla="*/ 276869 w 663889"/>
              <a:gd name="connsiteY2" fmla="*/ 514483 h 577729"/>
              <a:gd name="connsiteX3" fmla="*/ 663889 w 663889"/>
              <a:gd name="connsiteY3" fmla="*/ 26193 h 577729"/>
              <a:gd name="connsiteX4" fmla="*/ 642862 w 663889"/>
              <a:gd name="connsiteY4" fmla="*/ 0 h 577729"/>
              <a:gd name="connsiteX5" fmla="*/ 226458 w 663889"/>
              <a:gd name="connsiteY5" fmla="*/ 426333 h 577729"/>
              <a:gd name="connsiteX6" fmla="*/ 177336 w 663889"/>
              <a:gd name="connsiteY6" fmla="*/ 329466 h 577729"/>
              <a:gd name="connsiteX7" fmla="*/ 73819 w 663889"/>
              <a:gd name="connsiteY7" fmla="*/ 334063 h 577729"/>
              <a:gd name="connsiteX8" fmla="*/ 0 w 663889"/>
              <a:gd name="connsiteY8" fmla="*/ 384070 h 577729"/>
              <a:gd name="connsiteX0" fmla="*/ 0 w 663889"/>
              <a:gd name="connsiteY0" fmla="*/ 384070 h 577729"/>
              <a:gd name="connsiteX1" fmla="*/ 191787 w 663889"/>
              <a:gd name="connsiteY1" fmla="*/ 577729 h 577729"/>
              <a:gd name="connsiteX2" fmla="*/ 276869 w 663889"/>
              <a:gd name="connsiteY2" fmla="*/ 514483 h 577729"/>
              <a:gd name="connsiteX3" fmla="*/ 663889 w 663889"/>
              <a:gd name="connsiteY3" fmla="*/ 26193 h 577729"/>
              <a:gd name="connsiteX4" fmla="*/ 642862 w 663889"/>
              <a:gd name="connsiteY4" fmla="*/ 0 h 577729"/>
              <a:gd name="connsiteX5" fmla="*/ 226458 w 663889"/>
              <a:gd name="connsiteY5" fmla="*/ 426333 h 577729"/>
              <a:gd name="connsiteX6" fmla="*/ 177336 w 663889"/>
              <a:gd name="connsiteY6" fmla="*/ 329466 h 577729"/>
              <a:gd name="connsiteX7" fmla="*/ 101421 w 663889"/>
              <a:gd name="connsiteY7" fmla="*/ 316630 h 577729"/>
              <a:gd name="connsiteX8" fmla="*/ 0 w 663889"/>
              <a:gd name="connsiteY8" fmla="*/ 384070 h 577729"/>
              <a:gd name="connsiteX0" fmla="*/ 0 w 614496"/>
              <a:gd name="connsiteY0" fmla="*/ 356468 h 577729"/>
              <a:gd name="connsiteX1" fmla="*/ 142394 w 614496"/>
              <a:gd name="connsiteY1" fmla="*/ 577729 h 577729"/>
              <a:gd name="connsiteX2" fmla="*/ 227476 w 614496"/>
              <a:gd name="connsiteY2" fmla="*/ 514483 h 577729"/>
              <a:gd name="connsiteX3" fmla="*/ 614496 w 614496"/>
              <a:gd name="connsiteY3" fmla="*/ 26193 h 577729"/>
              <a:gd name="connsiteX4" fmla="*/ 593469 w 614496"/>
              <a:gd name="connsiteY4" fmla="*/ 0 h 577729"/>
              <a:gd name="connsiteX5" fmla="*/ 177065 w 614496"/>
              <a:gd name="connsiteY5" fmla="*/ 426333 h 577729"/>
              <a:gd name="connsiteX6" fmla="*/ 127943 w 614496"/>
              <a:gd name="connsiteY6" fmla="*/ 329466 h 577729"/>
              <a:gd name="connsiteX7" fmla="*/ 52028 w 614496"/>
              <a:gd name="connsiteY7" fmla="*/ 316630 h 577729"/>
              <a:gd name="connsiteX8" fmla="*/ 0 w 614496"/>
              <a:gd name="connsiteY8" fmla="*/ 356468 h 577729"/>
              <a:gd name="connsiteX0" fmla="*/ 0 w 609234"/>
              <a:gd name="connsiteY0" fmla="*/ 353230 h 577729"/>
              <a:gd name="connsiteX1" fmla="*/ 137132 w 609234"/>
              <a:gd name="connsiteY1" fmla="*/ 577729 h 577729"/>
              <a:gd name="connsiteX2" fmla="*/ 222214 w 609234"/>
              <a:gd name="connsiteY2" fmla="*/ 514483 h 577729"/>
              <a:gd name="connsiteX3" fmla="*/ 609234 w 609234"/>
              <a:gd name="connsiteY3" fmla="*/ 26193 h 577729"/>
              <a:gd name="connsiteX4" fmla="*/ 588207 w 609234"/>
              <a:gd name="connsiteY4" fmla="*/ 0 h 577729"/>
              <a:gd name="connsiteX5" fmla="*/ 171803 w 609234"/>
              <a:gd name="connsiteY5" fmla="*/ 426333 h 577729"/>
              <a:gd name="connsiteX6" fmla="*/ 122681 w 609234"/>
              <a:gd name="connsiteY6" fmla="*/ 329466 h 577729"/>
              <a:gd name="connsiteX7" fmla="*/ 46766 w 609234"/>
              <a:gd name="connsiteY7" fmla="*/ 316630 h 577729"/>
              <a:gd name="connsiteX8" fmla="*/ 0 w 609234"/>
              <a:gd name="connsiteY8" fmla="*/ 353230 h 577729"/>
              <a:gd name="connsiteX0" fmla="*/ 0 w 609234"/>
              <a:gd name="connsiteY0" fmla="*/ 353230 h 577729"/>
              <a:gd name="connsiteX1" fmla="*/ 137132 w 609234"/>
              <a:gd name="connsiteY1" fmla="*/ 577729 h 577729"/>
              <a:gd name="connsiteX2" fmla="*/ 222214 w 609234"/>
              <a:gd name="connsiteY2" fmla="*/ 514483 h 577729"/>
              <a:gd name="connsiteX3" fmla="*/ 609234 w 609234"/>
              <a:gd name="connsiteY3" fmla="*/ 26193 h 577729"/>
              <a:gd name="connsiteX4" fmla="*/ 588207 w 609234"/>
              <a:gd name="connsiteY4" fmla="*/ 0 h 577729"/>
              <a:gd name="connsiteX5" fmla="*/ 171803 w 609234"/>
              <a:gd name="connsiteY5" fmla="*/ 426333 h 577729"/>
              <a:gd name="connsiteX6" fmla="*/ 122681 w 609234"/>
              <a:gd name="connsiteY6" fmla="*/ 329466 h 577729"/>
              <a:gd name="connsiteX7" fmla="*/ 46766 w 609234"/>
              <a:gd name="connsiteY7" fmla="*/ 316630 h 577729"/>
              <a:gd name="connsiteX8" fmla="*/ 0 w 609234"/>
              <a:gd name="connsiteY8" fmla="*/ 353230 h 577729"/>
              <a:gd name="connsiteX0" fmla="*/ 0 w 609234"/>
              <a:gd name="connsiteY0" fmla="*/ 353230 h 577729"/>
              <a:gd name="connsiteX1" fmla="*/ 137132 w 609234"/>
              <a:gd name="connsiteY1" fmla="*/ 577729 h 577729"/>
              <a:gd name="connsiteX2" fmla="*/ 222214 w 609234"/>
              <a:gd name="connsiteY2" fmla="*/ 514483 h 577729"/>
              <a:gd name="connsiteX3" fmla="*/ 609234 w 609234"/>
              <a:gd name="connsiteY3" fmla="*/ 26193 h 577729"/>
              <a:gd name="connsiteX4" fmla="*/ 588207 w 609234"/>
              <a:gd name="connsiteY4" fmla="*/ 0 h 577729"/>
              <a:gd name="connsiteX5" fmla="*/ 171803 w 609234"/>
              <a:gd name="connsiteY5" fmla="*/ 426333 h 577729"/>
              <a:gd name="connsiteX6" fmla="*/ 122681 w 609234"/>
              <a:gd name="connsiteY6" fmla="*/ 329466 h 577729"/>
              <a:gd name="connsiteX7" fmla="*/ 46766 w 609234"/>
              <a:gd name="connsiteY7" fmla="*/ 316630 h 577729"/>
              <a:gd name="connsiteX8" fmla="*/ 0 w 609234"/>
              <a:gd name="connsiteY8" fmla="*/ 353230 h 577729"/>
              <a:gd name="connsiteX0" fmla="*/ 0 w 609234"/>
              <a:gd name="connsiteY0" fmla="*/ 353230 h 577729"/>
              <a:gd name="connsiteX1" fmla="*/ 137132 w 609234"/>
              <a:gd name="connsiteY1" fmla="*/ 577729 h 577729"/>
              <a:gd name="connsiteX2" fmla="*/ 222214 w 609234"/>
              <a:gd name="connsiteY2" fmla="*/ 514483 h 577729"/>
              <a:gd name="connsiteX3" fmla="*/ 609234 w 609234"/>
              <a:gd name="connsiteY3" fmla="*/ 26193 h 577729"/>
              <a:gd name="connsiteX4" fmla="*/ 588207 w 609234"/>
              <a:gd name="connsiteY4" fmla="*/ 0 h 577729"/>
              <a:gd name="connsiteX5" fmla="*/ 171803 w 609234"/>
              <a:gd name="connsiteY5" fmla="*/ 426333 h 577729"/>
              <a:gd name="connsiteX6" fmla="*/ 122681 w 609234"/>
              <a:gd name="connsiteY6" fmla="*/ 329466 h 577729"/>
              <a:gd name="connsiteX7" fmla="*/ 46766 w 609234"/>
              <a:gd name="connsiteY7" fmla="*/ 316630 h 577729"/>
              <a:gd name="connsiteX8" fmla="*/ 0 w 609234"/>
              <a:gd name="connsiteY8" fmla="*/ 353230 h 577729"/>
              <a:gd name="connsiteX0" fmla="*/ 0 w 609234"/>
              <a:gd name="connsiteY0" fmla="*/ 353230 h 577729"/>
              <a:gd name="connsiteX1" fmla="*/ 137132 w 609234"/>
              <a:gd name="connsiteY1" fmla="*/ 577729 h 577729"/>
              <a:gd name="connsiteX2" fmla="*/ 222214 w 609234"/>
              <a:gd name="connsiteY2" fmla="*/ 514483 h 577729"/>
              <a:gd name="connsiteX3" fmla="*/ 609234 w 609234"/>
              <a:gd name="connsiteY3" fmla="*/ 26193 h 577729"/>
              <a:gd name="connsiteX4" fmla="*/ 588207 w 609234"/>
              <a:gd name="connsiteY4" fmla="*/ 0 h 577729"/>
              <a:gd name="connsiteX5" fmla="*/ 171803 w 609234"/>
              <a:gd name="connsiteY5" fmla="*/ 426333 h 577729"/>
              <a:gd name="connsiteX6" fmla="*/ 122681 w 609234"/>
              <a:gd name="connsiteY6" fmla="*/ 329466 h 577729"/>
              <a:gd name="connsiteX7" fmla="*/ 46766 w 609234"/>
              <a:gd name="connsiteY7" fmla="*/ 316630 h 577729"/>
              <a:gd name="connsiteX8" fmla="*/ 0 w 609234"/>
              <a:gd name="connsiteY8" fmla="*/ 353230 h 577729"/>
              <a:gd name="connsiteX0" fmla="*/ 0 w 609234"/>
              <a:gd name="connsiteY0" fmla="*/ 353230 h 577729"/>
              <a:gd name="connsiteX1" fmla="*/ 137132 w 609234"/>
              <a:gd name="connsiteY1" fmla="*/ 577729 h 577729"/>
              <a:gd name="connsiteX2" fmla="*/ 222214 w 609234"/>
              <a:gd name="connsiteY2" fmla="*/ 514483 h 577729"/>
              <a:gd name="connsiteX3" fmla="*/ 609234 w 609234"/>
              <a:gd name="connsiteY3" fmla="*/ 26193 h 577729"/>
              <a:gd name="connsiteX4" fmla="*/ 588207 w 609234"/>
              <a:gd name="connsiteY4" fmla="*/ 0 h 577729"/>
              <a:gd name="connsiteX5" fmla="*/ 171803 w 609234"/>
              <a:gd name="connsiteY5" fmla="*/ 426333 h 577729"/>
              <a:gd name="connsiteX6" fmla="*/ 122681 w 609234"/>
              <a:gd name="connsiteY6" fmla="*/ 329466 h 577729"/>
              <a:gd name="connsiteX7" fmla="*/ 46766 w 609234"/>
              <a:gd name="connsiteY7" fmla="*/ 316630 h 577729"/>
              <a:gd name="connsiteX8" fmla="*/ 0 w 609234"/>
              <a:gd name="connsiteY8" fmla="*/ 353230 h 577729"/>
              <a:gd name="connsiteX0" fmla="*/ 0 w 605186"/>
              <a:gd name="connsiteY0" fmla="*/ 353230 h 577729"/>
              <a:gd name="connsiteX1" fmla="*/ 137132 w 605186"/>
              <a:gd name="connsiteY1" fmla="*/ 577729 h 577729"/>
              <a:gd name="connsiteX2" fmla="*/ 222214 w 605186"/>
              <a:gd name="connsiteY2" fmla="*/ 514483 h 577729"/>
              <a:gd name="connsiteX3" fmla="*/ 605186 w 605186"/>
              <a:gd name="connsiteY3" fmla="*/ 25788 h 577729"/>
              <a:gd name="connsiteX4" fmla="*/ 588207 w 605186"/>
              <a:gd name="connsiteY4" fmla="*/ 0 h 577729"/>
              <a:gd name="connsiteX5" fmla="*/ 171803 w 605186"/>
              <a:gd name="connsiteY5" fmla="*/ 426333 h 577729"/>
              <a:gd name="connsiteX6" fmla="*/ 122681 w 605186"/>
              <a:gd name="connsiteY6" fmla="*/ 329466 h 577729"/>
              <a:gd name="connsiteX7" fmla="*/ 46766 w 605186"/>
              <a:gd name="connsiteY7" fmla="*/ 316630 h 577729"/>
              <a:gd name="connsiteX8" fmla="*/ 0 w 605186"/>
              <a:gd name="connsiteY8" fmla="*/ 353230 h 577729"/>
              <a:gd name="connsiteX0" fmla="*/ 0 w 605186"/>
              <a:gd name="connsiteY0" fmla="*/ 349587 h 574086"/>
              <a:gd name="connsiteX1" fmla="*/ 137132 w 605186"/>
              <a:gd name="connsiteY1" fmla="*/ 574086 h 574086"/>
              <a:gd name="connsiteX2" fmla="*/ 222214 w 605186"/>
              <a:gd name="connsiteY2" fmla="*/ 510840 h 574086"/>
              <a:gd name="connsiteX3" fmla="*/ 605186 w 605186"/>
              <a:gd name="connsiteY3" fmla="*/ 22145 h 574086"/>
              <a:gd name="connsiteX4" fmla="*/ 589017 w 605186"/>
              <a:gd name="connsiteY4" fmla="*/ 0 h 574086"/>
              <a:gd name="connsiteX5" fmla="*/ 171803 w 605186"/>
              <a:gd name="connsiteY5" fmla="*/ 422690 h 574086"/>
              <a:gd name="connsiteX6" fmla="*/ 122681 w 605186"/>
              <a:gd name="connsiteY6" fmla="*/ 325823 h 574086"/>
              <a:gd name="connsiteX7" fmla="*/ 46766 w 605186"/>
              <a:gd name="connsiteY7" fmla="*/ 312987 h 574086"/>
              <a:gd name="connsiteX8" fmla="*/ 0 w 605186"/>
              <a:gd name="connsiteY8" fmla="*/ 349587 h 574086"/>
              <a:gd name="connsiteX0" fmla="*/ 0 w 605186"/>
              <a:gd name="connsiteY0" fmla="*/ 349587 h 574086"/>
              <a:gd name="connsiteX1" fmla="*/ 137132 w 605186"/>
              <a:gd name="connsiteY1" fmla="*/ 574086 h 574086"/>
              <a:gd name="connsiteX2" fmla="*/ 222214 w 605186"/>
              <a:gd name="connsiteY2" fmla="*/ 510840 h 574086"/>
              <a:gd name="connsiteX3" fmla="*/ 605186 w 605186"/>
              <a:gd name="connsiteY3" fmla="*/ 22145 h 574086"/>
              <a:gd name="connsiteX4" fmla="*/ 589017 w 605186"/>
              <a:gd name="connsiteY4" fmla="*/ 0 h 574086"/>
              <a:gd name="connsiteX5" fmla="*/ 171803 w 605186"/>
              <a:gd name="connsiteY5" fmla="*/ 422690 h 574086"/>
              <a:gd name="connsiteX6" fmla="*/ 122681 w 605186"/>
              <a:gd name="connsiteY6" fmla="*/ 325823 h 574086"/>
              <a:gd name="connsiteX7" fmla="*/ 46766 w 605186"/>
              <a:gd name="connsiteY7" fmla="*/ 312987 h 574086"/>
              <a:gd name="connsiteX8" fmla="*/ 0 w 605186"/>
              <a:gd name="connsiteY8" fmla="*/ 349587 h 574086"/>
              <a:gd name="connsiteX0" fmla="*/ 0 w 605186"/>
              <a:gd name="connsiteY0" fmla="*/ 349587 h 574086"/>
              <a:gd name="connsiteX1" fmla="*/ 137132 w 605186"/>
              <a:gd name="connsiteY1" fmla="*/ 574086 h 574086"/>
              <a:gd name="connsiteX2" fmla="*/ 222214 w 605186"/>
              <a:gd name="connsiteY2" fmla="*/ 510840 h 574086"/>
              <a:gd name="connsiteX3" fmla="*/ 605186 w 605186"/>
              <a:gd name="connsiteY3" fmla="*/ 22145 h 574086"/>
              <a:gd name="connsiteX4" fmla="*/ 589017 w 605186"/>
              <a:gd name="connsiteY4" fmla="*/ 0 h 574086"/>
              <a:gd name="connsiteX5" fmla="*/ 171803 w 605186"/>
              <a:gd name="connsiteY5" fmla="*/ 422690 h 574086"/>
              <a:gd name="connsiteX6" fmla="*/ 122681 w 605186"/>
              <a:gd name="connsiteY6" fmla="*/ 325823 h 574086"/>
              <a:gd name="connsiteX7" fmla="*/ 46766 w 605186"/>
              <a:gd name="connsiteY7" fmla="*/ 312987 h 574086"/>
              <a:gd name="connsiteX8" fmla="*/ 0 w 605186"/>
              <a:gd name="connsiteY8" fmla="*/ 349587 h 574086"/>
              <a:gd name="connsiteX0" fmla="*/ 0 w 605186"/>
              <a:gd name="connsiteY0" fmla="*/ 349587 h 574086"/>
              <a:gd name="connsiteX1" fmla="*/ 137132 w 605186"/>
              <a:gd name="connsiteY1" fmla="*/ 574086 h 574086"/>
              <a:gd name="connsiteX2" fmla="*/ 222214 w 605186"/>
              <a:gd name="connsiteY2" fmla="*/ 510840 h 574086"/>
              <a:gd name="connsiteX3" fmla="*/ 605186 w 605186"/>
              <a:gd name="connsiteY3" fmla="*/ 22145 h 574086"/>
              <a:gd name="connsiteX4" fmla="*/ 589017 w 605186"/>
              <a:gd name="connsiteY4" fmla="*/ 0 h 574086"/>
              <a:gd name="connsiteX5" fmla="*/ 175446 w 605186"/>
              <a:gd name="connsiteY5" fmla="*/ 421880 h 574086"/>
              <a:gd name="connsiteX6" fmla="*/ 122681 w 605186"/>
              <a:gd name="connsiteY6" fmla="*/ 325823 h 574086"/>
              <a:gd name="connsiteX7" fmla="*/ 46766 w 605186"/>
              <a:gd name="connsiteY7" fmla="*/ 312987 h 574086"/>
              <a:gd name="connsiteX8" fmla="*/ 0 w 605186"/>
              <a:gd name="connsiteY8" fmla="*/ 349587 h 574086"/>
              <a:gd name="connsiteX0" fmla="*/ 0 w 605186"/>
              <a:gd name="connsiteY0" fmla="*/ 349587 h 574086"/>
              <a:gd name="connsiteX1" fmla="*/ 137132 w 605186"/>
              <a:gd name="connsiteY1" fmla="*/ 574086 h 574086"/>
              <a:gd name="connsiteX2" fmla="*/ 222214 w 605186"/>
              <a:gd name="connsiteY2" fmla="*/ 510840 h 574086"/>
              <a:gd name="connsiteX3" fmla="*/ 605186 w 605186"/>
              <a:gd name="connsiteY3" fmla="*/ 22145 h 574086"/>
              <a:gd name="connsiteX4" fmla="*/ 589017 w 605186"/>
              <a:gd name="connsiteY4" fmla="*/ 0 h 574086"/>
              <a:gd name="connsiteX5" fmla="*/ 175446 w 605186"/>
              <a:gd name="connsiteY5" fmla="*/ 421880 h 574086"/>
              <a:gd name="connsiteX6" fmla="*/ 122681 w 605186"/>
              <a:gd name="connsiteY6" fmla="*/ 325823 h 574086"/>
              <a:gd name="connsiteX7" fmla="*/ 46766 w 605186"/>
              <a:gd name="connsiteY7" fmla="*/ 312987 h 574086"/>
              <a:gd name="connsiteX8" fmla="*/ 0 w 605186"/>
              <a:gd name="connsiteY8" fmla="*/ 349587 h 574086"/>
              <a:gd name="connsiteX0" fmla="*/ 0 w 605186"/>
              <a:gd name="connsiteY0" fmla="*/ 349587 h 573681"/>
              <a:gd name="connsiteX1" fmla="*/ 137132 w 605186"/>
              <a:gd name="connsiteY1" fmla="*/ 573681 h 573681"/>
              <a:gd name="connsiteX2" fmla="*/ 222214 w 605186"/>
              <a:gd name="connsiteY2" fmla="*/ 510840 h 573681"/>
              <a:gd name="connsiteX3" fmla="*/ 605186 w 605186"/>
              <a:gd name="connsiteY3" fmla="*/ 22145 h 573681"/>
              <a:gd name="connsiteX4" fmla="*/ 589017 w 605186"/>
              <a:gd name="connsiteY4" fmla="*/ 0 h 573681"/>
              <a:gd name="connsiteX5" fmla="*/ 175446 w 605186"/>
              <a:gd name="connsiteY5" fmla="*/ 421880 h 573681"/>
              <a:gd name="connsiteX6" fmla="*/ 122681 w 605186"/>
              <a:gd name="connsiteY6" fmla="*/ 325823 h 573681"/>
              <a:gd name="connsiteX7" fmla="*/ 46766 w 605186"/>
              <a:gd name="connsiteY7" fmla="*/ 312987 h 573681"/>
              <a:gd name="connsiteX8" fmla="*/ 0 w 605186"/>
              <a:gd name="connsiteY8" fmla="*/ 349587 h 573681"/>
              <a:gd name="connsiteX0" fmla="*/ 0 w 605186"/>
              <a:gd name="connsiteY0" fmla="*/ 349587 h 573681"/>
              <a:gd name="connsiteX1" fmla="*/ 137132 w 605186"/>
              <a:gd name="connsiteY1" fmla="*/ 573681 h 573681"/>
              <a:gd name="connsiteX2" fmla="*/ 222214 w 605186"/>
              <a:gd name="connsiteY2" fmla="*/ 510840 h 573681"/>
              <a:gd name="connsiteX3" fmla="*/ 605186 w 605186"/>
              <a:gd name="connsiteY3" fmla="*/ 22145 h 573681"/>
              <a:gd name="connsiteX4" fmla="*/ 589017 w 605186"/>
              <a:gd name="connsiteY4" fmla="*/ 0 h 573681"/>
              <a:gd name="connsiteX5" fmla="*/ 175446 w 605186"/>
              <a:gd name="connsiteY5" fmla="*/ 421880 h 573681"/>
              <a:gd name="connsiteX6" fmla="*/ 122681 w 605186"/>
              <a:gd name="connsiteY6" fmla="*/ 325823 h 573681"/>
              <a:gd name="connsiteX7" fmla="*/ 46766 w 605186"/>
              <a:gd name="connsiteY7" fmla="*/ 312987 h 573681"/>
              <a:gd name="connsiteX8" fmla="*/ 0 w 605186"/>
              <a:gd name="connsiteY8" fmla="*/ 349587 h 573681"/>
              <a:gd name="connsiteX0" fmla="*/ 0 w 605186"/>
              <a:gd name="connsiteY0" fmla="*/ 349587 h 573681"/>
              <a:gd name="connsiteX1" fmla="*/ 137132 w 605186"/>
              <a:gd name="connsiteY1" fmla="*/ 573681 h 573681"/>
              <a:gd name="connsiteX2" fmla="*/ 222214 w 605186"/>
              <a:gd name="connsiteY2" fmla="*/ 510840 h 573681"/>
              <a:gd name="connsiteX3" fmla="*/ 605186 w 605186"/>
              <a:gd name="connsiteY3" fmla="*/ 22145 h 573681"/>
              <a:gd name="connsiteX4" fmla="*/ 589017 w 605186"/>
              <a:gd name="connsiteY4" fmla="*/ 0 h 573681"/>
              <a:gd name="connsiteX5" fmla="*/ 175446 w 605186"/>
              <a:gd name="connsiteY5" fmla="*/ 421880 h 573681"/>
              <a:gd name="connsiteX6" fmla="*/ 122681 w 605186"/>
              <a:gd name="connsiteY6" fmla="*/ 325823 h 573681"/>
              <a:gd name="connsiteX7" fmla="*/ 46766 w 605186"/>
              <a:gd name="connsiteY7" fmla="*/ 312987 h 573681"/>
              <a:gd name="connsiteX8" fmla="*/ 0 w 605186"/>
              <a:gd name="connsiteY8" fmla="*/ 349587 h 573681"/>
              <a:gd name="connsiteX0" fmla="*/ 0 w 605186"/>
              <a:gd name="connsiteY0" fmla="*/ 349587 h 573681"/>
              <a:gd name="connsiteX1" fmla="*/ 137132 w 605186"/>
              <a:gd name="connsiteY1" fmla="*/ 573681 h 573681"/>
              <a:gd name="connsiteX2" fmla="*/ 222214 w 605186"/>
              <a:gd name="connsiteY2" fmla="*/ 510840 h 573681"/>
              <a:gd name="connsiteX3" fmla="*/ 605186 w 605186"/>
              <a:gd name="connsiteY3" fmla="*/ 22145 h 573681"/>
              <a:gd name="connsiteX4" fmla="*/ 589017 w 605186"/>
              <a:gd name="connsiteY4" fmla="*/ 0 h 573681"/>
              <a:gd name="connsiteX5" fmla="*/ 175446 w 605186"/>
              <a:gd name="connsiteY5" fmla="*/ 421880 h 573681"/>
              <a:gd name="connsiteX6" fmla="*/ 122681 w 605186"/>
              <a:gd name="connsiteY6" fmla="*/ 325823 h 573681"/>
              <a:gd name="connsiteX7" fmla="*/ 64577 w 605186"/>
              <a:gd name="connsiteY7" fmla="*/ 304082 h 573681"/>
              <a:gd name="connsiteX8" fmla="*/ 0 w 605186"/>
              <a:gd name="connsiteY8" fmla="*/ 349587 h 573681"/>
              <a:gd name="connsiteX0" fmla="*/ 44 w 605230"/>
              <a:gd name="connsiteY0" fmla="*/ 349587 h 573681"/>
              <a:gd name="connsiteX1" fmla="*/ 137176 w 605230"/>
              <a:gd name="connsiteY1" fmla="*/ 573681 h 573681"/>
              <a:gd name="connsiteX2" fmla="*/ 222258 w 605230"/>
              <a:gd name="connsiteY2" fmla="*/ 510840 h 573681"/>
              <a:gd name="connsiteX3" fmla="*/ 605230 w 605230"/>
              <a:gd name="connsiteY3" fmla="*/ 22145 h 573681"/>
              <a:gd name="connsiteX4" fmla="*/ 589061 w 605230"/>
              <a:gd name="connsiteY4" fmla="*/ 0 h 573681"/>
              <a:gd name="connsiteX5" fmla="*/ 175490 w 605230"/>
              <a:gd name="connsiteY5" fmla="*/ 421880 h 573681"/>
              <a:gd name="connsiteX6" fmla="*/ 122725 w 605230"/>
              <a:gd name="connsiteY6" fmla="*/ 325823 h 573681"/>
              <a:gd name="connsiteX7" fmla="*/ 44 w 605230"/>
              <a:gd name="connsiteY7" fmla="*/ 349587 h 573681"/>
              <a:gd name="connsiteX0" fmla="*/ 0 w 605186"/>
              <a:gd name="connsiteY0" fmla="*/ 349587 h 573681"/>
              <a:gd name="connsiteX1" fmla="*/ 137132 w 605186"/>
              <a:gd name="connsiteY1" fmla="*/ 573681 h 573681"/>
              <a:gd name="connsiteX2" fmla="*/ 222214 w 605186"/>
              <a:gd name="connsiteY2" fmla="*/ 510840 h 573681"/>
              <a:gd name="connsiteX3" fmla="*/ 605186 w 605186"/>
              <a:gd name="connsiteY3" fmla="*/ 22145 h 573681"/>
              <a:gd name="connsiteX4" fmla="*/ 589017 w 605186"/>
              <a:gd name="connsiteY4" fmla="*/ 0 h 573681"/>
              <a:gd name="connsiteX5" fmla="*/ 175446 w 605186"/>
              <a:gd name="connsiteY5" fmla="*/ 421880 h 573681"/>
              <a:gd name="connsiteX6" fmla="*/ 122681 w 605186"/>
              <a:gd name="connsiteY6" fmla="*/ 325823 h 573681"/>
              <a:gd name="connsiteX7" fmla="*/ 0 w 605186"/>
              <a:gd name="connsiteY7" fmla="*/ 349587 h 573681"/>
              <a:gd name="connsiteX0" fmla="*/ 0 w 605186"/>
              <a:gd name="connsiteY0" fmla="*/ 349587 h 573681"/>
              <a:gd name="connsiteX1" fmla="*/ 137132 w 605186"/>
              <a:gd name="connsiteY1" fmla="*/ 573681 h 573681"/>
              <a:gd name="connsiteX2" fmla="*/ 222214 w 605186"/>
              <a:gd name="connsiteY2" fmla="*/ 510840 h 573681"/>
              <a:gd name="connsiteX3" fmla="*/ 605186 w 605186"/>
              <a:gd name="connsiteY3" fmla="*/ 22145 h 573681"/>
              <a:gd name="connsiteX4" fmla="*/ 589017 w 605186"/>
              <a:gd name="connsiteY4" fmla="*/ 0 h 573681"/>
              <a:gd name="connsiteX5" fmla="*/ 175446 w 605186"/>
              <a:gd name="connsiteY5" fmla="*/ 421880 h 573681"/>
              <a:gd name="connsiteX6" fmla="*/ 122681 w 605186"/>
              <a:gd name="connsiteY6" fmla="*/ 325823 h 573681"/>
              <a:gd name="connsiteX7" fmla="*/ 0 w 605186"/>
              <a:gd name="connsiteY7" fmla="*/ 349587 h 573681"/>
              <a:gd name="connsiteX0" fmla="*/ 0 w 605186"/>
              <a:gd name="connsiteY0" fmla="*/ 349587 h 573681"/>
              <a:gd name="connsiteX1" fmla="*/ 137132 w 605186"/>
              <a:gd name="connsiteY1" fmla="*/ 573681 h 573681"/>
              <a:gd name="connsiteX2" fmla="*/ 222214 w 605186"/>
              <a:gd name="connsiteY2" fmla="*/ 510840 h 573681"/>
              <a:gd name="connsiteX3" fmla="*/ 605186 w 605186"/>
              <a:gd name="connsiteY3" fmla="*/ 22145 h 573681"/>
              <a:gd name="connsiteX4" fmla="*/ 589017 w 605186"/>
              <a:gd name="connsiteY4" fmla="*/ 0 h 573681"/>
              <a:gd name="connsiteX5" fmla="*/ 175446 w 605186"/>
              <a:gd name="connsiteY5" fmla="*/ 421880 h 573681"/>
              <a:gd name="connsiteX6" fmla="*/ 134015 w 605186"/>
              <a:gd name="connsiteY6" fmla="*/ 336348 h 573681"/>
              <a:gd name="connsiteX7" fmla="*/ 0 w 605186"/>
              <a:gd name="connsiteY7" fmla="*/ 349587 h 573681"/>
              <a:gd name="connsiteX0" fmla="*/ 0 w 605186"/>
              <a:gd name="connsiteY0" fmla="*/ 349587 h 573681"/>
              <a:gd name="connsiteX1" fmla="*/ 137132 w 605186"/>
              <a:gd name="connsiteY1" fmla="*/ 573681 h 573681"/>
              <a:gd name="connsiteX2" fmla="*/ 222214 w 605186"/>
              <a:gd name="connsiteY2" fmla="*/ 510840 h 573681"/>
              <a:gd name="connsiteX3" fmla="*/ 605186 w 605186"/>
              <a:gd name="connsiteY3" fmla="*/ 22145 h 573681"/>
              <a:gd name="connsiteX4" fmla="*/ 589017 w 605186"/>
              <a:gd name="connsiteY4" fmla="*/ 0 h 573681"/>
              <a:gd name="connsiteX5" fmla="*/ 175446 w 605186"/>
              <a:gd name="connsiteY5" fmla="*/ 421880 h 573681"/>
              <a:gd name="connsiteX6" fmla="*/ 134015 w 605186"/>
              <a:gd name="connsiteY6" fmla="*/ 336348 h 573681"/>
              <a:gd name="connsiteX7" fmla="*/ 0 w 605186"/>
              <a:gd name="connsiteY7" fmla="*/ 349587 h 573681"/>
              <a:gd name="connsiteX0" fmla="*/ 0 w 605186"/>
              <a:gd name="connsiteY0" fmla="*/ 349587 h 573681"/>
              <a:gd name="connsiteX1" fmla="*/ 137132 w 605186"/>
              <a:gd name="connsiteY1" fmla="*/ 573681 h 573681"/>
              <a:gd name="connsiteX2" fmla="*/ 222214 w 605186"/>
              <a:gd name="connsiteY2" fmla="*/ 510840 h 573681"/>
              <a:gd name="connsiteX3" fmla="*/ 605186 w 605186"/>
              <a:gd name="connsiteY3" fmla="*/ 22145 h 573681"/>
              <a:gd name="connsiteX4" fmla="*/ 589017 w 605186"/>
              <a:gd name="connsiteY4" fmla="*/ 0 h 573681"/>
              <a:gd name="connsiteX5" fmla="*/ 175446 w 605186"/>
              <a:gd name="connsiteY5" fmla="*/ 421880 h 573681"/>
              <a:gd name="connsiteX6" fmla="*/ 132801 w 605186"/>
              <a:gd name="connsiteY6" fmla="*/ 339991 h 573681"/>
              <a:gd name="connsiteX7" fmla="*/ 0 w 605186"/>
              <a:gd name="connsiteY7" fmla="*/ 349587 h 573681"/>
              <a:gd name="connsiteX0" fmla="*/ 0 w 605186"/>
              <a:gd name="connsiteY0" fmla="*/ 349587 h 573681"/>
              <a:gd name="connsiteX1" fmla="*/ 137132 w 605186"/>
              <a:gd name="connsiteY1" fmla="*/ 573681 h 573681"/>
              <a:gd name="connsiteX2" fmla="*/ 222214 w 605186"/>
              <a:gd name="connsiteY2" fmla="*/ 510840 h 573681"/>
              <a:gd name="connsiteX3" fmla="*/ 605186 w 605186"/>
              <a:gd name="connsiteY3" fmla="*/ 22145 h 573681"/>
              <a:gd name="connsiteX4" fmla="*/ 589017 w 605186"/>
              <a:gd name="connsiteY4" fmla="*/ 0 h 573681"/>
              <a:gd name="connsiteX5" fmla="*/ 175446 w 605186"/>
              <a:gd name="connsiteY5" fmla="*/ 421880 h 573681"/>
              <a:gd name="connsiteX6" fmla="*/ 132801 w 605186"/>
              <a:gd name="connsiteY6" fmla="*/ 339991 h 573681"/>
              <a:gd name="connsiteX7" fmla="*/ 0 w 605186"/>
              <a:gd name="connsiteY7" fmla="*/ 349587 h 573681"/>
              <a:gd name="connsiteX0" fmla="*/ 0 w 605186"/>
              <a:gd name="connsiteY0" fmla="*/ 349587 h 573681"/>
              <a:gd name="connsiteX1" fmla="*/ 137132 w 605186"/>
              <a:gd name="connsiteY1" fmla="*/ 573681 h 573681"/>
              <a:gd name="connsiteX2" fmla="*/ 222214 w 605186"/>
              <a:gd name="connsiteY2" fmla="*/ 510840 h 573681"/>
              <a:gd name="connsiteX3" fmla="*/ 605186 w 605186"/>
              <a:gd name="connsiteY3" fmla="*/ 22145 h 573681"/>
              <a:gd name="connsiteX4" fmla="*/ 589017 w 605186"/>
              <a:gd name="connsiteY4" fmla="*/ 0 h 573681"/>
              <a:gd name="connsiteX5" fmla="*/ 175446 w 605186"/>
              <a:gd name="connsiteY5" fmla="*/ 421880 h 573681"/>
              <a:gd name="connsiteX6" fmla="*/ 0 w 605186"/>
              <a:gd name="connsiteY6" fmla="*/ 349587 h 573681"/>
              <a:gd name="connsiteX0" fmla="*/ 0 w 605186"/>
              <a:gd name="connsiteY0" fmla="*/ 349587 h 573681"/>
              <a:gd name="connsiteX1" fmla="*/ 137132 w 605186"/>
              <a:gd name="connsiteY1" fmla="*/ 573681 h 573681"/>
              <a:gd name="connsiteX2" fmla="*/ 222214 w 605186"/>
              <a:gd name="connsiteY2" fmla="*/ 510840 h 573681"/>
              <a:gd name="connsiteX3" fmla="*/ 605186 w 605186"/>
              <a:gd name="connsiteY3" fmla="*/ 22145 h 573681"/>
              <a:gd name="connsiteX4" fmla="*/ 589017 w 605186"/>
              <a:gd name="connsiteY4" fmla="*/ 0 h 573681"/>
              <a:gd name="connsiteX5" fmla="*/ 175446 w 605186"/>
              <a:gd name="connsiteY5" fmla="*/ 421880 h 573681"/>
              <a:gd name="connsiteX6" fmla="*/ 0 w 605186"/>
              <a:gd name="connsiteY6" fmla="*/ 349587 h 573681"/>
              <a:gd name="connsiteX0" fmla="*/ 0 w 605186"/>
              <a:gd name="connsiteY0" fmla="*/ 349587 h 573681"/>
              <a:gd name="connsiteX1" fmla="*/ 137132 w 605186"/>
              <a:gd name="connsiteY1" fmla="*/ 573681 h 573681"/>
              <a:gd name="connsiteX2" fmla="*/ 222214 w 605186"/>
              <a:gd name="connsiteY2" fmla="*/ 510840 h 573681"/>
              <a:gd name="connsiteX3" fmla="*/ 605186 w 605186"/>
              <a:gd name="connsiteY3" fmla="*/ 22145 h 573681"/>
              <a:gd name="connsiteX4" fmla="*/ 589017 w 605186"/>
              <a:gd name="connsiteY4" fmla="*/ 0 h 573681"/>
              <a:gd name="connsiteX5" fmla="*/ 175446 w 605186"/>
              <a:gd name="connsiteY5" fmla="*/ 421880 h 573681"/>
              <a:gd name="connsiteX6" fmla="*/ 0 w 605186"/>
              <a:gd name="connsiteY6" fmla="*/ 349587 h 573681"/>
              <a:gd name="connsiteX0" fmla="*/ 0 w 605186"/>
              <a:gd name="connsiteY0" fmla="*/ 349587 h 573681"/>
              <a:gd name="connsiteX1" fmla="*/ 137132 w 605186"/>
              <a:gd name="connsiteY1" fmla="*/ 573681 h 573681"/>
              <a:gd name="connsiteX2" fmla="*/ 222214 w 605186"/>
              <a:gd name="connsiteY2" fmla="*/ 510840 h 573681"/>
              <a:gd name="connsiteX3" fmla="*/ 605186 w 605186"/>
              <a:gd name="connsiteY3" fmla="*/ 22145 h 573681"/>
              <a:gd name="connsiteX4" fmla="*/ 589017 w 605186"/>
              <a:gd name="connsiteY4" fmla="*/ 0 h 573681"/>
              <a:gd name="connsiteX5" fmla="*/ 175446 w 605186"/>
              <a:gd name="connsiteY5" fmla="*/ 421880 h 573681"/>
              <a:gd name="connsiteX6" fmla="*/ 0 w 605186"/>
              <a:gd name="connsiteY6" fmla="*/ 349587 h 573681"/>
              <a:gd name="connsiteX0" fmla="*/ 0 w 605186"/>
              <a:gd name="connsiteY0" fmla="*/ 349587 h 573681"/>
              <a:gd name="connsiteX1" fmla="*/ 137132 w 605186"/>
              <a:gd name="connsiteY1" fmla="*/ 573681 h 573681"/>
              <a:gd name="connsiteX2" fmla="*/ 222214 w 605186"/>
              <a:gd name="connsiteY2" fmla="*/ 510840 h 573681"/>
              <a:gd name="connsiteX3" fmla="*/ 605186 w 605186"/>
              <a:gd name="connsiteY3" fmla="*/ 22145 h 573681"/>
              <a:gd name="connsiteX4" fmla="*/ 589017 w 605186"/>
              <a:gd name="connsiteY4" fmla="*/ 0 h 573681"/>
              <a:gd name="connsiteX5" fmla="*/ 175446 w 605186"/>
              <a:gd name="connsiteY5" fmla="*/ 421880 h 573681"/>
              <a:gd name="connsiteX6" fmla="*/ 0 w 605186"/>
              <a:gd name="connsiteY6" fmla="*/ 349587 h 573681"/>
              <a:gd name="connsiteX0" fmla="*/ 0 w 605186"/>
              <a:gd name="connsiteY0" fmla="*/ 349587 h 573681"/>
              <a:gd name="connsiteX1" fmla="*/ 137132 w 605186"/>
              <a:gd name="connsiteY1" fmla="*/ 573681 h 573681"/>
              <a:gd name="connsiteX2" fmla="*/ 222214 w 605186"/>
              <a:gd name="connsiteY2" fmla="*/ 510840 h 573681"/>
              <a:gd name="connsiteX3" fmla="*/ 605186 w 605186"/>
              <a:gd name="connsiteY3" fmla="*/ 22145 h 573681"/>
              <a:gd name="connsiteX4" fmla="*/ 589017 w 605186"/>
              <a:gd name="connsiteY4" fmla="*/ 0 h 573681"/>
              <a:gd name="connsiteX5" fmla="*/ 175446 w 605186"/>
              <a:gd name="connsiteY5" fmla="*/ 421880 h 573681"/>
              <a:gd name="connsiteX6" fmla="*/ 0 w 605186"/>
              <a:gd name="connsiteY6" fmla="*/ 349587 h 573681"/>
              <a:gd name="connsiteX0" fmla="*/ 0 w 605186"/>
              <a:gd name="connsiteY0" fmla="*/ 349587 h 573681"/>
              <a:gd name="connsiteX1" fmla="*/ 137132 w 605186"/>
              <a:gd name="connsiteY1" fmla="*/ 573681 h 573681"/>
              <a:gd name="connsiteX2" fmla="*/ 222214 w 605186"/>
              <a:gd name="connsiteY2" fmla="*/ 510840 h 573681"/>
              <a:gd name="connsiteX3" fmla="*/ 605186 w 605186"/>
              <a:gd name="connsiteY3" fmla="*/ 22145 h 573681"/>
              <a:gd name="connsiteX4" fmla="*/ 589017 w 605186"/>
              <a:gd name="connsiteY4" fmla="*/ 0 h 573681"/>
              <a:gd name="connsiteX5" fmla="*/ 175446 w 605186"/>
              <a:gd name="connsiteY5" fmla="*/ 421880 h 573681"/>
              <a:gd name="connsiteX6" fmla="*/ 0 w 605186"/>
              <a:gd name="connsiteY6" fmla="*/ 349587 h 573681"/>
              <a:gd name="connsiteX0" fmla="*/ 0 w 605186"/>
              <a:gd name="connsiteY0" fmla="*/ 349587 h 572871"/>
              <a:gd name="connsiteX1" fmla="*/ 136727 w 605186"/>
              <a:gd name="connsiteY1" fmla="*/ 572871 h 572871"/>
              <a:gd name="connsiteX2" fmla="*/ 222214 w 605186"/>
              <a:gd name="connsiteY2" fmla="*/ 510840 h 572871"/>
              <a:gd name="connsiteX3" fmla="*/ 605186 w 605186"/>
              <a:gd name="connsiteY3" fmla="*/ 22145 h 572871"/>
              <a:gd name="connsiteX4" fmla="*/ 589017 w 605186"/>
              <a:gd name="connsiteY4" fmla="*/ 0 h 572871"/>
              <a:gd name="connsiteX5" fmla="*/ 175446 w 605186"/>
              <a:gd name="connsiteY5" fmla="*/ 421880 h 572871"/>
              <a:gd name="connsiteX6" fmla="*/ 0 w 605186"/>
              <a:gd name="connsiteY6" fmla="*/ 349587 h 572871"/>
              <a:gd name="connsiteX0" fmla="*/ 0 w 605186"/>
              <a:gd name="connsiteY0" fmla="*/ 349587 h 572871"/>
              <a:gd name="connsiteX1" fmla="*/ 136727 w 605186"/>
              <a:gd name="connsiteY1" fmla="*/ 572871 h 572871"/>
              <a:gd name="connsiteX2" fmla="*/ 222214 w 605186"/>
              <a:gd name="connsiteY2" fmla="*/ 510840 h 572871"/>
              <a:gd name="connsiteX3" fmla="*/ 605186 w 605186"/>
              <a:gd name="connsiteY3" fmla="*/ 22145 h 572871"/>
              <a:gd name="connsiteX4" fmla="*/ 589017 w 605186"/>
              <a:gd name="connsiteY4" fmla="*/ 0 h 572871"/>
              <a:gd name="connsiteX5" fmla="*/ 175446 w 605186"/>
              <a:gd name="connsiteY5" fmla="*/ 421880 h 572871"/>
              <a:gd name="connsiteX6" fmla="*/ 0 w 605186"/>
              <a:gd name="connsiteY6" fmla="*/ 349587 h 572871"/>
              <a:gd name="connsiteX0" fmla="*/ 698 w 605884"/>
              <a:gd name="connsiteY0" fmla="*/ 349587 h 572871"/>
              <a:gd name="connsiteX1" fmla="*/ 137425 w 605884"/>
              <a:gd name="connsiteY1" fmla="*/ 572871 h 572871"/>
              <a:gd name="connsiteX2" fmla="*/ 222912 w 605884"/>
              <a:gd name="connsiteY2" fmla="*/ 510840 h 572871"/>
              <a:gd name="connsiteX3" fmla="*/ 605884 w 605884"/>
              <a:gd name="connsiteY3" fmla="*/ 22145 h 572871"/>
              <a:gd name="connsiteX4" fmla="*/ 589715 w 605884"/>
              <a:gd name="connsiteY4" fmla="*/ 0 h 572871"/>
              <a:gd name="connsiteX5" fmla="*/ 176144 w 605884"/>
              <a:gd name="connsiteY5" fmla="*/ 421880 h 572871"/>
              <a:gd name="connsiteX6" fmla="*/ 88127 w 605884"/>
              <a:gd name="connsiteY6" fmla="*/ 325812 h 572871"/>
              <a:gd name="connsiteX7" fmla="*/ 698 w 605884"/>
              <a:gd name="connsiteY7" fmla="*/ 349587 h 572871"/>
              <a:gd name="connsiteX0" fmla="*/ 617 w 605803"/>
              <a:gd name="connsiteY0" fmla="*/ 349587 h 572871"/>
              <a:gd name="connsiteX1" fmla="*/ 137344 w 605803"/>
              <a:gd name="connsiteY1" fmla="*/ 572871 h 572871"/>
              <a:gd name="connsiteX2" fmla="*/ 222831 w 605803"/>
              <a:gd name="connsiteY2" fmla="*/ 510840 h 572871"/>
              <a:gd name="connsiteX3" fmla="*/ 605803 w 605803"/>
              <a:gd name="connsiteY3" fmla="*/ 22145 h 572871"/>
              <a:gd name="connsiteX4" fmla="*/ 589634 w 605803"/>
              <a:gd name="connsiteY4" fmla="*/ 0 h 572871"/>
              <a:gd name="connsiteX5" fmla="*/ 176063 w 605803"/>
              <a:gd name="connsiteY5" fmla="*/ 421880 h 572871"/>
              <a:gd name="connsiteX6" fmla="*/ 97761 w 605803"/>
              <a:gd name="connsiteY6" fmla="*/ 301929 h 572871"/>
              <a:gd name="connsiteX7" fmla="*/ 617 w 605803"/>
              <a:gd name="connsiteY7" fmla="*/ 349587 h 572871"/>
              <a:gd name="connsiteX0" fmla="*/ 634 w 605820"/>
              <a:gd name="connsiteY0" fmla="*/ 349587 h 572871"/>
              <a:gd name="connsiteX1" fmla="*/ 137361 w 605820"/>
              <a:gd name="connsiteY1" fmla="*/ 572871 h 572871"/>
              <a:gd name="connsiteX2" fmla="*/ 222848 w 605820"/>
              <a:gd name="connsiteY2" fmla="*/ 510840 h 572871"/>
              <a:gd name="connsiteX3" fmla="*/ 605820 w 605820"/>
              <a:gd name="connsiteY3" fmla="*/ 22145 h 572871"/>
              <a:gd name="connsiteX4" fmla="*/ 589651 w 605820"/>
              <a:gd name="connsiteY4" fmla="*/ 0 h 572871"/>
              <a:gd name="connsiteX5" fmla="*/ 176080 w 605820"/>
              <a:gd name="connsiteY5" fmla="*/ 421880 h 572871"/>
              <a:gd name="connsiteX6" fmla="*/ 97778 w 605820"/>
              <a:gd name="connsiteY6" fmla="*/ 301929 h 572871"/>
              <a:gd name="connsiteX7" fmla="*/ 634 w 605820"/>
              <a:gd name="connsiteY7" fmla="*/ 349587 h 572871"/>
              <a:gd name="connsiteX0" fmla="*/ 0 w 605186"/>
              <a:gd name="connsiteY0" fmla="*/ 349587 h 572871"/>
              <a:gd name="connsiteX1" fmla="*/ 136727 w 605186"/>
              <a:gd name="connsiteY1" fmla="*/ 572871 h 572871"/>
              <a:gd name="connsiteX2" fmla="*/ 222214 w 605186"/>
              <a:gd name="connsiteY2" fmla="*/ 510840 h 572871"/>
              <a:gd name="connsiteX3" fmla="*/ 605186 w 605186"/>
              <a:gd name="connsiteY3" fmla="*/ 22145 h 572871"/>
              <a:gd name="connsiteX4" fmla="*/ 589017 w 605186"/>
              <a:gd name="connsiteY4" fmla="*/ 0 h 572871"/>
              <a:gd name="connsiteX5" fmla="*/ 175446 w 605186"/>
              <a:gd name="connsiteY5" fmla="*/ 421880 h 572871"/>
              <a:gd name="connsiteX6" fmla="*/ 97144 w 605186"/>
              <a:gd name="connsiteY6" fmla="*/ 301929 h 572871"/>
              <a:gd name="connsiteX7" fmla="*/ 0 w 605186"/>
              <a:gd name="connsiteY7" fmla="*/ 349587 h 572871"/>
              <a:gd name="connsiteX0" fmla="*/ 0 w 605186"/>
              <a:gd name="connsiteY0" fmla="*/ 349587 h 572871"/>
              <a:gd name="connsiteX1" fmla="*/ 136727 w 605186"/>
              <a:gd name="connsiteY1" fmla="*/ 572871 h 572871"/>
              <a:gd name="connsiteX2" fmla="*/ 222214 w 605186"/>
              <a:gd name="connsiteY2" fmla="*/ 510840 h 572871"/>
              <a:gd name="connsiteX3" fmla="*/ 605186 w 605186"/>
              <a:gd name="connsiteY3" fmla="*/ 22145 h 572871"/>
              <a:gd name="connsiteX4" fmla="*/ 589017 w 605186"/>
              <a:gd name="connsiteY4" fmla="*/ 0 h 572871"/>
              <a:gd name="connsiteX5" fmla="*/ 175446 w 605186"/>
              <a:gd name="connsiteY5" fmla="*/ 421880 h 572871"/>
              <a:gd name="connsiteX6" fmla="*/ 97144 w 605186"/>
              <a:gd name="connsiteY6" fmla="*/ 301929 h 572871"/>
              <a:gd name="connsiteX7" fmla="*/ 0 w 605186"/>
              <a:gd name="connsiteY7" fmla="*/ 349587 h 572871"/>
              <a:gd name="connsiteX0" fmla="*/ 0 w 605186"/>
              <a:gd name="connsiteY0" fmla="*/ 349587 h 572871"/>
              <a:gd name="connsiteX1" fmla="*/ 136727 w 605186"/>
              <a:gd name="connsiteY1" fmla="*/ 572871 h 572871"/>
              <a:gd name="connsiteX2" fmla="*/ 222214 w 605186"/>
              <a:gd name="connsiteY2" fmla="*/ 510840 h 572871"/>
              <a:gd name="connsiteX3" fmla="*/ 605186 w 605186"/>
              <a:gd name="connsiteY3" fmla="*/ 22145 h 572871"/>
              <a:gd name="connsiteX4" fmla="*/ 589017 w 605186"/>
              <a:gd name="connsiteY4" fmla="*/ 0 h 572871"/>
              <a:gd name="connsiteX5" fmla="*/ 175446 w 605186"/>
              <a:gd name="connsiteY5" fmla="*/ 421880 h 572871"/>
              <a:gd name="connsiteX6" fmla="*/ 91477 w 605186"/>
              <a:gd name="connsiteY6" fmla="*/ 299905 h 572871"/>
              <a:gd name="connsiteX7" fmla="*/ 0 w 605186"/>
              <a:gd name="connsiteY7" fmla="*/ 349587 h 572871"/>
              <a:gd name="connsiteX0" fmla="*/ 0 w 605186"/>
              <a:gd name="connsiteY0" fmla="*/ 349587 h 572871"/>
              <a:gd name="connsiteX1" fmla="*/ 136727 w 605186"/>
              <a:gd name="connsiteY1" fmla="*/ 572871 h 572871"/>
              <a:gd name="connsiteX2" fmla="*/ 222214 w 605186"/>
              <a:gd name="connsiteY2" fmla="*/ 510840 h 572871"/>
              <a:gd name="connsiteX3" fmla="*/ 605186 w 605186"/>
              <a:gd name="connsiteY3" fmla="*/ 22145 h 572871"/>
              <a:gd name="connsiteX4" fmla="*/ 589017 w 605186"/>
              <a:gd name="connsiteY4" fmla="*/ 0 h 572871"/>
              <a:gd name="connsiteX5" fmla="*/ 175446 w 605186"/>
              <a:gd name="connsiteY5" fmla="*/ 421880 h 572871"/>
              <a:gd name="connsiteX6" fmla="*/ 91477 w 605186"/>
              <a:gd name="connsiteY6" fmla="*/ 299905 h 572871"/>
              <a:gd name="connsiteX7" fmla="*/ 0 w 605186"/>
              <a:gd name="connsiteY7" fmla="*/ 349587 h 572871"/>
              <a:gd name="connsiteX0" fmla="*/ 0 w 605186"/>
              <a:gd name="connsiteY0" fmla="*/ 349587 h 572871"/>
              <a:gd name="connsiteX1" fmla="*/ 136727 w 605186"/>
              <a:gd name="connsiteY1" fmla="*/ 572871 h 572871"/>
              <a:gd name="connsiteX2" fmla="*/ 222214 w 605186"/>
              <a:gd name="connsiteY2" fmla="*/ 510840 h 572871"/>
              <a:gd name="connsiteX3" fmla="*/ 605186 w 605186"/>
              <a:gd name="connsiteY3" fmla="*/ 22145 h 572871"/>
              <a:gd name="connsiteX4" fmla="*/ 589017 w 605186"/>
              <a:gd name="connsiteY4" fmla="*/ 0 h 572871"/>
              <a:gd name="connsiteX5" fmla="*/ 175446 w 605186"/>
              <a:gd name="connsiteY5" fmla="*/ 421880 h 572871"/>
              <a:gd name="connsiteX6" fmla="*/ 101192 w 605186"/>
              <a:gd name="connsiteY6" fmla="*/ 303953 h 572871"/>
              <a:gd name="connsiteX7" fmla="*/ 0 w 605186"/>
              <a:gd name="connsiteY7" fmla="*/ 349587 h 572871"/>
              <a:gd name="connsiteX0" fmla="*/ 0 w 605186"/>
              <a:gd name="connsiteY0" fmla="*/ 349587 h 572871"/>
              <a:gd name="connsiteX1" fmla="*/ 136727 w 605186"/>
              <a:gd name="connsiteY1" fmla="*/ 572871 h 572871"/>
              <a:gd name="connsiteX2" fmla="*/ 222214 w 605186"/>
              <a:gd name="connsiteY2" fmla="*/ 510840 h 572871"/>
              <a:gd name="connsiteX3" fmla="*/ 605186 w 605186"/>
              <a:gd name="connsiteY3" fmla="*/ 22145 h 572871"/>
              <a:gd name="connsiteX4" fmla="*/ 589017 w 605186"/>
              <a:gd name="connsiteY4" fmla="*/ 0 h 572871"/>
              <a:gd name="connsiteX5" fmla="*/ 175446 w 605186"/>
              <a:gd name="connsiteY5" fmla="*/ 421880 h 572871"/>
              <a:gd name="connsiteX6" fmla="*/ 101192 w 605186"/>
              <a:gd name="connsiteY6" fmla="*/ 303953 h 572871"/>
              <a:gd name="connsiteX7" fmla="*/ 0 w 605186"/>
              <a:gd name="connsiteY7" fmla="*/ 349587 h 572871"/>
              <a:gd name="connsiteX0" fmla="*/ 0 w 605186"/>
              <a:gd name="connsiteY0" fmla="*/ 349587 h 572871"/>
              <a:gd name="connsiteX1" fmla="*/ 136727 w 605186"/>
              <a:gd name="connsiteY1" fmla="*/ 572871 h 572871"/>
              <a:gd name="connsiteX2" fmla="*/ 222214 w 605186"/>
              <a:gd name="connsiteY2" fmla="*/ 510840 h 572871"/>
              <a:gd name="connsiteX3" fmla="*/ 605186 w 605186"/>
              <a:gd name="connsiteY3" fmla="*/ 22145 h 572871"/>
              <a:gd name="connsiteX4" fmla="*/ 589017 w 605186"/>
              <a:gd name="connsiteY4" fmla="*/ 0 h 572871"/>
              <a:gd name="connsiteX5" fmla="*/ 175446 w 605186"/>
              <a:gd name="connsiteY5" fmla="*/ 421880 h 572871"/>
              <a:gd name="connsiteX6" fmla="*/ 92286 w 605186"/>
              <a:gd name="connsiteY6" fmla="*/ 300310 h 572871"/>
              <a:gd name="connsiteX7" fmla="*/ 0 w 605186"/>
              <a:gd name="connsiteY7" fmla="*/ 349587 h 572871"/>
              <a:gd name="connsiteX0" fmla="*/ 0 w 605186"/>
              <a:gd name="connsiteY0" fmla="*/ 349587 h 572871"/>
              <a:gd name="connsiteX1" fmla="*/ 136727 w 605186"/>
              <a:gd name="connsiteY1" fmla="*/ 572871 h 572871"/>
              <a:gd name="connsiteX2" fmla="*/ 222214 w 605186"/>
              <a:gd name="connsiteY2" fmla="*/ 510840 h 572871"/>
              <a:gd name="connsiteX3" fmla="*/ 605186 w 605186"/>
              <a:gd name="connsiteY3" fmla="*/ 22145 h 572871"/>
              <a:gd name="connsiteX4" fmla="*/ 589017 w 605186"/>
              <a:gd name="connsiteY4" fmla="*/ 0 h 572871"/>
              <a:gd name="connsiteX5" fmla="*/ 175446 w 605186"/>
              <a:gd name="connsiteY5" fmla="*/ 421880 h 572871"/>
              <a:gd name="connsiteX6" fmla="*/ 93905 w 605186"/>
              <a:gd name="connsiteY6" fmla="*/ 300310 h 572871"/>
              <a:gd name="connsiteX7" fmla="*/ 0 w 605186"/>
              <a:gd name="connsiteY7" fmla="*/ 349587 h 572871"/>
              <a:gd name="connsiteX0" fmla="*/ 0 w 605186"/>
              <a:gd name="connsiteY0" fmla="*/ 349587 h 572871"/>
              <a:gd name="connsiteX1" fmla="*/ 136727 w 605186"/>
              <a:gd name="connsiteY1" fmla="*/ 572871 h 572871"/>
              <a:gd name="connsiteX2" fmla="*/ 222214 w 605186"/>
              <a:gd name="connsiteY2" fmla="*/ 510840 h 572871"/>
              <a:gd name="connsiteX3" fmla="*/ 605186 w 605186"/>
              <a:gd name="connsiteY3" fmla="*/ 22145 h 572871"/>
              <a:gd name="connsiteX4" fmla="*/ 589017 w 605186"/>
              <a:gd name="connsiteY4" fmla="*/ 0 h 572871"/>
              <a:gd name="connsiteX5" fmla="*/ 175446 w 605186"/>
              <a:gd name="connsiteY5" fmla="*/ 421880 h 572871"/>
              <a:gd name="connsiteX6" fmla="*/ 93905 w 605186"/>
              <a:gd name="connsiteY6" fmla="*/ 300310 h 572871"/>
              <a:gd name="connsiteX7" fmla="*/ 0 w 605186"/>
              <a:gd name="connsiteY7" fmla="*/ 349587 h 572871"/>
              <a:gd name="connsiteX0" fmla="*/ 0 w 605186"/>
              <a:gd name="connsiteY0" fmla="*/ 349587 h 572871"/>
              <a:gd name="connsiteX1" fmla="*/ 136727 w 605186"/>
              <a:gd name="connsiteY1" fmla="*/ 572871 h 572871"/>
              <a:gd name="connsiteX2" fmla="*/ 222214 w 605186"/>
              <a:gd name="connsiteY2" fmla="*/ 510840 h 572871"/>
              <a:gd name="connsiteX3" fmla="*/ 605186 w 605186"/>
              <a:gd name="connsiteY3" fmla="*/ 22145 h 572871"/>
              <a:gd name="connsiteX4" fmla="*/ 589017 w 605186"/>
              <a:gd name="connsiteY4" fmla="*/ 0 h 572871"/>
              <a:gd name="connsiteX5" fmla="*/ 175446 w 605186"/>
              <a:gd name="connsiteY5" fmla="*/ 421880 h 572871"/>
              <a:gd name="connsiteX6" fmla="*/ 93905 w 605186"/>
              <a:gd name="connsiteY6" fmla="*/ 300310 h 572871"/>
              <a:gd name="connsiteX7" fmla="*/ 0 w 605186"/>
              <a:gd name="connsiteY7" fmla="*/ 349587 h 572871"/>
              <a:gd name="connsiteX0" fmla="*/ 0 w 605186"/>
              <a:gd name="connsiteY0" fmla="*/ 349587 h 572871"/>
              <a:gd name="connsiteX1" fmla="*/ 136727 w 605186"/>
              <a:gd name="connsiteY1" fmla="*/ 572871 h 572871"/>
              <a:gd name="connsiteX2" fmla="*/ 222214 w 605186"/>
              <a:gd name="connsiteY2" fmla="*/ 510840 h 572871"/>
              <a:gd name="connsiteX3" fmla="*/ 605186 w 605186"/>
              <a:gd name="connsiteY3" fmla="*/ 22145 h 572871"/>
              <a:gd name="connsiteX4" fmla="*/ 589017 w 605186"/>
              <a:gd name="connsiteY4" fmla="*/ 0 h 572871"/>
              <a:gd name="connsiteX5" fmla="*/ 175446 w 605186"/>
              <a:gd name="connsiteY5" fmla="*/ 421880 h 572871"/>
              <a:gd name="connsiteX6" fmla="*/ 93905 w 605186"/>
              <a:gd name="connsiteY6" fmla="*/ 300310 h 572871"/>
              <a:gd name="connsiteX7" fmla="*/ 0 w 605186"/>
              <a:gd name="connsiteY7" fmla="*/ 349587 h 572871"/>
              <a:gd name="connsiteX0" fmla="*/ 0 w 605186"/>
              <a:gd name="connsiteY0" fmla="*/ 349587 h 572871"/>
              <a:gd name="connsiteX1" fmla="*/ 136727 w 605186"/>
              <a:gd name="connsiteY1" fmla="*/ 572871 h 572871"/>
              <a:gd name="connsiteX2" fmla="*/ 222214 w 605186"/>
              <a:gd name="connsiteY2" fmla="*/ 510840 h 572871"/>
              <a:gd name="connsiteX3" fmla="*/ 605186 w 605186"/>
              <a:gd name="connsiteY3" fmla="*/ 22145 h 572871"/>
              <a:gd name="connsiteX4" fmla="*/ 589017 w 605186"/>
              <a:gd name="connsiteY4" fmla="*/ 0 h 572871"/>
              <a:gd name="connsiteX5" fmla="*/ 175446 w 605186"/>
              <a:gd name="connsiteY5" fmla="*/ 421880 h 572871"/>
              <a:gd name="connsiteX6" fmla="*/ 96739 w 605186"/>
              <a:gd name="connsiteY6" fmla="*/ 301120 h 572871"/>
              <a:gd name="connsiteX7" fmla="*/ 0 w 605186"/>
              <a:gd name="connsiteY7" fmla="*/ 349587 h 572871"/>
              <a:gd name="connsiteX0" fmla="*/ 0 w 605186"/>
              <a:gd name="connsiteY0" fmla="*/ 349587 h 572871"/>
              <a:gd name="connsiteX1" fmla="*/ 136727 w 605186"/>
              <a:gd name="connsiteY1" fmla="*/ 572871 h 572871"/>
              <a:gd name="connsiteX2" fmla="*/ 222214 w 605186"/>
              <a:gd name="connsiteY2" fmla="*/ 510840 h 572871"/>
              <a:gd name="connsiteX3" fmla="*/ 605186 w 605186"/>
              <a:gd name="connsiteY3" fmla="*/ 22145 h 572871"/>
              <a:gd name="connsiteX4" fmla="*/ 589017 w 605186"/>
              <a:gd name="connsiteY4" fmla="*/ 0 h 572871"/>
              <a:gd name="connsiteX5" fmla="*/ 175446 w 605186"/>
              <a:gd name="connsiteY5" fmla="*/ 421880 h 572871"/>
              <a:gd name="connsiteX6" fmla="*/ 99168 w 605186"/>
              <a:gd name="connsiteY6" fmla="*/ 301525 h 572871"/>
              <a:gd name="connsiteX7" fmla="*/ 0 w 605186"/>
              <a:gd name="connsiteY7" fmla="*/ 349587 h 572871"/>
              <a:gd name="connsiteX0" fmla="*/ 0 w 605186"/>
              <a:gd name="connsiteY0" fmla="*/ 349587 h 572871"/>
              <a:gd name="connsiteX1" fmla="*/ 136727 w 605186"/>
              <a:gd name="connsiteY1" fmla="*/ 572871 h 572871"/>
              <a:gd name="connsiteX2" fmla="*/ 222214 w 605186"/>
              <a:gd name="connsiteY2" fmla="*/ 510840 h 572871"/>
              <a:gd name="connsiteX3" fmla="*/ 605186 w 605186"/>
              <a:gd name="connsiteY3" fmla="*/ 22145 h 572871"/>
              <a:gd name="connsiteX4" fmla="*/ 589017 w 605186"/>
              <a:gd name="connsiteY4" fmla="*/ 0 h 572871"/>
              <a:gd name="connsiteX5" fmla="*/ 175446 w 605186"/>
              <a:gd name="connsiteY5" fmla="*/ 421880 h 572871"/>
              <a:gd name="connsiteX6" fmla="*/ 99168 w 605186"/>
              <a:gd name="connsiteY6" fmla="*/ 301525 h 572871"/>
              <a:gd name="connsiteX7" fmla="*/ 0 w 605186"/>
              <a:gd name="connsiteY7" fmla="*/ 349587 h 572871"/>
              <a:gd name="connsiteX0" fmla="*/ 0 w 605186"/>
              <a:gd name="connsiteY0" fmla="*/ 349587 h 572871"/>
              <a:gd name="connsiteX1" fmla="*/ 136727 w 605186"/>
              <a:gd name="connsiteY1" fmla="*/ 572871 h 572871"/>
              <a:gd name="connsiteX2" fmla="*/ 222214 w 605186"/>
              <a:gd name="connsiteY2" fmla="*/ 510840 h 572871"/>
              <a:gd name="connsiteX3" fmla="*/ 605186 w 605186"/>
              <a:gd name="connsiteY3" fmla="*/ 22145 h 572871"/>
              <a:gd name="connsiteX4" fmla="*/ 589017 w 605186"/>
              <a:gd name="connsiteY4" fmla="*/ 0 h 572871"/>
              <a:gd name="connsiteX5" fmla="*/ 175446 w 605186"/>
              <a:gd name="connsiteY5" fmla="*/ 421880 h 572871"/>
              <a:gd name="connsiteX6" fmla="*/ 98358 w 605186"/>
              <a:gd name="connsiteY6" fmla="*/ 302335 h 572871"/>
              <a:gd name="connsiteX7" fmla="*/ 0 w 605186"/>
              <a:gd name="connsiteY7" fmla="*/ 349587 h 572871"/>
              <a:gd name="connsiteX0" fmla="*/ 0 w 605186"/>
              <a:gd name="connsiteY0" fmla="*/ 349587 h 572871"/>
              <a:gd name="connsiteX1" fmla="*/ 136727 w 605186"/>
              <a:gd name="connsiteY1" fmla="*/ 572871 h 572871"/>
              <a:gd name="connsiteX2" fmla="*/ 222214 w 605186"/>
              <a:gd name="connsiteY2" fmla="*/ 510840 h 572871"/>
              <a:gd name="connsiteX3" fmla="*/ 605186 w 605186"/>
              <a:gd name="connsiteY3" fmla="*/ 22145 h 572871"/>
              <a:gd name="connsiteX4" fmla="*/ 589017 w 605186"/>
              <a:gd name="connsiteY4" fmla="*/ 0 h 572871"/>
              <a:gd name="connsiteX5" fmla="*/ 175446 w 605186"/>
              <a:gd name="connsiteY5" fmla="*/ 421880 h 572871"/>
              <a:gd name="connsiteX6" fmla="*/ 0 w 605186"/>
              <a:gd name="connsiteY6" fmla="*/ 349587 h 572871"/>
              <a:gd name="connsiteX0" fmla="*/ 0 w 605186"/>
              <a:gd name="connsiteY0" fmla="*/ 349587 h 572871"/>
              <a:gd name="connsiteX1" fmla="*/ 136727 w 605186"/>
              <a:gd name="connsiteY1" fmla="*/ 572871 h 572871"/>
              <a:gd name="connsiteX2" fmla="*/ 222214 w 605186"/>
              <a:gd name="connsiteY2" fmla="*/ 510840 h 572871"/>
              <a:gd name="connsiteX3" fmla="*/ 605186 w 605186"/>
              <a:gd name="connsiteY3" fmla="*/ 22145 h 572871"/>
              <a:gd name="connsiteX4" fmla="*/ 589017 w 605186"/>
              <a:gd name="connsiteY4" fmla="*/ 0 h 572871"/>
              <a:gd name="connsiteX5" fmla="*/ 175446 w 605186"/>
              <a:gd name="connsiteY5" fmla="*/ 421880 h 572871"/>
              <a:gd name="connsiteX6" fmla="*/ 0 w 605186"/>
              <a:gd name="connsiteY6" fmla="*/ 349587 h 572871"/>
              <a:gd name="connsiteX0" fmla="*/ 0 w 605186"/>
              <a:gd name="connsiteY0" fmla="*/ 349587 h 572871"/>
              <a:gd name="connsiteX1" fmla="*/ 136727 w 605186"/>
              <a:gd name="connsiteY1" fmla="*/ 572871 h 572871"/>
              <a:gd name="connsiteX2" fmla="*/ 222214 w 605186"/>
              <a:gd name="connsiteY2" fmla="*/ 510840 h 572871"/>
              <a:gd name="connsiteX3" fmla="*/ 605186 w 605186"/>
              <a:gd name="connsiteY3" fmla="*/ 22145 h 572871"/>
              <a:gd name="connsiteX4" fmla="*/ 589017 w 605186"/>
              <a:gd name="connsiteY4" fmla="*/ 0 h 572871"/>
              <a:gd name="connsiteX5" fmla="*/ 175446 w 605186"/>
              <a:gd name="connsiteY5" fmla="*/ 421880 h 572871"/>
              <a:gd name="connsiteX6" fmla="*/ 0 w 605186"/>
              <a:gd name="connsiteY6" fmla="*/ 349587 h 572871"/>
              <a:gd name="connsiteX0" fmla="*/ 0 w 605186"/>
              <a:gd name="connsiteY0" fmla="*/ 349587 h 572871"/>
              <a:gd name="connsiteX1" fmla="*/ 136727 w 605186"/>
              <a:gd name="connsiteY1" fmla="*/ 572871 h 572871"/>
              <a:gd name="connsiteX2" fmla="*/ 222214 w 605186"/>
              <a:gd name="connsiteY2" fmla="*/ 510840 h 572871"/>
              <a:gd name="connsiteX3" fmla="*/ 605186 w 605186"/>
              <a:gd name="connsiteY3" fmla="*/ 22145 h 572871"/>
              <a:gd name="connsiteX4" fmla="*/ 589017 w 605186"/>
              <a:gd name="connsiteY4" fmla="*/ 0 h 572871"/>
              <a:gd name="connsiteX5" fmla="*/ 175446 w 605186"/>
              <a:gd name="connsiteY5" fmla="*/ 423094 h 572871"/>
              <a:gd name="connsiteX6" fmla="*/ 0 w 605186"/>
              <a:gd name="connsiteY6" fmla="*/ 349587 h 572871"/>
              <a:gd name="connsiteX0" fmla="*/ 0 w 605186"/>
              <a:gd name="connsiteY0" fmla="*/ 349587 h 572871"/>
              <a:gd name="connsiteX1" fmla="*/ 136727 w 605186"/>
              <a:gd name="connsiteY1" fmla="*/ 572871 h 572871"/>
              <a:gd name="connsiteX2" fmla="*/ 222214 w 605186"/>
              <a:gd name="connsiteY2" fmla="*/ 510840 h 572871"/>
              <a:gd name="connsiteX3" fmla="*/ 605186 w 605186"/>
              <a:gd name="connsiteY3" fmla="*/ 22145 h 572871"/>
              <a:gd name="connsiteX4" fmla="*/ 589017 w 605186"/>
              <a:gd name="connsiteY4" fmla="*/ 0 h 572871"/>
              <a:gd name="connsiteX5" fmla="*/ 175446 w 605186"/>
              <a:gd name="connsiteY5" fmla="*/ 423094 h 572871"/>
              <a:gd name="connsiteX6" fmla="*/ 0 w 605186"/>
              <a:gd name="connsiteY6" fmla="*/ 349587 h 572871"/>
              <a:gd name="connsiteX0" fmla="*/ 0 w 605186"/>
              <a:gd name="connsiteY0" fmla="*/ 349587 h 572871"/>
              <a:gd name="connsiteX1" fmla="*/ 136727 w 605186"/>
              <a:gd name="connsiteY1" fmla="*/ 572871 h 572871"/>
              <a:gd name="connsiteX2" fmla="*/ 222214 w 605186"/>
              <a:gd name="connsiteY2" fmla="*/ 510840 h 572871"/>
              <a:gd name="connsiteX3" fmla="*/ 605186 w 605186"/>
              <a:gd name="connsiteY3" fmla="*/ 22145 h 572871"/>
              <a:gd name="connsiteX4" fmla="*/ 589017 w 605186"/>
              <a:gd name="connsiteY4" fmla="*/ 0 h 572871"/>
              <a:gd name="connsiteX5" fmla="*/ 174636 w 605186"/>
              <a:gd name="connsiteY5" fmla="*/ 422284 h 572871"/>
              <a:gd name="connsiteX6" fmla="*/ 0 w 605186"/>
              <a:gd name="connsiteY6" fmla="*/ 349587 h 572871"/>
              <a:gd name="connsiteX0" fmla="*/ 0 w 605186"/>
              <a:gd name="connsiteY0" fmla="*/ 349587 h 572871"/>
              <a:gd name="connsiteX1" fmla="*/ 136727 w 605186"/>
              <a:gd name="connsiteY1" fmla="*/ 572871 h 572871"/>
              <a:gd name="connsiteX2" fmla="*/ 222214 w 605186"/>
              <a:gd name="connsiteY2" fmla="*/ 510840 h 572871"/>
              <a:gd name="connsiteX3" fmla="*/ 605186 w 605186"/>
              <a:gd name="connsiteY3" fmla="*/ 22145 h 572871"/>
              <a:gd name="connsiteX4" fmla="*/ 589017 w 605186"/>
              <a:gd name="connsiteY4" fmla="*/ 0 h 572871"/>
              <a:gd name="connsiteX5" fmla="*/ 174636 w 605186"/>
              <a:gd name="connsiteY5" fmla="*/ 422284 h 572871"/>
              <a:gd name="connsiteX6" fmla="*/ 0 w 605186"/>
              <a:gd name="connsiteY6" fmla="*/ 349587 h 572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5186" h="572871">
                <a:moveTo>
                  <a:pt x="0" y="349587"/>
                </a:moveTo>
                <a:cubicBezTo>
                  <a:pt x="67165" y="367344"/>
                  <a:pt x="107613" y="494800"/>
                  <a:pt x="136727" y="572871"/>
                </a:cubicBezTo>
                <a:cubicBezTo>
                  <a:pt x="168326" y="544502"/>
                  <a:pt x="193853" y="531922"/>
                  <a:pt x="222214" y="510840"/>
                </a:cubicBezTo>
                <a:cubicBezTo>
                  <a:pt x="329362" y="282905"/>
                  <a:pt x="550662" y="53753"/>
                  <a:pt x="605186" y="22145"/>
                </a:cubicBezTo>
                <a:lnTo>
                  <a:pt x="589017" y="0"/>
                </a:lnTo>
                <a:cubicBezTo>
                  <a:pt x="407442" y="106894"/>
                  <a:pt x="252582" y="285030"/>
                  <a:pt x="174636" y="422284"/>
                </a:cubicBezTo>
                <a:cubicBezTo>
                  <a:pt x="120185" y="295960"/>
                  <a:pt x="95103" y="258845"/>
                  <a:pt x="0" y="349587"/>
                </a:cubicBezTo>
                <a:close/>
              </a:path>
            </a:pathLst>
          </a:custGeom>
          <a:solidFill>
            <a:srgbClr val="008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10000"/>
              </a:lnSpc>
              <a:spcAft>
                <a:spcPts val="450"/>
              </a:spcAft>
            </a:pPr>
            <a:endParaRPr lang="en-GB" sz="11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088822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359532" y="171802"/>
            <a:ext cx="8526334" cy="307777"/>
          </a:xfrm>
        </p:spPr>
        <p:txBody>
          <a:bodyPr/>
          <a:lstStyle/>
          <a:p>
            <a:r>
              <a:rPr lang="de-DE" sz="2000" dirty="0"/>
              <a:t>Agenda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8"/>
          </p:nvPr>
        </p:nvSpPr>
        <p:spPr>
          <a:xfrm>
            <a:off x="467532" y="950486"/>
            <a:ext cx="252000" cy="252000"/>
          </a:xfrm>
        </p:spPr>
        <p:txBody>
          <a:bodyPr/>
          <a:lstStyle/>
          <a:p>
            <a:r>
              <a:rPr lang="de-DE" sz="1050" dirty="0"/>
              <a:t>2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9"/>
          </p:nvPr>
        </p:nvSpPr>
        <p:spPr>
          <a:xfrm>
            <a:off x="467532" y="1238725"/>
            <a:ext cx="252000" cy="252000"/>
          </a:xfrm>
        </p:spPr>
        <p:txBody>
          <a:bodyPr/>
          <a:lstStyle/>
          <a:p>
            <a:r>
              <a:rPr lang="de-DE" sz="1050" dirty="0"/>
              <a:t>3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20"/>
          </p:nvPr>
        </p:nvSpPr>
        <p:spPr>
          <a:xfrm>
            <a:off x="467532" y="2274967"/>
            <a:ext cx="252000" cy="252000"/>
          </a:xfrm>
        </p:spPr>
        <p:txBody>
          <a:bodyPr/>
          <a:lstStyle/>
          <a:p>
            <a:r>
              <a:rPr lang="de-DE" sz="1050" dirty="0"/>
              <a:t>5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21"/>
          </p:nvPr>
        </p:nvSpPr>
        <p:spPr>
          <a:xfrm>
            <a:off x="467532" y="3460323"/>
            <a:ext cx="252000" cy="252000"/>
          </a:xfrm>
        </p:spPr>
        <p:txBody>
          <a:bodyPr/>
          <a:lstStyle/>
          <a:p>
            <a:r>
              <a:rPr lang="de-DE" sz="1050" dirty="0"/>
              <a:t>6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467532" y="662247"/>
            <a:ext cx="252000" cy="252000"/>
          </a:xfrm>
        </p:spPr>
        <p:txBody>
          <a:bodyPr/>
          <a:lstStyle/>
          <a:p>
            <a:r>
              <a:rPr lang="de-DE" sz="1050" dirty="0"/>
              <a:t>1</a:t>
            </a:r>
          </a:p>
        </p:txBody>
      </p:sp>
      <p:cxnSp>
        <p:nvCxnSpPr>
          <p:cNvPr id="33" name="Straight Connector 34">
            <a:extLst>
              <a:ext uri="{FF2B5EF4-FFF2-40B4-BE49-F238E27FC236}">
                <a16:creationId xmlns:a16="http://schemas.microsoft.com/office/drawing/2014/main" id="{63D1BD0C-F545-4F2D-A185-B642577C82E2}"/>
              </a:ext>
            </a:extLst>
          </p:cNvPr>
          <p:cNvCxnSpPr>
            <a:cxnSpLocks/>
          </p:cNvCxnSpPr>
          <p:nvPr/>
        </p:nvCxnSpPr>
        <p:spPr>
          <a:xfrm>
            <a:off x="750688" y="1202247"/>
            <a:ext cx="7704000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7">
            <a:extLst>
              <a:ext uri="{FF2B5EF4-FFF2-40B4-BE49-F238E27FC236}">
                <a16:creationId xmlns:a16="http://schemas.microsoft.com/office/drawing/2014/main" id="{2927758D-1801-432A-A05B-7454F47E1BDF}"/>
              </a:ext>
            </a:extLst>
          </p:cNvPr>
          <p:cNvCxnSpPr>
            <a:cxnSpLocks/>
          </p:cNvCxnSpPr>
          <p:nvPr/>
        </p:nvCxnSpPr>
        <p:spPr>
          <a:xfrm>
            <a:off x="750688" y="2233241"/>
            <a:ext cx="7704000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45">
            <a:extLst>
              <a:ext uri="{FF2B5EF4-FFF2-40B4-BE49-F238E27FC236}">
                <a16:creationId xmlns:a16="http://schemas.microsoft.com/office/drawing/2014/main" id="{C242FD44-E341-466E-A595-C55E531046DA}"/>
              </a:ext>
            </a:extLst>
          </p:cNvPr>
          <p:cNvCxnSpPr>
            <a:cxnSpLocks/>
          </p:cNvCxnSpPr>
          <p:nvPr/>
        </p:nvCxnSpPr>
        <p:spPr>
          <a:xfrm>
            <a:off x="750688" y="893188"/>
            <a:ext cx="7704000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17">
            <a:extLst>
              <a:ext uri="{FF2B5EF4-FFF2-40B4-BE49-F238E27FC236}">
                <a16:creationId xmlns:a16="http://schemas.microsoft.com/office/drawing/2014/main" id="{C88213C4-C1E1-40A9-98FB-E8067CC0D7E3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816949" y="677914"/>
            <a:ext cx="5667656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  <a:sym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  <a:sym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  <a:sym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  <a:sym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  <a:sym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>
              <a:spcBef>
                <a:spcPts val="400"/>
              </a:spcBef>
            </a:pPr>
            <a:r>
              <a:rPr lang="de-DE" sz="1200" b="1" dirty="0">
                <a:solidFill>
                  <a:schemeClr val="accent4"/>
                </a:solidFill>
              </a:rPr>
              <a:t>Begrüßung der </a:t>
            </a:r>
            <a:r>
              <a:rPr lang="de-DE" sz="1200" b="1" dirty="0" err="1">
                <a:solidFill>
                  <a:schemeClr val="accent4"/>
                </a:solidFill>
              </a:rPr>
              <a:t>Teilnehmer:innen</a:t>
            </a:r>
            <a:r>
              <a:rPr lang="de-DE" sz="1200" b="1" dirty="0">
                <a:solidFill>
                  <a:schemeClr val="accent4"/>
                </a:solidFill>
              </a:rPr>
              <a:t> durch Herrn J. Riedel CIO Hamburg</a:t>
            </a:r>
          </a:p>
        </p:txBody>
      </p:sp>
      <p:sp>
        <p:nvSpPr>
          <p:cNvPr id="38" name="TextBox 41">
            <a:extLst>
              <a:ext uri="{FF2B5EF4-FFF2-40B4-BE49-F238E27FC236}">
                <a16:creationId xmlns:a16="http://schemas.microsoft.com/office/drawing/2014/main" id="{8CB1A6CB-6C68-46EB-B701-1519069821BA}"/>
              </a:ext>
            </a:extLst>
          </p:cNvPr>
          <p:cNvSpPr txBox="1">
            <a:spLocks/>
          </p:cNvSpPr>
          <p:nvPr/>
        </p:nvSpPr>
        <p:spPr>
          <a:xfrm>
            <a:off x="7435003" y="677914"/>
            <a:ext cx="973769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  <a:sym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  <a:sym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  <a:sym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  <a:sym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  <a:sym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algn="r"/>
            <a:r>
              <a:rPr lang="de-DE" sz="1200" dirty="0"/>
              <a:t>12:45 Uhr</a:t>
            </a:r>
          </a:p>
        </p:txBody>
      </p:sp>
      <p:sp>
        <p:nvSpPr>
          <p:cNvPr id="39" name="TextBox 27">
            <a:extLst>
              <a:ext uri="{FF2B5EF4-FFF2-40B4-BE49-F238E27FC236}">
                <a16:creationId xmlns:a16="http://schemas.microsoft.com/office/drawing/2014/main" id="{D343D0EA-6B04-44A5-84EF-25B3599DC950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816949" y="985498"/>
            <a:ext cx="6789799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  <a:sym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  <a:sym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  <a:sym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  <a:sym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  <a:sym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>
              <a:spcBef>
                <a:spcPts val="400"/>
              </a:spcBef>
            </a:pPr>
            <a:r>
              <a:rPr lang="de-DE" sz="1200" b="1" dirty="0">
                <a:solidFill>
                  <a:schemeClr val="accent4"/>
                </a:solidFill>
              </a:rPr>
              <a:t>Zielsetzung der Umsetzungsallianz interessierter Länder zur Mitnutzung der </a:t>
            </a:r>
            <a:r>
              <a:rPr lang="de-DE" sz="1200" b="1" dirty="0" err="1">
                <a:solidFill>
                  <a:schemeClr val="accent4"/>
                </a:solidFill>
              </a:rPr>
              <a:t>EfA</a:t>
            </a:r>
            <a:r>
              <a:rPr lang="de-DE" sz="1200" b="1" dirty="0">
                <a:solidFill>
                  <a:schemeClr val="accent4"/>
                </a:solidFill>
              </a:rPr>
              <a:t>-Lösung  </a:t>
            </a:r>
            <a:endParaRPr lang="de-DE" sz="1200" dirty="0"/>
          </a:p>
        </p:txBody>
      </p:sp>
      <p:sp>
        <p:nvSpPr>
          <p:cNvPr id="40" name="TextBox 43">
            <a:extLst>
              <a:ext uri="{FF2B5EF4-FFF2-40B4-BE49-F238E27FC236}">
                <a16:creationId xmlns:a16="http://schemas.microsoft.com/office/drawing/2014/main" id="{80153878-8E74-43E1-9AD4-DDB104A04C17}"/>
              </a:ext>
            </a:extLst>
          </p:cNvPr>
          <p:cNvSpPr txBox="1">
            <a:spLocks/>
          </p:cNvSpPr>
          <p:nvPr/>
        </p:nvSpPr>
        <p:spPr>
          <a:xfrm>
            <a:off x="7435003" y="1249190"/>
            <a:ext cx="973769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  <a:sym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  <a:sym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  <a:sym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  <a:sym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  <a:sym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algn="r"/>
            <a:r>
              <a:rPr lang="de-DE" sz="1200" dirty="0"/>
              <a:t>13:10 Uhr</a:t>
            </a:r>
          </a:p>
        </p:txBody>
      </p:sp>
      <p:sp>
        <p:nvSpPr>
          <p:cNvPr id="42" name="TextBox 46">
            <a:extLst>
              <a:ext uri="{FF2B5EF4-FFF2-40B4-BE49-F238E27FC236}">
                <a16:creationId xmlns:a16="http://schemas.microsoft.com/office/drawing/2014/main" id="{9CEA85B9-1E68-44B3-938D-FCB06BFB2958}"/>
              </a:ext>
            </a:extLst>
          </p:cNvPr>
          <p:cNvSpPr txBox="1">
            <a:spLocks/>
          </p:cNvSpPr>
          <p:nvPr/>
        </p:nvSpPr>
        <p:spPr>
          <a:xfrm>
            <a:off x="7435003" y="2326213"/>
            <a:ext cx="973769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  <a:sym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  <a:sym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  <a:sym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  <a:sym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  <a:sym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algn="r"/>
            <a:r>
              <a:rPr lang="de-DE" sz="1200" dirty="0"/>
              <a:t> ca.14:25 Uhr</a:t>
            </a:r>
          </a:p>
        </p:txBody>
      </p:sp>
      <p:sp>
        <p:nvSpPr>
          <p:cNvPr id="44" name="TextBox 49">
            <a:extLst>
              <a:ext uri="{FF2B5EF4-FFF2-40B4-BE49-F238E27FC236}">
                <a16:creationId xmlns:a16="http://schemas.microsoft.com/office/drawing/2014/main" id="{081EC411-C05B-431B-AB04-F5315541464B}"/>
              </a:ext>
            </a:extLst>
          </p:cNvPr>
          <p:cNvSpPr txBox="1">
            <a:spLocks/>
          </p:cNvSpPr>
          <p:nvPr/>
        </p:nvSpPr>
        <p:spPr>
          <a:xfrm>
            <a:off x="6925132" y="2002090"/>
            <a:ext cx="1529556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  <a:sym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  <a:sym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  <a:sym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  <a:sym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  <a:sym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algn="r"/>
            <a:r>
              <a:rPr lang="de-DE" sz="1200" i="1" dirty="0"/>
              <a:t>Ca.</a:t>
            </a:r>
            <a:r>
              <a:rPr lang="pl-PL" sz="1200" i="1" dirty="0"/>
              <a:t>1</a:t>
            </a:r>
            <a:r>
              <a:rPr lang="de-DE" sz="1200" i="1" dirty="0"/>
              <a:t>5 Min. </a:t>
            </a:r>
            <a:r>
              <a:rPr lang="pl-PL" sz="1200" i="1" dirty="0"/>
              <a:t>P</a:t>
            </a:r>
            <a:r>
              <a:rPr lang="de-DE" sz="1200" i="1" dirty="0" err="1"/>
              <a:t>ause</a:t>
            </a:r>
            <a:endParaRPr lang="de-DE" sz="1200" i="1" dirty="0"/>
          </a:p>
        </p:txBody>
      </p:sp>
      <p:sp>
        <p:nvSpPr>
          <p:cNvPr id="45" name="TextBox 51">
            <a:extLst>
              <a:ext uri="{FF2B5EF4-FFF2-40B4-BE49-F238E27FC236}">
                <a16:creationId xmlns:a16="http://schemas.microsoft.com/office/drawing/2014/main" id="{612C0814-EBE8-4808-9863-00F94F748DB4}"/>
              </a:ext>
            </a:extLst>
          </p:cNvPr>
          <p:cNvSpPr txBox="1">
            <a:spLocks/>
          </p:cNvSpPr>
          <p:nvPr/>
        </p:nvSpPr>
        <p:spPr>
          <a:xfrm>
            <a:off x="7435003" y="3452927"/>
            <a:ext cx="973769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  <a:sym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  <a:sym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  <a:sym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  <a:sym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  <a:sym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algn="r"/>
            <a:r>
              <a:rPr lang="de-DE" sz="1200" dirty="0"/>
              <a:t>ca. 15:30 Uhr</a:t>
            </a:r>
          </a:p>
        </p:txBody>
      </p:sp>
      <p:sp>
        <p:nvSpPr>
          <p:cNvPr id="46" name="TextBox 25">
            <a:extLst>
              <a:ext uri="{FF2B5EF4-FFF2-40B4-BE49-F238E27FC236}">
                <a16:creationId xmlns:a16="http://schemas.microsoft.com/office/drawing/2014/main" id="{9C03E092-2AE1-4493-B061-8CFDC92D2EF0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816948" y="2322601"/>
            <a:ext cx="6789799" cy="1025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  <a:sym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  <a:sym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  <a:sym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  <a:sym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  <a:sym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>
              <a:spcBef>
                <a:spcPts val="400"/>
              </a:spcBef>
            </a:pPr>
            <a:r>
              <a:rPr lang="de-DE" sz="1200" b="1" dirty="0">
                <a:solidFill>
                  <a:schemeClr val="accent4"/>
                </a:solidFill>
              </a:rPr>
              <a:t>„Einer-für-Alle/Viele“- Modell: Implikationen, Vorteile und Eckpfeiler der Zusammenarbeit</a:t>
            </a:r>
          </a:p>
          <a:p>
            <a:pPr lvl="1">
              <a:spcBef>
                <a:spcPts val="200"/>
              </a:spcBef>
            </a:pPr>
            <a:r>
              <a:rPr lang="de-DE" sz="1200" dirty="0"/>
              <a:t>Rechtlich: FIT-Store</a:t>
            </a:r>
          </a:p>
          <a:p>
            <a:pPr lvl="1">
              <a:spcBef>
                <a:spcPts val="200"/>
              </a:spcBef>
            </a:pPr>
            <a:r>
              <a:rPr lang="de-DE" sz="1200" dirty="0"/>
              <a:t>Finanziell: Kostenaufteilung </a:t>
            </a:r>
          </a:p>
          <a:p>
            <a:pPr lvl="1">
              <a:spcBef>
                <a:spcPts val="200"/>
              </a:spcBef>
            </a:pPr>
            <a:r>
              <a:rPr lang="de-DE" sz="1200" dirty="0"/>
              <a:t>Organisatorisch: Kooperation</a:t>
            </a:r>
          </a:p>
          <a:p>
            <a:pPr lvl="1">
              <a:spcBef>
                <a:spcPts val="200"/>
              </a:spcBef>
            </a:pPr>
            <a:r>
              <a:rPr lang="de-DE" sz="1200" dirty="0"/>
              <a:t>Technisch: </a:t>
            </a:r>
            <a:r>
              <a:rPr lang="de-DE" sz="1200" dirty="0" err="1"/>
              <a:t>tech</a:t>
            </a:r>
            <a:r>
              <a:rPr lang="de-DE" sz="1200" dirty="0"/>
              <a:t>. Rahmen, Anbindung Fachverfahren</a:t>
            </a:r>
          </a:p>
        </p:txBody>
      </p:sp>
      <p:sp>
        <p:nvSpPr>
          <p:cNvPr id="47" name="TextBox 55">
            <a:extLst>
              <a:ext uri="{FF2B5EF4-FFF2-40B4-BE49-F238E27FC236}">
                <a16:creationId xmlns:a16="http://schemas.microsoft.com/office/drawing/2014/main" id="{AD2A69D8-A6E8-4F05-B17F-2D3344020A3B}"/>
              </a:ext>
            </a:extLst>
          </p:cNvPr>
          <p:cNvSpPr txBox="1">
            <a:spLocks/>
          </p:cNvSpPr>
          <p:nvPr/>
        </p:nvSpPr>
        <p:spPr>
          <a:xfrm>
            <a:off x="7435003" y="963552"/>
            <a:ext cx="973769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  <a:sym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  <a:sym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  <a:sym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  <a:sym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  <a:sym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algn="r"/>
            <a:r>
              <a:rPr lang="de-DE" sz="1200" dirty="0"/>
              <a:t>13:00 Uhr</a:t>
            </a:r>
          </a:p>
        </p:txBody>
      </p:sp>
      <p:sp>
        <p:nvSpPr>
          <p:cNvPr id="51" name="TextBox 27">
            <a:extLst>
              <a:ext uri="{FF2B5EF4-FFF2-40B4-BE49-F238E27FC236}">
                <a16:creationId xmlns:a16="http://schemas.microsoft.com/office/drawing/2014/main" id="{C2E9098F-CD19-41F4-A1EB-99D2F13CA6E7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816948" y="1293082"/>
            <a:ext cx="5348401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  <a:sym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  <a:sym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  <a:sym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  <a:sym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  <a:sym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>
              <a:spcBef>
                <a:spcPts val="400"/>
              </a:spcBef>
            </a:pPr>
            <a:r>
              <a:rPr lang="de-DE" sz="1200" b="1" dirty="0">
                <a:solidFill>
                  <a:schemeClr val="accent4"/>
                </a:solidFill>
              </a:rPr>
              <a:t>Projektvorstellung </a:t>
            </a:r>
            <a:r>
              <a:rPr lang="de-DE" sz="1200" b="1" dirty="0" err="1">
                <a:solidFill>
                  <a:schemeClr val="accent4"/>
                </a:solidFill>
              </a:rPr>
              <a:t>eWA</a:t>
            </a:r>
            <a:r>
              <a:rPr lang="de-DE" sz="1200" b="1" dirty="0">
                <a:solidFill>
                  <a:schemeClr val="accent4"/>
                </a:solidFill>
              </a:rPr>
              <a:t> </a:t>
            </a:r>
            <a:endParaRPr lang="de-DE" sz="1200" dirty="0"/>
          </a:p>
        </p:txBody>
      </p:sp>
      <p:cxnSp>
        <p:nvCxnSpPr>
          <p:cNvPr id="56" name="Straight Connector 37">
            <a:extLst>
              <a:ext uri="{FF2B5EF4-FFF2-40B4-BE49-F238E27FC236}">
                <a16:creationId xmlns:a16="http://schemas.microsoft.com/office/drawing/2014/main" id="{7A817C07-0217-4C28-BCA9-61D8F5AE6FC5}"/>
              </a:ext>
            </a:extLst>
          </p:cNvPr>
          <p:cNvCxnSpPr>
            <a:cxnSpLocks/>
          </p:cNvCxnSpPr>
          <p:nvPr/>
        </p:nvCxnSpPr>
        <p:spPr>
          <a:xfrm>
            <a:off x="750688" y="3713860"/>
            <a:ext cx="7704000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27">
            <a:extLst>
              <a:ext uri="{FF2B5EF4-FFF2-40B4-BE49-F238E27FC236}">
                <a16:creationId xmlns:a16="http://schemas.microsoft.com/office/drawing/2014/main" id="{DD837D53-BB40-4F69-ACD8-BA9A917DF11A}"/>
              </a:ext>
            </a:extLst>
          </p:cNvPr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816949" y="3471439"/>
            <a:ext cx="5348401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  <a:sym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  <a:sym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  <a:sym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  <a:sym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  <a:sym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>
              <a:spcBef>
                <a:spcPts val="400"/>
              </a:spcBef>
            </a:pPr>
            <a:r>
              <a:rPr lang="de-DE" sz="1200" b="1" dirty="0">
                <a:solidFill>
                  <a:schemeClr val="accent4"/>
                </a:solidFill>
              </a:rPr>
              <a:t>Nächste Schritte </a:t>
            </a:r>
          </a:p>
        </p:txBody>
      </p:sp>
      <p:cxnSp>
        <p:nvCxnSpPr>
          <p:cNvPr id="58" name="Straight Connector 37">
            <a:extLst>
              <a:ext uri="{FF2B5EF4-FFF2-40B4-BE49-F238E27FC236}">
                <a16:creationId xmlns:a16="http://schemas.microsoft.com/office/drawing/2014/main" id="{2B6A62E8-D1CE-471C-86D7-5DDEF1C0603C}"/>
              </a:ext>
            </a:extLst>
          </p:cNvPr>
          <p:cNvCxnSpPr>
            <a:cxnSpLocks/>
          </p:cNvCxnSpPr>
          <p:nvPr/>
        </p:nvCxnSpPr>
        <p:spPr>
          <a:xfrm>
            <a:off x="750688" y="3396909"/>
            <a:ext cx="7704000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Foliennummernplatzhalter 61">
            <a:extLst>
              <a:ext uri="{FF2B5EF4-FFF2-40B4-BE49-F238E27FC236}">
                <a16:creationId xmlns:a16="http://schemas.microsoft.com/office/drawing/2014/main" id="{6AD3A079-A244-4F22-BDE8-E2E736A397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Seite </a:t>
            </a:r>
            <a:fld id="{7035D381-67B0-48C1-98E1-720E08ACEF49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63" name="Textplatzhalter 5">
            <a:extLst>
              <a:ext uri="{FF2B5EF4-FFF2-40B4-BE49-F238E27FC236}">
                <a16:creationId xmlns:a16="http://schemas.microsoft.com/office/drawing/2014/main" id="{208D2154-62E9-43EA-82F9-470BB8C9C26A}"/>
              </a:ext>
            </a:extLst>
          </p:cNvPr>
          <p:cNvSpPr txBox="1">
            <a:spLocks/>
          </p:cNvSpPr>
          <p:nvPr/>
        </p:nvSpPr>
        <p:spPr bwMode="gray">
          <a:xfrm>
            <a:off x="467532" y="1607774"/>
            <a:ext cx="252000" cy="252000"/>
          </a:xfrm>
          <a:prstGeom prst="ellipse">
            <a:avLst/>
          </a:prstGeom>
          <a:solidFill>
            <a:schemeClr val="accent6"/>
          </a:solidFill>
        </p:spPr>
        <p:txBody>
          <a:bodyPr vert="horz" wrap="none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1600" b="1" kern="1200" cap="none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269875" indent="-269875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SzPct val="150000"/>
              <a:buFont typeface="Arial" pitchFamily="34" charset="0"/>
              <a:buChar char="•"/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538163" indent="-268288" algn="l" defTabSz="914400" rtl="0" eaLnBrk="1" latinLnBrk="0" hangingPunct="1">
              <a:spcBef>
                <a:spcPts val="200"/>
              </a:spcBef>
              <a:buClr>
                <a:schemeClr val="accent1"/>
              </a:buClr>
              <a:buSzPct val="150000"/>
              <a:buFont typeface="Arial" pitchFamily="34" charset="0"/>
              <a:buChar char="•"/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808038" indent="-269875" algn="l" defTabSz="914400" rtl="0" eaLnBrk="1" latinLnBrk="0" hangingPunct="1">
              <a:spcBef>
                <a:spcPts val="200"/>
              </a:spcBef>
              <a:buClr>
                <a:schemeClr val="accent1"/>
              </a:buClr>
              <a:buSzPct val="150000"/>
              <a:buFont typeface="Arial" pitchFamily="34" charset="0"/>
              <a:buChar char="•"/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50" dirty="0"/>
              <a:t>4</a:t>
            </a:r>
          </a:p>
        </p:txBody>
      </p:sp>
      <p:sp>
        <p:nvSpPr>
          <p:cNvPr id="64" name="TextBox 27">
            <a:extLst>
              <a:ext uri="{FF2B5EF4-FFF2-40B4-BE49-F238E27FC236}">
                <a16:creationId xmlns:a16="http://schemas.microsoft.com/office/drawing/2014/main" id="{10A4FABF-9165-445A-AB03-1E67CF47C8B6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804749" y="1638420"/>
            <a:ext cx="5348401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  <a:sym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  <a:sym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  <a:sym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  <a:sym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  <a:sym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>
              <a:spcBef>
                <a:spcPts val="400"/>
              </a:spcBef>
            </a:pPr>
            <a:r>
              <a:rPr lang="de-DE" sz="1200" b="1" dirty="0">
                <a:solidFill>
                  <a:schemeClr val="accent4"/>
                </a:solidFill>
              </a:rPr>
              <a:t>Projektaufbau </a:t>
            </a:r>
            <a:r>
              <a:rPr lang="de-DE" sz="1200" b="1" dirty="0" err="1">
                <a:solidFill>
                  <a:schemeClr val="accent4"/>
                </a:solidFill>
              </a:rPr>
              <a:t>eWA</a:t>
            </a:r>
            <a:r>
              <a:rPr lang="de-DE" sz="1200" b="1" dirty="0">
                <a:solidFill>
                  <a:schemeClr val="accent4"/>
                </a:solidFill>
              </a:rPr>
              <a:t> </a:t>
            </a:r>
            <a:endParaRPr lang="de-DE" sz="1200" dirty="0"/>
          </a:p>
        </p:txBody>
      </p:sp>
      <p:cxnSp>
        <p:nvCxnSpPr>
          <p:cNvPr id="65" name="Straight Connector 37">
            <a:extLst>
              <a:ext uri="{FF2B5EF4-FFF2-40B4-BE49-F238E27FC236}">
                <a16:creationId xmlns:a16="http://schemas.microsoft.com/office/drawing/2014/main" id="{A91EF602-7220-480E-B902-211C9F37A2AB}"/>
              </a:ext>
            </a:extLst>
          </p:cNvPr>
          <p:cNvCxnSpPr>
            <a:cxnSpLocks/>
          </p:cNvCxnSpPr>
          <p:nvPr/>
        </p:nvCxnSpPr>
        <p:spPr>
          <a:xfrm>
            <a:off x="750688" y="1551059"/>
            <a:ext cx="7704000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43">
            <a:extLst>
              <a:ext uri="{FF2B5EF4-FFF2-40B4-BE49-F238E27FC236}">
                <a16:creationId xmlns:a16="http://schemas.microsoft.com/office/drawing/2014/main" id="{953D2DC2-D2F3-42C0-96A1-811B77AA5042}"/>
              </a:ext>
            </a:extLst>
          </p:cNvPr>
          <p:cNvSpPr txBox="1">
            <a:spLocks/>
          </p:cNvSpPr>
          <p:nvPr/>
        </p:nvSpPr>
        <p:spPr>
          <a:xfrm>
            <a:off x="7435003" y="1638420"/>
            <a:ext cx="973769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  <a:sym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  <a:sym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  <a:sym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  <a:sym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  <a:sym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algn="r"/>
            <a:r>
              <a:rPr lang="de-DE" sz="1200" dirty="0"/>
              <a:t>14:00 Uhr</a:t>
            </a:r>
          </a:p>
        </p:txBody>
      </p:sp>
      <p:cxnSp>
        <p:nvCxnSpPr>
          <p:cNvPr id="67" name="Straight Connector 37">
            <a:extLst>
              <a:ext uri="{FF2B5EF4-FFF2-40B4-BE49-F238E27FC236}">
                <a16:creationId xmlns:a16="http://schemas.microsoft.com/office/drawing/2014/main" id="{18AF49A3-7721-417C-A8A5-794974857D55}"/>
              </a:ext>
            </a:extLst>
          </p:cNvPr>
          <p:cNvCxnSpPr>
            <a:cxnSpLocks/>
          </p:cNvCxnSpPr>
          <p:nvPr/>
        </p:nvCxnSpPr>
        <p:spPr>
          <a:xfrm>
            <a:off x="750688" y="1928442"/>
            <a:ext cx="7704000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3774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DE" dirty="0"/>
              <a:t>5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23"/>
          </p:nvPr>
        </p:nvSpPr>
        <p:spPr>
          <a:xfrm>
            <a:off x="358775" y="1368809"/>
            <a:ext cx="5041317" cy="1384995"/>
          </a:xfrm>
        </p:spPr>
        <p:txBody>
          <a:bodyPr/>
          <a:lstStyle/>
          <a:p>
            <a:r>
              <a:rPr lang="de-DE" dirty="0"/>
              <a:t>Einer-für-Alle (</a:t>
            </a:r>
            <a:r>
              <a:rPr lang="de-DE" cap="none" dirty="0" err="1"/>
              <a:t>EfA</a:t>
            </a:r>
            <a:r>
              <a:rPr lang="de-DE" dirty="0"/>
              <a:t>): Implikationen und Vorteile</a:t>
            </a:r>
            <a:endParaRPr lang="de-DE" cap="non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03FAF43-AA43-4329-9108-5CD9D30FB2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>
                <a:solidFill>
                  <a:prstClr val="white"/>
                </a:solidFill>
              </a:rPr>
              <a:t>Seite </a:t>
            </a:r>
            <a:fld id="{7035D381-67B0-48C1-98E1-720E08ACEF49}" type="slidenum">
              <a:rPr lang="de-DE" smtClean="0">
                <a:solidFill>
                  <a:prstClr val="white"/>
                </a:solidFill>
              </a:rPr>
              <a:pPr/>
              <a:t>20</a:t>
            </a:fld>
            <a:endParaRPr lang="de-DE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5806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65C14B9D-E8BA-47E4-88D6-46CD2F86A52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9" y="1589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3" imgH="476" progId="TCLayout.ActiveDocument.1">
                  <p:embed/>
                </p:oleObj>
              </mc:Choice>
              <mc:Fallback>
                <p:oleObj name="think-cell Slide" r:id="rId5" imgW="473" imgH="476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65C14B9D-E8BA-47E4-88D6-46CD2F86A52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3" hidden="1">
            <a:extLst>
              <a:ext uri="{FF2B5EF4-FFF2-40B4-BE49-F238E27FC236}">
                <a16:creationId xmlns:a16="http://schemas.microsoft.com/office/drawing/2014/main" id="{0943D6C4-9962-4322-9480-7EC11B30C32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" y="1"/>
            <a:ext cx="158750" cy="158750"/>
          </a:xfrm>
          <a:prstGeom prst="rect">
            <a:avLst/>
          </a:prstGeom>
          <a:solidFill>
            <a:srgbClr val="DCB45A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 defTabSz="914378" fontAlgn="base">
              <a:spcBef>
                <a:spcPct val="0"/>
              </a:spcBef>
              <a:spcAft>
                <a:spcPct val="0"/>
              </a:spcAft>
            </a:pPr>
            <a:endParaRPr lang="de-DE" sz="1875" dirty="0" err="1">
              <a:solidFill>
                <a:srgbClr val="000000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1" name="Title Placeholder 2"/>
          <p:cNvSpPr>
            <a:spLocks noGrp="1"/>
          </p:cNvSpPr>
          <p:nvPr>
            <p:ph type="title"/>
          </p:nvPr>
        </p:nvSpPr>
        <p:spPr bwMode="gray">
          <a:xfrm>
            <a:off x="416052" y="217942"/>
            <a:ext cx="8156449" cy="865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>
                <a:solidFill>
                  <a:srgbClr val="FFFFFF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b" anchorCtr="0">
            <a:spAutoFit/>
          </a:bodyPr>
          <a:lstStyle/>
          <a:p>
            <a:pPr>
              <a:buClr>
                <a:srgbClr val="C00000"/>
              </a:buClr>
            </a:pPr>
            <a:br>
              <a:rPr lang="de-DE" dirty="0"/>
            </a:br>
            <a:r>
              <a:rPr lang="de-DE" dirty="0"/>
              <a:t>Die Umsetzung des OZG über das „EfA“-Modell wird forciert</a:t>
            </a:r>
            <a:br>
              <a:rPr lang="de-DE" dirty="0"/>
            </a:br>
            <a:r>
              <a:rPr lang="de-DE" dirty="0"/>
              <a:t>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C961F54-F468-46B7-9F83-5F382B6C31AF}"/>
              </a:ext>
            </a:extLst>
          </p:cNvPr>
          <p:cNvSpPr txBox="1">
            <a:spLocks/>
          </p:cNvSpPr>
          <p:nvPr/>
        </p:nvSpPr>
        <p:spPr>
          <a:xfrm>
            <a:off x="406907" y="1026805"/>
            <a:ext cx="8375904" cy="3341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  <a:sym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  <a:sym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  <a:sym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  <a:sym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  <a:sym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defTabSz="914378" fontAlgn="base">
              <a:spcBef>
                <a:spcPts val="450"/>
              </a:spcBef>
              <a:spcAft>
                <a:spcPts val="450"/>
              </a:spcAft>
              <a:buClrTx/>
            </a:pPr>
            <a:endParaRPr lang="de-DE" sz="1350" b="1" dirty="0">
              <a:ea typeface="ＭＳ Ｐゴシック"/>
              <a:cs typeface="Arial" panose="020B0604020202020204" pitchFamily="34" charset="0"/>
            </a:endParaRPr>
          </a:p>
          <a:p>
            <a:pPr defTabSz="914378" fontAlgn="base">
              <a:spcBef>
                <a:spcPts val="450"/>
              </a:spcBef>
              <a:spcAft>
                <a:spcPts val="450"/>
              </a:spcAft>
              <a:buClrTx/>
            </a:pPr>
            <a:r>
              <a:rPr lang="de-DE" sz="1350" b="1" dirty="0">
                <a:ea typeface="ＭＳ Ｐゴシック"/>
                <a:cs typeface="Arial" panose="020B0604020202020204" pitchFamily="34" charset="0"/>
              </a:rPr>
              <a:t>TOP 3.3 Arbeitsteilige Umsetzung des Onlinezugangsgesetzes nach dem „Einer-für-alle-Prinzip“</a:t>
            </a:r>
            <a:endParaRPr lang="de-DE" sz="1350" dirty="0">
              <a:ea typeface="ＭＳ Ｐゴシック"/>
              <a:cs typeface="Arial" panose="020B0604020202020204" pitchFamily="34" charset="0"/>
            </a:endParaRPr>
          </a:p>
          <a:p>
            <a:pPr defTabSz="914378" fontAlgn="base">
              <a:spcBef>
                <a:spcPts val="450"/>
              </a:spcBef>
              <a:spcAft>
                <a:spcPts val="450"/>
              </a:spcAft>
              <a:buClrTx/>
            </a:pPr>
            <a:r>
              <a:rPr lang="de-DE" sz="1350" dirty="0">
                <a:ea typeface="ＭＳ Ｐゴシック"/>
              </a:rPr>
              <a:t>„2. […] Bund und Länder verstärken ihre Anstrengungen, die arbeitsteilige Umsetzung des OZG nach dem Prinzip </a:t>
            </a:r>
            <a:r>
              <a:rPr lang="de-DE" sz="1350" b="1" dirty="0">
                <a:ea typeface="ＭＳ Ｐゴシック"/>
              </a:rPr>
              <a:t>“einer für alle/einer für viele” </a:t>
            </a:r>
            <a:r>
              <a:rPr lang="de-DE" sz="1350" dirty="0">
                <a:ea typeface="ＭＳ Ｐゴシック"/>
              </a:rPr>
              <a:t>zum Erfolg zu führen. Sie streben hierzu an, dass von einzelnen Ländern, dem Bund und/oder Verbünden aus Bund und Ländern (ggf. unter Einbeziehung einzelner Kommunen) erstellte Online-Verfahren, von den anderen Ländern übernommen und implementiert werden können.“ </a:t>
            </a:r>
          </a:p>
          <a:p>
            <a:pPr algn="r" defTabSz="914378" fontAlgn="base">
              <a:spcBef>
                <a:spcPts val="450"/>
              </a:spcBef>
              <a:spcAft>
                <a:spcPts val="450"/>
              </a:spcAft>
              <a:buClrTx/>
            </a:pPr>
            <a:r>
              <a:rPr lang="de-DE" sz="1350" b="1" dirty="0">
                <a:ea typeface="ＭＳ Ｐゴシック"/>
              </a:rPr>
              <a:t>Besprechung der Bundeskanzlerin mit den Regierungschefinnen </a:t>
            </a:r>
            <a:br>
              <a:rPr lang="de-DE" sz="1350" b="1" dirty="0">
                <a:ea typeface="ＭＳ Ｐゴシック"/>
              </a:rPr>
            </a:br>
            <a:r>
              <a:rPr lang="de-DE" sz="1350" b="1" dirty="0">
                <a:ea typeface="ＭＳ Ｐゴシック"/>
              </a:rPr>
              <a:t>und Regierungschefs der Länder am 5. Dezember 2019</a:t>
            </a:r>
          </a:p>
          <a:p>
            <a:pPr defTabSz="914378" fontAlgn="base">
              <a:spcBef>
                <a:spcPts val="450"/>
              </a:spcBef>
              <a:spcAft>
                <a:spcPts val="450"/>
              </a:spcAft>
              <a:buClrTx/>
            </a:pPr>
            <a:r>
              <a:rPr lang="de-DE" sz="1350" dirty="0">
                <a:ea typeface="ＭＳ Ｐゴシック"/>
              </a:rPr>
              <a:t>„41. Das Online-Zugangs-Gesetz soll jetzt zügig und flächendeckend umgesetzt werden. Deshalb unterstützt der Bund Länder und Kommunen zusätzlich finanziell bei dieser Umsetzung, wenn diese das gemeinsame Architekturkonzept </a:t>
            </a:r>
            <a:r>
              <a:rPr lang="de-DE" sz="1350" b="1" dirty="0">
                <a:ea typeface="ＭＳ Ｐゴシック"/>
              </a:rPr>
              <a:t>(„einer für alle“) </a:t>
            </a:r>
            <a:r>
              <a:rPr lang="de-DE" sz="1350" dirty="0">
                <a:ea typeface="ＭＳ Ｐゴシック"/>
              </a:rPr>
              <a:t>flächendeckend umsetzen. {Finanzbedarf: 3 Mrd. Euro}“</a:t>
            </a:r>
          </a:p>
          <a:p>
            <a:pPr algn="r" defTabSz="914378" fontAlgn="base">
              <a:spcBef>
                <a:spcPts val="450"/>
              </a:spcBef>
              <a:spcAft>
                <a:spcPts val="450"/>
              </a:spcAft>
              <a:buClrTx/>
            </a:pPr>
            <a:r>
              <a:rPr lang="de-DE" sz="1350" b="1" dirty="0">
                <a:ea typeface="ＭＳ Ｐゴシック"/>
              </a:rPr>
              <a:t>Koalitionsausschuss vom 3. Juni 2020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09323AF-1412-4981-B580-3D983A4ECB19}"/>
              </a:ext>
            </a:extLst>
          </p:cNvPr>
          <p:cNvSpPr txBox="1">
            <a:spLocks/>
          </p:cNvSpPr>
          <p:nvPr/>
        </p:nvSpPr>
        <p:spPr>
          <a:xfrm>
            <a:off x="438911" y="917015"/>
            <a:ext cx="8311896" cy="386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  <a:sym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  <a:sym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  <a:sym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  <a:sym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  <a:sym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algn="r" defTabSz="6714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endParaRPr lang="de-DE" sz="1350" i="1" dirty="0"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1725538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2">
            <a:extLst>
              <a:ext uri="{FF2B5EF4-FFF2-40B4-BE49-F238E27FC236}">
                <a16:creationId xmlns:a16="http://schemas.microsoft.com/office/drawing/2014/main" id="{A4CD0B08-68BE-44DA-870D-6F69B8C29E27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416052" y="217942"/>
            <a:ext cx="8156449" cy="865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>
                <a:solidFill>
                  <a:srgbClr val="FFFFFF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b" anchorCtr="0">
            <a:spAutoFit/>
          </a:bodyPr>
          <a:lstStyle/>
          <a:p>
            <a:pPr>
              <a:buClr>
                <a:srgbClr val="C00000"/>
              </a:buClr>
            </a:pPr>
            <a:br>
              <a:rPr lang="de-DE" dirty="0"/>
            </a:br>
            <a:r>
              <a:rPr lang="de-DE" cap="none" dirty="0"/>
              <a:t>Was bedeutet </a:t>
            </a:r>
            <a:r>
              <a:rPr lang="de-DE" cap="none" dirty="0" err="1"/>
              <a:t>EfA</a:t>
            </a:r>
            <a:r>
              <a:rPr lang="de-DE" cap="none" dirty="0"/>
              <a:t> ?</a:t>
            </a:r>
            <a:br>
              <a:rPr lang="de-DE" dirty="0"/>
            </a:br>
            <a:r>
              <a:rPr lang="de-DE" dirty="0"/>
              <a:t> 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51D01F2-9287-4766-8B3A-20E3EF0C74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514931"/>
            <a:ext cx="6538912" cy="176080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17BEFC5E-E388-4AF3-8EE8-BA97E450C907}"/>
              </a:ext>
            </a:extLst>
          </p:cNvPr>
          <p:cNvSpPr/>
          <p:nvPr/>
        </p:nvSpPr>
        <p:spPr>
          <a:xfrm>
            <a:off x="803563" y="994588"/>
            <a:ext cx="2169518" cy="589613"/>
          </a:xfrm>
          <a:prstGeom prst="rect">
            <a:avLst/>
          </a:prstGeom>
          <a:solidFill>
            <a:schemeClr val="bg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de-DE" sz="1050" dirty="0">
                <a:solidFill>
                  <a:schemeClr val="accent1"/>
                </a:solidFill>
              </a:rPr>
              <a:t>Land 1 digitalisiert einen Antrag mit Landes IT-Dienstleister in einem einheitlichen Design </a:t>
            </a:r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AA362BFA-9C2F-4E6D-9C94-D18915DE1D8A}"/>
              </a:ext>
            </a:extLst>
          </p:cNvPr>
          <p:cNvGrpSpPr/>
          <p:nvPr/>
        </p:nvGrpSpPr>
        <p:grpSpPr>
          <a:xfrm>
            <a:off x="473426" y="962891"/>
            <a:ext cx="428152" cy="278268"/>
            <a:chOff x="106280" y="3534470"/>
            <a:chExt cx="428152" cy="278268"/>
          </a:xfrm>
        </p:grpSpPr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C89C244E-1B47-4E9C-8CAD-FAD94B432AF4}"/>
                </a:ext>
              </a:extLst>
            </p:cNvPr>
            <p:cNvSpPr/>
            <p:nvPr/>
          </p:nvSpPr>
          <p:spPr>
            <a:xfrm>
              <a:off x="106280" y="3534470"/>
              <a:ext cx="277651" cy="261647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6350" cap="sq">
              <a:solidFill>
                <a:schemeClr val="tx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endParaRPr lang="de-DE" sz="1600" dirty="0" err="1">
                <a:solidFill>
                  <a:schemeClr val="bg1"/>
                </a:solidFill>
              </a:endParaRPr>
            </a:p>
          </p:txBody>
        </p:sp>
        <p:sp>
          <p:nvSpPr>
            <p:cNvPr id="14" name="Textfeld 13">
              <a:extLst>
                <a:ext uri="{FF2B5EF4-FFF2-40B4-BE49-F238E27FC236}">
                  <a16:creationId xmlns:a16="http://schemas.microsoft.com/office/drawing/2014/main" id="{152F8094-61EB-469F-A3F5-15D52E19F32C}"/>
                </a:ext>
              </a:extLst>
            </p:cNvPr>
            <p:cNvSpPr txBox="1"/>
            <p:nvPr/>
          </p:nvSpPr>
          <p:spPr>
            <a:xfrm>
              <a:off x="211560" y="3598468"/>
              <a:ext cx="322872" cy="214270"/>
            </a:xfrm>
            <a:prstGeom prst="rect">
              <a:avLst/>
            </a:prstGeom>
            <a:ln w="6350">
              <a:noFill/>
              <a:miter lim="800000"/>
            </a:ln>
          </p:spPr>
          <p:txBody>
            <a:bodyPr vert="horz" wrap="square" lIns="0" tIns="0" rIns="0" bIns="0" rtlCol="0">
              <a:noAutofit/>
            </a:bodyPr>
            <a:lstStyle/>
            <a:p>
              <a:pPr algn="l">
                <a:spcBef>
                  <a:spcPts val="300"/>
                </a:spcBef>
                <a:spcAft>
                  <a:spcPts val="300"/>
                </a:spcAft>
                <a:buNone/>
              </a:pPr>
              <a:r>
                <a:rPr lang="de-DE" sz="1000" dirty="0"/>
                <a:t>1</a:t>
              </a:r>
            </a:p>
          </p:txBody>
        </p:sp>
      </p:grp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897CA0A9-2646-4201-8059-81B855EB1CFF}"/>
              </a:ext>
            </a:extLst>
          </p:cNvPr>
          <p:cNvGrpSpPr/>
          <p:nvPr/>
        </p:nvGrpSpPr>
        <p:grpSpPr>
          <a:xfrm>
            <a:off x="2638423" y="3197118"/>
            <a:ext cx="428152" cy="278268"/>
            <a:chOff x="3138539" y="1770830"/>
            <a:chExt cx="428152" cy="278268"/>
          </a:xfrm>
        </p:grpSpPr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6A76E300-5F0F-4654-925B-859174320AB2}"/>
                </a:ext>
              </a:extLst>
            </p:cNvPr>
            <p:cNvSpPr/>
            <p:nvPr/>
          </p:nvSpPr>
          <p:spPr>
            <a:xfrm>
              <a:off x="3138539" y="1770830"/>
              <a:ext cx="277651" cy="261647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6350" cap="sq">
              <a:solidFill>
                <a:schemeClr val="tx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endParaRPr lang="de-DE" sz="1600" dirty="0" err="1">
                <a:solidFill>
                  <a:schemeClr val="bg1"/>
                </a:solidFill>
              </a:endParaRPr>
            </a:p>
          </p:txBody>
        </p:sp>
        <p:sp>
          <p:nvSpPr>
            <p:cNvPr id="17" name="Textfeld 16">
              <a:extLst>
                <a:ext uri="{FF2B5EF4-FFF2-40B4-BE49-F238E27FC236}">
                  <a16:creationId xmlns:a16="http://schemas.microsoft.com/office/drawing/2014/main" id="{EB6B2A3B-3419-4CF6-BEC0-A202AB91FB03}"/>
                </a:ext>
              </a:extLst>
            </p:cNvPr>
            <p:cNvSpPr txBox="1"/>
            <p:nvPr/>
          </p:nvSpPr>
          <p:spPr>
            <a:xfrm>
              <a:off x="3243819" y="1834828"/>
              <a:ext cx="322872" cy="214270"/>
            </a:xfrm>
            <a:prstGeom prst="rect">
              <a:avLst/>
            </a:prstGeom>
            <a:noFill/>
            <a:ln w="6350">
              <a:noFill/>
              <a:miter lim="800000"/>
            </a:ln>
          </p:spPr>
          <p:txBody>
            <a:bodyPr vert="horz" wrap="square" lIns="0" tIns="0" rIns="0" bIns="0" rtlCol="0">
              <a:noAutofit/>
            </a:bodyPr>
            <a:lstStyle/>
            <a:p>
              <a:pPr algn="l">
                <a:spcBef>
                  <a:spcPts val="300"/>
                </a:spcBef>
                <a:spcAft>
                  <a:spcPts val="300"/>
                </a:spcAft>
                <a:buNone/>
              </a:pPr>
              <a:r>
                <a:rPr lang="de-DE" sz="1000" dirty="0"/>
                <a:t>2</a:t>
              </a:r>
            </a:p>
          </p:txBody>
        </p:sp>
      </p:grpSp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DDCE3BB4-23F3-4C08-A796-661344A76F53}"/>
              </a:ext>
            </a:extLst>
          </p:cNvPr>
          <p:cNvGrpSpPr/>
          <p:nvPr/>
        </p:nvGrpSpPr>
        <p:grpSpPr>
          <a:xfrm>
            <a:off x="4280200" y="962891"/>
            <a:ext cx="428152" cy="278268"/>
            <a:chOff x="6619013" y="4137467"/>
            <a:chExt cx="428152" cy="278268"/>
          </a:xfrm>
        </p:grpSpPr>
        <p:sp>
          <p:nvSpPr>
            <p:cNvPr id="19" name="Ellipse 18">
              <a:extLst>
                <a:ext uri="{FF2B5EF4-FFF2-40B4-BE49-F238E27FC236}">
                  <a16:creationId xmlns:a16="http://schemas.microsoft.com/office/drawing/2014/main" id="{DBE8EF57-C1E3-4E2A-A6C2-F9E1AEF22E69}"/>
                </a:ext>
              </a:extLst>
            </p:cNvPr>
            <p:cNvSpPr/>
            <p:nvPr/>
          </p:nvSpPr>
          <p:spPr>
            <a:xfrm>
              <a:off x="6619013" y="4137467"/>
              <a:ext cx="277651" cy="261647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6350" cap="sq">
              <a:solidFill>
                <a:schemeClr val="tx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endParaRPr lang="de-DE" sz="1600" dirty="0" err="1">
                <a:solidFill>
                  <a:schemeClr val="bg1"/>
                </a:solidFill>
              </a:endParaRPr>
            </a:p>
          </p:txBody>
        </p:sp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F20111FC-724C-4AC9-A585-FD7852FF7837}"/>
                </a:ext>
              </a:extLst>
            </p:cNvPr>
            <p:cNvSpPr txBox="1"/>
            <p:nvPr/>
          </p:nvSpPr>
          <p:spPr>
            <a:xfrm>
              <a:off x="6724293" y="4201465"/>
              <a:ext cx="322872" cy="214270"/>
            </a:xfrm>
            <a:prstGeom prst="rect">
              <a:avLst/>
            </a:prstGeom>
            <a:ln w="6350">
              <a:noFill/>
              <a:miter lim="800000"/>
            </a:ln>
          </p:spPr>
          <p:txBody>
            <a:bodyPr vert="horz" wrap="square" lIns="0" tIns="0" rIns="0" bIns="0" rtlCol="0">
              <a:noAutofit/>
            </a:bodyPr>
            <a:lstStyle/>
            <a:p>
              <a:pPr algn="l">
                <a:spcBef>
                  <a:spcPts val="300"/>
                </a:spcBef>
                <a:spcAft>
                  <a:spcPts val="300"/>
                </a:spcAft>
                <a:buNone/>
              </a:pPr>
              <a:r>
                <a:rPr lang="de-DE" sz="1000" dirty="0"/>
                <a:t>3</a:t>
              </a:r>
            </a:p>
          </p:txBody>
        </p:sp>
      </p:grp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40E3902F-3255-448A-AADE-23E8CF512ADC}"/>
              </a:ext>
            </a:extLst>
          </p:cNvPr>
          <p:cNvGrpSpPr/>
          <p:nvPr/>
        </p:nvGrpSpPr>
        <p:grpSpPr>
          <a:xfrm>
            <a:off x="5824261" y="3197118"/>
            <a:ext cx="428152" cy="278268"/>
            <a:chOff x="8677915" y="2569868"/>
            <a:chExt cx="428152" cy="278268"/>
          </a:xfrm>
        </p:grpSpPr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0204F526-67C9-4343-A669-2260126459AE}"/>
                </a:ext>
              </a:extLst>
            </p:cNvPr>
            <p:cNvSpPr/>
            <p:nvPr/>
          </p:nvSpPr>
          <p:spPr>
            <a:xfrm>
              <a:off x="8677915" y="2569868"/>
              <a:ext cx="277651" cy="261647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6350" cap="sq">
              <a:solidFill>
                <a:schemeClr val="tx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endParaRPr lang="de-DE" sz="1600" dirty="0" err="1">
                <a:solidFill>
                  <a:schemeClr val="bg1"/>
                </a:solidFill>
              </a:endParaRPr>
            </a:p>
          </p:txBody>
        </p:sp>
        <p:sp>
          <p:nvSpPr>
            <p:cNvPr id="24" name="Textfeld 23">
              <a:extLst>
                <a:ext uri="{FF2B5EF4-FFF2-40B4-BE49-F238E27FC236}">
                  <a16:creationId xmlns:a16="http://schemas.microsoft.com/office/drawing/2014/main" id="{526432E6-89A7-4974-9E5E-546D896783E1}"/>
                </a:ext>
              </a:extLst>
            </p:cNvPr>
            <p:cNvSpPr txBox="1"/>
            <p:nvPr/>
          </p:nvSpPr>
          <p:spPr>
            <a:xfrm>
              <a:off x="8783195" y="2633866"/>
              <a:ext cx="322872" cy="214270"/>
            </a:xfrm>
            <a:prstGeom prst="rect">
              <a:avLst/>
            </a:prstGeom>
            <a:ln w="6350">
              <a:noFill/>
              <a:miter lim="800000"/>
            </a:ln>
          </p:spPr>
          <p:txBody>
            <a:bodyPr vert="horz" wrap="square" lIns="0" tIns="0" rIns="0" bIns="0" rtlCol="0">
              <a:noAutofit/>
            </a:bodyPr>
            <a:lstStyle/>
            <a:p>
              <a:pPr algn="l">
                <a:spcBef>
                  <a:spcPts val="300"/>
                </a:spcBef>
                <a:spcAft>
                  <a:spcPts val="300"/>
                </a:spcAft>
                <a:buNone/>
              </a:pPr>
              <a:r>
                <a:rPr lang="de-DE" sz="1000" dirty="0"/>
                <a:t>4</a:t>
              </a:r>
            </a:p>
          </p:txBody>
        </p:sp>
      </p:grpSp>
      <p:sp>
        <p:nvSpPr>
          <p:cNvPr id="38" name="Rechteck 37">
            <a:extLst>
              <a:ext uri="{FF2B5EF4-FFF2-40B4-BE49-F238E27FC236}">
                <a16:creationId xmlns:a16="http://schemas.microsoft.com/office/drawing/2014/main" id="{8798EC4E-FE1E-43A9-8D7B-C04428058C70}"/>
              </a:ext>
            </a:extLst>
          </p:cNvPr>
          <p:cNvSpPr/>
          <p:nvPr/>
        </p:nvSpPr>
        <p:spPr>
          <a:xfrm>
            <a:off x="2973081" y="3222683"/>
            <a:ext cx="2534101" cy="514690"/>
          </a:xfrm>
          <a:prstGeom prst="rect">
            <a:avLst/>
          </a:prstGeom>
          <a:solidFill>
            <a:schemeClr val="bg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de-DE" sz="1000" dirty="0">
                <a:solidFill>
                  <a:schemeClr val="accent1"/>
                </a:solidFill>
              </a:rPr>
              <a:t>Online Lösung wird vom IT-Dienstleister aus Land 1 betrieben </a:t>
            </a:r>
          </a:p>
        </p:txBody>
      </p:sp>
      <p:sp>
        <p:nvSpPr>
          <p:cNvPr id="39" name="Rechteck 38">
            <a:extLst>
              <a:ext uri="{FF2B5EF4-FFF2-40B4-BE49-F238E27FC236}">
                <a16:creationId xmlns:a16="http://schemas.microsoft.com/office/drawing/2014/main" id="{A5875F67-1FCF-4A03-94E0-C44C207FA62F}"/>
              </a:ext>
            </a:extLst>
          </p:cNvPr>
          <p:cNvSpPr/>
          <p:nvPr/>
        </p:nvSpPr>
        <p:spPr>
          <a:xfrm>
            <a:off x="4603071" y="994588"/>
            <a:ext cx="2206438" cy="589613"/>
          </a:xfrm>
          <a:prstGeom prst="rect">
            <a:avLst/>
          </a:prstGeom>
          <a:solidFill>
            <a:schemeClr val="bg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de-DE" sz="1000" dirty="0">
                <a:solidFill>
                  <a:schemeClr val="accent1"/>
                </a:solidFill>
              </a:rPr>
              <a:t>Land 2 schließt sich an und kann Online-Lösung mit eigenem Landes-Logo nutzen </a:t>
            </a:r>
          </a:p>
        </p:txBody>
      </p:sp>
      <p:sp>
        <p:nvSpPr>
          <p:cNvPr id="40" name="Rechteck 39">
            <a:extLst>
              <a:ext uri="{FF2B5EF4-FFF2-40B4-BE49-F238E27FC236}">
                <a16:creationId xmlns:a16="http://schemas.microsoft.com/office/drawing/2014/main" id="{C75E850A-BABA-46C4-BCF0-F7438B60E086}"/>
              </a:ext>
            </a:extLst>
          </p:cNvPr>
          <p:cNvSpPr/>
          <p:nvPr/>
        </p:nvSpPr>
        <p:spPr>
          <a:xfrm>
            <a:off x="6227928" y="3204394"/>
            <a:ext cx="1902807" cy="514691"/>
          </a:xfrm>
          <a:prstGeom prst="rect">
            <a:avLst/>
          </a:prstGeom>
          <a:solidFill>
            <a:schemeClr val="bg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de-DE" sz="1000" dirty="0">
                <a:solidFill>
                  <a:schemeClr val="accent1"/>
                </a:solidFill>
              </a:rPr>
              <a:t>Land 1 und Land 2 entwickeln Online-Lösung gemeinsam weiter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27BFF77A-7D2F-4AAA-9FBD-AC9937477351}"/>
              </a:ext>
            </a:extLst>
          </p:cNvPr>
          <p:cNvSpPr/>
          <p:nvPr/>
        </p:nvSpPr>
        <p:spPr>
          <a:xfrm>
            <a:off x="290945" y="4100946"/>
            <a:ext cx="8603673" cy="51469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de-DE" sz="1200" dirty="0">
                <a:solidFill>
                  <a:schemeClr val="bg1"/>
                </a:solidFill>
              </a:rPr>
              <a:t>„Einer-für-Alle/Viele“ bedeutet, dass ein Land eine Online-Lösung  für eine Verwaltungsdienstleistung  ein Mal mit Landes IT-Dienstleister entwickelt und betreibt sowie anderen Ländern zur Mitnutzung stellt</a:t>
            </a:r>
          </a:p>
        </p:txBody>
      </p:sp>
    </p:spTree>
    <p:extLst>
      <p:ext uri="{BB962C8B-B14F-4D97-AF65-F5344CB8AC3E}">
        <p14:creationId xmlns:p14="http://schemas.microsoft.com/office/powerpoint/2010/main" val="19566019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>
            <a:extLst>
              <a:ext uri="{FF2B5EF4-FFF2-40B4-BE49-F238E27FC236}">
                <a16:creationId xmlns:a16="http://schemas.microsoft.com/office/drawing/2014/main" id="{38C1A47C-74E6-4817-AB4E-C7754C1DED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1" y="279134"/>
            <a:ext cx="8583460" cy="520784"/>
          </a:xfrm>
        </p:spPr>
        <p:txBody>
          <a:bodyPr/>
          <a:lstStyle/>
          <a:p>
            <a:r>
              <a:rPr lang="de-DE" sz="1880" dirty="0"/>
              <a:t>Vier Dimensionen von </a:t>
            </a:r>
            <a:r>
              <a:rPr lang="de-DE" sz="1880" cap="none" dirty="0" err="1"/>
              <a:t>EfA</a:t>
            </a:r>
            <a:br>
              <a:rPr lang="de-DE" sz="1880" cap="none" dirty="0"/>
            </a:br>
            <a:endParaRPr lang="de-DE" sz="1880" dirty="0"/>
          </a:p>
        </p:txBody>
      </p:sp>
      <p:sp>
        <p:nvSpPr>
          <p:cNvPr id="3" name="Rechteck 3">
            <a:extLst>
              <a:ext uri="{FF2B5EF4-FFF2-40B4-BE49-F238E27FC236}">
                <a16:creationId xmlns:a16="http://schemas.microsoft.com/office/drawing/2014/main" id="{02AC7AE2-4FCB-4EF2-8366-E8E905349978}"/>
              </a:ext>
            </a:extLst>
          </p:cNvPr>
          <p:cNvSpPr/>
          <p:nvPr/>
        </p:nvSpPr>
        <p:spPr>
          <a:xfrm>
            <a:off x="487362" y="1099931"/>
            <a:ext cx="3276000" cy="64800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accent1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de-DE" sz="1400" b="1" dirty="0">
                <a:ea typeface="Times New Roman" panose="02020603050405020304" pitchFamily="18" charset="0"/>
                <a:cs typeface="Calibri" panose="020F0502020204030204" pitchFamily="34" charset="0"/>
              </a:rPr>
              <a:t>Rechtliche Dimension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2A267A9E-FB75-44B2-B550-A373D9DD45EA}"/>
              </a:ext>
            </a:extLst>
          </p:cNvPr>
          <p:cNvSpPr/>
          <p:nvPr/>
        </p:nvSpPr>
        <p:spPr>
          <a:xfrm>
            <a:off x="487362" y="2031915"/>
            <a:ext cx="3276000" cy="64800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accent1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de-DE" sz="1400" b="1" dirty="0">
                <a:ea typeface="Times New Roman" panose="02020603050405020304" pitchFamily="18" charset="0"/>
                <a:cs typeface="Calibri" panose="020F0502020204030204" pitchFamily="34" charset="0"/>
              </a:rPr>
              <a:t>Finanzielle Dimension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C4869258-757F-4644-A3A8-036458F766F8}"/>
              </a:ext>
            </a:extLst>
          </p:cNvPr>
          <p:cNvSpPr/>
          <p:nvPr/>
        </p:nvSpPr>
        <p:spPr>
          <a:xfrm>
            <a:off x="487362" y="2889345"/>
            <a:ext cx="3276000" cy="64800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accent1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de-DE" sz="1400" b="1" dirty="0">
                <a:ea typeface="Times New Roman" panose="02020603050405020304" pitchFamily="18" charset="0"/>
                <a:cs typeface="Calibri" panose="020F0502020204030204" pitchFamily="34" charset="0"/>
              </a:rPr>
              <a:t>Technische  Dimension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423CBF42-1D19-4928-9384-6CFBCE685BCF}"/>
              </a:ext>
            </a:extLst>
          </p:cNvPr>
          <p:cNvSpPr/>
          <p:nvPr/>
        </p:nvSpPr>
        <p:spPr>
          <a:xfrm>
            <a:off x="487362" y="3834847"/>
            <a:ext cx="3276000" cy="64800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accent1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de-DE" sz="1400" b="1" dirty="0">
                <a:ea typeface="Times New Roman" panose="02020603050405020304" pitchFamily="18" charset="0"/>
                <a:cs typeface="Calibri" panose="020F0502020204030204" pitchFamily="34" charset="0"/>
              </a:rPr>
              <a:t>Organisatorische Dimension</a:t>
            </a:r>
          </a:p>
        </p:txBody>
      </p:sp>
      <p:sp>
        <p:nvSpPr>
          <p:cNvPr id="7" name="Rechteck 3">
            <a:extLst>
              <a:ext uri="{FF2B5EF4-FFF2-40B4-BE49-F238E27FC236}">
                <a16:creationId xmlns:a16="http://schemas.microsoft.com/office/drawing/2014/main" id="{C79AB71F-4699-4A61-A7A2-475192C23586}"/>
              </a:ext>
            </a:extLst>
          </p:cNvPr>
          <p:cNvSpPr/>
          <p:nvPr/>
        </p:nvSpPr>
        <p:spPr>
          <a:xfrm>
            <a:off x="3763362" y="1099931"/>
            <a:ext cx="4644000" cy="648000"/>
          </a:xfrm>
          <a:prstGeom prst="rect">
            <a:avLst/>
          </a:prstGeom>
          <a:solidFill>
            <a:schemeClr val="bg1"/>
          </a:solidFill>
          <a:ln w="3175">
            <a:solidFill>
              <a:srgbClr val="E10019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r>
              <a:rPr lang="de-DE" sz="1200" dirty="0">
                <a:solidFill>
                  <a:schemeClr val="accent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Rechtliche Rahmenbedingungen für den Einsatz von </a:t>
            </a:r>
            <a:r>
              <a:rPr lang="de-DE" sz="1200" dirty="0" err="1">
                <a:solidFill>
                  <a:schemeClr val="accent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EfA</a:t>
            </a:r>
            <a:r>
              <a:rPr lang="de-DE" sz="1200" dirty="0">
                <a:solidFill>
                  <a:schemeClr val="accent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8" name="Rechteck 3">
            <a:extLst>
              <a:ext uri="{FF2B5EF4-FFF2-40B4-BE49-F238E27FC236}">
                <a16:creationId xmlns:a16="http://schemas.microsoft.com/office/drawing/2014/main" id="{0B9DD104-8798-40A7-A485-35FDE7788DB8}"/>
              </a:ext>
            </a:extLst>
          </p:cNvPr>
          <p:cNvSpPr/>
          <p:nvPr/>
        </p:nvSpPr>
        <p:spPr>
          <a:xfrm>
            <a:off x="3763362" y="2029154"/>
            <a:ext cx="4644001" cy="648000"/>
          </a:xfrm>
          <a:prstGeom prst="rect">
            <a:avLst/>
          </a:prstGeom>
          <a:solidFill>
            <a:schemeClr val="bg1"/>
          </a:solidFill>
          <a:ln w="3175">
            <a:solidFill>
              <a:srgbClr val="E10019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r>
              <a:rPr lang="de-DE" sz="1200" dirty="0">
                <a:solidFill>
                  <a:schemeClr val="accent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Mögliche Aufteilung von Kosten für Entwicklung, Betrieb und Weiterentwicklung </a:t>
            </a:r>
          </a:p>
        </p:txBody>
      </p:sp>
      <p:sp>
        <p:nvSpPr>
          <p:cNvPr id="9" name="Rechteck 3">
            <a:extLst>
              <a:ext uri="{FF2B5EF4-FFF2-40B4-BE49-F238E27FC236}">
                <a16:creationId xmlns:a16="http://schemas.microsoft.com/office/drawing/2014/main" id="{94AC2A83-C88A-4753-8522-A6822A55EBC6}"/>
              </a:ext>
            </a:extLst>
          </p:cNvPr>
          <p:cNvSpPr/>
          <p:nvPr/>
        </p:nvSpPr>
        <p:spPr>
          <a:xfrm>
            <a:off x="3763362" y="2889346"/>
            <a:ext cx="4644000" cy="648000"/>
          </a:xfrm>
          <a:prstGeom prst="rect">
            <a:avLst/>
          </a:prstGeom>
          <a:solidFill>
            <a:schemeClr val="bg1"/>
          </a:solidFill>
          <a:ln w="3175">
            <a:solidFill>
              <a:srgbClr val="E10019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r>
              <a:rPr lang="de-DE" sz="1200" dirty="0">
                <a:solidFill>
                  <a:schemeClr val="accent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Sicherstellung der Anschlussfähigkeit der digitalen Leistung für alle anderen Länder (außerhalb der Allianz der initial digitalisierten Länder)</a:t>
            </a:r>
          </a:p>
        </p:txBody>
      </p:sp>
      <p:sp>
        <p:nvSpPr>
          <p:cNvPr id="10" name="Rechteck 3">
            <a:extLst>
              <a:ext uri="{FF2B5EF4-FFF2-40B4-BE49-F238E27FC236}">
                <a16:creationId xmlns:a16="http://schemas.microsoft.com/office/drawing/2014/main" id="{1D7BEFD1-FEED-40A4-9122-1592D9C8F6FB}"/>
              </a:ext>
            </a:extLst>
          </p:cNvPr>
          <p:cNvSpPr/>
          <p:nvPr/>
        </p:nvSpPr>
        <p:spPr>
          <a:xfrm>
            <a:off x="3763362" y="3832510"/>
            <a:ext cx="4644001" cy="648000"/>
          </a:xfrm>
          <a:prstGeom prst="rect">
            <a:avLst/>
          </a:prstGeom>
          <a:solidFill>
            <a:schemeClr val="bg1"/>
          </a:solidFill>
          <a:ln w="3175">
            <a:solidFill>
              <a:srgbClr val="E10019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r>
              <a:rPr lang="de-DE" sz="1200" dirty="0">
                <a:solidFill>
                  <a:schemeClr val="accent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Organisatorische Aufstellung eines Landes, um nach </a:t>
            </a:r>
            <a:r>
              <a:rPr lang="de-DE" sz="1200" dirty="0" err="1">
                <a:solidFill>
                  <a:schemeClr val="accent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EfA</a:t>
            </a:r>
            <a:r>
              <a:rPr lang="de-DE" sz="1200" dirty="0">
                <a:solidFill>
                  <a:schemeClr val="accent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zu digitalisieren und um sich an </a:t>
            </a:r>
            <a:r>
              <a:rPr lang="de-DE" sz="1200" dirty="0" err="1">
                <a:solidFill>
                  <a:schemeClr val="accent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EfA</a:t>
            </a:r>
            <a:r>
              <a:rPr lang="de-DE" sz="1200" dirty="0">
                <a:solidFill>
                  <a:schemeClr val="accent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Leistungen anschließen zu können.   </a:t>
            </a:r>
          </a:p>
        </p:txBody>
      </p:sp>
      <p:pic>
        <p:nvPicPr>
          <p:cNvPr id="16" name="CustomIcon">
            <a:extLst>
              <a:ext uri="{FF2B5EF4-FFF2-40B4-BE49-F238E27FC236}">
                <a16:creationId xmlns:a16="http://schemas.microsoft.com/office/drawing/2014/main" id="{3585D401-07F3-4738-9032-0CC39E84E0D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2686" y="1274397"/>
            <a:ext cx="252000" cy="252000"/>
          </a:xfrm>
          <a:prstGeom prst="rect">
            <a:avLst/>
          </a:prstGeom>
        </p:spPr>
      </p:pic>
      <p:pic>
        <p:nvPicPr>
          <p:cNvPr id="17" name="CustomIcon">
            <a:extLst>
              <a:ext uri="{FF2B5EF4-FFF2-40B4-BE49-F238E27FC236}">
                <a16:creationId xmlns:a16="http://schemas.microsoft.com/office/drawing/2014/main" id="{720EA4A9-A912-4D07-8049-E651BED28C7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42686" y="2220290"/>
            <a:ext cx="288000" cy="288000"/>
          </a:xfrm>
          <a:prstGeom prst="rect">
            <a:avLst/>
          </a:prstGeom>
        </p:spPr>
      </p:pic>
      <p:pic>
        <p:nvPicPr>
          <p:cNvPr id="18" name="CustomIcon">
            <a:extLst>
              <a:ext uri="{FF2B5EF4-FFF2-40B4-BE49-F238E27FC236}">
                <a16:creationId xmlns:a16="http://schemas.microsoft.com/office/drawing/2014/main" id="{8C140E39-534D-4D93-98C5-05114CF846B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42686" y="3053083"/>
            <a:ext cx="288000" cy="288000"/>
          </a:xfrm>
          <a:prstGeom prst="rect">
            <a:avLst/>
          </a:prstGeom>
        </p:spPr>
      </p:pic>
      <p:pic>
        <p:nvPicPr>
          <p:cNvPr id="19" name="CustomIcon">
            <a:extLst>
              <a:ext uri="{FF2B5EF4-FFF2-40B4-BE49-F238E27FC236}">
                <a16:creationId xmlns:a16="http://schemas.microsoft.com/office/drawing/2014/main" id="{A880C577-8C1A-4742-B796-F8B97F68982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73511" y="4014847"/>
            <a:ext cx="288000" cy="288000"/>
          </a:xfrm>
          <a:prstGeom prst="rect">
            <a:avLst/>
          </a:prstGeom>
        </p:spPr>
      </p:pic>
      <p:sp>
        <p:nvSpPr>
          <p:cNvPr id="22" name="Foliennummernplatzhalter 21">
            <a:extLst>
              <a:ext uri="{FF2B5EF4-FFF2-40B4-BE49-F238E27FC236}">
                <a16:creationId xmlns:a16="http://schemas.microsoft.com/office/drawing/2014/main" id="{D8943256-F488-478E-854B-1FDD6F65A2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>
                <a:solidFill>
                  <a:prstClr val="white"/>
                </a:solidFill>
              </a:rPr>
              <a:t>Seite </a:t>
            </a:r>
            <a:fld id="{7035D381-67B0-48C1-98E1-720E08ACEF49}" type="slidenum">
              <a:rPr lang="de-DE" smtClean="0">
                <a:solidFill>
                  <a:prstClr val="white"/>
                </a:solidFill>
              </a:rPr>
              <a:pPr/>
              <a:t>23</a:t>
            </a:fld>
            <a:endParaRPr lang="de-DE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5864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1">
            <a:extLst>
              <a:ext uri="{FF2B5EF4-FFF2-40B4-BE49-F238E27FC236}">
                <a16:creationId xmlns:a16="http://schemas.microsoft.com/office/drawing/2014/main" id="{42341C21-FBA1-4969-8936-1AAE91EB3AC3}"/>
              </a:ext>
            </a:extLst>
          </p:cNvPr>
          <p:cNvSpPr txBox="1">
            <a:spLocks/>
          </p:cNvSpPr>
          <p:nvPr/>
        </p:nvSpPr>
        <p:spPr>
          <a:xfrm>
            <a:off x="3283230" y="1490889"/>
            <a:ext cx="2696229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r>
              <a:rPr lang="de-DE" sz="2800" b="1" dirty="0">
                <a:solidFill>
                  <a:schemeClr val="accent1"/>
                </a:solidFill>
              </a:rPr>
              <a:t>Rechtlich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38AA4E-279D-46D6-9D47-4BEA1446E1AB}"/>
              </a:ext>
            </a:extLst>
          </p:cNvPr>
          <p:cNvSpPr txBox="1"/>
          <p:nvPr/>
        </p:nvSpPr>
        <p:spPr>
          <a:xfrm>
            <a:off x="3283230" y="2113189"/>
            <a:ext cx="2696229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r>
              <a:rPr lang="de-DE" sz="2800" dirty="0">
                <a:solidFill>
                  <a:schemeClr val="accent1"/>
                </a:solidFill>
              </a:rPr>
              <a:t>Finanziell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65F4787-CE0D-4AA2-AC6F-8963C3F6D652}"/>
              </a:ext>
            </a:extLst>
          </p:cNvPr>
          <p:cNvSpPr txBox="1"/>
          <p:nvPr/>
        </p:nvSpPr>
        <p:spPr>
          <a:xfrm>
            <a:off x="3283230" y="3248819"/>
            <a:ext cx="2696229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r>
              <a:rPr lang="de-DE" sz="2800" dirty="0">
                <a:solidFill>
                  <a:schemeClr val="accent1"/>
                </a:solidFill>
              </a:rPr>
              <a:t>Organisatorisch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DC699B-A2E0-4278-84A3-035326124D41}"/>
              </a:ext>
            </a:extLst>
          </p:cNvPr>
          <p:cNvSpPr txBox="1"/>
          <p:nvPr/>
        </p:nvSpPr>
        <p:spPr>
          <a:xfrm>
            <a:off x="3283229" y="2732920"/>
            <a:ext cx="2696229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r>
              <a:rPr lang="de-DE" sz="2800" dirty="0">
                <a:solidFill>
                  <a:schemeClr val="accent1"/>
                </a:solidFill>
              </a:rPr>
              <a:t>Technisch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9A3E0A5-ECE7-439B-9CEE-9AEF3BA0FE1E}"/>
              </a:ext>
            </a:extLst>
          </p:cNvPr>
          <p:cNvSpPr>
            <a:spLocks/>
          </p:cNvSpPr>
          <p:nvPr/>
        </p:nvSpPr>
        <p:spPr>
          <a:xfrm>
            <a:off x="2997480" y="1384487"/>
            <a:ext cx="3960813" cy="643690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sz="1600" dirty="0" err="1">
              <a:solidFill>
                <a:schemeClr val="accent1"/>
              </a:solidFill>
            </a:endParaRPr>
          </a:p>
        </p:txBody>
      </p:sp>
      <p:pic>
        <p:nvPicPr>
          <p:cNvPr id="13" name="CustomIcon">
            <a:extLst>
              <a:ext uri="{FF2B5EF4-FFF2-40B4-BE49-F238E27FC236}">
                <a16:creationId xmlns:a16="http://schemas.microsoft.com/office/drawing/2014/main" id="{EE5D9CB2-F9DB-4743-A327-BA339AD542F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5901" y="1828382"/>
            <a:ext cx="1744850" cy="1744850"/>
          </a:xfrm>
          <a:prstGeom prst="rect">
            <a:avLst/>
          </a:prstGeom>
        </p:spPr>
      </p:pic>
      <p:sp>
        <p:nvSpPr>
          <p:cNvPr id="16" name="Foliennummernplatzhalter 15">
            <a:extLst>
              <a:ext uri="{FF2B5EF4-FFF2-40B4-BE49-F238E27FC236}">
                <a16:creationId xmlns:a16="http://schemas.microsoft.com/office/drawing/2014/main" id="{46E8F495-1465-4B92-A354-901583A7F5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>
                <a:solidFill>
                  <a:prstClr val="white"/>
                </a:solidFill>
              </a:rPr>
              <a:t>Seite </a:t>
            </a:r>
            <a:fld id="{7035D381-67B0-48C1-98E1-720E08ACEF49}" type="slidenum">
              <a:rPr lang="de-DE" smtClean="0">
                <a:solidFill>
                  <a:prstClr val="white"/>
                </a:solidFill>
              </a:rPr>
              <a:pPr/>
              <a:t>24</a:t>
            </a:fld>
            <a:endParaRPr lang="de-DE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38642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8CAE6B29-84F2-432E-AA14-8A27E4DE1A37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9" y="1589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789" imgH="788" progId="TCLayout.ActiveDocument.1">
                  <p:embed/>
                </p:oleObj>
              </mc:Choice>
              <mc:Fallback>
                <p:oleObj name="think-cell Slide" r:id="rId9" imgW="789" imgH="788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8CAE6B29-84F2-432E-AA14-8A27E4DE1A3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35A81B31-88B0-4093-8198-AE4A42AFD47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1"/>
            <a:ext cx="158750" cy="158750"/>
          </a:xfrm>
          <a:prstGeom prst="rect">
            <a:avLst/>
          </a:prstGeom>
          <a:solidFill>
            <a:srgbClr val="DCB45A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 defTabSz="914378" fontAlgn="base">
              <a:spcBef>
                <a:spcPct val="0"/>
              </a:spcBef>
              <a:spcAft>
                <a:spcPct val="0"/>
              </a:spcAft>
            </a:pPr>
            <a:endParaRPr lang="de-DE" sz="1875" dirty="0">
              <a:solidFill>
                <a:srgbClr val="000000"/>
              </a:solidFill>
              <a:sym typeface="Arial" panose="020B0604020202020204" pitchFamily="34" charset="0"/>
            </a:endParaRPr>
          </a:p>
        </p:txBody>
      </p:sp>
      <p:sp>
        <p:nvSpPr>
          <p:cNvPr id="23" name="Rectangle 4">
            <a:extLst>
              <a:ext uri="{FF2B5EF4-FFF2-40B4-BE49-F238E27FC236}">
                <a16:creationId xmlns:a16="http://schemas.microsoft.com/office/drawing/2014/main" id="{8DD44237-A130-4C4B-994F-FDE6F80F4AA6}"/>
              </a:ext>
            </a:extLst>
          </p:cNvPr>
          <p:cNvSpPr>
            <a:spLocks/>
          </p:cNvSpPr>
          <p:nvPr/>
        </p:nvSpPr>
        <p:spPr>
          <a:xfrm>
            <a:off x="416052" y="1508915"/>
            <a:ext cx="4104570" cy="2844011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914378" fontAlgn="base">
              <a:spcBef>
                <a:spcPct val="0"/>
              </a:spcBef>
              <a:spcAft>
                <a:spcPct val="0"/>
              </a:spcAft>
            </a:pPr>
            <a:endParaRPr lang="de-DE" sz="1200" dirty="0">
              <a:solidFill>
                <a:srgbClr val="003063"/>
              </a:solidFill>
              <a:ea typeface="ＭＳ Ｐゴシック"/>
            </a:endParaRPr>
          </a:p>
        </p:txBody>
      </p:sp>
      <p:cxnSp>
        <p:nvCxnSpPr>
          <p:cNvPr id="11" name="Gerade Verbindung mit Pfeil 10">
            <a:extLst>
              <a:ext uri="{FF2B5EF4-FFF2-40B4-BE49-F238E27FC236}">
                <a16:creationId xmlns:a16="http://schemas.microsoft.com/office/drawing/2014/main" id="{8594B533-DB5B-4E93-AB24-05ACA0302952}"/>
              </a:ext>
            </a:extLst>
          </p:cNvPr>
          <p:cNvCxnSpPr>
            <a:cxnSpLocks/>
            <a:stCxn id="34" idx="2"/>
            <a:endCxn id="32" idx="0"/>
          </p:cNvCxnSpPr>
          <p:nvPr/>
        </p:nvCxnSpPr>
        <p:spPr>
          <a:xfrm>
            <a:off x="6794603" y="2196443"/>
            <a:ext cx="0" cy="421021"/>
          </a:xfrm>
          <a:prstGeom prst="straightConnector1">
            <a:avLst/>
          </a:prstGeom>
          <a:ln w="6350">
            <a:solidFill>
              <a:schemeClr val="tx1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39" name="Gerade Verbindung mit Pfeil 38">
            <a:extLst>
              <a:ext uri="{FF2B5EF4-FFF2-40B4-BE49-F238E27FC236}">
                <a16:creationId xmlns:a16="http://schemas.microsoft.com/office/drawing/2014/main" id="{56D5FFDC-527F-419A-846A-2CAEC56AB4FE}"/>
              </a:ext>
            </a:extLst>
          </p:cNvPr>
          <p:cNvCxnSpPr>
            <a:cxnSpLocks/>
          </p:cNvCxnSpPr>
          <p:nvPr/>
        </p:nvCxnSpPr>
        <p:spPr>
          <a:xfrm>
            <a:off x="2468337" y="2196443"/>
            <a:ext cx="0" cy="421021"/>
          </a:xfrm>
          <a:prstGeom prst="straightConnector1">
            <a:avLst/>
          </a:prstGeom>
          <a:ln w="6350">
            <a:solidFill>
              <a:schemeClr val="tx1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9" name="Rectangle 16">
            <a:extLst>
              <a:ext uri="{FF2B5EF4-FFF2-40B4-BE49-F238E27FC236}">
                <a16:creationId xmlns:a16="http://schemas.microsoft.com/office/drawing/2014/main" id="{919FA583-28D3-4E80-8D1B-AEDBB8C23EA0}"/>
              </a:ext>
            </a:extLst>
          </p:cNvPr>
          <p:cNvSpPr>
            <a:spLocks/>
          </p:cNvSpPr>
          <p:nvPr/>
        </p:nvSpPr>
        <p:spPr bwMode="gray">
          <a:xfrm>
            <a:off x="534992" y="2617464"/>
            <a:ext cx="3866692" cy="58932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>
            <a:noAutofit/>
          </a:bodyPr>
          <a:lstStyle/>
          <a:p>
            <a:pPr algn="ctr" defTabSz="685783">
              <a:defRPr/>
            </a:pPr>
            <a:r>
              <a:rPr lang="de-DE" sz="1200" b="1" dirty="0">
                <a:solidFill>
                  <a:srgbClr val="003063"/>
                </a:solidFill>
                <a:ea typeface="ＭＳ Ｐゴシック"/>
              </a:rPr>
              <a:t>FIT-Store</a:t>
            </a:r>
          </a:p>
        </p:txBody>
      </p:sp>
      <p:sp>
        <p:nvSpPr>
          <p:cNvPr id="32" name="Rectangle 16">
            <a:extLst>
              <a:ext uri="{FF2B5EF4-FFF2-40B4-BE49-F238E27FC236}">
                <a16:creationId xmlns:a16="http://schemas.microsoft.com/office/drawing/2014/main" id="{8AC420F0-C1C0-434E-8AAD-3200380949CC}"/>
              </a:ext>
            </a:extLst>
          </p:cNvPr>
          <p:cNvSpPr>
            <a:spLocks/>
          </p:cNvSpPr>
          <p:nvPr/>
        </p:nvSpPr>
        <p:spPr bwMode="gray">
          <a:xfrm>
            <a:off x="4861257" y="2617464"/>
            <a:ext cx="3866692" cy="58932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>
            <a:noAutofit/>
          </a:bodyPr>
          <a:lstStyle/>
          <a:p>
            <a:pPr algn="ctr" defTabSz="685783">
              <a:defRPr/>
            </a:pPr>
            <a:r>
              <a:rPr lang="de-DE" sz="1200" b="1" dirty="0">
                <a:solidFill>
                  <a:srgbClr val="003063"/>
                </a:solidFill>
                <a:ea typeface="ＭＳ Ｐゴシック"/>
              </a:rPr>
              <a:t>Verwaltungsabkommen </a:t>
            </a:r>
          </a:p>
        </p:txBody>
      </p:sp>
      <p:sp>
        <p:nvSpPr>
          <p:cNvPr id="35" name="Rectangle 16">
            <a:extLst>
              <a:ext uri="{FF2B5EF4-FFF2-40B4-BE49-F238E27FC236}">
                <a16:creationId xmlns:a16="http://schemas.microsoft.com/office/drawing/2014/main" id="{88DDD4C6-2252-4B30-B00A-BB0C86F3C659}"/>
              </a:ext>
            </a:extLst>
          </p:cNvPr>
          <p:cNvSpPr>
            <a:spLocks/>
          </p:cNvSpPr>
          <p:nvPr/>
        </p:nvSpPr>
        <p:spPr bwMode="gray">
          <a:xfrm>
            <a:off x="534992" y="1607116"/>
            <a:ext cx="3866692" cy="58932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>
            <a:noAutofit/>
          </a:bodyPr>
          <a:lstStyle/>
          <a:p>
            <a:pPr algn="ctr" defTabSz="685783">
              <a:defRPr/>
            </a:pPr>
            <a:r>
              <a:rPr lang="de-DE" sz="1200" b="1" dirty="0">
                <a:solidFill>
                  <a:srgbClr val="003063"/>
                </a:solidFill>
                <a:ea typeface="ＭＳ Ｐゴシック"/>
              </a:rPr>
              <a:t>In-house-Geschäft </a:t>
            </a:r>
          </a:p>
          <a:p>
            <a:pPr algn="ctr" defTabSz="685783">
              <a:defRPr/>
            </a:pPr>
            <a:r>
              <a:rPr lang="de-DE" sz="1200" b="1" dirty="0">
                <a:solidFill>
                  <a:srgbClr val="003063"/>
                </a:solidFill>
                <a:ea typeface="ＭＳ Ｐゴシック"/>
              </a:rPr>
              <a:t>(108 Abs. 4 GWB) </a:t>
            </a:r>
          </a:p>
        </p:txBody>
      </p:sp>
      <p:sp>
        <p:nvSpPr>
          <p:cNvPr id="34" name="Rectangle 16">
            <a:extLst>
              <a:ext uri="{FF2B5EF4-FFF2-40B4-BE49-F238E27FC236}">
                <a16:creationId xmlns:a16="http://schemas.microsoft.com/office/drawing/2014/main" id="{7DDA4584-127F-44EF-A7EF-2C7A8A08D1E5}"/>
              </a:ext>
            </a:extLst>
          </p:cNvPr>
          <p:cNvSpPr>
            <a:spLocks/>
          </p:cNvSpPr>
          <p:nvPr/>
        </p:nvSpPr>
        <p:spPr bwMode="gray">
          <a:xfrm>
            <a:off x="4861257" y="1607116"/>
            <a:ext cx="3866692" cy="58932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>
            <a:noAutofit/>
          </a:bodyPr>
          <a:lstStyle/>
          <a:p>
            <a:pPr algn="ctr" defTabSz="685783">
              <a:defRPr/>
            </a:pPr>
            <a:r>
              <a:rPr lang="de-DE" sz="1200" b="1" dirty="0">
                <a:solidFill>
                  <a:srgbClr val="003063"/>
                </a:solidFill>
                <a:ea typeface="ＭＳ Ｐゴシック"/>
              </a:rPr>
              <a:t>Horizontale Kooperation</a:t>
            </a:r>
          </a:p>
          <a:p>
            <a:pPr algn="ctr" defTabSz="685783">
              <a:defRPr/>
            </a:pPr>
            <a:r>
              <a:rPr lang="de-DE" sz="1200" b="1" dirty="0">
                <a:solidFill>
                  <a:srgbClr val="003063"/>
                </a:solidFill>
                <a:ea typeface="ＭＳ Ｐゴシック"/>
              </a:rPr>
              <a:t>(108 Abs. 6 GWB) </a:t>
            </a:r>
          </a:p>
        </p:txBody>
      </p:sp>
      <p:sp>
        <p:nvSpPr>
          <p:cNvPr id="67" name="Textfeld 66">
            <a:extLst>
              <a:ext uri="{FF2B5EF4-FFF2-40B4-BE49-F238E27FC236}">
                <a16:creationId xmlns:a16="http://schemas.microsoft.com/office/drawing/2014/main" id="{2A7DCC0C-D93D-420B-9BA5-BF6C89CBCB2C}"/>
              </a:ext>
            </a:extLst>
          </p:cNvPr>
          <p:cNvSpPr txBox="1">
            <a:spLocks/>
          </p:cNvSpPr>
          <p:nvPr/>
        </p:nvSpPr>
        <p:spPr>
          <a:xfrm>
            <a:off x="534992" y="3799744"/>
            <a:ext cx="3866692" cy="454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defTabSz="914378" fontAlgn="base">
              <a:spcBef>
                <a:spcPct val="0"/>
              </a:spcBef>
              <a:spcAft>
                <a:spcPct val="0"/>
              </a:spcAft>
            </a:pPr>
            <a:r>
              <a:rPr lang="de-DE" sz="1200" b="1" dirty="0">
                <a:solidFill>
                  <a:srgbClr val="003063"/>
                </a:solidFill>
                <a:ea typeface="ＭＳ Ｐゴシック"/>
              </a:rPr>
              <a:t>Priorität</a:t>
            </a:r>
            <a:r>
              <a:rPr lang="de-DE" sz="1200" dirty="0">
                <a:solidFill>
                  <a:srgbClr val="003063"/>
                </a:solidFill>
                <a:ea typeface="ＭＳ Ｐゴシック"/>
              </a:rPr>
              <a:t> OZG-Programmmanagement  (vgl. Entscheidung 2020/21 IT-PLR) </a:t>
            </a:r>
          </a:p>
        </p:txBody>
      </p:sp>
      <p:sp>
        <p:nvSpPr>
          <p:cNvPr id="68" name="Textfeld 67">
            <a:extLst>
              <a:ext uri="{FF2B5EF4-FFF2-40B4-BE49-F238E27FC236}">
                <a16:creationId xmlns:a16="http://schemas.microsoft.com/office/drawing/2014/main" id="{50C5D1A4-B229-43B7-80CC-02838ADF2DC4}"/>
              </a:ext>
            </a:extLst>
          </p:cNvPr>
          <p:cNvSpPr txBox="1">
            <a:spLocks/>
          </p:cNvSpPr>
          <p:nvPr/>
        </p:nvSpPr>
        <p:spPr>
          <a:xfrm>
            <a:off x="4861257" y="3799744"/>
            <a:ext cx="3866692" cy="454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defTabSz="914378" fontAlgn="base">
              <a:spcBef>
                <a:spcPct val="0"/>
              </a:spcBef>
              <a:spcAft>
                <a:spcPct val="0"/>
              </a:spcAft>
            </a:pPr>
            <a:r>
              <a:rPr lang="de-DE" sz="1200" b="1" dirty="0">
                <a:solidFill>
                  <a:srgbClr val="003063"/>
                </a:solidFill>
                <a:ea typeface="ＭＳ Ｐゴシック"/>
              </a:rPr>
              <a:t>Nachrangig, </a:t>
            </a:r>
            <a:r>
              <a:rPr lang="de-DE" sz="1200" dirty="0">
                <a:solidFill>
                  <a:srgbClr val="003063"/>
                </a:solidFill>
                <a:ea typeface="ＭＳ Ｐゴシック"/>
              </a:rPr>
              <a:t>jedoch existiert „Blaupause Verwaltungsabkommen“</a:t>
            </a:r>
          </a:p>
        </p:txBody>
      </p:sp>
      <p:sp>
        <p:nvSpPr>
          <p:cNvPr id="70" name="Titel 69">
            <a:extLst>
              <a:ext uri="{FF2B5EF4-FFF2-40B4-BE49-F238E27FC236}">
                <a16:creationId xmlns:a16="http://schemas.microsoft.com/office/drawing/2014/main" id="{50F3590E-0722-4204-BBA2-E54A19453BBE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139010" y="433693"/>
            <a:ext cx="8865979" cy="794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>
                <a:solidFill>
                  <a:srgbClr val="FFFFFF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b" anchorCtr="0">
            <a:noAutofit/>
          </a:bodyPr>
          <a:lstStyle/>
          <a:p>
            <a:r>
              <a:rPr lang="de-DE" dirty="0">
                <a:latin typeface="+mn-lt"/>
              </a:rPr>
              <a:t>Im Modell </a:t>
            </a:r>
            <a:r>
              <a:rPr lang="de-DE" dirty="0" err="1">
                <a:latin typeface="+mn-lt"/>
              </a:rPr>
              <a:t>EfA</a:t>
            </a:r>
            <a:r>
              <a:rPr lang="de-DE" dirty="0">
                <a:latin typeface="+mn-lt"/>
              </a:rPr>
              <a:t> ist vergaberechtsfreie Kooperation auf Grundlage öffentlich-öffentlicher </a:t>
            </a:r>
            <a:r>
              <a:rPr lang="de-DE" dirty="0" err="1">
                <a:latin typeface="+mn-lt"/>
              </a:rPr>
              <a:t>Zusammenarb</a:t>
            </a:r>
            <a:r>
              <a:rPr lang="de-DE" dirty="0">
                <a:latin typeface="+mn-lt"/>
              </a:rPr>
              <a:t>. Kerngedanke</a:t>
            </a:r>
          </a:p>
        </p:txBody>
      </p:sp>
      <p:grpSp>
        <p:nvGrpSpPr>
          <p:cNvPr id="19" name="ChevronWhite 19">
            <a:extLst>
              <a:ext uri="{FF2B5EF4-FFF2-40B4-BE49-F238E27FC236}">
                <a16:creationId xmlns:a16="http://schemas.microsoft.com/office/drawing/2014/main" id="{A2F77922-A378-449D-A356-A2C682DF7EF0}"/>
              </a:ext>
            </a:extLst>
          </p:cNvPr>
          <p:cNvGrpSpPr>
            <a:grpSpLocks noChangeAspect="1"/>
          </p:cNvGrpSpPr>
          <p:nvPr>
            <p:custDataLst>
              <p:tags r:id="rId4"/>
            </p:custDataLst>
          </p:nvPr>
        </p:nvGrpSpPr>
        <p:grpSpPr>
          <a:xfrm rot="5400000">
            <a:off x="2319752" y="3354681"/>
            <a:ext cx="297171" cy="297171"/>
            <a:chOff x="1016000" y="1016000"/>
            <a:chExt cx="396228" cy="396228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E2623893-AB13-4C89-B53A-DA7C0CC39B46}"/>
                </a:ext>
              </a:extLst>
            </p:cNvPr>
            <p:cNvSpPr/>
            <p:nvPr/>
          </p:nvSpPr>
          <p:spPr>
            <a:xfrm>
              <a:off x="1016000" y="1016000"/>
              <a:ext cx="396228" cy="396228"/>
            </a:xfrm>
            <a:prstGeom prst="ellipse">
              <a:avLst/>
            </a:prstGeom>
            <a:solidFill>
              <a:schemeClr val="bg1"/>
            </a:solidFill>
            <a:ln w="6350" cap="sq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225"/>
                </a:spcBef>
                <a:spcAft>
                  <a:spcPts val="225"/>
                </a:spcAft>
              </a:pPr>
              <a:endParaRPr lang="de-DE" sz="1200" dirty="0" err="1">
                <a:solidFill>
                  <a:srgbClr val="FFFFFF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ABE8CF9-0FD9-4E7D-87A9-70A575CB76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67567" y="1118521"/>
              <a:ext cx="103571" cy="195256"/>
            </a:xfrm>
            <a:custGeom>
              <a:avLst/>
              <a:gdLst/>
              <a:ahLst/>
              <a:cxnLst/>
              <a:rect l="0" t="0" r="0" b="0"/>
              <a:pathLst>
                <a:path w="103601" h="195312">
                  <a:moveTo>
                    <a:pt x="9358" y="193790"/>
                  </a:moveTo>
                  <a:lnTo>
                    <a:pt x="101575" y="101574"/>
                  </a:lnTo>
                  <a:lnTo>
                    <a:pt x="103600" y="99549"/>
                  </a:lnTo>
                  <a:lnTo>
                    <a:pt x="103600" y="96266"/>
                  </a:lnTo>
                  <a:lnTo>
                    <a:pt x="101575" y="94241"/>
                  </a:lnTo>
                  <a:lnTo>
                    <a:pt x="9358" y="2025"/>
                  </a:lnTo>
                  <a:lnTo>
                    <a:pt x="7332" y="0"/>
                  </a:lnTo>
                  <a:lnTo>
                    <a:pt x="4049" y="0"/>
                  </a:lnTo>
                  <a:lnTo>
                    <a:pt x="2026" y="2025"/>
                  </a:lnTo>
                  <a:lnTo>
                    <a:pt x="0" y="4048"/>
                  </a:lnTo>
                  <a:lnTo>
                    <a:pt x="0" y="7331"/>
                  </a:lnTo>
                  <a:lnTo>
                    <a:pt x="2026" y="9357"/>
                  </a:lnTo>
                  <a:lnTo>
                    <a:pt x="90576" y="97907"/>
                  </a:lnTo>
                  <a:lnTo>
                    <a:pt x="2026" y="186459"/>
                  </a:lnTo>
                  <a:lnTo>
                    <a:pt x="0" y="188483"/>
                  </a:lnTo>
                  <a:lnTo>
                    <a:pt x="0" y="191766"/>
                  </a:lnTo>
                  <a:lnTo>
                    <a:pt x="2026" y="193790"/>
                  </a:lnTo>
                  <a:lnTo>
                    <a:pt x="3040" y="194805"/>
                  </a:lnTo>
                  <a:lnTo>
                    <a:pt x="4366" y="195311"/>
                  </a:lnTo>
                  <a:lnTo>
                    <a:pt x="5692" y="195311"/>
                  </a:lnTo>
                  <a:lnTo>
                    <a:pt x="7017" y="195311"/>
                  </a:lnTo>
                  <a:lnTo>
                    <a:pt x="8348" y="194805"/>
                  </a:lnTo>
                  <a:close/>
                </a:path>
              </a:pathLst>
            </a:cu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225"/>
                </a:spcBef>
                <a:spcAft>
                  <a:spcPts val="225"/>
                </a:spcAft>
              </a:pPr>
              <a:endParaRPr lang="de-DE" sz="1200" dirty="0" err="1">
                <a:solidFill>
                  <a:srgbClr val="FFFFFF"/>
                </a:solidFill>
              </a:endParaRPr>
            </a:p>
          </p:txBody>
        </p:sp>
      </p:grpSp>
      <p:grpSp>
        <p:nvGrpSpPr>
          <p:cNvPr id="36" name="ChevronWhite 19">
            <a:extLst>
              <a:ext uri="{FF2B5EF4-FFF2-40B4-BE49-F238E27FC236}">
                <a16:creationId xmlns:a16="http://schemas.microsoft.com/office/drawing/2014/main" id="{35AC25DE-CF63-41EA-A86B-9704EB5A6839}"/>
              </a:ext>
            </a:extLst>
          </p:cNvPr>
          <p:cNvGrpSpPr>
            <a:grpSpLocks noChangeAspect="1"/>
          </p:cNvGrpSpPr>
          <p:nvPr>
            <p:custDataLst>
              <p:tags r:id="rId5"/>
            </p:custDataLst>
          </p:nvPr>
        </p:nvGrpSpPr>
        <p:grpSpPr>
          <a:xfrm rot="5400000">
            <a:off x="6646016" y="3354681"/>
            <a:ext cx="297171" cy="297171"/>
            <a:chOff x="1016000" y="1016000"/>
            <a:chExt cx="396228" cy="396228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097B4EBA-9512-4B6A-8529-857FE2231EF0}"/>
                </a:ext>
              </a:extLst>
            </p:cNvPr>
            <p:cNvSpPr/>
            <p:nvPr/>
          </p:nvSpPr>
          <p:spPr>
            <a:xfrm>
              <a:off x="1016000" y="1016000"/>
              <a:ext cx="396228" cy="396228"/>
            </a:xfrm>
            <a:prstGeom prst="ellipse">
              <a:avLst/>
            </a:prstGeom>
            <a:solidFill>
              <a:schemeClr val="bg1"/>
            </a:solidFill>
            <a:ln w="6350" cap="sq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225"/>
                </a:spcBef>
                <a:spcAft>
                  <a:spcPts val="225"/>
                </a:spcAft>
              </a:pPr>
              <a:endParaRPr lang="de-DE" sz="1200" dirty="0" err="1">
                <a:solidFill>
                  <a:srgbClr val="FFFFFF"/>
                </a:solidFill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E0BAFA60-E7D9-4E02-9905-D93B8C5598C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67567" y="1118521"/>
              <a:ext cx="103571" cy="195256"/>
            </a:xfrm>
            <a:custGeom>
              <a:avLst/>
              <a:gdLst/>
              <a:ahLst/>
              <a:cxnLst/>
              <a:rect l="0" t="0" r="0" b="0"/>
              <a:pathLst>
                <a:path w="103601" h="195312">
                  <a:moveTo>
                    <a:pt x="9358" y="193790"/>
                  </a:moveTo>
                  <a:lnTo>
                    <a:pt x="101575" y="101574"/>
                  </a:lnTo>
                  <a:lnTo>
                    <a:pt x="103600" y="99549"/>
                  </a:lnTo>
                  <a:lnTo>
                    <a:pt x="103600" y="96266"/>
                  </a:lnTo>
                  <a:lnTo>
                    <a:pt x="101575" y="94241"/>
                  </a:lnTo>
                  <a:lnTo>
                    <a:pt x="9358" y="2025"/>
                  </a:lnTo>
                  <a:lnTo>
                    <a:pt x="7332" y="0"/>
                  </a:lnTo>
                  <a:lnTo>
                    <a:pt x="4049" y="0"/>
                  </a:lnTo>
                  <a:lnTo>
                    <a:pt x="2026" y="2025"/>
                  </a:lnTo>
                  <a:lnTo>
                    <a:pt x="0" y="4048"/>
                  </a:lnTo>
                  <a:lnTo>
                    <a:pt x="0" y="7331"/>
                  </a:lnTo>
                  <a:lnTo>
                    <a:pt x="2026" y="9357"/>
                  </a:lnTo>
                  <a:lnTo>
                    <a:pt x="90576" y="97907"/>
                  </a:lnTo>
                  <a:lnTo>
                    <a:pt x="2026" y="186459"/>
                  </a:lnTo>
                  <a:lnTo>
                    <a:pt x="0" y="188483"/>
                  </a:lnTo>
                  <a:lnTo>
                    <a:pt x="0" y="191766"/>
                  </a:lnTo>
                  <a:lnTo>
                    <a:pt x="2026" y="193790"/>
                  </a:lnTo>
                  <a:lnTo>
                    <a:pt x="3040" y="194805"/>
                  </a:lnTo>
                  <a:lnTo>
                    <a:pt x="4366" y="195311"/>
                  </a:lnTo>
                  <a:lnTo>
                    <a:pt x="5692" y="195311"/>
                  </a:lnTo>
                  <a:lnTo>
                    <a:pt x="7017" y="195311"/>
                  </a:lnTo>
                  <a:lnTo>
                    <a:pt x="8348" y="194805"/>
                  </a:lnTo>
                  <a:close/>
                </a:path>
              </a:pathLst>
            </a:cu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225"/>
                </a:spcBef>
                <a:spcAft>
                  <a:spcPts val="225"/>
                </a:spcAft>
              </a:pPr>
              <a:endParaRPr lang="de-DE" sz="1200" dirty="0" err="1">
                <a:solidFill>
                  <a:srgbClr val="FFFFFF"/>
                </a:solidFill>
              </a:endParaRPr>
            </a:p>
          </p:txBody>
        </p:sp>
      </p:grp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894C885F-DBCD-40E3-9A20-B20D0262921A}"/>
              </a:ext>
            </a:extLst>
          </p:cNvPr>
          <p:cNvGrpSpPr/>
          <p:nvPr/>
        </p:nvGrpSpPr>
        <p:grpSpPr>
          <a:xfrm>
            <a:off x="139010" y="115285"/>
            <a:ext cx="8865979" cy="324000"/>
            <a:chOff x="139010" y="128538"/>
            <a:chExt cx="8865979" cy="324000"/>
          </a:xfrm>
        </p:grpSpPr>
        <p:sp>
          <p:nvSpPr>
            <p:cNvPr id="24" name="Rechteck 3">
              <a:extLst>
                <a:ext uri="{FF2B5EF4-FFF2-40B4-BE49-F238E27FC236}">
                  <a16:creationId xmlns:a16="http://schemas.microsoft.com/office/drawing/2014/main" id="{888F255F-DF2F-469C-BE45-A42D920D6B66}"/>
                </a:ext>
              </a:extLst>
            </p:cNvPr>
            <p:cNvSpPr/>
            <p:nvPr/>
          </p:nvSpPr>
          <p:spPr>
            <a:xfrm>
              <a:off x="139010" y="128538"/>
              <a:ext cx="8865979" cy="324000"/>
            </a:xfrm>
            <a:prstGeom prst="rect">
              <a:avLst/>
            </a:prstGeom>
            <a:solidFill>
              <a:schemeClr val="accent1"/>
            </a:solidFill>
            <a:ln w="3175">
              <a:solidFill>
                <a:schemeClr val="accent1"/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anchor="ctr"/>
            <a:lstStyle/>
            <a:p>
              <a:r>
                <a:rPr lang="de-DE" sz="1400" b="1" dirty="0">
                  <a:ea typeface="Times New Roman" panose="02020603050405020304" pitchFamily="18" charset="0"/>
                  <a:cs typeface="Calibri" panose="020F0502020204030204" pitchFamily="34" charset="0"/>
                </a:rPr>
                <a:t>                    </a:t>
              </a:r>
              <a:r>
                <a:rPr lang="de-DE" sz="1400" dirty="0">
                  <a:ea typeface="Times New Roman" panose="02020603050405020304" pitchFamily="18" charset="0"/>
                  <a:cs typeface="Calibri" panose="020F0502020204030204" pitchFamily="34" charset="0"/>
                </a:rPr>
                <a:t>Rechtliche Dimension - Eckpfeiler der Zusammenarbeit </a:t>
              </a:r>
            </a:p>
          </p:txBody>
        </p:sp>
        <p:pic>
          <p:nvPicPr>
            <p:cNvPr id="25" name="CustomIcon">
              <a:extLst>
                <a:ext uri="{FF2B5EF4-FFF2-40B4-BE49-F238E27FC236}">
                  <a16:creationId xmlns:a16="http://schemas.microsoft.com/office/drawing/2014/main" id="{5E778373-AA64-4399-8C41-905FAA6AD95B}"/>
                </a:ext>
              </a:extLst>
            </p:cNvPr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684348" y="152035"/>
              <a:ext cx="252000" cy="252000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41985061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EE4FC8BB-50FE-4B1E-B673-2067A97A502D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9" y="1589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4" imgW="473" imgH="473" progId="TCLayout.ActiveDocument.1">
                  <p:embed/>
                </p:oleObj>
              </mc:Choice>
              <mc:Fallback>
                <p:oleObj name="think-cell Slide" r:id="rId24" imgW="473" imgH="473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EE4FC8BB-50FE-4B1E-B673-2067A97A502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0E83BFBB-53B7-4B04-8353-1056D91EF54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1"/>
            <a:ext cx="158750" cy="158750"/>
          </a:xfrm>
          <a:prstGeom prst="rect">
            <a:avLst/>
          </a:prstGeom>
          <a:solidFill>
            <a:srgbClr val="DCB45A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 defTabSz="914378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1875" dirty="0">
              <a:solidFill>
                <a:srgbClr val="000000"/>
              </a:solidFill>
              <a:sym typeface="Arial" panose="020B0604020202020204" pitchFamily="34" charset="0"/>
            </a:endParaRPr>
          </a:p>
        </p:txBody>
      </p:sp>
      <p:sp>
        <p:nvSpPr>
          <p:cNvPr id="2" name="Title Placeholder 2">
            <a:extLst>
              <a:ext uri="{FF2B5EF4-FFF2-40B4-BE49-F238E27FC236}">
                <a16:creationId xmlns:a16="http://schemas.microsoft.com/office/drawing/2014/main" id="{2932CFF5-87A2-4BCE-92B2-ED400CB4F39F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158751" y="292936"/>
            <a:ext cx="8865979" cy="865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>
                <a:solidFill>
                  <a:srgbClr val="FFFFFF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b" anchorCtr="0">
            <a:spAutoFit/>
          </a:bodyPr>
          <a:lstStyle/>
          <a:p>
            <a:pPr>
              <a:tabLst/>
            </a:pPr>
            <a:br>
              <a:rPr lang="de-DE" dirty="0"/>
            </a:br>
            <a:r>
              <a:rPr lang="de-DE" dirty="0"/>
              <a:t>Durch die AGB des FIT-Store und den Wegfall multilateraler Verhandlungen wird die Nachnutzung beschleunigt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39F62220-69C7-42A2-8F7A-6EA20DF44CEB}"/>
              </a:ext>
            </a:extLst>
          </p:cNvPr>
          <p:cNvSpPr txBox="1">
            <a:spLocks/>
          </p:cNvSpPr>
          <p:nvPr/>
        </p:nvSpPr>
        <p:spPr bwMode="gray">
          <a:xfrm>
            <a:off x="3293810" y="2352249"/>
            <a:ext cx="913751" cy="1891703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36000" tIns="36000" rIns="36000" bIns="36000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algn="ctr" defTabSz="6714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endParaRPr lang="en-US" sz="1200" b="1" baseline="-25000" dirty="0">
              <a:solidFill>
                <a:srgbClr val="003063"/>
              </a:solidFill>
              <a:ea typeface="ＭＳ Ｐゴシック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92F171D-8DE9-40AE-BC84-588AAAAAD21A}"/>
              </a:ext>
            </a:extLst>
          </p:cNvPr>
          <p:cNvSpPr txBox="1">
            <a:spLocks/>
          </p:cNvSpPr>
          <p:nvPr/>
        </p:nvSpPr>
        <p:spPr bwMode="gray">
          <a:xfrm>
            <a:off x="3755374" y="2503877"/>
            <a:ext cx="389096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defTabSz="6714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200" dirty="0">
                <a:solidFill>
                  <a:srgbClr val="003063"/>
                </a:solidFill>
                <a:ea typeface="ＭＳ Ｐゴシック"/>
              </a:rPr>
              <a:t>Bund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BB166B3-2E6D-44FD-BB10-07E3958158AB}"/>
              </a:ext>
            </a:extLst>
          </p:cNvPr>
          <p:cNvSpPr txBox="1">
            <a:spLocks/>
          </p:cNvSpPr>
          <p:nvPr/>
        </p:nvSpPr>
        <p:spPr bwMode="gray">
          <a:xfrm>
            <a:off x="3755374" y="2791456"/>
            <a:ext cx="332500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defTabSz="6714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200" dirty="0">
                <a:solidFill>
                  <a:srgbClr val="003063"/>
                </a:solidFill>
                <a:ea typeface="ＭＳ Ｐゴシック"/>
              </a:rPr>
              <a:t>L</a:t>
            </a:r>
            <a:r>
              <a:rPr lang="en-US" sz="1200" baseline="-25000" dirty="0">
                <a:solidFill>
                  <a:srgbClr val="003063"/>
                </a:solidFill>
                <a:ea typeface="ＭＳ Ｐゴシック"/>
              </a:rPr>
              <a:t>1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0FE8355-B4B3-4451-AC4D-75F59E2DDACF}"/>
              </a:ext>
            </a:extLst>
          </p:cNvPr>
          <p:cNvSpPr txBox="1">
            <a:spLocks/>
          </p:cNvSpPr>
          <p:nvPr/>
        </p:nvSpPr>
        <p:spPr bwMode="gray">
          <a:xfrm>
            <a:off x="3755374" y="3079036"/>
            <a:ext cx="332500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defTabSz="6714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200" dirty="0">
                <a:solidFill>
                  <a:srgbClr val="003063"/>
                </a:solidFill>
                <a:ea typeface="ＭＳ Ｐゴシック"/>
              </a:rPr>
              <a:t>L</a:t>
            </a:r>
            <a:r>
              <a:rPr lang="en-US" sz="1200" baseline="-25000" dirty="0">
                <a:solidFill>
                  <a:srgbClr val="003063"/>
                </a:solidFill>
                <a:ea typeface="ＭＳ Ｐゴシック"/>
              </a:rPr>
              <a:t>2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201EBFD-4B2E-42D5-91AC-CCC9E504EF05}"/>
              </a:ext>
            </a:extLst>
          </p:cNvPr>
          <p:cNvSpPr txBox="1">
            <a:spLocks/>
          </p:cNvSpPr>
          <p:nvPr/>
        </p:nvSpPr>
        <p:spPr bwMode="gray">
          <a:xfrm>
            <a:off x="3755374" y="3366614"/>
            <a:ext cx="332500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defTabSz="6714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200" dirty="0">
                <a:solidFill>
                  <a:srgbClr val="003063"/>
                </a:solidFill>
                <a:ea typeface="ＭＳ Ｐゴシック"/>
              </a:rPr>
              <a:t>L</a:t>
            </a:r>
            <a:r>
              <a:rPr lang="en-US" sz="1200" baseline="-25000" dirty="0">
                <a:solidFill>
                  <a:srgbClr val="003063"/>
                </a:solidFill>
                <a:ea typeface="ＭＳ Ｐゴシック"/>
              </a:rPr>
              <a:t>3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491FB7E-DEBB-4B23-AE81-F692CDC04C5E}"/>
              </a:ext>
            </a:extLst>
          </p:cNvPr>
          <p:cNvSpPr txBox="1">
            <a:spLocks/>
          </p:cNvSpPr>
          <p:nvPr/>
        </p:nvSpPr>
        <p:spPr bwMode="gray">
          <a:xfrm>
            <a:off x="3755374" y="3654193"/>
            <a:ext cx="332500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defTabSz="6714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200" dirty="0">
                <a:solidFill>
                  <a:srgbClr val="003063"/>
                </a:solidFill>
                <a:ea typeface="ＭＳ Ｐゴシック"/>
              </a:rPr>
              <a:t>L</a:t>
            </a:r>
            <a:r>
              <a:rPr lang="en-US" sz="1200" baseline="-25000" dirty="0">
                <a:solidFill>
                  <a:srgbClr val="003063"/>
                </a:solidFill>
                <a:ea typeface="ＭＳ Ｐゴシック"/>
              </a:rPr>
              <a:t>4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2F113DB-4F2F-4D65-89AA-6A5D2413FAB3}"/>
              </a:ext>
            </a:extLst>
          </p:cNvPr>
          <p:cNvSpPr txBox="1">
            <a:spLocks/>
          </p:cNvSpPr>
          <p:nvPr/>
        </p:nvSpPr>
        <p:spPr bwMode="gray">
          <a:xfrm>
            <a:off x="3755374" y="3941774"/>
            <a:ext cx="332500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marR="0" lvl="0" indent="0" defTabSz="671496" eaLnBrk="1" latinLnBrk="0" hangingPunct="1">
              <a:lnSpc>
                <a:spcPct val="100000"/>
              </a:lnSpc>
              <a:buClr>
                <a:srgbClr val="000000"/>
              </a:buClr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Regular"/>
                <a:ea typeface="ＭＳ Ｐゴシック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defTabSz="67148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003063"/>
                </a:solidFill>
                <a:latin typeface="Arial"/>
              </a:rPr>
              <a:t>…</a:t>
            </a:r>
          </a:p>
        </p:txBody>
      </p:sp>
      <p:pic>
        <p:nvPicPr>
          <p:cNvPr id="54" name="CustomIcon">
            <a:extLst>
              <a:ext uri="{FF2B5EF4-FFF2-40B4-BE49-F238E27FC236}">
                <a16:creationId xmlns:a16="http://schemas.microsoft.com/office/drawing/2014/main" id="{FDC28505-28D3-4296-A2BF-D43CB9BBE397}"/>
              </a:ext>
            </a:extLst>
          </p:cNvPr>
          <p:cNvPicPr>
            <a:picLocks/>
          </p:cNvPicPr>
          <p:nvPr>
            <p:custDataLst>
              <p:tags r:id="rId4"/>
            </p:custDataLst>
          </p:nvPr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 bwMode="gray">
          <a:xfrm>
            <a:off x="3356900" y="2422223"/>
            <a:ext cx="254334" cy="254334"/>
          </a:xfrm>
          <a:prstGeom prst="rect">
            <a:avLst/>
          </a:prstGeom>
        </p:spPr>
      </p:pic>
      <p:pic>
        <p:nvPicPr>
          <p:cNvPr id="56" name="CustomIcon">
            <a:extLst>
              <a:ext uri="{FF2B5EF4-FFF2-40B4-BE49-F238E27FC236}">
                <a16:creationId xmlns:a16="http://schemas.microsoft.com/office/drawing/2014/main" id="{9B21D2EA-F2FA-4ACE-89EC-737A37AD163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 bwMode="gray">
          <a:xfrm>
            <a:off x="3392804" y="2756623"/>
            <a:ext cx="254334" cy="254334"/>
          </a:xfrm>
          <a:prstGeom prst="rect">
            <a:avLst/>
          </a:prstGeom>
        </p:spPr>
      </p:pic>
      <p:pic>
        <p:nvPicPr>
          <p:cNvPr id="80" name="CustomIcon">
            <a:extLst>
              <a:ext uri="{FF2B5EF4-FFF2-40B4-BE49-F238E27FC236}">
                <a16:creationId xmlns:a16="http://schemas.microsoft.com/office/drawing/2014/main" id="{52179279-0A70-4B73-8DD4-28FC27C63EFB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 bwMode="gray">
          <a:xfrm>
            <a:off x="3392804" y="3044202"/>
            <a:ext cx="254334" cy="254334"/>
          </a:xfrm>
          <a:prstGeom prst="rect">
            <a:avLst/>
          </a:prstGeom>
        </p:spPr>
      </p:pic>
      <p:pic>
        <p:nvPicPr>
          <p:cNvPr id="81" name="CustomIcon">
            <a:extLst>
              <a:ext uri="{FF2B5EF4-FFF2-40B4-BE49-F238E27FC236}">
                <a16:creationId xmlns:a16="http://schemas.microsoft.com/office/drawing/2014/main" id="{B0D722C6-4494-4BAF-95EC-37BFB5BD7C46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 bwMode="gray">
          <a:xfrm>
            <a:off x="3392804" y="3331781"/>
            <a:ext cx="254334" cy="254334"/>
          </a:xfrm>
          <a:prstGeom prst="rect">
            <a:avLst/>
          </a:prstGeom>
        </p:spPr>
      </p:pic>
      <p:pic>
        <p:nvPicPr>
          <p:cNvPr id="82" name="CustomIcon">
            <a:extLst>
              <a:ext uri="{FF2B5EF4-FFF2-40B4-BE49-F238E27FC236}">
                <a16:creationId xmlns:a16="http://schemas.microsoft.com/office/drawing/2014/main" id="{7A35A51C-2C68-4487-B6BA-57838DE7604C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 bwMode="gray">
          <a:xfrm>
            <a:off x="3392804" y="3619360"/>
            <a:ext cx="254334" cy="254334"/>
          </a:xfrm>
          <a:prstGeom prst="rect">
            <a:avLst/>
          </a:prstGeom>
        </p:spPr>
      </p:pic>
      <p:pic>
        <p:nvPicPr>
          <p:cNvPr id="83" name="CustomIcon">
            <a:extLst>
              <a:ext uri="{FF2B5EF4-FFF2-40B4-BE49-F238E27FC236}">
                <a16:creationId xmlns:a16="http://schemas.microsoft.com/office/drawing/2014/main" id="{C2E57B92-3323-4BE8-81E6-BBCCBE9AEAB9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 bwMode="gray">
          <a:xfrm>
            <a:off x="3392804" y="3906941"/>
            <a:ext cx="254334" cy="254334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8B844450-E2F6-406A-BE8B-5DD8216A8F42}"/>
              </a:ext>
            </a:extLst>
          </p:cNvPr>
          <p:cNvSpPr txBox="1">
            <a:spLocks/>
          </p:cNvSpPr>
          <p:nvPr/>
        </p:nvSpPr>
        <p:spPr bwMode="gray">
          <a:xfrm>
            <a:off x="4676871" y="3543785"/>
            <a:ext cx="939337" cy="693816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algn="ctr" defTabSz="6714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200" dirty="0">
                <a:solidFill>
                  <a:srgbClr val="003063"/>
                </a:solidFill>
                <a:ea typeface="ＭＳ Ｐゴシック"/>
              </a:rPr>
              <a:t>FIT-Store</a:t>
            </a:r>
            <a:endParaRPr lang="en-US" sz="1200" baseline="-25000" dirty="0">
              <a:solidFill>
                <a:srgbClr val="003063"/>
              </a:solidFill>
              <a:ea typeface="ＭＳ Ｐゴシック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33682A9-1558-4129-87E7-6000318640BD}"/>
              </a:ext>
            </a:extLst>
          </p:cNvPr>
          <p:cNvGrpSpPr>
            <a:grpSpLocks/>
          </p:cNvGrpSpPr>
          <p:nvPr/>
        </p:nvGrpSpPr>
        <p:grpSpPr bwMode="gray">
          <a:xfrm>
            <a:off x="5035182" y="3923112"/>
            <a:ext cx="222716" cy="148640"/>
            <a:chOff x="4286517" y="3759158"/>
            <a:chExt cx="331696" cy="221376"/>
          </a:xfrm>
        </p:grpSpPr>
        <p:pic>
          <p:nvPicPr>
            <p:cNvPr id="11" name="CustomIcon">
              <a:extLst>
                <a:ext uri="{FF2B5EF4-FFF2-40B4-BE49-F238E27FC236}">
                  <a16:creationId xmlns:a16="http://schemas.microsoft.com/office/drawing/2014/main" id="{EE396F53-AEC7-427B-B1B2-E48583AB2B98}"/>
                </a:ext>
              </a:extLst>
            </p:cNvPr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p:blipFill>
          <p:spPr bwMode="gray">
            <a:xfrm>
              <a:off x="4357561" y="3783661"/>
              <a:ext cx="189609" cy="172372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E208627-19F3-485F-B0CD-779CB5E5E5CA}"/>
                </a:ext>
              </a:extLst>
            </p:cNvPr>
            <p:cNvSpPr/>
            <p:nvPr/>
          </p:nvSpPr>
          <p:spPr bwMode="gray">
            <a:xfrm>
              <a:off x="4286517" y="3759158"/>
              <a:ext cx="331696" cy="221376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e-DE" sz="1200" dirty="0">
                <a:solidFill>
                  <a:srgbClr val="003063"/>
                </a:solidFill>
                <a:ea typeface="ＭＳ Ｐゴシック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A8CE099F-E168-4C3E-B290-3ED775F314FD}"/>
              </a:ext>
            </a:extLst>
          </p:cNvPr>
          <p:cNvSpPr txBox="1">
            <a:spLocks/>
          </p:cNvSpPr>
          <p:nvPr/>
        </p:nvSpPr>
        <p:spPr bwMode="gray">
          <a:xfrm>
            <a:off x="4676871" y="2345897"/>
            <a:ext cx="939337" cy="693816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marL="0" lvl="1" indent="0" algn="ctr" defTabSz="671480" fontAlgn="base">
              <a:spcBef>
                <a:spcPts val="600"/>
              </a:spcBef>
              <a:spcAft>
                <a:spcPct val="0"/>
              </a:spcAft>
              <a:buClr>
                <a:srgbClr val="FFFFFF"/>
              </a:buClr>
              <a:buNone/>
              <a:defRPr/>
            </a:pPr>
            <a:r>
              <a:rPr lang="de-DE" sz="1200" dirty="0">
                <a:solidFill>
                  <a:srgbClr val="003063"/>
                </a:solidFill>
                <a:ea typeface="ＭＳ Ｐゴシック"/>
              </a:rPr>
              <a:t>FITKO AöR</a:t>
            </a:r>
          </a:p>
        </p:txBody>
      </p:sp>
      <p:pic>
        <p:nvPicPr>
          <p:cNvPr id="8" name="CustomIcon">
            <a:extLst>
              <a:ext uri="{FF2B5EF4-FFF2-40B4-BE49-F238E27FC236}">
                <a16:creationId xmlns:a16="http://schemas.microsoft.com/office/drawing/2014/main" id="{44CB2CA3-BCC5-46BC-9DCF-CD58838EB661}"/>
              </a:ext>
            </a:extLst>
          </p:cNvPr>
          <p:cNvPicPr>
            <a:picLocks/>
          </p:cNvPicPr>
          <p:nvPr>
            <p:custDataLst>
              <p:tags r:id="rId10"/>
            </p:custDataLst>
          </p:nvPr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 bwMode="gray">
          <a:xfrm>
            <a:off x="5038295" y="2689336"/>
            <a:ext cx="216489" cy="216489"/>
          </a:xfrm>
          <a:prstGeom prst="rect">
            <a:avLst/>
          </a:prstGeom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F0B3949C-FFED-43DC-86EE-487DA827CF21}"/>
              </a:ext>
            </a:extLst>
          </p:cNvPr>
          <p:cNvGrpSpPr/>
          <p:nvPr/>
        </p:nvGrpSpPr>
        <p:grpSpPr>
          <a:xfrm>
            <a:off x="5696331" y="2737751"/>
            <a:ext cx="1270036" cy="1107996"/>
            <a:chOff x="7843803" y="3649218"/>
            <a:chExt cx="1693381" cy="1477327"/>
          </a:xfrm>
        </p:grpSpPr>
        <p:sp>
          <p:nvSpPr>
            <p:cNvPr id="58" name="TrackerNum 19">
              <a:extLst>
                <a:ext uri="{FF2B5EF4-FFF2-40B4-BE49-F238E27FC236}">
                  <a16:creationId xmlns:a16="http://schemas.microsoft.com/office/drawing/2014/main" id="{DC2F0B9B-3025-4E3F-B77B-8FBA54090DD2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 bwMode="gray">
            <a:xfrm>
              <a:off x="7843803" y="3649218"/>
              <a:ext cx="270221" cy="268109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 anchorCtr="1"/>
            <a:lstStyle/>
            <a:p>
              <a:pPr algn="ctr" defTabSz="914378" fontAlgn="base">
                <a:spcBef>
                  <a:spcPct val="0"/>
                </a:spcBef>
                <a:spcAft>
                  <a:spcPct val="0"/>
                </a:spcAft>
                <a:buClr>
                  <a:srgbClr val="FFFFFF"/>
                </a:buClr>
              </a:pPr>
              <a:r>
                <a:rPr lang="de-DE" sz="1200" b="1" dirty="0">
                  <a:solidFill>
                    <a:srgbClr val="003063"/>
                  </a:solidFill>
                  <a:ea typeface="ＭＳ Ｐゴシック"/>
                </a:rPr>
                <a:t>B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D007496-B1A5-4C77-AA62-AF8101BBA97D}"/>
                </a:ext>
              </a:extLst>
            </p:cNvPr>
            <p:cNvSpPr txBox="1"/>
            <p:nvPr/>
          </p:nvSpPr>
          <p:spPr bwMode="gray">
            <a:xfrm>
              <a:off x="8220458" y="3649218"/>
              <a:ext cx="1316726" cy="1477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671496" eaLnBrk="1" hangingPunct="1">
                <a:buClr>
                  <a:schemeClr val="tx2"/>
                </a:buClr>
                <a:defRPr sz="1600" baseline="0">
                  <a:latin typeface="+mn-lt"/>
                </a:defRPr>
              </a:lvl1pPr>
              <a:lvl2pPr marL="180000" lvl="1" indent="-180000" defTabSz="671496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1600" baseline="0">
                  <a:latin typeface="+mn-lt"/>
                </a:defRPr>
              </a:lvl2pPr>
              <a:lvl3pPr marL="360000" lvl="2" indent="-180000" defTabSz="671496" eaLnBrk="1" hangingPunct="1">
                <a:buClr>
                  <a:schemeClr val="tx2"/>
                </a:buClr>
                <a:buSzPct val="100000"/>
                <a:buFont typeface="Arial" panose="020B0604020202020204" pitchFamily="34" charset="0"/>
                <a:buChar char="•"/>
                <a:defRPr sz="1600" baseline="0">
                  <a:latin typeface="+mn-lt"/>
                </a:defRPr>
              </a:lvl3pPr>
              <a:lvl4pPr marL="540000" lvl="3" indent="-180000" defTabSz="671496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1600" baseline="0">
                  <a:latin typeface="+mn-lt"/>
                </a:defRPr>
              </a:lvl4pPr>
              <a:lvl5pPr marL="720000" lvl="4" indent="-180000" defTabSz="671496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»"/>
                <a:defRPr sz="1600" baseline="0">
                  <a:latin typeface="+mn-lt"/>
                </a:defRPr>
              </a:lvl5pPr>
              <a:lvl6pPr marL="562342" indent="-97628" defTabSz="67149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200" baseline="0">
                  <a:latin typeface="+mn-lt"/>
                </a:defRPr>
              </a:lvl6pPr>
              <a:lvl7pPr marL="562342" indent="-97628" defTabSz="67149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200" baseline="0">
                  <a:latin typeface="+mn-lt"/>
                </a:defRPr>
              </a:lvl7pPr>
              <a:lvl8pPr marL="562342" indent="-97628" defTabSz="67149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200" baseline="0">
                  <a:latin typeface="+mn-lt"/>
                </a:defRPr>
              </a:lvl8pPr>
              <a:lvl9pPr marL="562342" indent="-97628" defTabSz="67149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200" baseline="0">
                  <a:latin typeface="+mn-lt"/>
                </a:defRPr>
              </a:lvl9pPr>
            </a:lstStyle>
            <a:p>
              <a:pPr defTabSz="67148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de-DE" sz="1200" dirty="0">
                  <a:solidFill>
                    <a:srgbClr val="003063"/>
                  </a:solidFill>
                  <a:ea typeface="ＭＳ Ｐゴシック"/>
                </a:rPr>
                <a:t>Portfolio des FIT-Stores wächst mit jeder neu eingebrachten Leistung</a:t>
              </a:r>
            </a:p>
          </p:txBody>
        </p:sp>
      </p:grpSp>
      <p:sp>
        <p:nvSpPr>
          <p:cNvPr id="59" name="TrackerNum 19">
            <a:extLst>
              <a:ext uri="{FF2B5EF4-FFF2-40B4-BE49-F238E27FC236}">
                <a16:creationId xmlns:a16="http://schemas.microsoft.com/office/drawing/2014/main" id="{CFE95CC7-1502-43DF-8C0A-A4045D1BD411}"/>
              </a:ext>
            </a:extLst>
          </p:cNvPr>
          <p:cNvSpPr/>
          <p:nvPr>
            <p:custDataLst>
              <p:tags r:id="rId11"/>
            </p:custDataLst>
          </p:nvPr>
        </p:nvSpPr>
        <p:spPr bwMode="gray">
          <a:xfrm>
            <a:off x="3060056" y="4349788"/>
            <a:ext cx="202666" cy="201082"/>
          </a:xfrm>
          <a:prstGeom prst="ellipse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1"/>
          <a:lstStyle/>
          <a:p>
            <a:pPr algn="ctr" defTabSz="914378" fontAlgn="base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defRPr/>
            </a:pPr>
            <a:r>
              <a:rPr lang="de-DE" sz="1200" b="1" dirty="0">
                <a:solidFill>
                  <a:srgbClr val="003063"/>
                </a:solidFill>
                <a:ea typeface="ＭＳ Ｐゴシック"/>
              </a:rPr>
              <a:t>C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590C7D-E616-4D72-9182-A4CDA41A2EC3}"/>
              </a:ext>
            </a:extLst>
          </p:cNvPr>
          <p:cNvSpPr txBox="1">
            <a:spLocks/>
          </p:cNvSpPr>
          <p:nvPr/>
        </p:nvSpPr>
        <p:spPr bwMode="gray">
          <a:xfrm>
            <a:off x="3293810" y="4357996"/>
            <a:ext cx="40773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defTabSz="6714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de-DE" sz="1200" dirty="0">
                <a:solidFill>
                  <a:srgbClr val="003063"/>
                </a:solidFill>
                <a:ea typeface="ＭＳ Ｐゴシック"/>
              </a:rPr>
              <a:t>Bund oder Länder schließen bilateralen Standard-Vertrag (AGB) mit FITKO </a:t>
            </a:r>
            <a:r>
              <a:rPr lang="de-DE" sz="1200" dirty="0" err="1">
                <a:solidFill>
                  <a:srgbClr val="003063"/>
                </a:solidFill>
                <a:ea typeface="ＭＳ Ｐゴシック"/>
              </a:rPr>
              <a:t>AöR</a:t>
            </a:r>
            <a:r>
              <a:rPr lang="de-DE" sz="1200" dirty="0">
                <a:solidFill>
                  <a:srgbClr val="003063"/>
                </a:solidFill>
                <a:ea typeface="ＭＳ Ｐゴシック"/>
              </a:rPr>
              <a:t> über Nachnutzung</a:t>
            </a:r>
          </a:p>
        </p:txBody>
      </p:sp>
      <p:sp>
        <p:nvSpPr>
          <p:cNvPr id="61" name="TrackerNum 19">
            <a:extLst>
              <a:ext uri="{FF2B5EF4-FFF2-40B4-BE49-F238E27FC236}">
                <a16:creationId xmlns:a16="http://schemas.microsoft.com/office/drawing/2014/main" id="{8DE0CCD7-022B-465D-884A-740708E8E726}"/>
              </a:ext>
            </a:extLst>
          </p:cNvPr>
          <p:cNvSpPr/>
          <p:nvPr>
            <p:custDataLst>
              <p:tags r:id="rId12"/>
            </p:custDataLst>
          </p:nvPr>
        </p:nvSpPr>
        <p:spPr bwMode="gray">
          <a:xfrm>
            <a:off x="3060056" y="1702281"/>
            <a:ext cx="202666" cy="201082"/>
          </a:xfrm>
          <a:prstGeom prst="ellipse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1"/>
          <a:lstStyle/>
          <a:p>
            <a:pPr algn="ctr" defTabSz="914378" fontAlgn="base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defRPr/>
            </a:pPr>
            <a:r>
              <a:rPr lang="de-DE" sz="1200" b="1" dirty="0">
                <a:solidFill>
                  <a:srgbClr val="003063"/>
                </a:solidFill>
                <a:ea typeface="ＭＳ Ｐゴシック"/>
              </a:rPr>
              <a:t>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ED459B-4813-49A1-8AF3-0F2A250EE1FC}"/>
              </a:ext>
            </a:extLst>
          </p:cNvPr>
          <p:cNvSpPr txBox="1">
            <a:spLocks/>
          </p:cNvSpPr>
          <p:nvPr/>
        </p:nvSpPr>
        <p:spPr bwMode="gray">
          <a:xfrm>
            <a:off x="3293809" y="1702281"/>
            <a:ext cx="3997688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defTabSz="6714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de-DE" sz="1200" dirty="0">
                <a:solidFill>
                  <a:srgbClr val="003063"/>
                </a:solidFill>
                <a:ea typeface="ＭＳ Ｐゴシック"/>
              </a:rPr>
              <a:t>Bund oder Land schließen bilateralen Standard-Vertrag (AGB) mit FITKO AöR über Einbringung digitalisierter Leistung</a:t>
            </a:r>
          </a:p>
        </p:txBody>
      </p:sp>
      <p:pic>
        <p:nvPicPr>
          <p:cNvPr id="132" name="CustomIcon">
            <a:extLst>
              <a:ext uri="{FF2B5EF4-FFF2-40B4-BE49-F238E27FC236}">
                <a16:creationId xmlns:a16="http://schemas.microsoft.com/office/drawing/2014/main" id="{E1BFE5EA-340C-4A95-AF18-2D2D19BEEAF7}"/>
              </a:ext>
            </a:extLst>
          </p:cNvPr>
          <p:cNvPicPr>
            <a:picLocks/>
          </p:cNvPicPr>
          <p:nvPr>
            <p:custDataLst>
              <p:tags r:id="rId13"/>
            </p:custDataLst>
          </p:nvPr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 bwMode="gray">
          <a:xfrm>
            <a:off x="416053" y="1291724"/>
            <a:ext cx="349355" cy="349355"/>
          </a:xfrm>
          <a:prstGeom prst="rect">
            <a:avLst/>
          </a:prstGeom>
        </p:spPr>
      </p:pic>
      <p:sp>
        <p:nvSpPr>
          <p:cNvPr id="77" name="TextBox 76">
            <a:extLst>
              <a:ext uri="{FF2B5EF4-FFF2-40B4-BE49-F238E27FC236}">
                <a16:creationId xmlns:a16="http://schemas.microsoft.com/office/drawing/2014/main" id="{6F84C40B-6983-4106-8E66-A964C5F29F8E}"/>
              </a:ext>
            </a:extLst>
          </p:cNvPr>
          <p:cNvSpPr txBox="1"/>
          <p:nvPr/>
        </p:nvSpPr>
        <p:spPr bwMode="gray">
          <a:xfrm>
            <a:off x="864534" y="1410247"/>
            <a:ext cx="7863414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defTabSz="6714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de-DE" sz="1500" b="1" dirty="0">
                <a:solidFill>
                  <a:srgbClr val="003063"/>
                </a:solidFill>
                <a:ea typeface="ＭＳ Ｐゴシック"/>
              </a:rPr>
              <a:t>Funktionsweise FIT-Store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4F53788-4D59-478E-ACAD-1D9E5F8598AA}"/>
              </a:ext>
            </a:extLst>
          </p:cNvPr>
          <p:cNvSpPr txBox="1"/>
          <p:nvPr/>
        </p:nvSpPr>
        <p:spPr>
          <a:xfrm>
            <a:off x="416052" y="1702281"/>
            <a:ext cx="2355723" cy="207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defTabSz="6714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de-DE" sz="1350" b="1" dirty="0">
                <a:solidFill>
                  <a:srgbClr val="003063"/>
                </a:solidFill>
                <a:ea typeface="ＭＳ Ｐゴシック"/>
              </a:rPr>
              <a:t>Vorteile</a:t>
            </a:r>
          </a:p>
        </p:txBody>
      </p:sp>
      <p:sp>
        <p:nvSpPr>
          <p:cNvPr id="68" name="Sticker">
            <a:extLst>
              <a:ext uri="{FF2B5EF4-FFF2-40B4-BE49-F238E27FC236}">
                <a16:creationId xmlns:a16="http://schemas.microsoft.com/office/drawing/2014/main" id="{A15F301D-3AC6-49DB-9918-B804B86BB9CB}"/>
              </a:ext>
            </a:extLst>
          </p:cNvPr>
          <p:cNvSpPr txBox="1"/>
          <p:nvPr/>
        </p:nvSpPr>
        <p:spPr>
          <a:xfrm>
            <a:off x="648649" y="4727328"/>
            <a:ext cx="969817" cy="92333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vert="horz" wrap="none" lIns="0" tIns="0" rIns="0" bIns="0" rtlCol="0">
            <a:spAutoFit/>
          </a:bodyPr>
          <a:lstStyle>
            <a:defPPr>
              <a:defRPr lang="en-US"/>
            </a:defPPr>
            <a:lvl1pPr>
              <a:spcBef>
                <a:spcPts val="300"/>
              </a:spcBef>
              <a:spcAft>
                <a:spcPts val="300"/>
              </a:spcAft>
              <a:buNone/>
              <a:defRPr sz="800" b="1" cap="all" baseline="0"/>
            </a:lvl1pPr>
          </a:lstStyle>
          <a:p>
            <a:r>
              <a:rPr lang="de-DE" sz="600" dirty="0">
                <a:solidFill>
                  <a:srgbClr val="003063"/>
                </a:solidFill>
              </a:rPr>
              <a:t>AG FIT-STORE, 30.06.2020</a:t>
            </a:r>
          </a:p>
        </p:txBody>
      </p:sp>
      <p:grpSp>
        <p:nvGrpSpPr>
          <p:cNvPr id="14" name="CheckmarkBlue 14">
            <a:extLst>
              <a:ext uri="{FF2B5EF4-FFF2-40B4-BE49-F238E27FC236}">
                <a16:creationId xmlns:a16="http://schemas.microsoft.com/office/drawing/2014/main" id="{C42ED706-7E5E-48C4-B2C7-476654FE34B8}"/>
              </a:ext>
            </a:extLst>
          </p:cNvPr>
          <p:cNvGrpSpPr>
            <a:grpSpLocks noChangeAspect="1"/>
          </p:cNvGrpSpPr>
          <p:nvPr>
            <p:custDataLst>
              <p:tags r:id="rId14"/>
            </p:custDataLst>
          </p:nvPr>
        </p:nvGrpSpPr>
        <p:grpSpPr>
          <a:xfrm>
            <a:off x="429074" y="2017060"/>
            <a:ext cx="297171" cy="297171"/>
            <a:chOff x="1016000" y="1016000"/>
            <a:chExt cx="396228" cy="396228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D8B9C20D-9315-4D29-9F46-7CF8C1A937E9}"/>
                </a:ext>
              </a:extLst>
            </p:cNvPr>
            <p:cNvSpPr/>
            <p:nvPr/>
          </p:nvSpPr>
          <p:spPr>
            <a:xfrm>
              <a:off x="1016000" y="1016000"/>
              <a:ext cx="396228" cy="396228"/>
            </a:xfrm>
            <a:prstGeom prst="ellipse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225"/>
                </a:spcBef>
                <a:spcAft>
                  <a:spcPts val="225"/>
                </a:spcAft>
              </a:pPr>
              <a:endParaRPr lang="de-DE" sz="1200" dirty="0" err="1">
                <a:solidFill>
                  <a:srgbClr val="FFFFFF"/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61D0236-5A5C-4C25-9A82-71CA330BCD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2776" y="1123650"/>
              <a:ext cx="175990" cy="182743"/>
            </a:xfrm>
            <a:custGeom>
              <a:avLst/>
              <a:gdLst/>
              <a:ahLst/>
              <a:cxnLst/>
              <a:rect l="0" t="0" r="0" b="0"/>
              <a:pathLst>
                <a:path w="176263" h="183026">
                  <a:moveTo>
                    <a:pt x="66335" y="183025"/>
                  </a:moveTo>
                  <a:lnTo>
                    <a:pt x="65208" y="183025"/>
                  </a:lnTo>
                  <a:lnTo>
                    <a:pt x="64121" y="182624"/>
                  </a:lnTo>
                  <a:lnTo>
                    <a:pt x="63276" y="181858"/>
                  </a:lnTo>
                  <a:lnTo>
                    <a:pt x="2093" y="127518"/>
                  </a:lnTo>
                  <a:lnTo>
                    <a:pt x="201" y="125827"/>
                  </a:lnTo>
                  <a:lnTo>
                    <a:pt x="0" y="122889"/>
                  </a:lnTo>
                  <a:lnTo>
                    <a:pt x="1691" y="120997"/>
                  </a:lnTo>
                  <a:lnTo>
                    <a:pt x="3381" y="119065"/>
                  </a:lnTo>
                  <a:lnTo>
                    <a:pt x="6319" y="118904"/>
                  </a:lnTo>
                  <a:lnTo>
                    <a:pt x="8211" y="120596"/>
                  </a:lnTo>
                  <a:lnTo>
                    <a:pt x="65248" y="171230"/>
                  </a:lnTo>
                  <a:lnTo>
                    <a:pt x="167004" y="2898"/>
                  </a:lnTo>
                  <a:lnTo>
                    <a:pt x="168332" y="725"/>
                  </a:lnTo>
                  <a:lnTo>
                    <a:pt x="171190" y="0"/>
                  </a:lnTo>
                  <a:lnTo>
                    <a:pt x="173364" y="1329"/>
                  </a:lnTo>
                  <a:lnTo>
                    <a:pt x="175537" y="2657"/>
                  </a:lnTo>
                  <a:lnTo>
                    <a:pt x="176262" y="5514"/>
                  </a:lnTo>
                  <a:lnTo>
                    <a:pt x="174933" y="7687"/>
                  </a:lnTo>
                  <a:lnTo>
                    <a:pt x="70279" y="180811"/>
                  </a:lnTo>
                  <a:lnTo>
                    <a:pt x="69555" y="181978"/>
                  </a:lnTo>
                  <a:lnTo>
                    <a:pt x="68387" y="182784"/>
                  </a:lnTo>
                  <a:lnTo>
                    <a:pt x="67020" y="182986"/>
                  </a:lnTo>
                  <a:lnTo>
                    <a:pt x="66777" y="183025"/>
                  </a:lnTo>
                  <a:lnTo>
                    <a:pt x="66576" y="183025"/>
                  </a:lnTo>
                  <a:close/>
                </a:path>
              </a:pathLst>
            </a:custGeom>
            <a:solidFill>
              <a:schemeClr val="bg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225"/>
                </a:spcBef>
                <a:spcAft>
                  <a:spcPts val="225"/>
                </a:spcAft>
              </a:pPr>
              <a:endParaRPr lang="de-DE" sz="1200" dirty="0" err="1">
                <a:solidFill>
                  <a:srgbClr val="FFFFFF"/>
                </a:solidFill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641179F2-85CC-4688-AAC6-6EFFB1DF2A53}"/>
              </a:ext>
            </a:extLst>
          </p:cNvPr>
          <p:cNvSpPr txBox="1">
            <a:spLocks/>
          </p:cNvSpPr>
          <p:nvPr/>
        </p:nvSpPr>
        <p:spPr>
          <a:xfrm>
            <a:off x="853405" y="2017060"/>
            <a:ext cx="1918371" cy="738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182880" lvl="1" indent="-18288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 typeface="Wingdings" panose="05000000000000000000" pitchFamily="2" charset="2"/>
              <a:buChar char=""/>
              <a:defRPr lang="en-US" sz="1600" dirty="0"/>
            </a:lvl2pPr>
            <a:lvl3pPr marL="365760" lvl="2" indent="-18288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 typeface="Wingdings" panose="05000000000000000000" pitchFamily="2" charset="2"/>
              <a:buChar char=""/>
              <a:defRPr lang="en-US" sz="1600" dirty="0"/>
            </a:lvl3pPr>
            <a:lvl4pPr marL="548640" lvl="3" indent="-18288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 typeface="Wingdings" panose="05000000000000000000" pitchFamily="2" charset="2"/>
              <a:buChar char=""/>
              <a:defRPr lang="en-US" sz="1600" dirty="0"/>
            </a:lvl4pPr>
            <a:lvl5pPr marL="731520" lvl="4" indent="-18288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 typeface="Wingdings" panose="05000000000000000000" pitchFamily="2" charset="2"/>
              <a:buChar char="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>
              <a:buClr>
                <a:srgbClr val="003063"/>
              </a:buClr>
            </a:pPr>
            <a:r>
              <a:rPr lang="de-DE" sz="1200">
                <a:solidFill>
                  <a:srgbClr val="003063"/>
                </a:solidFill>
                <a:ea typeface="ＭＳ Ｐゴシック" panose="020B0600070205080204" pitchFamily="34" charset="-128"/>
              </a:rPr>
              <a:t>Länder können </a:t>
            </a:r>
            <a:r>
              <a:rPr lang="de-DE" sz="1200" b="1">
                <a:solidFill>
                  <a:srgbClr val="003063"/>
                </a:solidFill>
                <a:ea typeface="ＭＳ Ｐゴシック" panose="020B0600070205080204" pitchFamily="34" charset="-128"/>
              </a:rPr>
              <a:t>Leistungen nachnutzen, ohne selbst welche eingebracht zu haben</a:t>
            </a:r>
            <a:endParaRPr lang="de-DE" sz="1200">
              <a:solidFill>
                <a:srgbClr val="003063"/>
              </a:solidFill>
            </a:endParaRPr>
          </a:p>
        </p:txBody>
      </p:sp>
      <p:grpSp>
        <p:nvGrpSpPr>
          <p:cNvPr id="85" name="CheckmarkBlue 14">
            <a:extLst>
              <a:ext uri="{FF2B5EF4-FFF2-40B4-BE49-F238E27FC236}">
                <a16:creationId xmlns:a16="http://schemas.microsoft.com/office/drawing/2014/main" id="{7143057B-4C1B-4F6E-90B2-0CB69201C858}"/>
              </a:ext>
            </a:extLst>
          </p:cNvPr>
          <p:cNvGrpSpPr>
            <a:grpSpLocks noChangeAspect="1"/>
          </p:cNvGrpSpPr>
          <p:nvPr>
            <p:custDataLst>
              <p:tags r:id="rId15"/>
            </p:custDataLst>
          </p:nvPr>
        </p:nvGrpSpPr>
        <p:grpSpPr>
          <a:xfrm>
            <a:off x="429074" y="2874509"/>
            <a:ext cx="297171" cy="297171"/>
            <a:chOff x="1016000" y="1016000"/>
            <a:chExt cx="396228" cy="396228"/>
          </a:xfrm>
        </p:grpSpPr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9D224DE-4AAC-4EFD-9111-496CE07BEF32}"/>
                </a:ext>
              </a:extLst>
            </p:cNvPr>
            <p:cNvSpPr/>
            <p:nvPr/>
          </p:nvSpPr>
          <p:spPr>
            <a:xfrm>
              <a:off x="1016000" y="1016000"/>
              <a:ext cx="396228" cy="396228"/>
            </a:xfrm>
            <a:prstGeom prst="ellipse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225"/>
                </a:spcBef>
                <a:spcAft>
                  <a:spcPts val="225"/>
                </a:spcAft>
              </a:pPr>
              <a:endParaRPr lang="de-DE" sz="1200" dirty="0" err="1">
                <a:solidFill>
                  <a:srgbClr val="FFFFFF"/>
                </a:solidFill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DCA99668-CB3D-4BEA-8942-46DD546BEA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2776" y="1123650"/>
              <a:ext cx="175990" cy="182743"/>
            </a:xfrm>
            <a:custGeom>
              <a:avLst/>
              <a:gdLst/>
              <a:ahLst/>
              <a:cxnLst/>
              <a:rect l="0" t="0" r="0" b="0"/>
              <a:pathLst>
                <a:path w="176263" h="183026">
                  <a:moveTo>
                    <a:pt x="66335" y="183025"/>
                  </a:moveTo>
                  <a:lnTo>
                    <a:pt x="65208" y="183025"/>
                  </a:lnTo>
                  <a:lnTo>
                    <a:pt x="64121" y="182624"/>
                  </a:lnTo>
                  <a:lnTo>
                    <a:pt x="63276" y="181858"/>
                  </a:lnTo>
                  <a:lnTo>
                    <a:pt x="2093" y="127518"/>
                  </a:lnTo>
                  <a:lnTo>
                    <a:pt x="201" y="125827"/>
                  </a:lnTo>
                  <a:lnTo>
                    <a:pt x="0" y="122889"/>
                  </a:lnTo>
                  <a:lnTo>
                    <a:pt x="1691" y="120997"/>
                  </a:lnTo>
                  <a:lnTo>
                    <a:pt x="3381" y="119065"/>
                  </a:lnTo>
                  <a:lnTo>
                    <a:pt x="6319" y="118904"/>
                  </a:lnTo>
                  <a:lnTo>
                    <a:pt x="8211" y="120596"/>
                  </a:lnTo>
                  <a:lnTo>
                    <a:pt x="65248" y="171230"/>
                  </a:lnTo>
                  <a:lnTo>
                    <a:pt x="167004" y="2898"/>
                  </a:lnTo>
                  <a:lnTo>
                    <a:pt x="168332" y="725"/>
                  </a:lnTo>
                  <a:lnTo>
                    <a:pt x="171190" y="0"/>
                  </a:lnTo>
                  <a:lnTo>
                    <a:pt x="173364" y="1329"/>
                  </a:lnTo>
                  <a:lnTo>
                    <a:pt x="175537" y="2657"/>
                  </a:lnTo>
                  <a:lnTo>
                    <a:pt x="176262" y="5514"/>
                  </a:lnTo>
                  <a:lnTo>
                    <a:pt x="174933" y="7687"/>
                  </a:lnTo>
                  <a:lnTo>
                    <a:pt x="70279" y="180811"/>
                  </a:lnTo>
                  <a:lnTo>
                    <a:pt x="69555" y="181978"/>
                  </a:lnTo>
                  <a:lnTo>
                    <a:pt x="68387" y="182784"/>
                  </a:lnTo>
                  <a:lnTo>
                    <a:pt x="67020" y="182986"/>
                  </a:lnTo>
                  <a:lnTo>
                    <a:pt x="66777" y="183025"/>
                  </a:lnTo>
                  <a:lnTo>
                    <a:pt x="66576" y="183025"/>
                  </a:lnTo>
                  <a:close/>
                </a:path>
              </a:pathLst>
            </a:custGeom>
            <a:solidFill>
              <a:schemeClr val="bg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225"/>
                </a:spcBef>
                <a:spcAft>
                  <a:spcPts val="225"/>
                </a:spcAft>
              </a:pPr>
              <a:endParaRPr lang="de-DE" sz="1200" dirty="0" err="1">
                <a:solidFill>
                  <a:srgbClr val="FFFFFF"/>
                </a:solidFill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1F92EEF9-2FAA-4516-8A40-19626484D30B}"/>
              </a:ext>
            </a:extLst>
          </p:cNvPr>
          <p:cNvSpPr txBox="1">
            <a:spLocks/>
          </p:cNvSpPr>
          <p:nvPr/>
        </p:nvSpPr>
        <p:spPr>
          <a:xfrm>
            <a:off x="853405" y="2874509"/>
            <a:ext cx="1918371" cy="738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182880" lvl="1" indent="-18288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 typeface="Wingdings" panose="05000000000000000000" pitchFamily="2" charset="2"/>
              <a:buChar char=""/>
              <a:defRPr lang="en-US" sz="1600" dirty="0"/>
            </a:lvl2pPr>
            <a:lvl3pPr marL="365760" lvl="2" indent="-18288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 typeface="Wingdings" panose="05000000000000000000" pitchFamily="2" charset="2"/>
              <a:buChar char=""/>
              <a:defRPr lang="en-US" sz="1600" dirty="0"/>
            </a:lvl3pPr>
            <a:lvl4pPr marL="548640" lvl="3" indent="-18288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 typeface="Wingdings" panose="05000000000000000000" pitchFamily="2" charset="2"/>
              <a:buChar char=""/>
              <a:defRPr lang="en-US" sz="1600" dirty="0"/>
            </a:lvl4pPr>
            <a:lvl5pPr marL="731520" lvl="4" indent="-18288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 typeface="Wingdings" panose="05000000000000000000" pitchFamily="2" charset="2"/>
              <a:buChar char="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>
              <a:buClr>
                <a:srgbClr val="003063"/>
              </a:buClr>
            </a:pPr>
            <a:r>
              <a:rPr lang="de-DE" sz="1200" b="1">
                <a:solidFill>
                  <a:srgbClr val="003063"/>
                </a:solidFill>
                <a:ea typeface="ＭＳ Ｐゴシック" panose="020B0600070205080204" pitchFamily="34" charset="-128"/>
              </a:rPr>
              <a:t>Transparenz und </a:t>
            </a:r>
            <a:r>
              <a:rPr lang="de-DE" sz="1200" b="1" err="1">
                <a:solidFill>
                  <a:srgbClr val="003063"/>
                </a:solidFill>
                <a:ea typeface="ＭＳ Ｐゴシック" panose="020B0600070205080204" pitchFamily="34" charset="-128"/>
              </a:rPr>
              <a:t>Verläss-lichkeit</a:t>
            </a:r>
            <a:r>
              <a:rPr lang="de-DE" sz="1200" b="1">
                <a:solidFill>
                  <a:srgbClr val="003063"/>
                </a:solidFill>
                <a:ea typeface="ＭＳ Ｐゴシック" panose="020B0600070205080204" pitchFamily="34" charset="-128"/>
              </a:rPr>
              <a:t> </a:t>
            </a:r>
            <a:r>
              <a:rPr lang="de-DE" sz="1200">
                <a:solidFill>
                  <a:srgbClr val="003063"/>
                </a:solidFill>
                <a:ea typeface="ＭＳ Ｐゴシック" panose="020B0600070205080204" pitchFamily="34" charset="-128"/>
              </a:rPr>
              <a:t>für Länder durch Verwendung </a:t>
            </a:r>
            <a:r>
              <a:rPr lang="de-DE" sz="1200" b="1">
                <a:solidFill>
                  <a:srgbClr val="003063"/>
                </a:solidFill>
                <a:ea typeface="ＭＳ Ｐゴシック" panose="020B0600070205080204" pitchFamily="34" charset="-128"/>
              </a:rPr>
              <a:t>einheitlicher Vertragsbedingungen</a:t>
            </a:r>
            <a:endParaRPr lang="de-DE" sz="1200">
              <a:solidFill>
                <a:srgbClr val="003063"/>
              </a:solidFill>
            </a:endParaRPr>
          </a:p>
        </p:txBody>
      </p:sp>
      <p:grpSp>
        <p:nvGrpSpPr>
          <p:cNvPr id="88" name="CheckmarkBlue 14">
            <a:extLst>
              <a:ext uri="{FF2B5EF4-FFF2-40B4-BE49-F238E27FC236}">
                <a16:creationId xmlns:a16="http://schemas.microsoft.com/office/drawing/2014/main" id="{9CB3922D-3A9C-4D56-A227-3E1DD6AC22C7}"/>
              </a:ext>
            </a:extLst>
          </p:cNvPr>
          <p:cNvGrpSpPr>
            <a:grpSpLocks noChangeAspect="1"/>
          </p:cNvGrpSpPr>
          <p:nvPr>
            <p:custDataLst>
              <p:tags r:id="rId16"/>
            </p:custDataLst>
          </p:nvPr>
        </p:nvGrpSpPr>
        <p:grpSpPr>
          <a:xfrm>
            <a:off x="429074" y="3731959"/>
            <a:ext cx="297171" cy="297171"/>
            <a:chOff x="1016000" y="1016000"/>
            <a:chExt cx="396228" cy="396228"/>
          </a:xfrm>
        </p:grpSpPr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9FB3B33F-2C8C-4385-9935-5E187247021D}"/>
                </a:ext>
              </a:extLst>
            </p:cNvPr>
            <p:cNvSpPr/>
            <p:nvPr/>
          </p:nvSpPr>
          <p:spPr>
            <a:xfrm>
              <a:off x="1016000" y="1016000"/>
              <a:ext cx="396228" cy="396228"/>
            </a:xfrm>
            <a:prstGeom prst="ellipse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225"/>
                </a:spcBef>
                <a:spcAft>
                  <a:spcPts val="225"/>
                </a:spcAft>
              </a:pPr>
              <a:endParaRPr lang="de-DE" sz="1200" dirty="0" err="1">
                <a:solidFill>
                  <a:srgbClr val="FFFFFF"/>
                </a:solidFill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AF38559D-A8A7-4B90-B218-7D10706779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2776" y="1123650"/>
              <a:ext cx="175990" cy="182743"/>
            </a:xfrm>
            <a:custGeom>
              <a:avLst/>
              <a:gdLst/>
              <a:ahLst/>
              <a:cxnLst/>
              <a:rect l="0" t="0" r="0" b="0"/>
              <a:pathLst>
                <a:path w="176263" h="183026">
                  <a:moveTo>
                    <a:pt x="66335" y="183025"/>
                  </a:moveTo>
                  <a:lnTo>
                    <a:pt x="65208" y="183025"/>
                  </a:lnTo>
                  <a:lnTo>
                    <a:pt x="64121" y="182624"/>
                  </a:lnTo>
                  <a:lnTo>
                    <a:pt x="63276" y="181858"/>
                  </a:lnTo>
                  <a:lnTo>
                    <a:pt x="2093" y="127518"/>
                  </a:lnTo>
                  <a:lnTo>
                    <a:pt x="201" y="125827"/>
                  </a:lnTo>
                  <a:lnTo>
                    <a:pt x="0" y="122889"/>
                  </a:lnTo>
                  <a:lnTo>
                    <a:pt x="1691" y="120997"/>
                  </a:lnTo>
                  <a:lnTo>
                    <a:pt x="3381" y="119065"/>
                  </a:lnTo>
                  <a:lnTo>
                    <a:pt x="6319" y="118904"/>
                  </a:lnTo>
                  <a:lnTo>
                    <a:pt x="8211" y="120596"/>
                  </a:lnTo>
                  <a:lnTo>
                    <a:pt x="65248" y="171230"/>
                  </a:lnTo>
                  <a:lnTo>
                    <a:pt x="167004" y="2898"/>
                  </a:lnTo>
                  <a:lnTo>
                    <a:pt x="168332" y="725"/>
                  </a:lnTo>
                  <a:lnTo>
                    <a:pt x="171190" y="0"/>
                  </a:lnTo>
                  <a:lnTo>
                    <a:pt x="173364" y="1329"/>
                  </a:lnTo>
                  <a:lnTo>
                    <a:pt x="175537" y="2657"/>
                  </a:lnTo>
                  <a:lnTo>
                    <a:pt x="176262" y="5514"/>
                  </a:lnTo>
                  <a:lnTo>
                    <a:pt x="174933" y="7687"/>
                  </a:lnTo>
                  <a:lnTo>
                    <a:pt x="70279" y="180811"/>
                  </a:lnTo>
                  <a:lnTo>
                    <a:pt x="69555" y="181978"/>
                  </a:lnTo>
                  <a:lnTo>
                    <a:pt x="68387" y="182784"/>
                  </a:lnTo>
                  <a:lnTo>
                    <a:pt x="67020" y="182986"/>
                  </a:lnTo>
                  <a:lnTo>
                    <a:pt x="66777" y="183025"/>
                  </a:lnTo>
                  <a:lnTo>
                    <a:pt x="66576" y="183025"/>
                  </a:lnTo>
                  <a:close/>
                </a:path>
              </a:pathLst>
            </a:custGeom>
            <a:solidFill>
              <a:schemeClr val="bg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225"/>
                </a:spcBef>
                <a:spcAft>
                  <a:spcPts val="225"/>
                </a:spcAft>
              </a:pPr>
              <a:endParaRPr lang="de-DE" sz="1200" dirty="0" err="1">
                <a:solidFill>
                  <a:srgbClr val="FFFFFF"/>
                </a:solidFill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82A865E0-90FF-44E3-A8D8-7687404315A3}"/>
              </a:ext>
            </a:extLst>
          </p:cNvPr>
          <p:cNvSpPr txBox="1">
            <a:spLocks/>
          </p:cNvSpPr>
          <p:nvPr/>
        </p:nvSpPr>
        <p:spPr>
          <a:xfrm>
            <a:off x="853405" y="3731959"/>
            <a:ext cx="1918371" cy="553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182880" lvl="1" indent="-18288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 typeface="Wingdings" panose="05000000000000000000" pitchFamily="2" charset="2"/>
              <a:buChar char=""/>
              <a:defRPr lang="en-US" sz="1600" dirty="0"/>
            </a:lvl2pPr>
            <a:lvl3pPr marL="365760" lvl="2" indent="-18288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 typeface="Wingdings" panose="05000000000000000000" pitchFamily="2" charset="2"/>
              <a:buChar char=""/>
              <a:defRPr lang="en-US" sz="1600" dirty="0"/>
            </a:lvl3pPr>
            <a:lvl4pPr marL="548640" lvl="3" indent="-18288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 typeface="Wingdings" panose="05000000000000000000" pitchFamily="2" charset="2"/>
              <a:buChar char=""/>
              <a:defRPr lang="en-US" sz="1600" dirty="0"/>
            </a:lvl4pPr>
            <a:lvl5pPr marL="731520" lvl="4" indent="-18288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 typeface="Wingdings" panose="05000000000000000000" pitchFamily="2" charset="2"/>
              <a:buChar char="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>
              <a:buClr>
                <a:srgbClr val="003063"/>
              </a:buClr>
            </a:pPr>
            <a:r>
              <a:rPr lang="de-DE" sz="1200" b="1">
                <a:solidFill>
                  <a:srgbClr val="003063"/>
                </a:solidFill>
                <a:ea typeface="ＭＳ Ｐゴシック" panose="020B0600070205080204" pitchFamily="34" charset="-128"/>
              </a:rPr>
              <a:t>Schnellere Umsetzung,</a:t>
            </a:r>
            <a:r>
              <a:rPr lang="de-DE" sz="1200">
                <a:solidFill>
                  <a:srgbClr val="003063"/>
                </a:solidFill>
                <a:ea typeface="ＭＳ Ｐゴシック" panose="020B0600070205080204" pitchFamily="34" charset="-128"/>
              </a:rPr>
              <a:t> da keine multilateralen Ver-handlungen notwendig</a:t>
            </a:r>
            <a:endParaRPr lang="de-DE" sz="1200">
              <a:solidFill>
                <a:srgbClr val="003063"/>
              </a:solidFill>
            </a:endParaRP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FAA9F1EE-5013-4216-B25B-8D53BF47CB53}"/>
              </a:ext>
            </a:extLst>
          </p:cNvPr>
          <p:cNvCxnSpPr/>
          <p:nvPr/>
        </p:nvCxnSpPr>
        <p:spPr>
          <a:xfrm>
            <a:off x="4310464" y="2692805"/>
            <a:ext cx="263504" cy="0"/>
          </a:xfrm>
          <a:prstGeom prst="straightConnector1">
            <a:avLst/>
          </a:prstGeom>
          <a:ln w="6350" cap="flat">
            <a:solidFill>
              <a:schemeClr val="tx1"/>
            </a:solidFill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83148F24-84EE-410D-B3B3-CED8AD44CA96}"/>
              </a:ext>
            </a:extLst>
          </p:cNvPr>
          <p:cNvCxnSpPr>
            <a:cxnSpLocks/>
          </p:cNvCxnSpPr>
          <p:nvPr/>
        </p:nvCxnSpPr>
        <p:spPr>
          <a:xfrm flipH="1">
            <a:off x="4310464" y="3838859"/>
            <a:ext cx="263504" cy="0"/>
          </a:xfrm>
          <a:prstGeom prst="straightConnector1">
            <a:avLst/>
          </a:prstGeom>
          <a:ln w="6350" cap="flat">
            <a:solidFill>
              <a:schemeClr val="tx1"/>
            </a:solidFill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01F5B3AA-47DB-44F7-937D-431EFD64B8B3}"/>
              </a:ext>
            </a:extLst>
          </p:cNvPr>
          <p:cNvCxnSpPr>
            <a:cxnSpLocks/>
          </p:cNvCxnSpPr>
          <p:nvPr/>
        </p:nvCxnSpPr>
        <p:spPr>
          <a:xfrm rot="5400000">
            <a:off x="5014787" y="3291749"/>
            <a:ext cx="263504" cy="0"/>
          </a:xfrm>
          <a:prstGeom prst="straightConnector1">
            <a:avLst/>
          </a:prstGeom>
          <a:ln w="6350" cap="flat">
            <a:solidFill>
              <a:schemeClr val="tx1"/>
            </a:solidFill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rackerNum 19">
            <a:extLst>
              <a:ext uri="{FF2B5EF4-FFF2-40B4-BE49-F238E27FC236}">
                <a16:creationId xmlns:a16="http://schemas.microsoft.com/office/drawing/2014/main" id="{188BADC9-DF1B-43E7-975B-17AFD4133AE7}"/>
              </a:ext>
            </a:extLst>
          </p:cNvPr>
          <p:cNvSpPr/>
          <p:nvPr>
            <p:custDataLst>
              <p:tags r:id="rId17"/>
            </p:custDataLst>
          </p:nvPr>
        </p:nvSpPr>
        <p:spPr bwMode="gray">
          <a:xfrm>
            <a:off x="4340883" y="2431527"/>
            <a:ext cx="202666" cy="201082"/>
          </a:xfrm>
          <a:prstGeom prst="ellipse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1"/>
          <a:lstStyle/>
          <a:p>
            <a:pPr algn="ctr" defTabSz="914378" fontAlgn="base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defRPr/>
            </a:pPr>
            <a:r>
              <a:rPr lang="de-DE" sz="1200" b="1" dirty="0">
                <a:solidFill>
                  <a:srgbClr val="003063"/>
                </a:solidFill>
                <a:ea typeface="ＭＳ Ｐゴシック"/>
              </a:rPr>
              <a:t>A</a:t>
            </a:r>
          </a:p>
        </p:txBody>
      </p:sp>
      <p:sp>
        <p:nvSpPr>
          <p:cNvPr id="94" name="TrackerNum 19">
            <a:extLst>
              <a:ext uri="{FF2B5EF4-FFF2-40B4-BE49-F238E27FC236}">
                <a16:creationId xmlns:a16="http://schemas.microsoft.com/office/drawing/2014/main" id="{F77BF83B-B788-4A65-B128-AD06575123BF}"/>
              </a:ext>
            </a:extLst>
          </p:cNvPr>
          <p:cNvSpPr/>
          <p:nvPr>
            <p:custDataLst>
              <p:tags r:id="rId18"/>
            </p:custDataLst>
          </p:nvPr>
        </p:nvSpPr>
        <p:spPr bwMode="gray">
          <a:xfrm>
            <a:off x="4340883" y="3577580"/>
            <a:ext cx="202666" cy="201082"/>
          </a:xfrm>
          <a:prstGeom prst="ellipse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1"/>
          <a:lstStyle/>
          <a:p>
            <a:pPr algn="ctr" defTabSz="914378" fontAlgn="base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defRPr/>
            </a:pPr>
            <a:r>
              <a:rPr lang="de-DE" sz="1200" b="1" dirty="0">
                <a:solidFill>
                  <a:srgbClr val="003063"/>
                </a:solidFill>
                <a:ea typeface="ＭＳ Ｐゴシック"/>
              </a:rPr>
              <a:t>C</a:t>
            </a:r>
          </a:p>
        </p:txBody>
      </p:sp>
      <p:sp>
        <p:nvSpPr>
          <p:cNvPr id="95" name="TrackerNum 19">
            <a:extLst>
              <a:ext uri="{FF2B5EF4-FFF2-40B4-BE49-F238E27FC236}">
                <a16:creationId xmlns:a16="http://schemas.microsoft.com/office/drawing/2014/main" id="{EAC825B4-9BA1-4270-A5C8-26CA60123D30}"/>
              </a:ext>
            </a:extLst>
          </p:cNvPr>
          <p:cNvSpPr/>
          <p:nvPr>
            <p:custDataLst>
              <p:tags r:id="rId19"/>
            </p:custDataLst>
          </p:nvPr>
        </p:nvSpPr>
        <p:spPr bwMode="gray">
          <a:xfrm>
            <a:off x="4880218" y="3191208"/>
            <a:ext cx="202666" cy="201082"/>
          </a:xfrm>
          <a:prstGeom prst="ellipse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1"/>
          <a:lstStyle/>
          <a:p>
            <a:pPr algn="ctr" defTabSz="914378" fontAlgn="base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defRPr/>
            </a:pPr>
            <a:r>
              <a:rPr lang="de-DE" sz="1200" b="1" dirty="0">
                <a:solidFill>
                  <a:srgbClr val="003063"/>
                </a:solidFill>
                <a:ea typeface="ＭＳ Ｐゴシック"/>
              </a:rPr>
              <a:t>B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F3C4511-402D-4592-BBEB-93FCFFE38E59}"/>
              </a:ext>
            </a:extLst>
          </p:cNvPr>
          <p:cNvSpPr txBox="1"/>
          <p:nvPr/>
        </p:nvSpPr>
        <p:spPr>
          <a:xfrm>
            <a:off x="7387468" y="1722416"/>
            <a:ext cx="1340480" cy="184665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182880" lvl="1" indent="-18288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 typeface="Wingdings" panose="05000000000000000000" pitchFamily="2" charset="2"/>
              <a:buChar char=""/>
              <a:defRPr lang="en-US" sz="1600" dirty="0"/>
            </a:lvl2pPr>
            <a:lvl3pPr marL="365760" lvl="2" indent="-18288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 typeface="Wingdings" panose="05000000000000000000" pitchFamily="2" charset="2"/>
              <a:buChar char=""/>
              <a:defRPr lang="en-US" sz="1600" dirty="0"/>
            </a:lvl3pPr>
            <a:lvl4pPr marL="548640" lvl="3" indent="-18288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 typeface="Wingdings" panose="05000000000000000000" pitchFamily="2" charset="2"/>
              <a:buChar char=""/>
              <a:defRPr lang="en-US" sz="1600" dirty="0"/>
            </a:lvl4pPr>
            <a:lvl5pPr marL="731520" lvl="4" indent="-18288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 typeface="Wingdings" panose="05000000000000000000" pitchFamily="2" charset="2"/>
              <a:buChar char="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>
              <a:buClr>
                <a:srgbClr val="003063"/>
              </a:buClr>
            </a:pPr>
            <a:r>
              <a:rPr lang="de-DE" sz="1500" dirty="0">
                <a:solidFill>
                  <a:srgbClr val="003063"/>
                </a:solidFill>
                <a:ea typeface="ＭＳ Ｐゴシック" panose="020B0600070205080204" pitchFamily="34" charset="-128"/>
              </a:rPr>
              <a:t>Zentrale Fragen werden über </a:t>
            </a:r>
            <a:r>
              <a:rPr lang="de-DE" sz="1500" b="1" dirty="0">
                <a:solidFill>
                  <a:srgbClr val="003063"/>
                </a:solidFill>
                <a:ea typeface="ＭＳ Ｐゴシック" panose="020B0600070205080204" pitchFamily="34" charset="-128"/>
              </a:rPr>
              <a:t>AGB des FIT-Stores vor die Klammer gezogen </a:t>
            </a:r>
            <a:r>
              <a:rPr lang="de-DE" sz="1500" dirty="0">
                <a:solidFill>
                  <a:srgbClr val="003063"/>
                </a:solidFill>
                <a:ea typeface="ＭＳ Ｐゴシック" panose="020B0600070205080204" pitchFamily="34" charset="-128"/>
              </a:rPr>
              <a:t>und einheitlich geregelt</a:t>
            </a: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4DB3BB36-BEA5-4AAC-A029-54094F3DC63B}"/>
              </a:ext>
            </a:extLst>
          </p:cNvPr>
          <p:cNvCxnSpPr>
            <a:cxnSpLocks/>
          </p:cNvCxnSpPr>
          <p:nvPr/>
        </p:nvCxnSpPr>
        <p:spPr>
          <a:xfrm>
            <a:off x="7310928" y="1291723"/>
            <a:ext cx="0" cy="3378575"/>
          </a:xfrm>
          <a:prstGeom prst="line">
            <a:avLst/>
          </a:prstGeom>
          <a:ln w="12700" cap="flat">
            <a:solidFill>
              <a:srgbClr val="7F7F7F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0" name="Gruppieren 59">
            <a:extLst>
              <a:ext uri="{FF2B5EF4-FFF2-40B4-BE49-F238E27FC236}">
                <a16:creationId xmlns:a16="http://schemas.microsoft.com/office/drawing/2014/main" id="{03C71E32-247F-4264-8415-2DA2BB7467D6}"/>
              </a:ext>
            </a:extLst>
          </p:cNvPr>
          <p:cNvGrpSpPr/>
          <p:nvPr/>
        </p:nvGrpSpPr>
        <p:grpSpPr>
          <a:xfrm>
            <a:off x="139010" y="115285"/>
            <a:ext cx="8865979" cy="324000"/>
            <a:chOff x="139010" y="128538"/>
            <a:chExt cx="8865979" cy="324000"/>
          </a:xfrm>
        </p:grpSpPr>
        <p:sp>
          <p:nvSpPr>
            <p:cNvPr id="62" name="Rechteck 3">
              <a:extLst>
                <a:ext uri="{FF2B5EF4-FFF2-40B4-BE49-F238E27FC236}">
                  <a16:creationId xmlns:a16="http://schemas.microsoft.com/office/drawing/2014/main" id="{ACCA52F4-93A6-43BA-9145-76C4A01ACD0E}"/>
                </a:ext>
              </a:extLst>
            </p:cNvPr>
            <p:cNvSpPr/>
            <p:nvPr/>
          </p:nvSpPr>
          <p:spPr>
            <a:xfrm>
              <a:off x="139010" y="128538"/>
              <a:ext cx="8865979" cy="324000"/>
            </a:xfrm>
            <a:prstGeom prst="rect">
              <a:avLst/>
            </a:prstGeom>
            <a:solidFill>
              <a:schemeClr val="accent1"/>
            </a:solidFill>
            <a:ln w="3175">
              <a:solidFill>
                <a:schemeClr val="accent1"/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anchor="ctr"/>
            <a:lstStyle/>
            <a:p>
              <a:r>
                <a:rPr lang="de-DE" sz="1400" b="1" dirty="0">
                  <a:ea typeface="Times New Roman" panose="02020603050405020304" pitchFamily="18" charset="0"/>
                  <a:cs typeface="Calibri" panose="020F0502020204030204" pitchFamily="34" charset="0"/>
                </a:rPr>
                <a:t>                    </a:t>
              </a:r>
              <a:r>
                <a:rPr lang="de-DE" sz="1400" dirty="0">
                  <a:ea typeface="Times New Roman" panose="02020603050405020304" pitchFamily="18" charset="0"/>
                  <a:cs typeface="Calibri" panose="020F0502020204030204" pitchFamily="34" charset="0"/>
                </a:rPr>
                <a:t>Rechtliche Dimension - Eckpfeiler der Zusammenarbeit </a:t>
              </a:r>
            </a:p>
          </p:txBody>
        </p:sp>
        <p:pic>
          <p:nvPicPr>
            <p:cNvPr id="63" name="CustomIcon">
              <a:extLst>
                <a:ext uri="{FF2B5EF4-FFF2-40B4-BE49-F238E27FC236}">
                  <a16:creationId xmlns:a16="http://schemas.microsoft.com/office/drawing/2014/main" id="{A7FB2490-9F9A-4EEE-8657-C9F3ADC8C9A5}"/>
                </a:ext>
              </a:extLst>
            </p:cNvPr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3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/>
            </a:stretch>
          </p:blipFill>
          <p:spPr>
            <a:xfrm>
              <a:off x="684348" y="152035"/>
              <a:ext cx="252000" cy="252000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8709778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2">
            <a:extLst>
              <a:ext uri="{FF2B5EF4-FFF2-40B4-BE49-F238E27FC236}">
                <a16:creationId xmlns:a16="http://schemas.microsoft.com/office/drawing/2014/main" id="{7D4B4651-0E26-4CA5-98F1-4ABE87A2975E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139010" y="630352"/>
            <a:ext cx="8865979" cy="746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>
                <a:solidFill>
                  <a:schemeClr val="tx2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t" anchorCtr="0">
            <a:noAutofit/>
          </a:bodyPr>
          <a:lstStyle/>
          <a:p>
            <a:r>
              <a:rPr lang="de-DE" dirty="0">
                <a:cs typeface="Arial" panose="020B0604020202020204" pitchFamily="34" charset="0"/>
              </a:rPr>
              <a:t>Der FIT-Store wurde in der 32. Sitzung des IT-Planungsrats </a:t>
            </a:r>
            <a:br>
              <a:rPr lang="de-DE" dirty="0">
                <a:cs typeface="Arial" panose="020B0604020202020204" pitchFamily="34" charset="0"/>
              </a:rPr>
            </a:br>
            <a:r>
              <a:rPr lang="de-DE" dirty="0">
                <a:cs typeface="Arial" panose="020B0604020202020204" pitchFamily="34" charset="0"/>
              </a:rPr>
              <a:t>vom 24. Juni 2020 beschlossen</a:t>
            </a:r>
          </a:p>
        </p:txBody>
      </p:sp>
      <p:sp>
        <p:nvSpPr>
          <p:cNvPr id="6" name="Freeform 58">
            <a:extLst>
              <a:ext uri="{FF2B5EF4-FFF2-40B4-BE49-F238E27FC236}">
                <a16:creationId xmlns:a16="http://schemas.microsoft.com/office/drawing/2014/main" id="{C841C6D3-9275-4474-9F7D-E898CE8F0284}"/>
              </a:ext>
            </a:extLst>
          </p:cNvPr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487361" y="1569049"/>
            <a:ext cx="8323521" cy="2293128"/>
          </a:xfrm>
          <a:custGeom>
            <a:avLst/>
            <a:gdLst>
              <a:gd name="connsiteX0" fmla="*/ 0 w 4538725"/>
              <a:gd name="connsiteY0" fmla="*/ 0 h 2223497"/>
              <a:gd name="connsiteX1" fmla="*/ 4538725 w 4538725"/>
              <a:gd name="connsiteY1" fmla="*/ 0 h 2223497"/>
              <a:gd name="connsiteX2" fmla="*/ 4538725 w 4538725"/>
              <a:gd name="connsiteY2" fmla="*/ 200711 h 2223497"/>
              <a:gd name="connsiteX3" fmla="*/ 4538725 w 4538725"/>
              <a:gd name="connsiteY3" fmla="*/ 575726 h 2223497"/>
              <a:gd name="connsiteX4" fmla="*/ 4538725 w 4538725"/>
              <a:gd name="connsiteY4" fmla="*/ 1879807 h 2223497"/>
              <a:gd name="connsiteX5" fmla="*/ 4538725 w 4538725"/>
              <a:gd name="connsiteY5" fmla="*/ 1964023 h 2223497"/>
              <a:gd name="connsiteX6" fmla="*/ 4438573 w 4538725"/>
              <a:gd name="connsiteY6" fmla="*/ 2011821 h 2223497"/>
              <a:gd name="connsiteX7" fmla="*/ 4368011 w 4538725"/>
              <a:gd name="connsiteY7" fmla="*/ 1995888 h 2223497"/>
              <a:gd name="connsiteX8" fmla="*/ 4258754 w 4538725"/>
              <a:gd name="connsiteY8" fmla="*/ 1954918 h 2223497"/>
              <a:gd name="connsiteX9" fmla="*/ 4135839 w 4538725"/>
              <a:gd name="connsiteY9" fmla="*/ 1948090 h 2223497"/>
              <a:gd name="connsiteX10" fmla="*/ 4097144 w 4538725"/>
              <a:gd name="connsiteY10" fmla="*/ 1982231 h 2223497"/>
              <a:gd name="connsiteX11" fmla="*/ 4008373 w 4538725"/>
              <a:gd name="connsiteY11" fmla="*/ 1957194 h 2223497"/>
              <a:gd name="connsiteX12" fmla="*/ 3944639 w 4538725"/>
              <a:gd name="connsiteY12" fmla="*/ 1957194 h 2223497"/>
              <a:gd name="connsiteX13" fmla="*/ 3899115 w 4538725"/>
              <a:gd name="connsiteY13" fmla="*/ 2018649 h 2223497"/>
              <a:gd name="connsiteX14" fmla="*/ 3817173 w 4538725"/>
              <a:gd name="connsiteY14" fmla="*/ 1998164 h 2223497"/>
              <a:gd name="connsiteX15" fmla="*/ 3753439 w 4538725"/>
              <a:gd name="connsiteY15" fmla="*/ 1995888 h 2223497"/>
              <a:gd name="connsiteX16" fmla="*/ 3719296 w 4538725"/>
              <a:gd name="connsiteY16" fmla="*/ 2023201 h 2223497"/>
              <a:gd name="connsiteX17" fmla="*/ 3653287 w 4538725"/>
              <a:gd name="connsiteY17" fmla="*/ 1991336 h 2223497"/>
              <a:gd name="connsiteX18" fmla="*/ 3557687 w 4538725"/>
              <a:gd name="connsiteY18" fmla="*/ 1989060 h 2223497"/>
              <a:gd name="connsiteX19" fmla="*/ 3480296 w 4538725"/>
              <a:gd name="connsiteY19" fmla="*/ 2030029 h 2223497"/>
              <a:gd name="connsiteX20" fmla="*/ 3421115 w 4538725"/>
              <a:gd name="connsiteY20" fmla="*/ 1989060 h 2223497"/>
              <a:gd name="connsiteX21" fmla="*/ 3323239 w 4538725"/>
              <a:gd name="connsiteY21" fmla="*/ 1989060 h 2223497"/>
              <a:gd name="connsiteX22" fmla="*/ 3316411 w 4538725"/>
              <a:gd name="connsiteY22" fmla="*/ 2045962 h 2223497"/>
              <a:gd name="connsiteX23" fmla="*/ 3159353 w 4538725"/>
              <a:gd name="connsiteY23" fmla="*/ 2043686 h 2223497"/>
              <a:gd name="connsiteX24" fmla="*/ 3138868 w 4538725"/>
              <a:gd name="connsiteY24" fmla="*/ 2084656 h 2223497"/>
              <a:gd name="connsiteX25" fmla="*/ 3070582 w 4538725"/>
              <a:gd name="connsiteY25" fmla="*/ 2077827 h 2223497"/>
              <a:gd name="connsiteX26" fmla="*/ 2995468 w 4538725"/>
              <a:gd name="connsiteY26" fmla="*/ 2057342 h 2223497"/>
              <a:gd name="connsiteX27" fmla="*/ 2927182 w 4538725"/>
              <a:gd name="connsiteY27" fmla="*/ 2086932 h 2223497"/>
              <a:gd name="connsiteX28" fmla="*/ 2786058 w 4538725"/>
              <a:gd name="connsiteY28" fmla="*/ 2036858 h 2223497"/>
              <a:gd name="connsiteX29" fmla="*/ 2729153 w 4538725"/>
              <a:gd name="connsiteY29" fmla="*/ 2050514 h 2223497"/>
              <a:gd name="connsiteX30" fmla="*/ 2676801 w 4538725"/>
              <a:gd name="connsiteY30" fmla="*/ 2073275 h 2223497"/>
              <a:gd name="connsiteX31" fmla="*/ 2408210 w 4538725"/>
              <a:gd name="connsiteY31" fmla="*/ 1998164 h 2223497"/>
              <a:gd name="connsiteX32" fmla="*/ 2280744 w 4538725"/>
              <a:gd name="connsiteY32" fmla="*/ 2030029 h 2223497"/>
              <a:gd name="connsiteX33" fmla="*/ 2219286 w 4538725"/>
              <a:gd name="connsiteY33" fmla="*/ 2004992 h 2223497"/>
              <a:gd name="connsiteX34" fmla="*/ 2196525 w 4538725"/>
              <a:gd name="connsiteY34" fmla="*/ 2023201 h 2223497"/>
              <a:gd name="connsiteX35" fmla="*/ 2144172 w 4538725"/>
              <a:gd name="connsiteY35" fmla="*/ 1995888 h 2223497"/>
              <a:gd name="connsiteX36" fmla="*/ 2087267 w 4538725"/>
              <a:gd name="connsiteY36" fmla="*/ 2016373 h 2223497"/>
              <a:gd name="connsiteX37" fmla="*/ 2018982 w 4538725"/>
              <a:gd name="connsiteY37" fmla="*/ 2050514 h 2223497"/>
              <a:gd name="connsiteX38" fmla="*/ 1984839 w 4538725"/>
              <a:gd name="connsiteY38" fmla="*/ 2050514 h 2223497"/>
              <a:gd name="connsiteX39" fmla="*/ 1971182 w 4538725"/>
              <a:gd name="connsiteY39" fmla="*/ 2080103 h 2223497"/>
              <a:gd name="connsiteX40" fmla="*/ 1905172 w 4538725"/>
              <a:gd name="connsiteY40" fmla="*/ 2080103 h 2223497"/>
              <a:gd name="connsiteX41" fmla="*/ 1864201 w 4538725"/>
              <a:gd name="connsiteY41" fmla="*/ 2105140 h 2223497"/>
              <a:gd name="connsiteX42" fmla="*/ 1814124 w 4538725"/>
              <a:gd name="connsiteY42" fmla="*/ 2059619 h 2223497"/>
              <a:gd name="connsiteX43" fmla="*/ 1782258 w 4538725"/>
              <a:gd name="connsiteY43" fmla="*/ 2070999 h 2223497"/>
              <a:gd name="connsiteX44" fmla="*/ 1734458 w 4538725"/>
              <a:gd name="connsiteY44" fmla="*/ 2039134 h 2223497"/>
              <a:gd name="connsiteX45" fmla="*/ 1700315 w 4538725"/>
              <a:gd name="connsiteY45" fmla="*/ 2066447 h 2223497"/>
              <a:gd name="connsiteX46" fmla="*/ 1657067 w 4538725"/>
              <a:gd name="connsiteY46" fmla="*/ 2043686 h 2223497"/>
              <a:gd name="connsiteX47" fmla="*/ 1638858 w 4538725"/>
              <a:gd name="connsiteY47" fmla="*/ 2100588 h 2223497"/>
              <a:gd name="connsiteX48" fmla="*/ 1577400 w 4538725"/>
              <a:gd name="connsiteY48" fmla="*/ 2105140 h 2223497"/>
              <a:gd name="connsiteX49" fmla="*/ 1536429 w 4538725"/>
              <a:gd name="connsiteY49" fmla="*/ 2125625 h 2223497"/>
              <a:gd name="connsiteX50" fmla="*/ 1515943 w 4538725"/>
              <a:gd name="connsiteY50" fmla="*/ 2111969 h 2223497"/>
              <a:gd name="connsiteX51" fmla="*/ 1459039 w 4538725"/>
              <a:gd name="connsiteY51" fmla="*/ 2132454 h 2223497"/>
              <a:gd name="connsiteX52" fmla="*/ 1440829 w 4538725"/>
              <a:gd name="connsiteY52" fmla="*/ 2114245 h 2223497"/>
              <a:gd name="connsiteX53" fmla="*/ 1411239 w 4538725"/>
              <a:gd name="connsiteY53" fmla="*/ 2127901 h 2223497"/>
              <a:gd name="connsiteX54" fmla="*/ 1377096 w 4538725"/>
              <a:gd name="connsiteY54" fmla="*/ 2148386 h 2223497"/>
              <a:gd name="connsiteX55" fmla="*/ 1331572 w 4538725"/>
              <a:gd name="connsiteY55" fmla="*/ 2139282 h 2223497"/>
              <a:gd name="connsiteX56" fmla="*/ 1311086 w 4538725"/>
              <a:gd name="connsiteY56" fmla="*/ 2155214 h 2223497"/>
              <a:gd name="connsiteX57" fmla="*/ 1229143 w 4538725"/>
              <a:gd name="connsiteY57" fmla="*/ 2134730 h 2223497"/>
              <a:gd name="connsiteX58" fmla="*/ 1151753 w 4538725"/>
              <a:gd name="connsiteY58" fmla="*/ 2139282 h 2223497"/>
              <a:gd name="connsiteX59" fmla="*/ 1069810 w 4538725"/>
              <a:gd name="connsiteY59" fmla="*/ 2173423 h 2223497"/>
              <a:gd name="connsiteX60" fmla="*/ 901372 w 4538725"/>
              <a:gd name="connsiteY60" fmla="*/ 2127901 h 2223497"/>
              <a:gd name="connsiteX61" fmla="*/ 796667 w 4538725"/>
              <a:gd name="connsiteY61" fmla="*/ 2162043 h 2223497"/>
              <a:gd name="connsiteX62" fmla="*/ 666924 w 4538725"/>
              <a:gd name="connsiteY62" fmla="*/ 2146110 h 2223497"/>
              <a:gd name="connsiteX63" fmla="*/ 544010 w 4538725"/>
              <a:gd name="connsiteY63" fmla="*/ 2193908 h 2223497"/>
              <a:gd name="connsiteX64" fmla="*/ 489381 w 4538725"/>
              <a:gd name="connsiteY64" fmla="*/ 2168871 h 2223497"/>
              <a:gd name="connsiteX65" fmla="*/ 455238 w 4538725"/>
              <a:gd name="connsiteY65" fmla="*/ 2182528 h 2223497"/>
              <a:gd name="connsiteX66" fmla="*/ 407438 w 4538725"/>
              <a:gd name="connsiteY66" fmla="*/ 2182528 h 2223497"/>
              <a:gd name="connsiteX67" fmla="*/ 375572 w 4538725"/>
              <a:gd name="connsiteY67" fmla="*/ 2216669 h 2223497"/>
              <a:gd name="connsiteX68" fmla="*/ 218515 w 4538725"/>
              <a:gd name="connsiteY68" fmla="*/ 2209841 h 2223497"/>
              <a:gd name="connsiteX69" fmla="*/ 188924 w 4538725"/>
              <a:gd name="connsiteY69" fmla="*/ 2223497 h 2223497"/>
              <a:gd name="connsiteX70" fmla="*/ 157057 w 4538725"/>
              <a:gd name="connsiteY70" fmla="*/ 2196184 h 2223497"/>
              <a:gd name="connsiteX71" fmla="*/ 113810 w 4538725"/>
              <a:gd name="connsiteY71" fmla="*/ 2203012 h 2223497"/>
              <a:gd name="connsiteX72" fmla="*/ 79667 w 4538725"/>
              <a:gd name="connsiteY72" fmla="*/ 2180251 h 2223497"/>
              <a:gd name="connsiteX73" fmla="*/ 0 w 4538725"/>
              <a:gd name="connsiteY73" fmla="*/ 2180251 h 2223497"/>
              <a:gd name="connsiteX74" fmla="*/ 0 w 4538725"/>
              <a:gd name="connsiteY74" fmla="*/ 1879807 h 2223497"/>
              <a:gd name="connsiteX75" fmla="*/ 0 w 4538725"/>
              <a:gd name="connsiteY75" fmla="*/ 575726 h 2223497"/>
              <a:gd name="connsiteX76" fmla="*/ 0 w 4538725"/>
              <a:gd name="connsiteY76" fmla="*/ 200711 h 2223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4538725" h="2223497">
                <a:moveTo>
                  <a:pt x="0" y="0"/>
                </a:moveTo>
                <a:lnTo>
                  <a:pt x="4538725" y="0"/>
                </a:lnTo>
                <a:lnTo>
                  <a:pt x="4538725" y="200711"/>
                </a:lnTo>
                <a:lnTo>
                  <a:pt x="4538725" y="575726"/>
                </a:lnTo>
                <a:lnTo>
                  <a:pt x="4538725" y="1879807"/>
                </a:lnTo>
                <a:lnTo>
                  <a:pt x="4538725" y="1964023"/>
                </a:lnTo>
                <a:lnTo>
                  <a:pt x="4438573" y="2011821"/>
                </a:lnTo>
                <a:lnTo>
                  <a:pt x="4368011" y="1995888"/>
                </a:lnTo>
                <a:lnTo>
                  <a:pt x="4258754" y="1954918"/>
                </a:lnTo>
                <a:lnTo>
                  <a:pt x="4135839" y="1948090"/>
                </a:lnTo>
                <a:lnTo>
                  <a:pt x="4097144" y="1982231"/>
                </a:lnTo>
                <a:lnTo>
                  <a:pt x="4008373" y="1957194"/>
                </a:lnTo>
                <a:lnTo>
                  <a:pt x="3944639" y="1957194"/>
                </a:lnTo>
                <a:lnTo>
                  <a:pt x="3899115" y="2018649"/>
                </a:lnTo>
                <a:lnTo>
                  <a:pt x="3817173" y="1998164"/>
                </a:lnTo>
                <a:lnTo>
                  <a:pt x="3753439" y="1995888"/>
                </a:lnTo>
                <a:lnTo>
                  <a:pt x="3719296" y="2023201"/>
                </a:lnTo>
                <a:lnTo>
                  <a:pt x="3653287" y="1991336"/>
                </a:lnTo>
                <a:lnTo>
                  <a:pt x="3557687" y="1989060"/>
                </a:lnTo>
                <a:lnTo>
                  <a:pt x="3480296" y="2030029"/>
                </a:lnTo>
                <a:lnTo>
                  <a:pt x="3421115" y="1989060"/>
                </a:lnTo>
                <a:lnTo>
                  <a:pt x="3323239" y="1989060"/>
                </a:lnTo>
                <a:lnTo>
                  <a:pt x="3316411" y="2045962"/>
                </a:lnTo>
                <a:lnTo>
                  <a:pt x="3159353" y="2043686"/>
                </a:lnTo>
                <a:lnTo>
                  <a:pt x="3138868" y="2084656"/>
                </a:lnTo>
                <a:lnTo>
                  <a:pt x="3070582" y="2077827"/>
                </a:lnTo>
                <a:lnTo>
                  <a:pt x="2995468" y="2057342"/>
                </a:lnTo>
                <a:lnTo>
                  <a:pt x="2927182" y="2086932"/>
                </a:lnTo>
                <a:lnTo>
                  <a:pt x="2786058" y="2036858"/>
                </a:lnTo>
                <a:lnTo>
                  <a:pt x="2729153" y="2050514"/>
                </a:lnTo>
                <a:lnTo>
                  <a:pt x="2676801" y="2073275"/>
                </a:lnTo>
                <a:lnTo>
                  <a:pt x="2408210" y="1998164"/>
                </a:lnTo>
                <a:lnTo>
                  <a:pt x="2280744" y="2030029"/>
                </a:lnTo>
                <a:lnTo>
                  <a:pt x="2219286" y="2004992"/>
                </a:lnTo>
                <a:lnTo>
                  <a:pt x="2196525" y="2023201"/>
                </a:lnTo>
                <a:lnTo>
                  <a:pt x="2144172" y="1995888"/>
                </a:lnTo>
                <a:lnTo>
                  <a:pt x="2087267" y="2016373"/>
                </a:lnTo>
                <a:lnTo>
                  <a:pt x="2018982" y="2050514"/>
                </a:lnTo>
                <a:lnTo>
                  <a:pt x="1984839" y="2050514"/>
                </a:lnTo>
                <a:lnTo>
                  <a:pt x="1971182" y="2080103"/>
                </a:lnTo>
                <a:lnTo>
                  <a:pt x="1905172" y="2080103"/>
                </a:lnTo>
                <a:lnTo>
                  <a:pt x="1864201" y="2105140"/>
                </a:lnTo>
                <a:lnTo>
                  <a:pt x="1814124" y="2059619"/>
                </a:lnTo>
                <a:lnTo>
                  <a:pt x="1782258" y="2070999"/>
                </a:lnTo>
                <a:lnTo>
                  <a:pt x="1734458" y="2039134"/>
                </a:lnTo>
                <a:lnTo>
                  <a:pt x="1700315" y="2066447"/>
                </a:lnTo>
                <a:lnTo>
                  <a:pt x="1657067" y="2043686"/>
                </a:lnTo>
                <a:lnTo>
                  <a:pt x="1638858" y="2100588"/>
                </a:lnTo>
                <a:lnTo>
                  <a:pt x="1577400" y="2105140"/>
                </a:lnTo>
                <a:lnTo>
                  <a:pt x="1536429" y="2125625"/>
                </a:lnTo>
                <a:lnTo>
                  <a:pt x="1515943" y="2111969"/>
                </a:lnTo>
                <a:lnTo>
                  <a:pt x="1459039" y="2132454"/>
                </a:lnTo>
                <a:lnTo>
                  <a:pt x="1440829" y="2114245"/>
                </a:lnTo>
                <a:lnTo>
                  <a:pt x="1411239" y="2127901"/>
                </a:lnTo>
                <a:lnTo>
                  <a:pt x="1377096" y="2148386"/>
                </a:lnTo>
                <a:lnTo>
                  <a:pt x="1331572" y="2139282"/>
                </a:lnTo>
                <a:lnTo>
                  <a:pt x="1311086" y="2155214"/>
                </a:lnTo>
                <a:lnTo>
                  <a:pt x="1229143" y="2134730"/>
                </a:lnTo>
                <a:lnTo>
                  <a:pt x="1151753" y="2139282"/>
                </a:lnTo>
                <a:lnTo>
                  <a:pt x="1069810" y="2173423"/>
                </a:lnTo>
                <a:lnTo>
                  <a:pt x="901372" y="2127901"/>
                </a:lnTo>
                <a:lnTo>
                  <a:pt x="796667" y="2162043"/>
                </a:lnTo>
                <a:lnTo>
                  <a:pt x="666924" y="2146110"/>
                </a:lnTo>
                <a:lnTo>
                  <a:pt x="544010" y="2193908"/>
                </a:lnTo>
                <a:lnTo>
                  <a:pt x="489381" y="2168871"/>
                </a:lnTo>
                <a:lnTo>
                  <a:pt x="455238" y="2182528"/>
                </a:lnTo>
                <a:lnTo>
                  <a:pt x="407438" y="2182528"/>
                </a:lnTo>
                <a:lnTo>
                  <a:pt x="375572" y="2216669"/>
                </a:lnTo>
                <a:lnTo>
                  <a:pt x="218515" y="2209841"/>
                </a:lnTo>
                <a:lnTo>
                  <a:pt x="188924" y="2223497"/>
                </a:lnTo>
                <a:lnTo>
                  <a:pt x="157057" y="2196184"/>
                </a:lnTo>
                <a:lnTo>
                  <a:pt x="113810" y="2203012"/>
                </a:lnTo>
                <a:lnTo>
                  <a:pt x="79667" y="2180251"/>
                </a:lnTo>
                <a:lnTo>
                  <a:pt x="0" y="2180251"/>
                </a:lnTo>
                <a:lnTo>
                  <a:pt x="0" y="1879807"/>
                </a:lnTo>
                <a:lnTo>
                  <a:pt x="0" y="575726"/>
                </a:lnTo>
                <a:lnTo>
                  <a:pt x="0" y="200711"/>
                </a:lnTo>
                <a:close/>
              </a:path>
            </a:pathLst>
          </a:custGeom>
          <a:solidFill>
            <a:srgbClr val="ECECEC"/>
          </a:solidFill>
          <a:ln>
            <a:noFill/>
          </a:ln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  <a:hlinkClick r:id="rId7"/>
              </a:rPr>
              <a:t>34. Sitzung des IT-Planungsrats vom 17. März 2021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san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Entscheidung 2021/02 - Nachnutzungsmodell FIT Store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Der IT-Planungsrat nimmt die standardisierten SaaS-Vertragsbedingungen (AGB und Vertragsmuster) zur Kenntnis.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Der IT-Planungsrat beschließt die Anwendung der SaaS-Einstellungs-AGB, des SaaS-Einstellungsvertrages, der SaaS-Nachnutzungs-AGB und des SaaS-Nachnutzungsvertrages für Leistungen, die über den FIT-Store zur Nachnutzung zur Verfügung gestellt werden.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Sofern der Beschluss nicht einstimmig getroffen wird, entfaltet er Bindungswirkung im Zuständigkeitsbereich der von den zustimmenden Mitgliedern vertretenen Gebietskörperschaften (§ 8 Absatz 2 Satz 3 GO IT-PLR vom 23.10.2019)</a:t>
            </a:r>
          </a:p>
        </p:txBody>
      </p:sp>
      <p:cxnSp>
        <p:nvCxnSpPr>
          <p:cNvPr id="7" name="Straight Connector 22">
            <a:extLst>
              <a:ext uri="{FF2B5EF4-FFF2-40B4-BE49-F238E27FC236}">
                <a16:creationId xmlns:a16="http://schemas.microsoft.com/office/drawing/2014/main" id="{94165FE9-2E42-48A6-87F1-D443EA0108B0}"/>
              </a:ext>
            </a:extLst>
          </p:cNvPr>
          <p:cNvCxnSpPr>
            <a:cxnSpLocks/>
          </p:cNvCxnSpPr>
          <p:nvPr/>
        </p:nvCxnSpPr>
        <p:spPr>
          <a:xfrm>
            <a:off x="482330" y="3986396"/>
            <a:ext cx="8328552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13">
            <a:extLst>
              <a:ext uri="{FF2B5EF4-FFF2-40B4-BE49-F238E27FC236}">
                <a16:creationId xmlns:a16="http://schemas.microsoft.com/office/drawing/2014/main" id="{E9C9A538-2ECD-47F5-90BA-DCEF16AF6D2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 rot="5400000">
            <a:off x="4482040" y="3781333"/>
            <a:ext cx="329132" cy="410125"/>
            <a:chOff x="4323123" y="2350843"/>
            <a:chExt cx="487002" cy="461468"/>
          </a:xfrm>
        </p:grpSpPr>
        <p:sp>
          <p:nvSpPr>
            <p:cNvPr id="9" name="Rectangle 14">
              <a:extLst>
                <a:ext uri="{FF2B5EF4-FFF2-40B4-BE49-F238E27FC236}">
                  <a16:creationId xmlns:a16="http://schemas.microsoft.com/office/drawing/2014/main" id="{B4B21204-69CC-42D1-819D-EEBA87DE0600}"/>
                </a:ext>
              </a:extLst>
            </p:cNvPr>
            <p:cNvSpPr/>
            <p:nvPr/>
          </p:nvSpPr>
          <p:spPr>
            <a:xfrm>
              <a:off x="4418032" y="2358816"/>
              <a:ext cx="271328" cy="445522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606" dirty="0" err="1">
                <a:solidFill>
                  <a:schemeClr val="bg1"/>
                </a:solidFill>
              </a:endParaRPr>
            </a:p>
          </p:txBody>
        </p:sp>
        <p:grpSp>
          <p:nvGrpSpPr>
            <p:cNvPr id="10" name="Group 16">
              <a:extLst>
                <a:ext uri="{FF2B5EF4-FFF2-40B4-BE49-F238E27FC236}">
                  <a16:creationId xmlns:a16="http://schemas.microsoft.com/office/drawing/2014/main" id="{3CB7633F-F90A-4D37-A380-937062AF0281}"/>
                </a:ext>
              </a:extLst>
            </p:cNvPr>
            <p:cNvGrpSpPr/>
            <p:nvPr>
              <p:custDataLst>
                <p:tags r:id="rId5"/>
              </p:custDataLst>
            </p:nvPr>
          </p:nvGrpSpPr>
          <p:grpSpPr>
            <a:xfrm>
              <a:off x="4323123" y="2350843"/>
              <a:ext cx="487002" cy="461468"/>
              <a:chOff x="2482548" y="1322010"/>
              <a:chExt cx="876601" cy="830640"/>
            </a:xfrm>
          </p:grpSpPr>
          <p:sp>
            <p:nvSpPr>
              <p:cNvPr id="11" name="Freeform 6">
                <a:extLst>
                  <a:ext uri="{FF2B5EF4-FFF2-40B4-BE49-F238E27FC236}">
                    <a16:creationId xmlns:a16="http://schemas.microsoft.com/office/drawing/2014/main" id="{AA34AED6-8337-4869-A517-AA39D6D624C2}"/>
                  </a:ext>
                </a:extLst>
              </p:cNvPr>
              <p:cNvSpPr/>
              <p:nvPr/>
            </p:nvSpPr>
            <p:spPr>
              <a:xfrm>
                <a:off x="2482548" y="1322010"/>
                <a:ext cx="876601" cy="830640"/>
              </a:xfrm>
              <a:custGeom>
                <a:avLst/>
                <a:gdLst>
                  <a:gd name="connsiteX0" fmla="*/ 181216 w 876601"/>
                  <a:gd name="connsiteY0" fmla="*/ 0 h 830640"/>
                  <a:gd name="connsiteX1" fmla="*/ 566112 w 876601"/>
                  <a:gd name="connsiteY1" fmla="*/ 0 h 830640"/>
                  <a:gd name="connsiteX2" fmla="*/ 876601 w 876601"/>
                  <a:gd name="connsiteY2" fmla="*/ 415320 h 830640"/>
                  <a:gd name="connsiteX3" fmla="*/ 566112 w 876601"/>
                  <a:gd name="connsiteY3" fmla="*/ 830640 h 830640"/>
                  <a:gd name="connsiteX4" fmla="*/ 181216 w 876601"/>
                  <a:gd name="connsiteY4" fmla="*/ 830640 h 830640"/>
                  <a:gd name="connsiteX5" fmla="*/ 271413 w 876601"/>
                  <a:gd name="connsiteY5" fmla="*/ 709990 h 830640"/>
                  <a:gd name="connsiteX6" fmla="*/ 0 w 876601"/>
                  <a:gd name="connsiteY6" fmla="*/ 709990 h 830640"/>
                  <a:gd name="connsiteX7" fmla="*/ 216368 w 876601"/>
                  <a:gd name="connsiteY7" fmla="*/ 415320 h 830640"/>
                  <a:gd name="connsiteX8" fmla="*/ 0 w 876601"/>
                  <a:gd name="connsiteY8" fmla="*/ 120650 h 830640"/>
                  <a:gd name="connsiteX9" fmla="*/ 271413 w 876601"/>
                  <a:gd name="connsiteY9" fmla="*/ 120650 h 8306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76601" h="830640">
                    <a:moveTo>
                      <a:pt x="181216" y="0"/>
                    </a:moveTo>
                    <a:lnTo>
                      <a:pt x="566112" y="0"/>
                    </a:lnTo>
                    <a:lnTo>
                      <a:pt x="876601" y="415320"/>
                    </a:lnTo>
                    <a:lnTo>
                      <a:pt x="566112" y="830640"/>
                    </a:lnTo>
                    <a:lnTo>
                      <a:pt x="181216" y="830640"/>
                    </a:lnTo>
                    <a:lnTo>
                      <a:pt x="271413" y="709990"/>
                    </a:lnTo>
                    <a:lnTo>
                      <a:pt x="0" y="709990"/>
                    </a:lnTo>
                    <a:lnTo>
                      <a:pt x="216368" y="415320"/>
                    </a:lnTo>
                    <a:lnTo>
                      <a:pt x="0" y="120650"/>
                    </a:lnTo>
                    <a:lnTo>
                      <a:pt x="271413" y="120650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405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2" name="Group 18">
                <a:extLst>
                  <a:ext uri="{FF2B5EF4-FFF2-40B4-BE49-F238E27FC236}">
                    <a16:creationId xmlns:a16="http://schemas.microsoft.com/office/drawing/2014/main" id="{C2C3BB08-058A-44C2-ACAE-2F5182BA4DEC}"/>
                  </a:ext>
                </a:extLst>
              </p:cNvPr>
              <p:cNvGrpSpPr/>
              <p:nvPr/>
            </p:nvGrpSpPr>
            <p:grpSpPr>
              <a:xfrm>
                <a:off x="2554316" y="1356217"/>
                <a:ext cx="787408" cy="762227"/>
                <a:chOff x="4246310" y="1918733"/>
                <a:chExt cx="333524" cy="322858"/>
              </a:xfrm>
            </p:grpSpPr>
            <p:sp>
              <p:nvSpPr>
                <p:cNvPr id="13" name="Chevron 8">
                  <a:extLst>
                    <a:ext uri="{FF2B5EF4-FFF2-40B4-BE49-F238E27FC236}">
                      <a16:creationId xmlns:a16="http://schemas.microsoft.com/office/drawing/2014/main" id="{BA88A2A0-60A2-466B-B15F-43C4F0F680FD}"/>
                    </a:ext>
                  </a:extLst>
                </p:cNvPr>
                <p:cNvSpPr/>
                <p:nvPr/>
              </p:nvSpPr>
              <p:spPr>
                <a:xfrm>
                  <a:off x="4334866" y="1918733"/>
                  <a:ext cx="244968" cy="322858"/>
                </a:xfrm>
                <a:prstGeom prst="chevron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spcBef>
                      <a:spcPts val="276"/>
                    </a:spcBef>
                  </a:pPr>
                  <a:endParaRPr lang="de-DE" sz="1405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4" name="Chevron 9">
                  <a:extLst>
                    <a:ext uri="{FF2B5EF4-FFF2-40B4-BE49-F238E27FC236}">
                      <a16:creationId xmlns:a16="http://schemas.microsoft.com/office/drawing/2014/main" id="{9F822F5A-24D1-4564-B87A-43BFE7303AFC}"/>
                    </a:ext>
                  </a:extLst>
                </p:cNvPr>
                <p:cNvSpPr/>
                <p:nvPr/>
              </p:nvSpPr>
              <p:spPr>
                <a:xfrm>
                  <a:off x="4246310" y="1969825"/>
                  <a:ext cx="167436" cy="220673"/>
                </a:xfrm>
                <a:prstGeom prst="chevron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spcBef>
                      <a:spcPts val="276"/>
                    </a:spcBef>
                  </a:pPr>
                  <a:endParaRPr lang="de-DE" sz="1405" dirty="0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sp>
        <p:nvSpPr>
          <p:cNvPr id="15" name="TextBox 9">
            <a:extLst>
              <a:ext uri="{FF2B5EF4-FFF2-40B4-BE49-F238E27FC236}">
                <a16:creationId xmlns:a16="http://schemas.microsoft.com/office/drawing/2014/main" id="{C7ABE752-E9A7-4C3D-9470-FF50614EE9EC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496956" y="4189182"/>
            <a:ext cx="831895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  <a:sym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  <a:sym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  <a:sym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  <a:sym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  <a:sym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lvl="1">
              <a:spcBef>
                <a:spcPts val="300"/>
              </a:spcBef>
            </a:pPr>
            <a:r>
              <a:rPr lang="de-DE" dirty="0"/>
              <a:t>FIT-Store Inbetriebnahme (d.h. Bereitstellung der Vertragsmuster) erfolgt</a:t>
            </a:r>
            <a:endParaRPr lang="de-DE" b="1" dirty="0">
              <a:solidFill>
                <a:schemeClr val="accent4"/>
              </a:solidFill>
            </a:endParaRPr>
          </a:p>
        </p:txBody>
      </p: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13B4FBEB-5D13-447E-963D-9687CE6A5CC0}"/>
              </a:ext>
            </a:extLst>
          </p:cNvPr>
          <p:cNvGrpSpPr/>
          <p:nvPr/>
        </p:nvGrpSpPr>
        <p:grpSpPr>
          <a:xfrm>
            <a:off x="139010" y="115285"/>
            <a:ext cx="8865979" cy="324000"/>
            <a:chOff x="139010" y="128538"/>
            <a:chExt cx="8865979" cy="324000"/>
          </a:xfrm>
        </p:grpSpPr>
        <p:sp>
          <p:nvSpPr>
            <p:cNvPr id="18" name="Rechteck 3">
              <a:extLst>
                <a:ext uri="{FF2B5EF4-FFF2-40B4-BE49-F238E27FC236}">
                  <a16:creationId xmlns:a16="http://schemas.microsoft.com/office/drawing/2014/main" id="{10484A3E-7A52-4B6E-AC0C-6EC08ED9E475}"/>
                </a:ext>
              </a:extLst>
            </p:cNvPr>
            <p:cNvSpPr/>
            <p:nvPr/>
          </p:nvSpPr>
          <p:spPr>
            <a:xfrm>
              <a:off x="139010" y="128538"/>
              <a:ext cx="8865979" cy="324000"/>
            </a:xfrm>
            <a:prstGeom prst="rect">
              <a:avLst/>
            </a:prstGeom>
            <a:solidFill>
              <a:schemeClr val="accent1"/>
            </a:solidFill>
            <a:ln w="3175">
              <a:solidFill>
                <a:schemeClr val="accent1"/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anchor="ctr"/>
            <a:lstStyle/>
            <a:p>
              <a:r>
                <a:rPr lang="de-DE" sz="1400" b="1" dirty="0">
                  <a:ea typeface="Times New Roman" panose="02020603050405020304" pitchFamily="18" charset="0"/>
                  <a:cs typeface="Calibri" panose="020F0502020204030204" pitchFamily="34" charset="0"/>
                </a:rPr>
                <a:t>                    </a:t>
              </a:r>
              <a:r>
                <a:rPr lang="de-DE" sz="1400" dirty="0">
                  <a:ea typeface="Times New Roman" panose="02020603050405020304" pitchFamily="18" charset="0"/>
                  <a:cs typeface="Calibri" panose="020F0502020204030204" pitchFamily="34" charset="0"/>
                </a:rPr>
                <a:t>Rechtliche Dimension - Eckpfeiler der Zusammenarbeit </a:t>
              </a:r>
            </a:p>
          </p:txBody>
        </p:sp>
        <p:pic>
          <p:nvPicPr>
            <p:cNvPr id="19" name="CustomIcon">
              <a:extLst>
                <a:ext uri="{FF2B5EF4-FFF2-40B4-BE49-F238E27FC236}">
                  <a16:creationId xmlns:a16="http://schemas.microsoft.com/office/drawing/2014/main" id="{DE2ED316-EFA4-4EC3-A4B6-EE9802B46084}"/>
                </a:ext>
              </a:extLst>
            </p:cNvPr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84348" y="152035"/>
              <a:ext cx="252000" cy="25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26669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A3BBBE-5C63-4F04-9B5A-897CE4050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362" y="574924"/>
            <a:ext cx="8918850" cy="615553"/>
          </a:xfrm>
        </p:spPr>
        <p:txBody>
          <a:bodyPr/>
          <a:lstStyle/>
          <a:p>
            <a:r>
              <a:rPr lang="de-DE" sz="2000" dirty="0">
                <a:cs typeface="Arial" panose="020B0604020202020204" pitchFamily="34" charset="0"/>
              </a:rPr>
              <a:t>Rechtliche Lösung zur Weitergabe an Kommunen </a:t>
            </a:r>
            <a:br>
              <a:rPr lang="de-DE" sz="2000" dirty="0">
                <a:cs typeface="Arial" panose="020B0604020202020204" pitchFamily="34" charset="0"/>
              </a:rPr>
            </a:br>
            <a:r>
              <a:rPr lang="de-DE" sz="2000" dirty="0">
                <a:cs typeface="Arial" panose="020B0604020202020204" pitchFamily="34" charset="0"/>
              </a:rPr>
              <a:t>durch das </a:t>
            </a:r>
            <a:r>
              <a:rPr lang="de-DE" sz="2000" dirty="0" err="1">
                <a:cs typeface="Arial" panose="020B0604020202020204" pitchFamily="34" charset="0"/>
              </a:rPr>
              <a:t>MITnutzende</a:t>
            </a:r>
            <a:r>
              <a:rPr lang="de-DE" sz="2000" dirty="0">
                <a:cs typeface="Arial" panose="020B0604020202020204" pitchFamily="34" charset="0"/>
              </a:rPr>
              <a:t> Land </a:t>
            </a:r>
            <a:endParaRPr lang="de-DE" dirty="0"/>
          </a:p>
        </p:txBody>
      </p:sp>
      <p:grpSp>
        <p:nvGrpSpPr>
          <p:cNvPr id="6" name="sticker">
            <a:extLst>
              <a:ext uri="{FF2B5EF4-FFF2-40B4-BE49-F238E27FC236}">
                <a16:creationId xmlns:a16="http://schemas.microsoft.com/office/drawing/2014/main" id="{880BDB52-4756-4336-B582-05ECF0D12AC0}"/>
              </a:ext>
            </a:extLst>
          </p:cNvPr>
          <p:cNvGrpSpPr/>
          <p:nvPr/>
        </p:nvGrpSpPr>
        <p:grpSpPr>
          <a:xfrm>
            <a:off x="7558812" y="1362814"/>
            <a:ext cx="1394421" cy="241447"/>
            <a:chOff x="7416464" y="705842"/>
            <a:chExt cx="1394421" cy="241447"/>
          </a:xfrm>
        </p:grpSpPr>
        <p:sp>
          <p:nvSpPr>
            <p:cNvPr id="7" name="StickerRectangle">
              <a:extLst>
                <a:ext uri="{FF2B5EF4-FFF2-40B4-BE49-F238E27FC236}">
                  <a16:creationId xmlns:a16="http://schemas.microsoft.com/office/drawing/2014/main" id="{90050702-17E0-4C87-B068-4022B6C91D1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7416464" y="705842"/>
              <a:ext cx="1394421" cy="241447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8800" rIns="0" bIns="27432" anchor="ctr" anchorCtr="0">
              <a:spAutoFit/>
            </a:bodyPr>
            <a:lstStyle/>
            <a:p>
              <a:pPr algn="r" defTabSz="895350">
                <a:buClr>
                  <a:schemeClr val="tx2"/>
                </a:buClr>
              </a:pPr>
              <a:r>
                <a:rPr lang="de-DE" sz="1200" dirty="0">
                  <a:latin typeface="+mn-lt"/>
                  <a:sym typeface="+mn-lt"/>
                </a:rPr>
                <a:t>DISKUSSIONSSTAND</a:t>
              </a:r>
            </a:p>
          </p:txBody>
        </p:sp>
        <p:cxnSp>
          <p:nvCxnSpPr>
            <p:cNvPr id="8" name="AutoShape 32">
              <a:extLst>
                <a:ext uri="{FF2B5EF4-FFF2-40B4-BE49-F238E27FC236}">
                  <a16:creationId xmlns:a16="http://schemas.microsoft.com/office/drawing/2014/main" id="{A9005455-B702-4D70-AEF4-F55B98085F2D}"/>
                </a:ext>
              </a:extLst>
            </p:cNvPr>
            <p:cNvCxnSpPr>
              <a:cxnSpLocks noChangeShapeType="1"/>
              <a:stCxn id="7" idx="4"/>
              <a:endCxn id="7" idx="6"/>
            </p:cNvCxnSpPr>
            <p:nvPr/>
          </p:nvCxnSpPr>
          <p:spPr bwMode="gray">
            <a:xfrm>
              <a:off x="7416464" y="947289"/>
              <a:ext cx="1394421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" name="AutoShape 32">
              <a:extLst>
                <a:ext uri="{FF2B5EF4-FFF2-40B4-BE49-F238E27FC236}">
                  <a16:creationId xmlns:a16="http://schemas.microsoft.com/office/drawing/2014/main" id="{51B1D431-7F6B-4C0E-B827-DF98D1861743}"/>
                </a:ext>
              </a:extLst>
            </p:cNvPr>
            <p:cNvCxnSpPr>
              <a:cxnSpLocks noChangeShapeType="1"/>
              <a:stCxn id="7" idx="2"/>
              <a:endCxn id="7" idx="0"/>
            </p:cNvCxnSpPr>
            <p:nvPr userDrawn="1"/>
          </p:nvCxnSpPr>
          <p:spPr bwMode="gray">
            <a:xfrm>
              <a:off x="7416464" y="705842"/>
              <a:ext cx="1394421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0" name="TextBox 64">
            <a:extLst>
              <a:ext uri="{FF2B5EF4-FFF2-40B4-BE49-F238E27FC236}">
                <a16:creationId xmlns:a16="http://schemas.microsoft.com/office/drawing/2014/main" id="{3BF3422F-D8BC-4A7D-95E6-67FCD7AA33BB}"/>
              </a:ext>
            </a:extLst>
          </p:cNvPr>
          <p:cNvSpPr txBox="1">
            <a:spLocks/>
          </p:cNvSpPr>
          <p:nvPr/>
        </p:nvSpPr>
        <p:spPr bwMode="gray">
          <a:xfrm>
            <a:off x="487362" y="1485777"/>
            <a:ext cx="8328552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r>
              <a:rPr lang="de-DE" sz="1400" b="1" dirty="0">
                <a:solidFill>
                  <a:schemeClr val="accent1"/>
                </a:solidFill>
              </a:rPr>
              <a:t>Kostenlose Bereitstellung der Leistung durch das Land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F829ACC-4D0C-4E3C-A0FA-7ABD5EE5AA8F}"/>
              </a:ext>
            </a:extLst>
          </p:cNvPr>
          <p:cNvCxnSpPr>
            <a:cxnSpLocks/>
          </p:cNvCxnSpPr>
          <p:nvPr/>
        </p:nvCxnSpPr>
        <p:spPr>
          <a:xfrm>
            <a:off x="487362" y="1690724"/>
            <a:ext cx="8328552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61">
            <a:extLst>
              <a:ext uri="{FF2B5EF4-FFF2-40B4-BE49-F238E27FC236}">
                <a16:creationId xmlns:a16="http://schemas.microsoft.com/office/drawing/2014/main" id="{10BAAE0A-5025-47CC-9581-17662C92B558}"/>
              </a:ext>
            </a:extLst>
          </p:cNvPr>
          <p:cNvCxnSpPr>
            <a:cxnSpLocks/>
          </p:cNvCxnSpPr>
          <p:nvPr/>
        </p:nvCxnSpPr>
        <p:spPr bwMode="gray">
          <a:xfrm flipV="1">
            <a:off x="4988188" y="2851793"/>
            <a:ext cx="0" cy="653406"/>
          </a:xfrm>
          <a:prstGeom prst="straightConnector1">
            <a:avLst/>
          </a:prstGeom>
          <a:ln w="9525">
            <a:solidFill>
              <a:schemeClr val="bg1">
                <a:lumMod val="50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73">
            <a:extLst>
              <a:ext uri="{FF2B5EF4-FFF2-40B4-BE49-F238E27FC236}">
                <a16:creationId xmlns:a16="http://schemas.microsoft.com/office/drawing/2014/main" id="{DAA1D538-EEEB-4413-9F2A-64B395BEAD57}"/>
              </a:ext>
            </a:extLst>
          </p:cNvPr>
          <p:cNvSpPr>
            <a:spLocks/>
          </p:cNvSpPr>
          <p:nvPr/>
        </p:nvSpPr>
        <p:spPr bwMode="gray">
          <a:xfrm>
            <a:off x="487362" y="2447137"/>
            <a:ext cx="1383002" cy="29929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>
            <a:no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200" b="1" dirty="0">
                <a:solidFill>
                  <a:srgbClr val="FFFFFF"/>
                </a:solidFill>
              </a:rPr>
              <a:t>FITKO AöR</a:t>
            </a:r>
          </a:p>
        </p:txBody>
      </p:sp>
      <p:sp>
        <p:nvSpPr>
          <p:cNvPr id="14" name="Rectangle 148">
            <a:extLst>
              <a:ext uri="{FF2B5EF4-FFF2-40B4-BE49-F238E27FC236}">
                <a16:creationId xmlns:a16="http://schemas.microsoft.com/office/drawing/2014/main" id="{1D5A51ED-261B-4473-A618-9CC467E57BBF}"/>
              </a:ext>
            </a:extLst>
          </p:cNvPr>
          <p:cNvSpPr>
            <a:spLocks/>
          </p:cNvSpPr>
          <p:nvPr/>
        </p:nvSpPr>
        <p:spPr bwMode="gray">
          <a:xfrm>
            <a:off x="3960137" y="2447141"/>
            <a:ext cx="1383002" cy="29928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>
            <a:no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200" b="1" dirty="0">
                <a:solidFill>
                  <a:srgbClr val="FFFFFF"/>
                </a:solidFill>
              </a:rPr>
              <a:t>Land B</a:t>
            </a:r>
          </a:p>
        </p:txBody>
      </p:sp>
      <p:cxnSp>
        <p:nvCxnSpPr>
          <p:cNvPr id="15" name="Straight Arrow Connector 75">
            <a:extLst>
              <a:ext uri="{FF2B5EF4-FFF2-40B4-BE49-F238E27FC236}">
                <a16:creationId xmlns:a16="http://schemas.microsoft.com/office/drawing/2014/main" id="{A2949486-8FD6-4391-B23E-C62CEF297B3C}"/>
              </a:ext>
            </a:extLst>
          </p:cNvPr>
          <p:cNvCxnSpPr>
            <a:cxnSpLocks/>
          </p:cNvCxnSpPr>
          <p:nvPr/>
        </p:nvCxnSpPr>
        <p:spPr bwMode="gray">
          <a:xfrm flipH="1">
            <a:off x="1870361" y="2642605"/>
            <a:ext cx="2084328" cy="0"/>
          </a:xfrm>
          <a:prstGeom prst="straightConnector1">
            <a:avLst/>
          </a:prstGeom>
          <a:ln w="9525">
            <a:solidFill>
              <a:schemeClr val="bg1">
                <a:lumMod val="50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67">
            <a:extLst>
              <a:ext uri="{FF2B5EF4-FFF2-40B4-BE49-F238E27FC236}">
                <a16:creationId xmlns:a16="http://schemas.microsoft.com/office/drawing/2014/main" id="{5E9420FE-1640-4BF6-8C97-ACB6C65B7F66}"/>
              </a:ext>
            </a:extLst>
          </p:cNvPr>
          <p:cNvCxnSpPr>
            <a:cxnSpLocks/>
          </p:cNvCxnSpPr>
          <p:nvPr/>
        </p:nvCxnSpPr>
        <p:spPr bwMode="gray">
          <a:xfrm>
            <a:off x="1870361" y="2539975"/>
            <a:ext cx="2084328" cy="0"/>
          </a:xfrm>
          <a:prstGeom prst="straightConnector1">
            <a:avLst/>
          </a:prstGeom>
          <a:ln w="9525">
            <a:solidFill>
              <a:schemeClr val="bg1">
                <a:lumMod val="50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5">
            <a:extLst>
              <a:ext uri="{FF2B5EF4-FFF2-40B4-BE49-F238E27FC236}">
                <a16:creationId xmlns:a16="http://schemas.microsoft.com/office/drawing/2014/main" id="{E49D8700-E03D-4181-941C-0DB2E48762CC}"/>
              </a:ext>
            </a:extLst>
          </p:cNvPr>
          <p:cNvGrpSpPr/>
          <p:nvPr/>
        </p:nvGrpSpPr>
        <p:grpSpPr>
          <a:xfrm>
            <a:off x="2577750" y="2095321"/>
            <a:ext cx="675002" cy="974420"/>
            <a:chOff x="2235680" y="1622076"/>
            <a:chExt cx="675002" cy="974420"/>
          </a:xfrm>
        </p:grpSpPr>
        <p:pic>
          <p:nvPicPr>
            <p:cNvPr id="20" name="CustomIcon">
              <a:extLst>
                <a:ext uri="{FF2B5EF4-FFF2-40B4-BE49-F238E27FC236}">
                  <a16:creationId xmlns:a16="http://schemas.microsoft.com/office/drawing/2014/main" id="{5FBDA3F8-01ED-483B-95E1-92D0DC9F16E6}"/>
                </a:ext>
              </a:extLst>
            </p:cNvPr>
            <p:cNvPicPr>
              <a:picLocks/>
            </p:cNvPicPr>
            <p:nvPr>
              <p:custDataLst>
                <p:tags r:id="rId5"/>
              </p:custDataLst>
            </p:nvPr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 bwMode="gray">
            <a:xfrm>
              <a:off x="2235680" y="2249137"/>
              <a:ext cx="377341" cy="347359"/>
            </a:xfrm>
            <a:prstGeom prst="rect">
              <a:avLst/>
            </a:prstGeom>
          </p:spPr>
        </p:pic>
        <p:grpSp>
          <p:nvGrpSpPr>
            <p:cNvPr id="21" name="Group 62">
              <a:extLst>
                <a:ext uri="{FF2B5EF4-FFF2-40B4-BE49-F238E27FC236}">
                  <a16:creationId xmlns:a16="http://schemas.microsoft.com/office/drawing/2014/main" id="{13F15AE1-AFE9-4D6D-BD3E-109902884F9C}"/>
                </a:ext>
              </a:extLst>
            </p:cNvPr>
            <p:cNvGrpSpPr/>
            <p:nvPr/>
          </p:nvGrpSpPr>
          <p:grpSpPr>
            <a:xfrm>
              <a:off x="2707995" y="2326690"/>
              <a:ext cx="75960" cy="192252"/>
              <a:chOff x="5243705" y="3510312"/>
              <a:chExt cx="114300" cy="289563"/>
            </a:xfrm>
            <a:noFill/>
          </p:grpSpPr>
          <p:sp>
            <p:nvSpPr>
              <p:cNvPr id="25" name="Freeform: Shape 63">
                <a:extLst>
                  <a:ext uri="{FF2B5EF4-FFF2-40B4-BE49-F238E27FC236}">
                    <a16:creationId xmlns:a16="http://schemas.microsoft.com/office/drawing/2014/main" id="{5C502A57-EF5B-47DA-B9F8-FFF85DBB2517}"/>
                  </a:ext>
                </a:extLst>
              </p:cNvPr>
              <p:cNvSpPr/>
              <p:nvPr/>
            </p:nvSpPr>
            <p:spPr>
              <a:xfrm>
                <a:off x="5243705" y="3609375"/>
                <a:ext cx="114300" cy="190500"/>
              </a:xfrm>
              <a:custGeom>
                <a:avLst/>
                <a:gdLst>
                  <a:gd name="connsiteX0" fmla="*/ 59055 w 114300"/>
                  <a:gd name="connsiteY0" fmla="*/ 0 h 190500"/>
                  <a:gd name="connsiteX1" fmla="*/ 0 w 114300"/>
                  <a:gd name="connsiteY1" fmla="*/ 49530 h 190500"/>
                  <a:gd name="connsiteX2" fmla="*/ 59055 w 114300"/>
                  <a:gd name="connsiteY2" fmla="*/ 99060 h 190500"/>
                  <a:gd name="connsiteX3" fmla="*/ 119063 w 114300"/>
                  <a:gd name="connsiteY3" fmla="*/ 148590 h 190500"/>
                  <a:gd name="connsiteX4" fmla="*/ 60007 w 114300"/>
                  <a:gd name="connsiteY4" fmla="*/ 198120 h 190500"/>
                  <a:gd name="connsiteX5" fmla="*/ 59055 w 114300"/>
                  <a:gd name="connsiteY5" fmla="*/ 198120 h 190500"/>
                  <a:gd name="connsiteX6" fmla="*/ 0 w 114300"/>
                  <a:gd name="connsiteY6" fmla="*/ 148590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4300" h="190500">
                    <a:moveTo>
                      <a:pt x="59055" y="0"/>
                    </a:moveTo>
                    <a:cubicBezTo>
                      <a:pt x="25718" y="0"/>
                      <a:pt x="0" y="22860"/>
                      <a:pt x="0" y="49530"/>
                    </a:cubicBezTo>
                    <a:cubicBezTo>
                      <a:pt x="0" y="77152"/>
                      <a:pt x="25718" y="99060"/>
                      <a:pt x="59055" y="99060"/>
                    </a:cubicBezTo>
                    <a:cubicBezTo>
                      <a:pt x="92393" y="99060"/>
                      <a:pt x="119063" y="121920"/>
                      <a:pt x="119063" y="148590"/>
                    </a:cubicBezTo>
                    <a:cubicBezTo>
                      <a:pt x="119063" y="175260"/>
                      <a:pt x="93345" y="198120"/>
                      <a:pt x="60007" y="198120"/>
                    </a:cubicBezTo>
                    <a:lnTo>
                      <a:pt x="59055" y="198120"/>
                    </a:lnTo>
                    <a:cubicBezTo>
                      <a:pt x="25718" y="198120"/>
                      <a:pt x="0" y="175260"/>
                      <a:pt x="0" y="148590"/>
                    </a:cubicBezTo>
                  </a:path>
                </a:pathLst>
              </a:custGeom>
              <a:grpFill/>
              <a:ln w="1270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DE" sz="1200">
                  <a:latin typeface="+mn-lt"/>
                </a:endParaRPr>
              </a:p>
            </p:txBody>
          </p:sp>
          <p:sp>
            <p:nvSpPr>
              <p:cNvPr id="26" name="Freeform: Shape 65">
                <a:extLst>
                  <a:ext uri="{FF2B5EF4-FFF2-40B4-BE49-F238E27FC236}">
                    <a16:creationId xmlns:a16="http://schemas.microsoft.com/office/drawing/2014/main" id="{A421BF4E-41EE-4C37-9C1D-A7A9D0E2ABDF}"/>
                  </a:ext>
                </a:extLst>
              </p:cNvPr>
              <p:cNvSpPr/>
              <p:nvPr/>
            </p:nvSpPr>
            <p:spPr>
              <a:xfrm>
                <a:off x="5243705" y="3510312"/>
                <a:ext cx="114300" cy="190500"/>
              </a:xfrm>
              <a:custGeom>
                <a:avLst/>
                <a:gdLst>
                  <a:gd name="connsiteX0" fmla="*/ 60007 w 114300"/>
                  <a:gd name="connsiteY0" fmla="*/ 198120 h 190500"/>
                  <a:gd name="connsiteX1" fmla="*/ 119063 w 114300"/>
                  <a:gd name="connsiteY1" fmla="*/ 148590 h 190500"/>
                  <a:gd name="connsiteX2" fmla="*/ 60007 w 114300"/>
                  <a:gd name="connsiteY2" fmla="*/ 99060 h 190500"/>
                  <a:gd name="connsiteX3" fmla="*/ 0 w 114300"/>
                  <a:gd name="connsiteY3" fmla="*/ 49530 h 190500"/>
                  <a:gd name="connsiteX4" fmla="*/ 59055 w 114300"/>
                  <a:gd name="connsiteY4" fmla="*/ 0 h 190500"/>
                  <a:gd name="connsiteX5" fmla="*/ 60007 w 114300"/>
                  <a:gd name="connsiteY5" fmla="*/ 0 h 190500"/>
                  <a:gd name="connsiteX6" fmla="*/ 119063 w 114300"/>
                  <a:gd name="connsiteY6" fmla="*/ 49530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4300" h="190500">
                    <a:moveTo>
                      <a:pt x="60007" y="198120"/>
                    </a:moveTo>
                    <a:cubicBezTo>
                      <a:pt x="93345" y="198120"/>
                      <a:pt x="119063" y="175260"/>
                      <a:pt x="119063" y="148590"/>
                    </a:cubicBezTo>
                    <a:cubicBezTo>
                      <a:pt x="119063" y="120967"/>
                      <a:pt x="93345" y="99060"/>
                      <a:pt x="60007" y="99060"/>
                    </a:cubicBezTo>
                    <a:cubicBezTo>
                      <a:pt x="26670" y="99060"/>
                      <a:pt x="0" y="76200"/>
                      <a:pt x="0" y="49530"/>
                    </a:cubicBezTo>
                    <a:cubicBezTo>
                      <a:pt x="0" y="22860"/>
                      <a:pt x="25718" y="0"/>
                      <a:pt x="59055" y="0"/>
                    </a:cubicBezTo>
                    <a:lnTo>
                      <a:pt x="60007" y="0"/>
                    </a:lnTo>
                    <a:cubicBezTo>
                      <a:pt x="93345" y="0"/>
                      <a:pt x="119063" y="22860"/>
                      <a:pt x="119063" y="49530"/>
                    </a:cubicBezTo>
                  </a:path>
                </a:pathLst>
              </a:custGeom>
              <a:grpFill/>
              <a:ln w="1270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DE" sz="1200">
                  <a:latin typeface="+mn-lt"/>
                </a:endParaRPr>
              </a:p>
            </p:txBody>
          </p:sp>
        </p:grpSp>
        <p:grpSp>
          <p:nvGrpSpPr>
            <p:cNvPr id="22" name="Group 7">
              <a:extLst>
                <a:ext uri="{FF2B5EF4-FFF2-40B4-BE49-F238E27FC236}">
                  <a16:creationId xmlns:a16="http://schemas.microsoft.com/office/drawing/2014/main" id="{DAAC0D11-FBE4-467A-B386-96678F073545}"/>
                </a:ext>
              </a:extLst>
            </p:cNvPr>
            <p:cNvGrpSpPr/>
            <p:nvPr/>
          </p:nvGrpSpPr>
          <p:grpSpPr>
            <a:xfrm>
              <a:off x="2241311" y="1622076"/>
              <a:ext cx="669371" cy="347359"/>
              <a:chOff x="2241311" y="1779920"/>
              <a:chExt cx="669371" cy="347359"/>
            </a:xfrm>
          </p:grpSpPr>
          <p:pic>
            <p:nvPicPr>
              <p:cNvPr id="23" name="CustomIcon">
                <a:extLst>
                  <a:ext uri="{FF2B5EF4-FFF2-40B4-BE49-F238E27FC236}">
                    <a16:creationId xmlns:a16="http://schemas.microsoft.com/office/drawing/2014/main" id="{5EF14968-9668-4B47-942E-1AAD1D0425D1}"/>
                  </a:ext>
                </a:extLst>
              </p:cNvPr>
              <p:cNvPicPr>
                <a:picLocks/>
              </p:cNvPicPr>
              <p:nvPr>
                <p:custDataLst>
                  <p:tags r:id="rId6"/>
                </p:custDataLst>
              </p:nvPr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 bwMode="gray">
              <a:xfrm>
                <a:off x="2241311" y="1779920"/>
                <a:ext cx="377341" cy="347359"/>
              </a:xfrm>
              <a:prstGeom prst="rect">
                <a:avLst/>
              </a:prstGeom>
            </p:spPr>
          </p:pic>
          <p:pic>
            <p:nvPicPr>
              <p:cNvPr id="24" name="CustomIcon">
                <a:extLst>
                  <a:ext uri="{FF2B5EF4-FFF2-40B4-BE49-F238E27FC236}">
                    <a16:creationId xmlns:a16="http://schemas.microsoft.com/office/drawing/2014/main" id="{12339C0E-EC3A-4D01-8387-516B5A3A1586}"/>
                  </a:ext>
                </a:extLst>
              </p:cNvPr>
              <p:cNvPicPr>
                <a:picLocks/>
              </p:cNvPicPr>
              <p:nvPr>
                <p:custDataLst>
                  <p:tags r:id="rId7"/>
                </p:custDataLst>
              </p:nvPr>
            </p:nvPicPr>
            <p:blipFill>
              <a:blip r:embed="rId11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2693002" y="1875938"/>
                <a:ext cx="217680" cy="200384"/>
              </a:xfrm>
              <a:prstGeom prst="rect">
                <a:avLst/>
              </a:prstGeom>
            </p:spPr>
          </p:pic>
        </p:grpSp>
      </p:grpSp>
      <p:sp>
        <p:nvSpPr>
          <p:cNvPr id="19" name="Rectangle 70">
            <a:extLst>
              <a:ext uri="{FF2B5EF4-FFF2-40B4-BE49-F238E27FC236}">
                <a16:creationId xmlns:a16="http://schemas.microsoft.com/office/drawing/2014/main" id="{C9994B85-8292-4092-9DB2-FEF86190629E}"/>
              </a:ext>
            </a:extLst>
          </p:cNvPr>
          <p:cNvSpPr>
            <a:spLocks/>
          </p:cNvSpPr>
          <p:nvPr/>
        </p:nvSpPr>
        <p:spPr bwMode="gray">
          <a:xfrm>
            <a:off x="3960137" y="3502841"/>
            <a:ext cx="1383002" cy="51473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>
            <a:no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200" b="1" dirty="0">
                <a:solidFill>
                  <a:srgbClr val="FFFFFF"/>
                </a:solidFill>
              </a:rPr>
              <a:t>Kommunen in Land B</a:t>
            </a:r>
          </a:p>
        </p:txBody>
      </p:sp>
      <p:cxnSp>
        <p:nvCxnSpPr>
          <p:cNvPr id="27" name="Straight Connector 79">
            <a:extLst>
              <a:ext uri="{FF2B5EF4-FFF2-40B4-BE49-F238E27FC236}">
                <a16:creationId xmlns:a16="http://schemas.microsoft.com/office/drawing/2014/main" id="{99DCEA56-12C3-4F46-AD41-C2FCBBDB353B}"/>
              </a:ext>
            </a:extLst>
          </p:cNvPr>
          <p:cNvCxnSpPr>
            <a:cxnSpLocks/>
          </p:cNvCxnSpPr>
          <p:nvPr/>
        </p:nvCxnSpPr>
        <p:spPr bwMode="gray">
          <a:xfrm>
            <a:off x="5892947" y="1865098"/>
            <a:ext cx="0" cy="238270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80">
            <a:extLst>
              <a:ext uri="{FF2B5EF4-FFF2-40B4-BE49-F238E27FC236}">
                <a16:creationId xmlns:a16="http://schemas.microsoft.com/office/drawing/2014/main" id="{BE248F67-D67F-426D-8216-6782C08057CE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5728381" y="2851387"/>
            <a:ext cx="329132" cy="410125"/>
            <a:chOff x="4323123" y="2350843"/>
            <a:chExt cx="487002" cy="461468"/>
          </a:xfrm>
        </p:grpSpPr>
        <p:sp>
          <p:nvSpPr>
            <p:cNvPr id="29" name="Rectangle 81">
              <a:extLst>
                <a:ext uri="{FF2B5EF4-FFF2-40B4-BE49-F238E27FC236}">
                  <a16:creationId xmlns:a16="http://schemas.microsoft.com/office/drawing/2014/main" id="{4073538D-22E4-412D-93FF-3C596A16023D}"/>
                </a:ext>
              </a:extLst>
            </p:cNvPr>
            <p:cNvSpPr/>
            <p:nvPr/>
          </p:nvSpPr>
          <p:spPr>
            <a:xfrm>
              <a:off x="4418032" y="2358816"/>
              <a:ext cx="271328" cy="445522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606" dirty="0" err="1">
                <a:solidFill>
                  <a:schemeClr val="bg1"/>
                </a:solidFill>
              </a:endParaRPr>
            </a:p>
          </p:txBody>
        </p:sp>
        <p:grpSp>
          <p:nvGrpSpPr>
            <p:cNvPr id="30" name="Group 82">
              <a:extLst>
                <a:ext uri="{FF2B5EF4-FFF2-40B4-BE49-F238E27FC236}">
                  <a16:creationId xmlns:a16="http://schemas.microsoft.com/office/drawing/2014/main" id="{4F3568F1-18B3-4626-82B4-8F4D3291F27E}"/>
                </a:ext>
              </a:extLst>
            </p:cNvPr>
            <p:cNvGrpSpPr/>
            <p:nvPr>
              <p:custDataLst>
                <p:tags r:id="rId4"/>
              </p:custDataLst>
            </p:nvPr>
          </p:nvGrpSpPr>
          <p:grpSpPr>
            <a:xfrm>
              <a:off x="4323123" y="2350843"/>
              <a:ext cx="487002" cy="461468"/>
              <a:chOff x="2482548" y="1322010"/>
              <a:chExt cx="876601" cy="830640"/>
            </a:xfrm>
          </p:grpSpPr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1BD32EE5-220A-4A0B-A336-CE4759694469}"/>
                  </a:ext>
                </a:extLst>
              </p:cNvPr>
              <p:cNvSpPr/>
              <p:nvPr/>
            </p:nvSpPr>
            <p:spPr>
              <a:xfrm>
                <a:off x="2482548" y="1322010"/>
                <a:ext cx="876601" cy="830640"/>
              </a:xfrm>
              <a:custGeom>
                <a:avLst/>
                <a:gdLst>
                  <a:gd name="connsiteX0" fmla="*/ 181216 w 876601"/>
                  <a:gd name="connsiteY0" fmla="*/ 0 h 830640"/>
                  <a:gd name="connsiteX1" fmla="*/ 566112 w 876601"/>
                  <a:gd name="connsiteY1" fmla="*/ 0 h 830640"/>
                  <a:gd name="connsiteX2" fmla="*/ 876601 w 876601"/>
                  <a:gd name="connsiteY2" fmla="*/ 415320 h 830640"/>
                  <a:gd name="connsiteX3" fmla="*/ 566112 w 876601"/>
                  <a:gd name="connsiteY3" fmla="*/ 830640 h 830640"/>
                  <a:gd name="connsiteX4" fmla="*/ 181216 w 876601"/>
                  <a:gd name="connsiteY4" fmla="*/ 830640 h 830640"/>
                  <a:gd name="connsiteX5" fmla="*/ 271413 w 876601"/>
                  <a:gd name="connsiteY5" fmla="*/ 709990 h 830640"/>
                  <a:gd name="connsiteX6" fmla="*/ 0 w 876601"/>
                  <a:gd name="connsiteY6" fmla="*/ 709990 h 830640"/>
                  <a:gd name="connsiteX7" fmla="*/ 216368 w 876601"/>
                  <a:gd name="connsiteY7" fmla="*/ 415320 h 830640"/>
                  <a:gd name="connsiteX8" fmla="*/ 0 w 876601"/>
                  <a:gd name="connsiteY8" fmla="*/ 120650 h 830640"/>
                  <a:gd name="connsiteX9" fmla="*/ 271413 w 876601"/>
                  <a:gd name="connsiteY9" fmla="*/ 120650 h 8306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76601" h="830640">
                    <a:moveTo>
                      <a:pt x="181216" y="0"/>
                    </a:moveTo>
                    <a:lnTo>
                      <a:pt x="566112" y="0"/>
                    </a:lnTo>
                    <a:lnTo>
                      <a:pt x="876601" y="415320"/>
                    </a:lnTo>
                    <a:lnTo>
                      <a:pt x="566112" y="830640"/>
                    </a:lnTo>
                    <a:lnTo>
                      <a:pt x="181216" y="830640"/>
                    </a:lnTo>
                    <a:lnTo>
                      <a:pt x="271413" y="709990"/>
                    </a:lnTo>
                    <a:lnTo>
                      <a:pt x="0" y="709990"/>
                    </a:lnTo>
                    <a:lnTo>
                      <a:pt x="216368" y="415320"/>
                    </a:lnTo>
                    <a:lnTo>
                      <a:pt x="0" y="120650"/>
                    </a:lnTo>
                    <a:lnTo>
                      <a:pt x="271413" y="120650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405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2" name="Group 84">
                <a:extLst>
                  <a:ext uri="{FF2B5EF4-FFF2-40B4-BE49-F238E27FC236}">
                    <a16:creationId xmlns:a16="http://schemas.microsoft.com/office/drawing/2014/main" id="{A07C8BC9-D096-410F-9221-2B726A73CAFB}"/>
                  </a:ext>
                </a:extLst>
              </p:cNvPr>
              <p:cNvGrpSpPr/>
              <p:nvPr/>
            </p:nvGrpSpPr>
            <p:grpSpPr>
              <a:xfrm>
                <a:off x="2554316" y="1356217"/>
                <a:ext cx="787408" cy="762227"/>
                <a:chOff x="4246310" y="1918733"/>
                <a:chExt cx="333524" cy="322858"/>
              </a:xfrm>
            </p:grpSpPr>
            <p:sp>
              <p:nvSpPr>
                <p:cNvPr id="33" name="Chevron 8">
                  <a:extLst>
                    <a:ext uri="{FF2B5EF4-FFF2-40B4-BE49-F238E27FC236}">
                      <a16:creationId xmlns:a16="http://schemas.microsoft.com/office/drawing/2014/main" id="{38F2B7EE-7733-4FE7-9C90-81D28A2D0BEA}"/>
                    </a:ext>
                  </a:extLst>
                </p:cNvPr>
                <p:cNvSpPr/>
                <p:nvPr/>
              </p:nvSpPr>
              <p:spPr>
                <a:xfrm>
                  <a:off x="4334866" y="1918733"/>
                  <a:ext cx="244968" cy="322858"/>
                </a:xfrm>
                <a:prstGeom prst="chevron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spcBef>
                      <a:spcPts val="276"/>
                    </a:spcBef>
                  </a:pPr>
                  <a:endParaRPr lang="de-DE" sz="1405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4" name="Chevron 9">
                  <a:extLst>
                    <a:ext uri="{FF2B5EF4-FFF2-40B4-BE49-F238E27FC236}">
                      <a16:creationId xmlns:a16="http://schemas.microsoft.com/office/drawing/2014/main" id="{6858F103-2ED3-483C-BB94-0E89E300B10F}"/>
                    </a:ext>
                  </a:extLst>
                </p:cNvPr>
                <p:cNvSpPr/>
                <p:nvPr/>
              </p:nvSpPr>
              <p:spPr>
                <a:xfrm>
                  <a:off x="4246310" y="1969825"/>
                  <a:ext cx="167436" cy="220673"/>
                </a:xfrm>
                <a:prstGeom prst="chevron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spcBef>
                      <a:spcPts val="276"/>
                    </a:spcBef>
                  </a:pPr>
                  <a:endParaRPr lang="de-DE" sz="1405" dirty="0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sp>
        <p:nvSpPr>
          <p:cNvPr id="35" name="TextBox 16">
            <a:extLst>
              <a:ext uri="{FF2B5EF4-FFF2-40B4-BE49-F238E27FC236}">
                <a16:creationId xmlns:a16="http://schemas.microsoft.com/office/drawing/2014/main" id="{52E0FB52-A0A9-4A5F-9453-9A9E15DBBED1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6098815" y="1865097"/>
            <a:ext cx="2644004" cy="3166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  <a:sym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  <a:sym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  <a:sym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  <a:sym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  <a:sym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lvl="1">
              <a:spcBef>
                <a:spcPts val="500"/>
              </a:spcBef>
            </a:pPr>
            <a:endParaRPr lang="de-DE" sz="1200" dirty="0"/>
          </a:p>
          <a:p>
            <a:pPr lvl="1">
              <a:spcBef>
                <a:spcPts val="500"/>
              </a:spcBef>
            </a:pPr>
            <a:r>
              <a:rPr lang="de-DE" sz="1200" dirty="0"/>
              <a:t>Weitergabe der Leistung an </a:t>
            </a:r>
            <a:r>
              <a:rPr lang="de-DE" sz="1200" b="1" dirty="0"/>
              <a:t>Kommunen </a:t>
            </a:r>
            <a:r>
              <a:rPr lang="de-DE" sz="1200" dirty="0">
                <a:cs typeface="Arial" panose="020B0604020202020204" pitchFamily="34" charset="0"/>
              </a:rPr>
              <a:t>durch das mitnutzende Land derzeit offen. </a:t>
            </a:r>
          </a:p>
          <a:p>
            <a:pPr lvl="1">
              <a:spcBef>
                <a:spcPts val="500"/>
              </a:spcBef>
            </a:pPr>
            <a:r>
              <a:rPr lang="de-DE" sz="1200" dirty="0">
                <a:cs typeface="Arial" panose="020B0604020202020204" pitchFamily="34" charset="0"/>
                <a:sym typeface="Wingdings" panose="05000000000000000000" pitchFamily="2" charset="2"/>
              </a:rPr>
              <a:t> </a:t>
            </a:r>
            <a:r>
              <a:rPr lang="de-DE" sz="1200" dirty="0">
                <a:cs typeface="Arial" panose="020B0604020202020204" pitchFamily="34" charset="0"/>
              </a:rPr>
              <a:t>Erarbeitung einer Lösung durch die </a:t>
            </a:r>
            <a:r>
              <a:rPr lang="de-DE" sz="1200" b="1" dirty="0">
                <a:cs typeface="Arial" panose="020B0604020202020204" pitchFamily="34" charset="0"/>
              </a:rPr>
              <a:t>AL-Runde </a:t>
            </a:r>
          </a:p>
          <a:p>
            <a:pPr lvl="1">
              <a:spcBef>
                <a:spcPts val="500"/>
              </a:spcBef>
            </a:pPr>
            <a:r>
              <a:rPr lang="de-DE" sz="1200" dirty="0">
                <a:cs typeface="Arial" panose="020B0604020202020204" pitchFamily="34" charset="0"/>
              </a:rPr>
              <a:t>des IT-Planungsrats</a:t>
            </a:r>
            <a:endParaRPr lang="de-DE" sz="1200" b="1" dirty="0">
              <a:solidFill>
                <a:schemeClr val="accent4"/>
              </a:solidFill>
            </a:endParaRPr>
          </a:p>
          <a:p>
            <a:pPr lvl="1">
              <a:spcBef>
                <a:spcPts val="500"/>
              </a:spcBef>
            </a:pPr>
            <a:endParaRPr lang="de-DE" sz="1200" dirty="0">
              <a:cs typeface="Arial" panose="020B0604020202020204" pitchFamily="34" charset="0"/>
            </a:endParaRPr>
          </a:p>
          <a:p>
            <a:pPr lvl="1">
              <a:spcBef>
                <a:spcPts val="500"/>
              </a:spcBef>
            </a:pPr>
            <a:r>
              <a:rPr lang="de-DE" sz="1200" dirty="0">
                <a:cs typeface="Arial" panose="020B0604020202020204" pitchFamily="34" charset="0"/>
              </a:rPr>
              <a:t>Datenschutzrechtliche Anforderungen an die </a:t>
            </a:r>
            <a:r>
              <a:rPr lang="de-DE" sz="1200" dirty="0" err="1">
                <a:cs typeface="Arial" panose="020B0604020202020204" pitchFamily="34" charset="0"/>
              </a:rPr>
              <a:t>EfA</a:t>
            </a:r>
            <a:r>
              <a:rPr lang="de-DE" sz="1200" dirty="0">
                <a:cs typeface="Arial" panose="020B0604020202020204" pitchFamily="34" charset="0"/>
              </a:rPr>
              <a:t> Lösung offen.</a:t>
            </a:r>
          </a:p>
          <a:p>
            <a:pPr lvl="1">
              <a:spcBef>
                <a:spcPts val="500"/>
              </a:spcBef>
            </a:pPr>
            <a:r>
              <a:rPr lang="de-DE" sz="1200" dirty="0">
                <a:cs typeface="Arial" panose="020B0604020202020204" pitchFamily="34" charset="0"/>
                <a:sym typeface="Wingdings" panose="05000000000000000000" pitchFamily="2" charset="2"/>
              </a:rPr>
              <a:t> Papier BMI und der Datenschutzkonferenz</a:t>
            </a:r>
            <a:endParaRPr lang="de-DE" sz="1200" dirty="0">
              <a:cs typeface="Arial" panose="020B0604020202020204" pitchFamily="34" charset="0"/>
            </a:endParaRPr>
          </a:p>
        </p:txBody>
      </p:sp>
      <p:sp>
        <p:nvSpPr>
          <p:cNvPr id="36" name="TextBox 89">
            <a:extLst>
              <a:ext uri="{FF2B5EF4-FFF2-40B4-BE49-F238E27FC236}">
                <a16:creationId xmlns:a16="http://schemas.microsoft.com/office/drawing/2014/main" id="{55F7BC00-689C-4C7F-977C-836DB8D8A782}"/>
              </a:ext>
            </a:extLst>
          </p:cNvPr>
          <p:cNvSpPr txBox="1">
            <a:spLocks/>
          </p:cNvSpPr>
          <p:nvPr/>
        </p:nvSpPr>
        <p:spPr bwMode="gray">
          <a:xfrm>
            <a:off x="3859849" y="3178497"/>
            <a:ext cx="970316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r>
              <a:rPr lang="de-DE" sz="1200" dirty="0">
                <a:cs typeface="Arial" panose="020B0604020202020204" pitchFamily="34" charset="0"/>
              </a:rPr>
              <a:t>Bereitstellung</a:t>
            </a:r>
          </a:p>
        </p:txBody>
      </p:sp>
      <p:cxnSp>
        <p:nvCxnSpPr>
          <p:cNvPr id="37" name="Gerader Verbinder 36">
            <a:extLst>
              <a:ext uri="{FF2B5EF4-FFF2-40B4-BE49-F238E27FC236}">
                <a16:creationId xmlns:a16="http://schemas.microsoft.com/office/drawing/2014/main" id="{A645AD34-1725-4E30-8DE0-320F12F53AF0}"/>
              </a:ext>
            </a:extLst>
          </p:cNvPr>
          <p:cNvCxnSpPr>
            <a:cxnSpLocks/>
          </p:cNvCxnSpPr>
          <p:nvPr/>
        </p:nvCxnSpPr>
        <p:spPr>
          <a:xfrm>
            <a:off x="6328132" y="3502841"/>
            <a:ext cx="2205011" cy="0"/>
          </a:xfrm>
          <a:prstGeom prst="line">
            <a:avLst/>
          </a:prstGeom>
          <a:ln w="6350" cap="flat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99B1AC58-BF98-4FB7-9073-89C4D599C49C}"/>
              </a:ext>
            </a:extLst>
          </p:cNvPr>
          <p:cNvGrpSpPr/>
          <p:nvPr/>
        </p:nvGrpSpPr>
        <p:grpSpPr>
          <a:xfrm>
            <a:off x="139010" y="115285"/>
            <a:ext cx="8865979" cy="324000"/>
            <a:chOff x="139010" y="128538"/>
            <a:chExt cx="8865979" cy="324000"/>
          </a:xfrm>
        </p:grpSpPr>
        <p:sp>
          <p:nvSpPr>
            <p:cNvPr id="40" name="Rechteck 3">
              <a:extLst>
                <a:ext uri="{FF2B5EF4-FFF2-40B4-BE49-F238E27FC236}">
                  <a16:creationId xmlns:a16="http://schemas.microsoft.com/office/drawing/2014/main" id="{40E81FAE-068A-4B51-BEA3-87DC7268C481}"/>
                </a:ext>
              </a:extLst>
            </p:cNvPr>
            <p:cNvSpPr/>
            <p:nvPr/>
          </p:nvSpPr>
          <p:spPr>
            <a:xfrm>
              <a:off x="139010" y="128538"/>
              <a:ext cx="8865979" cy="324000"/>
            </a:xfrm>
            <a:prstGeom prst="rect">
              <a:avLst/>
            </a:prstGeom>
            <a:solidFill>
              <a:schemeClr val="accent1"/>
            </a:solidFill>
            <a:ln w="3175">
              <a:solidFill>
                <a:schemeClr val="accent1"/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anchor="ctr"/>
            <a:lstStyle/>
            <a:p>
              <a:r>
                <a:rPr lang="de-DE" sz="1400" b="1" dirty="0">
                  <a:ea typeface="Times New Roman" panose="02020603050405020304" pitchFamily="18" charset="0"/>
                  <a:cs typeface="Calibri" panose="020F0502020204030204" pitchFamily="34" charset="0"/>
                </a:rPr>
                <a:t>                    </a:t>
              </a:r>
              <a:r>
                <a:rPr lang="de-DE" sz="1400" dirty="0">
                  <a:ea typeface="Times New Roman" panose="02020603050405020304" pitchFamily="18" charset="0"/>
                  <a:cs typeface="Calibri" panose="020F0502020204030204" pitchFamily="34" charset="0"/>
                </a:rPr>
                <a:t>Rechtliche Dimension - Eckpfeiler der Zusammenarbeit </a:t>
              </a:r>
            </a:p>
          </p:txBody>
        </p:sp>
        <p:pic>
          <p:nvPicPr>
            <p:cNvPr id="41" name="CustomIcon">
              <a:extLst>
                <a:ext uri="{FF2B5EF4-FFF2-40B4-BE49-F238E27FC236}">
                  <a16:creationId xmlns:a16="http://schemas.microsoft.com/office/drawing/2014/main" id="{7BC8D699-3048-46E7-8E52-E0DCB795243C}"/>
                </a:ext>
              </a:extLst>
            </p:cNvPr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684348" y="152035"/>
              <a:ext cx="252000" cy="25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885978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11">
            <a:extLst>
              <a:ext uri="{FF2B5EF4-FFF2-40B4-BE49-F238E27FC236}">
                <a16:creationId xmlns:a16="http://schemas.microsoft.com/office/drawing/2014/main" id="{3CAE7779-BD96-42B3-A366-19A4EB889685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39010" y="1995269"/>
            <a:ext cx="4181393" cy="2774509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lvl="1">
              <a:spcBef>
                <a:spcPts val="150"/>
              </a:spcBef>
              <a:buClr>
                <a:schemeClr val="accent2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endParaRPr lang="de-DE" sz="1400" dirty="0"/>
          </a:p>
          <a:p>
            <a:pPr lvl="1">
              <a:spcBef>
                <a:spcPts val="150"/>
              </a:spcBef>
              <a:buClr>
                <a:schemeClr val="accent2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endParaRPr lang="de-DE" sz="1400" dirty="0"/>
          </a:p>
          <a:p>
            <a:pPr lvl="1">
              <a:spcBef>
                <a:spcPts val="150"/>
              </a:spcBef>
              <a:buClr>
                <a:schemeClr val="accent2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1400" dirty="0"/>
              <a:t>Mitverfolgung und aktive Teilnahme an der Diskussion zur Weitergabe an die Kommunen durch das mitnutzende Land innerhalb der AG IT-PLR</a:t>
            </a:r>
          </a:p>
          <a:p>
            <a:pPr lvl="1">
              <a:spcBef>
                <a:spcPts val="150"/>
              </a:spcBef>
              <a:buClr>
                <a:schemeClr val="accent2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1400" dirty="0"/>
              <a:t>und Ableitung von Maßnahmen bzgl. elektronischer Wohnsitzanmeldung</a:t>
            </a:r>
          </a:p>
          <a:p>
            <a:pPr lvl="1">
              <a:spcBef>
                <a:spcPts val="150"/>
              </a:spcBef>
              <a:buClr>
                <a:schemeClr val="accent2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1400" dirty="0"/>
              <a:t>Mitteilung der Prüfergebnisse an mitnutzungs-interessierte Länder </a:t>
            </a:r>
          </a:p>
          <a:p>
            <a:pPr lvl="1">
              <a:spcBef>
                <a:spcPts val="150"/>
              </a:spcBef>
              <a:buClr>
                <a:schemeClr val="accent2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1400" b="1" dirty="0">
                <a:solidFill>
                  <a:schemeClr val="accent1"/>
                </a:solidFill>
              </a:rPr>
              <a:t>Perspektivisch</a:t>
            </a:r>
            <a:r>
              <a:rPr lang="de-DE" sz="1400" b="1" dirty="0">
                <a:solidFill>
                  <a:schemeClr val="accent4"/>
                </a:solidFill>
              </a:rPr>
              <a:t>: </a:t>
            </a:r>
            <a:r>
              <a:rPr lang="de-DE" sz="1400" dirty="0"/>
              <a:t>Abschluss von „Einstellungs-vertrag“ mit FITKO</a:t>
            </a:r>
          </a:p>
        </p:txBody>
      </p:sp>
      <p:sp>
        <p:nvSpPr>
          <p:cNvPr id="9" name="TextBox 102">
            <a:extLst>
              <a:ext uri="{FF2B5EF4-FFF2-40B4-BE49-F238E27FC236}">
                <a16:creationId xmlns:a16="http://schemas.microsoft.com/office/drawing/2014/main" id="{F5513059-5E3E-4247-822A-5DA03325972E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654550" y="1956242"/>
            <a:ext cx="4350437" cy="2774508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lvl="1">
              <a:spcBef>
                <a:spcPts val="150"/>
              </a:spcBef>
              <a:buClr>
                <a:schemeClr val="accent2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endParaRPr lang="de-DE" sz="1400" dirty="0"/>
          </a:p>
          <a:p>
            <a:pPr lvl="1">
              <a:spcBef>
                <a:spcPts val="150"/>
              </a:spcBef>
              <a:buClr>
                <a:schemeClr val="accent2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endParaRPr lang="de-DE" sz="1400" dirty="0"/>
          </a:p>
          <a:p>
            <a:pPr lvl="1">
              <a:spcBef>
                <a:spcPts val="150"/>
              </a:spcBef>
              <a:buClr>
                <a:schemeClr val="accent2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endParaRPr lang="de-DE" sz="1400" dirty="0"/>
          </a:p>
          <a:p>
            <a:pPr lvl="1">
              <a:spcBef>
                <a:spcPts val="150"/>
              </a:spcBef>
              <a:buClr>
                <a:schemeClr val="accent2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1400" dirty="0"/>
              <a:t>Diskussionsstand aus jeweiligen Land zur Weitergabe an eigene Kommunen</a:t>
            </a:r>
          </a:p>
          <a:p>
            <a:pPr lvl="1">
              <a:spcBef>
                <a:spcPts val="150"/>
              </a:spcBef>
              <a:buClr>
                <a:schemeClr val="accent2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endParaRPr lang="de-DE" sz="1400" dirty="0"/>
          </a:p>
          <a:p>
            <a:pPr lvl="1">
              <a:spcBef>
                <a:spcPts val="150"/>
              </a:spcBef>
              <a:buClr>
                <a:schemeClr val="accent2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1400" dirty="0"/>
              <a:t>Rückmeldung zur Mitnutzungsbereitschaft über FIT-Store </a:t>
            </a:r>
          </a:p>
          <a:p>
            <a:pPr lvl="1">
              <a:spcBef>
                <a:spcPts val="150"/>
              </a:spcBef>
              <a:buClr>
                <a:schemeClr val="accent2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endParaRPr lang="de-DE" sz="1400" dirty="0"/>
          </a:p>
          <a:p>
            <a:pPr lvl="1">
              <a:spcBef>
                <a:spcPts val="150"/>
              </a:spcBef>
              <a:buClr>
                <a:schemeClr val="accent2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1400" b="1" dirty="0">
                <a:solidFill>
                  <a:schemeClr val="accent1"/>
                </a:solidFill>
              </a:rPr>
              <a:t>Perspektivisch</a:t>
            </a:r>
            <a:r>
              <a:rPr lang="de-DE" sz="1400" b="1" dirty="0">
                <a:solidFill>
                  <a:schemeClr val="accent4"/>
                </a:solidFill>
              </a:rPr>
              <a:t>: </a:t>
            </a:r>
            <a:r>
              <a:rPr lang="de-DE" sz="1400" dirty="0"/>
              <a:t>Abschluss von „Nachnutzungsvertrag“ mit FITKO</a:t>
            </a:r>
          </a:p>
        </p:txBody>
      </p:sp>
      <p:sp>
        <p:nvSpPr>
          <p:cNvPr id="11" name="Freeform 51">
            <a:extLst>
              <a:ext uri="{FF2B5EF4-FFF2-40B4-BE49-F238E27FC236}">
                <a16:creationId xmlns:a16="http://schemas.microsoft.com/office/drawing/2014/main" id="{16E16357-609B-4A81-886A-5CFEAA1A5A1C}"/>
              </a:ext>
            </a:extLst>
          </p:cNvPr>
          <p:cNvSpPr>
            <a:spLocks noEditPoints="1"/>
          </p:cNvSpPr>
          <p:nvPr/>
        </p:nvSpPr>
        <p:spPr bwMode="gray">
          <a:xfrm>
            <a:off x="600550" y="1633618"/>
            <a:ext cx="248186" cy="277174"/>
          </a:xfrm>
          <a:custGeom>
            <a:avLst/>
            <a:gdLst>
              <a:gd name="T0" fmla="*/ 365 w 899"/>
              <a:gd name="T1" fmla="*/ 939 h 1004"/>
              <a:gd name="T2" fmla="*/ 478 w 899"/>
              <a:gd name="T3" fmla="*/ 934 h 1004"/>
              <a:gd name="T4" fmla="*/ 418 w 899"/>
              <a:gd name="T5" fmla="*/ 958 h 1004"/>
              <a:gd name="T6" fmla="*/ 392 w 899"/>
              <a:gd name="T7" fmla="*/ 939 h 1004"/>
              <a:gd name="T8" fmla="*/ 368 w 899"/>
              <a:gd name="T9" fmla="*/ 908 h 1004"/>
              <a:gd name="T10" fmla="*/ 322 w 899"/>
              <a:gd name="T11" fmla="*/ 898 h 1004"/>
              <a:gd name="T12" fmla="*/ 269 w 899"/>
              <a:gd name="T13" fmla="*/ 946 h 1004"/>
              <a:gd name="T14" fmla="*/ 331 w 899"/>
              <a:gd name="T15" fmla="*/ 948 h 1004"/>
              <a:gd name="T16" fmla="*/ 321 w 899"/>
              <a:gd name="T17" fmla="*/ 975 h 1004"/>
              <a:gd name="T18" fmla="*/ 297 w 899"/>
              <a:gd name="T19" fmla="*/ 989 h 1004"/>
              <a:gd name="T20" fmla="*/ 215 w 899"/>
              <a:gd name="T21" fmla="*/ 975 h 1004"/>
              <a:gd name="T22" fmla="*/ 128 w 899"/>
              <a:gd name="T23" fmla="*/ 1000 h 1004"/>
              <a:gd name="T24" fmla="*/ 36 w 899"/>
              <a:gd name="T25" fmla="*/ 990 h 1004"/>
              <a:gd name="T26" fmla="*/ 3 w 899"/>
              <a:gd name="T27" fmla="*/ 942 h 1004"/>
              <a:gd name="T28" fmla="*/ 24 w 899"/>
              <a:gd name="T29" fmla="*/ 838 h 1004"/>
              <a:gd name="T30" fmla="*/ 48 w 899"/>
              <a:gd name="T31" fmla="*/ 700 h 1004"/>
              <a:gd name="T32" fmla="*/ 89 w 899"/>
              <a:gd name="T33" fmla="*/ 575 h 1004"/>
              <a:gd name="T34" fmla="*/ 153 w 899"/>
              <a:gd name="T35" fmla="*/ 456 h 1004"/>
              <a:gd name="T36" fmla="*/ 222 w 899"/>
              <a:gd name="T37" fmla="*/ 369 h 1004"/>
              <a:gd name="T38" fmla="*/ 285 w 899"/>
              <a:gd name="T39" fmla="*/ 251 h 1004"/>
              <a:gd name="T40" fmla="*/ 316 w 899"/>
              <a:gd name="T41" fmla="*/ 177 h 1004"/>
              <a:gd name="T42" fmla="*/ 292 w 899"/>
              <a:gd name="T43" fmla="*/ 102 h 1004"/>
              <a:gd name="T44" fmla="*/ 341 w 899"/>
              <a:gd name="T45" fmla="*/ 80 h 1004"/>
              <a:gd name="T46" fmla="*/ 368 w 899"/>
              <a:gd name="T47" fmla="*/ 94 h 1004"/>
              <a:gd name="T48" fmla="*/ 425 w 899"/>
              <a:gd name="T49" fmla="*/ 143 h 1004"/>
              <a:gd name="T50" fmla="*/ 411 w 899"/>
              <a:gd name="T51" fmla="*/ 170 h 1004"/>
              <a:gd name="T52" fmla="*/ 449 w 899"/>
              <a:gd name="T53" fmla="*/ 138 h 1004"/>
              <a:gd name="T54" fmla="*/ 485 w 899"/>
              <a:gd name="T55" fmla="*/ 95 h 1004"/>
              <a:gd name="T56" fmla="*/ 568 w 899"/>
              <a:gd name="T57" fmla="*/ 59 h 1004"/>
              <a:gd name="T58" fmla="*/ 573 w 899"/>
              <a:gd name="T59" fmla="*/ 39 h 1004"/>
              <a:gd name="T60" fmla="*/ 555 w 899"/>
              <a:gd name="T61" fmla="*/ 10 h 1004"/>
              <a:gd name="T62" fmla="*/ 613 w 899"/>
              <a:gd name="T63" fmla="*/ 13 h 1004"/>
              <a:gd name="T64" fmla="*/ 652 w 899"/>
              <a:gd name="T65" fmla="*/ 47 h 1004"/>
              <a:gd name="T66" fmla="*/ 715 w 899"/>
              <a:gd name="T67" fmla="*/ 82 h 1004"/>
              <a:gd name="T68" fmla="*/ 729 w 899"/>
              <a:gd name="T69" fmla="*/ 102 h 1004"/>
              <a:gd name="T70" fmla="*/ 765 w 899"/>
              <a:gd name="T71" fmla="*/ 117 h 1004"/>
              <a:gd name="T72" fmla="*/ 788 w 899"/>
              <a:gd name="T73" fmla="*/ 147 h 1004"/>
              <a:gd name="T74" fmla="*/ 783 w 899"/>
              <a:gd name="T75" fmla="*/ 186 h 1004"/>
              <a:gd name="T76" fmla="*/ 799 w 899"/>
              <a:gd name="T77" fmla="*/ 229 h 1004"/>
              <a:gd name="T78" fmla="*/ 806 w 899"/>
              <a:gd name="T79" fmla="*/ 273 h 1004"/>
              <a:gd name="T80" fmla="*/ 826 w 899"/>
              <a:gd name="T81" fmla="*/ 314 h 1004"/>
              <a:gd name="T82" fmla="*/ 874 w 899"/>
              <a:gd name="T83" fmla="*/ 365 h 1004"/>
              <a:gd name="T84" fmla="*/ 886 w 899"/>
              <a:gd name="T85" fmla="*/ 422 h 1004"/>
              <a:gd name="T86" fmla="*/ 874 w 899"/>
              <a:gd name="T87" fmla="*/ 457 h 1004"/>
              <a:gd name="T88" fmla="*/ 882 w 899"/>
              <a:gd name="T89" fmla="*/ 493 h 1004"/>
              <a:gd name="T90" fmla="*/ 828 w 899"/>
              <a:gd name="T91" fmla="*/ 505 h 1004"/>
              <a:gd name="T92" fmla="*/ 824 w 899"/>
              <a:gd name="T93" fmla="*/ 584 h 1004"/>
              <a:gd name="T94" fmla="*/ 761 w 899"/>
              <a:gd name="T95" fmla="*/ 599 h 1004"/>
              <a:gd name="T96" fmla="*/ 771 w 899"/>
              <a:gd name="T97" fmla="*/ 698 h 1004"/>
              <a:gd name="T98" fmla="*/ 778 w 899"/>
              <a:gd name="T99" fmla="*/ 823 h 1004"/>
              <a:gd name="T100" fmla="*/ 780 w 899"/>
              <a:gd name="T101" fmla="*/ 874 h 1004"/>
              <a:gd name="T102" fmla="*/ 792 w 899"/>
              <a:gd name="T103" fmla="*/ 949 h 1004"/>
              <a:gd name="T104" fmla="*/ 761 w 899"/>
              <a:gd name="T105" fmla="*/ 944 h 1004"/>
              <a:gd name="T106" fmla="*/ 676 w 899"/>
              <a:gd name="T107" fmla="*/ 977 h 1004"/>
              <a:gd name="T108" fmla="*/ 613 w 899"/>
              <a:gd name="T109" fmla="*/ 987 h 1004"/>
              <a:gd name="T110" fmla="*/ 515 w 899"/>
              <a:gd name="T111" fmla="*/ 919 h 1004"/>
              <a:gd name="T112" fmla="*/ 503 w 899"/>
              <a:gd name="T113" fmla="*/ 922 h 10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899" h="1004">
                <a:moveTo>
                  <a:pt x="478" y="942"/>
                </a:moveTo>
                <a:lnTo>
                  <a:pt x="464" y="941"/>
                </a:lnTo>
                <a:lnTo>
                  <a:pt x="462" y="934"/>
                </a:lnTo>
                <a:lnTo>
                  <a:pt x="478" y="942"/>
                </a:lnTo>
                <a:close/>
                <a:moveTo>
                  <a:pt x="360" y="929"/>
                </a:moveTo>
                <a:lnTo>
                  <a:pt x="365" y="939"/>
                </a:lnTo>
                <a:lnTo>
                  <a:pt x="348" y="942"/>
                </a:lnTo>
                <a:lnTo>
                  <a:pt x="350" y="929"/>
                </a:lnTo>
                <a:lnTo>
                  <a:pt x="360" y="929"/>
                </a:lnTo>
                <a:close/>
                <a:moveTo>
                  <a:pt x="478" y="942"/>
                </a:moveTo>
                <a:lnTo>
                  <a:pt x="483" y="941"/>
                </a:lnTo>
                <a:lnTo>
                  <a:pt x="478" y="934"/>
                </a:lnTo>
                <a:lnTo>
                  <a:pt x="447" y="917"/>
                </a:lnTo>
                <a:lnTo>
                  <a:pt x="454" y="929"/>
                </a:lnTo>
                <a:lnTo>
                  <a:pt x="438" y="920"/>
                </a:lnTo>
                <a:lnTo>
                  <a:pt x="432" y="924"/>
                </a:lnTo>
                <a:lnTo>
                  <a:pt x="452" y="941"/>
                </a:lnTo>
                <a:lnTo>
                  <a:pt x="418" y="958"/>
                </a:lnTo>
                <a:lnTo>
                  <a:pt x="404" y="944"/>
                </a:lnTo>
                <a:lnTo>
                  <a:pt x="411" y="934"/>
                </a:lnTo>
                <a:lnTo>
                  <a:pt x="396" y="930"/>
                </a:lnTo>
                <a:lnTo>
                  <a:pt x="392" y="919"/>
                </a:lnTo>
                <a:lnTo>
                  <a:pt x="380" y="927"/>
                </a:lnTo>
                <a:lnTo>
                  <a:pt x="392" y="939"/>
                </a:lnTo>
                <a:lnTo>
                  <a:pt x="386" y="948"/>
                </a:lnTo>
                <a:lnTo>
                  <a:pt x="368" y="939"/>
                </a:lnTo>
                <a:lnTo>
                  <a:pt x="370" y="929"/>
                </a:lnTo>
                <a:lnTo>
                  <a:pt x="363" y="922"/>
                </a:lnTo>
                <a:lnTo>
                  <a:pt x="372" y="913"/>
                </a:lnTo>
                <a:lnTo>
                  <a:pt x="368" y="908"/>
                </a:lnTo>
                <a:lnTo>
                  <a:pt x="357" y="910"/>
                </a:lnTo>
                <a:lnTo>
                  <a:pt x="348" y="889"/>
                </a:lnTo>
                <a:lnTo>
                  <a:pt x="339" y="908"/>
                </a:lnTo>
                <a:lnTo>
                  <a:pt x="336" y="891"/>
                </a:lnTo>
                <a:lnTo>
                  <a:pt x="321" y="886"/>
                </a:lnTo>
                <a:lnTo>
                  <a:pt x="322" y="898"/>
                </a:lnTo>
                <a:lnTo>
                  <a:pt x="295" y="903"/>
                </a:lnTo>
                <a:lnTo>
                  <a:pt x="285" y="917"/>
                </a:lnTo>
                <a:lnTo>
                  <a:pt x="285" y="924"/>
                </a:lnTo>
                <a:lnTo>
                  <a:pt x="269" y="934"/>
                </a:lnTo>
                <a:lnTo>
                  <a:pt x="275" y="941"/>
                </a:lnTo>
                <a:lnTo>
                  <a:pt x="269" y="946"/>
                </a:lnTo>
                <a:lnTo>
                  <a:pt x="288" y="953"/>
                </a:lnTo>
                <a:lnTo>
                  <a:pt x="290" y="961"/>
                </a:lnTo>
                <a:lnTo>
                  <a:pt x="290" y="956"/>
                </a:lnTo>
                <a:lnTo>
                  <a:pt x="309" y="960"/>
                </a:lnTo>
                <a:lnTo>
                  <a:pt x="309" y="951"/>
                </a:lnTo>
                <a:lnTo>
                  <a:pt x="331" y="948"/>
                </a:lnTo>
                <a:lnTo>
                  <a:pt x="338" y="958"/>
                </a:lnTo>
                <a:lnTo>
                  <a:pt x="328" y="961"/>
                </a:lnTo>
                <a:lnTo>
                  <a:pt x="329" y="973"/>
                </a:lnTo>
                <a:lnTo>
                  <a:pt x="322" y="982"/>
                </a:lnTo>
                <a:lnTo>
                  <a:pt x="317" y="980"/>
                </a:lnTo>
                <a:lnTo>
                  <a:pt x="321" y="975"/>
                </a:lnTo>
                <a:lnTo>
                  <a:pt x="316" y="968"/>
                </a:lnTo>
                <a:lnTo>
                  <a:pt x="304" y="965"/>
                </a:lnTo>
                <a:lnTo>
                  <a:pt x="300" y="971"/>
                </a:lnTo>
                <a:lnTo>
                  <a:pt x="285" y="978"/>
                </a:lnTo>
                <a:lnTo>
                  <a:pt x="288" y="987"/>
                </a:lnTo>
                <a:lnTo>
                  <a:pt x="297" y="989"/>
                </a:lnTo>
                <a:lnTo>
                  <a:pt x="278" y="994"/>
                </a:lnTo>
                <a:lnTo>
                  <a:pt x="266" y="989"/>
                </a:lnTo>
                <a:lnTo>
                  <a:pt x="263" y="994"/>
                </a:lnTo>
                <a:lnTo>
                  <a:pt x="244" y="990"/>
                </a:lnTo>
                <a:lnTo>
                  <a:pt x="234" y="973"/>
                </a:lnTo>
                <a:lnTo>
                  <a:pt x="215" y="975"/>
                </a:lnTo>
                <a:lnTo>
                  <a:pt x="210" y="968"/>
                </a:lnTo>
                <a:lnTo>
                  <a:pt x="196" y="980"/>
                </a:lnTo>
                <a:lnTo>
                  <a:pt x="179" y="985"/>
                </a:lnTo>
                <a:lnTo>
                  <a:pt x="174" y="995"/>
                </a:lnTo>
                <a:lnTo>
                  <a:pt x="135" y="994"/>
                </a:lnTo>
                <a:lnTo>
                  <a:pt x="128" y="1000"/>
                </a:lnTo>
                <a:lnTo>
                  <a:pt x="119" y="997"/>
                </a:lnTo>
                <a:lnTo>
                  <a:pt x="114" y="980"/>
                </a:lnTo>
                <a:lnTo>
                  <a:pt x="94" y="980"/>
                </a:lnTo>
                <a:lnTo>
                  <a:pt x="83" y="994"/>
                </a:lnTo>
                <a:lnTo>
                  <a:pt x="53" y="1004"/>
                </a:lnTo>
                <a:lnTo>
                  <a:pt x="36" y="990"/>
                </a:lnTo>
                <a:lnTo>
                  <a:pt x="51" y="989"/>
                </a:lnTo>
                <a:lnTo>
                  <a:pt x="48" y="978"/>
                </a:lnTo>
                <a:lnTo>
                  <a:pt x="54" y="973"/>
                </a:lnTo>
                <a:lnTo>
                  <a:pt x="27" y="982"/>
                </a:lnTo>
                <a:lnTo>
                  <a:pt x="15" y="956"/>
                </a:lnTo>
                <a:lnTo>
                  <a:pt x="3" y="942"/>
                </a:lnTo>
                <a:lnTo>
                  <a:pt x="0" y="925"/>
                </a:lnTo>
                <a:lnTo>
                  <a:pt x="12" y="912"/>
                </a:lnTo>
                <a:lnTo>
                  <a:pt x="7" y="889"/>
                </a:lnTo>
                <a:lnTo>
                  <a:pt x="19" y="862"/>
                </a:lnTo>
                <a:lnTo>
                  <a:pt x="17" y="847"/>
                </a:lnTo>
                <a:lnTo>
                  <a:pt x="24" y="838"/>
                </a:lnTo>
                <a:lnTo>
                  <a:pt x="25" y="823"/>
                </a:lnTo>
                <a:lnTo>
                  <a:pt x="37" y="804"/>
                </a:lnTo>
                <a:lnTo>
                  <a:pt x="22" y="777"/>
                </a:lnTo>
                <a:lnTo>
                  <a:pt x="27" y="737"/>
                </a:lnTo>
                <a:lnTo>
                  <a:pt x="34" y="731"/>
                </a:lnTo>
                <a:lnTo>
                  <a:pt x="48" y="700"/>
                </a:lnTo>
                <a:lnTo>
                  <a:pt x="54" y="693"/>
                </a:lnTo>
                <a:lnTo>
                  <a:pt x="65" y="657"/>
                </a:lnTo>
                <a:lnTo>
                  <a:pt x="80" y="647"/>
                </a:lnTo>
                <a:lnTo>
                  <a:pt x="77" y="616"/>
                </a:lnTo>
                <a:lnTo>
                  <a:pt x="87" y="591"/>
                </a:lnTo>
                <a:lnTo>
                  <a:pt x="89" y="575"/>
                </a:lnTo>
                <a:lnTo>
                  <a:pt x="100" y="563"/>
                </a:lnTo>
                <a:lnTo>
                  <a:pt x="100" y="529"/>
                </a:lnTo>
                <a:lnTo>
                  <a:pt x="112" y="505"/>
                </a:lnTo>
                <a:lnTo>
                  <a:pt x="128" y="498"/>
                </a:lnTo>
                <a:lnTo>
                  <a:pt x="150" y="471"/>
                </a:lnTo>
                <a:lnTo>
                  <a:pt x="153" y="456"/>
                </a:lnTo>
                <a:lnTo>
                  <a:pt x="165" y="454"/>
                </a:lnTo>
                <a:lnTo>
                  <a:pt x="170" y="442"/>
                </a:lnTo>
                <a:lnTo>
                  <a:pt x="189" y="435"/>
                </a:lnTo>
                <a:lnTo>
                  <a:pt x="199" y="406"/>
                </a:lnTo>
                <a:lnTo>
                  <a:pt x="206" y="392"/>
                </a:lnTo>
                <a:lnTo>
                  <a:pt x="222" y="369"/>
                </a:lnTo>
                <a:lnTo>
                  <a:pt x="232" y="363"/>
                </a:lnTo>
                <a:lnTo>
                  <a:pt x="249" y="351"/>
                </a:lnTo>
                <a:lnTo>
                  <a:pt x="258" y="324"/>
                </a:lnTo>
                <a:lnTo>
                  <a:pt x="269" y="307"/>
                </a:lnTo>
                <a:lnTo>
                  <a:pt x="275" y="275"/>
                </a:lnTo>
                <a:lnTo>
                  <a:pt x="285" y="251"/>
                </a:lnTo>
                <a:lnTo>
                  <a:pt x="280" y="252"/>
                </a:lnTo>
                <a:lnTo>
                  <a:pt x="281" y="244"/>
                </a:lnTo>
                <a:lnTo>
                  <a:pt x="310" y="220"/>
                </a:lnTo>
                <a:lnTo>
                  <a:pt x="300" y="205"/>
                </a:lnTo>
                <a:lnTo>
                  <a:pt x="314" y="186"/>
                </a:lnTo>
                <a:lnTo>
                  <a:pt x="316" y="177"/>
                </a:lnTo>
                <a:lnTo>
                  <a:pt x="304" y="181"/>
                </a:lnTo>
                <a:lnTo>
                  <a:pt x="314" y="170"/>
                </a:lnTo>
                <a:lnTo>
                  <a:pt x="317" y="155"/>
                </a:lnTo>
                <a:lnTo>
                  <a:pt x="299" y="148"/>
                </a:lnTo>
                <a:lnTo>
                  <a:pt x="305" y="140"/>
                </a:lnTo>
                <a:lnTo>
                  <a:pt x="292" y="102"/>
                </a:lnTo>
                <a:lnTo>
                  <a:pt x="293" y="88"/>
                </a:lnTo>
                <a:lnTo>
                  <a:pt x="307" y="87"/>
                </a:lnTo>
                <a:lnTo>
                  <a:pt x="328" y="114"/>
                </a:lnTo>
                <a:lnTo>
                  <a:pt x="339" y="117"/>
                </a:lnTo>
                <a:lnTo>
                  <a:pt x="351" y="106"/>
                </a:lnTo>
                <a:lnTo>
                  <a:pt x="341" y="80"/>
                </a:lnTo>
                <a:lnTo>
                  <a:pt x="372" y="73"/>
                </a:lnTo>
                <a:lnTo>
                  <a:pt x="370" y="80"/>
                </a:lnTo>
                <a:lnTo>
                  <a:pt x="370" y="73"/>
                </a:lnTo>
                <a:lnTo>
                  <a:pt x="365" y="76"/>
                </a:lnTo>
                <a:lnTo>
                  <a:pt x="374" y="83"/>
                </a:lnTo>
                <a:lnTo>
                  <a:pt x="368" y="94"/>
                </a:lnTo>
                <a:lnTo>
                  <a:pt x="382" y="119"/>
                </a:lnTo>
                <a:lnTo>
                  <a:pt x="403" y="123"/>
                </a:lnTo>
                <a:lnTo>
                  <a:pt x="409" y="117"/>
                </a:lnTo>
                <a:lnTo>
                  <a:pt x="413" y="133"/>
                </a:lnTo>
                <a:lnTo>
                  <a:pt x="432" y="128"/>
                </a:lnTo>
                <a:lnTo>
                  <a:pt x="425" y="143"/>
                </a:lnTo>
                <a:lnTo>
                  <a:pt x="418" y="136"/>
                </a:lnTo>
                <a:lnTo>
                  <a:pt x="409" y="143"/>
                </a:lnTo>
                <a:lnTo>
                  <a:pt x="413" y="160"/>
                </a:lnTo>
                <a:lnTo>
                  <a:pt x="403" y="172"/>
                </a:lnTo>
                <a:lnTo>
                  <a:pt x="409" y="176"/>
                </a:lnTo>
                <a:lnTo>
                  <a:pt x="411" y="170"/>
                </a:lnTo>
                <a:lnTo>
                  <a:pt x="416" y="176"/>
                </a:lnTo>
                <a:lnTo>
                  <a:pt x="433" y="153"/>
                </a:lnTo>
                <a:lnTo>
                  <a:pt x="435" y="157"/>
                </a:lnTo>
                <a:lnTo>
                  <a:pt x="447" y="148"/>
                </a:lnTo>
                <a:lnTo>
                  <a:pt x="442" y="141"/>
                </a:lnTo>
                <a:lnTo>
                  <a:pt x="449" y="138"/>
                </a:lnTo>
                <a:lnTo>
                  <a:pt x="447" y="126"/>
                </a:lnTo>
                <a:lnTo>
                  <a:pt x="473" y="129"/>
                </a:lnTo>
                <a:lnTo>
                  <a:pt x="479" y="116"/>
                </a:lnTo>
                <a:lnTo>
                  <a:pt x="497" y="124"/>
                </a:lnTo>
                <a:lnTo>
                  <a:pt x="483" y="100"/>
                </a:lnTo>
                <a:lnTo>
                  <a:pt x="485" y="95"/>
                </a:lnTo>
                <a:lnTo>
                  <a:pt x="491" y="102"/>
                </a:lnTo>
                <a:lnTo>
                  <a:pt x="491" y="95"/>
                </a:lnTo>
                <a:lnTo>
                  <a:pt x="532" y="94"/>
                </a:lnTo>
                <a:lnTo>
                  <a:pt x="551" y="61"/>
                </a:lnTo>
                <a:lnTo>
                  <a:pt x="561" y="66"/>
                </a:lnTo>
                <a:lnTo>
                  <a:pt x="568" y="59"/>
                </a:lnTo>
                <a:lnTo>
                  <a:pt x="573" y="66"/>
                </a:lnTo>
                <a:lnTo>
                  <a:pt x="584" y="61"/>
                </a:lnTo>
                <a:lnTo>
                  <a:pt x="577" y="53"/>
                </a:lnTo>
                <a:lnTo>
                  <a:pt x="584" y="36"/>
                </a:lnTo>
                <a:lnTo>
                  <a:pt x="575" y="27"/>
                </a:lnTo>
                <a:lnTo>
                  <a:pt x="573" y="39"/>
                </a:lnTo>
                <a:lnTo>
                  <a:pt x="567" y="39"/>
                </a:lnTo>
                <a:lnTo>
                  <a:pt x="563" y="32"/>
                </a:lnTo>
                <a:lnTo>
                  <a:pt x="572" y="29"/>
                </a:lnTo>
                <a:lnTo>
                  <a:pt x="548" y="24"/>
                </a:lnTo>
                <a:lnTo>
                  <a:pt x="556" y="22"/>
                </a:lnTo>
                <a:lnTo>
                  <a:pt x="555" y="10"/>
                </a:lnTo>
                <a:lnTo>
                  <a:pt x="570" y="5"/>
                </a:lnTo>
                <a:lnTo>
                  <a:pt x="577" y="10"/>
                </a:lnTo>
                <a:lnTo>
                  <a:pt x="585" y="1"/>
                </a:lnTo>
                <a:lnTo>
                  <a:pt x="596" y="10"/>
                </a:lnTo>
                <a:lnTo>
                  <a:pt x="607" y="1"/>
                </a:lnTo>
                <a:lnTo>
                  <a:pt x="613" y="13"/>
                </a:lnTo>
                <a:lnTo>
                  <a:pt x="621" y="12"/>
                </a:lnTo>
                <a:lnTo>
                  <a:pt x="626" y="22"/>
                </a:lnTo>
                <a:lnTo>
                  <a:pt x="626" y="5"/>
                </a:lnTo>
                <a:lnTo>
                  <a:pt x="650" y="0"/>
                </a:lnTo>
                <a:lnTo>
                  <a:pt x="643" y="39"/>
                </a:lnTo>
                <a:lnTo>
                  <a:pt x="652" y="47"/>
                </a:lnTo>
                <a:lnTo>
                  <a:pt x="669" y="29"/>
                </a:lnTo>
                <a:lnTo>
                  <a:pt x="677" y="47"/>
                </a:lnTo>
                <a:lnTo>
                  <a:pt x="695" y="27"/>
                </a:lnTo>
                <a:lnTo>
                  <a:pt x="707" y="49"/>
                </a:lnTo>
                <a:lnTo>
                  <a:pt x="703" y="63"/>
                </a:lnTo>
                <a:lnTo>
                  <a:pt x="715" y="82"/>
                </a:lnTo>
                <a:lnTo>
                  <a:pt x="698" y="106"/>
                </a:lnTo>
                <a:lnTo>
                  <a:pt x="712" y="111"/>
                </a:lnTo>
                <a:lnTo>
                  <a:pt x="717" y="95"/>
                </a:lnTo>
                <a:lnTo>
                  <a:pt x="727" y="92"/>
                </a:lnTo>
                <a:lnTo>
                  <a:pt x="724" y="104"/>
                </a:lnTo>
                <a:lnTo>
                  <a:pt x="729" y="102"/>
                </a:lnTo>
                <a:lnTo>
                  <a:pt x="732" y="109"/>
                </a:lnTo>
                <a:lnTo>
                  <a:pt x="727" y="135"/>
                </a:lnTo>
                <a:lnTo>
                  <a:pt x="739" y="140"/>
                </a:lnTo>
                <a:lnTo>
                  <a:pt x="758" y="138"/>
                </a:lnTo>
                <a:lnTo>
                  <a:pt x="768" y="126"/>
                </a:lnTo>
                <a:lnTo>
                  <a:pt x="765" y="117"/>
                </a:lnTo>
                <a:lnTo>
                  <a:pt x="770" y="111"/>
                </a:lnTo>
                <a:lnTo>
                  <a:pt x="778" y="112"/>
                </a:lnTo>
                <a:lnTo>
                  <a:pt x="776" y="126"/>
                </a:lnTo>
                <a:lnTo>
                  <a:pt x="788" y="126"/>
                </a:lnTo>
                <a:lnTo>
                  <a:pt x="782" y="135"/>
                </a:lnTo>
                <a:lnTo>
                  <a:pt x="788" y="147"/>
                </a:lnTo>
                <a:lnTo>
                  <a:pt x="780" y="155"/>
                </a:lnTo>
                <a:lnTo>
                  <a:pt x="792" y="158"/>
                </a:lnTo>
                <a:lnTo>
                  <a:pt x="797" y="170"/>
                </a:lnTo>
                <a:lnTo>
                  <a:pt x="794" y="174"/>
                </a:lnTo>
                <a:lnTo>
                  <a:pt x="800" y="177"/>
                </a:lnTo>
                <a:lnTo>
                  <a:pt x="783" y="186"/>
                </a:lnTo>
                <a:lnTo>
                  <a:pt x="788" y="196"/>
                </a:lnTo>
                <a:lnTo>
                  <a:pt x="783" y="198"/>
                </a:lnTo>
                <a:lnTo>
                  <a:pt x="783" y="206"/>
                </a:lnTo>
                <a:lnTo>
                  <a:pt x="794" y="208"/>
                </a:lnTo>
                <a:lnTo>
                  <a:pt x="792" y="220"/>
                </a:lnTo>
                <a:lnTo>
                  <a:pt x="799" y="229"/>
                </a:lnTo>
                <a:lnTo>
                  <a:pt x="785" y="240"/>
                </a:lnTo>
                <a:lnTo>
                  <a:pt x="792" y="242"/>
                </a:lnTo>
                <a:lnTo>
                  <a:pt x="787" y="244"/>
                </a:lnTo>
                <a:lnTo>
                  <a:pt x="794" y="261"/>
                </a:lnTo>
                <a:lnTo>
                  <a:pt x="788" y="266"/>
                </a:lnTo>
                <a:lnTo>
                  <a:pt x="806" y="273"/>
                </a:lnTo>
                <a:lnTo>
                  <a:pt x="811" y="285"/>
                </a:lnTo>
                <a:lnTo>
                  <a:pt x="816" y="281"/>
                </a:lnTo>
                <a:lnTo>
                  <a:pt x="826" y="288"/>
                </a:lnTo>
                <a:lnTo>
                  <a:pt x="828" y="297"/>
                </a:lnTo>
                <a:lnTo>
                  <a:pt x="812" y="312"/>
                </a:lnTo>
                <a:lnTo>
                  <a:pt x="826" y="314"/>
                </a:lnTo>
                <a:lnTo>
                  <a:pt x="821" y="321"/>
                </a:lnTo>
                <a:lnTo>
                  <a:pt x="831" y="328"/>
                </a:lnTo>
                <a:lnTo>
                  <a:pt x="826" y="338"/>
                </a:lnTo>
                <a:lnTo>
                  <a:pt x="855" y="343"/>
                </a:lnTo>
                <a:lnTo>
                  <a:pt x="857" y="353"/>
                </a:lnTo>
                <a:lnTo>
                  <a:pt x="874" y="365"/>
                </a:lnTo>
                <a:lnTo>
                  <a:pt x="872" y="370"/>
                </a:lnTo>
                <a:lnTo>
                  <a:pt x="877" y="372"/>
                </a:lnTo>
                <a:lnTo>
                  <a:pt x="887" y="391"/>
                </a:lnTo>
                <a:lnTo>
                  <a:pt x="877" y="398"/>
                </a:lnTo>
                <a:lnTo>
                  <a:pt x="886" y="404"/>
                </a:lnTo>
                <a:lnTo>
                  <a:pt x="886" y="422"/>
                </a:lnTo>
                <a:lnTo>
                  <a:pt x="879" y="428"/>
                </a:lnTo>
                <a:lnTo>
                  <a:pt x="884" y="430"/>
                </a:lnTo>
                <a:lnTo>
                  <a:pt x="886" y="440"/>
                </a:lnTo>
                <a:lnTo>
                  <a:pt x="877" y="445"/>
                </a:lnTo>
                <a:lnTo>
                  <a:pt x="881" y="457"/>
                </a:lnTo>
                <a:lnTo>
                  <a:pt x="874" y="457"/>
                </a:lnTo>
                <a:lnTo>
                  <a:pt x="876" y="468"/>
                </a:lnTo>
                <a:lnTo>
                  <a:pt x="884" y="478"/>
                </a:lnTo>
                <a:lnTo>
                  <a:pt x="889" y="473"/>
                </a:lnTo>
                <a:lnTo>
                  <a:pt x="899" y="495"/>
                </a:lnTo>
                <a:lnTo>
                  <a:pt x="874" y="507"/>
                </a:lnTo>
                <a:lnTo>
                  <a:pt x="882" y="493"/>
                </a:lnTo>
                <a:lnTo>
                  <a:pt x="872" y="490"/>
                </a:lnTo>
                <a:lnTo>
                  <a:pt x="860" y="510"/>
                </a:lnTo>
                <a:lnTo>
                  <a:pt x="852" y="495"/>
                </a:lnTo>
                <a:lnTo>
                  <a:pt x="846" y="498"/>
                </a:lnTo>
                <a:lnTo>
                  <a:pt x="831" y="488"/>
                </a:lnTo>
                <a:lnTo>
                  <a:pt x="828" y="505"/>
                </a:lnTo>
                <a:lnTo>
                  <a:pt x="848" y="531"/>
                </a:lnTo>
                <a:lnTo>
                  <a:pt x="840" y="539"/>
                </a:lnTo>
                <a:lnTo>
                  <a:pt x="845" y="544"/>
                </a:lnTo>
                <a:lnTo>
                  <a:pt x="845" y="570"/>
                </a:lnTo>
                <a:lnTo>
                  <a:pt x="821" y="575"/>
                </a:lnTo>
                <a:lnTo>
                  <a:pt x="824" y="584"/>
                </a:lnTo>
                <a:lnTo>
                  <a:pt x="806" y="591"/>
                </a:lnTo>
                <a:lnTo>
                  <a:pt x="804" y="597"/>
                </a:lnTo>
                <a:lnTo>
                  <a:pt x="792" y="601"/>
                </a:lnTo>
                <a:lnTo>
                  <a:pt x="783" y="591"/>
                </a:lnTo>
                <a:lnTo>
                  <a:pt x="771" y="601"/>
                </a:lnTo>
                <a:lnTo>
                  <a:pt x="761" y="599"/>
                </a:lnTo>
                <a:lnTo>
                  <a:pt x="765" y="611"/>
                </a:lnTo>
                <a:lnTo>
                  <a:pt x="742" y="637"/>
                </a:lnTo>
                <a:lnTo>
                  <a:pt x="753" y="640"/>
                </a:lnTo>
                <a:lnTo>
                  <a:pt x="753" y="649"/>
                </a:lnTo>
                <a:lnTo>
                  <a:pt x="771" y="678"/>
                </a:lnTo>
                <a:lnTo>
                  <a:pt x="771" y="698"/>
                </a:lnTo>
                <a:lnTo>
                  <a:pt x="778" y="712"/>
                </a:lnTo>
                <a:lnTo>
                  <a:pt x="785" y="744"/>
                </a:lnTo>
                <a:lnTo>
                  <a:pt x="795" y="760"/>
                </a:lnTo>
                <a:lnTo>
                  <a:pt x="794" y="797"/>
                </a:lnTo>
                <a:lnTo>
                  <a:pt x="787" y="814"/>
                </a:lnTo>
                <a:lnTo>
                  <a:pt x="778" y="823"/>
                </a:lnTo>
                <a:lnTo>
                  <a:pt x="785" y="833"/>
                </a:lnTo>
                <a:lnTo>
                  <a:pt x="785" y="859"/>
                </a:lnTo>
                <a:lnTo>
                  <a:pt x="775" y="864"/>
                </a:lnTo>
                <a:lnTo>
                  <a:pt x="778" y="869"/>
                </a:lnTo>
                <a:lnTo>
                  <a:pt x="783" y="866"/>
                </a:lnTo>
                <a:lnTo>
                  <a:pt x="780" y="874"/>
                </a:lnTo>
                <a:lnTo>
                  <a:pt x="785" y="871"/>
                </a:lnTo>
                <a:lnTo>
                  <a:pt x="794" y="889"/>
                </a:lnTo>
                <a:lnTo>
                  <a:pt x="780" y="893"/>
                </a:lnTo>
                <a:lnTo>
                  <a:pt x="771" y="901"/>
                </a:lnTo>
                <a:lnTo>
                  <a:pt x="788" y="912"/>
                </a:lnTo>
                <a:lnTo>
                  <a:pt x="792" y="949"/>
                </a:lnTo>
                <a:lnTo>
                  <a:pt x="787" y="954"/>
                </a:lnTo>
                <a:lnTo>
                  <a:pt x="780" y="951"/>
                </a:lnTo>
                <a:lnTo>
                  <a:pt x="776" y="966"/>
                </a:lnTo>
                <a:lnTo>
                  <a:pt x="770" y="948"/>
                </a:lnTo>
                <a:lnTo>
                  <a:pt x="761" y="951"/>
                </a:lnTo>
                <a:lnTo>
                  <a:pt x="761" y="944"/>
                </a:lnTo>
                <a:lnTo>
                  <a:pt x="741" y="961"/>
                </a:lnTo>
                <a:lnTo>
                  <a:pt x="705" y="949"/>
                </a:lnTo>
                <a:lnTo>
                  <a:pt x="700" y="958"/>
                </a:lnTo>
                <a:lnTo>
                  <a:pt x="689" y="963"/>
                </a:lnTo>
                <a:lnTo>
                  <a:pt x="676" y="983"/>
                </a:lnTo>
                <a:lnTo>
                  <a:pt x="676" y="977"/>
                </a:lnTo>
                <a:lnTo>
                  <a:pt x="664" y="983"/>
                </a:lnTo>
                <a:lnTo>
                  <a:pt x="648" y="978"/>
                </a:lnTo>
                <a:lnTo>
                  <a:pt x="642" y="983"/>
                </a:lnTo>
                <a:lnTo>
                  <a:pt x="645" y="989"/>
                </a:lnTo>
                <a:lnTo>
                  <a:pt x="631" y="990"/>
                </a:lnTo>
                <a:lnTo>
                  <a:pt x="613" y="987"/>
                </a:lnTo>
                <a:lnTo>
                  <a:pt x="599" y="961"/>
                </a:lnTo>
                <a:lnTo>
                  <a:pt x="573" y="953"/>
                </a:lnTo>
                <a:lnTo>
                  <a:pt x="556" y="956"/>
                </a:lnTo>
                <a:lnTo>
                  <a:pt x="538" y="946"/>
                </a:lnTo>
                <a:lnTo>
                  <a:pt x="522" y="932"/>
                </a:lnTo>
                <a:lnTo>
                  <a:pt x="515" y="919"/>
                </a:lnTo>
                <a:lnTo>
                  <a:pt x="491" y="907"/>
                </a:lnTo>
                <a:lnTo>
                  <a:pt x="469" y="886"/>
                </a:lnTo>
                <a:lnTo>
                  <a:pt x="462" y="884"/>
                </a:lnTo>
                <a:lnTo>
                  <a:pt x="461" y="891"/>
                </a:lnTo>
                <a:lnTo>
                  <a:pt x="474" y="905"/>
                </a:lnTo>
                <a:lnTo>
                  <a:pt x="503" y="922"/>
                </a:lnTo>
                <a:lnTo>
                  <a:pt x="515" y="953"/>
                </a:lnTo>
                <a:lnTo>
                  <a:pt x="503" y="953"/>
                </a:lnTo>
                <a:lnTo>
                  <a:pt x="502" y="958"/>
                </a:lnTo>
                <a:lnTo>
                  <a:pt x="478" y="942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2" name="Freeform 52">
            <a:extLst>
              <a:ext uri="{FF2B5EF4-FFF2-40B4-BE49-F238E27FC236}">
                <a16:creationId xmlns:a16="http://schemas.microsoft.com/office/drawing/2014/main" id="{315618D4-B955-4E63-82BF-6B948F5A57CA}"/>
              </a:ext>
            </a:extLst>
          </p:cNvPr>
          <p:cNvSpPr>
            <a:spLocks/>
          </p:cNvSpPr>
          <p:nvPr/>
        </p:nvSpPr>
        <p:spPr bwMode="gray">
          <a:xfrm>
            <a:off x="631470" y="1402824"/>
            <a:ext cx="195181" cy="279382"/>
          </a:xfrm>
          <a:custGeom>
            <a:avLst/>
            <a:gdLst>
              <a:gd name="T0" fmla="*/ 656 w 707"/>
              <a:gd name="T1" fmla="*/ 170 h 1012"/>
              <a:gd name="T2" fmla="*/ 707 w 707"/>
              <a:gd name="T3" fmla="*/ 212 h 1012"/>
              <a:gd name="T4" fmla="*/ 690 w 707"/>
              <a:gd name="T5" fmla="*/ 243 h 1012"/>
              <a:gd name="T6" fmla="*/ 675 w 707"/>
              <a:gd name="T7" fmla="*/ 289 h 1012"/>
              <a:gd name="T8" fmla="*/ 627 w 707"/>
              <a:gd name="T9" fmla="*/ 320 h 1012"/>
              <a:gd name="T10" fmla="*/ 658 w 707"/>
              <a:gd name="T11" fmla="*/ 345 h 1012"/>
              <a:gd name="T12" fmla="*/ 642 w 707"/>
              <a:gd name="T13" fmla="*/ 368 h 1012"/>
              <a:gd name="T14" fmla="*/ 624 w 707"/>
              <a:gd name="T15" fmla="*/ 410 h 1012"/>
              <a:gd name="T16" fmla="*/ 629 w 707"/>
              <a:gd name="T17" fmla="*/ 462 h 1012"/>
              <a:gd name="T18" fmla="*/ 658 w 707"/>
              <a:gd name="T19" fmla="*/ 462 h 1012"/>
              <a:gd name="T20" fmla="*/ 629 w 707"/>
              <a:gd name="T21" fmla="*/ 552 h 1012"/>
              <a:gd name="T22" fmla="*/ 564 w 707"/>
              <a:gd name="T23" fmla="*/ 583 h 1012"/>
              <a:gd name="T24" fmla="*/ 543 w 707"/>
              <a:gd name="T25" fmla="*/ 638 h 1012"/>
              <a:gd name="T26" fmla="*/ 506 w 707"/>
              <a:gd name="T27" fmla="*/ 670 h 1012"/>
              <a:gd name="T28" fmla="*/ 427 w 707"/>
              <a:gd name="T29" fmla="*/ 680 h 1012"/>
              <a:gd name="T30" fmla="*/ 388 w 707"/>
              <a:gd name="T31" fmla="*/ 685 h 1012"/>
              <a:gd name="T32" fmla="*/ 357 w 707"/>
              <a:gd name="T33" fmla="*/ 745 h 1012"/>
              <a:gd name="T34" fmla="*/ 369 w 707"/>
              <a:gd name="T35" fmla="*/ 810 h 1012"/>
              <a:gd name="T36" fmla="*/ 381 w 707"/>
              <a:gd name="T37" fmla="*/ 849 h 1012"/>
              <a:gd name="T38" fmla="*/ 369 w 707"/>
              <a:gd name="T39" fmla="*/ 912 h 1012"/>
              <a:gd name="T40" fmla="*/ 385 w 707"/>
              <a:gd name="T41" fmla="*/ 960 h 1012"/>
              <a:gd name="T42" fmla="*/ 330 w 707"/>
              <a:gd name="T43" fmla="*/ 977 h 1012"/>
              <a:gd name="T44" fmla="*/ 299 w 707"/>
              <a:gd name="T45" fmla="*/ 1006 h 1012"/>
              <a:gd name="T46" fmla="*/ 306 w 707"/>
              <a:gd name="T47" fmla="*/ 972 h 1012"/>
              <a:gd name="T48" fmla="*/ 291 w 707"/>
              <a:gd name="T49" fmla="*/ 959 h 1012"/>
              <a:gd name="T50" fmla="*/ 258 w 707"/>
              <a:gd name="T51" fmla="*/ 909 h 1012"/>
              <a:gd name="T52" fmla="*/ 227 w 707"/>
              <a:gd name="T53" fmla="*/ 953 h 1012"/>
              <a:gd name="T54" fmla="*/ 164 w 707"/>
              <a:gd name="T55" fmla="*/ 877 h 1012"/>
              <a:gd name="T56" fmla="*/ 173 w 707"/>
              <a:gd name="T57" fmla="*/ 803 h 1012"/>
              <a:gd name="T58" fmla="*/ 117 w 707"/>
              <a:gd name="T59" fmla="*/ 721 h 1012"/>
              <a:gd name="T60" fmla="*/ 23 w 707"/>
              <a:gd name="T61" fmla="*/ 728 h 1012"/>
              <a:gd name="T62" fmla="*/ 47 w 707"/>
              <a:gd name="T63" fmla="*/ 689 h 1012"/>
              <a:gd name="T64" fmla="*/ 77 w 707"/>
              <a:gd name="T65" fmla="*/ 639 h 1012"/>
              <a:gd name="T66" fmla="*/ 103 w 707"/>
              <a:gd name="T67" fmla="*/ 612 h 1012"/>
              <a:gd name="T68" fmla="*/ 76 w 707"/>
              <a:gd name="T69" fmla="*/ 556 h 1012"/>
              <a:gd name="T70" fmla="*/ 69 w 707"/>
              <a:gd name="T71" fmla="*/ 501 h 1012"/>
              <a:gd name="T72" fmla="*/ 105 w 707"/>
              <a:gd name="T73" fmla="*/ 441 h 1012"/>
              <a:gd name="T74" fmla="*/ 127 w 707"/>
              <a:gd name="T75" fmla="*/ 368 h 1012"/>
              <a:gd name="T76" fmla="*/ 198 w 707"/>
              <a:gd name="T77" fmla="*/ 327 h 1012"/>
              <a:gd name="T78" fmla="*/ 226 w 707"/>
              <a:gd name="T79" fmla="*/ 263 h 1012"/>
              <a:gd name="T80" fmla="*/ 274 w 707"/>
              <a:gd name="T81" fmla="*/ 233 h 1012"/>
              <a:gd name="T82" fmla="*/ 282 w 707"/>
              <a:gd name="T83" fmla="*/ 168 h 1012"/>
              <a:gd name="T84" fmla="*/ 274 w 707"/>
              <a:gd name="T85" fmla="*/ 123 h 1012"/>
              <a:gd name="T86" fmla="*/ 344 w 707"/>
              <a:gd name="T87" fmla="*/ 118 h 1012"/>
              <a:gd name="T88" fmla="*/ 373 w 707"/>
              <a:gd name="T89" fmla="*/ 69 h 1012"/>
              <a:gd name="T90" fmla="*/ 414 w 707"/>
              <a:gd name="T91" fmla="*/ 84 h 1012"/>
              <a:gd name="T92" fmla="*/ 466 w 707"/>
              <a:gd name="T93" fmla="*/ 29 h 1012"/>
              <a:gd name="T94" fmla="*/ 499 w 707"/>
              <a:gd name="T95" fmla="*/ 11 h 1012"/>
              <a:gd name="T96" fmla="*/ 540 w 707"/>
              <a:gd name="T97" fmla="*/ 23 h 1012"/>
              <a:gd name="T98" fmla="*/ 531 w 707"/>
              <a:gd name="T99" fmla="*/ 45 h 1012"/>
              <a:gd name="T100" fmla="*/ 542 w 707"/>
              <a:gd name="T101" fmla="*/ 108 h 1012"/>
              <a:gd name="T102" fmla="*/ 538 w 707"/>
              <a:gd name="T103" fmla="*/ 149 h 1012"/>
              <a:gd name="T104" fmla="*/ 577 w 707"/>
              <a:gd name="T105" fmla="*/ 144 h 1012"/>
              <a:gd name="T106" fmla="*/ 596 w 707"/>
              <a:gd name="T107" fmla="*/ 115 h 1012"/>
              <a:gd name="T108" fmla="*/ 620 w 707"/>
              <a:gd name="T109" fmla="*/ 127 h 10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707" h="1012">
                <a:moveTo>
                  <a:pt x="620" y="127"/>
                </a:moveTo>
                <a:lnTo>
                  <a:pt x="624" y="158"/>
                </a:lnTo>
                <a:lnTo>
                  <a:pt x="632" y="161"/>
                </a:lnTo>
                <a:lnTo>
                  <a:pt x="632" y="168"/>
                </a:lnTo>
                <a:lnTo>
                  <a:pt x="656" y="170"/>
                </a:lnTo>
                <a:lnTo>
                  <a:pt x="654" y="181"/>
                </a:lnTo>
                <a:lnTo>
                  <a:pt x="663" y="187"/>
                </a:lnTo>
                <a:lnTo>
                  <a:pt x="661" y="195"/>
                </a:lnTo>
                <a:lnTo>
                  <a:pt x="680" y="197"/>
                </a:lnTo>
                <a:lnTo>
                  <a:pt x="707" y="212"/>
                </a:lnTo>
                <a:lnTo>
                  <a:pt x="699" y="221"/>
                </a:lnTo>
                <a:lnTo>
                  <a:pt x="697" y="245"/>
                </a:lnTo>
                <a:lnTo>
                  <a:pt x="687" y="226"/>
                </a:lnTo>
                <a:lnTo>
                  <a:pt x="673" y="233"/>
                </a:lnTo>
                <a:lnTo>
                  <a:pt x="690" y="243"/>
                </a:lnTo>
                <a:lnTo>
                  <a:pt x="680" y="269"/>
                </a:lnTo>
                <a:lnTo>
                  <a:pt x="697" y="277"/>
                </a:lnTo>
                <a:lnTo>
                  <a:pt x="699" y="291"/>
                </a:lnTo>
                <a:lnTo>
                  <a:pt x="682" y="298"/>
                </a:lnTo>
                <a:lnTo>
                  <a:pt x="675" y="289"/>
                </a:lnTo>
                <a:lnTo>
                  <a:pt x="651" y="289"/>
                </a:lnTo>
                <a:lnTo>
                  <a:pt x="646" y="303"/>
                </a:lnTo>
                <a:lnTo>
                  <a:pt x="658" y="320"/>
                </a:lnTo>
                <a:lnTo>
                  <a:pt x="644" y="325"/>
                </a:lnTo>
                <a:lnTo>
                  <a:pt x="627" y="320"/>
                </a:lnTo>
                <a:lnTo>
                  <a:pt x="627" y="330"/>
                </a:lnTo>
                <a:lnTo>
                  <a:pt x="639" y="323"/>
                </a:lnTo>
                <a:lnTo>
                  <a:pt x="632" y="337"/>
                </a:lnTo>
                <a:lnTo>
                  <a:pt x="644" y="330"/>
                </a:lnTo>
                <a:lnTo>
                  <a:pt x="658" y="345"/>
                </a:lnTo>
                <a:lnTo>
                  <a:pt x="647" y="356"/>
                </a:lnTo>
                <a:lnTo>
                  <a:pt x="647" y="363"/>
                </a:lnTo>
                <a:lnTo>
                  <a:pt x="651" y="361"/>
                </a:lnTo>
                <a:lnTo>
                  <a:pt x="647" y="371"/>
                </a:lnTo>
                <a:lnTo>
                  <a:pt x="642" y="368"/>
                </a:lnTo>
                <a:lnTo>
                  <a:pt x="627" y="374"/>
                </a:lnTo>
                <a:lnTo>
                  <a:pt x="627" y="397"/>
                </a:lnTo>
                <a:lnTo>
                  <a:pt x="620" y="395"/>
                </a:lnTo>
                <a:lnTo>
                  <a:pt x="618" y="404"/>
                </a:lnTo>
                <a:lnTo>
                  <a:pt x="624" y="410"/>
                </a:lnTo>
                <a:lnTo>
                  <a:pt x="615" y="427"/>
                </a:lnTo>
                <a:lnTo>
                  <a:pt x="618" y="431"/>
                </a:lnTo>
                <a:lnTo>
                  <a:pt x="606" y="441"/>
                </a:lnTo>
                <a:lnTo>
                  <a:pt x="605" y="456"/>
                </a:lnTo>
                <a:lnTo>
                  <a:pt x="629" y="462"/>
                </a:lnTo>
                <a:lnTo>
                  <a:pt x="627" y="445"/>
                </a:lnTo>
                <a:lnTo>
                  <a:pt x="654" y="441"/>
                </a:lnTo>
                <a:lnTo>
                  <a:pt x="664" y="460"/>
                </a:lnTo>
                <a:lnTo>
                  <a:pt x="663" y="465"/>
                </a:lnTo>
                <a:lnTo>
                  <a:pt x="658" y="462"/>
                </a:lnTo>
                <a:lnTo>
                  <a:pt x="651" y="468"/>
                </a:lnTo>
                <a:lnTo>
                  <a:pt x="658" y="494"/>
                </a:lnTo>
                <a:lnTo>
                  <a:pt x="653" y="511"/>
                </a:lnTo>
                <a:lnTo>
                  <a:pt x="646" y="533"/>
                </a:lnTo>
                <a:lnTo>
                  <a:pt x="629" y="552"/>
                </a:lnTo>
                <a:lnTo>
                  <a:pt x="612" y="562"/>
                </a:lnTo>
                <a:lnTo>
                  <a:pt x="596" y="564"/>
                </a:lnTo>
                <a:lnTo>
                  <a:pt x="584" y="554"/>
                </a:lnTo>
                <a:lnTo>
                  <a:pt x="572" y="552"/>
                </a:lnTo>
                <a:lnTo>
                  <a:pt x="564" y="583"/>
                </a:lnTo>
                <a:lnTo>
                  <a:pt x="569" y="602"/>
                </a:lnTo>
                <a:lnTo>
                  <a:pt x="555" y="617"/>
                </a:lnTo>
                <a:lnTo>
                  <a:pt x="542" y="622"/>
                </a:lnTo>
                <a:lnTo>
                  <a:pt x="536" y="631"/>
                </a:lnTo>
                <a:lnTo>
                  <a:pt x="543" y="638"/>
                </a:lnTo>
                <a:lnTo>
                  <a:pt x="521" y="643"/>
                </a:lnTo>
                <a:lnTo>
                  <a:pt x="497" y="634"/>
                </a:lnTo>
                <a:lnTo>
                  <a:pt x="502" y="655"/>
                </a:lnTo>
                <a:lnTo>
                  <a:pt x="497" y="663"/>
                </a:lnTo>
                <a:lnTo>
                  <a:pt x="506" y="670"/>
                </a:lnTo>
                <a:lnTo>
                  <a:pt x="499" y="677"/>
                </a:lnTo>
                <a:lnTo>
                  <a:pt x="501" y="701"/>
                </a:lnTo>
                <a:lnTo>
                  <a:pt x="472" y="704"/>
                </a:lnTo>
                <a:lnTo>
                  <a:pt x="461" y="684"/>
                </a:lnTo>
                <a:lnTo>
                  <a:pt x="427" y="680"/>
                </a:lnTo>
                <a:lnTo>
                  <a:pt x="417" y="675"/>
                </a:lnTo>
                <a:lnTo>
                  <a:pt x="407" y="680"/>
                </a:lnTo>
                <a:lnTo>
                  <a:pt x="396" y="701"/>
                </a:lnTo>
                <a:lnTo>
                  <a:pt x="398" y="689"/>
                </a:lnTo>
                <a:lnTo>
                  <a:pt x="388" y="685"/>
                </a:lnTo>
                <a:lnTo>
                  <a:pt x="356" y="694"/>
                </a:lnTo>
                <a:lnTo>
                  <a:pt x="345" y="718"/>
                </a:lnTo>
                <a:lnTo>
                  <a:pt x="361" y="723"/>
                </a:lnTo>
                <a:lnTo>
                  <a:pt x="367" y="743"/>
                </a:lnTo>
                <a:lnTo>
                  <a:pt x="357" y="745"/>
                </a:lnTo>
                <a:lnTo>
                  <a:pt x="359" y="781"/>
                </a:lnTo>
                <a:lnTo>
                  <a:pt x="366" y="800"/>
                </a:lnTo>
                <a:lnTo>
                  <a:pt x="361" y="801"/>
                </a:lnTo>
                <a:lnTo>
                  <a:pt x="362" y="810"/>
                </a:lnTo>
                <a:lnTo>
                  <a:pt x="369" y="810"/>
                </a:lnTo>
                <a:lnTo>
                  <a:pt x="371" y="817"/>
                </a:lnTo>
                <a:lnTo>
                  <a:pt x="376" y="810"/>
                </a:lnTo>
                <a:lnTo>
                  <a:pt x="378" y="836"/>
                </a:lnTo>
                <a:lnTo>
                  <a:pt x="390" y="834"/>
                </a:lnTo>
                <a:lnTo>
                  <a:pt x="381" y="849"/>
                </a:lnTo>
                <a:lnTo>
                  <a:pt x="395" y="856"/>
                </a:lnTo>
                <a:lnTo>
                  <a:pt x="388" y="877"/>
                </a:lnTo>
                <a:lnTo>
                  <a:pt x="376" y="878"/>
                </a:lnTo>
                <a:lnTo>
                  <a:pt x="379" y="902"/>
                </a:lnTo>
                <a:lnTo>
                  <a:pt x="369" y="912"/>
                </a:lnTo>
                <a:lnTo>
                  <a:pt x="379" y="931"/>
                </a:lnTo>
                <a:lnTo>
                  <a:pt x="379" y="938"/>
                </a:lnTo>
                <a:lnTo>
                  <a:pt x="373" y="931"/>
                </a:lnTo>
                <a:lnTo>
                  <a:pt x="371" y="936"/>
                </a:lnTo>
                <a:lnTo>
                  <a:pt x="385" y="960"/>
                </a:lnTo>
                <a:lnTo>
                  <a:pt x="367" y="952"/>
                </a:lnTo>
                <a:lnTo>
                  <a:pt x="361" y="965"/>
                </a:lnTo>
                <a:lnTo>
                  <a:pt x="335" y="962"/>
                </a:lnTo>
                <a:lnTo>
                  <a:pt x="337" y="974"/>
                </a:lnTo>
                <a:lnTo>
                  <a:pt x="330" y="977"/>
                </a:lnTo>
                <a:lnTo>
                  <a:pt x="335" y="984"/>
                </a:lnTo>
                <a:lnTo>
                  <a:pt x="323" y="993"/>
                </a:lnTo>
                <a:lnTo>
                  <a:pt x="321" y="989"/>
                </a:lnTo>
                <a:lnTo>
                  <a:pt x="304" y="1012"/>
                </a:lnTo>
                <a:lnTo>
                  <a:pt x="299" y="1006"/>
                </a:lnTo>
                <a:lnTo>
                  <a:pt x="297" y="1012"/>
                </a:lnTo>
                <a:lnTo>
                  <a:pt x="291" y="1008"/>
                </a:lnTo>
                <a:lnTo>
                  <a:pt x="301" y="996"/>
                </a:lnTo>
                <a:lnTo>
                  <a:pt x="297" y="979"/>
                </a:lnTo>
                <a:lnTo>
                  <a:pt x="306" y="972"/>
                </a:lnTo>
                <a:lnTo>
                  <a:pt x="313" y="979"/>
                </a:lnTo>
                <a:lnTo>
                  <a:pt x="320" y="964"/>
                </a:lnTo>
                <a:lnTo>
                  <a:pt x="301" y="969"/>
                </a:lnTo>
                <a:lnTo>
                  <a:pt x="297" y="953"/>
                </a:lnTo>
                <a:lnTo>
                  <a:pt x="291" y="959"/>
                </a:lnTo>
                <a:lnTo>
                  <a:pt x="270" y="955"/>
                </a:lnTo>
                <a:lnTo>
                  <a:pt x="256" y="930"/>
                </a:lnTo>
                <a:lnTo>
                  <a:pt x="262" y="919"/>
                </a:lnTo>
                <a:lnTo>
                  <a:pt x="253" y="912"/>
                </a:lnTo>
                <a:lnTo>
                  <a:pt x="258" y="909"/>
                </a:lnTo>
                <a:lnTo>
                  <a:pt x="258" y="916"/>
                </a:lnTo>
                <a:lnTo>
                  <a:pt x="260" y="909"/>
                </a:lnTo>
                <a:lnTo>
                  <a:pt x="229" y="916"/>
                </a:lnTo>
                <a:lnTo>
                  <a:pt x="239" y="942"/>
                </a:lnTo>
                <a:lnTo>
                  <a:pt x="227" y="953"/>
                </a:lnTo>
                <a:lnTo>
                  <a:pt x="216" y="950"/>
                </a:lnTo>
                <a:lnTo>
                  <a:pt x="195" y="923"/>
                </a:lnTo>
                <a:lnTo>
                  <a:pt x="181" y="924"/>
                </a:lnTo>
                <a:lnTo>
                  <a:pt x="171" y="904"/>
                </a:lnTo>
                <a:lnTo>
                  <a:pt x="164" y="877"/>
                </a:lnTo>
                <a:lnTo>
                  <a:pt x="188" y="863"/>
                </a:lnTo>
                <a:lnTo>
                  <a:pt x="200" y="844"/>
                </a:lnTo>
                <a:lnTo>
                  <a:pt x="181" y="839"/>
                </a:lnTo>
                <a:lnTo>
                  <a:pt x="171" y="815"/>
                </a:lnTo>
                <a:lnTo>
                  <a:pt x="173" y="803"/>
                </a:lnTo>
                <a:lnTo>
                  <a:pt x="161" y="791"/>
                </a:lnTo>
                <a:lnTo>
                  <a:pt x="163" y="760"/>
                </a:lnTo>
                <a:lnTo>
                  <a:pt x="142" y="731"/>
                </a:lnTo>
                <a:lnTo>
                  <a:pt x="134" y="723"/>
                </a:lnTo>
                <a:lnTo>
                  <a:pt x="117" y="721"/>
                </a:lnTo>
                <a:lnTo>
                  <a:pt x="87" y="733"/>
                </a:lnTo>
                <a:lnTo>
                  <a:pt x="76" y="733"/>
                </a:lnTo>
                <a:lnTo>
                  <a:pt x="57" y="745"/>
                </a:lnTo>
                <a:lnTo>
                  <a:pt x="29" y="747"/>
                </a:lnTo>
                <a:lnTo>
                  <a:pt x="23" y="728"/>
                </a:lnTo>
                <a:lnTo>
                  <a:pt x="0" y="708"/>
                </a:lnTo>
                <a:lnTo>
                  <a:pt x="9" y="696"/>
                </a:lnTo>
                <a:lnTo>
                  <a:pt x="19" y="696"/>
                </a:lnTo>
                <a:lnTo>
                  <a:pt x="24" y="677"/>
                </a:lnTo>
                <a:lnTo>
                  <a:pt x="47" y="689"/>
                </a:lnTo>
                <a:lnTo>
                  <a:pt x="47" y="670"/>
                </a:lnTo>
                <a:lnTo>
                  <a:pt x="33" y="658"/>
                </a:lnTo>
                <a:lnTo>
                  <a:pt x="41" y="643"/>
                </a:lnTo>
                <a:lnTo>
                  <a:pt x="65" y="629"/>
                </a:lnTo>
                <a:lnTo>
                  <a:pt x="77" y="639"/>
                </a:lnTo>
                <a:lnTo>
                  <a:pt x="84" y="631"/>
                </a:lnTo>
                <a:lnTo>
                  <a:pt x="74" y="620"/>
                </a:lnTo>
                <a:lnTo>
                  <a:pt x="79" y="614"/>
                </a:lnTo>
                <a:lnTo>
                  <a:pt x="98" y="619"/>
                </a:lnTo>
                <a:lnTo>
                  <a:pt x="103" y="612"/>
                </a:lnTo>
                <a:lnTo>
                  <a:pt x="98" y="590"/>
                </a:lnTo>
                <a:lnTo>
                  <a:pt x="89" y="586"/>
                </a:lnTo>
                <a:lnTo>
                  <a:pt x="86" y="567"/>
                </a:lnTo>
                <a:lnTo>
                  <a:pt x="74" y="562"/>
                </a:lnTo>
                <a:lnTo>
                  <a:pt x="76" y="556"/>
                </a:lnTo>
                <a:lnTo>
                  <a:pt x="65" y="557"/>
                </a:lnTo>
                <a:lnTo>
                  <a:pt x="60" y="550"/>
                </a:lnTo>
                <a:lnTo>
                  <a:pt x="74" y="532"/>
                </a:lnTo>
                <a:lnTo>
                  <a:pt x="65" y="518"/>
                </a:lnTo>
                <a:lnTo>
                  <a:pt x="69" y="501"/>
                </a:lnTo>
                <a:lnTo>
                  <a:pt x="84" y="486"/>
                </a:lnTo>
                <a:lnTo>
                  <a:pt x="101" y="497"/>
                </a:lnTo>
                <a:lnTo>
                  <a:pt x="110" y="489"/>
                </a:lnTo>
                <a:lnTo>
                  <a:pt x="115" y="470"/>
                </a:lnTo>
                <a:lnTo>
                  <a:pt x="105" y="441"/>
                </a:lnTo>
                <a:lnTo>
                  <a:pt x="108" y="429"/>
                </a:lnTo>
                <a:lnTo>
                  <a:pt x="122" y="407"/>
                </a:lnTo>
                <a:lnTo>
                  <a:pt x="110" y="383"/>
                </a:lnTo>
                <a:lnTo>
                  <a:pt x="122" y="376"/>
                </a:lnTo>
                <a:lnTo>
                  <a:pt x="127" y="368"/>
                </a:lnTo>
                <a:lnTo>
                  <a:pt x="152" y="342"/>
                </a:lnTo>
                <a:lnTo>
                  <a:pt x="157" y="342"/>
                </a:lnTo>
                <a:lnTo>
                  <a:pt x="161" y="352"/>
                </a:lnTo>
                <a:lnTo>
                  <a:pt x="176" y="352"/>
                </a:lnTo>
                <a:lnTo>
                  <a:pt x="198" y="327"/>
                </a:lnTo>
                <a:lnTo>
                  <a:pt x="205" y="328"/>
                </a:lnTo>
                <a:lnTo>
                  <a:pt x="205" y="306"/>
                </a:lnTo>
                <a:lnTo>
                  <a:pt x="229" y="282"/>
                </a:lnTo>
                <a:lnTo>
                  <a:pt x="219" y="272"/>
                </a:lnTo>
                <a:lnTo>
                  <a:pt x="226" y="263"/>
                </a:lnTo>
                <a:lnTo>
                  <a:pt x="221" y="252"/>
                </a:lnTo>
                <a:lnTo>
                  <a:pt x="233" y="245"/>
                </a:lnTo>
                <a:lnTo>
                  <a:pt x="262" y="248"/>
                </a:lnTo>
                <a:lnTo>
                  <a:pt x="280" y="243"/>
                </a:lnTo>
                <a:lnTo>
                  <a:pt x="274" y="233"/>
                </a:lnTo>
                <a:lnTo>
                  <a:pt x="292" y="212"/>
                </a:lnTo>
                <a:lnTo>
                  <a:pt x="289" y="204"/>
                </a:lnTo>
                <a:lnTo>
                  <a:pt x="296" y="199"/>
                </a:lnTo>
                <a:lnTo>
                  <a:pt x="287" y="193"/>
                </a:lnTo>
                <a:lnTo>
                  <a:pt x="282" y="168"/>
                </a:lnTo>
                <a:lnTo>
                  <a:pt x="248" y="181"/>
                </a:lnTo>
                <a:lnTo>
                  <a:pt x="236" y="166"/>
                </a:lnTo>
                <a:lnTo>
                  <a:pt x="255" y="140"/>
                </a:lnTo>
                <a:lnTo>
                  <a:pt x="263" y="139"/>
                </a:lnTo>
                <a:lnTo>
                  <a:pt x="274" y="123"/>
                </a:lnTo>
                <a:lnTo>
                  <a:pt x="286" y="125"/>
                </a:lnTo>
                <a:lnTo>
                  <a:pt x="306" y="117"/>
                </a:lnTo>
                <a:lnTo>
                  <a:pt x="320" y="123"/>
                </a:lnTo>
                <a:lnTo>
                  <a:pt x="330" y="117"/>
                </a:lnTo>
                <a:lnTo>
                  <a:pt x="344" y="118"/>
                </a:lnTo>
                <a:lnTo>
                  <a:pt x="347" y="103"/>
                </a:lnTo>
                <a:lnTo>
                  <a:pt x="338" y="100"/>
                </a:lnTo>
                <a:lnTo>
                  <a:pt x="332" y="77"/>
                </a:lnTo>
                <a:lnTo>
                  <a:pt x="367" y="60"/>
                </a:lnTo>
                <a:lnTo>
                  <a:pt x="373" y="69"/>
                </a:lnTo>
                <a:lnTo>
                  <a:pt x="388" y="72"/>
                </a:lnTo>
                <a:lnTo>
                  <a:pt x="383" y="86"/>
                </a:lnTo>
                <a:lnTo>
                  <a:pt x="388" y="94"/>
                </a:lnTo>
                <a:lnTo>
                  <a:pt x="405" y="94"/>
                </a:lnTo>
                <a:lnTo>
                  <a:pt x="414" y="84"/>
                </a:lnTo>
                <a:lnTo>
                  <a:pt x="422" y="88"/>
                </a:lnTo>
                <a:lnTo>
                  <a:pt x="424" y="74"/>
                </a:lnTo>
                <a:lnTo>
                  <a:pt x="448" y="64"/>
                </a:lnTo>
                <a:lnTo>
                  <a:pt x="449" y="47"/>
                </a:lnTo>
                <a:lnTo>
                  <a:pt x="466" y="29"/>
                </a:lnTo>
                <a:lnTo>
                  <a:pt x="456" y="19"/>
                </a:lnTo>
                <a:lnTo>
                  <a:pt x="482" y="12"/>
                </a:lnTo>
                <a:lnTo>
                  <a:pt x="485" y="4"/>
                </a:lnTo>
                <a:lnTo>
                  <a:pt x="501" y="0"/>
                </a:lnTo>
                <a:lnTo>
                  <a:pt x="499" y="11"/>
                </a:lnTo>
                <a:lnTo>
                  <a:pt x="507" y="14"/>
                </a:lnTo>
                <a:lnTo>
                  <a:pt x="514" y="7"/>
                </a:lnTo>
                <a:lnTo>
                  <a:pt x="521" y="16"/>
                </a:lnTo>
                <a:lnTo>
                  <a:pt x="536" y="9"/>
                </a:lnTo>
                <a:lnTo>
                  <a:pt x="540" y="23"/>
                </a:lnTo>
                <a:lnTo>
                  <a:pt x="554" y="36"/>
                </a:lnTo>
                <a:lnTo>
                  <a:pt x="552" y="41"/>
                </a:lnTo>
                <a:lnTo>
                  <a:pt x="536" y="35"/>
                </a:lnTo>
                <a:lnTo>
                  <a:pt x="543" y="48"/>
                </a:lnTo>
                <a:lnTo>
                  <a:pt x="531" y="45"/>
                </a:lnTo>
                <a:lnTo>
                  <a:pt x="535" y="57"/>
                </a:lnTo>
                <a:lnTo>
                  <a:pt x="525" y="62"/>
                </a:lnTo>
                <a:lnTo>
                  <a:pt x="542" y="84"/>
                </a:lnTo>
                <a:lnTo>
                  <a:pt x="536" y="96"/>
                </a:lnTo>
                <a:lnTo>
                  <a:pt x="542" y="108"/>
                </a:lnTo>
                <a:lnTo>
                  <a:pt x="518" y="122"/>
                </a:lnTo>
                <a:lnTo>
                  <a:pt x="523" y="129"/>
                </a:lnTo>
                <a:lnTo>
                  <a:pt x="514" y="134"/>
                </a:lnTo>
                <a:lnTo>
                  <a:pt x="519" y="142"/>
                </a:lnTo>
                <a:lnTo>
                  <a:pt x="538" y="149"/>
                </a:lnTo>
                <a:lnTo>
                  <a:pt x="536" y="154"/>
                </a:lnTo>
                <a:lnTo>
                  <a:pt x="548" y="152"/>
                </a:lnTo>
                <a:lnTo>
                  <a:pt x="565" y="163"/>
                </a:lnTo>
                <a:lnTo>
                  <a:pt x="576" y="158"/>
                </a:lnTo>
                <a:lnTo>
                  <a:pt x="577" y="144"/>
                </a:lnTo>
                <a:lnTo>
                  <a:pt x="567" y="152"/>
                </a:lnTo>
                <a:lnTo>
                  <a:pt x="557" y="132"/>
                </a:lnTo>
                <a:lnTo>
                  <a:pt x="584" y="122"/>
                </a:lnTo>
                <a:lnTo>
                  <a:pt x="583" y="113"/>
                </a:lnTo>
                <a:lnTo>
                  <a:pt x="596" y="115"/>
                </a:lnTo>
                <a:lnTo>
                  <a:pt x="603" y="129"/>
                </a:lnTo>
                <a:lnTo>
                  <a:pt x="598" y="110"/>
                </a:lnTo>
                <a:lnTo>
                  <a:pt x="606" y="115"/>
                </a:lnTo>
                <a:lnTo>
                  <a:pt x="613" y="106"/>
                </a:lnTo>
                <a:lnTo>
                  <a:pt x="620" y="127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3" name="Freeform 53">
            <a:extLst>
              <a:ext uri="{FF2B5EF4-FFF2-40B4-BE49-F238E27FC236}">
                <a16:creationId xmlns:a16="http://schemas.microsoft.com/office/drawing/2014/main" id="{61EDD6AE-9ED3-45B0-BEB9-98F84938D31F}"/>
              </a:ext>
            </a:extLst>
          </p:cNvPr>
          <p:cNvSpPr>
            <a:spLocks/>
          </p:cNvSpPr>
          <p:nvPr/>
        </p:nvSpPr>
        <p:spPr bwMode="gray">
          <a:xfrm>
            <a:off x="499509" y="1488681"/>
            <a:ext cx="188555" cy="245150"/>
          </a:xfrm>
          <a:custGeom>
            <a:avLst/>
            <a:gdLst>
              <a:gd name="T0" fmla="*/ 588 w 683"/>
              <a:gd name="T1" fmla="*/ 178 h 888"/>
              <a:gd name="T2" fmla="*/ 543 w 683"/>
              <a:gd name="T3" fmla="*/ 207 h 888"/>
              <a:gd name="T4" fmla="*/ 554 w 683"/>
              <a:gd name="T5" fmla="*/ 245 h 888"/>
              <a:gd name="T6" fmla="*/ 576 w 683"/>
              <a:gd name="T7" fmla="*/ 279 h 888"/>
              <a:gd name="T8" fmla="*/ 552 w 683"/>
              <a:gd name="T9" fmla="*/ 309 h 888"/>
              <a:gd name="T10" fmla="*/ 519 w 683"/>
              <a:gd name="T11" fmla="*/ 332 h 888"/>
              <a:gd name="T12" fmla="*/ 502 w 683"/>
              <a:gd name="T13" fmla="*/ 366 h 888"/>
              <a:gd name="T14" fmla="*/ 501 w 683"/>
              <a:gd name="T15" fmla="*/ 417 h 888"/>
              <a:gd name="T16" fmla="*/ 565 w 683"/>
              <a:gd name="T17" fmla="*/ 422 h 888"/>
              <a:gd name="T18" fmla="*/ 641 w 683"/>
              <a:gd name="T19" fmla="*/ 449 h 888"/>
              <a:gd name="T20" fmla="*/ 659 w 683"/>
              <a:gd name="T21" fmla="*/ 528 h 888"/>
              <a:gd name="T22" fmla="*/ 649 w 683"/>
              <a:gd name="T23" fmla="*/ 593 h 888"/>
              <a:gd name="T24" fmla="*/ 665 w 683"/>
              <a:gd name="T25" fmla="*/ 673 h 888"/>
              <a:gd name="T26" fmla="*/ 682 w 683"/>
              <a:gd name="T27" fmla="*/ 702 h 888"/>
              <a:gd name="T28" fmla="*/ 647 w 683"/>
              <a:gd name="T29" fmla="*/ 769 h 888"/>
              <a:gd name="T30" fmla="*/ 635 w 683"/>
              <a:gd name="T31" fmla="*/ 832 h 888"/>
              <a:gd name="T32" fmla="*/ 595 w 683"/>
              <a:gd name="T33" fmla="*/ 885 h 888"/>
              <a:gd name="T34" fmla="*/ 523 w 683"/>
              <a:gd name="T35" fmla="*/ 859 h 888"/>
              <a:gd name="T36" fmla="*/ 492 w 683"/>
              <a:gd name="T37" fmla="*/ 856 h 888"/>
              <a:gd name="T38" fmla="*/ 436 w 683"/>
              <a:gd name="T39" fmla="*/ 849 h 888"/>
              <a:gd name="T40" fmla="*/ 383 w 683"/>
              <a:gd name="T41" fmla="*/ 806 h 888"/>
              <a:gd name="T42" fmla="*/ 369 w 683"/>
              <a:gd name="T43" fmla="*/ 784 h 888"/>
              <a:gd name="T44" fmla="*/ 325 w 683"/>
              <a:gd name="T45" fmla="*/ 759 h 888"/>
              <a:gd name="T46" fmla="*/ 354 w 683"/>
              <a:gd name="T47" fmla="*/ 735 h 888"/>
              <a:gd name="T48" fmla="*/ 361 w 683"/>
              <a:gd name="T49" fmla="*/ 701 h 888"/>
              <a:gd name="T50" fmla="*/ 328 w 683"/>
              <a:gd name="T51" fmla="*/ 678 h 888"/>
              <a:gd name="T52" fmla="*/ 327 w 683"/>
              <a:gd name="T53" fmla="*/ 648 h 888"/>
              <a:gd name="T54" fmla="*/ 325 w 683"/>
              <a:gd name="T55" fmla="*/ 603 h 888"/>
              <a:gd name="T56" fmla="*/ 257 w 683"/>
              <a:gd name="T57" fmla="*/ 576 h 888"/>
              <a:gd name="T58" fmla="*/ 233 w 683"/>
              <a:gd name="T59" fmla="*/ 576 h 888"/>
              <a:gd name="T60" fmla="*/ 193 w 683"/>
              <a:gd name="T61" fmla="*/ 595 h 888"/>
              <a:gd name="T62" fmla="*/ 132 w 683"/>
              <a:gd name="T63" fmla="*/ 625 h 888"/>
              <a:gd name="T64" fmla="*/ 67 w 683"/>
              <a:gd name="T65" fmla="*/ 607 h 888"/>
              <a:gd name="T66" fmla="*/ 82 w 683"/>
              <a:gd name="T67" fmla="*/ 555 h 888"/>
              <a:gd name="T68" fmla="*/ 106 w 683"/>
              <a:gd name="T69" fmla="*/ 518 h 888"/>
              <a:gd name="T70" fmla="*/ 86 w 683"/>
              <a:gd name="T71" fmla="*/ 490 h 888"/>
              <a:gd name="T72" fmla="*/ 31 w 683"/>
              <a:gd name="T73" fmla="*/ 448 h 888"/>
              <a:gd name="T74" fmla="*/ 18 w 683"/>
              <a:gd name="T75" fmla="*/ 424 h 888"/>
              <a:gd name="T76" fmla="*/ 6 w 683"/>
              <a:gd name="T77" fmla="*/ 395 h 888"/>
              <a:gd name="T78" fmla="*/ 9 w 683"/>
              <a:gd name="T79" fmla="*/ 333 h 888"/>
              <a:gd name="T80" fmla="*/ 23 w 683"/>
              <a:gd name="T81" fmla="*/ 297 h 888"/>
              <a:gd name="T82" fmla="*/ 79 w 683"/>
              <a:gd name="T83" fmla="*/ 268 h 888"/>
              <a:gd name="T84" fmla="*/ 94 w 683"/>
              <a:gd name="T85" fmla="*/ 233 h 888"/>
              <a:gd name="T86" fmla="*/ 115 w 683"/>
              <a:gd name="T87" fmla="*/ 256 h 888"/>
              <a:gd name="T88" fmla="*/ 161 w 683"/>
              <a:gd name="T89" fmla="*/ 253 h 888"/>
              <a:gd name="T90" fmla="*/ 197 w 683"/>
              <a:gd name="T91" fmla="*/ 236 h 888"/>
              <a:gd name="T92" fmla="*/ 192 w 683"/>
              <a:gd name="T93" fmla="*/ 198 h 888"/>
              <a:gd name="T94" fmla="*/ 238 w 683"/>
              <a:gd name="T95" fmla="*/ 195 h 888"/>
              <a:gd name="T96" fmla="*/ 265 w 683"/>
              <a:gd name="T97" fmla="*/ 161 h 888"/>
              <a:gd name="T98" fmla="*/ 308 w 683"/>
              <a:gd name="T99" fmla="*/ 147 h 888"/>
              <a:gd name="T100" fmla="*/ 369 w 683"/>
              <a:gd name="T101" fmla="*/ 127 h 888"/>
              <a:gd name="T102" fmla="*/ 436 w 683"/>
              <a:gd name="T103" fmla="*/ 89 h 888"/>
              <a:gd name="T104" fmla="*/ 456 w 683"/>
              <a:gd name="T105" fmla="*/ 53 h 888"/>
              <a:gd name="T106" fmla="*/ 485 w 683"/>
              <a:gd name="T107" fmla="*/ 19 h 888"/>
              <a:gd name="T108" fmla="*/ 506 w 683"/>
              <a:gd name="T109" fmla="*/ 28 h 888"/>
              <a:gd name="T110" fmla="*/ 547 w 683"/>
              <a:gd name="T111" fmla="*/ 50 h 888"/>
              <a:gd name="T112" fmla="*/ 574 w 683"/>
              <a:gd name="T113" fmla="*/ 108 h 8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683" h="888">
                <a:moveTo>
                  <a:pt x="586" y="118"/>
                </a:moveTo>
                <a:lnTo>
                  <a:pt x="583" y="130"/>
                </a:lnTo>
                <a:lnTo>
                  <a:pt x="593" y="159"/>
                </a:lnTo>
                <a:lnTo>
                  <a:pt x="588" y="178"/>
                </a:lnTo>
                <a:lnTo>
                  <a:pt x="579" y="186"/>
                </a:lnTo>
                <a:lnTo>
                  <a:pt x="562" y="175"/>
                </a:lnTo>
                <a:lnTo>
                  <a:pt x="547" y="190"/>
                </a:lnTo>
                <a:lnTo>
                  <a:pt x="543" y="207"/>
                </a:lnTo>
                <a:lnTo>
                  <a:pt x="552" y="221"/>
                </a:lnTo>
                <a:lnTo>
                  <a:pt x="538" y="239"/>
                </a:lnTo>
                <a:lnTo>
                  <a:pt x="543" y="246"/>
                </a:lnTo>
                <a:lnTo>
                  <a:pt x="554" y="245"/>
                </a:lnTo>
                <a:lnTo>
                  <a:pt x="552" y="251"/>
                </a:lnTo>
                <a:lnTo>
                  <a:pt x="564" y="256"/>
                </a:lnTo>
                <a:lnTo>
                  <a:pt x="567" y="275"/>
                </a:lnTo>
                <a:lnTo>
                  <a:pt x="576" y="279"/>
                </a:lnTo>
                <a:lnTo>
                  <a:pt x="581" y="301"/>
                </a:lnTo>
                <a:lnTo>
                  <a:pt x="576" y="308"/>
                </a:lnTo>
                <a:lnTo>
                  <a:pt x="557" y="303"/>
                </a:lnTo>
                <a:lnTo>
                  <a:pt x="552" y="309"/>
                </a:lnTo>
                <a:lnTo>
                  <a:pt x="562" y="320"/>
                </a:lnTo>
                <a:lnTo>
                  <a:pt x="555" y="328"/>
                </a:lnTo>
                <a:lnTo>
                  <a:pt x="543" y="318"/>
                </a:lnTo>
                <a:lnTo>
                  <a:pt x="519" y="332"/>
                </a:lnTo>
                <a:lnTo>
                  <a:pt x="511" y="347"/>
                </a:lnTo>
                <a:lnTo>
                  <a:pt x="525" y="359"/>
                </a:lnTo>
                <a:lnTo>
                  <a:pt x="525" y="378"/>
                </a:lnTo>
                <a:lnTo>
                  <a:pt x="502" y="366"/>
                </a:lnTo>
                <a:lnTo>
                  <a:pt x="497" y="385"/>
                </a:lnTo>
                <a:lnTo>
                  <a:pt x="487" y="385"/>
                </a:lnTo>
                <a:lnTo>
                  <a:pt x="478" y="397"/>
                </a:lnTo>
                <a:lnTo>
                  <a:pt x="501" y="417"/>
                </a:lnTo>
                <a:lnTo>
                  <a:pt x="507" y="436"/>
                </a:lnTo>
                <a:lnTo>
                  <a:pt x="535" y="434"/>
                </a:lnTo>
                <a:lnTo>
                  <a:pt x="554" y="422"/>
                </a:lnTo>
                <a:lnTo>
                  <a:pt x="565" y="422"/>
                </a:lnTo>
                <a:lnTo>
                  <a:pt x="595" y="410"/>
                </a:lnTo>
                <a:lnTo>
                  <a:pt x="612" y="412"/>
                </a:lnTo>
                <a:lnTo>
                  <a:pt x="620" y="420"/>
                </a:lnTo>
                <a:lnTo>
                  <a:pt x="641" y="449"/>
                </a:lnTo>
                <a:lnTo>
                  <a:pt x="639" y="480"/>
                </a:lnTo>
                <a:lnTo>
                  <a:pt x="651" y="492"/>
                </a:lnTo>
                <a:lnTo>
                  <a:pt x="649" y="504"/>
                </a:lnTo>
                <a:lnTo>
                  <a:pt x="659" y="528"/>
                </a:lnTo>
                <a:lnTo>
                  <a:pt x="678" y="533"/>
                </a:lnTo>
                <a:lnTo>
                  <a:pt x="666" y="552"/>
                </a:lnTo>
                <a:lnTo>
                  <a:pt x="642" y="566"/>
                </a:lnTo>
                <a:lnTo>
                  <a:pt x="649" y="593"/>
                </a:lnTo>
                <a:lnTo>
                  <a:pt x="659" y="613"/>
                </a:lnTo>
                <a:lnTo>
                  <a:pt x="658" y="627"/>
                </a:lnTo>
                <a:lnTo>
                  <a:pt x="671" y="665"/>
                </a:lnTo>
                <a:lnTo>
                  <a:pt x="665" y="673"/>
                </a:lnTo>
                <a:lnTo>
                  <a:pt x="683" y="680"/>
                </a:lnTo>
                <a:lnTo>
                  <a:pt x="680" y="695"/>
                </a:lnTo>
                <a:lnTo>
                  <a:pt x="670" y="706"/>
                </a:lnTo>
                <a:lnTo>
                  <a:pt x="682" y="702"/>
                </a:lnTo>
                <a:lnTo>
                  <a:pt x="680" y="711"/>
                </a:lnTo>
                <a:lnTo>
                  <a:pt x="666" y="730"/>
                </a:lnTo>
                <a:lnTo>
                  <a:pt x="676" y="745"/>
                </a:lnTo>
                <a:lnTo>
                  <a:pt x="647" y="769"/>
                </a:lnTo>
                <a:lnTo>
                  <a:pt x="646" y="777"/>
                </a:lnTo>
                <a:lnTo>
                  <a:pt x="651" y="776"/>
                </a:lnTo>
                <a:lnTo>
                  <a:pt x="641" y="800"/>
                </a:lnTo>
                <a:lnTo>
                  <a:pt x="635" y="832"/>
                </a:lnTo>
                <a:lnTo>
                  <a:pt x="624" y="849"/>
                </a:lnTo>
                <a:lnTo>
                  <a:pt x="615" y="876"/>
                </a:lnTo>
                <a:lnTo>
                  <a:pt x="598" y="888"/>
                </a:lnTo>
                <a:lnTo>
                  <a:pt x="595" y="885"/>
                </a:lnTo>
                <a:lnTo>
                  <a:pt x="588" y="888"/>
                </a:lnTo>
                <a:lnTo>
                  <a:pt x="555" y="878"/>
                </a:lnTo>
                <a:lnTo>
                  <a:pt x="545" y="866"/>
                </a:lnTo>
                <a:lnTo>
                  <a:pt x="523" y="859"/>
                </a:lnTo>
                <a:lnTo>
                  <a:pt x="511" y="846"/>
                </a:lnTo>
                <a:lnTo>
                  <a:pt x="507" y="853"/>
                </a:lnTo>
                <a:lnTo>
                  <a:pt x="497" y="849"/>
                </a:lnTo>
                <a:lnTo>
                  <a:pt x="492" y="856"/>
                </a:lnTo>
                <a:lnTo>
                  <a:pt x="470" y="841"/>
                </a:lnTo>
                <a:lnTo>
                  <a:pt x="460" y="849"/>
                </a:lnTo>
                <a:lnTo>
                  <a:pt x="441" y="844"/>
                </a:lnTo>
                <a:lnTo>
                  <a:pt x="436" y="849"/>
                </a:lnTo>
                <a:lnTo>
                  <a:pt x="422" y="844"/>
                </a:lnTo>
                <a:lnTo>
                  <a:pt x="422" y="835"/>
                </a:lnTo>
                <a:lnTo>
                  <a:pt x="393" y="824"/>
                </a:lnTo>
                <a:lnTo>
                  <a:pt x="383" y="806"/>
                </a:lnTo>
                <a:lnTo>
                  <a:pt x="388" y="800"/>
                </a:lnTo>
                <a:lnTo>
                  <a:pt x="385" y="791"/>
                </a:lnTo>
                <a:lnTo>
                  <a:pt x="366" y="793"/>
                </a:lnTo>
                <a:lnTo>
                  <a:pt x="369" y="784"/>
                </a:lnTo>
                <a:lnTo>
                  <a:pt x="347" y="789"/>
                </a:lnTo>
                <a:lnTo>
                  <a:pt x="347" y="794"/>
                </a:lnTo>
                <a:lnTo>
                  <a:pt x="327" y="774"/>
                </a:lnTo>
                <a:lnTo>
                  <a:pt x="325" y="759"/>
                </a:lnTo>
                <a:lnTo>
                  <a:pt x="330" y="750"/>
                </a:lnTo>
                <a:lnTo>
                  <a:pt x="335" y="755"/>
                </a:lnTo>
                <a:lnTo>
                  <a:pt x="338" y="742"/>
                </a:lnTo>
                <a:lnTo>
                  <a:pt x="354" y="735"/>
                </a:lnTo>
                <a:lnTo>
                  <a:pt x="357" y="726"/>
                </a:lnTo>
                <a:lnTo>
                  <a:pt x="352" y="723"/>
                </a:lnTo>
                <a:lnTo>
                  <a:pt x="361" y="716"/>
                </a:lnTo>
                <a:lnTo>
                  <a:pt x="361" y="701"/>
                </a:lnTo>
                <a:lnTo>
                  <a:pt x="350" y="704"/>
                </a:lnTo>
                <a:lnTo>
                  <a:pt x="347" y="695"/>
                </a:lnTo>
                <a:lnTo>
                  <a:pt x="328" y="690"/>
                </a:lnTo>
                <a:lnTo>
                  <a:pt x="328" y="678"/>
                </a:lnTo>
                <a:lnTo>
                  <a:pt x="318" y="672"/>
                </a:lnTo>
                <a:lnTo>
                  <a:pt x="316" y="665"/>
                </a:lnTo>
                <a:lnTo>
                  <a:pt x="333" y="653"/>
                </a:lnTo>
                <a:lnTo>
                  <a:pt x="327" y="648"/>
                </a:lnTo>
                <a:lnTo>
                  <a:pt x="328" y="634"/>
                </a:lnTo>
                <a:lnTo>
                  <a:pt x="337" y="631"/>
                </a:lnTo>
                <a:lnTo>
                  <a:pt x="327" y="624"/>
                </a:lnTo>
                <a:lnTo>
                  <a:pt x="325" y="603"/>
                </a:lnTo>
                <a:lnTo>
                  <a:pt x="308" y="612"/>
                </a:lnTo>
                <a:lnTo>
                  <a:pt x="297" y="595"/>
                </a:lnTo>
                <a:lnTo>
                  <a:pt x="274" y="595"/>
                </a:lnTo>
                <a:lnTo>
                  <a:pt x="257" y="576"/>
                </a:lnTo>
                <a:lnTo>
                  <a:pt x="245" y="583"/>
                </a:lnTo>
                <a:lnTo>
                  <a:pt x="246" y="578"/>
                </a:lnTo>
                <a:lnTo>
                  <a:pt x="234" y="581"/>
                </a:lnTo>
                <a:lnTo>
                  <a:pt x="233" y="576"/>
                </a:lnTo>
                <a:lnTo>
                  <a:pt x="227" y="586"/>
                </a:lnTo>
                <a:lnTo>
                  <a:pt x="209" y="588"/>
                </a:lnTo>
                <a:lnTo>
                  <a:pt x="198" y="598"/>
                </a:lnTo>
                <a:lnTo>
                  <a:pt x="193" y="595"/>
                </a:lnTo>
                <a:lnTo>
                  <a:pt x="161" y="610"/>
                </a:lnTo>
                <a:lnTo>
                  <a:pt x="156" y="619"/>
                </a:lnTo>
                <a:lnTo>
                  <a:pt x="146" y="610"/>
                </a:lnTo>
                <a:lnTo>
                  <a:pt x="132" y="625"/>
                </a:lnTo>
                <a:lnTo>
                  <a:pt x="120" y="613"/>
                </a:lnTo>
                <a:lnTo>
                  <a:pt x="106" y="619"/>
                </a:lnTo>
                <a:lnTo>
                  <a:pt x="93" y="612"/>
                </a:lnTo>
                <a:lnTo>
                  <a:pt x="67" y="607"/>
                </a:lnTo>
                <a:lnTo>
                  <a:pt x="60" y="596"/>
                </a:lnTo>
                <a:lnTo>
                  <a:pt x="79" y="578"/>
                </a:lnTo>
                <a:lnTo>
                  <a:pt x="86" y="561"/>
                </a:lnTo>
                <a:lnTo>
                  <a:pt x="82" y="555"/>
                </a:lnTo>
                <a:lnTo>
                  <a:pt x="106" y="537"/>
                </a:lnTo>
                <a:lnTo>
                  <a:pt x="103" y="530"/>
                </a:lnTo>
                <a:lnTo>
                  <a:pt x="110" y="531"/>
                </a:lnTo>
                <a:lnTo>
                  <a:pt x="106" y="518"/>
                </a:lnTo>
                <a:lnTo>
                  <a:pt x="115" y="494"/>
                </a:lnTo>
                <a:lnTo>
                  <a:pt x="110" y="496"/>
                </a:lnTo>
                <a:lnTo>
                  <a:pt x="99" y="487"/>
                </a:lnTo>
                <a:lnTo>
                  <a:pt x="86" y="490"/>
                </a:lnTo>
                <a:lnTo>
                  <a:pt x="69" y="472"/>
                </a:lnTo>
                <a:lnTo>
                  <a:pt x="55" y="477"/>
                </a:lnTo>
                <a:lnTo>
                  <a:pt x="53" y="463"/>
                </a:lnTo>
                <a:lnTo>
                  <a:pt x="31" y="448"/>
                </a:lnTo>
                <a:lnTo>
                  <a:pt x="29" y="426"/>
                </a:lnTo>
                <a:lnTo>
                  <a:pt x="23" y="426"/>
                </a:lnTo>
                <a:lnTo>
                  <a:pt x="21" y="417"/>
                </a:lnTo>
                <a:lnTo>
                  <a:pt x="18" y="424"/>
                </a:lnTo>
                <a:lnTo>
                  <a:pt x="16" y="410"/>
                </a:lnTo>
                <a:lnTo>
                  <a:pt x="7" y="403"/>
                </a:lnTo>
                <a:lnTo>
                  <a:pt x="11" y="398"/>
                </a:lnTo>
                <a:lnTo>
                  <a:pt x="6" y="395"/>
                </a:lnTo>
                <a:lnTo>
                  <a:pt x="9" y="391"/>
                </a:lnTo>
                <a:lnTo>
                  <a:pt x="0" y="374"/>
                </a:lnTo>
                <a:lnTo>
                  <a:pt x="16" y="338"/>
                </a:lnTo>
                <a:lnTo>
                  <a:pt x="9" y="333"/>
                </a:lnTo>
                <a:lnTo>
                  <a:pt x="11" y="327"/>
                </a:lnTo>
                <a:lnTo>
                  <a:pt x="26" y="321"/>
                </a:lnTo>
                <a:lnTo>
                  <a:pt x="21" y="304"/>
                </a:lnTo>
                <a:lnTo>
                  <a:pt x="23" y="297"/>
                </a:lnTo>
                <a:lnTo>
                  <a:pt x="53" y="286"/>
                </a:lnTo>
                <a:lnTo>
                  <a:pt x="62" y="262"/>
                </a:lnTo>
                <a:lnTo>
                  <a:pt x="69" y="260"/>
                </a:lnTo>
                <a:lnTo>
                  <a:pt x="79" y="268"/>
                </a:lnTo>
                <a:lnTo>
                  <a:pt x="91" y="262"/>
                </a:lnTo>
                <a:lnTo>
                  <a:pt x="96" y="258"/>
                </a:lnTo>
                <a:lnTo>
                  <a:pt x="86" y="234"/>
                </a:lnTo>
                <a:lnTo>
                  <a:pt x="94" y="233"/>
                </a:lnTo>
                <a:lnTo>
                  <a:pt x="96" y="241"/>
                </a:lnTo>
                <a:lnTo>
                  <a:pt x="108" y="245"/>
                </a:lnTo>
                <a:lnTo>
                  <a:pt x="105" y="256"/>
                </a:lnTo>
                <a:lnTo>
                  <a:pt x="115" y="256"/>
                </a:lnTo>
                <a:lnTo>
                  <a:pt x="127" y="243"/>
                </a:lnTo>
                <a:lnTo>
                  <a:pt x="149" y="236"/>
                </a:lnTo>
                <a:lnTo>
                  <a:pt x="154" y="251"/>
                </a:lnTo>
                <a:lnTo>
                  <a:pt x="161" y="253"/>
                </a:lnTo>
                <a:lnTo>
                  <a:pt x="168" y="243"/>
                </a:lnTo>
                <a:lnTo>
                  <a:pt x="175" y="260"/>
                </a:lnTo>
                <a:lnTo>
                  <a:pt x="205" y="250"/>
                </a:lnTo>
                <a:lnTo>
                  <a:pt x="197" y="236"/>
                </a:lnTo>
                <a:lnTo>
                  <a:pt x="202" y="222"/>
                </a:lnTo>
                <a:lnTo>
                  <a:pt x="190" y="215"/>
                </a:lnTo>
                <a:lnTo>
                  <a:pt x="197" y="205"/>
                </a:lnTo>
                <a:lnTo>
                  <a:pt x="192" y="198"/>
                </a:lnTo>
                <a:lnTo>
                  <a:pt x="207" y="192"/>
                </a:lnTo>
                <a:lnTo>
                  <a:pt x="210" y="200"/>
                </a:lnTo>
                <a:lnTo>
                  <a:pt x="226" y="209"/>
                </a:lnTo>
                <a:lnTo>
                  <a:pt x="238" y="195"/>
                </a:lnTo>
                <a:lnTo>
                  <a:pt x="231" y="176"/>
                </a:lnTo>
                <a:lnTo>
                  <a:pt x="245" y="175"/>
                </a:lnTo>
                <a:lnTo>
                  <a:pt x="246" y="163"/>
                </a:lnTo>
                <a:lnTo>
                  <a:pt x="265" y="161"/>
                </a:lnTo>
                <a:lnTo>
                  <a:pt x="282" y="144"/>
                </a:lnTo>
                <a:lnTo>
                  <a:pt x="291" y="152"/>
                </a:lnTo>
                <a:lnTo>
                  <a:pt x="299" y="142"/>
                </a:lnTo>
                <a:lnTo>
                  <a:pt x="308" y="147"/>
                </a:lnTo>
                <a:lnTo>
                  <a:pt x="325" y="125"/>
                </a:lnTo>
                <a:lnTo>
                  <a:pt x="327" y="137"/>
                </a:lnTo>
                <a:lnTo>
                  <a:pt x="362" y="132"/>
                </a:lnTo>
                <a:lnTo>
                  <a:pt x="369" y="127"/>
                </a:lnTo>
                <a:lnTo>
                  <a:pt x="374" y="96"/>
                </a:lnTo>
                <a:lnTo>
                  <a:pt x="391" y="101"/>
                </a:lnTo>
                <a:lnTo>
                  <a:pt x="426" y="86"/>
                </a:lnTo>
                <a:lnTo>
                  <a:pt x="436" y="89"/>
                </a:lnTo>
                <a:lnTo>
                  <a:pt x="439" y="77"/>
                </a:lnTo>
                <a:lnTo>
                  <a:pt x="455" y="77"/>
                </a:lnTo>
                <a:lnTo>
                  <a:pt x="463" y="65"/>
                </a:lnTo>
                <a:lnTo>
                  <a:pt x="456" y="53"/>
                </a:lnTo>
                <a:lnTo>
                  <a:pt x="468" y="52"/>
                </a:lnTo>
                <a:lnTo>
                  <a:pt x="477" y="41"/>
                </a:lnTo>
                <a:lnTo>
                  <a:pt x="485" y="43"/>
                </a:lnTo>
                <a:lnTo>
                  <a:pt x="485" y="19"/>
                </a:lnTo>
                <a:lnTo>
                  <a:pt x="478" y="11"/>
                </a:lnTo>
                <a:lnTo>
                  <a:pt x="496" y="0"/>
                </a:lnTo>
                <a:lnTo>
                  <a:pt x="511" y="7"/>
                </a:lnTo>
                <a:lnTo>
                  <a:pt x="506" y="28"/>
                </a:lnTo>
                <a:lnTo>
                  <a:pt x="518" y="29"/>
                </a:lnTo>
                <a:lnTo>
                  <a:pt x="526" y="43"/>
                </a:lnTo>
                <a:lnTo>
                  <a:pt x="542" y="43"/>
                </a:lnTo>
                <a:lnTo>
                  <a:pt x="547" y="50"/>
                </a:lnTo>
                <a:lnTo>
                  <a:pt x="543" y="77"/>
                </a:lnTo>
                <a:lnTo>
                  <a:pt x="564" y="99"/>
                </a:lnTo>
                <a:lnTo>
                  <a:pt x="562" y="111"/>
                </a:lnTo>
                <a:lnTo>
                  <a:pt x="574" y="108"/>
                </a:lnTo>
                <a:lnTo>
                  <a:pt x="586" y="118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4" name="Freeform 54">
            <a:extLst>
              <a:ext uri="{FF2B5EF4-FFF2-40B4-BE49-F238E27FC236}">
                <a16:creationId xmlns:a16="http://schemas.microsoft.com/office/drawing/2014/main" id="{DBADD877-F135-42F8-A54B-222FA5F1562A}"/>
              </a:ext>
            </a:extLst>
          </p:cNvPr>
          <p:cNvSpPr>
            <a:spLocks/>
          </p:cNvSpPr>
          <p:nvPr/>
        </p:nvSpPr>
        <p:spPr bwMode="gray">
          <a:xfrm>
            <a:off x="515521" y="1647697"/>
            <a:ext cx="83649" cy="65429"/>
          </a:xfrm>
          <a:custGeom>
            <a:avLst/>
            <a:gdLst>
              <a:gd name="T0" fmla="*/ 287 w 303"/>
              <a:gd name="T1" fmla="*/ 225 h 237"/>
              <a:gd name="T2" fmla="*/ 267 w 303"/>
              <a:gd name="T3" fmla="*/ 237 h 237"/>
              <a:gd name="T4" fmla="*/ 238 w 303"/>
              <a:gd name="T5" fmla="*/ 237 h 237"/>
              <a:gd name="T6" fmla="*/ 228 w 303"/>
              <a:gd name="T7" fmla="*/ 234 h 237"/>
              <a:gd name="T8" fmla="*/ 210 w 303"/>
              <a:gd name="T9" fmla="*/ 225 h 237"/>
              <a:gd name="T10" fmla="*/ 205 w 303"/>
              <a:gd name="T11" fmla="*/ 218 h 237"/>
              <a:gd name="T12" fmla="*/ 197 w 303"/>
              <a:gd name="T13" fmla="*/ 237 h 237"/>
              <a:gd name="T14" fmla="*/ 185 w 303"/>
              <a:gd name="T15" fmla="*/ 201 h 237"/>
              <a:gd name="T16" fmla="*/ 151 w 303"/>
              <a:gd name="T17" fmla="*/ 191 h 237"/>
              <a:gd name="T18" fmla="*/ 135 w 303"/>
              <a:gd name="T19" fmla="*/ 188 h 237"/>
              <a:gd name="T20" fmla="*/ 132 w 303"/>
              <a:gd name="T21" fmla="*/ 217 h 237"/>
              <a:gd name="T22" fmla="*/ 105 w 303"/>
              <a:gd name="T23" fmla="*/ 210 h 237"/>
              <a:gd name="T24" fmla="*/ 101 w 303"/>
              <a:gd name="T25" fmla="*/ 184 h 237"/>
              <a:gd name="T26" fmla="*/ 93 w 303"/>
              <a:gd name="T27" fmla="*/ 171 h 237"/>
              <a:gd name="T28" fmla="*/ 88 w 303"/>
              <a:gd name="T29" fmla="*/ 155 h 237"/>
              <a:gd name="T30" fmla="*/ 59 w 303"/>
              <a:gd name="T31" fmla="*/ 125 h 237"/>
              <a:gd name="T32" fmla="*/ 52 w 303"/>
              <a:gd name="T33" fmla="*/ 101 h 237"/>
              <a:gd name="T34" fmla="*/ 52 w 303"/>
              <a:gd name="T35" fmla="*/ 85 h 237"/>
              <a:gd name="T36" fmla="*/ 2 w 303"/>
              <a:gd name="T37" fmla="*/ 66 h 237"/>
              <a:gd name="T38" fmla="*/ 9 w 303"/>
              <a:gd name="T39" fmla="*/ 31 h 237"/>
              <a:gd name="T40" fmla="*/ 48 w 303"/>
              <a:gd name="T41" fmla="*/ 43 h 237"/>
              <a:gd name="T42" fmla="*/ 74 w 303"/>
              <a:gd name="T43" fmla="*/ 49 h 237"/>
              <a:gd name="T44" fmla="*/ 98 w 303"/>
              <a:gd name="T45" fmla="*/ 43 h 237"/>
              <a:gd name="T46" fmla="*/ 135 w 303"/>
              <a:gd name="T47" fmla="*/ 19 h 237"/>
              <a:gd name="T48" fmla="*/ 151 w 303"/>
              <a:gd name="T49" fmla="*/ 12 h 237"/>
              <a:gd name="T50" fmla="*/ 175 w 303"/>
              <a:gd name="T51" fmla="*/ 0 h 237"/>
              <a:gd name="T52" fmla="*/ 188 w 303"/>
              <a:gd name="T53" fmla="*/ 2 h 237"/>
              <a:gd name="T54" fmla="*/ 199 w 303"/>
              <a:gd name="T55" fmla="*/ 0 h 237"/>
              <a:gd name="T56" fmla="*/ 239 w 303"/>
              <a:gd name="T57" fmla="*/ 19 h 237"/>
              <a:gd name="T58" fmla="*/ 267 w 303"/>
              <a:gd name="T59" fmla="*/ 27 h 237"/>
              <a:gd name="T60" fmla="*/ 279 w 303"/>
              <a:gd name="T61" fmla="*/ 55 h 237"/>
              <a:gd name="T62" fmla="*/ 269 w 303"/>
              <a:gd name="T63" fmla="*/ 72 h 237"/>
              <a:gd name="T64" fmla="*/ 258 w 303"/>
              <a:gd name="T65" fmla="*/ 89 h 237"/>
              <a:gd name="T66" fmla="*/ 270 w 303"/>
              <a:gd name="T67" fmla="*/ 102 h 237"/>
              <a:gd name="T68" fmla="*/ 289 w 303"/>
              <a:gd name="T69" fmla="*/ 119 h 237"/>
              <a:gd name="T70" fmla="*/ 303 w 303"/>
              <a:gd name="T71" fmla="*/ 125 h 237"/>
              <a:gd name="T72" fmla="*/ 294 w 303"/>
              <a:gd name="T73" fmla="*/ 147 h 237"/>
              <a:gd name="T74" fmla="*/ 296 w 303"/>
              <a:gd name="T75" fmla="*/ 159 h 237"/>
              <a:gd name="T76" fmla="*/ 277 w 303"/>
              <a:gd name="T77" fmla="*/ 179 h 237"/>
              <a:gd name="T78" fmla="*/ 267 w 303"/>
              <a:gd name="T79" fmla="*/ 183 h 237"/>
              <a:gd name="T80" fmla="*/ 289 w 303"/>
              <a:gd name="T81" fmla="*/ 218 h 2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303" h="237">
                <a:moveTo>
                  <a:pt x="289" y="218"/>
                </a:moveTo>
                <a:lnTo>
                  <a:pt x="287" y="225"/>
                </a:lnTo>
                <a:lnTo>
                  <a:pt x="277" y="225"/>
                </a:lnTo>
                <a:lnTo>
                  <a:pt x="267" y="237"/>
                </a:lnTo>
                <a:lnTo>
                  <a:pt x="253" y="230"/>
                </a:lnTo>
                <a:lnTo>
                  <a:pt x="238" y="237"/>
                </a:lnTo>
                <a:lnTo>
                  <a:pt x="234" y="229"/>
                </a:lnTo>
                <a:lnTo>
                  <a:pt x="228" y="234"/>
                </a:lnTo>
                <a:lnTo>
                  <a:pt x="217" y="224"/>
                </a:lnTo>
                <a:lnTo>
                  <a:pt x="210" y="225"/>
                </a:lnTo>
                <a:lnTo>
                  <a:pt x="214" y="218"/>
                </a:lnTo>
                <a:lnTo>
                  <a:pt x="205" y="218"/>
                </a:lnTo>
                <a:lnTo>
                  <a:pt x="207" y="229"/>
                </a:lnTo>
                <a:lnTo>
                  <a:pt x="197" y="237"/>
                </a:lnTo>
                <a:lnTo>
                  <a:pt x="192" y="201"/>
                </a:lnTo>
                <a:lnTo>
                  <a:pt x="185" y="201"/>
                </a:lnTo>
                <a:lnTo>
                  <a:pt x="161" y="184"/>
                </a:lnTo>
                <a:lnTo>
                  <a:pt x="151" y="191"/>
                </a:lnTo>
                <a:lnTo>
                  <a:pt x="142" y="184"/>
                </a:lnTo>
                <a:lnTo>
                  <a:pt x="135" y="188"/>
                </a:lnTo>
                <a:lnTo>
                  <a:pt x="140" y="203"/>
                </a:lnTo>
                <a:lnTo>
                  <a:pt x="132" y="217"/>
                </a:lnTo>
                <a:lnTo>
                  <a:pt x="117" y="208"/>
                </a:lnTo>
                <a:lnTo>
                  <a:pt x="105" y="210"/>
                </a:lnTo>
                <a:lnTo>
                  <a:pt x="98" y="198"/>
                </a:lnTo>
                <a:lnTo>
                  <a:pt x="101" y="184"/>
                </a:lnTo>
                <a:lnTo>
                  <a:pt x="93" y="186"/>
                </a:lnTo>
                <a:lnTo>
                  <a:pt x="93" y="171"/>
                </a:lnTo>
                <a:lnTo>
                  <a:pt x="84" y="166"/>
                </a:lnTo>
                <a:lnTo>
                  <a:pt x="88" y="155"/>
                </a:lnTo>
                <a:lnTo>
                  <a:pt x="70" y="145"/>
                </a:lnTo>
                <a:lnTo>
                  <a:pt x="59" y="125"/>
                </a:lnTo>
                <a:lnTo>
                  <a:pt x="69" y="116"/>
                </a:lnTo>
                <a:lnTo>
                  <a:pt x="52" y="101"/>
                </a:lnTo>
                <a:lnTo>
                  <a:pt x="57" y="92"/>
                </a:lnTo>
                <a:lnTo>
                  <a:pt x="52" y="85"/>
                </a:lnTo>
                <a:lnTo>
                  <a:pt x="21" y="65"/>
                </a:lnTo>
                <a:lnTo>
                  <a:pt x="2" y="66"/>
                </a:lnTo>
                <a:lnTo>
                  <a:pt x="0" y="39"/>
                </a:lnTo>
                <a:lnTo>
                  <a:pt x="9" y="31"/>
                </a:lnTo>
                <a:lnTo>
                  <a:pt x="35" y="36"/>
                </a:lnTo>
                <a:lnTo>
                  <a:pt x="48" y="43"/>
                </a:lnTo>
                <a:lnTo>
                  <a:pt x="62" y="37"/>
                </a:lnTo>
                <a:lnTo>
                  <a:pt x="74" y="49"/>
                </a:lnTo>
                <a:lnTo>
                  <a:pt x="88" y="34"/>
                </a:lnTo>
                <a:lnTo>
                  <a:pt x="98" y="43"/>
                </a:lnTo>
                <a:lnTo>
                  <a:pt x="103" y="34"/>
                </a:lnTo>
                <a:lnTo>
                  <a:pt x="135" y="19"/>
                </a:lnTo>
                <a:lnTo>
                  <a:pt x="140" y="22"/>
                </a:lnTo>
                <a:lnTo>
                  <a:pt x="151" y="12"/>
                </a:lnTo>
                <a:lnTo>
                  <a:pt x="169" y="10"/>
                </a:lnTo>
                <a:lnTo>
                  <a:pt x="175" y="0"/>
                </a:lnTo>
                <a:lnTo>
                  <a:pt x="176" y="5"/>
                </a:lnTo>
                <a:lnTo>
                  <a:pt x="188" y="2"/>
                </a:lnTo>
                <a:lnTo>
                  <a:pt x="187" y="7"/>
                </a:lnTo>
                <a:lnTo>
                  <a:pt x="199" y="0"/>
                </a:lnTo>
                <a:lnTo>
                  <a:pt x="216" y="19"/>
                </a:lnTo>
                <a:lnTo>
                  <a:pt x="239" y="19"/>
                </a:lnTo>
                <a:lnTo>
                  <a:pt x="250" y="36"/>
                </a:lnTo>
                <a:lnTo>
                  <a:pt x="267" y="27"/>
                </a:lnTo>
                <a:lnTo>
                  <a:pt x="269" y="48"/>
                </a:lnTo>
                <a:lnTo>
                  <a:pt x="279" y="55"/>
                </a:lnTo>
                <a:lnTo>
                  <a:pt x="270" y="58"/>
                </a:lnTo>
                <a:lnTo>
                  <a:pt x="269" y="72"/>
                </a:lnTo>
                <a:lnTo>
                  <a:pt x="275" y="77"/>
                </a:lnTo>
                <a:lnTo>
                  <a:pt x="258" y="89"/>
                </a:lnTo>
                <a:lnTo>
                  <a:pt x="260" y="96"/>
                </a:lnTo>
                <a:lnTo>
                  <a:pt x="270" y="102"/>
                </a:lnTo>
                <a:lnTo>
                  <a:pt x="270" y="114"/>
                </a:lnTo>
                <a:lnTo>
                  <a:pt x="289" y="119"/>
                </a:lnTo>
                <a:lnTo>
                  <a:pt x="292" y="128"/>
                </a:lnTo>
                <a:lnTo>
                  <a:pt x="303" y="125"/>
                </a:lnTo>
                <a:lnTo>
                  <a:pt x="303" y="140"/>
                </a:lnTo>
                <a:lnTo>
                  <a:pt x="294" y="147"/>
                </a:lnTo>
                <a:lnTo>
                  <a:pt x="299" y="150"/>
                </a:lnTo>
                <a:lnTo>
                  <a:pt x="296" y="159"/>
                </a:lnTo>
                <a:lnTo>
                  <a:pt x="280" y="166"/>
                </a:lnTo>
                <a:lnTo>
                  <a:pt x="277" y="179"/>
                </a:lnTo>
                <a:lnTo>
                  <a:pt x="272" y="174"/>
                </a:lnTo>
                <a:lnTo>
                  <a:pt x="267" y="183"/>
                </a:lnTo>
                <a:lnTo>
                  <a:pt x="269" y="198"/>
                </a:lnTo>
                <a:lnTo>
                  <a:pt x="289" y="218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5" name="Freeform 55">
            <a:extLst>
              <a:ext uri="{FF2B5EF4-FFF2-40B4-BE49-F238E27FC236}">
                <a16:creationId xmlns:a16="http://schemas.microsoft.com/office/drawing/2014/main" id="{EAEAA7A0-A4D9-4080-9DB6-F74F984BD5AB}"/>
              </a:ext>
            </a:extLst>
          </p:cNvPr>
          <p:cNvSpPr>
            <a:spLocks noEditPoints="1"/>
          </p:cNvSpPr>
          <p:nvPr/>
        </p:nvSpPr>
        <p:spPr bwMode="gray">
          <a:xfrm>
            <a:off x="654108" y="1021880"/>
            <a:ext cx="248462" cy="210089"/>
          </a:xfrm>
          <a:custGeom>
            <a:avLst/>
            <a:gdLst>
              <a:gd name="T0" fmla="*/ 796 w 900"/>
              <a:gd name="T1" fmla="*/ 497 h 761"/>
              <a:gd name="T2" fmla="*/ 217 w 900"/>
              <a:gd name="T3" fmla="*/ 442 h 761"/>
              <a:gd name="T4" fmla="*/ 169 w 900"/>
              <a:gd name="T5" fmla="*/ 280 h 761"/>
              <a:gd name="T6" fmla="*/ 840 w 900"/>
              <a:gd name="T7" fmla="*/ 239 h 761"/>
              <a:gd name="T8" fmla="*/ 869 w 900"/>
              <a:gd name="T9" fmla="*/ 286 h 761"/>
              <a:gd name="T10" fmla="*/ 825 w 900"/>
              <a:gd name="T11" fmla="*/ 276 h 761"/>
              <a:gd name="T12" fmla="*/ 166 w 900"/>
              <a:gd name="T13" fmla="*/ 251 h 761"/>
              <a:gd name="T14" fmla="*/ 212 w 900"/>
              <a:gd name="T15" fmla="*/ 252 h 761"/>
              <a:gd name="T16" fmla="*/ 181 w 900"/>
              <a:gd name="T17" fmla="*/ 225 h 761"/>
              <a:gd name="T18" fmla="*/ 157 w 900"/>
              <a:gd name="T19" fmla="*/ 223 h 761"/>
              <a:gd name="T20" fmla="*/ 128 w 900"/>
              <a:gd name="T21" fmla="*/ 165 h 761"/>
              <a:gd name="T22" fmla="*/ 166 w 900"/>
              <a:gd name="T23" fmla="*/ 169 h 761"/>
              <a:gd name="T24" fmla="*/ 763 w 900"/>
              <a:gd name="T25" fmla="*/ 570 h 761"/>
              <a:gd name="T26" fmla="*/ 801 w 900"/>
              <a:gd name="T27" fmla="*/ 667 h 761"/>
              <a:gd name="T28" fmla="*/ 743 w 900"/>
              <a:gd name="T29" fmla="*/ 720 h 761"/>
              <a:gd name="T30" fmla="*/ 641 w 900"/>
              <a:gd name="T31" fmla="*/ 731 h 761"/>
              <a:gd name="T32" fmla="*/ 598 w 900"/>
              <a:gd name="T33" fmla="*/ 681 h 761"/>
              <a:gd name="T34" fmla="*/ 610 w 900"/>
              <a:gd name="T35" fmla="*/ 631 h 761"/>
              <a:gd name="T36" fmla="*/ 577 w 900"/>
              <a:gd name="T37" fmla="*/ 621 h 761"/>
              <a:gd name="T38" fmla="*/ 489 w 900"/>
              <a:gd name="T39" fmla="*/ 672 h 761"/>
              <a:gd name="T40" fmla="*/ 408 w 900"/>
              <a:gd name="T41" fmla="*/ 590 h 761"/>
              <a:gd name="T42" fmla="*/ 285 w 900"/>
              <a:gd name="T43" fmla="*/ 524 h 761"/>
              <a:gd name="T44" fmla="*/ 291 w 900"/>
              <a:gd name="T45" fmla="*/ 456 h 761"/>
              <a:gd name="T46" fmla="*/ 246 w 900"/>
              <a:gd name="T47" fmla="*/ 396 h 761"/>
              <a:gd name="T48" fmla="*/ 251 w 900"/>
              <a:gd name="T49" fmla="*/ 345 h 761"/>
              <a:gd name="T50" fmla="*/ 193 w 900"/>
              <a:gd name="T51" fmla="*/ 334 h 761"/>
              <a:gd name="T52" fmla="*/ 195 w 900"/>
              <a:gd name="T53" fmla="*/ 314 h 761"/>
              <a:gd name="T54" fmla="*/ 207 w 900"/>
              <a:gd name="T55" fmla="*/ 297 h 761"/>
              <a:gd name="T56" fmla="*/ 303 w 900"/>
              <a:gd name="T57" fmla="*/ 257 h 761"/>
              <a:gd name="T58" fmla="*/ 267 w 900"/>
              <a:gd name="T59" fmla="*/ 230 h 761"/>
              <a:gd name="T60" fmla="*/ 251 w 900"/>
              <a:gd name="T61" fmla="*/ 208 h 761"/>
              <a:gd name="T62" fmla="*/ 227 w 900"/>
              <a:gd name="T63" fmla="*/ 167 h 761"/>
              <a:gd name="T64" fmla="*/ 205 w 900"/>
              <a:gd name="T65" fmla="*/ 184 h 761"/>
              <a:gd name="T66" fmla="*/ 173 w 900"/>
              <a:gd name="T67" fmla="*/ 78 h 761"/>
              <a:gd name="T68" fmla="*/ 115 w 900"/>
              <a:gd name="T69" fmla="*/ 138 h 761"/>
              <a:gd name="T70" fmla="*/ 128 w 900"/>
              <a:gd name="T71" fmla="*/ 42 h 761"/>
              <a:gd name="T72" fmla="*/ 142 w 900"/>
              <a:gd name="T73" fmla="*/ 27 h 761"/>
              <a:gd name="T74" fmla="*/ 174 w 900"/>
              <a:gd name="T75" fmla="*/ 78 h 761"/>
              <a:gd name="T76" fmla="*/ 287 w 900"/>
              <a:gd name="T77" fmla="*/ 71 h 761"/>
              <a:gd name="T78" fmla="*/ 390 w 900"/>
              <a:gd name="T79" fmla="*/ 119 h 761"/>
              <a:gd name="T80" fmla="*/ 453 w 900"/>
              <a:gd name="T81" fmla="*/ 97 h 761"/>
              <a:gd name="T82" fmla="*/ 519 w 900"/>
              <a:gd name="T83" fmla="*/ 140 h 761"/>
              <a:gd name="T84" fmla="*/ 555 w 900"/>
              <a:gd name="T85" fmla="*/ 155 h 761"/>
              <a:gd name="T86" fmla="*/ 552 w 900"/>
              <a:gd name="T87" fmla="*/ 172 h 761"/>
              <a:gd name="T88" fmla="*/ 499 w 900"/>
              <a:gd name="T89" fmla="*/ 218 h 761"/>
              <a:gd name="T90" fmla="*/ 451 w 900"/>
              <a:gd name="T91" fmla="*/ 249 h 761"/>
              <a:gd name="T92" fmla="*/ 485 w 900"/>
              <a:gd name="T93" fmla="*/ 245 h 761"/>
              <a:gd name="T94" fmla="*/ 545 w 900"/>
              <a:gd name="T95" fmla="*/ 175 h 761"/>
              <a:gd name="T96" fmla="*/ 565 w 900"/>
              <a:gd name="T97" fmla="*/ 210 h 761"/>
              <a:gd name="T98" fmla="*/ 538 w 900"/>
              <a:gd name="T99" fmla="*/ 271 h 761"/>
              <a:gd name="T100" fmla="*/ 601 w 900"/>
              <a:gd name="T101" fmla="*/ 305 h 761"/>
              <a:gd name="T102" fmla="*/ 605 w 900"/>
              <a:gd name="T103" fmla="*/ 316 h 761"/>
              <a:gd name="T104" fmla="*/ 743 w 900"/>
              <a:gd name="T105" fmla="*/ 339 h 761"/>
              <a:gd name="T106" fmla="*/ 827 w 900"/>
              <a:gd name="T107" fmla="*/ 310 h 761"/>
              <a:gd name="T108" fmla="*/ 839 w 900"/>
              <a:gd name="T109" fmla="*/ 333 h 761"/>
              <a:gd name="T110" fmla="*/ 774 w 900"/>
              <a:gd name="T111" fmla="*/ 435 h 761"/>
              <a:gd name="T112" fmla="*/ 792 w 900"/>
              <a:gd name="T113" fmla="*/ 493 h 7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900" h="761">
                <a:moveTo>
                  <a:pt x="424" y="606"/>
                </a:moveTo>
                <a:lnTo>
                  <a:pt x="431" y="613"/>
                </a:lnTo>
                <a:lnTo>
                  <a:pt x="432" y="626"/>
                </a:lnTo>
                <a:lnTo>
                  <a:pt x="424" y="606"/>
                </a:lnTo>
                <a:close/>
                <a:moveTo>
                  <a:pt x="796" y="495"/>
                </a:moveTo>
                <a:lnTo>
                  <a:pt x="796" y="497"/>
                </a:lnTo>
                <a:lnTo>
                  <a:pt x="786" y="500"/>
                </a:lnTo>
                <a:lnTo>
                  <a:pt x="796" y="495"/>
                </a:lnTo>
                <a:close/>
                <a:moveTo>
                  <a:pt x="217" y="442"/>
                </a:moveTo>
                <a:lnTo>
                  <a:pt x="214" y="456"/>
                </a:lnTo>
                <a:lnTo>
                  <a:pt x="210" y="449"/>
                </a:lnTo>
                <a:lnTo>
                  <a:pt x="217" y="442"/>
                </a:lnTo>
                <a:close/>
                <a:moveTo>
                  <a:pt x="4" y="384"/>
                </a:moveTo>
                <a:lnTo>
                  <a:pt x="5" y="392"/>
                </a:lnTo>
                <a:lnTo>
                  <a:pt x="0" y="386"/>
                </a:lnTo>
                <a:lnTo>
                  <a:pt x="4" y="384"/>
                </a:lnTo>
                <a:close/>
                <a:moveTo>
                  <a:pt x="164" y="271"/>
                </a:moveTo>
                <a:lnTo>
                  <a:pt x="169" y="280"/>
                </a:lnTo>
                <a:lnTo>
                  <a:pt x="164" y="285"/>
                </a:lnTo>
                <a:lnTo>
                  <a:pt x="151" y="273"/>
                </a:lnTo>
                <a:lnTo>
                  <a:pt x="154" y="266"/>
                </a:lnTo>
                <a:lnTo>
                  <a:pt x="163" y="264"/>
                </a:lnTo>
                <a:lnTo>
                  <a:pt x="164" y="271"/>
                </a:lnTo>
                <a:close/>
                <a:moveTo>
                  <a:pt x="840" y="239"/>
                </a:moveTo>
                <a:lnTo>
                  <a:pt x="878" y="249"/>
                </a:lnTo>
                <a:lnTo>
                  <a:pt x="897" y="281"/>
                </a:lnTo>
                <a:lnTo>
                  <a:pt x="900" y="295"/>
                </a:lnTo>
                <a:lnTo>
                  <a:pt x="871" y="293"/>
                </a:lnTo>
                <a:lnTo>
                  <a:pt x="874" y="288"/>
                </a:lnTo>
                <a:lnTo>
                  <a:pt x="869" y="286"/>
                </a:lnTo>
                <a:lnTo>
                  <a:pt x="862" y="290"/>
                </a:lnTo>
                <a:lnTo>
                  <a:pt x="866" y="295"/>
                </a:lnTo>
                <a:lnTo>
                  <a:pt x="851" y="295"/>
                </a:lnTo>
                <a:lnTo>
                  <a:pt x="844" y="292"/>
                </a:lnTo>
                <a:lnTo>
                  <a:pt x="844" y="276"/>
                </a:lnTo>
                <a:lnTo>
                  <a:pt x="825" y="276"/>
                </a:lnTo>
                <a:lnTo>
                  <a:pt x="830" y="283"/>
                </a:lnTo>
                <a:lnTo>
                  <a:pt x="821" y="278"/>
                </a:lnTo>
                <a:lnTo>
                  <a:pt x="825" y="249"/>
                </a:lnTo>
                <a:lnTo>
                  <a:pt x="835" y="235"/>
                </a:lnTo>
                <a:lnTo>
                  <a:pt x="840" y="239"/>
                </a:lnTo>
                <a:close/>
                <a:moveTo>
                  <a:pt x="166" y="251"/>
                </a:moveTo>
                <a:lnTo>
                  <a:pt x="159" y="251"/>
                </a:lnTo>
                <a:lnTo>
                  <a:pt x="157" y="228"/>
                </a:lnTo>
                <a:lnTo>
                  <a:pt x="166" y="251"/>
                </a:lnTo>
                <a:close/>
                <a:moveTo>
                  <a:pt x="222" y="225"/>
                </a:moveTo>
                <a:lnTo>
                  <a:pt x="219" y="245"/>
                </a:lnTo>
                <a:lnTo>
                  <a:pt x="212" y="252"/>
                </a:lnTo>
                <a:lnTo>
                  <a:pt x="200" y="254"/>
                </a:lnTo>
                <a:lnTo>
                  <a:pt x="193" y="235"/>
                </a:lnTo>
                <a:lnTo>
                  <a:pt x="222" y="225"/>
                </a:lnTo>
                <a:close/>
                <a:moveTo>
                  <a:pt x="185" y="216"/>
                </a:moveTo>
                <a:lnTo>
                  <a:pt x="188" y="222"/>
                </a:lnTo>
                <a:lnTo>
                  <a:pt x="181" y="225"/>
                </a:lnTo>
                <a:lnTo>
                  <a:pt x="171" y="215"/>
                </a:lnTo>
                <a:lnTo>
                  <a:pt x="185" y="216"/>
                </a:lnTo>
                <a:close/>
                <a:moveTo>
                  <a:pt x="157" y="223"/>
                </a:moveTo>
                <a:lnTo>
                  <a:pt x="152" y="220"/>
                </a:lnTo>
                <a:lnTo>
                  <a:pt x="156" y="213"/>
                </a:lnTo>
                <a:lnTo>
                  <a:pt x="157" y="223"/>
                </a:lnTo>
                <a:close/>
                <a:moveTo>
                  <a:pt x="139" y="186"/>
                </a:moveTo>
                <a:lnTo>
                  <a:pt x="142" y="198"/>
                </a:lnTo>
                <a:lnTo>
                  <a:pt x="134" y="199"/>
                </a:lnTo>
                <a:lnTo>
                  <a:pt x="116" y="174"/>
                </a:lnTo>
                <a:lnTo>
                  <a:pt x="134" y="153"/>
                </a:lnTo>
                <a:lnTo>
                  <a:pt x="128" y="165"/>
                </a:lnTo>
                <a:lnTo>
                  <a:pt x="139" y="186"/>
                </a:lnTo>
                <a:close/>
                <a:moveTo>
                  <a:pt x="181" y="136"/>
                </a:moveTo>
                <a:lnTo>
                  <a:pt x="193" y="141"/>
                </a:lnTo>
                <a:lnTo>
                  <a:pt x="195" y="152"/>
                </a:lnTo>
                <a:lnTo>
                  <a:pt x="186" y="169"/>
                </a:lnTo>
                <a:lnTo>
                  <a:pt x="166" y="169"/>
                </a:lnTo>
                <a:lnTo>
                  <a:pt x="144" y="158"/>
                </a:lnTo>
                <a:lnTo>
                  <a:pt x="152" y="140"/>
                </a:lnTo>
                <a:lnTo>
                  <a:pt x="181" y="136"/>
                </a:lnTo>
                <a:close/>
                <a:moveTo>
                  <a:pt x="772" y="527"/>
                </a:moveTo>
                <a:lnTo>
                  <a:pt x="757" y="543"/>
                </a:lnTo>
                <a:lnTo>
                  <a:pt x="763" y="570"/>
                </a:lnTo>
                <a:lnTo>
                  <a:pt x="758" y="590"/>
                </a:lnTo>
                <a:lnTo>
                  <a:pt x="772" y="594"/>
                </a:lnTo>
                <a:lnTo>
                  <a:pt x="784" y="611"/>
                </a:lnTo>
                <a:lnTo>
                  <a:pt x="803" y="611"/>
                </a:lnTo>
                <a:lnTo>
                  <a:pt x="811" y="633"/>
                </a:lnTo>
                <a:lnTo>
                  <a:pt x="801" y="667"/>
                </a:lnTo>
                <a:lnTo>
                  <a:pt x="777" y="667"/>
                </a:lnTo>
                <a:lnTo>
                  <a:pt x="779" y="695"/>
                </a:lnTo>
                <a:lnTo>
                  <a:pt x="769" y="696"/>
                </a:lnTo>
                <a:lnTo>
                  <a:pt x="760" y="708"/>
                </a:lnTo>
                <a:lnTo>
                  <a:pt x="745" y="710"/>
                </a:lnTo>
                <a:lnTo>
                  <a:pt x="743" y="720"/>
                </a:lnTo>
                <a:lnTo>
                  <a:pt x="728" y="720"/>
                </a:lnTo>
                <a:lnTo>
                  <a:pt x="722" y="753"/>
                </a:lnTo>
                <a:lnTo>
                  <a:pt x="717" y="761"/>
                </a:lnTo>
                <a:lnTo>
                  <a:pt x="692" y="758"/>
                </a:lnTo>
                <a:lnTo>
                  <a:pt x="658" y="734"/>
                </a:lnTo>
                <a:lnTo>
                  <a:pt x="641" y="731"/>
                </a:lnTo>
                <a:lnTo>
                  <a:pt x="646" y="724"/>
                </a:lnTo>
                <a:lnTo>
                  <a:pt x="639" y="727"/>
                </a:lnTo>
                <a:lnTo>
                  <a:pt x="617" y="702"/>
                </a:lnTo>
                <a:lnTo>
                  <a:pt x="615" y="693"/>
                </a:lnTo>
                <a:lnTo>
                  <a:pt x="603" y="693"/>
                </a:lnTo>
                <a:lnTo>
                  <a:pt x="598" y="681"/>
                </a:lnTo>
                <a:lnTo>
                  <a:pt x="600" y="667"/>
                </a:lnTo>
                <a:lnTo>
                  <a:pt x="612" y="664"/>
                </a:lnTo>
                <a:lnTo>
                  <a:pt x="608" y="650"/>
                </a:lnTo>
                <a:lnTo>
                  <a:pt x="617" y="642"/>
                </a:lnTo>
                <a:lnTo>
                  <a:pt x="608" y="640"/>
                </a:lnTo>
                <a:lnTo>
                  <a:pt x="610" y="631"/>
                </a:lnTo>
                <a:lnTo>
                  <a:pt x="596" y="621"/>
                </a:lnTo>
                <a:lnTo>
                  <a:pt x="610" y="602"/>
                </a:lnTo>
                <a:lnTo>
                  <a:pt x="603" y="594"/>
                </a:lnTo>
                <a:lnTo>
                  <a:pt x="591" y="606"/>
                </a:lnTo>
                <a:lnTo>
                  <a:pt x="581" y="602"/>
                </a:lnTo>
                <a:lnTo>
                  <a:pt x="577" y="621"/>
                </a:lnTo>
                <a:lnTo>
                  <a:pt x="559" y="620"/>
                </a:lnTo>
                <a:lnTo>
                  <a:pt x="555" y="635"/>
                </a:lnTo>
                <a:lnTo>
                  <a:pt x="533" y="633"/>
                </a:lnTo>
                <a:lnTo>
                  <a:pt x="513" y="664"/>
                </a:lnTo>
                <a:lnTo>
                  <a:pt x="495" y="645"/>
                </a:lnTo>
                <a:lnTo>
                  <a:pt x="489" y="672"/>
                </a:lnTo>
                <a:lnTo>
                  <a:pt x="472" y="669"/>
                </a:lnTo>
                <a:lnTo>
                  <a:pt x="441" y="647"/>
                </a:lnTo>
                <a:lnTo>
                  <a:pt x="437" y="626"/>
                </a:lnTo>
                <a:lnTo>
                  <a:pt x="446" y="642"/>
                </a:lnTo>
                <a:lnTo>
                  <a:pt x="432" y="606"/>
                </a:lnTo>
                <a:lnTo>
                  <a:pt x="408" y="590"/>
                </a:lnTo>
                <a:lnTo>
                  <a:pt x="396" y="558"/>
                </a:lnTo>
                <a:lnTo>
                  <a:pt x="379" y="539"/>
                </a:lnTo>
                <a:lnTo>
                  <a:pt x="352" y="527"/>
                </a:lnTo>
                <a:lnTo>
                  <a:pt x="320" y="526"/>
                </a:lnTo>
                <a:lnTo>
                  <a:pt x="308" y="520"/>
                </a:lnTo>
                <a:lnTo>
                  <a:pt x="285" y="524"/>
                </a:lnTo>
                <a:lnTo>
                  <a:pt x="272" y="509"/>
                </a:lnTo>
                <a:lnTo>
                  <a:pt x="263" y="483"/>
                </a:lnTo>
                <a:lnTo>
                  <a:pt x="248" y="464"/>
                </a:lnTo>
                <a:lnTo>
                  <a:pt x="265" y="456"/>
                </a:lnTo>
                <a:lnTo>
                  <a:pt x="279" y="461"/>
                </a:lnTo>
                <a:lnTo>
                  <a:pt x="291" y="456"/>
                </a:lnTo>
                <a:lnTo>
                  <a:pt x="292" y="447"/>
                </a:lnTo>
                <a:lnTo>
                  <a:pt x="285" y="447"/>
                </a:lnTo>
                <a:lnTo>
                  <a:pt x="291" y="445"/>
                </a:lnTo>
                <a:lnTo>
                  <a:pt x="277" y="416"/>
                </a:lnTo>
                <a:lnTo>
                  <a:pt x="258" y="421"/>
                </a:lnTo>
                <a:lnTo>
                  <a:pt x="246" y="396"/>
                </a:lnTo>
                <a:lnTo>
                  <a:pt x="255" y="362"/>
                </a:lnTo>
                <a:lnTo>
                  <a:pt x="272" y="358"/>
                </a:lnTo>
                <a:lnTo>
                  <a:pt x="289" y="334"/>
                </a:lnTo>
                <a:lnTo>
                  <a:pt x="262" y="355"/>
                </a:lnTo>
                <a:lnTo>
                  <a:pt x="255" y="356"/>
                </a:lnTo>
                <a:lnTo>
                  <a:pt x="251" y="345"/>
                </a:lnTo>
                <a:lnTo>
                  <a:pt x="239" y="350"/>
                </a:lnTo>
                <a:lnTo>
                  <a:pt x="231" y="345"/>
                </a:lnTo>
                <a:lnTo>
                  <a:pt x="221" y="346"/>
                </a:lnTo>
                <a:lnTo>
                  <a:pt x="214" y="355"/>
                </a:lnTo>
                <a:lnTo>
                  <a:pt x="202" y="350"/>
                </a:lnTo>
                <a:lnTo>
                  <a:pt x="193" y="334"/>
                </a:lnTo>
                <a:lnTo>
                  <a:pt x="197" y="346"/>
                </a:lnTo>
                <a:lnTo>
                  <a:pt x="188" y="327"/>
                </a:lnTo>
                <a:lnTo>
                  <a:pt x="195" y="346"/>
                </a:lnTo>
                <a:lnTo>
                  <a:pt x="186" y="339"/>
                </a:lnTo>
                <a:lnTo>
                  <a:pt x="186" y="329"/>
                </a:lnTo>
                <a:lnTo>
                  <a:pt x="195" y="314"/>
                </a:lnTo>
                <a:lnTo>
                  <a:pt x="202" y="321"/>
                </a:lnTo>
                <a:lnTo>
                  <a:pt x="214" y="316"/>
                </a:lnTo>
                <a:lnTo>
                  <a:pt x="210" y="309"/>
                </a:lnTo>
                <a:lnTo>
                  <a:pt x="195" y="309"/>
                </a:lnTo>
                <a:lnTo>
                  <a:pt x="204" y="297"/>
                </a:lnTo>
                <a:lnTo>
                  <a:pt x="207" y="297"/>
                </a:lnTo>
                <a:lnTo>
                  <a:pt x="212" y="295"/>
                </a:lnTo>
                <a:lnTo>
                  <a:pt x="251" y="290"/>
                </a:lnTo>
                <a:lnTo>
                  <a:pt x="268" y="292"/>
                </a:lnTo>
                <a:lnTo>
                  <a:pt x="287" y="271"/>
                </a:lnTo>
                <a:lnTo>
                  <a:pt x="299" y="269"/>
                </a:lnTo>
                <a:lnTo>
                  <a:pt x="303" y="257"/>
                </a:lnTo>
                <a:lnTo>
                  <a:pt x="294" y="242"/>
                </a:lnTo>
                <a:lnTo>
                  <a:pt x="277" y="268"/>
                </a:lnTo>
                <a:lnTo>
                  <a:pt x="248" y="264"/>
                </a:lnTo>
                <a:lnTo>
                  <a:pt x="248" y="252"/>
                </a:lnTo>
                <a:lnTo>
                  <a:pt x="265" y="239"/>
                </a:lnTo>
                <a:lnTo>
                  <a:pt x="267" y="230"/>
                </a:lnTo>
                <a:lnTo>
                  <a:pt x="265" y="225"/>
                </a:lnTo>
                <a:lnTo>
                  <a:pt x="253" y="232"/>
                </a:lnTo>
                <a:lnTo>
                  <a:pt x="244" y="228"/>
                </a:lnTo>
                <a:lnTo>
                  <a:pt x="265" y="225"/>
                </a:lnTo>
                <a:lnTo>
                  <a:pt x="270" y="211"/>
                </a:lnTo>
                <a:lnTo>
                  <a:pt x="251" y="208"/>
                </a:lnTo>
                <a:lnTo>
                  <a:pt x="258" y="199"/>
                </a:lnTo>
                <a:lnTo>
                  <a:pt x="253" y="186"/>
                </a:lnTo>
                <a:lnTo>
                  <a:pt x="236" y="170"/>
                </a:lnTo>
                <a:lnTo>
                  <a:pt x="236" y="160"/>
                </a:lnTo>
                <a:lnTo>
                  <a:pt x="226" y="153"/>
                </a:lnTo>
                <a:lnTo>
                  <a:pt x="227" y="167"/>
                </a:lnTo>
                <a:lnTo>
                  <a:pt x="224" y="174"/>
                </a:lnTo>
                <a:lnTo>
                  <a:pt x="214" y="174"/>
                </a:lnTo>
                <a:lnTo>
                  <a:pt x="210" y="187"/>
                </a:lnTo>
                <a:lnTo>
                  <a:pt x="181" y="198"/>
                </a:lnTo>
                <a:lnTo>
                  <a:pt x="178" y="194"/>
                </a:lnTo>
                <a:lnTo>
                  <a:pt x="205" y="184"/>
                </a:lnTo>
                <a:lnTo>
                  <a:pt x="214" y="174"/>
                </a:lnTo>
                <a:lnTo>
                  <a:pt x="224" y="169"/>
                </a:lnTo>
                <a:lnTo>
                  <a:pt x="221" y="129"/>
                </a:lnTo>
                <a:lnTo>
                  <a:pt x="198" y="97"/>
                </a:lnTo>
                <a:lnTo>
                  <a:pt x="198" y="78"/>
                </a:lnTo>
                <a:lnTo>
                  <a:pt x="173" y="78"/>
                </a:lnTo>
                <a:lnTo>
                  <a:pt x="149" y="93"/>
                </a:lnTo>
                <a:lnTo>
                  <a:pt x="130" y="78"/>
                </a:lnTo>
                <a:lnTo>
                  <a:pt x="118" y="95"/>
                </a:lnTo>
                <a:lnTo>
                  <a:pt x="116" y="121"/>
                </a:lnTo>
                <a:lnTo>
                  <a:pt x="118" y="140"/>
                </a:lnTo>
                <a:lnTo>
                  <a:pt x="115" y="138"/>
                </a:lnTo>
                <a:lnTo>
                  <a:pt x="113" y="133"/>
                </a:lnTo>
                <a:lnTo>
                  <a:pt x="115" y="126"/>
                </a:lnTo>
                <a:lnTo>
                  <a:pt x="116" y="92"/>
                </a:lnTo>
                <a:lnTo>
                  <a:pt x="118" y="75"/>
                </a:lnTo>
                <a:lnTo>
                  <a:pt x="120" y="64"/>
                </a:lnTo>
                <a:lnTo>
                  <a:pt x="128" y="42"/>
                </a:lnTo>
                <a:lnTo>
                  <a:pt x="144" y="8"/>
                </a:lnTo>
                <a:lnTo>
                  <a:pt x="149" y="0"/>
                </a:lnTo>
                <a:lnTo>
                  <a:pt x="164" y="5"/>
                </a:lnTo>
                <a:lnTo>
                  <a:pt x="147" y="5"/>
                </a:lnTo>
                <a:lnTo>
                  <a:pt x="157" y="17"/>
                </a:lnTo>
                <a:lnTo>
                  <a:pt x="142" y="27"/>
                </a:lnTo>
                <a:lnTo>
                  <a:pt x="135" y="39"/>
                </a:lnTo>
                <a:lnTo>
                  <a:pt x="139" y="68"/>
                </a:lnTo>
                <a:lnTo>
                  <a:pt x="152" y="80"/>
                </a:lnTo>
                <a:lnTo>
                  <a:pt x="168" y="82"/>
                </a:lnTo>
                <a:lnTo>
                  <a:pt x="173" y="78"/>
                </a:lnTo>
                <a:lnTo>
                  <a:pt x="174" y="78"/>
                </a:lnTo>
                <a:lnTo>
                  <a:pt x="198" y="76"/>
                </a:lnTo>
                <a:lnTo>
                  <a:pt x="207" y="73"/>
                </a:lnTo>
                <a:lnTo>
                  <a:pt x="207" y="66"/>
                </a:lnTo>
                <a:lnTo>
                  <a:pt x="231" y="75"/>
                </a:lnTo>
                <a:lnTo>
                  <a:pt x="256" y="70"/>
                </a:lnTo>
                <a:lnTo>
                  <a:pt x="287" y="71"/>
                </a:lnTo>
                <a:lnTo>
                  <a:pt x="313" y="85"/>
                </a:lnTo>
                <a:lnTo>
                  <a:pt x="337" y="85"/>
                </a:lnTo>
                <a:lnTo>
                  <a:pt x="362" y="95"/>
                </a:lnTo>
                <a:lnTo>
                  <a:pt x="364" y="114"/>
                </a:lnTo>
                <a:lnTo>
                  <a:pt x="376" y="117"/>
                </a:lnTo>
                <a:lnTo>
                  <a:pt x="390" y="119"/>
                </a:lnTo>
                <a:lnTo>
                  <a:pt x="407" y="100"/>
                </a:lnTo>
                <a:lnTo>
                  <a:pt x="413" y="124"/>
                </a:lnTo>
                <a:lnTo>
                  <a:pt x="420" y="109"/>
                </a:lnTo>
                <a:lnTo>
                  <a:pt x="429" y="109"/>
                </a:lnTo>
                <a:lnTo>
                  <a:pt x="460" y="85"/>
                </a:lnTo>
                <a:lnTo>
                  <a:pt x="453" y="97"/>
                </a:lnTo>
                <a:lnTo>
                  <a:pt x="456" y="105"/>
                </a:lnTo>
                <a:lnTo>
                  <a:pt x="461" y="105"/>
                </a:lnTo>
                <a:lnTo>
                  <a:pt x="468" y="109"/>
                </a:lnTo>
                <a:lnTo>
                  <a:pt x="501" y="121"/>
                </a:lnTo>
                <a:lnTo>
                  <a:pt x="504" y="121"/>
                </a:lnTo>
                <a:lnTo>
                  <a:pt x="519" y="140"/>
                </a:lnTo>
                <a:lnTo>
                  <a:pt x="526" y="140"/>
                </a:lnTo>
                <a:lnTo>
                  <a:pt x="531" y="131"/>
                </a:lnTo>
                <a:lnTo>
                  <a:pt x="535" y="136"/>
                </a:lnTo>
                <a:lnTo>
                  <a:pt x="535" y="121"/>
                </a:lnTo>
                <a:lnTo>
                  <a:pt x="547" y="128"/>
                </a:lnTo>
                <a:lnTo>
                  <a:pt x="555" y="155"/>
                </a:lnTo>
                <a:lnTo>
                  <a:pt x="567" y="169"/>
                </a:lnTo>
                <a:lnTo>
                  <a:pt x="567" y="177"/>
                </a:lnTo>
                <a:lnTo>
                  <a:pt x="565" y="167"/>
                </a:lnTo>
                <a:lnTo>
                  <a:pt x="557" y="172"/>
                </a:lnTo>
                <a:lnTo>
                  <a:pt x="553" y="163"/>
                </a:lnTo>
                <a:lnTo>
                  <a:pt x="552" y="172"/>
                </a:lnTo>
                <a:lnTo>
                  <a:pt x="543" y="175"/>
                </a:lnTo>
                <a:lnTo>
                  <a:pt x="540" y="196"/>
                </a:lnTo>
                <a:lnTo>
                  <a:pt x="535" y="194"/>
                </a:lnTo>
                <a:lnTo>
                  <a:pt x="507" y="215"/>
                </a:lnTo>
                <a:lnTo>
                  <a:pt x="509" y="218"/>
                </a:lnTo>
                <a:lnTo>
                  <a:pt x="499" y="218"/>
                </a:lnTo>
                <a:lnTo>
                  <a:pt x="499" y="225"/>
                </a:lnTo>
                <a:lnTo>
                  <a:pt x="483" y="239"/>
                </a:lnTo>
                <a:lnTo>
                  <a:pt x="483" y="244"/>
                </a:lnTo>
                <a:lnTo>
                  <a:pt x="463" y="247"/>
                </a:lnTo>
                <a:lnTo>
                  <a:pt x="461" y="239"/>
                </a:lnTo>
                <a:lnTo>
                  <a:pt x="451" y="249"/>
                </a:lnTo>
                <a:lnTo>
                  <a:pt x="439" y="249"/>
                </a:lnTo>
                <a:lnTo>
                  <a:pt x="448" y="252"/>
                </a:lnTo>
                <a:lnTo>
                  <a:pt x="466" y="249"/>
                </a:lnTo>
                <a:lnTo>
                  <a:pt x="482" y="257"/>
                </a:lnTo>
                <a:lnTo>
                  <a:pt x="480" y="245"/>
                </a:lnTo>
                <a:lnTo>
                  <a:pt x="485" y="245"/>
                </a:lnTo>
                <a:lnTo>
                  <a:pt x="485" y="240"/>
                </a:lnTo>
                <a:lnTo>
                  <a:pt x="490" y="242"/>
                </a:lnTo>
                <a:lnTo>
                  <a:pt x="497" y="228"/>
                </a:lnTo>
                <a:lnTo>
                  <a:pt x="518" y="213"/>
                </a:lnTo>
                <a:lnTo>
                  <a:pt x="542" y="198"/>
                </a:lnTo>
                <a:lnTo>
                  <a:pt x="545" y="175"/>
                </a:lnTo>
                <a:lnTo>
                  <a:pt x="559" y="175"/>
                </a:lnTo>
                <a:lnTo>
                  <a:pt x="562" y="181"/>
                </a:lnTo>
                <a:lnTo>
                  <a:pt x="567" y="177"/>
                </a:lnTo>
                <a:lnTo>
                  <a:pt x="562" y="182"/>
                </a:lnTo>
                <a:lnTo>
                  <a:pt x="567" y="184"/>
                </a:lnTo>
                <a:lnTo>
                  <a:pt x="565" y="210"/>
                </a:lnTo>
                <a:lnTo>
                  <a:pt x="565" y="230"/>
                </a:lnTo>
                <a:lnTo>
                  <a:pt x="559" y="244"/>
                </a:lnTo>
                <a:lnTo>
                  <a:pt x="542" y="257"/>
                </a:lnTo>
                <a:lnTo>
                  <a:pt x="516" y="264"/>
                </a:lnTo>
                <a:lnTo>
                  <a:pt x="524" y="278"/>
                </a:lnTo>
                <a:lnTo>
                  <a:pt x="538" y="271"/>
                </a:lnTo>
                <a:lnTo>
                  <a:pt x="557" y="268"/>
                </a:lnTo>
                <a:lnTo>
                  <a:pt x="589" y="261"/>
                </a:lnTo>
                <a:lnTo>
                  <a:pt x="610" y="273"/>
                </a:lnTo>
                <a:lnTo>
                  <a:pt x="603" y="283"/>
                </a:lnTo>
                <a:lnTo>
                  <a:pt x="608" y="304"/>
                </a:lnTo>
                <a:lnTo>
                  <a:pt x="601" y="305"/>
                </a:lnTo>
                <a:lnTo>
                  <a:pt x="598" y="312"/>
                </a:lnTo>
                <a:lnTo>
                  <a:pt x="579" y="312"/>
                </a:lnTo>
                <a:lnTo>
                  <a:pt x="598" y="316"/>
                </a:lnTo>
                <a:lnTo>
                  <a:pt x="593" y="338"/>
                </a:lnTo>
                <a:lnTo>
                  <a:pt x="605" y="329"/>
                </a:lnTo>
                <a:lnTo>
                  <a:pt x="605" y="316"/>
                </a:lnTo>
                <a:lnTo>
                  <a:pt x="617" y="292"/>
                </a:lnTo>
                <a:lnTo>
                  <a:pt x="642" y="283"/>
                </a:lnTo>
                <a:lnTo>
                  <a:pt x="659" y="286"/>
                </a:lnTo>
                <a:lnTo>
                  <a:pt x="683" y="302"/>
                </a:lnTo>
                <a:lnTo>
                  <a:pt x="714" y="314"/>
                </a:lnTo>
                <a:lnTo>
                  <a:pt x="743" y="339"/>
                </a:lnTo>
                <a:lnTo>
                  <a:pt x="765" y="336"/>
                </a:lnTo>
                <a:lnTo>
                  <a:pt x="786" y="316"/>
                </a:lnTo>
                <a:lnTo>
                  <a:pt x="801" y="305"/>
                </a:lnTo>
                <a:lnTo>
                  <a:pt x="825" y="305"/>
                </a:lnTo>
                <a:lnTo>
                  <a:pt x="815" y="307"/>
                </a:lnTo>
                <a:lnTo>
                  <a:pt x="827" y="310"/>
                </a:lnTo>
                <a:lnTo>
                  <a:pt x="847" y="298"/>
                </a:lnTo>
                <a:lnTo>
                  <a:pt x="852" y="300"/>
                </a:lnTo>
                <a:lnTo>
                  <a:pt x="851" y="309"/>
                </a:lnTo>
                <a:lnTo>
                  <a:pt x="835" y="317"/>
                </a:lnTo>
                <a:lnTo>
                  <a:pt x="839" y="321"/>
                </a:lnTo>
                <a:lnTo>
                  <a:pt x="839" y="333"/>
                </a:lnTo>
                <a:lnTo>
                  <a:pt x="842" y="350"/>
                </a:lnTo>
                <a:lnTo>
                  <a:pt x="844" y="387"/>
                </a:lnTo>
                <a:lnTo>
                  <a:pt x="839" y="389"/>
                </a:lnTo>
                <a:lnTo>
                  <a:pt x="808" y="413"/>
                </a:lnTo>
                <a:lnTo>
                  <a:pt x="787" y="437"/>
                </a:lnTo>
                <a:lnTo>
                  <a:pt x="774" y="435"/>
                </a:lnTo>
                <a:lnTo>
                  <a:pt x="770" y="428"/>
                </a:lnTo>
                <a:lnTo>
                  <a:pt x="757" y="452"/>
                </a:lnTo>
                <a:lnTo>
                  <a:pt x="767" y="478"/>
                </a:lnTo>
                <a:lnTo>
                  <a:pt x="786" y="479"/>
                </a:lnTo>
                <a:lnTo>
                  <a:pt x="791" y="486"/>
                </a:lnTo>
                <a:lnTo>
                  <a:pt x="792" y="493"/>
                </a:lnTo>
                <a:lnTo>
                  <a:pt x="784" y="497"/>
                </a:lnTo>
                <a:lnTo>
                  <a:pt x="787" y="514"/>
                </a:lnTo>
                <a:lnTo>
                  <a:pt x="775" y="522"/>
                </a:lnTo>
                <a:lnTo>
                  <a:pt x="760" y="522"/>
                </a:lnTo>
                <a:lnTo>
                  <a:pt x="772" y="527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6" name="Freeform 56">
            <a:extLst>
              <a:ext uri="{FF2B5EF4-FFF2-40B4-BE49-F238E27FC236}">
                <a16:creationId xmlns:a16="http://schemas.microsoft.com/office/drawing/2014/main" id="{D5D34953-D90F-4175-80E1-4C687A9554ED}"/>
              </a:ext>
            </a:extLst>
          </p:cNvPr>
          <p:cNvSpPr>
            <a:spLocks noEditPoints="1"/>
          </p:cNvSpPr>
          <p:nvPr/>
        </p:nvSpPr>
        <p:spPr bwMode="gray">
          <a:xfrm>
            <a:off x="696070" y="1160987"/>
            <a:ext cx="37269" cy="73987"/>
          </a:xfrm>
          <a:custGeom>
            <a:avLst/>
            <a:gdLst>
              <a:gd name="T0" fmla="*/ 5 w 135"/>
              <a:gd name="T1" fmla="*/ 169 h 268"/>
              <a:gd name="T2" fmla="*/ 19 w 135"/>
              <a:gd name="T3" fmla="*/ 178 h 268"/>
              <a:gd name="T4" fmla="*/ 31 w 135"/>
              <a:gd name="T5" fmla="*/ 176 h 268"/>
              <a:gd name="T6" fmla="*/ 29 w 135"/>
              <a:gd name="T7" fmla="*/ 190 h 268"/>
              <a:gd name="T8" fmla="*/ 38 w 135"/>
              <a:gd name="T9" fmla="*/ 183 h 268"/>
              <a:gd name="T10" fmla="*/ 46 w 135"/>
              <a:gd name="T11" fmla="*/ 193 h 268"/>
              <a:gd name="T12" fmla="*/ 58 w 135"/>
              <a:gd name="T13" fmla="*/ 190 h 268"/>
              <a:gd name="T14" fmla="*/ 69 w 135"/>
              <a:gd name="T15" fmla="*/ 198 h 268"/>
              <a:gd name="T16" fmla="*/ 92 w 135"/>
              <a:gd name="T17" fmla="*/ 200 h 268"/>
              <a:gd name="T18" fmla="*/ 101 w 135"/>
              <a:gd name="T19" fmla="*/ 214 h 268"/>
              <a:gd name="T20" fmla="*/ 115 w 135"/>
              <a:gd name="T21" fmla="*/ 214 h 268"/>
              <a:gd name="T22" fmla="*/ 123 w 135"/>
              <a:gd name="T23" fmla="*/ 205 h 268"/>
              <a:gd name="T24" fmla="*/ 133 w 135"/>
              <a:gd name="T25" fmla="*/ 217 h 268"/>
              <a:gd name="T26" fmla="*/ 123 w 135"/>
              <a:gd name="T27" fmla="*/ 221 h 268"/>
              <a:gd name="T28" fmla="*/ 135 w 135"/>
              <a:gd name="T29" fmla="*/ 231 h 268"/>
              <a:gd name="T30" fmla="*/ 127 w 135"/>
              <a:gd name="T31" fmla="*/ 236 h 268"/>
              <a:gd name="T32" fmla="*/ 132 w 135"/>
              <a:gd name="T33" fmla="*/ 253 h 268"/>
              <a:gd name="T34" fmla="*/ 115 w 135"/>
              <a:gd name="T35" fmla="*/ 268 h 268"/>
              <a:gd name="T36" fmla="*/ 101 w 135"/>
              <a:gd name="T37" fmla="*/ 255 h 268"/>
              <a:gd name="T38" fmla="*/ 101 w 135"/>
              <a:gd name="T39" fmla="*/ 263 h 268"/>
              <a:gd name="T40" fmla="*/ 89 w 135"/>
              <a:gd name="T41" fmla="*/ 263 h 268"/>
              <a:gd name="T42" fmla="*/ 75 w 135"/>
              <a:gd name="T43" fmla="*/ 250 h 268"/>
              <a:gd name="T44" fmla="*/ 65 w 135"/>
              <a:gd name="T45" fmla="*/ 256 h 268"/>
              <a:gd name="T46" fmla="*/ 58 w 135"/>
              <a:gd name="T47" fmla="*/ 236 h 268"/>
              <a:gd name="T48" fmla="*/ 48 w 135"/>
              <a:gd name="T49" fmla="*/ 231 h 268"/>
              <a:gd name="T50" fmla="*/ 36 w 135"/>
              <a:gd name="T51" fmla="*/ 197 h 268"/>
              <a:gd name="T52" fmla="*/ 5 w 135"/>
              <a:gd name="T53" fmla="*/ 181 h 268"/>
              <a:gd name="T54" fmla="*/ 0 w 135"/>
              <a:gd name="T55" fmla="*/ 169 h 268"/>
              <a:gd name="T56" fmla="*/ 5 w 135"/>
              <a:gd name="T57" fmla="*/ 169 h 268"/>
              <a:gd name="T58" fmla="*/ 7 w 135"/>
              <a:gd name="T59" fmla="*/ 60 h 268"/>
              <a:gd name="T60" fmla="*/ 28 w 135"/>
              <a:gd name="T61" fmla="*/ 31 h 268"/>
              <a:gd name="T62" fmla="*/ 14 w 135"/>
              <a:gd name="T63" fmla="*/ 0 h 268"/>
              <a:gd name="T64" fmla="*/ 33 w 135"/>
              <a:gd name="T65" fmla="*/ 5 h 268"/>
              <a:gd name="T66" fmla="*/ 48 w 135"/>
              <a:gd name="T67" fmla="*/ 2 h 268"/>
              <a:gd name="T68" fmla="*/ 40 w 135"/>
              <a:gd name="T69" fmla="*/ 14 h 268"/>
              <a:gd name="T70" fmla="*/ 46 w 135"/>
              <a:gd name="T71" fmla="*/ 22 h 268"/>
              <a:gd name="T72" fmla="*/ 48 w 135"/>
              <a:gd name="T73" fmla="*/ 41 h 268"/>
              <a:gd name="T74" fmla="*/ 34 w 135"/>
              <a:gd name="T75" fmla="*/ 55 h 268"/>
              <a:gd name="T76" fmla="*/ 7 w 135"/>
              <a:gd name="T77" fmla="*/ 60 h 2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35" h="268">
                <a:moveTo>
                  <a:pt x="5" y="169"/>
                </a:moveTo>
                <a:lnTo>
                  <a:pt x="19" y="178"/>
                </a:lnTo>
                <a:lnTo>
                  <a:pt x="31" y="176"/>
                </a:lnTo>
                <a:lnTo>
                  <a:pt x="29" y="190"/>
                </a:lnTo>
                <a:lnTo>
                  <a:pt x="38" y="183"/>
                </a:lnTo>
                <a:lnTo>
                  <a:pt x="46" y="193"/>
                </a:lnTo>
                <a:lnTo>
                  <a:pt x="58" y="190"/>
                </a:lnTo>
                <a:lnTo>
                  <a:pt x="69" y="198"/>
                </a:lnTo>
                <a:lnTo>
                  <a:pt x="92" y="200"/>
                </a:lnTo>
                <a:lnTo>
                  <a:pt x="101" y="214"/>
                </a:lnTo>
                <a:lnTo>
                  <a:pt x="115" y="214"/>
                </a:lnTo>
                <a:lnTo>
                  <a:pt x="123" y="205"/>
                </a:lnTo>
                <a:lnTo>
                  <a:pt x="133" y="217"/>
                </a:lnTo>
                <a:lnTo>
                  <a:pt x="123" y="221"/>
                </a:lnTo>
                <a:lnTo>
                  <a:pt x="135" y="231"/>
                </a:lnTo>
                <a:lnTo>
                  <a:pt x="127" y="236"/>
                </a:lnTo>
                <a:lnTo>
                  <a:pt x="132" y="253"/>
                </a:lnTo>
                <a:lnTo>
                  <a:pt x="115" y="268"/>
                </a:lnTo>
                <a:lnTo>
                  <a:pt x="101" y="255"/>
                </a:lnTo>
                <a:lnTo>
                  <a:pt x="101" y="263"/>
                </a:lnTo>
                <a:lnTo>
                  <a:pt x="89" y="263"/>
                </a:lnTo>
                <a:lnTo>
                  <a:pt x="75" y="250"/>
                </a:lnTo>
                <a:lnTo>
                  <a:pt x="65" y="256"/>
                </a:lnTo>
                <a:lnTo>
                  <a:pt x="58" y="236"/>
                </a:lnTo>
                <a:lnTo>
                  <a:pt x="48" y="231"/>
                </a:lnTo>
                <a:lnTo>
                  <a:pt x="36" y="197"/>
                </a:lnTo>
                <a:lnTo>
                  <a:pt x="5" y="181"/>
                </a:lnTo>
                <a:lnTo>
                  <a:pt x="0" y="169"/>
                </a:lnTo>
                <a:lnTo>
                  <a:pt x="5" y="169"/>
                </a:lnTo>
                <a:close/>
                <a:moveTo>
                  <a:pt x="7" y="60"/>
                </a:moveTo>
                <a:lnTo>
                  <a:pt x="28" y="31"/>
                </a:lnTo>
                <a:lnTo>
                  <a:pt x="14" y="0"/>
                </a:lnTo>
                <a:lnTo>
                  <a:pt x="33" y="5"/>
                </a:lnTo>
                <a:lnTo>
                  <a:pt x="48" y="2"/>
                </a:lnTo>
                <a:lnTo>
                  <a:pt x="40" y="14"/>
                </a:lnTo>
                <a:lnTo>
                  <a:pt x="46" y="22"/>
                </a:lnTo>
                <a:lnTo>
                  <a:pt x="48" y="41"/>
                </a:lnTo>
                <a:lnTo>
                  <a:pt x="34" y="55"/>
                </a:lnTo>
                <a:lnTo>
                  <a:pt x="7" y="60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7" name="Freeform 57">
            <a:extLst>
              <a:ext uri="{FF2B5EF4-FFF2-40B4-BE49-F238E27FC236}">
                <a16:creationId xmlns:a16="http://schemas.microsoft.com/office/drawing/2014/main" id="{4D25BFF9-EDDB-4CBE-8202-86054A561B72}"/>
              </a:ext>
            </a:extLst>
          </p:cNvPr>
          <p:cNvSpPr>
            <a:spLocks noEditPoints="1"/>
          </p:cNvSpPr>
          <p:nvPr/>
        </p:nvSpPr>
        <p:spPr bwMode="gray">
          <a:xfrm>
            <a:off x="692481" y="1117092"/>
            <a:ext cx="139967" cy="70950"/>
          </a:xfrm>
          <a:custGeom>
            <a:avLst/>
            <a:gdLst>
              <a:gd name="T0" fmla="*/ 502 w 507"/>
              <a:gd name="T1" fmla="*/ 240 h 257"/>
              <a:gd name="T2" fmla="*/ 483 w 507"/>
              <a:gd name="T3" fmla="*/ 257 h 257"/>
              <a:gd name="T4" fmla="*/ 467 w 507"/>
              <a:gd name="T5" fmla="*/ 257 h 257"/>
              <a:gd name="T6" fmla="*/ 449 w 507"/>
              <a:gd name="T7" fmla="*/ 243 h 257"/>
              <a:gd name="T8" fmla="*/ 433 w 507"/>
              <a:gd name="T9" fmla="*/ 226 h 257"/>
              <a:gd name="T10" fmla="*/ 414 w 507"/>
              <a:gd name="T11" fmla="*/ 248 h 257"/>
              <a:gd name="T12" fmla="*/ 404 w 507"/>
              <a:gd name="T13" fmla="*/ 243 h 257"/>
              <a:gd name="T14" fmla="*/ 394 w 507"/>
              <a:gd name="T15" fmla="*/ 248 h 257"/>
              <a:gd name="T16" fmla="*/ 399 w 507"/>
              <a:gd name="T17" fmla="*/ 240 h 257"/>
              <a:gd name="T18" fmla="*/ 394 w 507"/>
              <a:gd name="T19" fmla="*/ 229 h 257"/>
              <a:gd name="T20" fmla="*/ 382 w 507"/>
              <a:gd name="T21" fmla="*/ 243 h 257"/>
              <a:gd name="T22" fmla="*/ 367 w 507"/>
              <a:gd name="T23" fmla="*/ 224 h 257"/>
              <a:gd name="T24" fmla="*/ 367 w 507"/>
              <a:gd name="T25" fmla="*/ 214 h 257"/>
              <a:gd name="T26" fmla="*/ 356 w 507"/>
              <a:gd name="T27" fmla="*/ 207 h 257"/>
              <a:gd name="T28" fmla="*/ 358 w 507"/>
              <a:gd name="T29" fmla="*/ 192 h 257"/>
              <a:gd name="T30" fmla="*/ 370 w 507"/>
              <a:gd name="T31" fmla="*/ 197 h 257"/>
              <a:gd name="T32" fmla="*/ 372 w 507"/>
              <a:gd name="T33" fmla="*/ 190 h 257"/>
              <a:gd name="T34" fmla="*/ 399 w 507"/>
              <a:gd name="T35" fmla="*/ 192 h 257"/>
              <a:gd name="T36" fmla="*/ 384 w 507"/>
              <a:gd name="T37" fmla="*/ 190 h 257"/>
              <a:gd name="T38" fmla="*/ 350 w 507"/>
              <a:gd name="T39" fmla="*/ 181 h 257"/>
              <a:gd name="T40" fmla="*/ 356 w 507"/>
              <a:gd name="T41" fmla="*/ 154 h 257"/>
              <a:gd name="T42" fmla="*/ 374 w 507"/>
              <a:gd name="T43" fmla="*/ 173 h 257"/>
              <a:gd name="T44" fmla="*/ 394 w 507"/>
              <a:gd name="T45" fmla="*/ 142 h 257"/>
              <a:gd name="T46" fmla="*/ 416 w 507"/>
              <a:gd name="T47" fmla="*/ 144 h 257"/>
              <a:gd name="T48" fmla="*/ 420 w 507"/>
              <a:gd name="T49" fmla="*/ 129 h 257"/>
              <a:gd name="T50" fmla="*/ 438 w 507"/>
              <a:gd name="T51" fmla="*/ 130 h 257"/>
              <a:gd name="T52" fmla="*/ 442 w 507"/>
              <a:gd name="T53" fmla="*/ 111 h 257"/>
              <a:gd name="T54" fmla="*/ 452 w 507"/>
              <a:gd name="T55" fmla="*/ 115 h 257"/>
              <a:gd name="T56" fmla="*/ 464 w 507"/>
              <a:gd name="T57" fmla="*/ 103 h 257"/>
              <a:gd name="T58" fmla="*/ 471 w 507"/>
              <a:gd name="T59" fmla="*/ 111 h 257"/>
              <a:gd name="T60" fmla="*/ 457 w 507"/>
              <a:gd name="T61" fmla="*/ 130 h 257"/>
              <a:gd name="T62" fmla="*/ 471 w 507"/>
              <a:gd name="T63" fmla="*/ 140 h 257"/>
              <a:gd name="T64" fmla="*/ 469 w 507"/>
              <a:gd name="T65" fmla="*/ 149 h 257"/>
              <a:gd name="T66" fmla="*/ 478 w 507"/>
              <a:gd name="T67" fmla="*/ 151 h 257"/>
              <a:gd name="T68" fmla="*/ 469 w 507"/>
              <a:gd name="T69" fmla="*/ 159 h 257"/>
              <a:gd name="T70" fmla="*/ 473 w 507"/>
              <a:gd name="T71" fmla="*/ 173 h 257"/>
              <a:gd name="T72" fmla="*/ 461 w 507"/>
              <a:gd name="T73" fmla="*/ 176 h 257"/>
              <a:gd name="T74" fmla="*/ 459 w 507"/>
              <a:gd name="T75" fmla="*/ 190 h 257"/>
              <a:gd name="T76" fmla="*/ 464 w 507"/>
              <a:gd name="T77" fmla="*/ 202 h 257"/>
              <a:gd name="T78" fmla="*/ 476 w 507"/>
              <a:gd name="T79" fmla="*/ 202 h 257"/>
              <a:gd name="T80" fmla="*/ 478 w 507"/>
              <a:gd name="T81" fmla="*/ 211 h 257"/>
              <a:gd name="T82" fmla="*/ 500 w 507"/>
              <a:gd name="T83" fmla="*/ 236 h 257"/>
              <a:gd name="T84" fmla="*/ 507 w 507"/>
              <a:gd name="T85" fmla="*/ 233 h 257"/>
              <a:gd name="T86" fmla="*/ 502 w 507"/>
              <a:gd name="T87" fmla="*/ 240 h 257"/>
              <a:gd name="T88" fmla="*/ 12 w 507"/>
              <a:gd name="T89" fmla="*/ 4 h 257"/>
              <a:gd name="T90" fmla="*/ 0 w 507"/>
              <a:gd name="T91" fmla="*/ 9 h 257"/>
              <a:gd name="T92" fmla="*/ 5 w 507"/>
              <a:gd name="T93" fmla="*/ 0 h 257"/>
              <a:gd name="T94" fmla="*/ 12 w 507"/>
              <a:gd name="T95" fmla="*/ 4 h 257"/>
              <a:gd name="T96" fmla="*/ 27 w 507"/>
              <a:gd name="T97" fmla="*/ 19 h 257"/>
              <a:gd name="T98" fmla="*/ 22 w 507"/>
              <a:gd name="T99" fmla="*/ 21 h 257"/>
              <a:gd name="T100" fmla="*/ 20 w 507"/>
              <a:gd name="T101" fmla="*/ 14 h 257"/>
              <a:gd name="T102" fmla="*/ 27 w 507"/>
              <a:gd name="T103" fmla="*/ 19 h 2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507" h="257">
                <a:moveTo>
                  <a:pt x="502" y="240"/>
                </a:moveTo>
                <a:lnTo>
                  <a:pt x="483" y="257"/>
                </a:lnTo>
                <a:lnTo>
                  <a:pt x="467" y="257"/>
                </a:lnTo>
                <a:lnTo>
                  <a:pt x="449" y="243"/>
                </a:lnTo>
                <a:lnTo>
                  <a:pt x="433" y="226"/>
                </a:lnTo>
                <a:lnTo>
                  <a:pt x="414" y="248"/>
                </a:lnTo>
                <a:lnTo>
                  <a:pt x="404" y="243"/>
                </a:lnTo>
                <a:lnTo>
                  <a:pt x="394" y="248"/>
                </a:lnTo>
                <a:lnTo>
                  <a:pt x="399" y="240"/>
                </a:lnTo>
                <a:lnTo>
                  <a:pt x="394" y="229"/>
                </a:lnTo>
                <a:lnTo>
                  <a:pt x="382" y="243"/>
                </a:lnTo>
                <a:lnTo>
                  <a:pt x="367" y="224"/>
                </a:lnTo>
                <a:lnTo>
                  <a:pt x="367" y="214"/>
                </a:lnTo>
                <a:lnTo>
                  <a:pt x="356" y="207"/>
                </a:lnTo>
                <a:lnTo>
                  <a:pt x="358" y="192"/>
                </a:lnTo>
                <a:lnTo>
                  <a:pt x="370" y="197"/>
                </a:lnTo>
                <a:lnTo>
                  <a:pt x="372" y="190"/>
                </a:lnTo>
                <a:lnTo>
                  <a:pt x="399" y="192"/>
                </a:lnTo>
                <a:lnTo>
                  <a:pt x="384" y="190"/>
                </a:lnTo>
                <a:lnTo>
                  <a:pt x="350" y="181"/>
                </a:lnTo>
                <a:lnTo>
                  <a:pt x="356" y="154"/>
                </a:lnTo>
                <a:lnTo>
                  <a:pt x="374" y="173"/>
                </a:lnTo>
                <a:lnTo>
                  <a:pt x="394" y="142"/>
                </a:lnTo>
                <a:lnTo>
                  <a:pt x="416" y="144"/>
                </a:lnTo>
                <a:lnTo>
                  <a:pt x="420" y="129"/>
                </a:lnTo>
                <a:lnTo>
                  <a:pt x="438" y="130"/>
                </a:lnTo>
                <a:lnTo>
                  <a:pt x="442" y="111"/>
                </a:lnTo>
                <a:lnTo>
                  <a:pt x="452" y="115"/>
                </a:lnTo>
                <a:lnTo>
                  <a:pt x="464" y="103"/>
                </a:lnTo>
                <a:lnTo>
                  <a:pt x="471" y="111"/>
                </a:lnTo>
                <a:lnTo>
                  <a:pt x="457" y="130"/>
                </a:lnTo>
                <a:lnTo>
                  <a:pt x="471" y="140"/>
                </a:lnTo>
                <a:lnTo>
                  <a:pt x="469" y="149"/>
                </a:lnTo>
                <a:lnTo>
                  <a:pt x="478" y="151"/>
                </a:lnTo>
                <a:lnTo>
                  <a:pt x="469" y="159"/>
                </a:lnTo>
                <a:lnTo>
                  <a:pt x="473" y="173"/>
                </a:lnTo>
                <a:lnTo>
                  <a:pt x="461" y="176"/>
                </a:lnTo>
                <a:lnTo>
                  <a:pt x="459" y="190"/>
                </a:lnTo>
                <a:lnTo>
                  <a:pt x="464" y="202"/>
                </a:lnTo>
                <a:lnTo>
                  <a:pt x="476" y="202"/>
                </a:lnTo>
                <a:lnTo>
                  <a:pt x="478" y="211"/>
                </a:lnTo>
                <a:lnTo>
                  <a:pt x="500" y="236"/>
                </a:lnTo>
                <a:lnTo>
                  <a:pt x="507" y="233"/>
                </a:lnTo>
                <a:lnTo>
                  <a:pt x="502" y="240"/>
                </a:lnTo>
                <a:close/>
                <a:moveTo>
                  <a:pt x="12" y="4"/>
                </a:moveTo>
                <a:lnTo>
                  <a:pt x="0" y="9"/>
                </a:lnTo>
                <a:lnTo>
                  <a:pt x="5" y="0"/>
                </a:lnTo>
                <a:lnTo>
                  <a:pt x="12" y="4"/>
                </a:lnTo>
                <a:close/>
                <a:moveTo>
                  <a:pt x="27" y="19"/>
                </a:moveTo>
                <a:lnTo>
                  <a:pt x="22" y="21"/>
                </a:lnTo>
                <a:lnTo>
                  <a:pt x="20" y="14"/>
                </a:lnTo>
                <a:lnTo>
                  <a:pt x="27" y="19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8" name="Freeform 58">
            <a:extLst>
              <a:ext uri="{FF2B5EF4-FFF2-40B4-BE49-F238E27FC236}">
                <a16:creationId xmlns:a16="http://schemas.microsoft.com/office/drawing/2014/main" id="{FEA1AB9C-56F7-4AEB-A1ED-769FC16BD1DE}"/>
              </a:ext>
            </a:extLst>
          </p:cNvPr>
          <p:cNvSpPr>
            <a:spLocks noEditPoints="1"/>
          </p:cNvSpPr>
          <p:nvPr/>
        </p:nvSpPr>
        <p:spPr bwMode="gray">
          <a:xfrm>
            <a:off x="559140" y="1125650"/>
            <a:ext cx="368000" cy="322173"/>
          </a:xfrm>
          <a:custGeom>
            <a:avLst/>
            <a:gdLst>
              <a:gd name="T0" fmla="*/ 788 w 1333"/>
              <a:gd name="T1" fmla="*/ 133 h 1167"/>
              <a:gd name="T2" fmla="*/ 13 w 1333"/>
              <a:gd name="T3" fmla="*/ 118 h 1167"/>
              <a:gd name="T4" fmla="*/ 133 w 1333"/>
              <a:gd name="T5" fmla="*/ 80 h 1167"/>
              <a:gd name="T6" fmla="*/ 133 w 1333"/>
              <a:gd name="T7" fmla="*/ 80 h 1167"/>
              <a:gd name="T8" fmla="*/ 148 w 1333"/>
              <a:gd name="T9" fmla="*/ 77 h 1167"/>
              <a:gd name="T10" fmla="*/ 419 w 1333"/>
              <a:gd name="T11" fmla="*/ 70 h 1167"/>
              <a:gd name="T12" fmla="*/ 242 w 1333"/>
              <a:gd name="T13" fmla="*/ 68 h 1167"/>
              <a:gd name="T14" fmla="*/ 288 w 1333"/>
              <a:gd name="T15" fmla="*/ 46 h 1167"/>
              <a:gd name="T16" fmla="*/ 358 w 1333"/>
              <a:gd name="T17" fmla="*/ 43 h 1167"/>
              <a:gd name="T18" fmla="*/ 850 w 1333"/>
              <a:gd name="T19" fmla="*/ 193 h 1167"/>
              <a:gd name="T20" fmla="*/ 932 w 1333"/>
              <a:gd name="T21" fmla="*/ 212 h 1167"/>
              <a:gd name="T22" fmla="*/ 1106 w 1333"/>
              <a:gd name="T23" fmla="*/ 255 h 1167"/>
              <a:gd name="T24" fmla="*/ 1230 w 1333"/>
              <a:gd name="T25" fmla="*/ 335 h 1167"/>
              <a:gd name="T26" fmla="*/ 1321 w 1333"/>
              <a:gd name="T27" fmla="*/ 400 h 1167"/>
              <a:gd name="T28" fmla="*/ 1237 w 1333"/>
              <a:gd name="T29" fmla="*/ 454 h 1167"/>
              <a:gd name="T30" fmla="*/ 1136 w 1333"/>
              <a:gd name="T31" fmla="*/ 466 h 1167"/>
              <a:gd name="T32" fmla="*/ 1152 w 1333"/>
              <a:gd name="T33" fmla="*/ 576 h 1167"/>
              <a:gd name="T34" fmla="*/ 1191 w 1333"/>
              <a:gd name="T35" fmla="*/ 692 h 1167"/>
              <a:gd name="T36" fmla="*/ 1189 w 1333"/>
              <a:gd name="T37" fmla="*/ 789 h 1167"/>
              <a:gd name="T38" fmla="*/ 1075 w 1333"/>
              <a:gd name="T39" fmla="*/ 847 h 1167"/>
              <a:gd name="T40" fmla="*/ 1066 w 1333"/>
              <a:gd name="T41" fmla="*/ 955 h 1167"/>
              <a:gd name="T42" fmla="*/ 1085 w 1333"/>
              <a:gd name="T43" fmla="*/ 1049 h 1167"/>
              <a:gd name="T44" fmla="*/ 986 w 1333"/>
              <a:gd name="T45" fmla="*/ 1078 h 1167"/>
              <a:gd name="T46" fmla="*/ 916 w 1333"/>
              <a:gd name="T47" fmla="*/ 1104 h 1167"/>
              <a:gd name="T48" fmla="*/ 858 w 1333"/>
              <a:gd name="T49" fmla="*/ 1119 h 1167"/>
              <a:gd name="T50" fmla="*/ 810 w 1333"/>
              <a:gd name="T51" fmla="*/ 1156 h 1167"/>
              <a:gd name="T52" fmla="*/ 798 w 1333"/>
              <a:gd name="T53" fmla="*/ 1100 h 1167"/>
              <a:gd name="T54" fmla="*/ 816 w 1333"/>
              <a:gd name="T55" fmla="*/ 1040 h 1167"/>
              <a:gd name="T56" fmla="*/ 747 w 1333"/>
              <a:gd name="T57" fmla="*/ 1008 h 1167"/>
              <a:gd name="T58" fmla="*/ 720 w 1333"/>
              <a:gd name="T59" fmla="*/ 892 h 1167"/>
              <a:gd name="T60" fmla="*/ 681 w 1333"/>
              <a:gd name="T61" fmla="*/ 818 h 1167"/>
              <a:gd name="T62" fmla="*/ 624 w 1333"/>
              <a:gd name="T63" fmla="*/ 762 h 1167"/>
              <a:gd name="T64" fmla="*/ 636 w 1333"/>
              <a:gd name="T65" fmla="*/ 695 h 1167"/>
              <a:gd name="T66" fmla="*/ 633 w 1333"/>
              <a:gd name="T67" fmla="*/ 644 h 1167"/>
              <a:gd name="T68" fmla="*/ 549 w 1333"/>
              <a:gd name="T69" fmla="*/ 671 h 1167"/>
              <a:gd name="T70" fmla="*/ 471 w 1333"/>
              <a:gd name="T71" fmla="*/ 647 h 1167"/>
              <a:gd name="T72" fmla="*/ 496 w 1333"/>
              <a:gd name="T73" fmla="*/ 764 h 1167"/>
              <a:gd name="T74" fmla="*/ 346 w 1333"/>
              <a:gd name="T75" fmla="*/ 827 h 1167"/>
              <a:gd name="T76" fmla="*/ 336 w 1333"/>
              <a:gd name="T77" fmla="*/ 764 h 1167"/>
              <a:gd name="T78" fmla="*/ 339 w 1333"/>
              <a:gd name="T79" fmla="*/ 680 h 1167"/>
              <a:gd name="T80" fmla="*/ 237 w 1333"/>
              <a:gd name="T81" fmla="*/ 673 h 1167"/>
              <a:gd name="T82" fmla="*/ 102 w 1333"/>
              <a:gd name="T83" fmla="*/ 668 h 1167"/>
              <a:gd name="T84" fmla="*/ 6 w 1333"/>
              <a:gd name="T85" fmla="*/ 598 h 1167"/>
              <a:gd name="T86" fmla="*/ 81 w 1333"/>
              <a:gd name="T87" fmla="*/ 545 h 1167"/>
              <a:gd name="T88" fmla="*/ 143 w 1333"/>
              <a:gd name="T89" fmla="*/ 415 h 1167"/>
              <a:gd name="T90" fmla="*/ 155 w 1333"/>
              <a:gd name="T91" fmla="*/ 280 h 1167"/>
              <a:gd name="T92" fmla="*/ 208 w 1333"/>
              <a:gd name="T93" fmla="*/ 261 h 1167"/>
              <a:gd name="T94" fmla="*/ 105 w 1333"/>
              <a:gd name="T95" fmla="*/ 214 h 1167"/>
              <a:gd name="T96" fmla="*/ 148 w 1333"/>
              <a:gd name="T97" fmla="*/ 106 h 1167"/>
              <a:gd name="T98" fmla="*/ 293 w 1333"/>
              <a:gd name="T99" fmla="*/ 79 h 1167"/>
              <a:gd name="T100" fmla="*/ 416 w 1333"/>
              <a:gd name="T101" fmla="*/ 154 h 1167"/>
              <a:gd name="T102" fmla="*/ 431 w 1333"/>
              <a:gd name="T103" fmla="*/ 219 h 1167"/>
              <a:gd name="T104" fmla="*/ 495 w 1333"/>
              <a:gd name="T105" fmla="*/ 152 h 1167"/>
              <a:gd name="T106" fmla="*/ 503 w 1333"/>
              <a:gd name="T107" fmla="*/ 188 h 1167"/>
              <a:gd name="T108" fmla="*/ 500 w 1333"/>
              <a:gd name="T109" fmla="*/ 106 h 1167"/>
              <a:gd name="T110" fmla="*/ 592 w 1333"/>
              <a:gd name="T111" fmla="*/ 29 h 1167"/>
              <a:gd name="T112" fmla="*/ 725 w 1333"/>
              <a:gd name="T113" fmla="*/ 33 h 1167"/>
              <a:gd name="T114" fmla="*/ 501 w 1333"/>
              <a:gd name="T115" fmla="*/ 297 h 1167"/>
              <a:gd name="T116" fmla="*/ 585 w 1333"/>
              <a:gd name="T117" fmla="*/ 391 h 1167"/>
              <a:gd name="T118" fmla="*/ 629 w 1333"/>
              <a:gd name="T119" fmla="*/ 345 h 1167"/>
              <a:gd name="T120" fmla="*/ 534 w 1333"/>
              <a:gd name="T121" fmla="*/ 311 h 11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333" h="1167">
                <a:moveTo>
                  <a:pt x="819" y="152"/>
                </a:moveTo>
                <a:lnTo>
                  <a:pt x="845" y="157"/>
                </a:lnTo>
                <a:lnTo>
                  <a:pt x="817" y="154"/>
                </a:lnTo>
                <a:lnTo>
                  <a:pt x="812" y="150"/>
                </a:lnTo>
                <a:lnTo>
                  <a:pt x="819" y="152"/>
                </a:lnTo>
                <a:close/>
                <a:moveTo>
                  <a:pt x="798" y="142"/>
                </a:moveTo>
                <a:lnTo>
                  <a:pt x="793" y="139"/>
                </a:lnTo>
                <a:lnTo>
                  <a:pt x="788" y="133"/>
                </a:lnTo>
                <a:lnTo>
                  <a:pt x="798" y="142"/>
                </a:lnTo>
                <a:close/>
                <a:moveTo>
                  <a:pt x="54" y="115"/>
                </a:moveTo>
                <a:lnTo>
                  <a:pt x="30" y="121"/>
                </a:lnTo>
                <a:lnTo>
                  <a:pt x="42" y="132"/>
                </a:lnTo>
                <a:lnTo>
                  <a:pt x="39" y="135"/>
                </a:lnTo>
                <a:lnTo>
                  <a:pt x="34" y="128"/>
                </a:lnTo>
                <a:lnTo>
                  <a:pt x="29" y="133"/>
                </a:lnTo>
                <a:lnTo>
                  <a:pt x="13" y="118"/>
                </a:lnTo>
                <a:lnTo>
                  <a:pt x="41" y="106"/>
                </a:lnTo>
                <a:lnTo>
                  <a:pt x="54" y="115"/>
                </a:lnTo>
                <a:close/>
                <a:moveTo>
                  <a:pt x="80" y="92"/>
                </a:moveTo>
                <a:lnTo>
                  <a:pt x="83" y="98"/>
                </a:lnTo>
                <a:lnTo>
                  <a:pt x="76" y="106"/>
                </a:lnTo>
                <a:lnTo>
                  <a:pt x="71" y="98"/>
                </a:lnTo>
                <a:lnTo>
                  <a:pt x="80" y="92"/>
                </a:lnTo>
                <a:close/>
                <a:moveTo>
                  <a:pt x="133" y="80"/>
                </a:moveTo>
                <a:lnTo>
                  <a:pt x="133" y="84"/>
                </a:lnTo>
                <a:lnTo>
                  <a:pt x="102" y="84"/>
                </a:lnTo>
                <a:lnTo>
                  <a:pt x="81" y="87"/>
                </a:lnTo>
                <a:lnTo>
                  <a:pt x="71" y="87"/>
                </a:lnTo>
                <a:lnTo>
                  <a:pt x="71" y="86"/>
                </a:lnTo>
                <a:lnTo>
                  <a:pt x="75" y="86"/>
                </a:lnTo>
                <a:lnTo>
                  <a:pt x="114" y="80"/>
                </a:lnTo>
                <a:lnTo>
                  <a:pt x="133" y="80"/>
                </a:lnTo>
                <a:close/>
                <a:moveTo>
                  <a:pt x="752" y="80"/>
                </a:moveTo>
                <a:lnTo>
                  <a:pt x="763" y="87"/>
                </a:lnTo>
                <a:lnTo>
                  <a:pt x="763" y="91"/>
                </a:lnTo>
                <a:lnTo>
                  <a:pt x="752" y="80"/>
                </a:lnTo>
                <a:close/>
                <a:moveTo>
                  <a:pt x="199" y="67"/>
                </a:moveTo>
                <a:lnTo>
                  <a:pt x="179" y="74"/>
                </a:lnTo>
                <a:lnTo>
                  <a:pt x="153" y="72"/>
                </a:lnTo>
                <a:lnTo>
                  <a:pt x="148" y="77"/>
                </a:lnTo>
                <a:lnTo>
                  <a:pt x="145" y="72"/>
                </a:lnTo>
                <a:lnTo>
                  <a:pt x="160" y="65"/>
                </a:lnTo>
                <a:lnTo>
                  <a:pt x="199" y="67"/>
                </a:lnTo>
                <a:close/>
                <a:moveTo>
                  <a:pt x="419" y="70"/>
                </a:moveTo>
                <a:lnTo>
                  <a:pt x="423" y="74"/>
                </a:lnTo>
                <a:lnTo>
                  <a:pt x="414" y="79"/>
                </a:lnTo>
                <a:lnTo>
                  <a:pt x="404" y="79"/>
                </a:lnTo>
                <a:lnTo>
                  <a:pt x="419" y="70"/>
                </a:lnTo>
                <a:close/>
                <a:moveTo>
                  <a:pt x="216" y="62"/>
                </a:moveTo>
                <a:lnTo>
                  <a:pt x="223" y="70"/>
                </a:lnTo>
                <a:lnTo>
                  <a:pt x="203" y="65"/>
                </a:lnTo>
                <a:lnTo>
                  <a:pt x="216" y="62"/>
                </a:lnTo>
                <a:close/>
                <a:moveTo>
                  <a:pt x="262" y="53"/>
                </a:moveTo>
                <a:lnTo>
                  <a:pt x="274" y="60"/>
                </a:lnTo>
                <a:lnTo>
                  <a:pt x="244" y="60"/>
                </a:lnTo>
                <a:lnTo>
                  <a:pt x="242" y="68"/>
                </a:lnTo>
                <a:lnTo>
                  <a:pt x="232" y="68"/>
                </a:lnTo>
                <a:lnTo>
                  <a:pt x="235" y="53"/>
                </a:lnTo>
                <a:lnTo>
                  <a:pt x="262" y="53"/>
                </a:lnTo>
                <a:close/>
                <a:moveTo>
                  <a:pt x="302" y="45"/>
                </a:moveTo>
                <a:lnTo>
                  <a:pt x="326" y="50"/>
                </a:lnTo>
                <a:lnTo>
                  <a:pt x="293" y="51"/>
                </a:lnTo>
                <a:lnTo>
                  <a:pt x="290" y="58"/>
                </a:lnTo>
                <a:lnTo>
                  <a:pt x="288" y="46"/>
                </a:lnTo>
                <a:lnTo>
                  <a:pt x="302" y="45"/>
                </a:lnTo>
                <a:close/>
                <a:moveTo>
                  <a:pt x="358" y="43"/>
                </a:moveTo>
                <a:lnTo>
                  <a:pt x="365" y="48"/>
                </a:lnTo>
                <a:lnTo>
                  <a:pt x="341" y="43"/>
                </a:lnTo>
                <a:lnTo>
                  <a:pt x="338" y="48"/>
                </a:lnTo>
                <a:lnTo>
                  <a:pt x="332" y="43"/>
                </a:lnTo>
                <a:lnTo>
                  <a:pt x="341" y="39"/>
                </a:lnTo>
                <a:lnTo>
                  <a:pt x="358" y="43"/>
                </a:lnTo>
                <a:close/>
                <a:moveTo>
                  <a:pt x="471" y="27"/>
                </a:moveTo>
                <a:lnTo>
                  <a:pt x="464" y="29"/>
                </a:lnTo>
                <a:lnTo>
                  <a:pt x="469" y="22"/>
                </a:lnTo>
                <a:lnTo>
                  <a:pt x="471" y="27"/>
                </a:lnTo>
                <a:close/>
                <a:moveTo>
                  <a:pt x="841" y="161"/>
                </a:moveTo>
                <a:lnTo>
                  <a:pt x="839" y="176"/>
                </a:lnTo>
                <a:lnTo>
                  <a:pt x="850" y="183"/>
                </a:lnTo>
                <a:lnTo>
                  <a:pt x="850" y="193"/>
                </a:lnTo>
                <a:lnTo>
                  <a:pt x="865" y="212"/>
                </a:lnTo>
                <a:lnTo>
                  <a:pt x="877" y="198"/>
                </a:lnTo>
                <a:lnTo>
                  <a:pt x="882" y="209"/>
                </a:lnTo>
                <a:lnTo>
                  <a:pt x="877" y="217"/>
                </a:lnTo>
                <a:lnTo>
                  <a:pt x="887" y="212"/>
                </a:lnTo>
                <a:lnTo>
                  <a:pt x="897" y="217"/>
                </a:lnTo>
                <a:lnTo>
                  <a:pt x="916" y="195"/>
                </a:lnTo>
                <a:lnTo>
                  <a:pt x="932" y="212"/>
                </a:lnTo>
                <a:lnTo>
                  <a:pt x="950" y="226"/>
                </a:lnTo>
                <a:lnTo>
                  <a:pt x="966" y="226"/>
                </a:lnTo>
                <a:lnTo>
                  <a:pt x="985" y="209"/>
                </a:lnTo>
                <a:lnTo>
                  <a:pt x="1002" y="212"/>
                </a:lnTo>
                <a:lnTo>
                  <a:pt x="1036" y="236"/>
                </a:lnTo>
                <a:lnTo>
                  <a:pt x="1061" y="239"/>
                </a:lnTo>
                <a:lnTo>
                  <a:pt x="1090" y="238"/>
                </a:lnTo>
                <a:lnTo>
                  <a:pt x="1106" y="255"/>
                </a:lnTo>
                <a:lnTo>
                  <a:pt x="1126" y="265"/>
                </a:lnTo>
                <a:lnTo>
                  <a:pt x="1148" y="246"/>
                </a:lnTo>
                <a:lnTo>
                  <a:pt x="1165" y="251"/>
                </a:lnTo>
                <a:lnTo>
                  <a:pt x="1172" y="277"/>
                </a:lnTo>
                <a:lnTo>
                  <a:pt x="1189" y="301"/>
                </a:lnTo>
                <a:lnTo>
                  <a:pt x="1222" y="320"/>
                </a:lnTo>
                <a:lnTo>
                  <a:pt x="1220" y="340"/>
                </a:lnTo>
                <a:lnTo>
                  <a:pt x="1230" y="335"/>
                </a:lnTo>
                <a:lnTo>
                  <a:pt x="1242" y="345"/>
                </a:lnTo>
                <a:lnTo>
                  <a:pt x="1244" y="357"/>
                </a:lnTo>
                <a:lnTo>
                  <a:pt x="1263" y="376"/>
                </a:lnTo>
                <a:lnTo>
                  <a:pt x="1292" y="364"/>
                </a:lnTo>
                <a:lnTo>
                  <a:pt x="1307" y="378"/>
                </a:lnTo>
                <a:lnTo>
                  <a:pt x="1319" y="376"/>
                </a:lnTo>
                <a:lnTo>
                  <a:pt x="1333" y="383"/>
                </a:lnTo>
                <a:lnTo>
                  <a:pt x="1321" y="400"/>
                </a:lnTo>
                <a:lnTo>
                  <a:pt x="1309" y="396"/>
                </a:lnTo>
                <a:lnTo>
                  <a:pt x="1309" y="425"/>
                </a:lnTo>
                <a:lnTo>
                  <a:pt x="1299" y="427"/>
                </a:lnTo>
                <a:lnTo>
                  <a:pt x="1282" y="443"/>
                </a:lnTo>
                <a:lnTo>
                  <a:pt x="1258" y="454"/>
                </a:lnTo>
                <a:lnTo>
                  <a:pt x="1253" y="456"/>
                </a:lnTo>
                <a:lnTo>
                  <a:pt x="1251" y="449"/>
                </a:lnTo>
                <a:lnTo>
                  <a:pt x="1237" y="454"/>
                </a:lnTo>
                <a:lnTo>
                  <a:pt x="1232" y="446"/>
                </a:lnTo>
                <a:lnTo>
                  <a:pt x="1215" y="443"/>
                </a:lnTo>
                <a:lnTo>
                  <a:pt x="1200" y="448"/>
                </a:lnTo>
                <a:lnTo>
                  <a:pt x="1196" y="439"/>
                </a:lnTo>
                <a:lnTo>
                  <a:pt x="1172" y="441"/>
                </a:lnTo>
                <a:lnTo>
                  <a:pt x="1157" y="468"/>
                </a:lnTo>
                <a:lnTo>
                  <a:pt x="1142" y="472"/>
                </a:lnTo>
                <a:lnTo>
                  <a:pt x="1136" y="466"/>
                </a:lnTo>
                <a:lnTo>
                  <a:pt x="1109" y="473"/>
                </a:lnTo>
                <a:lnTo>
                  <a:pt x="1107" y="499"/>
                </a:lnTo>
                <a:lnTo>
                  <a:pt x="1118" y="530"/>
                </a:lnTo>
                <a:lnTo>
                  <a:pt x="1126" y="530"/>
                </a:lnTo>
                <a:lnTo>
                  <a:pt x="1130" y="538"/>
                </a:lnTo>
                <a:lnTo>
                  <a:pt x="1148" y="569"/>
                </a:lnTo>
                <a:lnTo>
                  <a:pt x="1154" y="574"/>
                </a:lnTo>
                <a:lnTo>
                  <a:pt x="1152" y="576"/>
                </a:lnTo>
                <a:lnTo>
                  <a:pt x="1167" y="571"/>
                </a:lnTo>
                <a:lnTo>
                  <a:pt x="1157" y="595"/>
                </a:lnTo>
                <a:lnTo>
                  <a:pt x="1177" y="627"/>
                </a:lnTo>
                <a:lnTo>
                  <a:pt x="1160" y="627"/>
                </a:lnTo>
                <a:lnTo>
                  <a:pt x="1157" y="644"/>
                </a:lnTo>
                <a:lnTo>
                  <a:pt x="1179" y="675"/>
                </a:lnTo>
                <a:lnTo>
                  <a:pt x="1196" y="682"/>
                </a:lnTo>
                <a:lnTo>
                  <a:pt x="1191" y="692"/>
                </a:lnTo>
                <a:lnTo>
                  <a:pt x="1171" y="697"/>
                </a:lnTo>
                <a:lnTo>
                  <a:pt x="1186" y="711"/>
                </a:lnTo>
                <a:lnTo>
                  <a:pt x="1179" y="721"/>
                </a:lnTo>
                <a:lnTo>
                  <a:pt x="1200" y="747"/>
                </a:lnTo>
                <a:lnTo>
                  <a:pt x="1181" y="760"/>
                </a:lnTo>
                <a:lnTo>
                  <a:pt x="1183" y="769"/>
                </a:lnTo>
                <a:lnTo>
                  <a:pt x="1193" y="772"/>
                </a:lnTo>
                <a:lnTo>
                  <a:pt x="1189" y="789"/>
                </a:lnTo>
                <a:lnTo>
                  <a:pt x="1160" y="803"/>
                </a:lnTo>
                <a:lnTo>
                  <a:pt x="1169" y="811"/>
                </a:lnTo>
                <a:lnTo>
                  <a:pt x="1167" y="823"/>
                </a:lnTo>
                <a:lnTo>
                  <a:pt x="1130" y="829"/>
                </a:lnTo>
                <a:lnTo>
                  <a:pt x="1094" y="829"/>
                </a:lnTo>
                <a:lnTo>
                  <a:pt x="1080" y="832"/>
                </a:lnTo>
                <a:lnTo>
                  <a:pt x="1084" y="839"/>
                </a:lnTo>
                <a:lnTo>
                  <a:pt x="1075" y="847"/>
                </a:lnTo>
                <a:lnTo>
                  <a:pt x="1056" y="849"/>
                </a:lnTo>
                <a:lnTo>
                  <a:pt x="1065" y="863"/>
                </a:lnTo>
                <a:lnTo>
                  <a:pt x="1082" y="870"/>
                </a:lnTo>
                <a:lnTo>
                  <a:pt x="1072" y="878"/>
                </a:lnTo>
                <a:lnTo>
                  <a:pt x="1082" y="900"/>
                </a:lnTo>
                <a:lnTo>
                  <a:pt x="1063" y="919"/>
                </a:lnTo>
                <a:lnTo>
                  <a:pt x="1061" y="934"/>
                </a:lnTo>
                <a:lnTo>
                  <a:pt x="1066" y="955"/>
                </a:lnTo>
                <a:lnTo>
                  <a:pt x="1077" y="958"/>
                </a:lnTo>
                <a:lnTo>
                  <a:pt x="1087" y="981"/>
                </a:lnTo>
                <a:lnTo>
                  <a:pt x="1089" y="998"/>
                </a:lnTo>
                <a:lnTo>
                  <a:pt x="1097" y="1011"/>
                </a:lnTo>
                <a:lnTo>
                  <a:pt x="1080" y="1022"/>
                </a:lnTo>
                <a:lnTo>
                  <a:pt x="1080" y="1037"/>
                </a:lnTo>
                <a:lnTo>
                  <a:pt x="1087" y="1039"/>
                </a:lnTo>
                <a:lnTo>
                  <a:pt x="1085" y="1049"/>
                </a:lnTo>
                <a:lnTo>
                  <a:pt x="1070" y="1039"/>
                </a:lnTo>
                <a:lnTo>
                  <a:pt x="1046" y="1051"/>
                </a:lnTo>
                <a:lnTo>
                  <a:pt x="1026" y="1035"/>
                </a:lnTo>
                <a:lnTo>
                  <a:pt x="1005" y="1035"/>
                </a:lnTo>
                <a:lnTo>
                  <a:pt x="1005" y="1056"/>
                </a:lnTo>
                <a:lnTo>
                  <a:pt x="998" y="1066"/>
                </a:lnTo>
                <a:lnTo>
                  <a:pt x="988" y="1068"/>
                </a:lnTo>
                <a:lnTo>
                  <a:pt x="986" y="1078"/>
                </a:lnTo>
                <a:lnTo>
                  <a:pt x="967" y="1088"/>
                </a:lnTo>
                <a:lnTo>
                  <a:pt x="959" y="1081"/>
                </a:lnTo>
                <a:lnTo>
                  <a:pt x="950" y="1098"/>
                </a:lnTo>
                <a:lnTo>
                  <a:pt x="942" y="1100"/>
                </a:lnTo>
                <a:lnTo>
                  <a:pt x="945" y="1107"/>
                </a:lnTo>
                <a:lnTo>
                  <a:pt x="925" y="1104"/>
                </a:lnTo>
                <a:lnTo>
                  <a:pt x="921" y="1112"/>
                </a:lnTo>
                <a:lnTo>
                  <a:pt x="916" y="1104"/>
                </a:lnTo>
                <a:lnTo>
                  <a:pt x="913" y="1110"/>
                </a:lnTo>
                <a:lnTo>
                  <a:pt x="904" y="1110"/>
                </a:lnTo>
                <a:lnTo>
                  <a:pt x="882" y="1131"/>
                </a:lnTo>
                <a:lnTo>
                  <a:pt x="875" y="1110"/>
                </a:lnTo>
                <a:lnTo>
                  <a:pt x="868" y="1119"/>
                </a:lnTo>
                <a:lnTo>
                  <a:pt x="860" y="1114"/>
                </a:lnTo>
                <a:lnTo>
                  <a:pt x="865" y="1133"/>
                </a:lnTo>
                <a:lnTo>
                  <a:pt x="858" y="1119"/>
                </a:lnTo>
                <a:lnTo>
                  <a:pt x="845" y="1117"/>
                </a:lnTo>
                <a:lnTo>
                  <a:pt x="846" y="1126"/>
                </a:lnTo>
                <a:lnTo>
                  <a:pt x="819" y="1136"/>
                </a:lnTo>
                <a:lnTo>
                  <a:pt x="829" y="1156"/>
                </a:lnTo>
                <a:lnTo>
                  <a:pt x="839" y="1148"/>
                </a:lnTo>
                <a:lnTo>
                  <a:pt x="838" y="1162"/>
                </a:lnTo>
                <a:lnTo>
                  <a:pt x="827" y="1167"/>
                </a:lnTo>
                <a:lnTo>
                  <a:pt x="810" y="1156"/>
                </a:lnTo>
                <a:lnTo>
                  <a:pt x="798" y="1158"/>
                </a:lnTo>
                <a:lnTo>
                  <a:pt x="800" y="1153"/>
                </a:lnTo>
                <a:lnTo>
                  <a:pt x="781" y="1146"/>
                </a:lnTo>
                <a:lnTo>
                  <a:pt x="776" y="1138"/>
                </a:lnTo>
                <a:lnTo>
                  <a:pt x="785" y="1133"/>
                </a:lnTo>
                <a:lnTo>
                  <a:pt x="780" y="1126"/>
                </a:lnTo>
                <a:lnTo>
                  <a:pt x="804" y="1112"/>
                </a:lnTo>
                <a:lnTo>
                  <a:pt x="798" y="1100"/>
                </a:lnTo>
                <a:lnTo>
                  <a:pt x="804" y="1088"/>
                </a:lnTo>
                <a:lnTo>
                  <a:pt x="787" y="1066"/>
                </a:lnTo>
                <a:lnTo>
                  <a:pt x="797" y="1061"/>
                </a:lnTo>
                <a:lnTo>
                  <a:pt x="793" y="1049"/>
                </a:lnTo>
                <a:lnTo>
                  <a:pt x="805" y="1052"/>
                </a:lnTo>
                <a:lnTo>
                  <a:pt x="798" y="1039"/>
                </a:lnTo>
                <a:lnTo>
                  <a:pt x="814" y="1045"/>
                </a:lnTo>
                <a:lnTo>
                  <a:pt x="816" y="1040"/>
                </a:lnTo>
                <a:lnTo>
                  <a:pt x="802" y="1027"/>
                </a:lnTo>
                <a:lnTo>
                  <a:pt x="798" y="1013"/>
                </a:lnTo>
                <a:lnTo>
                  <a:pt x="783" y="1020"/>
                </a:lnTo>
                <a:lnTo>
                  <a:pt x="776" y="1011"/>
                </a:lnTo>
                <a:lnTo>
                  <a:pt x="769" y="1018"/>
                </a:lnTo>
                <a:lnTo>
                  <a:pt x="761" y="1015"/>
                </a:lnTo>
                <a:lnTo>
                  <a:pt x="763" y="1004"/>
                </a:lnTo>
                <a:lnTo>
                  <a:pt x="747" y="1008"/>
                </a:lnTo>
                <a:lnTo>
                  <a:pt x="728" y="1008"/>
                </a:lnTo>
                <a:lnTo>
                  <a:pt x="737" y="984"/>
                </a:lnTo>
                <a:lnTo>
                  <a:pt x="728" y="965"/>
                </a:lnTo>
                <a:lnTo>
                  <a:pt x="749" y="943"/>
                </a:lnTo>
                <a:lnTo>
                  <a:pt x="744" y="934"/>
                </a:lnTo>
                <a:lnTo>
                  <a:pt x="752" y="912"/>
                </a:lnTo>
                <a:lnTo>
                  <a:pt x="715" y="916"/>
                </a:lnTo>
                <a:lnTo>
                  <a:pt x="720" y="892"/>
                </a:lnTo>
                <a:lnTo>
                  <a:pt x="701" y="881"/>
                </a:lnTo>
                <a:lnTo>
                  <a:pt x="703" y="861"/>
                </a:lnTo>
                <a:lnTo>
                  <a:pt x="686" y="861"/>
                </a:lnTo>
                <a:lnTo>
                  <a:pt x="684" y="868"/>
                </a:lnTo>
                <a:lnTo>
                  <a:pt x="676" y="859"/>
                </a:lnTo>
                <a:lnTo>
                  <a:pt x="681" y="851"/>
                </a:lnTo>
                <a:lnTo>
                  <a:pt x="674" y="829"/>
                </a:lnTo>
                <a:lnTo>
                  <a:pt x="681" y="818"/>
                </a:lnTo>
                <a:lnTo>
                  <a:pt x="670" y="806"/>
                </a:lnTo>
                <a:lnTo>
                  <a:pt x="664" y="808"/>
                </a:lnTo>
                <a:lnTo>
                  <a:pt x="670" y="793"/>
                </a:lnTo>
                <a:lnTo>
                  <a:pt x="652" y="789"/>
                </a:lnTo>
                <a:lnTo>
                  <a:pt x="647" y="782"/>
                </a:lnTo>
                <a:lnTo>
                  <a:pt x="633" y="789"/>
                </a:lnTo>
                <a:lnTo>
                  <a:pt x="635" y="772"/>
                </a:lnTo>
                <a:lnTo>
                  <a:pt x="624" y="762"/>
                </a:lnTo>
                <a:lnTo>
                  <a:pt x="640" y="767"/>
                </a:lnTo>
                <a:lnTo>
                  <a:pt x="638" y="750"/>
                </a:lnTo>
                <a:lnTo>
                  <a:pt x="650" y="745"/>
                </a:lnTo>
                <a:lnTo>
                  <a:pt x="621" y="731"/>
                </a:lnTo>
                <a:lnTo>
                  <a:pt x="619" y="724"/>
                </a:lnTo>
                <a:lnTo>
                  <a:pt x="626" y="721"/>
                </a:lnTo>
                <a:lnTo>
                  <a:pt x="628" y="704"/>
                </a:lnTo>
                <a:lnTo>
                  <a:pt x="636" y="695"/>
                </a:lnTo>
                <a:lnTo>
                  <a:pt x="645" y="697"/>
                </a:lnTo>
                <a:lnTo>
                  <a:pt x="662" y="670"/>
                </a:lnTo>
                <a:lnTo>
                  <a:pt x="664" y="661"/>
                </a:lnTo>
                <a:lnTo>
                  <a:pt x="655" y="651"/>
                </a:lnTo>
                <a:lnTo>
                  <a:pt x="667" y="637"/>
                </a:lnTo>
                <a:lnTo>
                  <a:pt x="657" y="627"/>
                </a:lnTo>
                <a:lnTo>
                  <a:pt x="645" y="625"/>
                </a:lnTo>
                <a:lnTo>
                  <a:pt x="633" y="644"/>
                </a:lnTo>
                <a:lnTo>
                  <a:pt x="624" y="647"/>
                </a:lnTo>
                <a:lnTo>
                  <a:pt x="626" y="656"/>
                </a:lnTo>
                <a:lnTo>
                  <a:pt x="612" y="670"/>
                </a:lnTo>
                <a:lnTo>
                  <a:pt x="600" y="668"/>
                </a:lnTo>
                <a:lnTo>
                  <a:pt x="590" y="675"/>
                </a:lnTo>
                <a:lnTo>
                  <a:pt x="571" y="670"/>
                </a:lnTo>
                <a:lnTo>
                  <a:pt x="559" y="675"/>
                </a:lnTo>
                <a:lnTo>
                  <a:pt x="549" y="671"/>
                </a:lnTo>
                <a:lnTo>
                  <a:pt x="553" y="656"/>
                </a:lnTo>
                <a:lnTo>
                  <a:pt x="549" y="622"/>
                </a:lnTo>
                <a:lnTo>
                  <a:pt x="536" y="610"/>
                </a:lnTo>
                <a:lnTo>
                  <a:pt x="510" y="624"/>
                </a:lnTo>
                <a:lnTo>
                  <a:pt x="496" y="617"/>
                </a:lnTo>
                <a:lnTo>
                  <a:pt x="483" y="627"/>
                </a:lnTo>
                <a:lnTo>
                  <a:pt x="481" y="641"/>
                </a:lnTo>
                <a:lnTo>
                  <a:pt x="471" y="647"/>
                </a:lnTo>
                <a:lnTo>
                  <a:pt x="440" y="641"/>
                </a:lnTo>
                <a:lnTo>
                  <a:pt x="442" y="663"/>
                </a:lnTo>
                <a:lnTo>
                  <a:pt x="464" y="675"/>
                </a:lnTo>
                <a:lnTo>
                  <a:pt x="476" y="685"/>
                </a:lnTo>
                <a:lnTo>
                  <a:pt x="484" y="706"/>
                </a:lnTo>
                <a:lnTo>
                  <a:pt x="483" y="736"/>
                </a:lnTo>
                <a:lnTo>
                  <a:pt x="476" y="750"/>
                </a:lnTo>
                <a:lnTo>
                  <a:pt x="496" y="764"/>
                </a:lnTo>
                <a:lnTo>
                  <a:pt x="466" y="786"/>
                </a:lnTo>
                <a:lnTo>
                  <a:pt x="464" y="796"/>
                </a:lnTo>
                <a:lnTo>
                  <a:pt x="426" y="786"/>
                </a:lnTo>
                <a:lnTo>
                  <a:pt x="406" y="811"/>
                </a:lnTo>
                <a:lnTo>
                  <a:pt x="394" y="810"/>
                </a:lnTo>
                <a:lnTo>
                  <a:pt x="379" y="818"/>
                </a:lnTo>
                <a:lnTo>
                  <a:pt x="361" y="813"/>
                </a:lnTo>
                <a:lnTo>
                  <a:pt x="346" y="827"/>
                </a:lnTo>
                <a:lnTo>
                  <a:pt x="329" y="820"/>
                </a:lnTo>
                <a:lnTo>
                  <a:pt x="320" y="805"/>
                </a:lnTo>
                <a:lnTo>
                  <a:pt x="344" y="791"/>
                </a:lnTo>
                <a:lnTo>
                  <a:pt x="355" y="793"/>
                </a:lnTo>
                <a:lnTo>
                  <a:pt x="353" y="774"/>
                </a:lnTo>
                <a:lnTo>
                  <a:pt x="360" y="772"/>
                </a:lnTo>
                <a:lnTo>
                  <a:pt x="358" y="767"/>
                </a:lnTo>
                <a:lnTo>
                  <a:pt x="336" y="764"/>
                </a:lnTo>
                <a:lnTo>
                  <a:pt x="327" y="750"/>
                </a:lnTo>
                <a:lnTo>
                  <a:pt x="334" y="741"/>
                </a:lnTo>
                <a:lnTo>
                  <a:pt x="334" y="726"/>
                </a:lnTo>
                <a:lnTo>
                  <a:pt x="343" y="721"/>
                </a:lnTo>
                <a:lnTo>
                  <a:pt x="336" y="707"/>
                </a:lnTo>
                <a:lnTo>
                  <a:pt x="353" y="706"/>
                </a:lnTo>
                <a:lnTo>
                  <a:pt x="341" y="694"/>
                </a:lnTo>
                <a:lnTo>
                  <a:pt x="339" y="680"/>
                </a:lnTo>
                <a:lnTo>
                  <a:pt x="327" y="671"/>
                </a:lnTo>
                <a:lnTo>
                  <a:pt x="303" y="677"/>
                </a:lnTo>
                <a:lnTo>
                  <a:pt x="278" y="661"/>
                </a:lnTo>
                <a:lnTo>
                  <a:pt x="271" y="636"/>
                </a:lnTo>
                <a:lnTo>
                  <a:pt x="249" y="627"/>
                </a:lnTo>
                <a:lnTo>
                  <a:pt x="239" y="646"/>
                </a:lnTo>
                <a:lnTo>
                  <a:pt x="249" y="653"/>
                </a:lnTo>
                <a:lnTo>
                  <a:pt x="237" y="673"/>
                </a:lnTo>
                <a:lnTo>
                  <a:pt x="221" y="678"/>
                </a:lnTo>
                <a:lnTo>
                  <a:pt x="199" y="697"/>
                </a:lnTo>
                <a:lnTo>
                  <a:pt x="187" y="700"/>
                </a:lnTo>
                <a:lnTo>
                  <a:pt x="162" y="719"/>
                </a:lnTo>
                <a:lnTo>
                  <a:pt x="124" y="716"/>
                </a:lnTo>
                <a:lnTo>
                  <a:pt x="99" y="726"/>
                </a:lnTo>
                <a:lnTo>
                  <a:pt x="88" y="704"/>
                </a:lnTo>
                <a:lnTo>
                  <a:pt x="102" y="668"/>
                </a:lnTo>
                <a:lnTo>
                  <a:pt x="87" y="642"/>
                </a:lnTo>
                <a:lnTo>
                  <a:pt x="83" y="625"/>
                </a:lnTo>
                <a:lnTo>
                  <a:pt x="68" y="639"/>
                </a:lnTo>
                <a:lnTo>
                  <a:pt x="44" y="630"/>
                </a:lnTo>
                <a:lnTo>
                  <a:pt x="46" y="627"/>
                </a:lnTo>
                <a:lnTo>
                  <a:pt x="17" y="624"/>
                </a:lnTo>
                <a:lnTo>
                  <a:pt x="3" y="613"/>
                </a:lnTo>
                <a:lnTo>
                  <a:pt x="6" y="598"/>
                </a:lnTo>
                <a:lnTo>
                  <a:pt x="0" y="583"/>
                </a:lnTo>
                <a:lnTo>
                  <a:pt x="23" y="579"/>
                </a:lnTo>
                <a:lnTo>
                  <a:pt x="11" y="567"/>
                </a:lnTo>
                <a:lnTo>
                  <a:pt x="10" y="550"/>
                </a:lnTo>
                <a:lnTo>
                  <a:pt x="20" y="542"/>
                </a:lnTo>
                <a:lnTo>
                  <a:pt x="54" y="540"/>
                </a:lnTo>
                <a:lnTo>
                  <a:pt x="66" y="547"/>
                </a:lnTo>
                <a:lnTo>
                  <a:pt x="81" y="545"/>
                </a:lnTo>
                <a:lnTo>
                  <a:pt x="99" y="552"/>
                </a:lnTo>
                <a:lnTo>
                  <a:pt x="104" y="547"/>
                </a:lnTo>
                <a:lnTo>
                  <a:pt x="107" y="509"/>
                </a:lnTo>
                <a:lnTo>
                  <a:pt x="111" y="472"/>
                </a:lnTo>
                <a:lnTo>
                  <a:pt x="116" y="454"/>
                </a:lnTo>
                <a:lnTo>
                  <a:pt x="121" y="449"/>
                </a:lnTo>
                <a:lnTo>
                  <a:pt x="133" y="429"/>
                </a:lnTo>
                <a:lnTo>
                  <a:pt x="143" y="415"/>
                </a:lnTo>
                <a:lnTo>
                  <a:pt x="153" y="386"/>
                </a:lnTo>
                <a:lnTo>
                  <a:pt x="150" y="352"/>
                </a:lnTo>
                <a:lnTo>
                  <a:pt x="151" y="338"/>
                </a:lnTo>
                <a:lnTo>
                  <a:pt x="145" y="326"/>
                </a:lnTo>
                <a:lnTo>
                  <a:pt x="153" y="309"/>
                </a:lnTo>
                <a:lnTo>
                  <a:pt x="158" y="308"/>
                </a:lnTo>
                <a:lnTo>
                  <a:pt x="153" y="304"/>
                </a:lnTo>
                <a:lnTo>
                  <a:pt x="155" y="280"/>
                </a:lnTo>
                <a:lnTo>
                  <a:pt x="163" y="263"/>
                </a:lnTo>
                <a:lnTo>
                  <a:pt x="162" y="258"/>
                </a:lnTo>
                <a:lnTo>
                  <a:pt x="167" y="246"/>
                </a:lnTo>
                <a:lnTo>
                  <a:pt x="191" y="248"/>
                </a:lnTo>
                <a:lnTo>
                  <a:pt x="194" y="256"/>
                </a:lnTo>
                <a:lnTo>
                  <a:pt x="206" y="261"/>
                </a:lnTo>
                <a:lnTo>
                  <a:pt x="208" y="287"/>
                </a:lnTo>
                <a:lnTo>
                  <a:pt x="208" y="261"/>
                </a:lnTo>
                <a:lnTo>
                  <a:pt x="191" y="246"/>
                </a:lnTo>
                <a:lnTo>
                  <a:pt x="174" y="241"/>
                </a:lnTo>
                <a:lnTo>
                  <a:pt x="172" y="244"/>
                </a:lnTo>
                <a:lnTo>
                  <a:pt x="150" y="239"/>
                </a:lnTo>
                <a:lnTo>
                  <a:pt x="117" y="238"/>
                </a:lnTo>
                <a:lnTo>
                  <a:pt x="109" y="236"/>
                </a:lnTo>
                <a:lnTo>
                  <a:pt x="102" y="227"/>
                </a:lnTo>
                <a:lnTo>
                  <a:pt x="105" y="214"/>
                </a:lnTo>
                <a:lnTo>
                  <a:pt x="105" y="197"/>
                </a:lnTo>
                <a:lnTo>
                  <a:pt x="111" y="171"/>
                </a:lnTo>
                <a:lnTo>
                  <a:pt x="124" y="147"/>
                </a:lnTo>
                <a:lnTo>
                  <a:pt x="133" y="161"/>
                </a:lnTo>
                <a:lnTo>
                  <a:pt x="131" y="154"/>
                </a:lnTo>
                <a:lnTo>
                  <a:pt x="143" y="145"/>
                </a:lnTo>
                <a:lnTo>
                  <a:pt x="129" y="128"/>
                </a:lnTo>
                <a:lnTo>
                  <a:pt x="148" y="106"/>
                </a:lnTo>
                <a:lnTo>
                  <a:pt x="150" y="108"/>
                </a:lnTo>
                <a:lnTo>
                  <a:pt x="167" y="92"/>
                </a:lnTo>
                <a:lnTo>
                  <a:pt x="186" y="86"/>
                </a:lnTo>
                <a:lnTo>
                  <a:pt x="203" y="84"/>
                </a:lnTo>
                <a:lnTo>
                  <a:pt x="233" y="86"/>
                </a:lnTo>
                <a:lnTo>
                  <a:pt x="247" y="92"/>
                </a:lnTo>
                <a:lnTo>
                  <a:pt x="264" y="89"/>
                </a:lnTo>
                <a:lnTo>
                  <a:pt x="293" y="79"/>
                </a:lnTo>
                <a:lnTo>
                  <a:pt x="303" y="80"/>
                </a:lnTo>
                <a:lnTo>
                  <a:pt x="317" y="77"/>
                </a:lnTo>
                <a:lnTo>
                  <a:pt x="349" y="74"/>
                </a:lnTo>
                <a:lnTo>
                  <a:pt x="377" y="77"/>
                </a:lnTo>
                <a:lnTo>
                  <a:pt x="384" y="109"/>
                </a:lnTo>
                <a:lnTo>
                  <a:pt x="394" y="108"/>
                </a:lnTo>
                <a:lnTo>
                  <a:pt x="401" y="121"/>
                </a:lnTo>
                <a:lnTo>
                  <a:pt x="416" y="154"/>
                </a:lnTo>
                <a:lnTo>
                  <a:pt x="413" y="159"/>
                </a:lnTo>
                <a:lnTo>
                  <a:pt x="416" y="156"/>
                </a:lnTo>
                <a:lnTo>
                  <a:pt x="411" y="168"/>
                </a:lnTo>
                <a:lnTo>
                  <a:pt x="385" y="169"/>
                </a:lnTo>
                <a:lnTo>
                  <a:pt x="396" y="197"/>
                </a:lnTo>
                <a:lnTo>
                  <a:pt x="409" y="195"/>
                </a:lnTo>
                <a:lnTo>
                  <a:pt x="423" y="217"/>
                </a:lnTo>
                <a:lnTo>
                  <a:pt x="431" y="219"/>
                </a:lnTo>
                <a:lnTo>
                  <a:pt x="447" y="209"/>
                </a:lnTo>
                <a:lnTo>
                  <a:pt x="454" y="193"/>
                </a:lnTo>
                <a:lnTo>
                  <a:pt x="454" y="166"/>
                </a:lnTo>
                <a:lnTo>
                  <a:pt x="430" y="164"/>
                </a:lnTo>
                <a:lnTo>
                  <a:pt x="435" y="137"/>
                </a:lnTo>
                <a:lnTo>
                  <a:pt x="452" y="121"/>
                </a:lnTo>
                <a:lnTo>
                  <a:pt x="478" y="144"/>
                </a:lnTo>
                <a:lnTo>
                  <a:pt x="495" y="152"/>
                </a:lnTo>
                <a:lnTo>
                  <a:pt x="508" y="149"/>
                </a:lnTo>
                <a:lnTo>
                  <a:pt x="517" y="159"/>
                </a:lnTo>
                <a:lnTo>
                  <a:pt x="498" y="185"/>
                </a:lnTo>
                <a:lnTo>
                  <a:pt x="498" y="209"/>
                </a:lnTo>
                <a:lnTo>
                  <a:pt x="501" y="246"/>
                </a:lnTo>
                <a:lnTo>
                  <a:pt x="505" y="243"/>
                </a:lnTo>
                <a:lnTo>
                  <a:pt x="503" y="227"/>
                </a:lnTo>
                <a:lnTo>
                  <a:pt x="503" y="188"/>
                </a:lnTo>
                <a:lnTo>
                  <a:pt x="530" y="183"/>
                </a:lnTo>
                <a:lnTo>
                  <a:pt x="544" y="169"/>
                </a:lnTo>
                <a:lnTo>
                  <a:pt x="542" y="150"/>
                </a:lnTo>
                <a:lnTo>
                  <a:pt x="536" y="142"/>
                </a:lnTo>
                <a:lnTo>
                  <a:pt x="544" y="130"/>
                </a:lnTo>
                <a:lnTo>
                  <a:pt x="529" y="133"/>
                </a:lnTo>
                <a:lnTo>
                  <a:pt x="510" y="128"/>
                </a:lnTo>
                <a:lnTo>
                  <a:pt x="500" y="106"/>
                </a:lnTo>
                <a:lnTo>
                  <a:pt x="500" y="89"/>
                </a:lnTo>
                <a:lnTo>
                  <a:pt x="510" y="65"/>
                </a:lnTo>
                <a:lnTo>
                  <a:pt x="517" y="46"/>
                </a:lnTo>
                <a:lnTo>
                  <a:pt x="517" y="38"/>
                </a:lnTo>
                <a:lnTo>
                  <a:pt x="534" y="10"/>
                </a:lnTo>
                <a:lnTo>
                  <a:pt x="556" y="0"/>
                </a:lnTo>
                <a:lnTo>
                  <a:pt x="578" y="26"/>
                </a:lnTo>
                <a:lnTo>
                  <a:pt x="592" y="29"/>
                </a:lnTo>
                <a:lnTo>
                  <a:pt x="614" y="31"/>
                </a:lnTo>
                <a:lnTo>
                  <a:pt x="635" y="26"/>
                </a:lnTo>
                <a:lnTo>
                  <a:pt x="645" y="33"/>
                </a:lnTo>
                <a:lnTo>
                  <a:pt x="643" y="24"/>
                </a:lnTo>
                <a:lnTo>
                  <a:pt x="662" y="16"/>
                </a:lnTo>
                <a:lnTo>
                  <a:pt x="679" y="14"/>
                </a:lnTo>
                <a:lnTo>
                  <a:pt x="711" y="19"/>
                </a:lnTo>
                <a:lnTo>
                  <a:pt x="725" y="33"/>
                </a:lnTo>
                <a:lnTo>
                  <a:pt x="734" y="53"/>
                </a:lnTo>
                <a:lnTo>
                  <a:pt x="749" y="79"/>
                </a:lnTo>
                <a:lnTo>
                  <a:pt x="768" y="99"/>
                </a:lnTo>
                <a:lnTo>
                  <a:pt x="780" y="128"/>
                </a:lnTo>
                <a:lnTo>
                  <a:pt x="793" y="142"/>
                </a:lnTo>
                <a:lnTo>
                  <a:pt x="819" y="157"/>
                </a:lnTo>
                <a:lnTo>
                  <a:pt x="841" y="161"/>
                </a:lnTo>
                <a:close/>
                <a:moveTo>
                  <a:pt x="501" y="297"/>
                </a:moveTo>
                <a:lnTo>
                  <a:pt x="496" y="297"/>
                </a:lnTo>
                <a:lnTo>
                  <a:pt x="501" y="309"/>
                </a:lnTo>
                <a:lnTo>
                  <a:pt x="532" y="325"/>
                </a:lnTo>
                <a:lnTo>
                  <a:pt x="544" y="359"/>
                </a:lnTo>
                <a:lnTo>
                  <a:pt x="554" y="364"/>
                </a:lnTo>
                <a:lnTo>
                  <a:pt x="561" y="384"/>
                </a:lnTo>
                <a:lnTo>
                  <a:pt x="571" y="378"/>
                </a:lnTo>
                <a:lnTo>
                  <a:pt x="585" y="391"/>
                </a:lnTo>
                <a:lnTo>
                  <a:pt x="597" y="391"/>
                </a:lnTo>
                <a:lnTo>
                  <a:pt x="597" y="383"/>
                </a:lnTo>
                <a:lnTo>
                  <a:pt x="611" y="396"/>
                </a:lnTo>
                <a:lnTo>
                  <a:pt x="628" y="381"/>
                </a:lnTo>
                <a:lnTo>
                  <a:pt x="623" y="364"/>
                </a:lnTo>
                <a:lnTo>
                  <a:pt x="631" y="359"/>
                </a:lnTo>
                <a:lnTo>
                  <a:pt x="619" y="349"/>
                </a:lnTo>
                <a:lnTo>
                  <a:pt x="629" y="345"/>
                </a:lnTo>
                <a:lnTo>
                  <a:pt x="619" y="333"/>
                </a:lnTo>
                <a:lnTo>
                  <a:pt x="611" y="342"/>
                </a:lnTo>
                <a:lnTo>
                  <a:pt x="597" y="342"/>
                </a:lnTo>
                <a:lnTo>
                  <a:pt x="588" y="328"/>
                </a:lnTo>
                <a:lnTo>
                  <a:pt x="565" y="326"/>
                </a:lnTo>
                <a:lnTo>
                  <a:pt x="554" y="318"/>
                </a:lnTo>
                <a:lnTo>
                  <a:pt x="542" y="321"/>
                </a:lnTo>
                <a:lnTo>
                  <a:pt x="534" y="311"/>
                </a:lnTo>
                <a:lnTo>
                  <a:pt x="525" y="318"/>
                </a:lnTo>
                <a:lnTo>
                  <a:pt x="527" y="304"/>
                </a:lnTo>
                <a:lnTo>
                  <a:pt x="515" y="306"/>
                </a:lnTo>
                <a:lnTo>
                  <a:pt x="501" y="297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9" name="Freeform 59">
            <a:extLst>
              <a:ext uri="{FF2B5EF4-FFF2-40B4-BE49-F238E27FC236}">
                <a16:creationId xmlns:a16="http://schemas.microsoft.com/office/drawing/2014/main" id="{0277F809-98C2-4234-9C00-67E087844323}"/>
              </a:ext>
            </a:extLst>
          </p:cNvPr>
          <p:cNvSpPr>
            <a:spLocks/>
          </p:cNvSpPr>
          <p:nvPr/>
        </p:nvSpPr>
        <p:spPr bwMode="gray">
          <a:xfrm>
            <a:off x="487362" y="1294052"/>
            <a:ext cx="279382" cy="266959"/>
          </a:xfrm>
          <a:custGeom>
            <a:avLst/>
            <a:gdLst>
              <a:gd name="T0" fmla="*/ 971 w 1012"/>
              <a:gd name="T1" fmla="*/ 441 h 967"/>
              <a:gd name="T2" fmla="*/ 927 w 1012"/>
              <a:gd name="T3" fmla="*/ 488 h 967"/>
              <a:gd name="T4" fmla="*/ 889 w 1012"/>
              <a:gd name="T5" fmla="*/ 454 h 967"/>
              <a:gd name="T6" fmla="*/ 852 w 1012"/>
              <a:gd name="T7" fmla="*/ 511 h 967"/>
              <a:gd name="T8" fmla="*/ 785 w 1012"/>
              <a:gd name="T9" fmla="*/ 533 h 967"/>
              <a:gd name="T10" fmla="*/ 809 w 1012"/>
              <a:gd name="T11" fmla="*/ 587 h 967"/>
              <a:gd name="T12" fmla="*/ 802 w 1012"/>
              <a:gd name="T13" fmla="*/ 637 h 967"/>
              <a:gd name="T14" fmla="*/ 741 w 1012"/>
              <a:gd name="T15" fmla="*/ 666 h 967"/>
              <a:gd name="T16" fmla="*/ 698 w 1012"/>
              <a:gd name="T17" fmla="*/ 746 h 967"/>
              <a:gd name="T18" fmla="*/ 644 w 1012"/>
              <a:gd name="T19" fmla="*/ 770 h 967"/>
              <a:gd name="T20" fmla="*/ 606 w 1012"/>
              <a:gd name="T21" fmla="*/ 816 h 967"/>
              <a:gd name="T22" fmla="*/ 570 w 1012"/>
              <a:gd name="T23" fmla="*/ 748 h 967"/>
              <a:gd name="T24" fmla="*/ 522 w 1012"/>
              <a:gd name="T25" fmla="*/ 716 h 967"/>
              <a:gd name="T26" fmla="*/ 500 w 1012"/>
              <a:gd name="T27" fmla="*/ 758 h 967"/>
              <a:gd name="T28" fmla="*/ 470 w 1012"/>
              <a:gd name="T29" fmla="*/ 791 h 967"/>
              <a:gd name="T30" fmla="*/ 371 w 1012"/>
              <a:gd name="T31" fmla="*/ 842 h 967"/>
              <a:gd name="T32" fmla="*/ 326 w 1012"/>
              <a:gd name="T33" fmla="*/ 849 h 967"/>
              <a:gd name="T34" fmla="*/ 282 w 1012"/>
              <a:gd name="T35" fmla="*/ 900 h 967"/>
              <a:gd name="T36" fmla="*/ 241 w 1012"/>
              <a:gd name="T37" fmla="*/ 910 h 967"/>
              <a:gd name="T38" fmla="*/ 219 w 1012"/>
              <a:gd name="T39" fmla="*/ 965 h 967"/>
              <a:gd name="T40" fmla="*/ 171 w 1012"/>
              <a:gd name="T41" fmla="*/ 948 h 967"/>
              <a:gd name="T42" fmla="*/ 138 w 1012"/>
              <a:gd name="T43" fmla="*/ 938 h 967"/>
              <a:gd name="T44" fmla="*/ 118 w 1012"/>
              <a:gd name="T45" fmla="*/ 941 h 967"/>
              <a:gd name="T46" fmla="*/ 101 w 1012"/>
              <a:gd name="T47" fmla="*/ 883 h 967"/>
              <a:gd name="T48" fmla="*/ 102 w 1012"/>
              <a:gd name="T49" fmla="*/ 830 h 967"/>
              <a:gd name="T50" fmla="*/ 41 w 1012"/>
              <a:gd name="T51" fmla="*/ 780 h 967"/>
              <a:gd name="T52" fmla="*/ 38 w 1012"/>
              <a:gd name="T53" fmla="*/ 727 h 967"/>
              <a:gd name="T54" fmla="*/ 36 w 1012"/>
              <a:gd name="T55" fmla="*/ 676 h 967"/>
              <a:gd name="T56" fmla="*/ 0 w 1012"/>
              <a:gd name="T57" fmla="*/ 635 h 967"/>
              <a:gd name="T58" fmla="*/ 65 w 1012"/>
              <a:gd name="T59" fmla="*/ 599 h 967"/>
              <a:gd name="T60" fmla="*/ 63 w 1012"/>
              <a:gd name="T61" fmla="*/ 582 h 967"/>
              <a:gd name="T62" fmla="*/ 109 w 1012"/>
              <a:gd name="T63" fmla="*/ 482 h 967"/>
              <a:gd name="T64" fmla="*/ 77 w 1012"/>
              <a:gd name="T65" fmla="*/ 388 h 967"/>
              <a:gd name="T66" fmla="*/ 43 w 1012"/>
              <a:gd name="T67" fmla="*/ 326 h 967"/>
              <a:gd name="T68" fmla="*/ 75 w 1012"/>
              <a:gd name="T69" fmla="*/ 271 h 967"/>
              <a:gd name="T70" fmla="*/ 116 w 1012"/>
              <a:gd name="T71" fmla="*/ 273 h 967"/>
              <a:gd name="T72" fmla="*/ 166 w 1012"/>
              <a:gd name="T73" fmla="*/ 273 h 967"/>
              <a:gd name="T74" fmla="*/ 260 w 1012"/>
              <a:gd name="T75" fmla="*/ 266 h 967"/>
              <a:gd name="T76" fmla="*/ 268 w 1012"/>
              <a:gd name="T77" fmla="*/ 208 h 967"/>
              <a:gd name="T78" fmla="*/ 299 w 1012"/>
              <a:gd name="T79" fmla="*/ 169 h 967"/>
              <a:gd name="T80" fmla="*/ 384 w 1012"/>
              <a:gd name="T81" fmla="*/ 106 h 967"/>
              <a:gd name="T82" fmla="*/ 497 w 1012"/>
              <a:gd name="T83" fmla="*/ 63 h 967"/>
              <a:gd name="T84" fmla="*/ 538 w 1012"/>
              <a:gd name="T85" fmla="*/ 51 h 967"/>
              <a:gd name="T86" fmla="*/ 613 w 1012"/>
              <a:gd name="T87" fmla="*/ 96 h 967"/>
              <a:gd name="T88" fmla="*/ 587 w 1012"/>
              <a:gd name="T89" fmla="*/ 140 h 967"/>
              <a:gd name="T90" fmla="*/ 615 w 1012"/>
              <a:gd name="T91" fmla="*/ 183 h 967"/>
              <a:gd name="T92" fmla="*/ 621 w 1012"/>
              <a:gd name="T93" fmla="*/ 203 h 967"/>
              <a:gd name="T94" fmla="*/ 724 w 1012"/>
              <a:gd name="T95" fmla="*/ 186 h 967"/>
              <a:gd name="T96" fmla="*/ 744 w 1012"/>
              <a:gd name="T97" fmla="*/ 96 h 967"/>
              <a:gd name="T98" fmla="*/ 731 w 1012"/>
              <a:gd name="T99" fmla="*/ 37 h 967"/>
              <a:gd name="T100" fmla="*/ 796 w 1012"/>
              <a:gd name="T101" fmla="*/ 0 h 967"/>
              <a:gd name="T102" fmla="*/ 831 w 1012"/>
              <a:gd name="T103" fmla="*/ 60 h 967"/>
              <a:gd name="T104" fmla="*/ 884 w 1012"/>
              <a:gd name="T105" fmla="*/ 37 h 967"/>
              <a:gd name="T106" fmla="*/ 915 w 1012"/>
              <a:gd name="T107" fmla="*/ 41 h 967"/>
              <a:gd name="T108" fmla="*/ 888 w 1012"/>
              <a:gd name="T109" fmla="*/ 94 h 967"/>
              <a:gd name="T110" fmla="*/ 898 w 1012"/>
              <a:gd name="T111" fmla="*/ 140 h 967"/>
              <a:gd name="T112" fmla="*/ 907 w 1012"/>
              <a:gd name="T113" fmla="*/ 172 h 967"/>
              <a:gd name="T114" fmla="*/ 941 w 1012"/>
              <a:gd name="T115" fmla="*/ 208 h 967"/>
              <a:gd name="T116" fmla="*/ 946 w 1012"/>
              <a:gd name="T117" fmla="*/ 251 h 967"/>
              <a:gd name="T118" fmla="*/ 1012 w 1012"/>
              <a:gd name="T119" fmla="*/ 302 h 967"/>
              <a:gd name="T120" fmla="*/ 988 w 1012"/>
              <a:gd name="T121" fmla="*/ 398 h 9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012" h="967">
                <a:moveTo>
                  <a:pt x="1007" y="398"/>
                </a:moveTo>
                <a:lnTo>
                  <a:pt x="1004" y="406"/>
                </a:lnTo>
                <a:lnTo>
                  <a:pt x="978" y="413"/>
                </a:lnTo>
                <a:lnTo>
                  <a:pt x="988" y="423"/>
                </a:lnTo>
                <a:lnTo>
                  <a:pt x="971" y="441"/>
                </a:lnTo>
                <a:lnTo>
                  <a:pt x="970" y="458"/>
                </a:lnTo>
                <a:lnTo>
                  <a:pt x="946" y="468"/>
                </a:lnTo>
                <a:lnTo>
                  <a:pt x="944" y="482"/>
                </a:lnTo>
                <a:lnTo>
                  <a:pt x="936" y="478"/>
                </a:lnTo>
                <a:lnTo>
                  <a:pt x="927" y="488"/>
                </a:lnTo>
                <a:lnTo>
                  <a:pt x="910" y="488"/>
                </a:lnTo>
                <a:lnTo>
                  <a:pt x="905" y="480"/>
                </a:lnTo>
                <a:lnTo>
                  <a:pt x="910" y="466"/>
                </a:lnTo>
                <a:lnTo>
                  <a:pt x="895" y="463"/>
                </a:lnTo>
                <a:lnTo>
                  <a:pt x="889" y="454"/>
                </a:lnTo>
                <a:lnTo>
                  <a:pt x="854" y="471"/>
                </a:lnTo>
                <a:lnTo>
                  <a:pt x="860" y="494"/>
                </a:lnTo>
                <a:lnTo>
                  <a:pt x="869" y="497"/>
                </a:lnTo>
                <a:lnTo>
                  <a:pt x="866" y="512"/>
                </a:lnTo>
                <a:lnTo>
                  <a:pt x="852" y="511"/>
                </a:lnTo>
                <a:lnTo>
                  <a:pt x="842" y="517"/>
                </a:lnTo>
                <a:lnTo>
                  <a:pt x="828" y="511"/>
                </a:lnTo>
                <a:lnTo>
                  <a:pt x="808" y="519"/>
                </a:lnTo>
                <a:lnTo>
                  <a:pt x="796" y="517"/>
                </a:lnTo>
                <a:lnTo>
                  <a:pt x="785" y="533"/>
                </a:lnTo>
                <a:lnTo>
                  <a:pt x="777" y="534"/>
                </a:lnTo>
                <a:lnTo>
                  <a:pt x="758" y="560"/>
                </a:lnTo>
                <a:lnTo>
                  <a:pt x="770" y="575"/>
                </a:lnTo>
                <a:lnTo>
                  <a:pt x="804" y="562"/>
                </a:lnTo>
                <a:lnTo>
                  <a:pt x="809" y="587"/>
                </a:lnTo>
                <a:lnTo>
                  <a:pt x="818" y="593"/>
                </a:lnTo>
                <a:lnTo>
                  <a:pt x="811" y="598"/>
                </a:lnTo>
                <a:lnTo>
                  <a:pt x="814" y="606"/>
                </a:lnTo>
                <a:lnTo>
                  <a:pt x="796" y="627"/>
                </a:lnTo>
                <a:lnTo>
                  <a:pt x="802" y="637"/>
                </a:lnTo>
                <a:lnTo>
                  <a:pt x="784" y="642"/>
                </a:lnTo>
                <a:lnTo>
                  <a:pt x="755" y="639"/>
                </a:lnTo>
                <a:lnTo>
                  <a:pt x="743" y="646"/>
                </a:lnTo>
                <a:lnTo>
                  <a:pt x="748" y="657"/>
                </a:lnTo>
                <a:lnTo>
                  <a:pt x="741" y="666"/>
                </a:lnTo>
                <a:lnTo>
                  <a:pt x="751" y="676"/>
                </a:lnTo>
                <a:lnTo>
                  <a:pt x="727" y="700"/>
                </a:lnTo>
                <a:lnTo>
                  <a:pt x="727" y="722"/>
                </a:lnTo>
                <a:lnTo>
                  <a:pt x="720" y="721"/>
                </a:lnTo>
                <a:lnTo>
                  <a:pt x="698" y="746"/>
                </a:lnTo>
                <a:lnTo>
                  <a:pt x="683" y="746"/>
                </a:lnTo>
                <a:lnTo>
                  <a:pt x="679" y="736"/>
                </a:lnTo>
                <a:lnTo>
                  <a:pt x="674" y="736"/>
                </a:lnTo>
                <a:lnTo>
                  <a:pt x="649" y="762"/>
                </a:lnTo>
                <a:lnTo>
                  <a:pt x="644" y="770"/>
                </a:lnTo>
                <a:lnTo>
                  <a:pt x="632" y="777"/>
                </a:lnTo>
                <a:lnTo>
                  <a:pt x="644" y="801"/>
                </a:lnTo>
                <a:lnTo>
                  <a:pt x="630" y="823"/>
                </a:lnTo>
                <a:lnTo>
                  <a:pt x="618" y="813"/>
                </a:lnTo>
                <a:lnTo>
                  <a:pt x="606" y="816"/>
                </a:lnTo>
                <a:lnTo>
                  <a:pt x="608" y="804"/>
                </a:lnTo>
                <a:lnTo>
                  <a:pt x="587" y="782"/>
                </a:lnTo>
                <a:lnTo>
                  <a:pt x="591" y="755"/>
                </a:lnTo>
                <a:lnTo>
                  <a:pt x="586" y="748"/>
                </a:lnTo>
                <a:lnTo>
                  <a:pt x="570" y="748"/>
                </a:lnTo>
                <a:lnTo>
                  <a:pt x="562" y="734"/>
                </a:lnTo>
                <a:lnTo>
                  <a:pt x="550" y="733"/>
                </a:lnTo>
                <a:lnTo>
                  <a:pt x="555" y="712"/>
                </a:lnTo>
                <a:lnTo>
                  <a:pt x="540" y="705"/>
                </a:lnTo>
                <a:lnTo>
                  <a:pt x="522" y="716"/>
                </a:lnTo>
                <a:lnTo>
                  <a:pt x="529" y="724"/>
                </a:lnTo>
                <a:lnTo>
                  <a:pt x="529" y="748"/>
                </a:lnTo>
                <a:lnTo>
                  <a:pt x="521" y="746"/>
                </a:lnTo>
                <a:lnTo>
                  <a:pt x="512" y="757"/>
                </a:lnTo>
                <a:lnTo>
                  <a:pt x="500" y="758"/>
                </a:lnTo>
                <a:lnTo>
                  <a:pt x="507" y="770"/>
                </a:lnTo>
                <a:lnTo>
                  <a:pt x="499" y="782"/>
                </a:lnTo>
                <a:lnTo>
                  <a:pt x="483" y="782"/>
                </a:lnTo>
                <a:lnTo>
                  <a:pt x="480" y="794"/>
                </a:lnTo>
                <a:lnTo>
                  <a:pt x="470" y="791"/>
                </a:lnTo>
                <a:lnTo>
                  <a:pt x="435" y="806"/>
                </a:lnTo>
                <a:lnTo>
                  <a:pt x="418" y="801"/>
                </a:lnTo>
                <a:lnTo>
                  <a:pt x="413" y="832"/>
                </a:lnTo>
                <a:lnTo>
                  <a:pt x="406" y="837"/>
                </a:lnTo>
                <a:lnTo>
                  <a:pt x="371" y="842"/>
                </a:lnTo>
                <a:lnTo>
                  <a:pt x="369" y="830"/>
                </a:lnTo>
                <a:lnTo>
                  <a:pt x="352" y="852"/>
                </a:lnTo>
                <a:lnTo>
                  <a:pt x="343" y="847"/>
                </a:lnTo>
                <a:lnTo>
                  <a:pt x="335" y="857"/>
                </a:lnTo>
                <a:lnTo>
                  <a:pt x="326" y="849"/>
                </a:lnTo>
                <a:lnTo>
                  <a:pt x="309" y="866"/>
                </a:lnTo>
                <a:lnTo>
                  <a:pt x="290" y="868"/>
                </a:lnTo>
                <a:lnTo>
                  <a:pt x="289" y="880"/>
                </a:lnTo>
                <a:lnTo>
                  <a:pt x="275" y="881"/>
                </a:lnTo>
                <a:lnTo>
                  <a:pt x="282" y="900"/>
                </a:lnTo>
                <a:lnTo>
                  <a:pt x="270" y="914"/>
                </a:lnTo>
                <a:lnTo>
                  <a:pt x="254" y="905"/>
                </a:lnTo>
                <a:lnTo>
                  <a:pt x="251" y="897"/>
                </a:lnTo>
                <a:lnTo>
                  <a:pt x="236" y="903"/>
                </a:lnTo>
                <a:lnTo>
                  <a:pt x="241" y="910"/>
                </a:lnTo>
                <a:lnTo>
                  <a:pt x="234" y="920"/>
                </a:lnTo>
                <a:lnTo>
                  <a:pt x="246" y="927"/>
                </a:lnTo>
                <a:lnTo>
                  <a:pt x="241" y="941"/>
                </a:lnTo>
                <a:lnTo>
                  <a:pt x="249" y="955"/>
                </a:lnTo>
                <a:lnTo>
                  <a:pt x="219" y="965"/>
                </a:lnTo>
                <a:lnTo>
                  <a:pt x="212" y="948"/>
                </a:lnTo>
                <a:lnTo>
                  <a:pt x="205" y="958"/>
                </a:lnTo>
                <a:lnTo>
                  <a:pt x="198" y="956"/>
                </a:lnTo>
                <a:lnTo>
                  <a:pt x="193" y="941"/>
                </a:lnTo>
                <a:lnTo>
                  <a:pt x="171" y="948"/>
                </a:lnTo>
                <a:lnTo>
                  <a:pt x="159" y="961"/>
                </a:lnTo>
                <a:lnTo>
                  <a:pt x="149" y="961"/>
                </a:lnTo>
                <a:lnTo>
                  <a:pt x="152" y="950"/>
                </a:lnTo>
                <a:lnTo>
                  <a:pt x="140" y="946"/>
                </a:lnTo>
                <a:lnTo>
                  <a:pt x="138" y="938"/>
                </a:lnTo>
                <a:lnTo>
                  <a:pt x="130" y="939"/>
                </a:lnTo>
                <a:lnTo>
                  <a:pt x="140" y="963"/>
                </a:lnTo>
                <a:lnTo>
                  <a:pt x="135" y="967"/>
                </a:lnTo>
                <a:lnTo>
                  <a:pt x="133" y="956"/>
                </a:lnTo>
                <a:lnTo>
                  <a:pt x="118" y="941"/>
                </a:lnTo>
                <a:lnTo>
                  <a:pt x="130" y="914"/>
                </a:lnTo>
                <a:lnTo>
                  <a:pt x="128" y="907"/>
                </a:lnTo>
                <a:lnTo>
                  <a:pt x="120" y="903"/>
                </a:lnTo>
                <a:lnTo>
                  <a:pt x="123" y="891"/>
                </a:lnTo>
                <a:lnTo>
                  <a:pt x="101" y="883"/>
                </a:lnTo>
                <a:lnTo>
                  <a:pt x="87" y="886"/>
                </a:lnTo>
                <a:lnTo>
                  <a:pt x="75" y="866"/>
                </a:lnTo>
                <a:lnTo>
                  <a:pt x="75" y="857"/>
                </a:lnTo>
                <a:lnTo>
                  <a:pt x="94" y="845"/>
                </a:lnTo>
                <a:lnTo>
                  <a:pt x="102" y="830"/>
                </a:lnTo>
                <a:lnTo>
                  <a:pt x="77" y="828"/>
                </a:lnTo>
                <a:lnTo>
                  <a:pt x="75" y="820"/>
                </a:lnTo>
                <a:lnTo>
                  <a:pt x="79" y="816"/>
                </a:lnTo>
                <a:lnTo>
                  <a:pt x="63" y="786"/>
                </a:lnTo>
                <a:lnTo>
                  <a:pt x="41" y="780"/>
                </a:lnTo>
                <a:lnTo>
                  <a:pt x="39" y="784"/>
                </a:lnTo>
                <a:lnTo>
                  <a:pt x="38" y="758"/>
                </a:lnTo>
                <a:lnTo>
                  <a:pt x="24" y="748"/>
                </a:lnTo>
                <a:lnTo>
                  <a:pt x="38" y="741"/>
                </a:lnTo>
                <a:lnTo>
                  <a:pt x="38" y="727"/>
                </a:lnTo>
                <a:lnTo>
                  <a:pt x="48" y="722"/>
                </a:lnTo>
                <a:lnTo>
                  <a:pt x="53" y="727"/>
                </a:lnTo>
                <a:lnTo>
                  <a:pt x="60" y="695"/>
                </a:lnTo>
                <a:lnTo>
                  <a:pt x="39" y="687"/>
                </a:lnTo>
                <a:lnTo>
                  <a:pt x="36" y="676"/>
                </a:lnTo>
                <a:lnTo>
                  <a:pt x="43" y="666"/>
                </a:lnTo>
                <a:lnTo>
                  <a:pt x="24" y="663"/>
                </a:lnTo>
                <a:lnTo>
                  <a:pt x="7" y="668"/>
                </a:lnTo>
                <a:lnTo>
                  <a:pt x="10" y="656"/>
                </a:lnTo>
                <a:lnTo>
                  <a:pt x="0" y="635"/>
                </a:lnTo>
                <a:lnTo>
                  <a:pt x="14" y="627"/>
                </a:lnTo>
                <a:lnTo>
                  <a:pt x="19" y="640"/>
                </a:lnTo>
                <a:lnTo>
                  <a:pt x="26" y="642"/>
                </a:lnTo>
                <a:lnTo>
                  <a:pt x="38" y="620"/>
                </a:lnTo>
                <a:lnTo>
                  <a:pt x="65" y="599"/>
                </a:lnTo>
                <a:lnTo>
                  <a:pt x="89" y="589"/>
                </a:lnTo>
                <a:lnTo>
                  <a:pt x="79" y="582"/>
                </a:lnTo>
                <a:lnTo>
                  <a:pt x="91" y="577"/>
                </a:lnTo>
                <a:lnTo>
                  <a:pt x="87" y="574"/>
                </a:lnTo>
                <a:lnTo>
                  <a:pt x="63" y="582"/>
                </a:lnTo>
                <a:lnTo>
                  <a:pt x="63" y="550"/>
                </a:lnTo>
                <a:lnTo>
                  <a:pt x="77" y="536"/>
                </a:lnTo>
                <a:lnTo>
                  <a:pt x="91" y="511"/>
                </a:lnTo>
                <a:lnTo>
                  <a:pt x="108" y="500"/>
                </a:lnTo>
                <a:lnTo>
                  <a:pt x="109" y="482"/>
                </a:lnTo>
                <a:lnTo>
                  <a:pt x="102" y="482"/>
                </a:lnTo>
                <a:lnTo>
                  <a:pt x="109" y="451"/>
                </a:lnTo>
                <a:lnTo>
                  <a:pt x="108" y="432"/>
                </a:lnTo>
                <a:lnTo>
                  <a:pt x="94" y="406"/>
                </a:lnTo>
                <a:lnTo>
                  <a:pt x="77" y="388"/>
                </a:lnTo>
                <a:lnTo>
                  <a:pt x="85" y="365"/>
                </a:lnTo>
                <a:lnTo>
                  <a:pt x="62" y="357"/>
                </a:lnTo>
                <a:lnTo>
                  <a:pt x="62" y="341"/>
                </a:lnTo>
                <a:lnTo>
                  <a:pt x="67" y="338"/>
                </a:lnTo>
                <a:lnTo>
                  <a:pt x="43" y="326"/>
                </a:lnTo>
                <a:lnTo>
                  <a:pt x="53" y="312"/>
                </a:lnTo>
                <a:lnTo>
                  <a:pt x="41" y="289"/>
                </a:lnTo>
                <a:lnTo>
                  <a:pt x="46" y="283"/>
                </a:lnTo>
                <a:lnTo>
                  <a:pt x="67" y="282"/>
                </a:lnTo>
                <a:lnTo>
                  <a:pt x="75" y="271"/>
                </a:lnTo>
                <a:lnTo>
                  <a:pt x="102" y="283"/>
                </a:lnTo>
                <a:lnTo>
                  <a:pt x="104" y="275"/>
                </a:lnTo>
                <a:lnTo>
                  <a:pt x="87" y="260"/>
                </a:lnTo>
                <a:lnTo>
                  <a:pt x="101" y="254"/>
                </a:lnTo>
                <a:lnTo>
                  <a:pt x="116" y="273"/>
                </a:lnTo>
                <a:lnTo>
                  <a:pt x="135" y="271"/>
                </a:lnTo>
                <a:lnTo>
                  <a:pt x="142" y="282"/>
                </a:lnTo>
                <a:lnTo>
                  <a:pt x="154" y="282"/>
                </a:lnTo>
                <a:lnTo>
                  <a:pt x="167" y="294"/>
                </a:lnTo>
                <a:lnTo>
                  <a:pt x="166" y="273"/>
                </a:lnTo>
                <a:lnTo>
                  <a:pt x="188" y="283"/>
                </a:lnTo>
                <a:lnTo>
                  <a:pt x="208" y="270"/>
                </a:lnTo>
                <a:lnTo>
                  <a:pt x="213" y="271"/>
                </a:lnTo>
                <a:lnTo>
                  <a:pt x="248" y="258"/>
                </a:lnTo>
                <a:lnTo>
                  <a:pt x="260" y="266"/>
                </a:lnTo>
                <a:lnTo>
                  <a:pt x="277" y="253"/>
                </a:lnTo>
                <a:lnTo>
                  <a:pt x="280" y="241"/>
                </a:lnTo>
                <a:lnTo>
                  <a:pt x="289" y="237"/>
                </a:lnTo>
                <a:lnTo>
                  <a:pt x="289" y="229"/>
                </a:lnTo>
                <a:lnTo>
                  <a:pt x="268" y="208"/>
                </a:lnTo>
                <a:lnTo>
                  <a:pt x="251" y="201"/>
                </a:lnTo>
                <a:lnTo>
                  <a:pt x="253" y="189"/>
                </a:lnTo>
                <a:lnTo>
                  <a:pt x="268" y="184"/>
                </a:lnTo>
                <a:lnTo>
                  <a:pt x="273" y="167"/>
                </a:lnTo>
                <a:lnTo>
                  <a:pt x="299" y="169"/>
                </a:lnTo>
                <a:lnTo>
                  <a:pt x="314" y="143"/>
                </a:lnTo>
                <a:lnTo>
                  <a:pt x="326" y="142"/>
                </a:lnTo>
                <a:lnTo>
                  <a:pt x="336" y="123"/>
                </a:lnTo>
                <a:lnTo>
                  <a:pt x="359" y="116"/>
                </a:lnTo>
                <a:lnTo>
                  <a:pt x="384" y="106"/>
                </a:lnTo>
                <a:lnTo>
                  <a:pt x="422" y="109"/>
                </a:lnTo>
                <a:lnTo>
                  <a:pt x="447" y="90"/>
                </a:lnTo>
                <a:lnTo>
                  <a:pt x="459" y="87"/>
                </a:lnTo>
                <a:lnTo>
                  <a:pt x="481" y="68"/>
                </a:lnTo>
                <a:lnTo>
                  <a:pt x="497" y="63"/>
                </a:lnTo>
                <a:lnTo>
                  <a:pt x="509" y="43"/>
                </a:lnTo>
                <a:lnTo>
                  <a:pt x="499" y="36"/>
                </a:lnTo>
                <a:lnTo>
                  <a:pt x="509" y="17"/>
                </a:lnTo>
                <a:lnTo>
                  <a:pt x="531" y="26"/>
                </a:lnTo>
                <a:lnTo>
                  <a:pt x="538" y="51"/>
                </a:lnTo>
                <a:lnTo>
                  <a:pt x="563" y="67"/>
                </a:lnTo>
                <a:lnTo>
                  <a:pt x="587" y="61"/>
                </a:lnTo>
                <a:lnTo>
                  <a:pt x="599" y="70"/>
                </a:lnTo>
                <a:lnTo>
                  <a:pt x="601" y="84"/>
                </a:lnTo>
                <a:lnTo>
                  <a:pt x="613" y="96"/>
                </a:lnTo>
                <a:lnTo>
                  <a:pt x="596" y="97"/>
                </a:lnTo>
                <a:lnTo>
                  <a:pt x="603" y="111"/>
                </a:lnTo>
                <a:lnTo>
                  <a:pt x="594" y="116"/>
                </a:lnTo>
                <a:lnTo>
                  <a:pt x="594" y="131"/>
                </a:lnTo>
                <a:lnTo>
                  <a:pt x="587" y="140"/>
                </a:lnTo>
                <a:lnTo>
                  <a:pt x="596" y="154"/>
                </a:lnTo>
                <a:lnTo>
                  <a:pt x="618" y="157"/>
                </a:lnTo>
                <a:lnTo>
                  <a:pt x="620" y="162"/>
                </a:lnTo>
                <a:lnTo>
                  <a:pt x="613" y="164"/>
                </a:lnTo>
                <a:lnTo>
                  <a:pt x="615" y="183"/>
                </a:lnTo>
                <a:lnTo>
                  <a:pt x="604" y="181"/>
                </a:lnTo>
                <a:lnTo>
                  <a:pt x="580" y="195"/>
                </a:lnTo>
                <a:lnTo>
                  <a:pt x="589" y="210"/>
                </a:lnTo>
                <a:lnTo>
                  <a:pt x="606" y="217"/>
                </a:lnTo>
                <a:lnTo>
                  <a:pt x="621" y="203"/>
                </a:lnTo>
                <a:lnTo>
                  <a:pt x="639" y="208"/>
                </a:lnTo>
                <a:lnTo>
                  <a:pt x="654" y="200"/>
                </a:lnTo>
                <a:lnTo>
                  <a:pt x="666" y="201"/>
                </a:lnTo>
                <a:lnTo>
                  <a:pt x="686" y="176"/>
                </a:lnTo>
                <a:lnTo>
                  <a:pt x="724" y="186"/>
                </a:lnTo>
                <a:lnTo>
                  <a:pt x="726" y="176"/>
                </a:lnTo>
                <a:lnTo>
                  <a:pt x="756" y="154"/>
                </a:lnTo>
                <a:lnTo>
                  <a:pt x="736" y="140"/>
                </a:lnTo>
                <a:lnTo>
                  <a:pt x="743" y="126"/>
                </a:lnTo>
                <a:lnTo>
                  <a:pt x="744" y="96"/>
                </a:lnTo>
                <a:lnTo>
                  <a:pt x="736" y="75"/>
                </a:lnTo>
                <a:lnTo>
                  <a:pt x="724" y="65"/>
                </a:lnTo>
                <a:lnTo>
                  <a:pt x="702" y="53"/>
                </a:lnTo>
                <a:lnTo>
                  <a:pt x="700" y="31"/>
                </a:lnTo>
                <a:lnTo>
                  <a:pt x="731" y="37"/>
                </a:lnTo>
                <a:lnTo>
                  <a:pt x="741" y="31"/>
                </a:lnTo>
                <a:lnTo>
                  <a:pt x="743" y="17"/>
                </a:lnTo>
                <a:lnTo>
                  <a:pt x="756" y="7"/>
                </a:lnTo>
                <a:lnTo>
                  <a:pt x="770" y="14"/>
                </a:lnTo>
                <a:lnTo>
                  <a:pt x="796" y="0"/>
                </a:lnTo>
                <a:lnTo>
                  <a:pt x="809" y="12"/>
                </a:lnTo>
                <a:lnTo>
                  <a:pt x="813" y="46"/>
                </a:lnTo>
                <a:lnTo>
                  <a:pt x="809" y="61"/>
                </a:lnTo>
                <a:lnTo>
                  <a:pt x="819" y="65"/>
                </a:lnTo>
                <a:lnTo>
                  <a:pt x="831" y="60"/>
                </a:lnTo>
                <a:lnTo>
                  <a:pt x="850" y="65"/>
                </a:lnTo>
                <a:lnTo>
                  <a:pt x="860" y="58"/>
                </a:lnTo>
                <a:lnTo>
                  <a:pt x="872" y="60"/>
                </a:lnTo>
                <a:lnTo>
                  <a:pt x="886" y="46"/>
                </a:lnTo>
                <a:lnTo>
                  <a:pt x="884" y="37"/>
                </a:lnTo>
                <a:lnTo>
                  <a:pt x="893" y="34"/>
                </a:lnTo>
                <a:lnTo>
                  <a:pt x="905" y="15"/>
                </a:lnTo>
                <a:lnTo>
                  <a:pt x="917" y="17"/>
                </a:lnTo>
                <a:lnTo>
                  <a:pt x="927" y="27"/>
                </a:lnTo>
                <a:lnTo>
                  <a:pt x="915" y="41"/>
                </a:lnTo>
                <a:lnTo>
                  <a:pt x="924" y="51"/>
                </a:lnTo>
                <a:lnTo>
                  <a:pt x="922" y="60"/>
                </a:lnTo>
                <a:lnTo>
                  <a:pt x="905" y="87"/>
                </a:lnTo>
                <a:lnTo>
                  <a:pt x="896" y="85"/>
                </a:lnTo>
                <a:lnTo>
                  <a:pt x="888" y="94"/>
                </a:lnTo>
                <a:lnTo>
                  <a:pt x="886" y="111"/>
                </a:lnTo>
                <a:lnTo>
                  <a:pt x="879" y="114"/>
                </a:lnTo>
                <a:lnTo>
                  <a:pt x="881" y="121"/>
                </a:lnTo>
                <a:lnTo>
                  <a:pt x="910" y="135"/>
                </a:lnTo>
                <a:lnTo>
                  <a:pt x="898" y="140"/>
                </a:lnTo>
                <a:lnTo>
                  <a:pt x="900" y="157"/>
                </a:lnTo>
                <a:lnTo>
                  <a:pt x="884" y="152"/>
                </a:lnTo>
                <a:lnTo>
                  <a:pt x="895" y="162"/>
                </a:lnTo>
                <a:lnTo>
                  <a:pt x="893" y="179"/>
                </a:lnTo>
                <a:lnTo>
                  <a:pt x="907" y="172"/>
                </a:lnTo>
                <a:lnTo>
                  <a:pt x="912" y="179"/>
                </a:lnTo>
                <a:lnTo>
                  <a:pt x="930" y="183"/>
                </a:lnTo>
                <a:lnTo>
                  <a:pt x="924" y="198"/>
                </a:lnTo>
                <a:lnTo>
                  <a:pt x="930" y="196"/>
                </a:lnTo>
                <a:lnTo>
                  <a:pt x="941" y="208"/>
                </a:lnTo>
                <a:lnTo>
                  <a:pt x="934" y="219"/>
                </a:lnTo>
                <a:lnTo>
                  <a:pt x="941" y="241"/>
                </a:lnTo>
                <a:lnTo>
                  <a:pt x="936" y="249"/>
                </a:lnTo>
                <a:lnTo>
                  <a:pt x="944" y="258"/>
                </a:lnTo>
                <a:lnTo>
                  <a:pt x="946" y="251"/>
                </a:lnTo>
                <a:lnTo>
                  <a:pt x="963" y="251"/>
                </a:lnTo>
                <a:lnTo>
                  <a:pt x="961" y="271"/>
                </a:lnTo>
                <a:lnTo>
                  <a:pt x="980" y="282"/>
                </a:lnTo>
                <a:lnTo>
                  <a:pt x="975" y="306"/>
                </a:lnTo>
                <a:lnTo>
                  <a:pt x="1012" y="302"/>
                </a:lnTo>
                <a:lnTo>
                  <a:pt x="1004" y="324"/>
                </a:lnTo>
                <a:lnTo>
                  <a:pt x="1009" y="333"/>
                </a:lnTo>
                <a:lnTo>
                  <a:pt x="988" y="355"/>
                </a:lnTo>
                <a:lnTo>
                  <a:pt x="997" y="374"/>
                </a:lnTo>
                <a:lnTo>
                  <a:pt x="988" y="398"/>
                </a:lnTo>
                <a:lnTo>
                  <a:pt x="1007" y="398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0" name="Freeform 60">
            <a:extLst>
              <a:ext uri="{FF2B5EF4-FFF2-40B4-BE49-F238E27FC236}">
                <a16:creationId xmlns:a16="http://schemas.microsoft.com/office/drawing/2014/main" id="{55690520-C1A8-4375-BD62-3F6A710CF7DE}"/>
              </a:ext>
            </a:extLst>
          </p:cNvPr>
          <p:cNvSpPr>
            <a:spLocks/>
          </p:cNvSpPr>
          <p:nvPr/>
        </p:nvSpPr>
        <p:spPr bwMode="gray">
          <a:xfrm>
            <a:off x="798492" y="1403928"/>
            <a:ext cx="216714" cy="178617"/>
          </a:xfrm>
          <a:custGeom>
            <a:avLst/>
            <a:gdLst>
              <a:gd name="T0" fmla="*/ 729 w 785"/>
              <a:gd name="T1" fmla="*/ 249 h 647"/>
              <a:gd name="T2" fmla="*/ 763 w 785"/>
              <a:gd name="T3" fmla="*/ 287 h 647"/>
              <a:gd name="T4" fmla="*/ 742 w 785"/>
              <a:gd name="T5" fmla="*/ 321 h 647"/>
              <a:gd name="T6" fmla="*/ 717 w 785"/>
              <a:gd name="T7" fmla="*/ 343 h 647"/>
              <a:gd name="T8" fmla="*/ 679 w 785"/>
              <a:gd name="T9" fmla="*/ 365 h 647"/>
              <a:gd name="T10" fmla="*/ 671 w 785"/>
              <a:gd name="T11" fmla="*/ 386 h 647"/>
              <a:gd name="T12" fmla="*/ 693 w 785"/>
              <a:gd name="T13" fmla="*/ 432 h 647"/>
              <a:gd name="T14" fmla="*/ 645 w 785"/>
              <a:gd name="T15" fmla="*/ 447 h 647"/>
              <a:gd name="T16" fmla="*/ 628 w 785"/>
              <a:gd name="T17" fmla="*/ 471 h 647"/>
              <a:gd name="T18" fmla="*/ 606 w 785"/>
              <a:gd name="T19" fmla="*/ 456 h 647"/>
              <a:gd name="T20" fmla="*/ 582 w 785"/>
              <a:gd name="T21" fmla="*/ 470 h 647"/>
              <a:gd name="T22" fmla="*/ 596 w 785"/>
              <a:gd name="T23" fmla="*/ 514 h 647"/>
              <a:gd name="T24" fmla="*/ 585 w 785"/>
              <a:gd name="T25" fmla="*/ 538 h 647"/>
              <a:gd name="T26" fmla="*/ 536 w 785"/>
              <a:gd name="T27" fmla="*/ 546 h 647"/>
              <a:gd name="T28" fmla="*/ 469 w 785"/>
              <a:gd name="T29" fmla="*/ 557 h 647"/>
              <a:gd name="T30" fmla="*/ 440 w 785"/>
              <a:gd name="T31" fmla="*/ 536 h 647"/>
              <a:gd name="T32" fmla="*/ 404 w 785"/>
              <a:gd name="T33" fmla="*/ 522 h 647"/>
              <a:gd name="T34" fmla="*/ 394 w 785"/>
              <a:gd name="T35" fmla="*/ 557 h 647"/>
              <a:gd name="T36" fmla="*/ 394 w 785"/>
              <a:gd name="T37" fmla="*/ 616 h 647"/>
              <a:gd name="T38" fmla="*/ 367 w 785"/>
              <a:gd name="T39" fmla="*/ 589 h 647"/>
              <a:gd name="T40" fmla="*/ 331 w 785"/>
              <a:gd name="T41" fmla="*/ 575 h 647"/>
              <a:gd name="T42" fmla="*/ 285 w 785"/>
              <a:gd name="T43" fmla="*/ 560 h 647"/>
              <a:gd name="T44" fmla="*/ 244 w 785"/>
              <a:gd name="T45" fmla="*/ 584 h 647"/>
              <a:gd name="T46" fmla="*/ 278 w 785"/>
              <a:gd name="T47" fmla="*/ 613 h 647"/>
              <a:gd name="T48" fmla="*/ 246 w 785"/>
              <a:gd name="T49" fmla="*/ 625 h 647"/>
              <a:gd name="T50" fmla="*/ 205 w 785"/>
              <a:gd name="T51" fmla="*/ 616 h 647"/>
              <a:gd name="T52" fmla="*/ 176 w 785"/>
              <a:gd name="T53" fmla="*/ 570 h 647"/>
              <a:gd name="T54" fmla="*/ 150 w 785"/>
              <a:gd name="T55" fmla="*/ 548 h 647"/>
              <a:gd name="T56" fmla="*/ 100 w 785"/>
              <a:gd name="T57" fmla="*/ 511 h 647"/>
              <a:gd name="T58" fmla="*/ 53 w 785"/>
              <a:gd name="T59" fmla="*/ 490 h 647"/>
              <a:gd name="T60" fmla="*/ 49 w 785"/>
              <a:gd name="T61" fmla="*/ 437 h 647"/>
              <a:gd name="T62" fmla="*/ 13 w 785"/>
              <a:gd name="T63" fmla="*/ 427 h 647"/>
              <a:gd name="T64" fmla="*/ 22 w 785"/>
              <a:gd name="T65" fmla="*/ 393 h 647"/>
              <a:gd name="T66" fmla="*/ 42 w 785"/>
              <a:gd name="T67" fmla="*/ 359 h 647"/>
              <a:gd name="T68" fmla="*/ 34 w 785"/>
              <a:gd name="T69" fmla="*/ 319 h 647"/>
              <a:gd name="T70" fmla="*/ 41 w 785"/>
              <a:gd name="T71" fmla="*/ 299 h 647"/>
              <a:gd name="T72" fmla="*/ 92 w 785"/>
              <a:gd name="T73" fmla="*/ 273 h 647"/>
              <a:gd name="T74" fmla="*/ 92 w 785"/>
              <a:gd name="T75" fmla="*/ 241 h 647"/>
              <a:gd name="T76" fmla="*/ 58 w 785"/>
              <a:gd name="T77" fmla="*/ 183 h 647"/>
              <a:gd name="T78" fmla="*/ 19 w 785"/>
              <a:gd name="T79" fmla="*/ 154 h 647"/>
              <a:gd name="T80" fmla="*/ 54 w 785"/>
              <a:gd name="T81" fmla="*/ 104 h 647"/>
              <a:gd name="T82" fmla="*/ 92 w 785"/>
              <a:gd name="T83" fmla="*/ 73 h 647"/>
              <a:gd name="T84" fmla="*/ 138 w 785"/>
              <a:gd name="T85" fmla="*/ 48 h 647"/>
              <a:gd name="T86" fmla="*/ 218 w 785"/>
              <a:gd name="T87" fmla="*/ 41 h 647"/>
              <a:gd name="T88" fmla="*/ 247 w 785"/>
              <a:gd name="T89" fmla="*/ 0 h 647"/>
              <a:gd name="T90" fmla="*/ 292 w 785"/>
              <a:gd name="T91" fmla="*/ 12 h 647"/>
              <a:gd name="T92" fmla="*/ 298 w 785"/>
              <a:gd name="T93" fmla="*/ 48 h 647"/>
              <a:gd name="T94" fmla="*/ 312 w 785"/>
              <a:gd name="T95" fmla="*/ 102 h 647"/>
              <a:gd name="T96" fmla="*/ 404 w 785"/>
              <a:gd name="T97" fmla="*/ 104 h 647"/>
              <a:gd name="T98" fmla="*/ 432 w 785"/>
              <a:gd name="T99" fmla="*/ 138 h 647"/>
              <a:gd name="T100" fmla="*/ 427 w 785"/>
              <a:gd name="T101" fmla="*/ 196 h 647"/>
              <a:gd name="T102" fmla="*/ 454 w 785"/>
              <a:gd name="T103" fmla="*/ 241 h 647"/>
              <a:gd name="T104" fmla="*/ 514 w 785"/>
              <a:gd name="T105" fmla="*/ 254 h 647"/>
              <a:gd name="T106" fmla="*/ 582 w 785"/>
              <a:gd name="T107" fmla="*/ 270 h 647"/>
              <a:gd name="T108" fmla="*/ 625 w 785"/>
              <a:gd name="T109" fmla="*/ 294 h 647"/>
              <a:gd name="T110" fmla="*/ 667 w 785"/>
              <a:gd name="T111" fmla="*/ 302 h 647"/>
              <a:gd name="T112" fmla="*/ 677 w 785"/>
              <a:gd name="T113" fmla="*/ 241 h 6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85" h="647">
                <a:moveTo>
                  <a:pt x="677" y="241"/>
                </a:moveTo>
                <a:lnTo>
                  <a:pt x="691" y="234"/>
                </a:lnTo>
                <a:lnTo>
                  <a:pt x="703" y="246"/>
                </a:lnTo>
                <a:lnTo>
                  <a:pt x="727" y="241"/>
                </a:lnTo>
                <a:lnTo>
                  <a:pt x="729" y="249"/>
                </a:lnTo>
                <a:lnTo>
                  <a:pt x="741" y="251"/>
                </a:lnTo>
                <a:lnTo>
                  <a:pt x="741" y="271"/>
                </a:lnTo>
                <a:lnTo>
                  <a:pt x="751" y="268"/>
                </a:lnTo>
                <a:lnTo>
                  <a:pt x="747" y="280"/>
                </a:lnTo>
                <a:lnTo>
                  <a:pt x="763" y="287"/>
                </a:lnTo>
                <a:lnTo>
                  <a:pt x="770" y="278"/>
                </a:lnTo>
                <a:lnTo>
                  <a:pt x="775" y="304"/>
                </a:lnTo>
                <a:lnTo>
                  <a:pt x="785" y="312"/>
                </a:lnTo>
                <a:lnTo>
                  <a:pt x="782" y="321"/>
                </a:lnTo>
                <a:lnTo>
                  <a:pt x="742" y="321"/>
                </a:lnTo>
                <a:lnTo>
                  <a:pt x="744" y="326"/>
                </a:lnTo>
                <a:lnTo>
                  <a:pt x="730" y="333"/>
                </a:lnTo>
                <a:lnTo>
                  <a:pt x="725" y="350"/>
                </a:lnTo>
                <a:lnTo>
                  <a:pt x="720" y="352"/>
                </a:lnTo>
                <a:lnTo>
                  <a:pt x="717" y="343"/>
                </a:lnTo>
                <a:lnTo>
                  <a:pt x="706" y="345"/>
                </a:lnTo>
                <a:lnTo>
                  <a:pt x="700" y="359"/>
                </a:lnTo>
                <a:lnTo>
                  <a:pt x="688" y="362"/>
                </a:lnTo>
                <a:lnTo>
                  <a:pt x="686" y="357"/>
                </a:lnTo>
                <a:lnTo>
                  <a:pt x="679" y="365"/>
                </a:lnTo>
                <a:lnTo>
                  <a:pt x="672" y="362"/>
                </a:lnTo>
                <a:lnTo>
                  <a:pt x="672" y="376"/>
                </a:lnTo>
                <a:lnTo>
                  <a:pt x="683" y="377"/>
                </a:lnTo>
                <a:lnTo>
                  <a:pt x="676" y="388"/>
                </a:lnTo>
                <a:lnTo>
                  <a:pt x="671" y="386"/>
                </a:lnTo>
                <a:lnTo>
                  <a:pt x="666" y="398"/>
                </a:lnTo>
                <a:lnTo>
                  <a:pt x="677" y="400"/>
                </a:lnTo>
                <a:lnTo>
                  <a:pt x="677" y="418"/>
                </a:lnTo>
                <a:lnTo>
                  <a:pt x="693" y="422"/>
                </a:lnTo>
                <a:lnTo>
                  <a:pt x="693" y="432"/>
                </a:lnTo>
                <a:lnTo>
                  <a:pt x="677" y="441"/>
                </a:lnTo>
                <a:lnTo>
                  <a:pt x="679" y="446"/>
                </a:lnTo>
                <a:lnTo>
                  <a:pt x="660" y="442"/>
                </a:lnTo>
                <a:lnTo>
                  <a:pt x="655" y="456"/>
                </a:lnTo>
                <a:lnTo>
                  <a:pt x="645" y="447"/>
                </a:lnTo>
                <a:lnTo>
                  <a:pt x="645" y="459"/>
                </a:lnTo>
                <a:lnTo>
                  <a:pt x="636" y="466"/>
                </a:lnTo>
                <a:lnTo>
                  <a:pt x="648" y="473"/>
                </a:lnTo>
                <a:lnTo>
                  <a:pt x="638" y="476"/>
                </a:lnTo>
                <a:lnTo>
                  <a:pt x="628" y="471"/>
                </a:lnTo>
                <a:lnTo>
                  <a:pt x="621" y="483"/>
                </a:lnTo>
                <a:lnTo>
                  <a:pt x="613" y="485"/>
                </a:lnTo>
                <a:lnTo>
                  <a:pt x="609" y="476"/>
                </a:lnTo>
                <a:lnTo>
                  <a:pt x="614" y="470"/>
                </a:lnTo>
                <a:lnTo>
                  <a:pt x="606" y="456"/>
                </a:lnTo>
                <a:lnTo>
                  <a:pt x="609" y="451"/>
                </a:lnTo>
                <a:lnTo>
                  <a:pt x="604" y="447"/>
                </a:lnTo>
                <a:lnTo>
                  <a:pt x="597" y="452"/>
                </a:lnTo>
                <a:lnTo>
                  <a:pt x="601" y="458"/>
                </a:lnTo>
                <a:lnTo>
                  <a:pt x="582" y="470"/>
                </a:lnTo>
                <a:lnTo>
                  <a:pt x="584" y="482"/>
                </a:lnTo>
                <a:lnTo>
                  <a:pt x="568" y="490"/>
                </a:lnTo>
                <a:lnTo>
                  <a:pt x="573" y="500"/>
                </a:lnTo>
                <a:lnTo>
                  <a:pt x="585" y="497"/>
                </a:lnTo>
                <a:lnTo>
                  <a:pt x="596" y="514"/>
                </a:lnTo>
                <a:lnTo>
                  <a:pt x="587" y="521"/>
                </a:lnTo>
                <a:lnTo>
                  <a:pt x="592" y="528"/>
                </a:lnTo>
                <a:lnTo>
                  <a:pt x="585" y="524"/>
                </a:lnTo>
                <a:lnTo>
                  <a:pt x="573" y="534"/>
                </a:lnTo>
                <a:lnTo>
                  <a:pt x="585" y="538"/>
                </a:lnTo>
                <a:lnTo>
                  <a:pt x="584" y="541"/>
                </a:lnTo>
                <a:lnTo>
                  <a:pt x="556" y="558"/>
                </a:lnTo>
                <a:lnTo>
                  <a:pt x="556" y="552"/>
                </a:lnTo>
                <a:lnTo>
                  <a:pt x="543" y="545"/>
                </a:lnTo>
                <a:lnTo>
                  <a:pt x="536" y="546"/>
                </a:lnTo>
                <a:lnTo>
                  <a:pt x="537" y="552"/>
                </a:lnTo>
                <a:lnTo>
                  <a:pt x="500" y="560"/>
                </a:lnTo>
                <a:lnTo>
                  <a:pt x="485" y="555"/>
                </a:lnTo>
                <a:lnTo>
                  <a:pt x="469" y="567"/>
                </a:lnTo>
                <a:lnTo>
                  <a:pt x="469" y="557"/>
                </a:lnTo>
                <a:lnTo>
                  <a:pt x="457" y="555"/>
                </a:lnTo>
                <a:lnTo>
                  <a:pt x="459" y="541"/>
                </a:lnTo>
                <a:lnTo>
                  <a:pt x="447" y="546"/>
                </a:lnTo>
                <a:lnTo>
                  <a:pt x="449" y="541"/>
                </a:lnTo>
                <a:lnTo>
                  <a:pt x="440" y="536"/>
                </a:lnTo>
                <a:lnTo>
                  <a:pt x="440" y="514"/>
                </a:lnTo>
                <a:lnTo>
                  <a:pt x="445" y="511"/>
                </a:lnTo>
                <a:lnTo>
                  <a:pt x="442" y="505"/>
                </a:lnTo>
                <a:lnTo>
                  <a:pt x="418" y="502"/>
                </a:lnTo>
                <a:lnTo>
                  <a:pt x="404" y="522"/>
                </a:lnTo>
                <a:lnTo>
                  <a:pt x="403" y="517"/>
                </a:lnTo>
                <a:lnTo>
                  <a:pt x="391" y="522"/>
                </a:lnTo>
                <a:lnTo>
                  <a:pt x="391" y="534"/>
                </a:lnTo>
                <a:lnTo>
                  <a:pt x="397" y="541"/>
                </a:lnTo>
                <a:lnTo>
                  <a:pt x="394" y="557"/>
                </a:lnTo>
                <a:lnTo>
                  <a:pt x="403" y="574"/>
                </a:lnTo>
                <a:lnTo>
                  <a:pt x="396" y="577"/>
                </a:lnTo>
                <a:lnTo>
                  <a:pt x="401" y="586"/>
                </a:lnTo>
                <a:lnTo>
                  <a:pt x="396" y="584"/>
                </a:lnTo>
                <a:lnTo>
                  <a:pt x="394" y="616"/>
                </a:lnTo>
                <a:lnTo>
                  <a:pt x="379" y="606"/>
                </a:lnTo>
                <a:lnTo>
                  <a:pt x="375" y="615"/>
                </a:lnTo>
                <a:lnTo>
                  <a:pt x="363" y="608"/>
                </a:lnTo>
                <a:lnTo>
                  <a:pt x="358" y="598"/>
                </a:lnTo>
                <a:lnTo>
                  <a:pt x="367" y="589"/>
                </a:lnTo>
                <a:lnTo>
                  <a:pt x="362" y="577"/>
                </a:lnTo>
                <a:lnTo>
                  <a:pt x="355" y="579"/>
                </a:lnTo>
                <a:lnTo>
                  <a:pt x="353" y="572"/>
                </a:lnTo>
                <a:lnTo>
                  <a:pt x="334" y="582"/>
                </a:lnTo>
                <a:lnTo>
                  <a:pt x="331" y="575"/>
                </a:lnTo>
                <a:lnTo>
                  <a:pt x="319" y="574"/>
                </a:lnTo>
                <a:lnTo>
                  <a:pt x="317" y="581"/>
                </a:lnTo>
                <a:lnTo>
                  <a:pt x="304" y="562"/>
                </a:lnTo>
                <a:lnTo>
                  <a:pt x="290" y="567"/>
                </a:lnTo>
                <a:lnTo>
                  <a:pt x="285" y="560"/>
                </a:lnTo>
                <a:lnTo>
                  <a:pt x="273" y="562"/>
                </a:lnTo>
                <a:lnTo>
                  <a:pt x="259" y="565"/>
                </a:lnTo>
                <a:lnTo>
                  <a:pt x="251" y="577"/>
                </a:lnTo>
                <a:lnTo>
                  <a:pt x="240" y="575"/>
                </a:lnTo>
                <a:lnTo>
                  <a:pt x="244" y="584"/>
                </a:lnTo>
                <a:lnTo>
                  <a:pt x="240" y="593"/>
                </a:lnTo>
                <a:lnTo>
                  <a:pt x="256" y="606"/>
                </a:lnTo>
                <a:lnTo>
                  <a:pt x="264" y="606"/>
                </a:lnTo>
                <a:lnTo>
                  <a:pt x="266" y="613"/>
                </a:lnTo>
                <a:lnTo>
                  <a:pt x="278" y="613"/>
                </a:lnTo>
                <a:lnTo>
                  <a:pt x="280" y="625"/>
                </a:lnTo>
                <a:lnTo>
                  <a:pt x="271" y="632"/>
                </a:lnTo>
                <a:lnTo>
                  <a:pt x="264" y="625"/>
                </a:lnTo>
                <a:lnTo>
                  <a:pt x="256" y="630"/>
                </a:lnTo>
                <a:lnTo>
                  <a:pt x="246" y="625"/>
                </a:lnTo>
                <a:lnTo>
                  <a:pt x="240" y="647"/>
                </a:lnTo>
                <a:lnTo>
                  <a:pt x="225" y="635"/>
                </a:lnTo>
                <a:lnTo>
                  <a:pt x="211" y="639"/>
                </a:lnTo>
                <a:lnTo>
                  <a:pt x="210" y="616"/>
                </a:lnTo>
                <a:lnTo>
                  <a:pt x="205" y="616"/>
                </a:lnTo>
                <a:lnTo>
                  <a:pt x="208" y="589"/>
                </a:lnTo>
                <a:lnTo>
                  <a:pt x="194" y="586"/>
                </a:lnTo>
                <a:lnTo>
                  <a:pt x="191" y="575"/>
                </a:lnTo>
                <a:lnTo>
                  <a:pt x="176" y="581"/>
                </a:lnTo>
                <a:lnTo>
                  <a:pt x="176" y="570"/>
                </a:lnTo>
                <a:lnTo>
                  <a:pt x="167" y="570"/>
                </a:lnTo>
                <a:lnTo>
                  <a:pt x="164" y="558"/>
                </a:lnTo>
                <a:lnTo>
                  <a:pt x="148" y="562"/>
                </a:lnTo>
                <a:lnTo>
                  <a:pt x="145" y="555"/>
                </a:lnTo>
                <a:lnTo>
                  <a:pt x="150" y="548"/>
                </a:lnTo>
                <a:lnTo>
                  <a:pt x="141" y="545"/>
                </a:lnTo>
                <a:lnTo>
                  <a:pt x="145" y="541"/>
                </a:lnTo>
                <a:lnTo>
                  <a:pt x="131" y="529"/>
                </a:lnTo>
                <a:lnTo>
                  <a:pt x="129" y="517"/>
                </a:lnTo>
                <a:lnTo>
                  <a:pt x="100" y="511"/>
                </a:lnTo>
                <a:lnTo>
                  <a:pt x="94" y="490"/>
                </a:lnTo>
                <a:lnTo>
                  <a:pt x="75" y="495"/>
                </a:lnTo>
                <a:lnTo>
                  <a:pt x="66" y="487"/>
                </a:lnTo>
                <a:lnTo>
                  <a:pt x="48" y="507"/>
                </a:lnTo>
                <a:lnTo>
                  <a:pt x="53" y="490"/>
                </a:lnTo>
                <a:lnTo>
                  <a:pt x="46" y="464"/>
                </a:lnTo>
                <a:lnTo>
                  <a:pt x="53" y="458"/>
                </a:lnTo>
                <a:lnTo>
                  <a:pt x="58" y="461"/>
                </a:lnTo>
                <a:lnTo>
                  <a:pt x="59" y="456"/>
                </a:lnTo>
                <a:lnTo>
                  <a:pt x="49" y="437"/>
                </a:lnTo>
                <a:lnTo>
                  <a:pt x="22" y="441"/>
                </a:lnTo>
                <a:lnTo>
                  <a:pt x="24" y="458"/>
                </a:lnTo>
                <a:lnTo>
                  <a:pt x="0" y="452"/>
                </a:lnTo>
                <a:lnTo>
                  <a:pt x="1" y="437"/>
                </a:lnTo>
                <a:lnTo>
                  <a:pt x="13" y="427"/>
                </a:lnTo>
                <a:lnTo>
                  <a:pt x="10" y="423"/>
                </a:lnTo>
                <a:lnTo>
                  <a:pt x="19" y="406"/>
                </a:lnTo>
                <a:lnTo>
                  <a:pt x="13" y="400"/>
                </a:lnTo>
                <a:lnTo>
                  <a:pt x="15" y="391"/>
                </a:lnTo>
                <a:lnTo>
                  <a:pt x="22" y="393"/>
                </a:lnTo>
                <a:lnTo>
                  <a:pt x="22" y="370"/>
                </a:lnTo>
                <a:lnTo>
                  <a:pt x="37" y="364"/>
                </a:lnTo>
                <a:lnTo>
                  <a:pt x="42" y="367"/>
                </a:lnTo>
                <a:lnTo>
                  <a:pt x="46" y="357"/>
                </a:lnTo>
                <a:lnTo>
                  <a:pt x="42" y="359"/>
                </a:lnTo>
                <a:lnTo>
                  <a:pt x="42" y="352"/>
                </a:lnTo>
                <a:lnTo>
                  <a:pt x="53" y="341"/>
                </a:lnTo>
                <a:lnTo>
                  <a:pt x="39" y="326"/>
                </a:lnTo>
                <a:lnTo>
                  <a:pt x="27" y="333"/>
                </a:lnTo>
                <a:lnTo>
                  <a:pt x="34" y="319"/>
                </a:lnTo>
                <a:lnTo>
                  <a:pt x="22" y="326"/>
                </a:lnTo>
                <a:lnTo>
                  <a:pt x="22" y="316"/>
                </a:lnTo>
                <a:lnTo>
                  <a:pt x="39" y="321"/>
                </a:lnTo>
                <a:lnTo>
                  <a:pt x="53" y="316"/>
                </a:lnTo>
                <a:lnTo>
                  <a:pt x="41" y="299"/>
                </a:lnTo>
                <a:lnTo>
                  <a:pt x="46" y="285"/>
                </a:lnTo>
                <a:lnTo>
                  <a:pt x="70" y="285"/>
                </a:lnTo>
                <a:lnTo>
                  <a:pt x="77" y="294"/>
                </a:lnTo>
                <a:lnTo>
                  <a:pt x="94" y="287"/>
                </a:lnTo>
                <a:lnTo>
                  <a:pt x="92" y="273"/>
                </a:lnTo>
                <a:lnTo>
                  <a:pt x="75" y="265"/>
                </a:lnTo>
                <a:lnTo>
                  <a:pt x="85" y="239"/>
                </a:lnTo>
                <a:lnTo>
                  <a:pt x="68" y="229"/>
                </a:lnTo>
                <a:lnTo>
                  <a:pt x="82" y="222"/>
                </a:lnTo>
                <a:lnTo>
                  <a:pt x="92" y="241"/>
                </a:lnTo>
                <a:lnTo>
                  <a:pt x="94" y="217"/>
                </a:lnTo>
                <a:lnTo>
                  <a:pt x="102" y="208"/>
                </a:lnTo>
                <a:lnTo>
                  <a:pt x="75" y="193"/>
                </a:lnTo>
                <a:lnTo>
                  <a:pt x="56" y="191"/>
                </a:lnTo>
                <a:lnTo>
                  <a:pt x="58" y="183"/>
                </a:lnTo>
                <a:lnTo>
                  <a:pt x="49" y="177"/>
                </a:lnTo>
                <a:lnTo>
                  <a:pt x="51" y="166"/>
                </a:lnTo>
                <a:lnTo>
                  <a:pt x="27" y="164"/>
                </a:lnTo>
                <a:lnTo>
                  <a:pt x="27" y="157"/>
                </a:lnTo>
                <a:lnTo>
                  <a:pt x="19" y="154"/>
                </a:lnTo>
                <a:lnTo>
                  <a:pt x="15" y="123"/>
                </a:lnTo>
                <a:lnTo>
                  <a:pt x="37" y="102"/>
                </a:lnTo>
                <a:lnTo>
                  <a:pt x="46" y="102"/>
                </a:lnTo>
                <a:lnTo>
                  <a:pt x="49" y="96"/>
                </a:lnTo>
                <a:lnTo>
                  <a:pt x="54" y="104"/>
                </a:lnTo>
                <a:lnTo>
                  <a:pt x="58" y="96"/>
                </a:lnTo>
                <a:lnTo>
                  <a:pt x="78" y="99"/>
                </a:lnTo>
                <a:lnTo>
                  <a:pt x="75" y="92"/>
                </a:lnTo>
                <a:lnTo>
                  <a:pt x="83" y="90"/>
                </a:lnTo>
                <a:lnTo>
                  <a:pt x="92" y="73"/>
                </a:lnTo>
                <a:lnTo>
                  <a:pt x="100" y="80"/>
                </a:lnTo>
                <a:lnTo>
                  <a:pt x="119" y="70"/>
                </a:lnTo>
                <a:lnTo>
                  <a:pt x="121" y="60"/>
                </a:lnTo>
                <a:lnTo>
                  <a:pt x="131" y="58"/>
                </a:lnTo>
                <a:lnTo>
                  <a:pt x="138" y="48"/>
                </a:lnTo>
                <a:lnTo>
                  <a:pt x="138" y="27"/>
                </a:lnTo>
                <a:lnTo>
                  <a:pt x="159" y="27"/>
                </a:lnTo>
                <a:lnTo>
                  <a:pt x="179" y="43"/>
                </a:lnTo>
                <a:lnTo>
                  <a:pt x="203" y="31"/>
                </a:lnTo>
                <a:lnTo>
                  <a:pt x="218" y="41"/>
                </a:lnTo>
                <a:lnTo>
                  <a:pt x="220" y="31"/>
                </a:lnTo>
                <a:lnTo>
                  <a:pt x="213" y="29"/>
                </a:lnTo>
                <a:lnTo>
                  <a:pt x="213" y="14"/>
                </a:lnTo>
                <a:lnTo>
                  <a:pt x="230" y="3"/>
                </a:lnTo>
                <a:lnTo>
                  <a:pt x="247" y="0"/>
                </a:lnTo>
                <a:lnTo>
                  <a:pt x="261" y="3"/>
                </a:lnTo>
                <a:lnTo>
                  <a:pt x="263" y="10"/>
                </a:lnTo>
                <a:lnTo>
                  <a:pt x="275" y="7"/>
                </a:lnTo>
                <a:lnTo>
                  <a:pt x="281" y="15"/>
                </a:lnTo>
                <a:lnTo>
                  <a:pt x="292" y="12"/>
                </a:lnTo>
                <a:lnTo>
                  <a:pt x="293" y="24"/>
                </a:lnTo>
                <a:lnTo>
                  <a:pt x="285" y="20"/>
                </a:lnTo>
                <a:lnTo>
                  <a:pt x="281" y="31"/>
                </a:lnTo>
                <a:lnTo>
                  <a:pt x="287" y="43"/>
                </a:lnTo>
                <a:lnTo>
                  <a:pt x="298" y="48"/>
                </a:lnTo>
                <a:lnTo>
                  <a:pt x="293" y="56"/>
                </a:lnTo>
                <a:lnTo>
                  <a:pt x="307" y="73"/>
                </a:lnTo>
                <a:lnTo>
                  <a:pt x="305" y="96"/>
                </a:lnTo>
                <a:lnTo>
                  <a:pt x="317" y="97"/>
                </a:lnTo>
                <a:lnTo>
                  <a:pt x="312" y="102"/>
                </a:lnTo>
                <a:lnTo>
                  <a:pt x="331" y="96"/>
                </a:lnTo>
                <a:lnTo>
                  <a:pt x="355" y="107"/>
                </a:lnTo>
                <a:lnTo>
                  <a:pt x="377" y="102"/>
                </a:lnTo>
                <a:lnTo>
                  <a:pt x="384" y="111"/>
                </a:lnTo>
                <a:lnTo>
                  <a:pt x="404" y="104"/>
                </a:lnTo>
                <a:lnTo>
                  <a:pt x="408" y="113"/>
                </a:lnTo>
                <a:lnTo>
                  <a:pt x="425" y="116"/>
                </a:lnTo>
                <a:lnTo>
                  <a:pt x="427" y="133"/>
                </a:lnTo>
                <a:lnTo>
                  <a:pt x="435" y="133"/>
                </a:lnTo>
                <a:lnTo>
                  <a:pt x="432" y="138"/>
                </a:lnTo>
                <a:lnTo>
                  <a:pt x="449" y="154"/>
                </a:lnTo>
                <a:lnTo>
                  <a:pt x="432" y="179"/>
                </a:lnTo>
                <a:lnTo>
                  <a:pt x="423" y="177"/>
                </a:lnTo>
                <a:lnTo>
                  <a:pt x="418" y="188"/>
                </a:lnTo>
                <a:lnTo>
                  <a:pt x="427" y="196"/>
                </a:lnTo>
                <a:lnTo>
                  <a:pt x="437" y="191"/>
                </a:lnTo>
                <a:lnTo>
                  <a:pt x="447" y="200"/>
                </a:lnTo>
                <a:lnTo>
                  <a:pt x="452" y="212"/>
                </a:lnTo>
                <a:lnTo>
                  <a:pt x="444" y="222"/>
                </a:lnTo>
                <a:lnTo>
                  <a:pt x="454" y="241"/>
                </a:lnTo>
                <a:lnTo>
                  <a:pt x="469" y="241"/>
                </a:lnTo>
                <a:lnTo>
                  <a:pt x="478" y="232"/>
                </a:lnTo>
                <a:lnTo>
                  <a:pt x="491" y="242"/>
                </a:lnTo>
                <a:lnTo>
                  <a:pt x="505" y="236"/>
                </a:lnTo>
                <a:lnTo>
                  <a:pt x="514" y="254"/>
                </a:lnTo>
                <a:lnTo>
                  <a:pt x="522" y="254"/>
                </a:lnTo>
                <a:lnTo>
                  <a:pt x="531" y="266"/>
                </a:lnTo>
                <a:lnTo>
                  <a:pt x="566" y="259"/>
                </a:lnTo>
                <a:lnTo>
                  <a:pt x="573" y="271"/>
                </a:lnTo>
                <a:lnTo>
                  <a:pt x="582" y="270"/>
                </a:lnTo>
                <a:lnTo>
                  <a:pt x="592" y="277"/>
                </a:lnTo>
                <a:lnTo>
                  <a:pt x="590" y="285"/>
                </a:lnTo>
                <a:lnTo>
                  <a:pt x="601" y="287"/>
                </a:lnTo>
                <a:lnTo>
                  <a:pt x="602" y="297"/>
                </a:lnTo>
                <a:lnTo>
                  <a:pt x="625" y="294"/>
                </a:lnTo>
                <a:lnTo>
                  <a:pt x="645" y="300"/>
                </a:lnTo>
                <a:lnTo>
                  <a:pt x="650" y="292"/>
                </a:lnTo>
                <a:lnTo>
                  <a:pt x="659" y="299"/>
                </a:lnTo>
                <a:lnTo>
                  <a:pt x="660" y="309"/>
                </a:lnTo>
                <a:lnTo>
                  <a:pt x="667" y="302"/>
                </a:lnTo>
                <a:lnTo>
                  <a:pt x="667" y="292"/>
                </a:lnTo>
                <a:lnTo>
                  <a:pt x="681" y="273"/>
                </a:lnTo>
                <a:lnTo>
                  <a:pt x="679" y="263"/>
                </a:lnTo>
                <a:lnTo>
                  <a:pt x="669" y="265"/>
                </a:lnTo>
                <a:lnTo>
                  <a:pt x="677" y="241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1" name="Freeform 61">
            <a:extLst>
              <a:ext uri="{FF2B5EF4-FFF2-40B4-BE49-F238E27FC236}">
                <a16:creationId xmlns:a16="http://schemas.microsoft.com/office/drawing/2014/main" id="{3DFAD050-0669-4D19-BFDD-ABFE7502457A}"/>
              </a:ext>
            </a:extLst>
          </p:cNvPr>
          <p:cNvSpPr>
            <a:spLocks/>
          </p:cNvSpPr>
          <p:nvPr/>
        </p:nvSpPr>
        <p:spPr bwMode="gray">
          <a:xfrm>
            <a:off x="850669" y="1230832"/>
            <a:ext cx="201254" cy="258401"/>
          </a:xfrm>
          <a:custGeom>
            <a:avLst/>
            <a:gdLst>
              <a:gd name="T0" fmla="*/ 675 w 729"/>
              <a:gd name="T1" fmla="*/ 601 h 936"/>
              <a:gd name="T2" fmla="*/ 642 w 729"/>
              <a:gd name="T3" fmla="*/ 608 h 936"/>
              <a:gd name="T4" fmla="*/ 586 w 729"/>
              <a:gd name="T5" fmla="*/ 622 h 936"/>
              <a:gd name="T6" fmla="*/ 558 w 729"/>
              <a:gd name="T7" fmla="*/ 634 h 936"/>
              <a:gd name="T8" fmla="*/ 526 w 729"/>
              <a:gd name="T9" fmla="*/ 632 h 936"/>
              <a:gd name="T10" fmla="*/ 468 w 729"/>
              <a:gd name="T11" fmla="*/ 658 h 936"/>
              <a:gd name="T12" fmla="*/ 447 w 729"/>
              <a:gd name="T13" fmla="*/ 714 h 936"/>
              <a:gd name="T14" fmla="*/ 459 w 729"/>
              <a:gd name="T15" fmla="*/ 760 h 936"/>
              <a:gd name="T16" fmla="*/ 456 w 729"/>
              <a:gd name="T17" fmla="*/ 823 h 936"/>
              <a:gd name="T18" fmla="*/ 470 w 729"/>
              <a:gd name="T19" fmla="*/ 854 h 936"/>
              <a:gd name="T20" fmla="*/ 490 w 729"/>
              <a:gd name="T21" fmla="*/ 890 h 936"/>
              <a:gd name="T22" fmla="*/ 471 w 729"/>
              <a:gd name="T23" fmla="*/ 936 h 936"/>
              <a:gd name="T24" fmla="*/ 436 w 729"/>
              <a:gd name="T25" fmla="*/ 921 h 936"/>
              <a:gd name="T26" fmla="*/ 403 w 729"/>
              <a:gd name="T27" fmla="*/ 904 h 936"/>
              <a:gd name="T28" fmla="*/ 342 w 729"/>
              <a:gd name="T29" fmla="*/ 893 h 936"/>
              <a:gd name="T30" fmla="*/ 302 w 729"/>
              <a:gd name="T31" fmla="*/ 869 h 936"/>
              <a:gd name="T32" fmla="*/ 255 w 729"/>
              <a:gd name="T33" fmla="*/ 849 h 936"/>
              <a:gd name="T34" fmla="*/ 238 w 729"/>
              <a:gd name="T35" fmla="*/ 823 h 936"/>
              <a:gd name="T36" fmla="*/ 260 w 729"/>
              <a:gd name="T37" fmla="*/ 781 h 936"/>
              <a:gd name="T38" fmla="*/ 236 w 729"/>
              <a:gd name="T39" fmla="*/ 743 h 936"/>
              <a:gd name="T40" fmla="*/ 188 w 729"/>
              <a:gd name="T41" fmla="*/ 729 h 936"/>
              <a:gd name="T42" fmla="*/ 128 w 729"/>
              <a:gd name="T43" fmla="*/ 724 h 936"/>
              <a:gd name="T44" fmla="*/ 109 w 729"/>
              <a:gd name="T45" fmla="*/ 675 h 936"/>
              <a:gd name="T46" fmla="*/ 104 w 729"/>
              <a:gd name="T47" fmla="*/ 651 h 936"/>
              <a:gd name="T48" fmla="*/ 74 w 729"/>
              <a:gd name="T49" fmla="*/ 637 h 936"/>
              <a:gd name="T50" fmla="*/ 33 w 729"/>
              <a:gd name="T51" fmla="*/ 617 h 936"/>
              <a:gd name="T52" fmla="*/ 5 w 729"/>
              <a:gd name="T53" fmla="*/ 553 h 936"/>
              <a:gd name="T54" fmla="*/ 26 w 729"/>
              <a:gd name="T55" fmla="*/ 489 h 936"/>
              <a:gd name="T56" fmla="*/ 28 w 729"/>
              <a:gd name="T57" fmla="*/ 458 h 936"/>
              <a:gd name="T58" fmla="*/ 111 w 729"/>
              <a:gd name="T59" fmla="*/ 442 h 936"/>
              <a:gd name="T60" fmla="*/ 137 w 729"/>
              <a:gd name="T61" fmla="*/ 391 h 936"/>
              <a:gd name="T62" fmla="*/ 123 w 729"/>
              <a:gd name="T63" fmla="*/ 340 h 936"/>
              <a:gd name="T64" fmla="*/ 140 w 729"/>
              <a:gd name="T65" fmla="*/ 301 h 936"/>
              <a:gd name="T66" fmla="*/ 121 w 729"/>
              <a:gd name="T67" fmla="*/ 246 h 936"/>
              <a:gd name="T68" fmla="*/ 98 w 729"/>
              <a:gd name="T69" fmla="*/ 193 h 936"/>
              <a:gd name="T70" fmla="*/ 62 w 729"/>
              <a:gd name="T71" fmla="*/ 149 h 936"/>
              <a:gd name="T72" fmla="*/ 86 w 729"/>
              <a:gd name="T73" fmla="*/ 91 h 936"/>
              <a:gd name="T74" fmla="*/ 144 w 729"/>
              <a:gd name="T75" fmla="*/ 67 h 936"/>
              <a:gd name="T76" fmla="*/ 195 w 729"/>
              <a:gd name="T77" fmla="*/ 68 h 936"/>
              <a:gd name="T78" fmla="*/ 243 w 729"/>
              <a:gd name="T79" fmla="*/ 46 h 936"/>
              <a:gd name="T80" fmla="*/ 277 w 729"/>
              <a:gd name="T81" fmla="*/ 2 h 936"/>
              <a:gd name="T82" fmla="*/ 302 w 729"/>
              <a:gd name="T83" fmla="*/ 27 h 936"/>
              <a:gd name="T84" fmla="*/ 342 w 729"/>
              <a:gd name="T85" fmla="*/ 56 h 936"/>
              <a:gd name="T86" fmla="*/ 417 w 729"/>
              <a:gd name="T87" fmla="*/ 70 h 936"/>
              <a:gd name="T88" fmla="*/ 449 w 729"/>
              <a:gd name="T89" fmla="*/ 77 h 936"/>
              <a:gd name="T90" fmla="*/ 444 w 729"/>
              <a:gd name="T91" fmla="*/ 120 h 936"/>
              <a:gd name="T92" fmla="*/ 454 w 729"/>
              <a:gd name="T93" fmla="*/ 179 h 936"/>
              <a:gd name="T94" fmla="*/ 442 w 729"/>
              <a:gd name="T95" fmla="*/ 222 h 936"/>
              <a:gd name="T96" fmla="*/ 454 w 729"/>
              <a:gd name="T97" fmla="*/ 225 h 936"/>
              <a:gd name="T98" fmla="*/ 482 w 729"/>
              <a:gd name="T99" fmla="*/ 246 h 936"/>
              <a:gd name="T100" fmla="*/ 470 w 729"/>
              <a:gd name="T101" fmla="*/ 297 h 936"/>
              <a:gd name="T102" fmla="*/ 477 w 729"/>
              <a:gd name="T103" fmla="*/ 357 h 936"/>
              <a:gd name="T104" fmla="*/ 471 w 729"/>
              <a:gd name="T105" fmla="*/ 413 h 936"/>
              <a:gd name="T106" fmla="*/ 528 w 729"/>
              <a:gd name="T107" fmla="*/ 442 h 936"/>
              <a:gd name="T108" fmla="*/ 562 w 729"/>
              <a:gd name="T109" fmla="*/ 466 h 936"/>
              <a:gd name="T110" fmla="*/ 630 w 729"/>
              <a:gd name="T111" fmla="*/ 470 h 936"/>
              <a:gd name="T112" fmla="*/ 686 w 729"/>
              <a:gd name="T113" fmla="*/ 497 h 936"/>
              <a:gd name="T114" fmla="*/ 717 w 729"/>
              <a:gd name="T115" fmla="*/ 507 h 936"/>
              <a:gd name="T116" fmla="*/ 719 w 729"/>
              <a:gd name="T117" fmla="*/ 565 h 936"/>
              <a:gd name="T118" fmla="*/ 693 w 729"/>
              <a:gd name="T119" fmla="*/ 610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29" h="936">
                <a:moveTo>
                  <a:pt x="693" y="610"/>
                </a:moveTo>
                <a:lnTo>
                  <a:pt x="686" y="615"/>
                </a:lnTo>
                <a:lnTo>
                  <a:pt x="683" y="603"/>
                </a:lnTo>
                <a:lnTo>
                  <a:pt x="675" y="601"/>
                </a:lnTo>
                <a:lnTo>
                  <a:pt x="664" y="615"/>
                </a:lnTo>
                <a:lnTo>
                  <a:pt x="651" y="611"/>
                </a:lnTo>
                <a:lnTo>
                  <a:pt x="649" y="603"/>
                </a:lnTo>
                <a:lnTo>
                  <a:pt x="642" y="608"/>
                </a:lnTo>
                <a:lnTo>
                  <a:pt x="635" y="596"/>
                </a:lnTo>
                <a:lnTo>
                  <a:pt x="616" y="613"/>
                </a:lnTo>
                <a:lnTo>
                  <a:pt x="593" y="608"/>
                </a:lnTo>
                <a:lnTo>
                  <a:pt x="586" y="622"/>
                </a:lnTo>
                <a:lnTo>
                  <a:pt x="570" y="632"/>
                </a:lnTo>
                <a:lnTo>
                  <a:pt x="576" y="623"/>
                </a:lnTo>
                <a:lnTo>
                  <a:pt x="564" y="625"/>
                </a:lnTo>
                <a:lnTo>
                  <a:pt x="558" y="634"/>
                </a:lnTo>
                <a:lnTo>
                  <a:pt x="543" y="634"/>
                </a:lnTo>
                <a:lnTo>
                  <a:pt x="536" y="641"/>
                </a:lnTo>
                <a:lnTo>
                  <a:pt x="538" y="635"/>
                </a:lnTo>
                <a:lnTo>
                  <a:pt x="526" y="632"/>
                </a:lnTo>
                <a:lnTo>
                  <a:pt x="521" y="646"/>
                </a:lnTo>
                <a:lnTo>
                  <a:pt x="497" y="646"/>
                </a:lnTo>
                <a:lnTo>
                  <a:pt x="485" y="656"/>
                </a:lnTo>
                <a:lnTo>
                  <a:pt x="468" y="658"/>
                </a:lnTo>
                <a:lnTo>
                  <a:pt x="458" y="671"/>
                </a:lnTo>
                <a:lnTo>
                  <a:pt x="461" y="692"/>
                </a:lnTo>
                <a:lnTo>
                  <a:pt x="446" y="702"/>
                </a:lnTo>
                <a:lnTo>
                  <a:pt x="447" y="714"/>
                </a:lnTo>
                <a:lnTo>
                  <a:pt x="459" y="721"/>
                </a:lnTo>
                <a:lnTo>
                  <a:pt x="453" y="738"/>
                </a:lnTo>
                <a:lnTo>
                  <a:pt x="459" y="746"/>
                </a:lnTo>
                <a:lnTo>
                  <a:pt x="459" y="760"/>
                </a:lnTo>
                <a:lnTo>
                  <a:pt x="447" y="765"/>
                </a:lnTo>
                <a:lnTo>
                  <a:pt x="463" y="801"/>
                </a:lnTo>
                <a:lnTo>
                  <a:pt x="465" y="813"/>
                </a:lnTo>
                <a:lnTo>
                  <a:pt x="456" y="823"/>
                </a:lnTo>
                <a:lnTo>
                  <a:pt x="468" y="827"/>
                </a:lnTo>
                <a:lnTo>
                  <a:pt x="463" y="845"/>
                </a:lnTo>
                <a:lnTo>
                  <a:pt x="477" y="849"/>
                </a:lnTo>
                <a:lnTo>
                  <a:pt x="470" y="854"/>
                </a:lnTo>
                <a:lnTo>
                  <a:pt x="473" y="863"/>
                </a:lnTo>
                <a:lnTo>
                  <a:pt x="488" y="868"/>
                </a:lnTo>
                <a:lnTo>
                  <a:pt x="480" y="892"/>
                </a:lnTo>
                <a:lnTo>
                  <a:pt x="490" y="890"/>
                </a:lnTo>
                <a:lnTo>
                  <a:pt x="492" y="900"/>
                </a:lnTo>
                <a:lnTo>
                  <a:pt x="478" y="919"/>
                </a:lnTo>
                <a:lnTo>
                  <a:pt x="478" y="929"/>
                </a:lnTo>
                <a:lnTo>
                  <a:pt x="471" y="936"/>
                </a:lnTo>
                <a:lnTo>
                  <a:pt x="470" y="926"/>
                </a:lnTo>
                <a:lnTo>
                  <a:pt x="461" y="919"/>
                </a:lnTo>
                <a:lnTo>
                  <a:pt x="456" y="927"/>
                </a:lnTo>
                <a:lnTo>
                  <a:pt x="436" y="921"/>
                </a:lnTo>
                <a:lnTo>
                  <a:pt x="413" y="924"/>
                </a:lnTo>
                <a:lnTo>
                  <a:pt x="412" y="914"/>
                </a:lnTo>
                <a:lnTo>
                  <a:pt x="401" y="912"/>
                </a:lnTo>
                <a:lnTo>
                  <a:pt x="403" y="904"/>
                </a:lnTo>
                <a:lnTo>
                  <a:pt x="393" y="897"/>
                </a:lnTo>
                <a:lnTo>
                  <a:pt x="384" y="898"/>
                </a:lnTo>
                <a:lnTo>
                  <a:pt x="377" y="886"/>
                </a:lnTo>
                <a:lnTo>
                  <a:pt x="342" y="893"/>
                </a:lnTo>
                <a:lnTo>
                  <a:pt x="333" y="881"/>
                </a:lnTo>
                <a:lnTo>
                  <a:pt x="325" y="881"/>
                </a:lnTo>
                <a:lnTo>
                  <a:pt x="316" y="863"/>
                </a:lnTo>
                <a:lnTo>
                  <a:pt x="302" y="869"/>
                </a:lnTo>
                <a:lnTo>
                  <a:pt x="289" y="859"/>
                </a:lnTo>
                <a:lnTo>
                  <a:pt x="280" y="868"/>
                </a:lnTo>
                <a:lnTo>
                  <a:pt x="265" y="868"/>
                </a:lnTo>
                <a:lnTo>
                  <a:pt x="255" y="849"/>
                </a:lnTo>
                <a:lnTo>
                  <a:pt x="263" y="839"/>
                </a:lnTo>
                <a:lnTo>
                  <a:pt x="258" y="827"/>
                </a:lnTo>
                <a:lnTo>
                  <a:pt x="248" y="818"/>
                </a:lnTo>
                <a:lnTo>
                  <a:pt x="238" y="823"/>
                </a:lnTo>
                <a:lnTo>
                  <a:pt x="229" y="815"/>
                </a:lnTo>
                <a:lnTo>
                  <a:pt x="234" y="804"/>
                </a:lnTo>
                <a:lnTo>
                  <a:pt x="243" y="806"/>
                </a:lnTo>
                <a:lnTo>
                  <a:pt x="260" y="781"/>
                </a:lnTo>
                <a:lnTo>
                  <a:pt x="243" y="765"/>
                </a:lnTo>
                <a:lnTo>
                  <a:pt x="246" y="760"/>
                </a:lnTo>
                <a:lnTo>
                  <a:pt x="238" y="760"/>
                </a:lnTo>
                <a:lnTo>
                  <a:pt x="236" y="743"/>
                </a:lnTo>
                <a:lnTo>
                  <a:pt x="219" y="740"/>
                </a:lnTo>
                <a:lnTo>
                  <a:pt x="215" y="731"/>
                </a:lnTo>
                <a:lnTo>
                  <a:pt x="195" y="738"/>
                </a:lnTo>
                <a:lnTo>
                  <a:pt x="188" y="729"/>
                </a:lnTo>
                <a:lnTo>
                  <a:pt x="166" y="734"/>
                </a:lnTo>
                <a:lnTo>
                  <a:pt x="142" y="723"/>
                </a:lnTo>
                <a:lnTo>
                  <a:pt x="123" y="729"/>
                </a:lnTo>
                <a:lnTo>
                  <a:pt x="128" y="724"/>
                </a:lnTo>
                <a:lnTo>
                  <a:pt x="116" y="723"/>
                </a:lnTo>
                <a:lnTo>
                  <a:pt x="118" y="700"/>
                </a:lnTo>
                <a:lnTo>
                  <a:pt x="104" y="683"/>
                </a:lnTo>
                <a:lnTo>
                  <a:pt x="109" y="675"/>
                </a:lnTo>
                <a:lnTo>
                  <a:pt x="98" y="670"/>
                </a:lnTo>
                <a:lnTo>
                  <a:pt x="92" y="658"/>
                </a:lnTo>
                <a:lnTo>
                  <a:pt x="96" y="647"/>
                </a:lnTo>
                <a:lnTo>
                  <a:pt x="104" y="651"/>
                </a:lnTo>
                <a:lnTo>
                  <a:pt x="103" y="639"/>
                </a:lnTo>
                <a:lnTo>
                  <a:pt x="92" y="642"/>
                </a:lnTo>
                <a:lnTo>
                  <a:pt x="86" y="634"/>
                </a:lnTo>
                <a:lnTo>
                  <a:pt x="74" y="637"/>
                </a:lnTo>
                <a:lnTo>
                  <a:pt x="72" y="630"/>
                </a:lnTo>
                <a:lnTo>
                  <a:pt x="58" y="627"/>
                </a:lnTo>
                <a:lnTo>
                  <a:pt x="41" y="630"/>
                </a:lnTo>
                <a:lnTo>
                  <a:pt x="33" y="617"/>
                </a:lnTo>
                <a:lnTo>
                  <a:pt x="31" y="600"/>
                </a:lnTo>
                <a:lnTo>
                  <a:pt x="21" y="577"/>
                </a:lnTo>
                <a:lnTo>
                  <a:pt x="10" y="574"/>
                </a:lnTo>
                <a:lnTo>
                  <a:pt x="5" y="553"/>
                </a:lnTo>
                <a:lnTo>
                  <a:pt x="7" y="538"/>
                </a:lnTo>
                <a:lnTo>
                  <a:pt x="26" y="519"/>
                </a:lnTo>
                <a:lnTo>
                  <a:pt x="16" y="497"/>
                </a:lnTo>
                <a:lnTo>
                  <a:pt x="26" y="489"/>
                </a:lnTo>
                <a:lnTo>
                  <a:pt x="9" y="482"/>
                </a:lnTo>
                <a:lnTo>
                  <a:pt x="0" y="468"/>
                </a:lnTo>
                <a:lnTo>
                  <a:pt x="19" y="466"/>
                </a:lnTo>
                <a:lnTo>
                  <a:pt x="28" y="458"/>
                </a:lnTo>
                <a:lnTo>
                  <a:pt x="24" y="451"/>
                </a:lnTo>
                <a:lnTo>
                  <a:pt x="38" y="448"/>
                </a:lnTo>
                <a:lnTo>
                  <a:pt x="74" y="448"/>
                </a:lnTo>
                <a:lnTo>
                  <a:pt x="111" y="442"/>
                </a:lnTo>
                <a:lnTo>
                  <a:pt x="113" y="430"/>
                </a:lnTo>
                <a:lnTo>
                  <a:pt x="104" y="422"/>
                </a:lnTo>
                <a:lnTo>
                  <a:pt x="133" y="408"/>
                </a:lnTo>
                <a:lnTo>
                  <a:pt x="137" y="391"/>
                </a:lnTo>
                <a:lnTo>
                  <a:pt x="127" y="388"/>
                </a:lnTo>
                <a:lnTo>
                  <a:pt x="125" y="379"/>
                </a:lnTo>
                <a:lnTo>
                  <a:pt x="144" y="366"/>
                </a:lnTo>
                <a:lnTo>
                  <a:pt x="123" y="340"/>
                </a:lnTo>
                <a:lnTo>
                  <a:pt x="130" y="330"/>
                </a:lnTo>
                <a:lnTo>
                  <a:pt x="115" y="316"/>
                </a:lnTo>
                <a:lnTo>
                  <a:pt x="135" y="311"/>
                </a:lnTo>
                <a:lnTo>
                  <a:pt x="140" y="301"/>
                </a:lnTo>
                <a:lnTo>
                  <a:pt x="123" y="294"/>
                </a:lnTo>
                <a:lnTo>
                  <a:pt x="101" y="263"/>
                </a:lnTo>
                <a:lnTo>
                  <a:pt x="104" y="246"/>
                </a:lnTo>
                <a:lnTo>
                  <a:pt x="121" y="246"/>
                </a:lnTo>
                <a:lnTo>
                  <a:pt x="101" y="214"/>
                </a:lnTo>
                <a:lnTo>
                  <a:pt x="111" y="190"/>
                </a:lnTo>
                <a:lnTo>
                  <a:pt x="96" y="195"/>
                </a:lnTo>
                <a:lnTo>
                  <a:pt x="98" y="193"/>
                </a:lnTo>
                <a:lnTo>
                  <a:pt x="92" y="188"/>
                </a:lnTo>
                <a:lnTo>
                  <a:pt x="74" y="157"/>
                </a:lnTo>
                <a:lnTo>
                  <a:pt x="70" y="149"/>
                </a:lnTo>
                <a:lnTo>
                  <a:pt x="62" y="149"/>
                </a:lnTo>
                <a:lnTo>
                  <a:pt x="51" y="118"/>
                </a:lnTo>
                <a:lnTo>
                  <a:pt x="53" y="92"/>
                </a:lnTo>
                <a:lnTo>
                  <a:pt x="80" y="85"/>
                </a:lnTo>
                <a:lnTo>
                  <a:pt x="86" y="91"/>
                </a:lnTo>
                <a:lnTo>
                  <a:pt x="101" y="87"/>
                </a:lnTo>
                <a:lnTo>
                  <a:pt x="116" y="60"/>
                </a:lnTo>
                <a:lnTo>
                  <a:pt x="140" y="58"/>
                </a:lnTo>
                <a:lnTo>
                  <a:pt x="144" y="67"/>
                </a:lnTo>
                <a:lnTo>
                  <a:pt x="159" y="62"/>
                </a:lnTo>
                <a:lnTo>
                  <a:pt x="176" y="65"/>
                </a:lnTo>
                <a:lnTo>
                  <a:pt x="181" y="73"/>
                </a:lnTo>
                <a:lnTo>
                  <a:pt x="195" y="68"/>
                </a:lnTo>
                <a:lnTo>
                  <a:pt x="197" y="75"/>
                </a:lnTo>
                <a:lnTo>
                  <a:pt x="202" y="73"/>
                </a:lnTo>
                <a:lnTo>
                  <a:pt x="226" y="62"/>
                </a:lnTo>
                <a:lnTo>
                  <a:pt x="243" y="46"/>
                </a:lnTo>
                <a:lnTo>
                  <a:pt x="253" y="44"/>
                </a:lnTo>
                <a:lnTo>
                  <a:pt x="253" y="15"/>
                </a:lnTo>
                <a:lnTo>
                  <a:pt x="265" y="19"/>
                </a:lnTo>
                <a:lnTo>
                  <a:pt x="277" y="2"/>
                </a:lnTo>
                <a:lnTo>
                  <a:pt x="287" y="0"/>
                </a:lnTo>
                <a:lnTo>
                  <a:pt x="285" y="12"/>
                </a:lnTo>
                <a:lnTo>
                  <a:pt x="297" y="14"/>
                </a:lnTo>
                <a:lnTo>
                  <a:pt x="302" y="27"/>
                </a:lnTo>
                <a:lnTo>
                  <a:pt x="316" y="22"/>
                </a:lnTo>
                <a:lnTo>
                  <a:pt x="328" y="34"/>
                </a:lnTo>
                <a:lnTo>
                  <a:pt x="343" y="36"/>
                </a:lnTo>
                <a:lnTo>
                  <a:pt x="342" y="56"/>
                </a:lnTo>
                <a:lnTo>
                  <a:pt x="352" y="56"/>
                </a:lnTo>
                <a:lnTo>
                  <a:pt x="381" y="70"/>
                </a:lnTo>
                <a:lnTo>
                  <a:pt x="393" y="63"/>
                </a:lnTo>
                <a:lnTo>
                  <a:pt x="417" y="70"/>
                </a:lnTo>
                <a:lnTo>
                  <a:pt x="420" y="62"/>
                </a:lnTo>
                <a:lnTo>
                  <a:pt x="420" y="80"/>
                </a:lnTo>
                <a:lnTo>
                  <a:pt x="439" y="68"/>
                </a:lnTo>
                <a:lnTo>
                  <a:pt x="449" y="77"/>
                </a:lnTo>
                <a:lnTo>
                  <a:pt x="458" y="101"/>
                </a:lnTo>
                <a:lnTo>
                  <a:pt x="454" y="108"/>
                </a:lnTo>
                <a:lnTo>
                  <a:pt x="447" y="108"/>
                </a:lnTo>
                <a:lnTo>
                  <a:pt x="444" y="120"/>
                </a:lnTo>
                <a:lnTo>
                  <a:pt x="447" y="130"/>
                </a:lnTo>
                <a:lnTo>
                  <a:pt x="442" y="138"/>
                </a:lnTo>
                <a:lnTo>
                  <a:pt x="453" y="152"/>
                </a:lnTo>
                <a:lnTo>
                  <a:pt x="454" y="179"/>
                </a:lnTo>
                <a:lnTo>
                  <a:pt x="436" y="181"/>
                </a:lnTo>
                <a:lnTo>
                  <a:pt x="439" y="203"/>
                </a:lnTo>
                <a:lnTo>
                  <a:pt x="429" y="225"/>
                </a:lnTo>
                <a:lnTo>
                  <a:pt x="442" y="222"/>
                </a:lnTo>
                <a:lnTo>
                  <a:pt x="437" y="231"/>
                </a:lnTo>
                <a:lnTo>
                  <a:pt x="441" y="239"/>
                </a:lnTo>
                <a:lnTo>
                  <a:pt x="451" y="237"/>
                </a:lnTo>
                <a:lnTo>
                  <a:pt x="454" y="225"/>
                </a:lnTo>
                <a:lnTo>
                  <a:pt x="465" y="243"/>
                </a:lnTo>
                <a:lnTo>
                  <a:pt x="482" y="237"/>
                </a:lnTo>
                <a:lnTo>
                  <a:pt x="475" y="244"/>
                </a:lnTo>
                <a:lnTo>
                  <a:pt x="482" y="246"/>
                </a:lnTo>
                <a:lnTo>
                  <a:pt x="468" y="273"/>
                </a:lnTo>
                <a:lnTo>
                  <a:pt x="475" y="278"/>
                </a:lnTo>
                <a:lnTo>
                  <a:pt x="477" y="290"/>
                </a:lnTo>
                <a:lnTo>
                  <a:pt x="470" y="297"/>
                </a:lnTo>
                <a:lnTo>
                  <a:pt x="477" y="306"/>
                </a:lnTo>
                <a:lnTo>
                  <a:pt x="466" y="328"/>
                </a:lnTo>
                <a:lnTo>
                  <a:pt x="461" y="348"/>
                </a:lnTo>
                <a:lnTo>
                  <a:pt x="477" y="357"/>
                </a:lnTo>
                <a:lnTo>
                  <a:pt x="463" y="366"/>
                </a:lnTo>
                <a:lnTo>
                  <a:pt x="463" y="378"/>
                </a:lnTo>
                <a:lnTo>
                  <a:pt x="454" y="384"/>
                </a:lnTo>
                <a:lnTo>
                  <a:pt x="471" y="413"/>
                </a:lnTo>
                <a:lnTo>
                  <a:pt x="483" y="418"/>
                </a:lnTo>
                <a:lnTo>
                  <a:pt x="495" y="437"/>
                </a:lnTo>
                <a:lnTo>
                  <a:pt x="516" y="451"/>
                </a:lnTo>
                <a:lnTo>
                  <a:pt x="528" y="442"/>
                </a:lnTo>
                <a:lnTo>
                  <a:pt x="533" y="453"/>
                </a:lnTo>
                <a:lnTo>
                  <a:pt x="546" y="458"/>
                </a:lnTo>
                <a:lnTo>
                  <a:pt x="546" y="465"/>
                </a:lnTo>
                <a:lnTo>
                  <a:pt x="562" y="466"/>
                </a:lnTo>
                <a:lnTo>
                  <a:pt x="581" y="451"/>
                </a:lnTo>
                <a:lnTo>
                  <a:pt x="606" y="461"/>
                </a:lnTo>
                <a:lnTo>
                  <a:pt x="611" y="471"/>
                </a:lnTo>
                <a:lnTo>
                  <a:pt x="630" y="470"/>
                </a:lnTo>
                <a:lnTo>
                  <a:pt x="634" y="483"/>
                </a:lnTo>
                <a:lnTo>
                  <a:pt x="663" y="482"/>
                </a:lnTo>
                <a:lnTo>
                  <a:pt x="668" y="497"/>
                </a:lnTo>
                <a:lnTo>
                  <a:pt x="686" y="497"/>
                </a:lnTo>
                <a:lnTo>
                  <a:pt x="686" y="511"/>
                </a:lnTo>
                <a:lnTo>
                  <a:pt x="697" y="511"/>
                </a:lnTo>
                <a:lnTo>
                  <a:pt x="707" y="504"/>
                </a:lnTo>
                <a:lnTo>
                  <a:pt x="717" y="507"/>
                </a:lnTo>
                <a:lnTo>
                  <a:pt x="717" y="514"/>
                </a:lnTo>
                <a:lnTo>
                  <a:pt x="710" y="516"/>
                </a:lnTo>
                <a:lnTo>
                  <a:pt x="724" y="547"/>
                </a:lnTo>
                <a:lnTo>
                  <a:pt x="719" y="565"/>
                </a:lnTo>
                <a:lnTo>
                  <a:pt x="729" y="577"/>
                </a:lnTo>
                <a:lnTo>
                  <a:pt x="721" y="581"/>
                </a:lnTo>
                <a:lnTo>
                  <a:pt x="721" y="591"/>
                </a:lnTo>
                <a:lnTo>
                  <a:pt x="693" y="610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2" name="Freeform 62">
            <a:extLst>
              <a:ext uri="{FF2B5EF4-FFF2-40B4-BE49-F238E27FC236}">
                <a16:creationId xmlns:a16="http://schemas.microsoft.com/office/drawing/2014/main" id="{EE1D5A7E-B6A3-4D41-BEBF-2E490139AB26}"/>
              </a:ext>
            </a:extLst>
          </p:cNvPr>
          <p:cNvSpPr>
            <a:spLocks/>
          </p:cNvSpPr>
          <p:nvPr/>
        </p:nvSpPr>
        <p:spPr bwMode="gray">
          <a:xfrm>
            <a:off x="955299" y="1395370"/>
            <a:ext cx="242389" cy="188279"/>
          </a:xfrm>
          <a:custGeom>
            <a:avLst/>
            <a:gdLst>
              <a:gd name="T0" fmla="*/ 342 w 878"/>
              <a:gd name="T1" fmla="*/ 48 h 682"/>
              <a:gd name="T2" fmla="*/ 360 w 878"/>
              <a:gd name="T3" fmla="*/ 99 h 682"/>
              <a:gd name="T4" fmla="*/ 377 w 878"/>
              <a:gd name="T5" fmla="*/ 121 h 682"/>
              <a:gd name="T6" fmla="*/ 415 w 878"/>
              <a:gd name="T7" fmla="*/ 96 h 682"/>
              <a:gd name="T8" fmla="*/ 451 w 878"/>
              <a:gd name="T9" fmla="*/ 116 h 682"/>
              <a:gd name="T10" fmla="*/ 512 w 878"/>
              <a:gd name="T11" fmla="*/ 133 h 682"/>
              <a:gd name="T12" fmla="*/ 572 w 878"/>
              <a:gd name="T13" fmla="*/ 113 h 682"/>
              <a:gd name="T14" fmla="*/ 587 w 878"/>
              <a:gd name="T15" fmla="*/ 109 h 682"/>
              <a:gd name="T16" fmla="*/ 606 w 878"/>
              <a:gd name="T17" fmla="*/ 75 h 682"/>
              <a:gd name="T18" fmla="*/ 657 w 878"/>
              <a:gd name="T19" fmla="*/ 48 h 682"/>
              <a:gd name="T20" fmla="*/ 750 w 878"/>
              <a:gd name="T21" fmla="*/ 34 h 682"/>
              <a:gd name="T22" fmla="*/ 777 w 878"/>
              <a:gd name="T23" fmla="*/ 27 h 682"/>
              <a:gd name="T24" fmla="*/ 854 w 878"/>
              <a:gd name="T25" fmla="*/ 77 h 682"/>
              <a:gd name="T26" fmla="*/ 878 w 878"/>
              <a:gd name="T27" fmla="*/ 150 h 682"/>
              <a:gd name="T28" fmla="*/ 855 w 878"/>
              <a:gd name="T29" fmla="*/ 275 h 682"/>
              <a:gd name="T30" fmla="*/ 803 w 878"/>
              <a:gd name="T31" fmla="*/ 357 h 682"/>
              <a:gd name="T32" fmla="*/ 763 w 878"/>
              <a:gd name="T33" fmla="*/ 287 h 682"/>
              <a:gd name="T34" fmla="*/ 731 w 878"/>
              <a:gd name="T35" fmla="*/ 263 h 682"/>
              <a:gd name="T36" fmla="*/ 678 w 878"/>
              <a:gd name="T37" fmla="*/ 261 h 682"/>
              <a:gd name="T38" fmla="*/ 685 w 878"/>
              <a:gd name="T39" fmla="*/ 292 h 682"/>
              <a:gd name="T40" fmla="*/ 673 w 878"/>
              <a:gd name="T41" fmla="*/ 333 h 682"/>
              <a:gd name="T42" fmla="*/ 620 w 878"/>
              <a:gd name="T43" fmla="*/ 374 h 682"/>
              <a:gd name="T44" fmla="*/ 570 w 878"/>
              <a:gd name="T45" fmla="*/ 407 h 682"/>
              <a:gd name="T46" fmla="*/ 505 w 878"/>
              <a:gd name="T47" fmla="*/ 415 h 682"/>
              <a:gd name="T48" fmla="*/ 465 w 878"/>
              <a:gd name="T49" fmla="*/ 451 h 682"/>
              <a:gd name="T50" fmla="*/ 412 w 878"/>
              <a:gd name="T51" fmla="*/ 475 h 682"/>
              <a:gd name="T52" fmla="*/ 384 w 878"/>
              <a:gd name="T53" fmla="*/ 497 h 682"/>
              <a:gd name="T54" fmla="*/ 331 w 878"/>
              <a:gd name="T55" fmla="*/ 523 h 682"/>
              <a:gd name="T56" fmla="*/ 268 w 878"/>
              <a:gd name="T57" fmla="*/ 560 h 682"/>
              <a:gd name="T58" fmla="*/ 214 w 878"/>
              <a:gd name="T59" fmla="*/ 571 h 682"/>
              <a:gd name="T60" fmla="*/ 154 w 878"/>
              <a:gd name="T61" fmla="*/ 615 h 682"/>
              <a:gd name="T62" fmla="*/ 137 w 878"/>
              <a:gd name="T63" fmla="*/ 682 h 682"/>
              <a:gd name="T64" fmla="*/ 109 w 878"/>
              <a:gd name="T65" fmla="*/ 644 h 682"/>
              <a:gd name="T66" fmla="*/ 68 w 878"/>
              <a:gd name="T67" fmla="*/ 618 h 682"/>
              <a:gd name="T68" fmla="*/ 34 w 878"/>
              <a:gd name="T69" fmla="*/ 588 h 682"/>
              <a:gd name="T70" fmla="*/ 5 w 878"/>
              <a:gd name="T71" fmla="*/ 565 h 682"/>
              <a:gd name="T72" fmla="*/ 17 w 878"/>
              <a:gd name="T73" fmla="*/ 528 h 682"/>
              <a:gd name="T74" fmla="*/ 33 w 878"/>
              <a:gd name="T75" fmla="*/ 489 h 682"/>
              <a:gd name="T76" fmla="*/ 46 w 878"/>
              <a:gd name="T77" fmla="*/ 501 h 682"/>
              <a:gd name="T78" fmla="*/ 70 w 878"/>
              <a:gd name="T79" fmla="*/ 507 h 682"/>
              <a:gd name="T80" fmla="*/ 87 w 878"/>
              <a:gd name="T81" fmla="*/ 487 h 682"/>
              <a:gd name="T82" fmla="*/ 125 w 878"/>
              <a:gd name="T83" fmla="*/ 453 h 682"/>
              <a:gd name="T84" fmla="*/ 108 w 878"/>
              <a:gd name="T85" fmla="*/ 419 h 682"/>
              <a:gd name="T86" fmla="*/ 118 w 878"/>
              <a:gd name="T87" fmla="*/ 388 h 682"/>
              <a:gd name="T88" fmla="*/ 152 w 878"/>
              <a:gd name="T89" fmla="*/ 383 h 682"/>
              <a:gd name="T90" fmla="*/ 214 w 878"/>
              <a:gd name="T91" fmla="*/ 352 h 682"/>
              <a:gd name="T92" fmla="*/ 179 w 878"/>
              <a:gd name="T93" fmla="*/ 311 h 682"/>
              <a:gd name="T94" fmla="*/ 159 w 878"/>
              <a:gd name="T95" fmla="*/ 272 h 682"/>
              <a:gd name="T96" fmla="*/ 91 w 878"/>
              <a:gd name="T97" fmla="*/ 258 h 682"/>
              <a:gd name="T98" fmla="*/ 86 w 878"/>
              <a:gd name="T99" fmla="*/ 217 h 682"/>
              <a:gd name="T100" fmla="*/ 74 w 878"/>
              <a:gd name="T101" fmla="*/ 142 h 682"/>
              <a:gd name="T102" fmla="*/ 79 w 878"/>
              <a:gd name="T103" fmla="*/ 75 h 682"/>
              <a:gd name="T104" fmla="*/ 147 w 878"/>
              <a:gd name="T105" fmla="*/ 36 h 682"/>
              <a:gd name="T106" fmla="*/ 185 w 878"/>
              <a:gd name="T107" fmla="*/ 29 h 682"/>
              <a:gd name="T108" fmla="*/ 237 w 878"/>
              <a:gd name="T109" fmla="*/ 17 h 682"/>
              <a:gd name="T110" fmla="*/ 285 w 878"/>
              <a:gd name="T111" fmla="*/ 19 h 6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878" h="682">
                <a:moveTo>
                  <a:pt x="314" y="14"/>
                </a:moveTo>
                <a:lnTo>
                  <a:pt x="325" y="31"/>
                </a:lnTo>
                <a:lnTo>
                  <a:pt x="335" y="26"/>
                </a:lnTo>
                <a:lnTo>
                  <a:pt x="345" y="34"/>
                </a:lnTo>
                <a:lnTo>
                  <a:pt x="342" y="48"/>
                </a:lnTo>
                <a:lnTo>
                  <a:pt x="354" y="53"/>
                </a:lnTo>
                <a:lnTo>
                  <a:pt x="360" y="67"/>
                </a:lnTo>
                <a:lnTo>
                  <a:pt x="359" y="82"/>
                </a:lnTo>
                <a:lnTo>
                  <a:pt x="354" y="82"/>
                </a:lnTo>
                <a:lnTo>
                  <a:pt x="360" y="99"/>
                </a:lnTo>
                <a:lnTo>
                  <a:pt x="354" y="111"/>
                </a:lnTo>
                <a:lnTo>
                  <a:pt x="360" y="109"/>
                </a:lnTo>
                <a:lnTo>
                  <a:pt x="366" y="125"/>
                </a:lnTo>
                <a:lnTo>
                  <a:pt x="381" y="128"/>
                </a:lnTo>
                <a:lnTo>
                  <a:pt x="377" y="121"/>
                </a:lnTo>
                <a:lnTo>
                  <a:pt x="384" y="121"/>
                </a:lnTo>
                <a:lnTo>
                  <a:pt x="396" y="109"/>
                </a:lnTo>
                <a:lnTo>
                  <a:pt x="393" y="104"/>
                </a:lnTo>
                <a:lnTo>
                  <a:pt x="410" y="109"/>
                </a:lnTo>
                <a:lnTo>
                  <a:pt x="415" y="96"/>
                </a:lnTo>
                <a:lnTo>
                  <a:pt x="422" y="111"/>
                </a:lnTo>
                <a:lnTo>
                  <a:pt x="429" y="106"/>
                </a:lnTo>
                <a:lnTo>
                  <a:pt x="437" y="111"/>
                </a:lnTo>
                <a:lnTo>
                  <a:pt x="434" y="115"/>
                </a:lnTo>
                <a:lnTo>
                  <a:pt x="451" y="116"/>
                </a:lnTo>
                <a:lnTo>
                  <a:pt x="458" y="132"/>
                </a:lnTo>
                <a:lnTo>
                  <a:pt x="465" y="125"/>
                </a:lnTo>
                <a:lnTo>
                  <a:pt x="473" y="132"/>
                </a:lnTo>
                <a:lnTo>
                  <a:pt x="492" y="128"/>
                </a:lnTo>
                <a:lnTo>
                  <a:pt x="512" y="133"/>
                </a:lnTo>
                <a:lnTo>
                  <a:pt x="519" y="128"/>
                </a:lnTo>
                <a:lnTo>
                  <a:pt x="519" y="133"/>
                </a:lnTo>
                <a:lnTo>
                  <a:pt x="538" y="121"/>
                </a:lnTo>
                <a:lnTo>
                  <a:pt x="557" y="123"/>
                </a:lnTo>
                <a:lnTo>
                  <a:pt x="572" y="113"/>
                </a:lnTo>
                <a:lnTo>
                  <a:pt x="575" y="123"/>
                </a:lnTo>
                <a:lnTo>
                  <a:pt x="584" y="125"/>
                </a:lnTo>
                <a:lnTo>
                  <a:pt x="584" y="115"/>
                </a:lnTo>
                <a:lnTo>
                  <a:pt x="593" y="113"/>
                </a:lnTo>
                <a:lnTo>
                  <a:pt x="587" y="109"/>
                </a:lnTo>
                <a:lnTo>
                  <a:pt x="596" y="103"/>
                </a:lnTo>
                <a:lnTo>
                  <a:pt x="593" y="96"/>
                </a:lnTo>
                <a:lnTo>
                  <a:pt x="599" y="91"/>
                </a:lnTo>
                <a:lnTo>
                  <a:pt x="591" y="77"/>
                </a:lnTo>
                <a:lnTo>
                  <a:pt x="606" y="75"/>
                </a:lnTo>
                <a:lnTo>
                  <a:pt x="603" y="70"/>
                </a:lnTo>
                <a:lnTo>
                  <a:pt x="611" y="56"/>
                </a:lnTo>
                <a:lnTo>
                  <a:pt x="620" y="55"/>
                </a:lnTo>
                <a:lnTo>
                  <a:pt x="620" y="45"/>
                </a:lnTo>
                <a:lnTo>
                  <a:pt x="657" y="48"/>
                </a:lnTo>
                <a:lnTo>
                  <a:pt x="673" y="60"/>
                </a:lnTo>
                <a:lnTo>
                  <a:pt x="688" y="43"/>
                </a:lnTo>
                <a:lnTo>
                  <a:pt x="724" y="34"/>
                </a:lnTo>
                <a:lnTo>
                  <a:pt x="738" y="21"/>
                </a:lnTo>
                <a:lnTo>
                  <a:pt x="750" y="34"/>
                </a:lnTo>
                <a:lnTo>
                  <a:pt x="770" y="31"/>
                </a:lnTo>
                <a:lnTo>
                  <a:pt x="775" y="21"/>
                </a:lnTo>
                <a:lnTo>
                  <a:pt x="772" y="12"/>
                </a:lnTo>
                <a:lnTo>
                  <a:pt x="782" y="19"/>
                </a:lnTo>
                <a:lnTo>
                  <a:pt x="777" y="27"/>
                </a:lnTo>
                <a:lnTo>
                  <a:pt x="785" y="43"/>
                </a:lnTo>
                <a:lnTo>
                  <a:pt x="803" y="46"/>
                </a:lnTo>
                <a:lnTo>
                  <a:pt x="818" y="56"/>
                </a:lnTo>
                <a:lnTo>
                  <a:pt x="847" y="65"/>
                </a:lnTo>
                <a:lnTo>
                  <a:pt x="854" y="77"/>
                </a:lnTo>
                <a:lnTo>
                  <a:pt x="850" y="97"/>
                </a:lnTo>
                <a:lnTo>
                  <a:pt x="859" y="106"/>
                </a:lnTo>
                <a:lnTo>
                  <a:pt x="854" y="113"/>
                </a:lnTo>
                <a:lnTo>
                  <a:pt x="876" y="140"/>
                </a:lnTo>
                <a:lnTo>
                  <a:pt x="878" y="150"/>
                </a:lnTo>
                <a:lnTo>
                  <a:pt x="871" y="178"/>
                </a:lnTo>
                <a:lnTo>
                  <a:pt x="871" y="198"/>
                </a:lnTo>
                <a:lnTo>
                  <a:pt x="867" y="200"/>
                </a:lnTo>
                <a:lnTo>
                  <a:pt x="867" y="239"/>
                </a:lnTo>
                <a:lnTo>
                  <a:pt x="855" y="275"/>
                </a:lnTo>
                <a:lnTo>
                  <a:pt x="852" y="277"/>
                </a:lnTo>
                <a:lnTo>
                  <a:pt x="847" y="301"/>
                </a:lnTo>
                <a:lnTo>
                  <a:pt x="828" y="328"/>
                </a:lnTo>
                <a:lnTo>
                  <a:pt x="825" y="357"/>
                </a:lnTo>
                <a:lnTo>
                  <a:pt x="803" y="357"/>
                </a:lnTo>
                <a:lnTo>
                  <a:pt x="797" y="350"/>
                </a:lnTo>
                <a:lnTo>
                  <a:pt x="772" y="343"/>
                </a:lnTo>
                <a:lnTo>
                  <a:pt x="779" y="311"/>
                </a:lnTo>
                <a:lnTo>
                  <a:pt x="755" y="318"/>
                </a:lnTo>
                <a:lnTo>
                  <a:pt x="763" y="287"/>
                </a:lnTo>
                <a:lnTo>
                  <a:pt x="753" y="277"/>
                </a:lnTo>
                <a:lnTo>
                  <a:pt x="744" y="280"/>
                </a:lnTo>
                <a:lnTo>
                  <a:pt x="733" y="272"/>
                </a:lnTo>
                <a:lnTo>
                  <a:pt x="736" y="263"/>
                </a:lnTo>
                <a:lnTo>
                  <a:pt x="731" y="263"/>
                </a:lnTo>
                <a:lnTo>
                  <a:pt x="733" y="272"/>
                </a:lnTo>
                <a:lnTo>
                  <a:pt x="721" y="267"/>
                </a:lnTo>
                <a:lnTo>
                  <a:pt x="709" y="275"/>
                </a:lnTo>
                <a:lnTo>
                  <a:pt x="700" y="267"/>
                </a:lnTo>
                <a:lnTo>
                  <a:pt x="678" y="261"/>
                </a:lnTo>
                <a:lnTo>
                  <a:pt x="669" y="268"/>
                </a:lnTo>
                <a:lnTo>
                  <a:pt x="673" y="273"/>
                </a:lnTo>
                <a:lnTo>
                  <a:pt x="666" y="292"/>
                </a:lnTo>
                <a:lnTo>
                  <a:pt x="674" y="296"/>
                </a:lnTo>
                <a:lnTo>
                  <a:pt x="685" y="292"/>
                </a:lnTo>
                <a:lnTo>
                  <a:pt x="683" y="306"/>
                </a:lnTo>
                <a:lnTo>
                  <a:pt x="709" y="314"/>
                </a:lnTo>
                <a:lnTo>
                  <a:pt x="705" y="330"/>
                </a:lnTo>
                <a:lnTo>
                  <a:pt x="683" y="338"/>
                </a:lnTo>
                <a:lnTo>
                  <a:pt x="673" y="333"/>
                </a:lnTo>
                <a:lnTo>
                  <a:pt x="663" y="337"/>
                </a:lnTo>
                <a:lnTo>
                  <a:pt x="661" y="350"/>
                </a:lnTo>
                <a:lnTo>
                  <a:pt x="644" y="355"/>
                </a:lnTo>
                <a:lnTo>
                  <a:pt x="623" y="367"/>
                </a:lnTo>
                <a:lnTo>
                  <a:pt x="620" y="374"/>
                </a:lnTo>
                <a:lnTo>
                  <a:pt x="606" y="378"/>
                </a:lnTo>
                <a:lnTo>
                  <a:pt x="596" y="371"/>
                </a:lnTo>
                <a:lnTo>
                  <a:pt x="582" y="386"/>
                </a:lnTo>
                <a:lnTo>
                  <a:pt x="570" y="384"/>
                </a:lnTo>
                <a:lnTo>
                  <a:pt x="570" y="407"/>
                </a:lnTo>
                <a:lnTo>
                  <a:pt x="562" y="408"/>
                </a:lnTo>
                <a:lnTo>
                  <a:pt x="560" y="415"/>
                </a:lnTo>
                <a:lnTo>
                  <a:pt x="523" y="413"/>
                </a:lnTo>
                <a:lnTo>
                  <a:pt x="517" y="422"/>
                </a:lnTo>
                <a:lnTo>
                  <a:pt x="505" y="415"/>
                </a:lnTo>
                <a:lnTo>
                  <a:pt x="488" y="427"/>
                </a:lnTo>
                <a:lnTo>
                  <a:pt x="475" y="425"/>
                </a:lnTo>
                <a:lnTo>
                  <a:pt x="466" y="431"/>
                </a:lnTo>
                <a:lnTo>
                  <a:pt x="473" y="441"/>
                </a:lnTo>
                <a:lnTo>
                  <a:pt x="465" y="451"/>
                </a:lnTo>
                <a:lnTo>
                  <a:pt x="468" y="460"/>
                </a:lnTo>
                <a:lnTo>
                  <a:pt x="453" y="477"/>
                </a:lnTo>
                <a:lnTo>
                  <a:pt x="424" y="456"/>
                </a:lnTo>
                <a:lnTo>
                  <a:pt x="427" y="466"/>
                </a:lnTo>
                <a:lnTo>
                  <a:pt x="412" y="475"/>
                </a:lnTo>
                <a:lnTo>
                  <a:pt x="413" y="487"/>
                </a:lnTo>
                <a:lnTo>
                  <a:pt x="403" y="490"/>
                </a:lnTo>
                <a:lnTo>
                  <a:pt x="400" y="483"/>
                </a:lnTo>
                <a:lnTo>
                  <a:pt x="391" y="482"/>
                </a:lnTo>
                <a:lnTo>
                  <a:pt x="384" y="497"/>
                </a:lnTo>
                <a:lnTo>
                  <a:pt x="377" y="524"/>
                </a:lnTo>
                <a:lnTo>
                  <a:pt x="360" y="524"/>
                </a:lnTo>
                <a:lnTo>
                  <a:pt x="359" y="518"/>
                </a:lnTo>
                <a:lnTo>
                  <a:pt x="345" y="526"/>
                </a:lnTo>
                <a:lnTo>
                  <a:pt x="331" y="523"/>
                </a:lnTo>
                <a:lnTo>
                  <a:pt x="328" y="552"/>
                </a:lnTo>
                <a:lnTo>
                  <a:pt x="309" y="572"/>
                </a:lnTo>
                <a:lnTo>
                  <a:pt x="297" y="564"/>
                </a:lnTo>
                <a:lnTo>
                  <a:pt x="270" y="548"/>
                </a:lnTo>
                <a:lnTo>
                  <a:pt x="268" y="560"/>
                </a:lnTo>
                <a:lnTo>
                  <a:pt x="265" y="553"/>
                </a:lnTo>
                <a:lnTo>
                  <a:pt x="248" y="562"/>
                </a:lnTo>
                <a:lnTo>
                  <a:pt x="239" y="577"/>
                </a:lnTo>
                <a:lnTo>
                  <a:pt x="231" y="569"/>
                </a:lnTo>
                <a:lnTo>
                  <a:pt x="214" y="571"/>
                </a:lnTo>
                <a:lnTo>
                  <a:pt x="185" y="579"/>
                </a:lnTo>
                <a:lnTo>
                  <a:pt x="179" y="601"/>
                </a:lnTo>
                <a:lnTo>
                  <a:pt x="171" y="600"/>
                </a:lnTo>
                <a:lnTo>
                  <a:pt x="162" y="613"/>
                </a:lnTo>
                <a:lnTo>
                  <a:pt x="154" y="615"/>
                </a:lnTo>
                <a:lnTo>
                  <a:pt x="154" y="627"/>
                </a:lnTo>
                <a:lnTo>
                  <a:pt x="142" y="637"/>
                </a:lnTo>
                <a:lnTo>
                  <a:pt x="142" y="653"/>
                </a:lnTo>
                <a:lnTo>
                  <a:pt x="135" y="651"/>
                </a:lnTo>
                <a:lnTo>
                  <a:pt x="137" y="682"/>
                </a:lnTo>
                <a:lnTo>
                  <a:pt x="125" y="680"/>
                </a:lnTo>
                <a:lnTo>
                  <a:pt x="120" y="671"/>
                </a:lnTo>
                <a:lnTo>
                  <a:pt x="125" y="661"/>
                </a:lnTo>
                <a:lnTo>
                  <a:pt x="109" y="649"/>
                </a:lnTo>
                <a:lnTo>
                  <a:pt x="109" y="644"/>
                </a:lnTo>
                <a:lnTo>
                  <a:pt x="116" y="647"/>
                </a:lnTo>
                <a:lnTo>
                  <a:pt x="113" y="639"/>
                </a:lnTo>
                <a:lnTo>
                  <a:pt x="98" y="639"/>
                </a:lnTo>
                <a:lnTo>
                  <a:pt x="92" y="617"/>
                </a:lnTo>
                <a:lnTo>
                  <a:pt x="68" y="618"/>
                </a:lnTo>
                <a:lnTo>
                  <a:pt x="65" y="612"/>
                </a:lnTo>
                <a:lnTo>
                  <a:pt x="53" y="617"/>
                </a:lnTo>
                <a:lnTo>
                  <a:pt x="43" y="606"/>
                </a:lnTo>
                <a:lnTo>
                  <a:pt x="31" y="605"/>
                </a:lnTo>
                <a:lnTo>
                  <a:pt x="34" y="588"/>
                </a:lnTo>
                <a:lnTo>
                  <a:pt x="24" y="586"/>
                </a:lnTo>
                <a:lnTo>
                  <a:pt x="26" y="579"/>
                </a:lnTo>
                <a:lnTo>
                  <a:pt x="16" y="572"/>
                </a:lnTo>
                <a:lnTo>
                  <a:pt x="17" y="569"/>
                </a:lnTo>
                <a:lnTo>
                  <a:pt x="5" y="565"/>
                </a:lnTo>
                <a:lnTo>
                  <a:pt x="17" y="555"/>
                </a:lnTo>
                <a:lnTo>
                  <a:pt x="24" y="559"/>
                </a:lnTo>
                <a:lnTo>
                  <a:pt x="19" y="552"/>
                </a:lnTo>
                <a:lnTo>
                  <a:pt x="28" y="545"/>
                </a:lnTo>
                <a:lnTo>
                  <a:pt x="17" y="528"/>
                </a:lnTo>
                <a:lnTo>
                  <a:pt x="5" y="531"/>
                </a:lnTo>
                <a:lnTo>
                  <a:pt x="0" y="521"/>
                </a:lnTo>
                <a:lnTo>
                  <a:pt x="16" y="513"/>
                </a:lnTo>
                <a:lnTo>
                  <a:pt x="14" y="501"/>
                </a:lnTo>
                <a:lnTo>
                  <a:pt x="33" y="489"/>
                </a:lnTo>
                <a:lnTo>
                  <a:pt x="29" y="483"/>
                </a:lnTo>
                <a:lnTo>
                  <a:pt x="36" y="478"/>
                </a:lnTo>
                <a:lnTo>
                  <a:pt x="41" y="482"/>
                </a:lnTo>
                <a:lnTo>
                  <a:pt x="38" y="487"/>
                </a:lnTo>
                <a:lnTo>
                  <a:pt x="46" y="501"/>
                </a:lnTo>
                <a:lnTo>
                  <a:pt x="41" y="507"/>
                </a:lnTo>
                <a:lnTo>
                  <a:pt x="45" y="516"/>
                </a:lnTo>
                <a:lnTo>
                  <a:pt x="53" y="514"/>
                </a:lnTo>
                <a:lnTo>
                  <a:pt x="60" y="502"/>
                </a:lnTo>
                <a:lnTo>
                  <a:pt x="70" y="507"/>
                </a:lnTo>
                <a:lnTo>
                  <a:pt x="80" y="504"/>
                </a:lnTo>
                <a:lnTo>
                  <a:pt x="68" y="497"/>
                </a:lnTo>
                <a:lnTo>
                  <a:pt x="77" y="490"/>
                </a:lnTo>
                <a:lnTo>
                  <a:pt x="77" y="478"/>
                </a:lnTo>
                <a:lnTo>
                  <a:pt x="87" y="487"/>
                </a:lnTo>
                <a:lnTo>
                  <a:pt x="92" y="473"/>
                </a:lnTo>
                <a:lnTo>
                  <a:pt x="111" y="477"/>
                </a:lnTo>
                <a:lnTo>
                  <a:pt x="109" y="472"/>
                </a:lnTo>
                <a:lnTo>
                  <a:pt x="125" y="463"/>
                </a:lnTo>
                <a:lnTo>
                  <a:pt x="125" y="453"/>
                </a:lnTo>
                <a:lnTo>
                  <a:pt x="109" y="449"/>
                </a:lnTo>
                <a:lnTo>
                  <a:pt x="109" y="431"/>
                </a:lnTo>
                <a:lnTo>
                  <a:pt x="98" y="429"/>
                </a:lnTo>
                <a:lnTo>
                  <a:pt x="103" y="417"/>
                </a:lnTo>
                <a:lnTo>
                  <a:pt x="108" y="419"/>
                </a:lnTo>
                <a:lnTo>
                  <a:pt x="115" y="408"/>
                </a:lnTo>
                <a:lnTo>
                  <a:pt x="104" y="407"/>
                </a:lnTo>
                <a:lnTo>
                  <a:pt x="104" y="393"/>
                </a:lnTo>
                <a:lnTo>
                  <a:pt x="111" y="396"/>
                </a:lnTo>
                <a:lnTo>
                  <a:pt x="118" y="388"/>
                </a:lnTo>
                <a:lnTo>
                  <a:pt x="120" y="393"/>
                </a:lnTo>
                <a:lnTo>
                  <a:pt x="132" y="390"/>
                </a:lnTo>
                <a:lnTo>
                  <a:pt x="138" y="376"/>
                </a:lnTo>
                <a:lnTo>
                  <a:pt x="149" y="374"/>
                </a:lnTo>
                <a:lnTo>
                  <a:pt x="152" y="383"/>
                </a:lnTo>
                <a:lnTo>
                  <a:pt x="157" y="381"/>
                </a:lnTo>
                <a:lnTo>
                  <a:pt x="162" y="364"/>
                </a:lnTo>
                <a:lnTo>
                  <a:pt x="176" y="357"/>
                </a:lnTo>
                <a:lnTo>
                  <a:pt x="174" y="352"/>
                </a:lnTo>
                <a:lnTo>
                  <a:pt x="214" y="352"/>
                </a:lnTo>
                <a:lnTo>
                  <a:pt x="217" y="343"/>
                </a:lnTo>
                <a:lnTo>
                  <a:pt x="207" y="335"/>
                </a:lnTo>
                <a:lnTo>
                  <a:pt x="202" y="309"/>
                </a:lnTo>
                <a:lnTo>
                  <a:pt x="195" y="318"/>
                </a:lnTo>
                <a:lnTo>
                  <a:pt x="179" y="311"/>
                </a:lnTo>
                <a:lnTo>
                  <a:pt x="183" y="299"/>
                </a:lnTo>
                <a:lnTo>
                  <a:pt x="173" y="302"/>
                </a:lnTo>
                <a:lnTo>
                  <a:pt x="173" y="282"/>
                </a:lnTo>
                <a:lnTo>
                  <a:pt x="161" y="280"/>
                </a:lnTo>
                <a:lnTo>
                  <a:pt x="159" y="272"/>
                </a:lnTo>
                <a:lnTo>
                  <a:pt x="135" y="277"/>
                </a:lnTo>
                <a:lnTo>
                  <a:pt x="123" y="265"/>
                </a:lnTo>
                <a:lnTo>
                  <a:pt x="109" y="272"/>
                </a:lnTo>
                <a:lnTo>
                  <a:pt x="94" y="267"/>
                </a:lnTo>
                <a:lnTo>
                  <a:pt x="91" y="258"/>
                </a:lnTo>
                <a:lnTo>
                  <a:pt x="98" y="253"/>
                </a:lnTo>
                <a:lnTo>
                  <a:pt x="84" y="249"/>
                </a:lnTo>
                <a:lnTo>
                  <a:pt x="89" y="231"/>
                </a:lnTo>
                <a:lnTo>
                  <a:pt x="77" y="227"/>
                </a:lnTo>
                <a:lnTo>
                  <a:pt x="86" y="217"/>
                </a:lnTo>
                <a:lnTo>
                  <a:pt x="84" y="205"/>
                </a:lnTo>
                <a:lnTo>
                  <a:pt x="68" y="169"/>
                </a:lnTo>
                <a:lnTo>
                  <a:pt x="80" y="164"/>
                </a:lnTo>
                <a:lnTo>
                  <a:pt x="80" y="150"/>
                </a:lnTo>
                <a:lnTo>
                  <a:pt x="74" y="142"/>
                </a:lnTo>
                <a:lnTo>
                  <a:pt x="80" y="125"/>
                </a:lnTo>
                <a:lnTo>
                  <a:pt x="68" y="118"/>
                </a:lnTo>
                <a:lnTo>
                  <a:pt x="67" y="106"/>
                </a:lnTo>
                <a:lnTo>
                  <a:pt x="82" y="96"/>
                </a:lnTo>
                <a:lnTo>
                  <a:pt x="79" y="75"/>
                </a:lnTo>
                <a:lnTo>
                  <a:pt x="89" y="62"/>
                </a:lnTo>
                <a:lnTo>
                  <a:pt x="106" y="60"/>
                </a:lnTo>
                <a:lnTo>
                  <a:pt x="118" y="50"/>
                </a:lnTo>
                <a:lnTo>
                  <a:pt x="142" y="50"/>
                </a:lnTo>
                <a:lnTo>
                  <a:pt x="147" y="36"/>
                </a:lnTo>
                <a:lnTo>
                  <a:pt x="159" y="39"/>
                </a:lnTo>
                <a:lnTo>
                  <a:pt x="157" y="45"/>
                </a:lnTo>
                <a:lnTo>
                  <a:pt x="164" y="38"/>
                </a:lnTo>
                <a:lnTo>
                  <a:pt x="179" y="38"/>
                </a:lnTo>
                <a:lnTo>
                  <a:pt x="185" y="29"/>
                </a:lnTo>
                <a:lnTo>
                  <a:pt x="197" y="27"/>
                </a:lnTo>
                <a:lnTo>
                  <a:pt x="191" y="36"/>
                </a:lnTo>
                <a:lnTo>
                  <a:pt x="207" y="26"/>
                </a:lnTo>
                <a:lnTo>
                  <a:pt x="214" y="12"/>
                </a:lnTo>
                <a:lnTo>
                  <a:pt x="237" y="17"/>
                </a:lnTo>
                <a:lnTo>
                  <a:pt x="256" y="0"/>
                </a:lnTo>
                <a:lnTo>
                  <a:pt x="263" y="12"/>
                </a:lnTo>
                <a:lnTo>
                  <a:pt x="270" y="7"/>
                </a:lnTo>
                <a:lnTo>
                  <a:pt x="272" y="15"/>
                </a:lnTo>
                <a:lnTo>
                  <a:pt x="285" y="19"/>
                </a:lnTo>
                <a:lnTo>
                  <a:pt x="296" y="5"/>
                </a:lnTo>
                <a:lnTo>
                  <a:pt x="304" y="7"/>
                </a:lnTo>
                <a:lnTo>
                  <a:pt x="307" y="19"/>
                </a:lnTo>
                <a:lnTo>
                  <a:pt x="314" y="14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3" name="Freeform 63">
            <a:extLst>
              <a:ext uri="{FF2B5EF4-FFF2-40B4-BE49-F238E27FC236}">
                <a16:creationId xmlns:a16="http://schemas.microsoft.com/office/drawing/2014/main" id="{DEE1A044-C4E5-4127-B927-99E88A143A22}"/>
              </a:ext>
            </a:extLst>
          </p:cNvPr>
          <p:cNvSpPr>
            <a:spLocks/>
          </p:cNvSpPr>
          <p:nvPr/>
        </p:nvSpPr>
        <p:spPr bwMode="gray">
          <a:xfrm>
            <a:off x="1041157" y="1270863"/>
            <a:ext cx="50521" cy="41134"/>
          </a:xfrm>
          <a:custGeom>
            <a:avLst/>
            <a:gdLst>
              <a:gd name="T0" fmla="*/ 107 w 183"/>
              <a:gd name="T1" fmla="*/ 26 h 149"/>
              <a:gd name="T2" fmla="*/ 109 w 183"/>
              <a:gd name="T3" fmla="*/ 36 h 149"/>
              <a:gd name="T4" fmla="*/ 130 w 183"/>
              <a:gd name="T5" fmla="*/ 45 h 149"/>
              <a:gd name="T6" fmla="*/ 131 w 183"/>
              <a:gd name="T7" fmla="*/ 55 h 149"/>
              <a:gd name="T8" fmla="*/ 147 w 183"/>
              <a:gd name="T9" fmla="*/ 57 h 149"/>
              <a:gd name="T10" fmla="*/ 143 w 183"/>
              <a:gd name="T11" fmla="*/ 63 h 149"/>
              <a:gd name="T12" fmla="*/ 152 w 183"/>
              <a:gd name="T13" fmla="*/ 63 h 149"/>
              <a:gd name="T14" fmla="*/ 140 w 183"/>
              <a:gd name="T15" fmla="*/ 89 h 149"/>
              <a:gd name="T16" fmla="*/ 150 w 183"/>
              <a:gd name="T17" fmla="*/ 86 h 149"/>
              <a:gd name="T18" fmla="*/ 165 w 183"/>
              <a:gd name="T19" fmla="*/ 96 h 149"/>
              <a:gd name="T20" fmla="*/ 165 w 183"/>
              <a:gd name="T21" fmla="*/ 89 h 149"/>
              <a:gd name="T22" fmla="*/ 183 w 183"/>
              <a:gd name="T23" fmla="*/ 103 h 149"/>
              <a:gd name="T24" fmla="*/ 172 w 183"/>
              <a:gd name="T25" fmla="*/ 103 h 149"/>
              <a:gd name="T26" fmla="*/ 176 w 183"/>
              <a:gd name="T27" fmla="*/ 116 h 149"/>
              <a:gd name="T28" fmla="*/ 164 w 183"/>
              <a:gd name="T29" fmla="*/ 127 h 149"/>
              <a:gd name="T30" fmla="*/ 167 w 183"/>
              <a:gd name="T31" fmla="*/ 132 h 149"/>
              <a:gd name="T32" fmla="*/ 154 w 183"/>
              <a:gd name="T33" fmla="*/ 149 h 149"/>
              <a:gd name="T34" fmla="*/ 152 w 183"/>
              <a:gd name="T35" fmla="*/ 132 h 149"/>
              <a:gd name="T36" fmla="*/ 142 w 183"/>
              <a:gd name="T37" fmla="*/ 133 h 149"/>
              <a:gd name="T38" fmla="*/ 136 w 183"/>
              <a:gd name="T39" fmla="*/ 125 h 149"/>
              <a:gd name="T40" fmla="*/ 121 w 183"/>
              <a:gd name="T41" fmla="*/ 127 h 149"/>
              <a:gd name="T42" fmla="*/ 123 w 183"/>
              <a:gd name="T43" fmla="*/ 121 h 149"/>
              <a:gd name="T44" fmla="*/ 106 w 183"/>
              <a:gd name="T45" fmla="*/ 125 h 149"/>
              <a:gd name="T46" fmla="*/ 101 w 183"/>
              <a:gd name="T47" fmla="*/ 115 h 149"/>
              <a:gd name="T48" fmla="*/ 89 w 183"/>
              <a:gd name="T49" fmla="*/ 120 h 149"/>
              <a:gd name="T50" fmla="*/ 90 w 183"/>
              <a:gd name="T51" fmla="*/ 135 h 149"/>
              <a:gd name="T52" fmla="*/ 82 w 183"/>
              <a:gd name="T53" fmla="*/ 133 h 149"/>
              <a:gd name="T54" fmla="*/ 68 w 183"/>
              <a:gd name="T55" fmla="*/ 120 h 149"/>
              <a:gd name="T56" fmla="*/ 60 w 183"/>
              <a:gd name="T57" fmla="*/ 125 h 149"/>
              <a:gd name="T58" fmla="*/ 56 w 183"/>
              <a:gd name="T59" fmla="*/ 118 h 149"/>
              <a:gd name="T60" fmla="*/ 43 w 183"/>
              <a:gd name="T61" fmla="*/ 123 h 149"/>
              <a:gd name="T62" fmla="*/ 43 w 183"/>
              <a:gd name="T63" fmla="*/ 116 h 149"/>
              <a:gd name="T64" fmla="*/ 36 w 183"/>
              <a:gd name="T65" fmla="*/ 116 h 149"/>
              <a:gd name="T66" fmla="*/ 12 w 183"/>
              <a:gd name="T67" fmla="*/ 133 h 149"/>
              <a:gd name="T68" fmla="*/ 14 w 183"/>
              <a:gd name="T69" fmla="*/ 128 h 149"/>
              <a:gd name="T70" fmla="*/ 0 w 183"/>
              <a:gd name="T71" fmla="*/ 123 h 149"/>
              <a:gd name="T72" fmla="*/ 8 w 183"/>
              <a:gd name="T73" fmla="*/ 110 h 149"/>
              <a:gd name="T74" fmla="*/ 7 w 183"/>
              <a:gd name="T75" fmla="*/ 92 h 149"/>
              <a:gd name="T76" fmla="*/ 19 w 183"/>
              <a:gd name="T77" fmla="*/ 79 h 149"/>
              <a:gd name="T78" fmla="*/ 5 w 183"/>
              <a:gd name="T79" fmla="*/ 75 h 149"/>
              <a:gd name="T80" fmla="*/ 14 w 183"/>
              <a:gd name="T81" fmla="*/ 50 h 149"/>
              <a:gd name="T82" fmla="*/ 7 w 183"/>
              <a:gd name="T83" fmla="*/ 43 h 149"/>
              <a:gd name="T84" fmla="*/ 17 w 183"/>
              <a:gd name="T85" fmla="*/ 38 h 149"/>
              <a:gd name="T86" fmla="*/ 31 w 183"/>
              <a:gd name="T87" fmla="*/ 43 h 149"/>
              <a:gd name="T88" fmla="*/ 25 w 183"/>
              <a:gd name="T89" fmla="*/ 34 h 149"/>
              <a:gd name="T90" fmla="*/ 31 w 183"/>
              <a:gd name="T91" fmla="*/ 24 h 149"/>
              <a:gd name="T92" fmla="*/ 43 w 183"/>
              <a:gd name="T93" fmla="*/ 24 h 149"/>
              <a:gd name="T94" fmla="*/ 48 w 183"/>
              <a:gd name="T95" fmla="*/ 9 h 149"/>
              <a:gd name="T96" fmla="*/ 55 w 183"/>
              <a:gd name="T97" fmla="*/ 10 h 149"/>
              <a:gd name="T98" fmla="*/ 53 w 183"/>
              <a:gd name="T99" fmla="*/ 24 h 149"/>
              <a:gd name="T100" fmla="*/ 68 w 183"/>
              <a:gd name="T101" fmla="*/ 24 h 149"/>
              <a:gd name="T102" fmla="*/ 78 w 183"/>
              <a:gd name="T103" fmla="*/ 14 h 149"/>
              <a:gd name="T104" fmla="*/ 85 w 183"/>
              <a:gd name="T105" fmla="*/ 19 h 149"/>
              <a:gd name="T106" fmla="*/ 97 w 183"/>
              <a:gd name="T107" fmla="*/ 10 h 149"/>
              <a:gd name="T108" fmla="*/ 92 w 183"/>
              <a:gd name="T109" fmla="*/ 5 h 149"/>
              <a:gd name="T110" fmla="*/ 101 w 183"/>
              <a:gd name="T111" fmla="*/ 0 h 149"/>
              <a:gd name="T112" fmla="*/ 113 w 183"/>
              <a:gd name="T113" fmla="*/ 12 h 149"/>
              <a:gd name="T114" fmla="*/ 107 w 183"/>
              <a:gd name="T115" fmla="*/ 26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83" h="149">
                <a:moveTo>
                  <a:pt x="107" y="26"/>
                </a:moveTo>
                <a:lnTo>
                  <a:pt x="109" y="36"/>
                </a:lnTo>
                <a:lnTo>
                  <a:pt x="130" y="45"/>
                </a:lnTo>
                <a:lnTo>
                  <a:pt x="131" y="55"/>
                </a:lnTo>
                <a:lnTo>
                  <a:pt x="147" y="57"/>
                </a:lnTo>
                <a:lnTo>
                  <a:pt x="143" y="63"/>
                </a:lnTo>
                <a:lnTo>
                  <a:pt x="152" y="63"/>
                </a:lnTo>
                <a:lnTo>
                  <a:pt x="140" y="89"/>
                </a:lnTo>
                <a:lnTo>
                  <a:pt x="150" y="86"/>
                </a:lnTo>
                <a:lnTo>
                  <a:pt x="165" y="96"/>
                </a:lnTo>
                <a:lnTo>
                  <a:pt x="165" y="89"/>
                </a:lnTo>
                <a:lnTo>
                  <a:pt x="183" y="103"/>
                </a:lnTo>
                <a:lnTo>
                  <a:pt x="172" y="103"/>
                </a:lnTo>
                <a:lnTo>
                  <a:pt x="176" y="116"/>
                </a:lnTo>
                <a:lnTo>
                  <a:pt x="164" y="127"/>
                </a:lnTo>
                <a:lnTo>
                  <a:pt x="167" y="132"/>
                </a:lnTo>
                <a:lnTo>
                  <a:pt x="154" y="149"/>
                </a:lnTo>
                <a:lnTo>
                  <a:pt x="152" y="132"/>
                </a:lnTo>
                <a:lnTo>
                  <a:pt x="142" y="133"/>
                </a:lnTo>
                <a:lnTo>
                  <a:pt x="136" y="125"/>
                </a:lnTo>
                <a:lnTo>
                  <a:pt x="121" y="127"/>
                </a:lnTo>
                <a:lnTo>
                  <a:pt x="123" y="121"/>
                </a:lnTo>
                <a:lnTo>
                  <a:pt x="106" y="125"/>
                </a:lnTo>
                <a:lnTo>
                  <a:pt x="101" y="115"/>
                </a:lnTo>
                <a:lnTo>
                  <a:pt x="89" y="120"/>
                </a:lnTo>
                <a:lnTo>
                  <a:pt x="90" y="135"/>
                </a:lnTo>
                <a:lnTo>
                  <a:pt x="82" y="133"/>
                </a:lnTo>
                <a:lnTo>
                  <a:pt x="68" y="120"/>
                </a:lnTo>
                <a:lnTo>
                  <a:pt x="60" y="125"/>
                </a:lnTo>
                <a:lnTo>
                  <a:pt x="56" y="118"/>
                </a:lnTo>
                <a:lnTo>
                  <a:pt x="43" y="123"/>
                </a:lnTo>
                <a:lnTo>
                  <a:pt x="43" y="116"/>
                </a:lnTo>
                <a:lnTo>
                  <a:pt x="36" y="116"/>
                </a:lnTo>
                <a:lnTo>
                  <a:pt x="12" y="133"/>
                </a:lnTo>
                <a:lnTo>
                  <a:pt x="14" y="128"/>
                </a:lnTo>
                <a:lnTo>
                  <a:pt x="0" y="123"/>
                </a:lnTo>
                <a:lnTo>
                  <a:pt x="8" y="110"/>
                </a:lnTo>
                <a:lnTo>
                  <a:pt x="7" y="92"/>
                </a:lnTo>
                <a:lnTo>
                  <a:pt x="19" y="79"/>
                </a:lnTo>
                <a:lnTo>
                  <a:pt x="5" y="75"/>
                </a:lnTo>
                <a:lnTo>
                  <a:pt x="14" y="50"/>
                </a:lnTo>
                <a:lnTo>
                  <a:pt x="7" y="43"/>
                </a:lnTo>
                <a:lnTo>
                  <a:pt x="17" y="38"/>
                </a:lnTo>
                <a:lnTo>
                  <a:pt x="31" y="43"/>
                </a:lnTo>
                <a:lnTo>
                  <a:pt x="25" y="34"/>
                </a:lnTo>
                <a:lnTo>
                  <a:pt x="31" y="24"/>
                </a:lnTo>
                <a:lnTo>
                  <a:pt x="43" y="24"/>
                </a:lnTo>
                <a:lnTo>
                  <a:pt x="48" y="9"/>
                </a:lnTo>
                <a:lnTo>
                  <a:pt x="55" y="10"/>
                </a:lnTo>
                <a:lnTo>
                  <a:pt x="53" y="24"/>
                </a:lnTo>
                <a:lnTo>
                  <a:pt x="68" y="24"/>
                </a:lnTo>
                <a:lnTo>
                  <a:pt x="78" y="14"/>
                </a:lnTo>
                <a:lnTo>
                  <a:pt x="85" y="19"/>
                </a:lnTo>
                <a:lnTo>
                  <a:pt x="97" y="10"/>
                </a:lnTo>
                <a:lnTo>
                  <a:pt x="92" y="5"/>
                </a:lnTo>
                <a:lnTo>
                  <a:pt x="101" y="0"/>
                </a:lnTo>
                <a:lnTo>
                  <a:pt x="113" y="12"/>
                </a:lnTo>
                <a:lnTo>
                  <a:pt x="107" y="26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4" name="Freeform 64">
            <a:extLst>
              <a:ext uri="{FF2B5EF4-FFF2-40B4-BE49-F238E27FC236}">
                <a16:creationId xmlns:a16="http://schemas.microsoft.com/office/drawing/2014/main" id="{9DE4103A-BB7C-449A-9E74-C3203D863E52}"/>
              </a:ext>
            </a:extLst>
          </p:cNvPr>
          <p:cNvSpPr>
            <a:spLocks noEditPoints="1"/>
          </p:cNvSpPr>
          <p:nvPr/>
        </p:nvSpPr>
        <p:spPr bwMode="gray">
          <a:xfrm>
            <a:off x="902018" y="1160711"/>
            <a:ext cx="271652" cy="271376"/>
          </a:xfrm>
          <a:custGeom>
            <a:avLst/>
            <a:gdLst>
              <a:gd name="T0" fmla="*/ 837 w 984"/>
              <a:gd name="T1" fmla="*/ 177 h 983"/>
              <a:gd name="T2" fmla="*/ 774 w 984"/>
              <a:gd name="T3" fmla="*/ 317 h 983"/>
              <a:gd name="T4" fmla="*/ 871 w 984"/>
              <a:gd name="T5" fmla="*/ 391 h 983"/>
              <a:gd name="T6" fmla="*/ 902 w 984"/>
              <a:gd name="T7" fmla="*/ 491 h 983"/>
              <a:gd name="T8" fmla="*/ 951 w 984"/>
              <a:gd name="T9" fmla="*/ 577 h 983"/>
              <a:gd name="T10" fmla="*/ 961 w 984"/>
              <a:gd name="T11" fmla="*/ 703 h 983"/>
              <a:gd name="T12" fmla="*/ 953 w 984"/>
              <a:gd name="T13" fmla="*/ 806 h 983"/>
              <a:gd name="T14" fmla="*/ 963 w 984"/>
              <a:gd name="T15" fmla="*/ 881 h 983"/>
              <a:gd name="T16" fmla="*/ 850 w 984"/>
              <a:gd name="T17" fmla="*/ 898 h 983"/>
              <a:gd name="T18" fmla="*/ 784 w 984"/>
              <a:gd name="T19" fmla="*/ 927 h 983"/>
              <a:gd name="T20" fmla="*/ 777 w 984"/>
              <a:gd name="T21" fmla="*/ 965 h 983"/>
              <a:gd name="T22" fmla="*/ 712 w 984"/>
              <a:gd name="T23" fmla="*/ 983 h 983"/>
              <a:gd name="T24" fmla="*/ 651 w 984"/>
              <a:gd name="T25" fmla="*/ 982 h 983"/>
              <a:gd name="T26" fmla="*/ 608 w 984"/>
              <a:gd name="T27" fmla="*/ 946 h 983"/>
              <a:gd name="T28" fmla="*/ 574 w 984"/>
              <a:gd name="T29" fmla="*/ 978 h 983"/>
              <a:gd name="T30" fmla="*/ 552 w 984"/>
              <a:gd name="T31" fmla="*/ 932 h 983"/>
              <a:gd name="T32" fmla="*/ 518 w 984"/>
              <a:gd name="T33" fmla="*/ 881 h 983"/>
              <a:gd name="T34" fmla="*/ 538 w 984"/>
              <a:gd name="T35" fmla="*/ 801 h 983"/>
              <a:gd name="T36" fmla="*/ 500 w 984"/>
              <a:gd name="T37" fmla="*/ 765 h 983"/>
              <a:gd name="T38" fmla="*/ 425 w 984"/>
              <a:gd name="T39" fmla="*/ 725 h 983"/>
              <a:gd name="T40" fmla="*/ 347 w 984"/>
              <a:gd name="T41" fmla="*/ 707 h 983"/>
              <a:gd name="T42" fmla="*/ 268 w 984"/>
              <a:gd name="T43" fmla="*/ 638 h 983"/>
              <a:gd name="T44" fmla="*/ 291 w 984"/>
              <a:gd name="T45" fmla="*/ 560 h 983"/>
              <a:gd name="T46" fmla="*/ 289 w 984"/>
              <a:gd name="T47" fmla="*/ 498 h 983"/>
              <a:gd name="T48" fmla="*/ 251 w 984"/>
              <a:gd name="T49" fmla="*/ 485 h 983"/>
              <a:gd name="T50" fmla="*/ 267 w 984"/>
              <a:gd name="T51" fmla="*/ 406 h 983"/>
              <a:gd name="T52" fmla="*/ 272 w 984"/>
              <a:gd name="T53" fmla="*/ 355 h 983"/>
              <a:gd name="T54" fmla="*/ 207 w 984"/>
              <a:gd name="T55" fmla="*/ 317 h 983"/>
              <a:gd name="T56" fmla="*/ 130 w 984"/>
              <a:gd name="T57" fmla="*/ 276 h 983"/>
              <a:gd name="T58" fmla="*/ 77 w 984"/>
              <a:gd name="T59" fmla="*/ 249 h 983"/>
              <a:gd name="T60" fmla="*/ 34 w 984"/>
              <a:gd name="T61" fmla="*/ 223 h 983"/>
              <a:gd name="T62" fmla="*/ 96 w 984"/>
              <a:gd name="T63" fmla="*/ 164 h 983"/>
              <a:gd name="T64" fmla="*/ 166 w 984"/>
              <a:gd name="T65" fmla="*/ 145 h 983"/>
              <a:gd name="T66" fmla="*/ 207 w 984"/>
              <a:gd name="T67" fmla="*/ 102 h 983"/>
              <a:gd name="T68" fmla="*/ 265 w 984"/>
              <a:gd name="T69" fmla="*/ 123 h 983"/>
              <a:gd name="T70" fmla="*/ 337 w 984"/>
              <a:gd name="T71" fmla="*/ 146 h 983"/>
              <a:gd name="T72" fmla="*/ 401 w 984"/>
              <a:gd name="T73" fmla="*/ 177 h 983"/>
              <a:gd name="T74" fmla="*/ 460 w 984"/>
              <a:gd name="T75" fmla="*/ 187 h 983"/>
              <a:gd name="T76" fmla="*/ 531 w 984"/>
              <a:gd name="T77" fmla="*/ 140 h 983"/>
              <a:gd name="T78" fmla="*/ 591 w 984"/>
              <a:gd name="T79" fmla="*/ 124 h 983"/>
              <a:gd name="T80" fmla="*/ 627 w 984"/>
              <a:gd name="T81" fmla="*/ 70 h 983"/>
              <a:gd name="T82" fmla="*/ 664 w 984"/>
              <a:gd name="T83" fmla="*/ 20 h 983"/>
              <a:gd name="T84" fmla="*/ 704 w 984"/>
              <a:gd name="T85" fmla="*/ 44 h 983"/>
              <a:gd name="T86" fmla="*/ 789 w 984"/>
              <a:gd name="T87" fmla="*/ 53 h 983"/>
              <a:gd name="T88" fmla="*/ 801 w 984"/>
              <a:gd name="T89" fmla="*/ 126 h 983"/>
              <a:gd name="T90" fmla="*/ 617 w 984"/>
              <a:gd name="T91" fmla="*/ 411 h 983"/>
              <a:gd name="T92" fmla="*/ 572 w 984"/>
              <a:gd name="T93" fmla="*/ 423 h 983"/>
              <a:gd name="T94" fmla="*/ 529 w 984"/>
              <a:gd name="T95" fmla="*/ 433 h 983"/>
              <a:gd name="T96" fmla="*/ 523 w 984"/>
              <a:gd name="T97" fmla="*/ 478 h 983"/>
              <a:gd name="T98" fmla="*/ 540 w 984"/>
              <a:gd name="T99" fmla="*/ 515 h 983"/>
              <a:gd name="T100" fmla="*/ 586 w 984"/>
              <a:gd name="T101" fmla="*/ 532 h 983"/>
              <a:gd name="T102" fmla="*/ 625 w 984"/>
              <a:gd name="T103" fmla="*/ 526 h 983"/>
              <a:gd name="T104" fmla="*/ 668 w 984"/>
              <a:gd name="T105" fmla="*/ 526 h 983"/>
              <a:gd name="T106" fmla="*/ 654 w 984"/>
              <a:gd name="T107" fmla="*/ 485 h 983"/>
              <a:gd name="T108" fmla="*/ 634 w 984"/>
              <a:gd name="T109" fmla="*/ 444 h 9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984" h="983">
                <a:moveTo>
                  <a:pt x="838" y="92"/>
                </a:moveTo>
                <a:lnTo>
                  <a:pt x="842" y="116"/>
                </a:lnTo>
                <a:lnTo>
                  <a:pt x="850" y="123"/>
                </a:lnTo>
                <a:lnTo>
                  <a:pt x="833" y="150"/>
                </a:lnTo>
                <a:lnTo>
                  <a:pt x="832" y="164"/>
                </a:lnTo>
                <a:lnTo>
                  <a:pt x="837" y="177"/>
                </a:lnTo>
                <a:lnTo>
                  <a:pt x="833" y="205"/>
                </a:lnTo>
                <a:lnTo>
                  <a:pt x="815" y="234"/>
                </a:lnTo>
                <a:lnTo>
                  <a:pt x="801" y="246"/>
                </a:lnTo>
                <a:lnTo>
                  <a:pt x="777" y="261"/>
                </a:lnTo>
                <a:lnTo>
                  <a:pt x="784" y="293"/>
                </a:lnTo>
                <a:lnTo>
                  <a:pt x="774" y="317"/>
                </a:lnTo>
                <a:lnTo>
                  <a:pt x="801" y="326"/>
                </a:lnTo>
                <a:lnTo>
                  <a:pt x="818" y="343"/>
                </a:lnTo>
                <a:lnTo>
                  <a:pt x="838" y="351"/>
                </a:lnTo>
                <a:lnTo>
                  <a:pt x="862" y="382"/>
                </a:lnTo>
                <a:lnTo>
                  <a:pt x="869" y="386"/>
                </a:lnTo>
                <a:lnTo>
                  <a:pt x="871" y="391"/>
                </a:lnTo>
                <a:lnTo>
                  <a:pt x="885" y="399"/>
                </a:lnTo>
                <a:lnTo>
                  <a:pt x="908" y="411"/>
                </a:lnTo>
                <a:lnTo>
                  <a:pt x="920" y="427"/>
                </a:lnTo>
                <a:lnTo>
                  <a:pt x="914" y="445"/>
                </a:lnTo>
                <a:lnTo>
                  <a:pt x="922" y="462"/>
                </a:lnTo>
                <a:lnTo>
                  <a:pt x="902" y="491"/>
                </a:lnTo>
                <a:lnTo>
                  <a:pt x="898" y="509"/>
                </a:lnTo>
                <a:lnTo>
                  <a:pt x="907" y="538"/>
                </a:lnTo>
                <a:lnTo>
                  <a:pt x="914" y="548"/>
                </a:lnTo>
                <a:lnTo>
                  <a:pt x="912" y="555"/>
                </a:lnTo>
                <a:lnTo>
                  <a:pt x="944" y="568"/>
                </a:lnTo>
                <a:lnTo>
                  <a:pt x="951" y="577"/>
                </a:lnTo>
                <a:lnTo>
                  <a:pt x="944" y="596"/>
                </a:lnTo>
                <a:lnTo>
                  <a:pt x="951" y="606"/>
                </a:lnTo>
                <a:lnTo>
                  <a:pt x="946" y="630"/>
                </a:lnTo>
                <a:lnTo>
                  <a:pt x="968" y="652"/>
                </a:lnTo>
                <a:lnTo>
                  <a:pt x="958" y="679"/>
                </a:lnTo>
                <a:lnTo>
                  <a:pt x="961" y="703"/>
                </a:lnTo>
                <a:lnTo>
                  <a:pt x="956" y="725"/>
                </a:lnTo>
                <a:lnTo>
                  <a:pt x="948" y="732"/>
                </a:lnTo>
                <a:lnTo>
                  <a:pt x="929" y="756"/>
                </a:lnTo>
                <a:lnTo>
                  <a:pt x="934" y="770"/>
                </a:lnTo>
                <a:lnTo>
                  <a:pt x="948" y="778"/>
                </a:lnTo>
                <a:lnTo>
                  <a:pt x="953" y="806"/>
                </a:lnTo>
                <a:lnTo>
                  <a:pt x="980" y="831"/>
                </a:lnTo>
                <a:lnTo>
                  <a:pt x="984" y="855"/>
                </a:lnTo>
                <a:lnTo>
                  <a:pt x="975" y="869"/>
                </a:lnTo>
                <a:lnTo>
                  <a:pt x="965" y="862"/>
                </a:lnTo>
                <a:lnTo>
                  <a:pt x="968" y="871"/>
                </a:lnTo>
                <a:lnTo>
                  <a:pt x="963" y="881"/>
                </a:lnTo>
                <a:lnTo>
                  <a:pt x="943" y="884"/>
                </a:lnTo>
                <a:lnTo>
                  <a:pt x="931" y="871"/>
                </a:lnTo>
                <a:lnTo>
                  <a:pt x="917" y="884"/>
                </a:lnTo>
                <a:lnTo>
                  <a:pt x="881" y="893"/>
                </a:lnTo>
                <a:lnTo>
                  <a:pt x="866" y="910"/>
                </a:lnTo>
                <a:lnTo>
                  <a:pt x="850" y="898"/>
                </a:lnTo>
                <a:lnTo>
                  <a:pt x="813" y="895"/>
                </a:lnTo>
                <a:lnTo>
                  <a:pt x="813" y="905"/>
                </a:lnTo>
                <a:lnTo>
                  <a:pt x="804" y="906"/>
                </a:lnTo>
                <a:lnTo>
                  <a:pt x="796" y="920"/>
                </a:lnTo>
                <a:lnTo>
                  <a:pt x="799" y="925"/>
                </a:lnTo>
                <a:lnTo>
                  <a:pt x="784" y="927"/>
                </a:lnTo>
                <a:lnTo>
                  <a:pt x="792" y="941"/>
                </a:lnTo>
                <a:lnTo>
                  <a:pt x="786" y="946"/>
                </a:lnTo>
                <a:lnTo>
                  <a:pt x="789" y="953"/>
                </a:lnTo>
                <a:lnTo>
                  <a:pt x="780" y="959"/>
                </a:lnTo>
                <a:lnTo>
                  <a:pt x="786" y="963"/>
                </a:lnTo>
                <a:lnTo>
                  <a:pt x="777" y="965"/>
                </a:lnTo>
                <a:lnTo>
                  <a:pt x="777" y="975"/>
                </a:lnTo>
                <a:lnTo>
                  <a:pt x="768" y="973"/>
                </a:lnTo>
                <a:lnTo>
                  <a:pt x="765" y="963"/>
                </a:lnTo>
                <a:lnTo>
                  <a:pt x="750" y="973"/>
                </a:lnTo>
                <a:lnTo>
                  <a:pt x="731" y="971"/>
                </a:lnTo>
                <a:lnTo>
                  <a:pt x="712" y="983"/>
                </a:lnTo>
                <a:lnTo>
                  <a:pt x="712" y="978"/>
                </a:lnTo>
                <a:lnTo>
                  <a:pt x="705" y="983"/>
                </a:lnTo>
                <a:lnTo>
                  <a:pt x="685" y="978"/>
                </a:lnTo>
                <a:lnTo>
                  <a:pt x="666" y="982"/>
                </a:lnTo>
                <a:lnTo>
                  <a:pt x="658" y="975"/>
                </a:lnTo>
                <a:lnTo>
                  <a:pt x="651" y="982"/>
                </a:lnTo>
                <a:lnTo>
                  <a:pt x="644" y="966"/>
                </a:lnTo>
                <a:lnTo>
                  <a:pt x="627" y="965"/>
                </a:lnTo>
                <a:lnTo>
                  <a:pt x="630" y="961"/>
                </a:lnTo>
                <a:lnTo>
                  <a:pt x="622" y="956"/>
                </a:lnTo>
                <a:lnTo>
                  <a:pt x="615" y="961"/>
                </a:lnTo>
                <a:lnTo>
                  <a:pt x="608" y="946"/>
                </a:lnTo>
                <a:lnTo>
                  <a:pt x="603" y="959"/>
                </a:lnTo>
                <a:lnTo>
                  <a:pt x="586" y="954"/>
                </a:lnTo>
                <a:lnTo>
                  <a:pt x="589" y="959"/>
                </a:lnTo>
                <a:lnTo>
                  <a:pt x="577" y="971"/>
                </a:lnTo>
                <a:lnTo>
                  <a:pt x="570" y="971"/>
                </a:lnTo>
                <a:lnTo>
                  <a:pt x="574" y="978"/>
                </a:lnTo>
                <a:lnTo>
                  <a:pt x="559" y="975"/>
                </a:lnTo>
                <a:lnTo>
                  <a:pt x="553" y="959"/>
                </a:lnTo>
                <a:lnTo>
                  <a:pt x="547" y="961"/>
                </a:lnTo>
                <a:lnTo>
                  <a:pt x="553" y="949"/>
                </a:lnTo>
                <a:lnTo>
                  <a:pt x="547" y="932"/>
                </a:lnTo>
                <a:lnTo>
                  <a:pt x="552" y="932"/>
                </a:lnTo>
                <a:lnTo>
                  <a:pt x="553" y="917"/>
                </a:lnTo>
                <a:lnTo>
                  <a:pt x="547" y="903"/>
                </a:lnTo>
                <a:lnTo>
                  <a:pt x="535" y="898"/>
                </a:lnTo>
                <a:lnTo>
                  <a:pt x="538" y="884"/>
                </a:lnTo>
                <a:lnTo>
                  <a:pt x="528" y="876"/>
                </a:lnTo>
                <a:lnTo>
                  <a:pt x="518" y="881"/>
                </a:lnTo>
                <a:lnTo>
                  <a:pt x="507" y="864"/>
                </a:lnTo>
                <a:lnTo>
                  <a:pt x="535" y="845"/>
                </a:lnTo>
                <a:lnTo>
                  <a:pt x="535" y="835"/>
                </a:lnTo>
                <a:lnTo>
                  <a:pt x="543" y="831"/>
                </a:lnTo>
                <a:lnTo>
                  <a:pt x="533" y="819"/>
                </a:lnTo>
                <a:lnTo>
                  <a:pt x="538" y="801"/>
                </a:lnTo>
                <a:lnTo>
                  <a:pt x="524" y="770"/>
                </a:lnTo>
                <a:lnTo>
                  <a:pt x="531" y="768"/>
                </a:lnTo>
                <a:lnTo>
                  <a:pt x="531" y="761"/>
                </a:lnTo>
                <a:lnTo>
                  <a:pt x="521" y="758"/>
                </a:lnTo>
                <a:lnTo>
                  <a:pt x="511" y="765"/>
                </a:lnTo>
                <a:lnTo>
                  <a:pt x="500" y="765"/>
                </a:lnTo>
                <a:lnTo>
                  <a:pt x="500" y="751"/>
                </a:lnTo>
                <a:lnTo>
                  <a:pt x="482" y="751"/>
                </a:lnTo>
                <a:lnTo>
                  <a:pt x="477" y="736"/>
                </a:lnTo>
                <a:lnTo>
                  <a:pt x="448" y="737"/>
                </a:lnTo>
                <a:lnTo>
                  <a:pt x="444" y="724"/>
                </a:lnTo>
                <a:lnTo>
                  <a:pt x="425" y="725"/>
                </a:lnTo>
                <a:lnTo>
                  <a:pt x="420" y="715"/>
                </a:lnTo>
                <a:lnTo>
                  <a:pt x="395" y="705"/>
                </a:lnTo>
                <a:lnTo>
                  <a:pt x="376" y="720"/>
                </a:lnTo>
                <a:lnTo>
                  <a:pt x="360" y="719"/>
                </a:lnTo>
                <a:lnTo>
                  <a:pt x="360" y="712"/>
                </a:lnTo>
                <a:lnTo>
                  <a:pt x="347" y="707"/>
                </a:lnTo>
                <a:lnTo>
                  <a:pt x="342" y="696"/>
                </a:lnTo>
                <a:lnTo>
                  <a:pt x="330" y="705"/>
                </a:lnTo>
                <a:lnTo>
                  <a:pt x="309" y="691"/>
                </a:lnTo>
                <a:lnTo>
                  <a:pt x="297" y="672"/>
                </a:lnTo>
                <a:lnTo>
                  <a:pt x="285" y="667"/>
                </a:lnTo>
                <a:lnTo>
                  <a:pt x="268" y="638"/>
                </a:lnTo>
                <a:lnTo>
                  <a:pt x="277" y="632"/>
                </a:lnTo>
                <a:lnTo>
                  <a:pt x="277" y="620"/>
                </a:lnTo>
                <a:lnTo>
                  <a:pt x="291" y="611"/>
                </a:lnTo>
                <a:lnTo>
                  <a:pt x="275" y="602"/>
                </a:lnTo>
                <a:lnTo>
                  <a:pt x="280" y="582"/>
                </a:lnTo>
                <a:lnTo>
                  <a:pt x="291" y="560"/>
                </a:lnTo>
                <a:lnTo>
                  <a:pt x="284" y="551"/>
                </a:lnTo>
                <a:lnTo>
                  <a:pt x="291" y="544"/>
                </a:lnTo>
                <a:lnTo>
                  <a:pt x="289" y="532"/>
                </a:lnTo>
                <a:lnTo>
                  <a:pt x="282" y="527"/>
                </a:lnTo>
                <a:lnTo>
                  <a:pt x="296" y="500"/>
                </a:lnTo>
                <a:lnTo>
                  <a:pt x="289" y="498"/>
                </a:lnTo>
                <a:lnTo>
                  <a:pt x="296" y="491"/>
                </a:lnTo>
                <a:lnTo>
                  <a:pt x="279" y="497"/>
                </a:lnTo>
                <a:lnTo>
                  <a:pt x="268" y="479"/>
                </a:lnTo>
                <a:lnTo>
                  <a:pt x="265" y="491"/>
                </a:lnTo>
                <a:lnTo>
                  <a:pt x="255" y="493"/>
                </a:lnTo>
                <a:lnTo>
                  <a:pt x="251" y="485"/>
                </a:lnTo>
                <a:lnTo>
                  <a:pt x="256" y="476"/>
                </a:lnTo>
                <a:lnTo>
                  <a:pt x="243" y="479"/>
                </a:lnTo>
                <a:lnTo>
                  <a:pt x="253" y="457"/>
                </a:lnTo>
                <a:lnTo>
                  <a:pt x="250" y="435"/>
                </a:lnTo>
                <a:lnTo>
                  <a:pt x="268" y="433"/>
                </a:lnTo>
                <a:lnTo>
                  <a:pt x="267" y="406"/>
                </a:lnTo>
                <a:lnTo>
                  <a:pt x="256" y="392"/>
                </a:lnTo>
                <a:lnTo>
                  <a:pt x="261" y="384"/>
                </a:lnTo>
                <a:lnTo>
                  <a:pt x="258" y="374"/>
                </a:lnTo>
                <a:lnTo>
                  <a:pt x="261" y="362"/>
                </a:lnTo>
                <a:lnTo>
                  <a:pt x="268" y="362"/>
                </a:lnTo>
                <a:lnTo>
                  <a:pt x="272" y="355"/>
                </a:lnTo>
                <a:lnTo>
                  <a:pt x="263" y="331"/>
                </a:lnTo>
                <a:lnTo>
                  <a:pt x="253" y="322"/>
                </a:lnTo>
                <a:lnTo>
                  <a:pt x="234" y="334"/>
                </a:lnTo>
                <a:lnTo>
                  <a:pt x="234" y="316"/>
                </a:lnTo>
                <a:lnTo>
                  <a:pt x="231" y="324"/>
                </a:lnTo>
                <a:lnTo>
                  <a:pt x="207" y="317"/>
                </a:lnTo>
                <a:lnTo>
                  <a:pt x="195" y="324"/>
                </a:lnTo>
                <a:lnTo>
                  <a:pt x="166" y="310"/>
                </a:lnTo>
                <a:lnTo>
                  <a:pt x="156" y="310"/>
                </a:lnTo>
                <a:lnTo>
                  <a:pt x="157" y="290"/>
                </a:lnTo>
                <a:lnTo>
                  <a:pt x="142" y="288"/>
                </a:lnTo>
                <a:lnTo>
                  <a:pt x="130" y="276"/>
                </a:lnTo>
                <a:lnTo>
                  <a:pt x="116" y="281"/>
                </a:lnTo>
                <a:lnTo>
                  <a:pt x="111" y="268"/>
                </a:lnTo>
                <a:lnTo>
                  <a:pt x="99" y="266"/>
                </a:lnTo>
                <a:lnTo>
                  <a:pt x="101" y="254"/>
                </a:lnTo>
                <a:lnTo>
                  <a:pt x="91" y="256"/>
                </a:lnTo>
                <a:lnTo>
                  <a:pt x="77" y="249"/>
                </a:lnTo>
                <a:lnTo>
                  <a:pt x="65" y="251"/>
                </a:lnTo>
                <a:lnTo>
                  <a:pt x="50" y="237"/>
                </a:lnTo>
                <a:lnTo>
                  <a:pt x="21" y="249"/>
                </a:lnTo>
                <a:lnTo>
                  <a:pt x="2" y="230"/>
                </a:lnTo>
                <a:lnTo>
                  <a:pt x="0" y="218"/>
                </a:lnTo>
                <a:lnTo>
                  <a:pt x="34" y="223"/>
                </a:lnTo>
                <a:lnTo>
                  <a:pt x="34" y="210"/>
                </a:lnTo>
                <a:lnTo>
                  <a:pt x="41" y="210"/>
                </a:lnTo>
                <a:lnTo>
                  <a:pt x="72" y="216"/>
                </a:lnTo>
                <a:lnTo>
                  <a:pt x="82" y="198"/>
                </a:lnTo>
                <a:lnTo>
                  <a:pt x="77" y="179"/>
                </a:lnTo>
                <a:lnTo>
                  <a:pt x="96" y="164"/>
                </a:lnTo>
                <a:lnTo>
                  <a:pt x="115" y="162"/>
                </a:lnTo>
                <a:lnTo>
                  <a:pt x="123" y="174"/>
                </a:lnTo>
                <a:lnTo>
                  <a:pt x="151" y="169"/>
                </a:lnTo>
                <a:lnTo>
                  <a:pt x="142" y="157"/>
                </a:lnTo>
                <a:lnTo>
                  <a:pt x="159" y="158"/>
                </a:lnTo>
                <a:lnTo>
                  <a:pt x="166" y="145"/>
                </a:lnTo>
                <a:lnTo>
                  <a:pt x="181" y="148"/>
                </a:lnTo>
                <a:lnTo>
                  <a:pt x="188" y="136"/>
                </a:lnTo>
                <a:lnTo>
                  <a:pt x="200" y="134"/>
                </a:lnTo>
                <a:lnTo>
                  <a:pt x="198" y="119"/>
                </a:lnTo>
                <a:lnTo>
                  <a:pt x="210" y="112"/>
                </a:lnTo>
                <a:lnTo>
                  <a:pt x="207" y="102"/>
                </a:lnTo>
                <a:lnTo>
                  <a:pt x="210" y="102"/>
                </a:lnTo>
                <a:lnTo>
                  <a:pt x="224" y="114"/>
                </a:lnTo>
                <a:lnTo>
                  <a:pt x="232" y="105"/>
                </a:lnTo>
                <a:lnTo>
                  <a:pt x="239" y="116"/>
                </a:lnTo>
                <a:lnTo>
                  <a:pt x="256" y="107"/>
                </a:lnTo>
                <a:lnTo>
                  <a:pt x="265" y="123"/>
                </a:lnTo>
                <a:lnTo>
                  <a:pt x="279" y="119"/>
                </a:lnTo>
                <a:lnTo>
                  <a:pt x="301" y="131"/>
                </a:lnTo>
                <a:lnTo>
                  <a:pt x="301" y="138"/>
                </a:lnTo>
                <a:lnTo>
                  <a:pt x="309" y="143"/>
                </a:lnTo>
                <a:lnTo>
                  <a:pt x="314" y="153"/>
                </a:lnTo>
                <a:lnTo>
                  <a:pt x="337" y="146"/>
                </a:lnTo>
                <a:lnTo>
                  <a:pt x="359" y="155"/>
                </a:lnTo>
                <a:lnTo>
                  <a:pt x="372" y="150"/>
                </a:lnTo>
                <a:lnTo>
                  <a:pt x="376" y="160"/>
                </a:lnTo>
                <a:lnTo>
                  <a:pt x="398" y="162"/>
                </a:lnTo>
                <a:lnTo>
                  <a:pt x="395" y="174"/>
                </a:lnTo>
                <a:lnTo>
                  <a:pt x="401" y="177"/>
                </a:lnTo>
                <a:lnTo>
                  <a:pt x="424" y="172"/>
                </a:lnTo>
                <a:lnTo>
                  <a:pt x="432" y="181"/>
                </a:lnTo>
                <a:lnTo>
                  <a:pt x="454" y="170"/>
                </a:lnTo>
                <a:lnTo>
                  <a:pt x="460" y="174"/>
                </a:lnTo>
                <a:lnTo>
                  <a:pt x="449" y="182"/>
                </a:lnTo>
                <a:lnTo>
                  <a:pt x="460" y="187"/>
                </a:lnTo>
                <a:lnTo>
                  <a:pt x="485" y="169"/>
                </a:lnTo>
                <a:lnTo>
                  <a:pt x="492" y="152"/>
                </a:lnTo>
                <a:lnTo>
                  <a:pt x="504" y="145"/>
                </a:lnTo>
                <a:lnTo>
                  <a:pt x="512" y="145"/>
                </a:lnTo>
                <a:lnTo>
                  <a:pt x="526" y="160"/>
                </a:lnTo>
                <a:lnTo>
                  <a:pt x="531" y="140"/>
                </a:lnTo>
                <a:lnTo>
                  <a:pt x="541" y="131"/>
                </a:lnTo>
                <a:lnTo>
                  <a:pt x="559" y="131"/>
                </a:lnTo>
                <a:lnTo>
                  <a:pt x="567" y="146"/>
                </a:lnTo>
                <a:lnTo>
                  <a:pt x="572" y="145"/>
                </a:lnTo>
                <a:lnTo>
                  <a:pt x="579" y="121"/>
                </a:lnTo>
                <a:lnTo>
                  <a:pt x="591" y="124"/>
                </a:lnTo>
                <a:lnTo>
                  <a:pt x="596" y="107"/>
                </a:lnTo>
                <a:lnTo>
                  <a:pt x="601" y="111"/>
                </a:lnTo>
                <a:lnTo>
                  <a:pt x="599" y="95"/>
                </a:lnTo>
                <a:lnTo>
                  <a:pt x="610" y="85"/>
                </a:lnTo>
                <a:lnTo>
                  <a:pt x="608" y="75"/>
                </a:lnTo>
                <a:lnTo>
                  <a:pt x="627" y="70"/>
                </a:lnTo>
                <a:lnTo>
                  <a:pt x="630" y="51"/>
                </a:lnTo>
                <a:lnTo>
                  <a:pt x="649" y="35"/>
                </a:lnTo>
                <a:lnTo>
                  <a:pt x="666" y="37"/>
                </a:lnTo>
                <a:lnTo>
                  <a:pt x="675" y="32"/>
                </a:lnTo>
                <a:lnTo>
                  <a:pt x="678" y="27"/>
                </a:lnTo>
                <a:lnTo>
                  <a:pt x="664" y="20"/>
                </a:lnTo>
                <a:lnTo>
                  <a:pt x="666" y="0"/>
                </a:lnTo>
                <a:lnTo>
                  <a:pt x="671" y="0"/>
                </a:lnTo>
                <a:lnTo>
                  <a:pt x="676" y="18"/>
                </a:lnTo>
                <a:lnTo>
                  <a:pt x="693" y="22"/>
                </a:lnTo>
                <a:lnTo>
                  <a:pt x="692" y="37"/>
                </a:lnTo>
                <a:lnTo>
                  <a:pt x="704" y="44"/>
                </a:lnTo>
                <a:lnTo>
                  <a:pt x="705" y="59"/>
                </a:lnTo>
                <a:lnTo>
                  <a:pt x="726" y="53"/>
                </a:lnTo>
                <a:lnTo>
                  <a:pt x="750" y="61"/>
                </a:lnTo>
                <a:lnTo>
                  <a:pt x="758" y="47"/>
                </a:lnTo>
                <a:lnTo>
                  <a:pt x="774" y="54"/>
                </a:lnTo>
                <a:lnTo>
                  <a:pt x="789" y="53"/>
                </a:lnTo>
                <a:lnTo>
                  <a:pt x="789" y="82"/>
                </a:lnTo>
                <a:lnTo>
                  <a:pt x="784" y="92"/>
                </a:lnTo>
                <a:lnTo>
                  <a:pt x="758" y="119"/>
                </a:lnTo>
                <a:lnTo>
                  <a:pt x="757" y="128"/>
                </a:lnTo>
                <a:lnTo>
                  <a:pt x="774" y="124"/>
                </a:lnTo>
                <a:lnTo>
                  <a:pt x="801" y="126"/>
                </a:lnTo>
                <a:lnTo>
                  <a:pt x="801" y="119"/>
                </a:lnTo>
                <a:lnTo>
                  <a:pt x="811" y="114"/>
                </a:lnTo>
                <a:lnTo>
                  <a:pt x="815" y="102"/>
                </a:lnTo>
                <a:lnTo>
                  <a:pt x="838" y="92"/>
                </a:lnTo>
                <a:close/>
                <a:moveTo>
                  <a:pt x="611" y="425"/>
                </a:moveTo>
                <a:lnTo>
                  <a:pt x="617" y="411"/>
                </a:lnTo>
                <a:lnTo>
                  <a:pt x="605" y="399"/>
                </a:lnTo>
                <a:lnTo>
                  <a:pt x="596" y="404"/>
                </a:lnTo>
                <a:lnTo>
                  <a:pt x="601" y="409"/>
                </a:lnTo>
                <a:lnTo>
                  <a:pt x="589" y="418"/>
                </a:lnTo>
                <a:lnTo>
                  <a:pt x="582" y="413"/>
                </a:lnTo>
                <a:lnTo>
                  <a:pt x="572" y="423"/>
                </a:lnTo>
                <a:lnTo>
                  <a:pt x="557" y="423"/>
                </a:lnTo>
                <a:lnTo>
                  <a:pt x="559" y="409"/>
                </a:lnTo>
                <a:lnTo>
                  <a:pt x="552" y="408"/>
                </a:lnTo>
                <a:lnTo>
                  <a:pt x="547" y="423"/>
                </a:lnTo>
                <a:lnTo>
                  <a:pt x="535" y="423"/>
                </a:lnTo>
                <a:lnTo>
                  <a:pt x="529" y="433"/>
                </a:lnTo>
                <a:lnTo>
                  <a:pt x="535" y="442"/>
                </a:lnTo>
                <a:lnTo>
                  <a:pt x="521" y="437"/>
                </a:lnTo>
                <a:lnTo>
                  <a:pt x="511" y="442"/>
                </a:lnTo>
                <a:lnTo>
                  <a:pt x="518" y="449"/>
                </a:lnTo>
                <a:lnTo>
                  <a:pt x="509" y="474"/>
                </a:lnTo>
                <a:lnTo>
                  <a:pt x="523" y="478"/>
                </a:lnTo>
                <a:lnTo>
                  <a:pt x="511" y="491"/>
                </a:lnTo>
                <a:lnTo>
                  <a:pt x="512" y="509"/>
                </a:lnTo>
                <a:lnTo>
                  <a:pt x="504" y="522"/>
                </a:lnTo>
                <a:lnTo>
                  <a:pt x="518" y="527"/>
                </a:lnTo>
                <a:lnTo>
                  <a:pt x="516" y="532"/>
                </a:lnTo>
                <a:lnTo>
                  <a:pt x="540" y="515"/>
                </a:lnTo>
                <a:lnTo>
                  <a:pt x="547" y="515"/>
                </a:lnTo>
                <a:lnTo>
                  <a:pt x="547" y="522"/>
                </a:lnTo>
                <a:lnTo>
                  <a:pt x="560" y="517"/>
                </a:lnTo>
                <a:lnTo>
                  <a:pt x="564" y="524"/>
                </a:lnTo>
                <a:lnTo>
                  <a:pt x="572" y="519"/>
                </a:lnTo>
                <a:lnTo>
                  <a:pt x="586" y="532"/>
                </a:lnTo>
                <a:lnTo>
                  <a:pt x="594" y="534"/>
                </a:lnTo>
                <a:lnTo>
                  <a:pt x="593" y="519"/>
                </a:lnTo>
                <a:lnTo>
                  <a:pt x="605" y="514"/>
                </a:lnTo>
                <a:lnTo>
                  <a:pt x="610" y="524"/>
                </a:lnTo>
                <a:lnTo>
                  <a:pt x="627" y="520"/>
                </a:lnTo>
                <a:lnTo>
                  <a:pt x="625" y="526"/>
                </a:lnTo>
                <a:lnTo>
                  <a:pt x="640" y="524"/>
                </a:lnTo>
                <a:lnTo>
                  <a:pt x="646" y="532"/>
                </a:lnTo>
                <a:lnTo>
                  <a:pt x="656" y="531"/>
                </a:lnTo>
                <a:lnTo>
                  <a:pt x="658" y="548"/>
                </a:lnTo>
                <a:lnTo>
                  <a:pt x="671" y="531"/>
                </a:lnTo>
                <a:lnTo>
                  <a:pt x="668" y="526"/>
                </a:lnTo>
                <a:lnTo>
                  <a:pt x="680" y="515"/>
                </a:lnTo>
                <a:lnTo>
                  <a:pt x="676" y="502"/>
                </a:lnTo>
                <a:lnTo>
                  <a:pt x="687" y="502"/>
                </a:lnTo>
                <a:lnTo>
                  <a:pt x="669" y="488"/>
                </a:lnTo>
                <a:lnTo>
                  <a:pt x="669" y="495"/>
                </a:lnTo>
                <a:lnTo>
                  <a:pt x="654" y="485"/>
                </a:lnTo>
                <a:lnTo>
                  <a:pt x="644" y="488"/>
                </a:lnTo>
                <a:lnTo>
                  <a:pt x="656" y="462"/>
                </a:lnTo>
                <a:lnTo>
                  <a:pt x="647" y="462"/>
                </a:lnTo>
                <a:lnTo>
                  <a:pt x="651" y="456"/>
                </a:lnTo>
                <a:lnTo>
                  <a:pt x="635" y="454"/>
                </a:lnTo>
                <a:lnTo>
                  <a:pt x="634" y="444"/>
                </a:lnTo>
                <a:lnTo>
                  <a:pt x="613" y="435"/>
                </a:lnTo>
                <a:lnTo>
                  <a:pt x="611" y="425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5" name="Freeform 65">
            <a:extLst>
              <a:ext uri="{FF2B5EF4-FFF2-40B4-BE49-F238E27FC236}">
                <a16:creationId xmlns:a16="http://schemas.microsoft.com/office/drawing/2014/main" id="{A6C7367D-E585-420A-9073-38EE5604F9E3}"/>
              </a:ext>
            </a:extLst>
          </p:cNvPr>
          <p:cNvSpPr>
            <a:spLocks noEditPoints="1"/>
          </p:cNvSpPr>
          <p:nvPr/>
        </p:nvSpPr>
        <p:spPr bwMode="gray">
          <a:xfrm>
            <a:off x="852049" y="1023505"/>
            <a:ext cx="281314" cy="198770"/>
          </a:xfrm>
          <a:custGeom>
            <a:avLst/>
            <a:gdLst>
              <a:gd name="T0" fmla="*/ 229 w 1019"/>
              <a:gd name="T1" fmla="*/ 310 h 720"/>
              <a:gd name="T2" fmla="*/ 873 w 1019"/>
              <a:gd name="T3" fmla="*/ 263 h 720"/>
              <a:gd name="T4" fmla="*/ 953 w 1019"/>
              <a:gd name="T5" fmla="*/ 353 h 720"/>
              <a:gd name="T6" fmla="*/ 874 w 1019"/>
              <a:gd name="T7" fmla="*/ 367 h 720"/>
              <a:gd name="T8" fmla="*/ 885 w 1019"/>
              <a:gd name="T9" fmla="*/ 326 h 720"/>
              <a:gd name="T10" fmla="*/ 895 w 1019"/>
              <a:gd name="T11" fmla="*/ 292 h 720"/>
              <a:gd name="T12" fmla="*/ 857 w 1019"/>
              <a:gd name="T13" fmla="*/ 298 h 720"/>
              <a:gd name="T14" fmla="*/ 840 w 1019"/>
              <a:gd name="T15" fmla="*/ 264 h 720"/>
              <a:gd name="T16" fmla="*/ 765 w 1019"/>
              <a:gd name="T17" fmla="*/ 153 h 720"/>
              <a:gd name="T18" fmla="*/ 635 w 1019"/>
              <a:gd name="T19" fmla="*/ 107 h 720"/>
              <a:gd name="T20" fmla="*/ 939 w 1019"/>
              <a:gd name="T21" fmla="*/ 616 h 720"/>
              <a:gd name="T22" fmla="*/ 886 w 1019"/>
              <a:gd name="T23" fmla="*/ 556 h 720"/>
              <a:gd name="T24" fmla="*/ 859 w 1019"/>
              <a:gd name="T25" fmla="*/ 524 h 720"/>
              <a:gd name="T26" fmla="*/ 780 w 1019"/>
              <a:gd name="T27" fmla="*/ 592 h 720"/>
              <a:gd name="T28" fmla="*/ 722 w 1019"/>
              <a:gd name="T29" fmla="*/ 628 h 720"/>
              <a:gd name="T30" fmla="*/ 630 w 1019"/>
              <a:gd name="T31" fmla="*/ 679 h 720"/>
              <a:gd name="T32" fmla="*/ 557 w 1019"/>
              <a:gd name="T33" fmla="*/ 657 h 720"/>
              <a:gd name="T34" fmla="*/ 460 w 1019"/>
              <a:gd name="T35" fmla="*/ 616 h 720"/>
              <a:gd name="T36" fmla="*/ 391 w 1019"/>
              <a:gd name="T37" fmla="*/ 609 h 720"/>
              <a:gd name="T38" fmla="*/ 332 w 1019"/>
              <a:gd name="T39" fmla="*/ 666 h 720"/>
              <a:gd name="T40" fmla="*/ 215 w 1019"/>
              <a:gd name="T41" fmla="*/ 707 h 720"/>
              <a:gd name="T42" fmla="*/ 104 w 1019"/>
              <a:gd name="T43" fmla="*/ 621 h 720"/>
              <a:gd name="T44" fmla="*/ 26 w 1019"/>
              <a:gd name="T45" fmla="*/ 568 h 720"/>
              <a:gd name="T46" fmla="*/ 86 w 1019"/>
              <a:gd name="T47" fmla="*/ 459 h 720"/>
              <a:gd name="T48" fmla="*/ 82 w 1019"/>
              <a:gd name="T49" fmla="*/ 370 h 720"/>
              <a:gd name="T50" fmla="*/ 161 w 1019"/>
              <a:gd name="T51" fmla="*/ 329 h 720"/>
              <a:gd name="T52" fmla="*/ 226 w 1019"/>
              <a:gd name="T53" fmla="*/ 368 h 720"/>
              <a:gd name="T54" fmla="*/ 253 w 1019"/>
              <a:gd name="T55" fmla="*/ 309 h 720"/>
              <a:gd name="T56" fmla="*/ 303 w 1019"/>
              <a:gd name="T57" fmla="*/ 251 h 720"/>
              <a:gd name="T58" fmla="*/ 391 w 1019"/>
              <a:gd name="T59" fmla="*/ 249 h 720"/>
              <a:gd name="T60" fmla="*/ 451 w 1019"/>
              <a:gd name="T61" fmla="*/ 182 h 720"/>
              <a:gd name="T62" fmla="*/ 538 w 1019"/>
              <a:gd name="T63" fmla="*/ 114 h 720"/>
              <a:gd name="T64" fmla="*/ 571 w 1019"/>
              <a:gd name="T65" fmla="*/ 128 h 720"/>
              <a:gd name="T66" fmla="*/ 477 w 1019"/>
              <a:gd name="T67" fmla="*/ 145 h 720"/>
              <a:gd name="T68" fmla="*/ 485 w 1019"/>
              <a:gd name="T69" fmla="*/ 203 h 720"/>
              <a:gd name="T70" fmla="*/ 519 w 1019"/>
              <a:gd name="T71" fmla="*/ 146 h 720"/>
              <a:gd name="T72" fmla="*/ 564 w 1019"/>
              <a:gd name="T73" fmla="*/ 145 h 720"/>
              <a:gd name="T74" fmla="*/ 644 w 1019"/>
              <a:gd name="T75" fmla="*/ 153 h 720"/>
              <a:gd name="T76" fmla="*/ 712 w 1019"/>
              <a:gd name="T77" fmla="*/ 223 h 720"/>
              <a:gd name="T78" fmla="*/ 736 w 1019"/>
              <a:gd name="T79" fmla="*/ 234 h 720"/>
              <a:gd name="T80" fmla="*/ 810 w 1019"/>
              <a:gd name="T81" fmla="*/ 234 h 720"/>
              <a:gd name="T82" fmla="*/ 873 w 1019"/>
              <a:gd name="T83" fmla="*/ 333 h 720"/>
              <a:gd name="T84" fmla="*/ 948 w 1019"/>
              <a:gd name="T85" fmla="*/ 413 h 720"/>
              <a:gd name="T86" fmla="*/ 987 w 1019"/>
              <a:gd name="T87" fmla="*/ 462 h 720"/>
              <a:gd name="T88" fmla="*/ 671 w 1019"/>
              <a:gd name="T89" fmla="*/ 87 h 720"/>
              <a:gd name="T90" fmla="*/ 656 w 1019"/>
              <a:gd name="T91" fmla="*/ 39 h 720"/>
              <a:gd name="T92" fmla="*/ 651 w 1019"/>
              <a:gd name="T93" fmla="*/ 37 h 720"/>
              <a:gd name="T94" fmla="*/ 746 w 1019"/>
              <a:gd name="T95" fmla="*/ 47 h 720"/>
              <a:gd name="T96" fmla="*/ 823 w 1019"/>
              <a:gd name="T97" fmla="*/ 148 h 720"/>
              <a:gd name="T98" fmla="*/ 808 w 1019"/>
              <a:gd name="T99" fmla="*/ 155 h 720"/>
              <a:gd name="T100" fmla="*/ 734 w 1019"/>
              <a:gd name="T101" fmla="*/ 169 h 720"/>
              <a:gd name="T102" fmla="*/ 729 w 1019"/>
              <a:gd name="T103" fmla="*/ 206 h 720"/>
              <a:gd name="T104" fmla="*/ 678 w 1019"/>
              <a:gd name="T105" fmla="*/ 186 h 720"/>
              <a:gd name="T106" fmla="*/ 692 w 1019"/>
              <a:gd name="T107" fmla="*/ 134 h 720"/>
              <a:gd name="T108" fmla="*/ 681 w 1019"/>
              <a:gd name="T109" fmla="*/ 78 h 720"/>
              <a:gd name="T110" fmla="*/ 707 w 1019"/>
              <a:gd name="T111" fmla="*/ 59 h 720"/>
              <a:gd name="T112" fmla="*/ 740 w 1019"/>
              <a:gd name="T113" fmla="*/ 93 h 720"/>
              <a:gd name="T114" fmla="*/ 767 w 1019"/>
              <a:gd name="T115" fmla="*/ 107 h 720"/>
              <a:gd name="T116" fmla="*/ 748 w 1019"/>
              <a:gd name="T117" fmla="*/ 58 h 720"/>
              <a:gd name="T118" fmla="*/ 678 w 1019"/>
              <a:gd name="T119" fmla="*/ 27 h 7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019" h="720">
                <a:moveTo>
                  <a:pt x="234" y="317"/>
                </a:moveTo>
                <a:lnTo>
                  <a:pt x="224" y="341"/>
                </a:lnTo>
                <a:lnTo>
                  <a:pt x="222" y="322"/>
                </a:lnTo>
                <a:lnTo>
                  <a:pt x="219" y="339"/>
                </a:lnTo>
                <a:lnTo>
                  <a:pt x="205" y="334"/>
                </a:lnTo>
                <a:lnTo>
                  <a:pt x="203" y="324"/>
                </a:lnTo>
                <a:lnTo>
                  <a:pt x="210" y="317"/>
                </a:lnTo>
                <a:lnTo>
                  <a:pt x="229" y="310"/>
                </a:lnTo>
                <a:lnTo>
                  <a:pt x="234" y="317"/>
                </a:lnTo>
                <a:close/>
                <a:moveTo>
                  <a:pt x="239" y="304"/>
                </a:moveTo>
                <a:lnTo>
                  <a:pt x="239" y="295"/>
                </a:lnTo>
                <a:lnTo>
                  <a:pt x="243" y="288"/>
                </a:lnTo>
                <a:lnTo>
                  <a:pt x="239" y="304"/>
                </a:lnTo>
                <a:close/>
                <a:moveTo>
                  <a:pt x="835" y="222"/>
                </a:moveTo>
                <a:lnTo>
                  <a:pt x="857" y="252"/>
                </a:lnTo>
                <a:lnTo>
                  <a:pt x="873" y="263"/>
                </a:lnTo>
                <a:lnTo>
                  <a:pt x="895" y="273"/>
                </a:lnTo>
                <a:lnTo>
                  <a:pt x="912" y="288"/>
                </a:lnTo>
                <a:lnTo>
                  <a:pt x="931" y="304"/>
                </a:lnTo>
                <a:lnTo>
                  <a:pt x="943" y="317"/>
                </a:lnTo>
                <a:lnTo>
                  <a:pt x="955" y="326"/>
                </a:lnTo>
                <a:lnTo>
                  <a:pt x="944" y="333"/>
                </a:lnTo>
                <a:lnTo>
                  <a:pt x="951" y="338"/>
                </a:lnTo>
                <a:lnTo>
                  <a:pt x="953" y="353"/>
                </a:lnTo>
                <a:lnTo>
                  <a:pt x="946" y="350"/>
                </a:lnTo>
                <a:lnTo>
                  <a:pt x="907" y="351"/>
                </a:lnTo>
                <a:lnTo>
                  <a:pt x="895" y="365"/>
                </a:lnTo>
                <a:lnTo>
                  <a:pt x="881" y="367"/>
                </a:lnTo>
                <a:lnTo>
                  <a:pt x="876" y="363"/>
                </a:lnTo>
                <a:lnTo>
                  <a:pt x="885" y="360"/>
                </a:lnTo>
                <a:lnTo>
                  <a:pt x="878" y="353"/>
                </a:lnTo>
                <a:lnTo>
                  <a:pt x="874" y="367"/>
                </a:lnTo>
                <a:lnTo>
                  <a:pt x="850" y="367"/>
                </a:lnTo>
                <a:lnTo>
                  <a:pt x="852" y="357"/>
                </a:lnTo>
                <a:lnTo>
                  <a:pt x="868" y="353"/>
                </a:lnTo>
                <a:lnTo>
                  <a:pt x="879" y="338"/>
                </a:lnTo>
                <a:lnTo>
                  <a:pt x="866" y="312"/>
                </a:lnTo>
                <a:lnTo>
                  <a:pt x="869" y="302"/>
                </a:lnTo>
                <a:lnTo>
                  <a:pt x="885" y="302"/>
                </a:lnTo>
                <a:lnTo>
                  <a:pt x="885" y="326"/>
                </a:lnTo>
                <a:lnTo>
                  <a:pt x="890" y="314"/>
                </a:lnTo>
                <a:lnTo>
                  <a:pt x="900" y="312"/>
                </a:lnTo>
                <a:lnTo>
                  <a:pt x="898" y="319"/>
                </a:lnTo>
                <a:lnTo>
                  <a:pt x="905" y="322"/>
                </a:lnTo>
                <a:lnTo>
                  <a:pt x="907" y="304"/>
                </a:lnTo>
                <a:lnTo>
                  <a:pt x="903" y="292"/>
                </a:lnTo>
                <a:lnTo>
                  <a:pt x="897" y="286"/>
                </a:lnTo>
                <a:lnTo>
                  <a:pt x="895" y="292"/>
                </a:lnTo>
                <a:lnTo>
                  <a:pt x="885" y="268"/>
                </a:lnTo>
                <a:lnTo>
                  <a:pt x="868" y="269"/>
                </a:lnTo>
                <a:lnTo>
                  <a:pt x="868" y="278"/>
                </a:lnTo>
                <a:lnTo>
                  <a:pt x="869" y="276"/>
                </a:lnTo>
                <a:lnTo>
                  <a:pt x="876" y="285"/>
                </a:lnTo>
                <a:lnTo>
                  <a:pt x="873" y="290"/>
                </a:lnTo>
                <a:lnTo>
                  <a:pt x="873" y="281"/>
                </a:lnTo>
                <a:lnTo>
                  <a:pt x="857" y="298"/>
                </a:lnTo>
                <a:lnTo>
                  <a:pt x="861" y="281"/>
                </a:lnTo>
                <a:lnTo>
                  <a:pt x="856" y="276"/>
                </a:lnTo>
                <a:lnTo>
                  <a:pt x="840" y="292"/>
                </a:lnTo>
                <a:lnTo>
                  <a:pt x="832" y="292"/>
                </a:lnTo>
                <a:lnTo>
                  <a:pt x="830" y="286"/>
                </a:lnTo>
                <a:lnTo>
                  <a:pt x="837" y="278"/>
                </a:lnTo>
                <a:lnTo>
                  <a:pt x="837" y="275"/>
                </a:lnTo>
                <a:lnTo>
                  <a:pt x="840" y="264"/>
                </a:lnTo>
                <a:lnTo>
                  <a:pt x="842" y="251"/>
                </a:lnTo>
                <a:lnTo>
                  <a:pt x="832" y="245"/>
                </a:lnTo>
                <a:lnTo>
                  <a:pt x="825" y="230"/>
                </a:lnTo>
                <a:lnTo>
                  <a:pt x="835" y="222"/>
                </a:lnTo>
                <a:close/>
                <a:moveTo>
                  <a:pt x="765" y="153"/>
                </a:moveTo>
                <a:lnTo>
                  <a:pt x="762" y="164"/>
                </a:lnTo>
                <a:lnTo>
                  <a:pt x="760" y="162"/>
                </a:lnTo>
                <a:lnTo>
                  <a:pt x="765" y="153"/>
                </a:lnTo>
                <a:close/>
                <a:moveTo>
                  <a:pt x="543" y="119"/>
                </a:moveTo>
                <a:lnTo>
                  <a:pt x="553" y="126"/>
                </a:lnTo>
                <a:lnTo>
                  <a:pt x="538" y="126"/>
                </a:lnTo>
                <a:lnTo>
                  <a:pt x="543" y="119"/>
                </a:lnTo>
                <a:close/>
                <a:moveTo>
                  <a:pt x="635" y="107"/>
                </a:moveTo>
                <a:lnTo>
                  <a:pt x="615" y="114"/>
                </a:lnTo>
                <a:lnTo>
                  <a:pt x="634" y="102"/>
                </a:lnTo>
                <a:lnTo>
                  <a:pt x="635" y="107"/>
                </a:lnTo>
                <a:close/>
                <a:moveTo>
                  <a:pt x="1019" y="589"/>
                </a:moveTo>
                <a:lnTo>
                  <a:pt x="996" y="599"/>
                </a:lnTo>
                <a:lnTo>
                  <a:pt x="992" y="611"/>
                </a:lnTo>
                <a:lnTo>
                  <a:pt x="982" y="616"/>
                </a:lnTo>
                <a:lnTo>
                  <a:pt x="982" y="623"/>
                </a:lnTo>
                <a:lnTo>
                  <a:pt x="955" y="621"/>
                </a:lnTo>
                <a:lnTo>
                  <a:pt x="938" y="625"/>
                </a:lnTo>
                <a:lnTo>
                  <a:pt x="939" y="616"/>
                </a:lnTo>
                <a:lnTo>
                  <a:pt x="965" y="589"/>
                </a:lnTo>
                <a:lnTo>
                  <a:pt x="970" y="579"/>
                </a:lnTo>
                <a:lnTo>
                  <a:pt x="970" y="550"/>
                </a:lnTo>
                <a:lnTo>
                  <a:pt x="955" y="551"/>
                </a:lnTo>
                <a:lnTo>
                  <a:pt x="939" y="544"/>
                </a:lnTo>
                <a:lnTo>
                  <a:pt x="931" y="558"/>
                </a:lnTo>
                <a:lnTo>
                  <a:pt x="907" y="550"/>
                </a:lnTo>
                <a:lnTo>
                  <a:pt x="886" y="556"/>
                </a:lnTo>
                <a:lnTo>
                  <a:pt x="885" y="541"/>
                </a:lnTo>
                <a:lnTo>
                  <a:pt x="873" y="534"/>
                </a:lnTo>
                <a:lnTo>
                  <a:pt x="874" y="519"/>
                </a:lnTo>
                <a:lnTo>
                  <a:pt x="857" y="515"/>
                </a:lnTo>
                <a:lnTo>
                  <a:pt x="852" y="497"/>
                </a:lnTo>
                <a:lnTo>
                  <a:pt x="847" y="497"/>
                </a:lnTo>
                <a:lnTo>
                  <a:pt x="845" y="517"/>
                </a:lnTo>
                <a:lnTo>
                  <a:pt x="859" y="524"/>
                </a:lnTo>
                <a:lnTo>
                  <a:pt x="856" y="529"/>
                </a:lnTo>
                <a:lnTo>
                  <a:pt x="847" y="534"/>
                </a:lnTo>
                <a:lnTo>
                  <a:pt x="830" y="532"/>
                </a:lnTo>
                <a:lnTo>
                  <a:pt x="811" y="548"/>
                </a:lnTo>
                <a:lnTo>
                  <a:pt x="808" y="567"/>
                </a:lnTo>
                <a:lnTo>
                  <a:pt x="789" y="572"/>
                </a:lnTo>
                <a:lnTo>
                  <a:pt x="791" y="582"/>
                </a:lnTo>
                <a:lnTo>
                  <a:pt x="780" y="592"/>
                </a:lnTo>
                <a:lnTo>
                  <a:pt x="782" y="608"/>
                </a:lnTo>
                <a:lnTo>
                  <a:pt x="777" y="604"/>
                </a:lnTo>
                <a:lnTo>
                  <a:pt x="772" y="621"/>
                </a:lnTo>
                <a:lnTo>
                  <a:pt x="760" y="618"/>
                </a:lnTo>
                <a:lnTo>
                  <a:pt x="753" y="642"/>
                </a:lnTo>
                <a:lnTo>
                  <a:pt x="748" y="643"/>
                </a:lnTo>
                <a:lnTo>
                  <a:pt x="740" y="628"/>
                </a:lnTo>
                <a:lnTo>
                  <a:pt x="722" y="628"/>
                </a:lnTo>
                <a:lnTo>
                  <a:pt x="712" y="637"/>
                </a:lnTo>
                <a:lnTo>
                  <a:pt x="707" y="657"/>
                </a:lnTo>
                <a:lnTo>
                  <a:pt x="693" y="642"/>
                </a:lnTo>
                <a:lnTo>
                  <a:pt x="685" y="642"/>
                </a:lnTo>
                <a:lnTo>
                  <a:pt x="673" y="649"/>
                </a:lnTo>
                <a:lnTo>
                  <a:pt x="666" y="666"/>
                </a:lnTo>
                <a:lnTo>
                  <a:pt x="641" y="684"/>
                </a:lnTo>
                <a:lnTo>
                  <a:pt x="630" y="679"/>
                </a:lnTo>
                <a:lnTo>
                  <a:pt x="641" y="671"/>
                </a:lnTo>
                <a:lnTo>
                  <a:pt x="635" y="667"/>
                </a:lnTo>
                <a:lnTo>
                  <a:pt x="613" y="678"/>
                </a:lnTo>
                <a:lnTo>
                  <a:pt x="605" y="669"/>
                </a:lnTo>
                <a:lnTo>
                  <a:pt x="582" y="674"/>
                </a:lnTo>
                <a:lnTo>
                  <a:pt x="576" y="671"/>
                </a:lnTo>
                <a:lnTo>
                  <a:pt x="579" y="659"/>
                </a:lnTo>
                <a:lnTo>
                  <a:pt x="557" y="657"/>
                </a:lnTo>
                <a:lnTo>
                  <a:pt x="553" y="647"/>
                </a:lnTo>
                <a:lnTo>
                  <a:pt x="540" y="652"/>
                </a:lnTo>
                <a:lnTo>
                  <a:pt x="518" y="643"/>
                </a:lnTo>
                <a:lnTo>
                  <a:pt x="495" y="650"/>
                </a:lnTo>
                <a:lnTo>
                  <a:pt x="490" y="640"/>
                </a:lnTo>
                <a:lnTo>
                  <a:pt x="482" y="635"/>
                </a:lnTo>
                <a:lnTo>
                  <a:pt x="482" y="628"/>
                </a:lnTo>
                <a:lnTo>
                  <a:pt x="460" y="616"/>
                </a:lnTo>
                <a:lnTo>
                  <a:pt x="446" y="620"/>
                </a:lnTo>
                <a:lnTo>
                  <a:pt x="437" y="604"/>
                </a:lnTo>
                <a:lnTo>
                  <a:pt x="420" y="613"/>
                </a:lnTo>
                <a:lnTo>
                  <a:pt x="413" y="602"/>
                </a:lnTo>
                <a:lnTo>
                  <a:pt x="405" y="611"/>
                </a:lnTo>
                <a:lnTo>
                  <a:pt x="391" y="599"/>
                </a:lnTo>
                <a:lnTo>
                  <a:pt x="388" y="599"/>
                </a:lnTo>
                <a:lnTo>
                  <a:pt x="391" y="609"/>
                </a:lnTo>
                <a:lnTo>
                  <a:pt x="379" y="616"/>
                </a:lnTo>
                <a:lnTo>
                  <a:pt x="381" y="631"/>
                </a:lnTo>
                <a:lnTo>
                  <a:pt x="369" y="633"/>
                </a:lnTo>
                <a:lnTo>
                  <a:pt x="362" y="645"/>
                </a:lnTo>
                <a:lnTo>
                  <a:pt x="347" y="642"/>
                </a:lnTo>
                <a:lnTo>
                  <a:pt x="340" y="655"/>
                </a:lnTo>
                <a:lnTo>
                  <a:pt x="323" y="654"/>
                </a:lnTo>
                <a:lnTo>
                  <a:pt x="332" y="666"/>
                </a:lnTo>
                <a:lnTo>
                  <a:pt x="304" y="671"/>
                </a:lnTo>
                <a:lnTo>
                  <a:pt x="296" y="659"/>
                </a:lnTo>
                <a:lnTo>
                  <a:pt x="277" y="661"/>
                </a:lnTo>
                <a:lnTo>
                  <a:pt x="258" y="676"/>
                </a:lnTo>
                <a:lnTo>
                  <a:pt x="263" y="695"/>
                </a:lnTo>
                <a:lnTo>
                  <a:pt x="253" y="713"/>
                </a:lnTo>
                <a:lnTo>
                  <a:pt x="222" y="707"/>
                </a:lnTo>
                <a:lnTo>
                  <a:pt x="215" y="707"/>
                </a:lnTo>
                <a:lnTo>
                  <a:pt x="215" y="720"/>
                </a:lnTo>
                <a:lnTo>
                  <a:pt x="181" y="715"/>
                </a:lnTo>
                <a:lnTo>
                  <a:pt x="169" y="705"/>
                </a:lnTo>
                <a:lnTo>
                  <a:pt x="159" y="710"/>
                </a:lnTo>
                <a:lnTo>
                  <a:pt x="161" y="690"/>
                </a:lnTo>
                <a:lnTo>
                  <a:pt x="128" y="671"/>
                </a:lnTo>
                <a:lnTo>
                  <a:pt x="111" y="647"/>
                </a:lnTo>
                <a:lnTo>
                  <a:pt x="104" y="621"/>
                </a:lnTo>
                <a:lnTo>
                  <a:pt x="87" y="616"/>
                </a:lnTo>
                <a:lnTo>
                  <a:pt x="65" y="635"/>
                </a:lnTo>
                <a:lnTo>
                  <a:pt x="45" y="625"/>
                </a:lnTo>
                <a:lnTo>
                  <a:pt x="29" y="608"/>
                </a:lnTo>
                <a:lnTo>
                  <a:pt x="0" y="609"/>
                </a:lnTo>
                <a:lnTo>
                  <a:pt x="5" y="601"/>
                </a:lnTo>
                <a:lnTo>
                  <a:pt x="11" y="568"/>
                </a:lnTo>
                <a:lnTo>
                  <a:pt x="26" y="568"/>
                </a:lnTo>
                <a:lnTo>
                  <a:pt x="28" y="558"/>
                </a:lnTo>
                <a:lnTo>
                  <a:pt x="43" y="556"/>
                </a:lnTo>
                <a:lnTo>
                  <a:pt x="52" y="544"/>
                </a:lnTo>
                <a:lnTo>
                  <a:pt x="62" y="543"/>
                </a:lnTo>
                <a:lnTo>
                  <a:pt x="60" y="515"/>
                </a:lnTo>
                <a:lnTo>
                  <a:pt x="84" y="515"/>
                </a:lnTo>
                <a:lnTo>
                  <a:pt x="94" y="481"/>
                </a:lnTo>
                <a:lnTo>
                  <a:pt x="86" y="459"/>
                </a:lnTo>
                <a:lnTo>
                  <a:pt x="67" y="459"/>
                </a:lnTo>
                <a:lnTo>
                  <a:pt x="55" y="442"/>
                </a:lnTo>
                <a:lnTo>
                  <a:pt x="41" y="438"/>
                </a:lnTo>
                <a:lnTo>
                  <a:pt x="46" y="418"/>
                </a:lnTo>
                <a:lnTo>
                  <a:pt x="40" y="391"/>
                </a:lnTo>
                <a:lnTo>
                  <a:pt x="55" y="375"/>
                </a:lnTo>
                <a:lnTo>
                  <a:pt x="74" y="358"/>
                </a:lnTo>
                <a:lnTo>
                  <a:pt x="82" y="370"/>
                </a:lnTo>
                <a:lnTo>
                  <a:pt x="98" y="365"/>
                </a:lnTo>
                <a:lnTo>
                  <a:pt x="77" y="358"/>
                </a:lnTo>
                <a:lnTo>
                  <a:pt x="79" y="345"/>
                </a:lnTo>
                <a:lnTo>
                  <a:pt x="79" y="343"/>
                </a:lnTo>
                <a:lnTo>
                  <a:pt x="101" y="329"/>
                </a:lnTo>
                <a:lnTo>
                  <a:pt x="115" y="321"/>
                </a:lnTo>
                <a:lnTo>
                  <a:pt x="152" y="316"/>
                </a:lnTo>
                <a:lnTo>
                  <a:pt x="161" y="329"/>
                </a:lnTo>
                <a:lnTo>
                  <a:pt x="173" y="329"/>
                </a:lnTo>
                <a:lnTo>
                  <a:pt x="171" y="351"/>
                </a:lnTo>
                <a:lnTo>
                  <a:pt x="181" y="353"/>
                </a:lnTo>
                <a:lnTo>
                  <a:pt x="193" y="341"/>
                </a:lnTo>
                <a:lnTo>
                  <a:pt x="202" y="351"/>
                </a:lnTo>
                <a:lnTo>
                  <a:pt x="212" y="351"/>
                </a:lnTo>
                <a:lnTo>
                  <a:pt x="212" y="357"/>
                </a:lnTo>
                <a:lnTo>
                  <a:pt x="226" y="368"/>
                </a:lnTo>
                <a:lnTo>
                  <a:pt x="222" y="362"/>
                </a:lnTo>
                <a:lnTo>
                  <a:pt x="233" y="353"/>
                </a:lnTo>
                <a:lnTo>
                  <a:pt x="229" y="334"/>
                </a:lnTo>
                <a:lnTo>
                  <a:pt x="234" y="336"/>
                </a:lnTo>
                <a:lnTo>
                  <a:pt x="234" y="324"/>
                </a:lnTo>
                <a:lnTo>
                  <a:pt x="244" y="312"/>
                </a:lnTo>
                <a:lnTo>
                  <a:pt x="241" y="309"/>
                </a:lnTo>
                <a:lnTo>
                  <a:pt x="253" y="309"/>
                </a:lnTo>
                <a:lnTo>
                  <a:pt x="256" y="293"/>
                </a:lnTo>
                <a:lnTo>
                  <a:pt x="268" y="286"/>
                </a:lnTo>
                <a:lnTo>
                  <a:pt x="263" y="275"/>
                </a:lnTo>
                <a:lnTo>
                  <a:pt x="244" y="300"/>
                </a:lnTo>
                <a:lnTo>
                  <a:pt x="243" y="288"/>
                </a:lnTo>
                <a:lnTo>
                  <a:pt x="265" y="273"/>
                </a:lnTo>
                <a:lnTo>
                  <a:pt x="282" y="252"/>
                </a:lnTo>
                <a:lnTo>
                  <a:pt x="303" y="251"/>
                </a:lnTo>
                <a:lnTo>
                  <a:pt x="326" y="254"/>
                </a:lnTo>
                <a:lnTo>
                  <a:pt x="357" y="244"/>
                </a:lnTo>
                <a:lnTo>
                  <a:pt x="369" y="239"/>
                </a:lnTo>
                <a:lnTo>
                  <a:pt x="388" y="235"/>
                </a:lnTo>
                <a:lnTo>
                  <a:pt x="388" y="268"/>
                </a:lnTo>
                <a:lnTo>
                  <a:pt x="407" y="278"/>
                </a:lnTo>
                <a:lnTo>
                  <a:pt x="391" y="266"/>
                </a:lnTo>
                <a:lnTo>
                  <a:pt x="391" y="249"/>
                </a:lnTo>
                <a:lnTo>
                  <a:pt x="398" y="251"/>
                </a:lnTo>
                <a:lnTo>
                  <a:pt x="403" y="239"/>
                </a:lnTo>
                <a:lnTo>
                  <a:pt x="391" y="242"/>
                </a:lnTo>
                <a:lnTo>
                  <a:pt x="390" y="237"/>
                </a:lnTo>
                <a:lnTo>
                  <a:pt x="400" y="234"/>
                </a:lnTo>
                <a:lnTo>
                  <a:pt x="415" y="210"/>
                </a:lnTo>
                <a:lnTo>
                  <a:pt x="444" y="189"/>
                </a:lnTo>
                <a:lnTo>
                  <a:pt x="451" y="182"/>
                </a:lnTo>
                <a:lnTo>
                  <a:pt x="468" y="146"/>
                </a:lnTo>
                <a:lnTo>
                  <a:pt x="480" y="133"/>
                </a:lnTo>
                <a:lnTo>
                  <a:pt x="495" y="99"/>
                </a:lnTo>
                <a:lnTo>
                  <a:pt x="501" y="97"/>
                </a:lnTo>
                <a:lnTo>
                  <a:pt x="499" y="104"/>
                </a:lnTo>
                <a:lnTo>
                  <a:pt x="506" y="111"/>
                </a:lnTo>
                <a:lnTo>
                  <a:pt x="531" y="114"/>
                </a:lnTo>
                <a:lnTo>
                  <a:pt x="538" y="114"/>
                </a:lnTo>
                <a:lnTo>
                  <a:pt x="548" y="114"/>
                </a:lnTo>
                <a:lnTo>
                  <a:pt x="582" y="114"/>
                </a:lnTo>
                <a:lnTo>
                  <a:pt x="606" y="111"/>
                </a:lnTo>
                <a:lnTo>
                  <a:pt x="611" y="114"/>
                </a:lnTo>
                <a:lnTo>
                  <a:pt x="603" y="112"/>
                </a:lnTo>
                <a:lnTo>
                  <a:pt x="600" y="123"/>
                </a:lnTo>
                <a:lnTo>
                  <a:pt x="579" y="123"/>
                </a:lnTo>
                <a:lnTo>
                  <a:pt x="571" y="128"/>
                </a:lnTo>
                <a:lnTo>
                  <a:pt x="541" y="119"/>
                </a:lnTo>
                <a:lnTo>
                  <a:pt x="536" y="129"/>
                </a:lnTo>
                <a:lnTo>
                  <a:pt x="528" y="123"/>
                </a:lnTo>
                <a:lnTo>
                  <a:pt x="512" y="133"/>
                </a:lnTo>
                <a:lnTo>
                  <a:pt x="518" y="141"/>
                </a:lnTo>
                <a:lnTo>
                  <a:pt x="506" y="140"/>
                </a:lnTo>
                <a:lnTo>
                  <a:pt x="497" y="146"/>
                </a:lnTo>
                <a:lnTo>
                  <a:pt x="477" y="145"/>
                </a:lnTo>
                <a:lnTo>
                  <a:pt x="472" y="165"/>
                </a:lnTo>
                <a:lnTo>
                  <a:pt x="463" y="162"/>
                </a:lnTo>
                <a:lnTo>
                  <a:pt x="466" y="170"/>
                </a:lnTo>
                <a:lnTo>
                  <a:pt x="458" y="181"/>
                </a:lnTo>
                <a:lnTo>
                  <a:pt x="465" y="191"/>
                </a:lnTo>
                <a:lnTo>
                  <a:pt x="460" y="196"/>
                </a:lnTo>
                <a:lnTo>
                  <a:pt x="475" y="204"/>
                </a:lnTo>
                <a:lnTo>
                  <a:pt x="485" y="203"/>
                </a:lnTo>
                <a:lnTo>
                  <a:pt x="473" y="199"/>
                </a:lnTo>
                <a:lnTo>
                  <a:pt x="473" y="186"/>
                </a:lnTo>
                <a:lnTo>
                  <a:pt x="489" y="179"/>
                </a:lnTo>
                <a:lnTo>
                  <a:pt x="487" y="167"/>
                </a:lnTo>
                <a:lnTo>
                  <a:pt x="504" y="162"/>
                </a:lnTo>
                <a:lnTo>
                  <a:pt x="507" y="145"/>
                </a:lnTo>
                <a:lnTo>
                  <a:pt x="516" y="153"/>
                </a:lnTo>
                <a:lnTo>
                  <a:pt x="519" y="146"/>
                </a:lnTo>
                <a:lnTo>
                  <a:pt x="536" y="138"/>
                </a:lnTo>
                <a:lnTo>
                  <a:pt x="538" y="129"/>
                </a:lnTo>
                <a:lnTo>
                  <a:pt x="547" y="128"/>
                </a:lnTo>
                <a:lnTo>
                  <a:pt x="540" y="146"/>
                </a:lnTo>
                <a:lnTo>
                  <a:pt x="545" y="134"/>
                </a:lnTo>
                <a:lnTo>
                  <a:pt x="555" y="146"/>
                </a:lnTo>
                <a:lnTo>
                  <a:pt x="557" y="140"/>
                </a:lnTo>
                <a:lnTo>
                  <a:pt x="564" y="145"/>
                </a:lnTo>
                <a:lnTo>
                  <a:pt x="567" y="134"/>
                </a:lnTo>
                <a:lnTo>
                  <a:pt x="574" y="157"/>
                </a:lnTo>
                <a:lnTo>
                  <a:pt x="591" y="148"/>
                </a:lnTo>
                <a:lnTo>
                  <a:pt x="596" y="131"/>
                </a:lnTo>
                <a:lnTo>
                  <a:pt x="627" y="112"/>
                </a:lnTo>
                <a:lnTo>
                  <a:pt x="630" y="131"/>
                </a:lnTo>
                <a:lnTo>
                  <a:pt x="647" y="143"/>
                </a:lnTo>
                <a:lnTo>
                  <a:pt x="644" y="153"/>
                </a:lnTo>
                <a:lnTo>
                  <a:pt x="654" y="170"/>
                </a:lnTo>
                <a:lnTo>
                  <a:pt x="652" y="182"/>
                </a:lnTo>
                <a:lnTo>
                  <a:pt x="671" y="186"/>
                </a:lnTo>
                <a:lnTo>
                  <a:pt x="663" y="194"/>
                </a:lnTo>
                <a:lnTo>
                  <a:pt x="675" y="187"/>
                </a:lnTo>
                <a:lnTo>
                  <a:pt x="681" y="199"/>
                </a:lnTo>
                <a:lnTo>
                  <a:pt x="702" y="201"/>
                </a:lnTo>
                <a:lnTo>
                  <a:pt x="712" y="223"/>
                </a:lnTo>
                <a:lnTo>
                  <a:pt x="724" y="223"/>
                </a:lnTo>
                <a:lnTo>
                  <a:pt x="710" y="234"/>
                </a:lnTo>
                <a:lnTo>
                  <a:pt x="726" y="225"/>
                </a:lnTo>
                <a:lnTo>
                  <a:pt x="733" y="228"/>
                </a:lnTo>
                <a:lnTo>
                  <a:pt x="729" y="223"/>
                </a:lnTo>
                <a:lnTo>
                  <a:pt x="736" y="227"/>
                </a:lnTo>
                <a:lnTo>
                  <a:pt x="728" y="240"/>
                </a:lnTo>
                <a:lnTo>
                  <a:pt x="736" y="234"/>
                </a:lnTo>
                <a:lnTo>
                  <a:pt x="748" y="263"/>
                </a:lnTo>
                <a:lnTo>
                  <a:pt x="760" y="264"/>
                </a:lnTo>
                <a:lnTo>
                  <a:pt x="753" y="251"/>
                </a:lnTo>
                <a:lnTo>
                  <a:pt x="757" y="247"/>
                </a:lnTo>
                <a:lnTo>
                  <a:pt x="791" y="239"/>
                </a:lnTo>
                <a:lnTo>
                  <a:pt x="810" y="223"/>
                </a:lnTo>
                <a:lnTo>
                  <a:pt x="815" y="227"/>
                </a:lnTo>
                <a:lnTo>
                  <a:pt x="810" y="234"/>
                </a:lnTo>
                <a:lnTo>
                  <a:pt x="823" y="237"/>
                </a:lnTo>
                <a:lnTo>
                  <a:pt x="823" y="240"/>
                </a:lnTo>
                <a:lnTo>
                  <a:pt x="839" y="252"/>
                </a:lnTo>
                <a:lnTo>
                  <a:pt x="835" y="276"/>
                </a:lnTo>
                <a:lnTo>
                  <a:pt x="825" y="286"/>
                </a:lnTo>
                <a:lnTo>
                  <a:pt x="850" y="305"/>
                </a:lnTo>
                <a:lnTo>
                  <a:pt x="856" y="319"/>
                </a:lnTo>
                <a:lnTo>
                  <a:pt x="873" y="333"/>
                </a:lnTo>
                <a:lnTo>
                  <a:pt x="850" y="355"/>
                </a:lnTo>
                <a:lnTo>
                  <a:pt x="845" y="363"/>
                </a:lnTo>
                <a:lnTo>
                  <a:pt x="849" y="370"/>
                </a:lnTo>
                <a:lnTo>
                  <a:pt x="859" y="368"/>
                </a:lnTo>
                <a:lnTo>
                  <a:pt x="871" y="386"/>
                </a:lnTo>
                <a:lnTo>
                  <a:pt x="891" y="399"/>
                </a:lnTo>
                <a:lnTo>
                  <a:pt x="927" y="411"/>
                </a:lnTo>
                <a:lnTo>
                  <a:pt x="948" y="413"/>
                </a:lnTo>
                <a:lnTo>
                  <a:pt x="960" y="399"/>
                </a:lnTo>
                <a:lnTo>
                  <a:pt x="970" y="404"/>
                </a:lnTo>
                <a:lnTo>
                  <a:pt x="970" y="413"/>
                </a:lnTo>
                <a:lnTo>
                  <a:pt x="958" y="427"/>
                </a:lnTo>
                <a:lnTo>
                  <a:pt x="972" y="427"/>
                </a:lnTo>
                <a:lnTo>
                  <a:pt x="977" y="433"/>
                </a:lnTo>
                <a:lnTo>
                  <a:pt x="977" y="456"/>
                </a:lnTo>
                <a:lnTo>
                  <a:pt x="987" y="462"/>
                </a:lnTo>
                <a:lnTo>
                  <a:pt x="985" y="495"/>
                </a:lnTo>
                <a:lnTo>
                  <a:pt x="999" y="517"/>
                </a:lnTo>
                <a:lnTo>
                  <a:pt x="1002" y="534"/>
                </a:lnTo>
                <a:lnTo>
                  <a:pt x="1006" y="534"/>
                </a:lnTo>
                <a:lnTo>
                  <a:pt x="1014" y="570"/>
                </a:lnTo>
                <a:lnTo>
                  <a:pt x="1013" y="579"/>
                </a:lnTo>
                <a:lnTo>
                  <a:pt x="1019" y="589"/>
                </a:lnTo>
                <a:close/>
                <a:moveTo>
                  <a:pt x="671" y="87"/>
                </a:moveTo>
                <a:lnTo>
                  <a:pt x="680" y="88"/>
                </a:lnTo>
                <a:lnTo>
                  <a:pt x="680" y="97"/>
                </a:lnTo>
                <a:lnTo>
                  <a:pt x="654" y="111"/>
                </a:lnTo>
                <a:lnTo>
                  <a:pt x="663" y="90"/>
                </a:lnTo>
                <a:lnTo>
                  <a:pt x="671" y="87"/>
                </a:lnTo>
                <a:close/>
                <a:moveTo>
                  <a:pt x="658" y="39"/>
                </a:moveTo>
                <a:lnTo>
                  <a:pt x="661" y="51"/>
                </a:lnTo>
                <a:lnTo>
                  <a:pt x="656" y="39"/>
                </a:lnTo>
                <a:lnTo>
                  <a:pt x="649" y="46"/>
                </a:lnTo>
                <a:lnTo>
                  <a:pt x="651" y="68"/>
                </a:lnTo>
                <a:lnTo>
                  <a:pt x="642" y="76"/>
                </a:lnTo>
                <a:lnTo>
                  <a:pt x="639" y="104"/>
                </a:lnTo>
                <a:lnTo>
                  <a:pt x="637" y="95"/>
                </a:lnTo>
                <a:lnTo>
                  <a:pt x="646" y="58"/>
                </a:lnTo>
                <a:lnTo>
                  <a:pt x="646" y="44"/>
                </a:lnTo>
                <a:lnTo>
                  <a:pt x="651" y="37"/>
                </a:lnTo>
                <a:lnTo>
                  <a:pt x="658" y="39"/>
                </a:lnTo>
                <a:close/>
                <a:moveTo>
                  <a:pt x="729" y="0"/>
                </a:moveTo>
                <a:lnTo>
                  <a:pt x="729" y="8"/>
                </a:lnTo>
                <a:lnTo>
                  <a:pt x="716" y="22"/>
                </a:lnTo>
                <a:lnTo>
                  <a:pt x="731" y="46"/>
                </a:lnTo>
                <a:lnTo>
                  <a:pt x="740" y="49"/>
                </a:lnTo>
                <a:lnTo>
                  <a:pt x="741" y="46"/>
                </a:lnTo>
                <a:lnTo>
                  <a:pt x="746" y="47"/>
                </a:lnTo>
                <a:lnTo>
                  <a:pt x="784" y="41"/>
                </a:lnTo>
                <a:lnTo>
                  <a:pt x="796" y="49"/>
                </a:lnTo>
                <a:lnTo>
                  <a:pt x="794" y="68"/>
                </a:lnTo>
                <a:lnTo>
                  <a:pt x="772" y="87"/>
                </a:lnTo>
                <a:lnTo>
                  <a:pt x="770" y="100"/>
                </a:lnTo>
                <a:lnTo>
                  <a:pt x="782" y="121"/>
                </a:lnTo>
                <a:lnTo>
                  <a:pt x="798" y="121"/>
                </a:lnTo>
                <a:lnTo>
                  <a:pt x="823" y="148"/>
                </a:lnTo>
                <a:lnTo>
                  <a:pt x="813" y="160"/>
                </a:lnTo>
                <a:lnTo>
                  <a:pt x="811" y="181"/>
                </a:lnTo>
                <a:lnTo>
                  <a:pt x="804" y="174"/>
                </a:lnTo>
                <a:lnTo>
                  <a:pt x="811" y="175"/>
                </a:lnTo>
                <a:lnTo>
                  <a:pt x="808" y="169"/>
                </a:lnTo>
                <a:lnTo>
                  <a:pt x="798" y="172"/>
                </a:lnTo>
                <a:lnTo>
                  <a:pt x="792" y="169"/>
                </a:lnTo>
                <a:lnTo>
                  <a:pt x="808" y="155"/>
                </a:lnTo>
                <a:lnTo>
                  <a:pt x="784" y="160"/>
                </a:lnTo>
                <a:lnTo>
                  <a:pt x="803" y="145"/>
                </a:lnTo>
                <a:lnTo>
                  <a:pt x="784" y="153"/>
                </a:lnTo>
                <a:lnTo>
                  <a:pt x="774" y="145"/>
                </a:lnTo>
                <a:lnTo>
                  <a:pt x="769" y="150"/>
                </a:lnTo>
                <a:lnTo>
                  <a:pt x="743" y="153"/>
                </a:lnTo>
                <a:lnTo>
                  <a:pt x="745" y="162"/>
                </a:lnTo>
                <a:lnTo>
                  <a:pt x="734" y="169"/>
                </a:lnTo>
                <a:lnTo>
                  <a:pt x="728" y="184"/>
                </a:lnTo>
                <a:lnTo>
                  <a:pt x="728" y="179"/>
                </a:lnTo>
                <a:lnTo>
                  <a:pt x="717" y="184"/>
                </a:lnTo>
                <a:lnTo>
                  <a:pt x="719" y="194"/>
                </a:lnTo>
                <a:lnTo>
                  <a:pt x="721" y="187"/>
                </a:lnTo>
                <a:lnTo>
                  <a:pt x="734" y="191"/>
                </a:lnTo>
                <a:lnTo>
                  <a:pt x="736" y="198"/>
                </a:lnTo>
                <a:lnTo>
                  <a:pt x="729" y="206"/>
                </a:lnTo>
                <a:lnTo>
                  <a:pt x="702" y="194"/>
                </a:lnTo>
                <a:lnTo>
                  <a:pt x="709" y="196"/>
                </a:lnTo>
                <a:lnTo>
                  <a:pt x="714" y="181"/>
                </a:lnTo>
                <a:lnTo>
                  <a:pt x="707" y="187"/>
                </a:lnTo>
                <a:lnTo>
                  <a:pt x="709" y="191"/>
                </a:lnTo>
                <a:lnTo>
                  <a:pt x="697" y="193"/>
                </a:lnTo>
                <a:lnTo>
                  <a:pt x="681" y="182"/>
                </a:lnTo>
                <a:lnTo>
                  <a:pt x="678" y="186"/>
                </a:lnTo>
                <a:lnTo>
                  <a:pt x="675" y="174"/>
                </a:lnTo>
                <a:lnTo>
                  <a:pt x="663" y="182"/>
                </a:lnTo>
                <a:lnTo>
                  <a:pt x="664" y="172"/>
                </a:lnTo>
                <a:lnTo>
                  <a:pt x="673" y="172"/>
                </a:lnTo>
                <a:lnTo>
                  <a:pt x="654" y="157"/>
                </a:lnTo>
                <a:lnTo>
                  <a:pt x="658" y="141"/>
                </a:lnTo>
                <a:lnTo>
                  <a:pt x="681" y="143"/>
                </a:lnTo>
                <a:lnTo>
                  <a:pt x="692" y="134"/>
                </a:lnTo>
                <a:lnTo>
                  <a:pt x="685" y="134"/>
                </a:lnTo>
                <a:lnTo>
                  <a:pt x="678" y="114"/>
                </a:lnTo>
                <a:lnTo>
                  <a:pt x="661" y="119"/>
                </a:lnTo>
                <a:lnTo>
                  <a:pt x="666" y="104"/>
                </a:lnTo>
                <a:lnTo>
                  <a:pt x="675" y="107"/>
                </a:lnTo>
                <a:lnTo>
                  <a:pt x="692" y="92"/>
                </a:lnTo>
                <a:lnTo>
                  <a:pt x="681" y="90"/>
                </a:lnTo>
                <a:lnTo>
                  <a:pt x="681" y="78"/>
                </a:lnTo>
                <a:lnTo>
                  <a:pt x="666" y="80"/>
                </a:lnTo>
                <a:lnTo>
                  <a:pt x="658" y="63"/>
                </a:lnTo>
                <a:lnTo>
                  <a:pt x="683" y="58"/>
                </a:lnTo>
                <a:lnTo>
                  <a:pt x="695" y="63"/>
                </a:lnTo>
                <a:lnTo>
                  <a:pt x="700" y="76"/>
                </a:lnTo>
                <a:lnTo>
                  <a:pt x="699" y="58"/>
                </a:lnTo>
                <a:lnTo>
                  <a:pt x="716" y="46"/>
                </a:lnTo>
                <a:lnTo>
                  <a:pt x="707" y="59"/>
                </a:lnTo>
                <a:lnTo>
                  <a:pt x="714" y="61"/>
                </a:lnTo>
                <a:lnTo>
                  <a:pt x="710" y="73"/>
                </a:lnTo>
                <a:lnTo>
                  <a:pt x="721" y="66"/>
                </a:lnTo>
                <a:lnTo>
                  <a:pt x="719" y="61"/>
                </a:lnTo>
                <a:lnTo>
                  <a:pt x="712" y="61"/>
                </a:lnTo>
                <a:lnTo>
                  <a:pt x="717" y="54"/>
                </a:lnTo>
                <a:lnTo>
                  <a:pt x="729" y="83"/>
                </a:lnTo>
                <a:lnTo>
                  <a:pt x="740" y="93"/>
                </a:lnTo>
                <a:lnTo>
                  <a:pt x="751" y="88"/>
                </a:lnTo>
                <a:lnTo>
                  <a:pt x="745" y="100"/>
                </a:lnTo>
                <a:lnTo>
                  <a:pt x="757" y="104"/>
                </a:lnTo>
                <a:lnTo>
                  <a:pt x="748" y="105"/>
                </a:lnTo>
                <a:lnTo>
                  <a:pt x="746" y="114"/>
                </a:lnTo>
                <a:lnTo>
                  <a:pt x="763" y="116"/>
                </a:lnTo>
                <a:lnTo>
                  <a:pt x="758" y="109"/>
                </a:lnTo>
                <a:lnTo>
                  <a:pt x="767" y="107"/>
                </a:lnTo>
                <a:lnTo>
                  <a:pt x="758" y="102"/>
                </a:lnTo>
                <a:lnTo>
                  <a:pt x="763" y="90"/>
                </a:lnTo>
                <a:lnTo>
                  <a:pt x="751" y="88"/>
                </a:lnTo>
                <a:lnTo>
                  <a:pt x="753" y="66"/>
                </a:lnTo>
                <a:lnTo>
                  <a:pt x="748" y="52"/>
                </a:lnTo>
                <a:lnTo>
                  <a:pt x="753" y="49"/>
                </a:lnTo>
                <a:lnTo>
                  <a:pt x="746" y="54"/>
                </a:lnTo>
                <a:lnTo>
                  <a:pt x="748" y="58"/>
                </a:lnTo>
                <a:lnTo>
                  <a:pt x="736" y="58"/>
                </a:lnTo>
                <a:lnTo>
                  <a:pt x="719" y="44"/>
                </a:lnTo>
                <a:lnTo>
                  <a:pt x="714" y="30"/>
                </a:lnTo>
                <a:lnTo>
                  <a:pt x="705" y="44"/>
                </a:lnTo>
                <a:lnTo>
                  <a:pt x="683" y="58"/>
                </a:lnTo>
                <a:lnTo>
                  <a:pt x="693" y="27"/>
                </a:lnTo>
                <a:lnTo>
                  <a:pt x="692" y="17"/>
                </a:lnTo>
                <a:lnTo>
                  <a:pt x="678" y="27"/>
                </a:lnTo>
                <a:lnTo>
                  <a:pt x="681" y="41"/>
                </a:lnTo>
                <a:lnTo>
                  <a:pt x="661" y="58"/>
                </a:lnTo>
                <a:lnTo>
                  <a:pt x="675" y="41"/>
                </a:lnTo>
                <a:lnTo>
                  <a:pt x="675" y="22"/>
                </a:lnTo>
                <a:lnTo>
                  <a:pt x="681" y="11"/>
                </a:lnTo>
                <a:lnTo>
                  <a:pt x="692" y="5"/>
                </a:lnTo>
                <a:lnTo>
                  <a:pt x="729" y="0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6" name="Freeform 66">
            <a:extLst>
              <a:ext uri="{FF2B5EF4-FFF2-40B4-BE49-F238E27FC236}">
                <a16:creationId xmlns:a16="http://schemas.microsoft.com/office/drawing/2014/main" id="{86FB2432-A22A-4A69-BDC4-356EADA54483}"/>
              </a:ext>
            </a:extLst>
          </p:cNvPr>
          <p:cNvSpPr>
            <a:spLocks/>
          </p:cNvSpPr>
          <p:nvPr/>
        </p:nvSpPr>
        <p:spPr bwMode="gray">
          <a:xfrm>
            <a:off x="726714" y="1538374"/>
            <a:ext cx="395055" cy="407754"/>
          </a:xfrm>
          <a:custGeom>
            <a:avLst/>
            <a:gdLst>
              <a:gd name="T0" fmla="*/ 896 w 1431"/>
              <a:gd name="T1" fmla="*/ 100 h 1477"/>
              <a:gd name="T2" fmla="*/ 961 w 1431"/>
              <a:gd name="T3" fmla="*/ 217 h 1477"/>
              <a:gd name="T4" fmla="*/ 1030 w 1431"/>
              <a:gd name="T5" fmla="*/ 275 h 1477"/>
              <a:gd name="T6" fmla="*/ 1048 w 1431"/>
              <a:gd name="T7" fmla="*/ 445 h 1477"/>
              <a:gd name="T8" fmla="*/ 1156 w 1431"/>
              <a:gd name="T9" fmla="*/ 529 h 1477"/>
              <a:gd name="T10" fmla="*/ 1287 w 1431"/>
              <a:gd name="T11" fmla="*/ 650 h 1477"/>
              <a:gd name="T12" fmla="*/ 1378 w 1431"/>
              <a:gd name="T13" fmla="*/ 727 h 1477"/>
              <a:gd name="T14" fmla="*/ 1424 w 1431"/>
              <a:gd name="T15" fmla="*/ 809 h 1477"/>
              <a:gd name="T16" fmla="*/ 1337 w 1431"/>
              <a:gd name="T17" fmla="*/ 859 h 1477"/>
              <a:gd name="T18" fmla="*/ 1243 w 1431"/>
              <a:gd name="T19" fmla="*/ 995 h 1477"/>
              <a:gd name="T20" fmla="*/ 1122 w 1431"/>
              <a:gd name="T21" fmla="*/ 1100 h 1477"/>
              <a:gd name="T22" fmla="*/ 1173 w 1431"/>
              <a:gd name="T23" fmla="*/ 1257 h 1477"/>
              <a:gd name="T24" fmla="*/ 1214 w 1431"/>
              <a:gd name="T25" fmla="*/ 1340 h 1477"/>
              <a:gd name="T26" fmla="*/ 1151 w 1431"/>
              <a:gd name="T27" fmla="*/ 1306 h 1477"/>
              <a:gd name="T28" fmla="*/ 1033 w 1431"/>
              <a:gd name="T29" fmla="*/ 1274 h 1477"/>
              <a:gd name="T30" fmla="*/ 963 w 1431"/>
              <a:gd name="T31" fmla="*/ 1316 h 1477"/>
              <a:gd name="T32" fmla="*/ 854 w 1431"/>
              <a:gd name="T33" fmla="*/ 1330 h 1477"/>
              <a:gd name="T34" fmla="*/ 716 w 1431"/>
              <a:gd name="T35" fmla="*/ 1380 h 1477"/>
              <a:gd name="T36" fmla="*/ 610 w 1431"/>
              <a:gd name="T37" fmla="*/ 1419 h 1477"/>
              <a:gd name="T38" fmla="*/ 531 w 1431"/>
              <a:gd name="T39" fmla="*/ 1366 h 1477"/>
              <a:gd name="T40" fmla="*/ 427 w 1431"/>
              <a:gd name="T41" fmla="*/ 1335 h 1477"/>
              <a:gd name="T42" fmla="*/ 366 w 1431"/>
              <a:gd name="T43" fmla="*/ 1477 h 1477"/>
              <a:gd name="T44" fmla="*/ 326 w 1431"/>
              <a:gd name="T45" fmla="*/ 1439 h 1477"/>
              <a:gd name="T46" fmla="*/ 272 w 1431"/>
              <a:gd name="T47" fmla="*/ 1361 h 1477"/>
              <a:gd name="T48" fmla="*/ 198 w 1431"/>
              <a:gd name="T49" fmla="*/ 1349 h 1477"/>
              <a:gd name="T50" fmla="*/ 232 w 1431"/>
              <a:gd name="T51" fmla="*/ 1308 h 1477"/>
              <a:gd name="T52" fmla="*/ 330 w 1431"/>
              <a:gd name="T53" fmla="*/ 1299 h 1477"/>
              <a:gd name="T54" fmla="*/ 321 w 1431"/>
              <a:gd name="T55" fmla="*/ 1214 h 1477"/>
              <a:gd name="T56" fmla="*/ 321 w 1431"/>
              <a:gd name="T57" fmla="*/ 1057 h 1477"/>
              <a:gd name="T58" fmla="*/ 326 w 1431"/>
              <a:gd name="T59" fmla="*/ 936 h 1477"/>
              <a:gd name="T60" fmla="*/ 391 w 1431"/>
              <a:gd name="T61" fmla="*/ 876 h 1477"/>
              <a:gd name="T62" fmla="*/ 442 w 1431"/>
              <a:gd name="T63" fmla="*/ 840 h 1477"/>
              <a:gd name="T64" fmla="*/ 422 w 1431"/>
              <a:gd name="T65" fmla="*/ 773 h 1477"/>
              <a:gd name="T66" fmla="*/ 398 w 1431"/>
              <a:gd name="T67" fmla="*/ 688 h 1477"/>
              <a:gd name="T68" fmla="*/ 354 w 1431"/>
              <a:gd name="T69" fmla="*/ 630 h 1477"/>
              <a:gd name="T70" fmla="*/ 337 w 1431"/>
              <a:gd name="T71" fmla="*/ 553 h 1477"/>
              <a:gd name="T72" fmla="*/ 323 w 1431"/>
              <a:gd name="T73" fmla="*/ 500 h 1477"/>
              <a:gd name="T74" fmla="*/ 301 w 1431"/>
              <a:gd name="T75" fmla="*/ 483 h 1477"/>
              <a:gd name="T76" fmla="*/ 241 w 1431"/>
              <a:gd name="T77" fmla="*/ 451 h 1477"/>
              <a:gd name="T78" fmla="*/ 193 w 1431"/>
              <a:gd name="T79" fmla="*/ 345 h 1477"/>
              <a:gd name="T80" fmla="*/ 113 w 1431"/>
              <a:gd name="T81" fmla="*/ 350 h 1477"/>
              <a:gd name="T82" fmla="*/ 127 w 1431"/>
              <a:gd name="T83" fmla="*/ 381 h 1477"/>
              <a:gd name="T84" fmla="*/ 24 w 1431"/>
              <a:gd name="T85" fmla="*/ 421 h 1477"/>
              <a:gd name="T86" fmla="*/ 26 w 1431"/>
              <a:gd name="T87" fmla="*/ 326 h 1477"/>
              <a:gd name="T88" fmla="*/ 0 w 1431"/>
              <a:gd name="T89" fmla="*/ 227 h 1477"/>
              <a:gd name="T90" fmla="*/ 127 w 1431"/>
              <a:gd name="T91" fmla="*/ 213 h 1477"/>
              <a:gd name="T92" fmla="*/ 191 w 1431"/>
              <a:gd name="T93" fmla="*/ 140 h 1477"/>
              <a:gd name="T94" fmla="*/ 284 w 1431"/>
              <a:gd name="T95" fmla="*/ 61 h 1477"/>
              <a:gd name="T96" fmla="*/ 405 w 1431"/>
              <a:gd name="T97" fmla="*/ 54 h 1477"/>
              <a:gd name="T98" fmla="*/ 451 w 1431"/>
              <a:gd name="T99" fmla="*/ 88 h 1477"/>
              <a:gd name="T100" fmla="*/ 516 w 1431"/>
              <a:gd name="T101" fmla="*/ 143 h 1477"/>
              <a:gd name="T102" fmla="*/ 504 w 1431"/>
              <a:gd name="T103" fmla="*/ 97 h 1477"/>
              <a:gd name="T104" fmla="*/ 579 w 1431"/>
              <a:gd name="T105" fmla="*/ 87 h 1477"/>
              <a:gd name="T106" fmla="*/ 635 w 1431"/>
              <a:gd name="T107" fmla="*/ 128 h 1477"/>
              <a:gd name="T108" fmla="*/ 651 w 1431"/>
              <a:gd name="T109" fmla="*/ 47 h 1477"/>
              <a:gd name="T110" fmla="*/ 709 w 1431"/>
              <a:gd name="T111" fmla="*/ 54 h 1477"/>
              <a:gd name="T112" fmla="*/ 796 w 1431"/>
              <a:gd name="T113" fmla="*/ 59 h 14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431" h="1477">
                <a:moveTo>
                  <a:pt x="844" y="54"/>
                </a:moveTo>
                <a:lnTo>
                  <a:pt x="854" y="61"/>
                </a:lnTo>
                <a:lnTo>
                  <a:pt x="852" y="68"/>
                </a:lnTo>
                <a:lnTo>
                  <a:pt x="862" y="70"/>
                </a:lnTo>
                <a:lnTo>
                  <a:pt x="859" y="87"/>
                </a:lnTo>
                <a:lnTo>
                  <a:pt x="871" y="88"/>
                </a:lnTo>
                <a:lnTo>
                  <a:pt x="881" y="99"/>
                </a:lnTo>
                <a:lnTo>
                  <a:pt x="893" y="94"/>
                </a:lnTo>
                <a:lnTo>
                  <a:pt x="896" y="100"/>
                </a:lnTo>
                <a:lnTo>
                  <a:pt x="908" y="119"/>
                </a:lnTo>
                <a:lnTo>
                  <a:pt x="895" y="131"/>
                </a:lnTo>
                <a:lnTo>
                  <a:pt x="912" y="138"/>
                </a:lnTo>
                <a:lnTo>
                  <a:pt x="931" y="167"/>
                </a:lnTo>
                <a:lnTo>
                  <a:pt x="926" y="179"/>
                </a:lnTo>
                <a:lnTo>
                  <a:pt x="927" y="194"/>
                </a:lnTo>
                <a:lnTo>
                  <a:pt x="949" y="208"/>
                </a:lnTo>
                <a:lnTo>
                  <a:pt x="946" y="217"/>
                </a:lnTo>
                <a:lnTo>
                  <a:pt x="961" y="217"/>
                </a:lnTo>
                <a:lnTo>
                  <a:pt x="965" y="227"/>
                </a:lnTo>
                <a:lnTo>
                  <a:pt x="968" y="223"/>
                </a:lnTo>
                <a:lnTo>
                  <a:pt x="977" y="234"/>
                </a:lnTo>
                <a:lnTo>
                  <a:pt x="995" y="239"/>
                </a:lnTo>
                <a:lnTo>
                  <a:pt x="995" y="247"/>
                </a:lnTo>
                <a:lnTo>
                  <a:pt x="1004" y="242"/>
                </a:lnTo>
                <a:lnTo>
                  <a:pt x="1013" y="247"/>
                </a:lnTo>
                <a:lnTo>
                  <a:pt x="1009" y="268"/>
                </a:lnTo>
                <a:lnTo>
                  <a:pt x="1030" y="275"/>
                </a:lnTo>
                <a:lnTo>
                  <a:pt x="1018" y="312"/>
                </a:lnTo>
                <a:lnTo>
                  <a:pt x="1009" y="314"/>
                </a:lnTo>
                <a:lnTo>
                  <a:pt x="1011" y="336"/>
                </a:lnTo>
                <a:lnTo>
                  <a:pt x="990" y="351"/>
                </a:lnTo>
                <a:lnTo>
                  <a:pt x="1002" y="372"/>
                </a:lnTo>
                <a:lnTo>
                  <a:pt x="1026" y="381"/>
                </a:lnTo>
                <a:lnTo>
                  <a:pt x="1030" y="410"/>
                </a:lnTo>
                <a:lnTo>
                  <a:pt x="1038" y="410"/>
                </a:lnTo>
                <a:lnTo>
                  <a:pt x="1048" y="445"/>
                </a:lnTo>
                <a:lnTo>
                  <a:pt x="1064" y="452"/>
                </a:lnTo>
                <a:lnTo>
                  <a:pt x="1062" y="473"/>
                </a:lnTo>
                <a:lnTo>
                  <a:pt x="1069" y="492"/>
                </a:lnTo>
                <a:lnTo>
                  <a:pt x="1084" y="495"/>
                </a:lnTo>
                <a:lnTo>
                  <a:pt x="1100" y="509"/>
                </a:lnTo>
                <a:lnTo>
                  <a:pt x="1108" y="529"/>
                </a:lnTo>
                <a:lnTo>
                  <a:pt x="1139" y="534"/>
                </a:lnTo>
                <a:lnTo>
                  <a:pt x="1135" y="526"/>
                </a:lnTo>
                <a:lnTo>
                  <a:pt x="1156" y="529"/>
                </a:lnTo>
                <a:lnTo>
                  <a:pt x="1180" y="544"/>
                </a:lnTo>
                <a:lnTo>
                  <a:pt x="1183" y="563"/>
                </a:lnTo>
                <a:lnTo>
                  <a:pt x="1197" y="570"/>
                </a:lnTo>
                <a:lnTo>
                  <a:pt x="1205" y="589"/>
                </a:lnTo>
                <a:lnTo>
                  <a:pt x="1224" y="603"/>
                </a:lnTo>
                <a:lnTo>
                  <a:pt x="1229" y="620"/>
                </a:lnTo>
                <a:lnTo>
                  <a:pt x="1245" y="628"/>
                </a:lnTo>
                <a:lnTo>
                  <a:pt x="1260" y="625"/>
                </a:lnTo>
                <a:lnTo>
                  <a:pt x="1287" y="650"/>
                </a:lnTo>
                <a:lnTo>
                  <a:pt x="1294" y="654"/>
                </a:lnTo>
                <a:lnTo>
                  <a:pt x="1296" y="683"/>
                </a:lnTo>
                <a:lnTo>
                  <a:pt x="1325" y="702"/>
                </a:lnTo>
                <a:lnTo>
                  <a:pt x="1327" y="690"/>
                </a:lnTo>
                <a:lnTo>
                  <a:pt x="1333" y="686"/>
                </a:lnTo>
                <a:lnTo>
                  <a:pt x="1351" y="688"/>
                </a:lnTo>
                <a:lnTo>
                  <a:pt x="1359" y="702"/>
                </a:lnTo>
                <a:lnTo>
                  <a:pt x="1364" y="696"/>
                </a:lnTo>
                <a:lnTo>
                  <a:pt x="1378" y="727"/>
                </a:lnTo>
                <a:lnTo>
                  <a:pt x="1397" y="722"/>
                </a:lnTo>
                <a:lnTo>
                  <a:pt x="1407" y="746"/>
                </a:lnTo>
                <a:lnTo>
                  <a:pt x="1415" y="748"/>
                </a:lnTo>
                <a:lnTo>
                  <a:pt x="1422" y="761"/>
                </a:lnTo>
                <a:lnTo>
                  <a:pt x="1419" y="768"/>
                </a:lnTo>
                <a:lnTo>
                  <a:pt x="1429" y="773"/>
                </a:lnTo>
                <a:lnTo>
                  <a:pt x="1417" y="799"/>
                </a:lnTo>
                <a:lnTo>
                  <a:pt x="1431" y="804"/>
                </a:lnTo>
                <a:lnTo>
                  <a:pt x="1424" y="809"/>
                </a:lnTo>
                <a:lnTo>
                  <a:pt x="1429" y="842"/>
                </a:lnTo>
                <a:lnTo>
                  <a:pt x="1424" y="862"/>
                </a:lnTo>
                <a:lnTo>
                  <a:pt x="1414" y="871"/>
                </a:lnTo>
                <a:lnTo>
                  <a:pt x="1410" y="867"/>
                </a:lnTo>
                <a:lnTo>
                  <a:pt x="1403" y="889"/>
                </a:lnTo>
                <a:lnTo>
                  <a:pt x="1383" y="881"/>
                </a:lnTo>
                <a:lnTo>
                  <a:pt x="1364" y="867"/>
                </a:lnTo>
                <a:lnTo>
                  <a:pt x="1354" y="871"/>
                </a:lnTo>
                <a:lnTo>
                  <a:pt x="1337" y="859"/>
                </a:lnTo>
                <a:lnTo>
                  <a:pt x="1327" y="874"/>
                </a:lnTo>
                <a:lnTo>
                  <a:pt x="1316" y="876"/>
                </a:lnTo>
                <a:lnTo>
                  <a:pt x="1323" y="895"/>
                </a:lnTo>
                <a:lnTo>
                  <a:pt x="1315" y="920"/>
                </a:lnTo>
                <a:lnTo>
                  <a:pt x="1320" y="930"/>
                </a:lnTo>
                <a:lnTo>
                  <a:pt x="1313" y="954"/>
                </a:lnTo>
                <a:lnTo>
                  <a:pt x="1287" y="983"/>
                </a:lnTo>
                <a:lnTo>
                  <a:pt x="1267" y="995"/>
                </a:lnTo>
                <a:lnTo>
                  <a:pt x="1243" y="995"/>
                </a:lnTo>
                <a:lnTo>
                  <a:pt x="1216" y="1006"/>
                </a:lnTo>
                <a:lnTo>
                  <a:pt x="1197" y="1014"/>
                </a:lnTo>
                <a:lnTo>
                  <a:pt x="1180" y="1036"/>
                </a:lnTo>
                <a:lnTo>
                  <a:pt x="1154" y="1041"/>
                </a:lnTo>
                <a:lnTo>
                  <a:pt x="1147" y="1057"/>
                </a:lnTo>
                <a:lnTo>
                  <a:pt x="1134" y="1067"/>
                </a:lnTo>
                <a:lnTo>
                  <a:pt x="1130" y="1077"/>
                </a:lnTo>
                <a:lnTo>
                  <a:pt x="1122" y="1077"/>
                </a:lnTo>
                <a:lnTo>
                  <a:pt x="1122" y="1100"/>
                </a:lnTo>
                <a:lnTo>
                  <a:pt x="1151" y="1125"/>
                </a:lnTo>
                <a:lnTo>
                  <a:pt x="1159" y="1147"/>
                </a:lnTo>
                <a:lnTo>
                  <a:pt x="1178" y="1156"/>
                </a:lnTo>
                <a:lnTo>
                  <a:pt x="1182" y="1166"/>
                </a:lnTo>
                <a:lnTo>
                  <a:pt x="1200" y="1199"/>
                </a:lnTo>
                <a:lnTo>
                  <a:pt x="1188" y="1221"/>
                </a:lnTo>
                <a:lnTo>
                  <a:pt x="1180" y="1233"/>
                </a:lnTo>
                <a:lnTo>
                  <a:pt x="1183" y="1236"/>
                </a:lnTo>
                <a:lnTo>
                  <a:pt x="1173" y="1257"/>
                </a:lnTo>
                <a:lnTo>
                  <a:pt x="1194" y="1262"/>
                </a:lnTo>
                <a:lnTo>
                  <a:pt x="1207" y="1255"/>
                </a:lnTo>
                <a:lnTo>
                  <a:pt x="1226" y="1270"/>
                </a:lnTo>
                <a:lnTo>
                  <a:pt x="1233" y="1293"/>
                </a:lnTo>
                <a:lnTo>
                  <a:pt x="1223" y="1308"/>
                </a:lnTo>
                <a:lnTo>
                  <a:pt x="1224" y="1315"/>
                </a:lnTo>
                <a:lnTo>
                  <a:pt x="1217" y="1316"/>
                </a:lnTo>
                <a:lnTo>
                  <a:pt x="1223" y="1327"/>
                </a:lnTo>
                <a:lnTo>
                  <a:pt x="1214" y="1340"/>
                </a:lnTo>
                <a:lnTo>
                  <a:pt x="1221" y="1357"/>
                </a:lnTo>
                <a:lnTo>
                  <a:pt x="1207" y="1371"/>
                </a:lnTo>
                <a:lnTo>
                  <a:pt x="1199" y="1363"/>
                </a:lnTo>
                <a:lnTo>
                  <a:pt x="1197" y="1366"/>
                </a:lnTo>
                <a:lnTo>
                  <a:pt x="1178" y="1357"/>
                </a:lnTo>
                <a:lnTo>
                  <a:pt x="1159" y="1337"/>
                </a:lnTo>
                <a:lnTo>
                  <a:pt x="1146" y="1335"/>
                </a:lnTo>
                <a:lnTo>
                  <a:pt x="1137" y="1322"/>
                </a:lnTo>
                <a:lnTo>
                  <a:pt x="1151" y="1306"/>
                </a:lnTo>
                <a:lnTo>
                  <a:pt x="1130" y="1291"/>
                </a:lnTo>
                <a:lnTo>
                  <a:pt x="1137" y="1279"/>
                </a:lnTo>
                <a:lnTo>
                  <a:pt x="1129" y="1284"/>
                </a:lnTo>
                <a:lnTo>
                  <a:pt x="1122" y="1277"/>
                </a:lnTo>
                <a:lnTo>
                  <a:pt x="1084" y="1282"/>
                </a:lnTo>
                <a:lnTo>
                  <a:pt x="1074" y="1301"/>
                </a:lnTo>
                <a:lnTo>
                  <a:pt x="1052" y="1305"/>
                </a:lnTo>
                <a:lnTo>
                  <a:pt x="1033" y="1282"/>
                </a:lnTo>
                <a:lnTo>
                  <a:pt x="1033" y="1274"/>
                </a:lnTo>
                <a:lnTo>
                  <a:pt x="1009" y="1279"/>
                </a:lnTo>
                <a:lnTo>
                  <a:pt x="1002" y="1274"/>
                </a:lnTo>
                <a:lnTo>
                  <a:pt x="977" y="1282"/>
                </a:lnTo>
                <a:lnTo>
                  <a:pt x="973" y="1275"/>
                </a:lnTo>
                <a:lnTo>
                  <a:pt x="977" y="1253"/>
                </a:lnTo>
                <a:lnTo>
                  <a:pt x="961" y="1270"/>
                </a:lnTo>
                <a:lnTo>
                  <a:pt x="949" y="1274"/>
                </a:lnTo>
                <a:lnTo>
                  <a:pt x="961" y="1299"/>
                </a:lnTo>
                <a:lnTo>
                  <a:pt x="963" y="1316"/>
                </a:lnTo>
                <a:lnTo>
                  <a:pt x="955" y="1318"/>
                </a:lnTo>
                <a:lnTo>
                  <a:pt x="955" y="1313"/>
                </a:lnTo>
                <a:lnTo>
                  <a:pt x="944" y="1316"/>
                </a:lnTo>
                <a:lnTo>
                  <a:pt x="919" y="1311"/>
                </a:lnTo>
                <a:lnTo>
                  <a:pt x="908" y="1315"/>
                </a:lnTo>
                <a:lnTo>
                  <a:pt x="903" y="1310"/>
                </a:lnTo>
                <a:lnTo>
                  <a:pt x="895" y="1315"/>
                </a:lnTo>
                <a:lnTo>
                  <a:pt x="857" y="1320"/>
                </a:lnTo>
                <a:lnTo>
                  <a:pt x="854" y="1330"/>
                </a:lnTo>
                <a:lnTo>
                  <a:pt x="835" y="1327"/>
                </a:lnTo>
                <a:lnTo>
                  <a:pt x="799" y="1330"/>
                </a:lnTo>
                <a:lnTo>
                  <a:pt x="791" y="1327"/>
                </a:lnTo>
                <a:lnTo>
                  <a:pt x="791" y="1332"/>
                </a:lnTo>
                <a:lnTo>
                  <a:pt x="782" y="1334"/>
                </a:lnTo>
                <a:lnTo>
                  <a:pt x="772" y="1363"/>
                </a:lnTo>
                <a:lnTo>
                  <a:pt x="751" y="1368"/>
                </a:lnTo>
                <a:lnTo>
                  <a:pt x="731" y="1363"/>
                </a:lnTo>
                <a:lnTo>
                  <a:pt x="716" y="1380"/>
                </a:lnTo>
                <a:lnTo>
                  <a:pt x="727" y="1395"/>
                </a:lnTo>
                <a:lnTo>
                  <a:pt x="702" y="1393"/>
                </a:lnTo>
                <a:lnTo>
                  <a:pt x="681" y="1417"/>
                </a:lnTo>
                <a:lnTo>
                  <a:pt x="668" y="1417"/>
                </a:lnTo>
                <a:lnTo>
                  <a:pt x="676" y="1404"/>
                </a:lnTo>
                <a:lnTo>
                  <a:pt x="663" y="1400"/>
                </a:lnTo>
                <a:lnTo>
                  <a:pt x="639" y="1410"/>
                </a:lnTo>
                <a:lnTo>
                  <a:pt x="635" y="1419"/>
                </a:lnTo>
                <a:lnTo>
                  <a:pt x="610" y="1419"/>
                </a:lnTo>
                <a:lnTo>
                  <a:pt x="593" y="1419"/>
                </a:lnTo>
                <a:lnTo>
                  <a:pt x="594" y="1404"/>
                </a:lnTo>
                <a:lnTo>
                  <a:pt x="577" y="1385"/>
                </a:lnTo>
                <a:lnTo>
                  <a:pt x="579" y="1380"/>
                </a:lnTo>
                <a:lnTo>
                  <a:pt x="560" y="1380"/>
                </a:lnTo>
                <a:lnTo>
                  <a:pt x="560" y="1373"/>
                </a:lnTo>
                <a:lnTo>
                  <a:pt x="574" y="1366"/>
                </a:lnTo>
                <a:lnTo>
                  <a:pt x="565" y="1356"/>
                </a:lnTo>
                <a:lnTo>
                  <a:pt x="531" y="1366"/>
                </a:lnTo>
                <a:lnTo>
                  <a:pt x="523" y="1356"/>
                </a:lnTo>
                <a:lnTo>
                  <a:pt x="506" y="1352"/>
                </a:lnTo>
                <a:lnTo>
                  <a:pt x="506" y="1347"/>
                </a:lnTo>
                <a:lnTo>
                  <a:pt x="477" y="1342"/>
                </a:lnTo>
                <a:lnTo>
                  <a:pt x="470" y="1357"/>
                </a:lnTo>
                <a:lnTo>
                  <a:pt x="454" y="1357"/>
                </a:lnTo>
                <a:lnTo>
                  <a:pt x="434" y="1349"/>
                </a:lnTo>
                <a:lnTo>
                  <a:pt x="441" y="1335"/>
                </a:lnTo>
                <a:lnTo>
                  <a:pt x="427" y="1335"/>
                </a:lnTo>
                <a:lnTo>
                  <a:pt x="434" y="1349"/>
                </a:lnTo>
                <a:lnTo>
                  <a:pt x="427" y="1373"/>
                </a:lnTo>
                <a:lnTo>
                  <a:pt x="437" y="1383"/>
                </a:lnTo>
                <a:lnTo>
                  <a:pt x="441" y="1404"/>
                </a:lnTo>
                <a:lnTo>
                  <a:pt x="429" y="1412"/>
                </a:lnTo>
                <a:lnTo>
                  <a:pt x="429" y="1427"/>
                </a:lnTo>
                <a:lnTo>
                  <a:pt x="415" y="1429"/>
                </a:lnTo>
                <a:lnTo>
                  <a:pt x="396" y="1462"/>
                </a:lnTo>
                <a:lnTo>
                  <a:pt x="366" y="1477"/>
                </a:lnTo>
                <a:lnTo>
                  <a:pt x="349" y="1477"/>
                </a:lnTo>
                <a:lnTo>
                  <a:pt x="350" y="1465"/>
                </a:lnTo>
                <a:lnTo>
                  <a:pt x="360" y="1458"/>
                </a:lnTo>
                <a:lnTo>
                  <a:pt x="357" y="1451"/>
                </a:lnTo>
                <a:lnTo>
                  <a:pt x="367" y="1427"/>
                </a:lnTo>
                <a:lnTo>
                  <a:pt x="350" y="1422"/>
                </a:lnTo>
                <a:lnTo>
                  <a:pt x="345" y="1433"/>
                </a:lnTo>
                <a:lnTo>
                  <a:pt x="331" y="1429"/>
                </a:lnTo>
                <a:lnTo>
                  <a:pt x="326" y="1439"/>
                </a:lnTo>
                <a:lnTo>
                  <a:pt x="316" y="1414"/>
                </a:lnTo>
                <a:lnTo>
                  <a:pt x="328" y="1405"/>
                </a:lnTo>
                <a:lnTo>
                  <a:pt x="323" y="1392"/>
                </a:lnTo>
                <a:lnTo>
                  <a:pt x="316" y="1393"/>
                </a:lnTo>
                <a:lnTo>
                  <a:pt x="309" y="1380"/>
                </a:lnTo>
                <a:lnTo>
                  <a:pt x="296" y="1381"/>
                </a:lnTo>
                <a:lnTo>
                  <a:pt x="285" y="1364"/>
                </a:lnTo>
                <a:lnTo>
                  <a:pt x="287" y="1354"/>
                </a:lnTo>
                <a:lnTo>
                  <a:pt x="272" y="1361"/>
                </a:lnTo>
                <a:lnTo>
                  <a:pt x="260" y="1352"/>
                </a:lnTo>
                <a:lnTo>
                  <a:pt x="258" y="1361"/>
                </a:lnTo>
                <a:lnTo>
                  <a:pt x="239" y="1352"/>
                </a:lnTo>
                <a:lnTo>
                  <a:pt x="243" y="1335"/>
                </a:lnTo>
                <a:lnTo>
                  <a:pt x="227" y="1332"/>
                </a:lnTo>
                <a:lnTo>
                  <a:pt x="214" y="1359"/>
                </a:lnTo>
                <a:lnTo>
                  <a:pt x="209" y="1351"/>
                </a:lnTo>
                <a:lnTo>
                  <a:pt x="198" y="1354"/>
                </a:lnTo>
                <a:lnTo>
                  <a:pt x="198" y="1349"/>
                </a:lnTo>
                <a:lnTo>
                  <a:pt x="178" y="1342"/>
                </a:lnTo>
                <a:lnTo>
                  <a:pt x="174" y="1335"/>
                </a:lnTo>
                <a:lnTo>
                  <a:pt x="188" y="1334"/>
                </a:lnTo>
                <a:lnTo>
                  <a:pt x="185" y="1328"/>
                </a:lnTo>
                <a:lnTo>
                  <a:pt x="191" y="1323"/>
                </a:lnTo>
                <a:lnTo>
                  <a:pt x="207" y="1328"/>
                </a:lnTo>
                <a:lnTo>
                  <a:pt x="219" y="1322"/>
                </a:lnTo>
                <a:lnTo>
                  <a:pt x="219" y="1328"/>
                </a:lnTo>
                <a:lnTo>
                  <a:pt x="232" y="1308"/>
                </a:lnTo>
                <a:lnTo>
                  <a:pt x="243" y="1303"/>
                </a:lnTo>
                <a:lnTo>
                  <a:pt x="248" y="1294"/>
                </a:lnTo>
                <a:lnTo>
                  <a:pt x="284" y="1306"/>
                </a:lnTo>
                <a:lnTo>
                  <a:pt x="304" y="1289"/>
                </a:lnTo>
                <a:lnTo>
                  <a:pt x="304" y="1296"/>
                </a:lnTo>
                <a:lnTo>
                  <a:pt x="313" y="1293"/>
                </a:lnTo>
                <a:lnTo>
                  <a:pt x="319" y="1311"/>
                </a:lnTo>
                <a:lnTo>
                  <a:pt x="323" y="1296"/>
                </a:lnTo>
                <a:lnTo>
                  <a:pt x="330" y="1299"/>
                </a:lnTo>
                <a:lnTo>
                  <a:pt x="335" y="1294"/>
                </a:lnTo>
                <a:lnTo>
                  <a:pt x="331" y="1257"/>
                </a:lnTo>
                <a:lnTo>
                  <a:pt x="314" y="1246"/>
                </a:lnTo>
                <a:lnTo>
                  <a:pt x="323" y="1238"/>
                </a:lnTo>
                <a:lnTo>
                  <a:pt x="337" y="1234"/>
                </a:lnTo>
                <a:lnTo>
                  <a:pt x="328" y="1216"/>
                </a:lnTo>
                <a:lnTo>
                  <a:pt x="323" y="1219"/>
                </a:lnTo>
                <a:lnTo>
                  <a:pt x="326" y="1211"/>
                </a:lnTo>
                <a:lnTo>
                  <a:pt x="321" y="1214"/>
                </a:lnTo>
                <a:lnTo>
                  <a:pt x="318" y="1209"/>
                </a:lnTo>
                <a:lnTo>
                  <a:pt x="328" y="1204"/>
                </a:lnTo>
                <a:lnTo>
                  <a:pt x="328" y="1178"/>
                </a:lnTo>
                <a:lnTo>
                  <a:pt x="321" y="1168"/>
                </a:lnTo>
                <a:lnTo>
                  <a:pt x="330" y="1159"/>
                </a:lnTo>
                <a:lnTo>
                  <a:pt x="337" y="1142"/>
                </a:lnTo>
                <a:lnTo>
                  <a:pt x="338" y="1105"/>
                </a:lnTo>
                <a:lnTo>
                  <a:pt x="328" y="1089"/>
                </a:lnTo>
                <a:lnTo>
                  <a:pt x="321" y="1057"/>
                </a:lnTo>
                <a:lnTo>
                  <a:pt x="314" y="1043"/>
                </a:lnTo>
                <a:lnTo>
                  <a:pt x="314" y="1023"/>
                </a:lnTo>
                <a:lnTo>
                  <a:pt x="296" y="994"/>
                </a:lnTo>
                <a:lnTo>
                  <a:pt x="296" y="985"/>
                </a:lnTo>
                <a:lnTo>
                  <a:pt x="285" y="982"/>
                </a:lnTo>
                <a:lnTo>
                  <a:pt x="308" y="956"/>
                </a:lnTo>
                <a:lnTo>
                  <a:pt x="304" y="944"/>
                </a:lnTo>
                <a:lnTo>
                  <a:pt x="314" y="946"/>
                </a:lnTo>
                <a:lnTo>
                  <a:pt x="326" y="936"/>
                </a:lnTo>
                <a:lnTo>
                  <a:pt x="335" y="946"/>
                </a:lnTo>
                <a:lnTo>
                  <a:pt x="347" y="942"/>
                </a:lnTo>
                <a:lnTo>
                  <a:pt x="349" y="936"/>
                </a:lnTo>
                <a:lnTo>
                  <a:pt x="367" y="929"/>
                </a:lnTo>
                <a:lnTo>
                  <a:pt x="364" y="920"/>
                </a:lnTo>
                <a:lnTo>
                  <a:pt x="388" y="915"/>
                </a:lnTo>
                <a:lnTo>
                  <a:pt x="388" y="889"/>
                </a:lnTo>
                <a:lnTo>
                  <a:pt x="383" y="884"/>
                </a:lnTo>
                <a:lnTo>
                  <a:pt x="391" y="876"/>
                </a:lnTo>
                <a:lnTo>
                  <a:pt x="371" y="850"/>
                </a:lnTo>
                <a:lnTo>
                  <a:pt x="374" y="833"/>
                </a:lnTo>
                <a:lnTo>
                  <a:pt x="389" y="843"/>
                </a:lnTo>
                <a:lnTo>
                  <a:pt x="395" y="840"/>
                </a:lnTo>
                <a:lnTo>
                  <a:pt x="403" y="855"/>
                </a:lnTo>
                <a:lnTo>
                  <a:pt x="415" y="835"/>
                </a:lnTo>
                <a:lnTo>
                  <a:pt x="425" y="838"/>
                </a:lnTo>
                <a:lnTo>
                  <a:pt x="417" y="852"/>
                </a:lnTo>
                <a:lnTo>
                  <a:pt x="442" y="840"/>
                </a:lnTo>
                <a:lnTo>
                  <a:pt x="432" y="818"/>
                </a:lnTo>
                <a:lnTo>
                  <a:pt x="427" y="823"/>
                </a:lnTo>
                <a:lnTo>
                  <a:pt x="419" y="813"/>
                </a:lnTo>
                <a:lnTo>
                  <a:pt x="417" y="802"/>
                </a:lnTo>
                <a:lnTo>
                  <a:pt x="424" y="802"/>
                </a:lnTo>
                <a:lnTo>
                  <a:pt x="420" y="790"/>
                </a:lnTo>
                <a:lnTo>
                  <a:pt x="429" y="785"/>
                </a:lnTo>
                <a:lnTo>
                  <a:pt x="427" y="775"/>
                </a:lnTo>
                <a:lnTo>
                  <a:pt x="422" y="773"/>
                </a:lnTo>
                <a:lnTo>
                  <a:pt x="429" y="767"/>
                </a:lnTo>
                <a:lnTo>
                  <a:pt x="429" y="749"/>
                </a:lnTo>
                <a:lnTo>
                  <a:pt x="420" y="743"/>
                </a:lnTo>
                <a:lnTo>
                  <a:pt x="430" y="736"/>
                </a:lnTo>
                <a:lnTo>
                  <a:pt x="420" y="717"/>
                </a:lnTo>
                <a:lnTo>
                  <a:pt x="415" y="715"/>
                </a:lnTo>
                <a:lnTo>
                  <a:pt x="417" y="710"/>
                </a:lnTo>
                <a:lnTo>
                  <a:pt x="400" y="698"/>
                </a:lnTo>
                <a:lnTo>
                  <a:pt x="398" y="688"/>
                </a:lnTo>
                <a:lnTo>
                  <a:pt x="369" y="683"/>
                </a:lnTo>
                <a:lnTo>
                  <a:pt x="374" y="673"/>
                </a:lnTo>
                <a:lnTo>
                  <a:pt x="364" y="666"/>
                </a:lnTo>
                <a:lnTo>
                  <a:pt x="369" y="659"/>
                </a:lnTo>
                <a:lnTo>
                  <a:pt x="355" y="657"/>
                </a:lnTo>
                <a:lnTo>
                  <a:pt x="371" y="642"/>
                </a:lnTo>
                <a:lnTo>
                  <a:pt x="369" y="633"/>
                </a:lnTo>
                <a:lnTo>
                  <a:pt x="359" y="626"/>
                </a:lnTo>
                <a:lnTo>
                  <a:pt x="354" y="630"/>
                </a:lnTo>
                <a:lnTo>
                  <a:pt x="349" y="618"/>
                </a:lnTo>
                <a:lnTo>
                  <a:pt x="331" y="611"/>
                </a:lnTo>
                <a:lnTo>
                  <a:pt x="337" y="606"/>
                </a:lnTo>
                <a:lnTo>
                  <a:pt x="330" y="589"/>
                </a:lnTo>
                <a:lnTo>
                  <a:pt x="335" y="587"/>
                </a:lnTo>
                <a:lnTo>
                  <a:pt x="328" y="585"/>
                </a:lnTo>
                <a:lnTo>
                  <a:pt x="342" y="574"/>
                </a:lnTo>
                <a:lnTo>
                  <a:pt x="335" y="565"/>
                </a:lnTo>
                <a:lnTo>
                  <a:pt x="337" y="553"/>
                </a:lnTo>
                <a:lnTo>
                  <a:pt x="326" y="551"/>
                </a:lnTo>
                <a:lnTo>
                  <a:pt x="326" y="543"/>
                </a:lnTo>
                <a:lnTo>
                  <a:pt x="331" y="541"/>
                </a:lnTo>
                <a:lnTo>
                  <a:pt x="326" y="531"/>
                </a:lnTo>
                <a:lnTo>
                  <a:pt x="343" y="522"/>
                </a:lnTo>
                <a:lnTo>
                  <a:pt x="337" y="519"/>
                </a:lnTo>
                <a:lnTo>
                  <a:pt x="340" y="515"/>
                </a:lnTo>
                <a:lnTo>
                  <a:pt x="335" y="503"/>
                </a:lnTo>
                <a:lnTo>
                  <a:pt x="323" y="500"/>
                </a:lnTo>
                <a:lnTo>
                  <a:pt x="331" y="492"/>
                </a:lnTo>
                <a:lnTo>
                  <a:pt x="325" y="480"/>
                </a:lnTo>
                <a:lnTo>
                  <a:pt x="331" y="471"/>
                </a:lnTo>
                <a:lnTo>
                  <a:pt x="319" y="471"/>
                </a:lnTo>
                <a:lnTo>
                  <a:pt x="321" y="457"/>
                </a:lnTo>
                <a:lnTo>
                  <a:pt x="313" y="456"/>
                </a:lnTo>
                <a:lnTo>
                  <a:pt x="308" y="462"/>
                </a:lnTo>
                <a:lnTo>
                  <a:pt x="311" y="471"/>
                </a:lnTo>
                <a:lnTo>
                  <a:pt x="301" y="483"/>
                </a:lnTo>
                <a:lnTo>
                  <a:pt x="282" y="485"/>
                </a:lnTo>
                <a:lnTo>
                  <a:pt x="270" y="480"/>
                </a:lnTo>
                <a:lnTo>
                  <a:pt x="275" y="454"/>
                </a:lnTo>
                <a:lnTo>
                  <a:pt x="272" y="447"/>
                </a:lnTo>
                <a:lnTo>
                  <a:pt x="267" y="449"/>
                </a:lnTo>
                <a:lnTo>
                  <a:pt x="270" y="437"/>
                </a:lnTo>
                <a:lnTo>
                  <a:pt x="260" y="440"/>
                </a:lnTo>
                <a:lnTo>
                  <a:pt x="255" y="456"/>
                </a:lnTo>
                <a:lnTo>
                  <a:pt x="241" y="451"/>
                </a:lnTo>
                <a:lnTo>
                  <a:pt x="258" y="427"/>
                </a:lnTo>
                <a:lnTo>
                  <a:pt x="246" y="408"/>
                </a:lnTo>
                <a:lnTo>
                  <a:pt x="250" y="394"/>
                </a:lnTo>
                <a:lnTo>
                  <a:pt x="238" y="372"/>
                </a:lnTo>
                <a:lnTo>
                  <a:pt x="220" y="392"/>
                </a:lnTo>
                <a:lnTo>
                  <a:pt x="212" y="374"/>
                </a:lnTo>
                <a:lnTo>
                  <a:pt x="195" y="392"/>
                </a:lnTo>
                <a:lnTo>
                  <a:pt x="186" y="384"/>
                </a:lnTo>
                <a:lnTo>
                  <a:pt x="193" y="345"/>
                </a:lnTo>
                <a:lnTo>
                  <a:pt x="169" y="350"/>
                </a:lnTo>
                <a:lnTo>
                  <a:pt x="169" y="367"/>
                </a:lnTo>
                <a:lnTo>
                  <a:pt x="164" y="357"/>
                </a:lnTo>
                <a:lnTo>
                  <a:pt x="156" y="358"/>
                </a:lnTo>
                <a:lnTo>
                  <a:pt x="150" y="346"/>
                </a:lnTo>
                <a:lnTo>
                  <a:pt x="139" y="355"/>
                </a:lnTo>
                <a:lnTo>
                  <a:pt x="128" y="346"/>
                </a:lnTo>
                <a:lnTo>
                  <a:pt x="120" y="355"/>
                </a:lnTo>
                <a:lnTo>
                  <a:pt x="113" y="350"/>
                </a:lnTo>
                <a:lnTo>
                  <a:pt x="98" y="355"/>
                </a:lnTo>
                <a:lnTo>
                  <a:pt x="99" y="367"/>
                </a:lnTo>
                <a:lnTo>
                  <a:pt x="91" y="369"/>
                </a:lnTo>
                <a:lnTo>
                  <a:pt x="115" y="374"/>
                </a:lnTo>
                <a:lnTo>
                  <a:pt x="106" y="377"/>
                </a:lnTo>
                <a:lnTo>
                  <a:pt x="110" y="384"/>
                </a:lnTo>
                <a:lnTo>
                  <a:pt x="116" y="384"/>
                </a:lnTo>
                <a:lnTo>
                  <a:pt x="118" y="372"/>
                </a:lnTo>
                <a:lnTo>
                  <a:pt x="127" y="381"/>
                </a:lnTo>
                <a:lnTo>
                  <a:pt x="120" y="398"/>
                </a:lnTo>
                <a:lnTo>
                  <a:pt x="127" y="406"/>
                </a:lnTo>
                <a:lnTo>
                  <a:pt x="116" y="411"/>
                </a:lnTo>
                <a:lnTo>
                  <a:pt x="111" y="404"/>
                </a:lnTo>
                <a:lnTo>
                  <a:pt x="104" y="411"/>
                </a:lnTo>
                <a:lnTo>
                  <a:pt x="94" y="406"/>
                </a:lnTo>
                <a:lnTo>
                  <a:pt x="75" y="439"/>
                </a:lnTo>
                <a:lnTo>
                  <a:pt x="34" y="440"/>
                </a:lnTo>
                <a:lnTo>
                  <a:pt x="24" y="421"/>
                </a:lnTo>
                <a:lnTo>
                  <a:pt x="34" y="411"/>
                </a:lnTo>
                <a:lnTo>
                  <a:pt x="31" y="387"/>
                </a:lnTo>
                <a:lnTo>
                  <a:pt x="43" y="386"/>
                </a:lnTo>
                <a:lnTo>
                  <a:pt x="50" y="365"/>
                </a:lnTo>
                <a:lnTo>
                  <a:pt x="36" y="358"/>
                </a:lnTo>
                <a:lnTo>
                  <a:pt x="45" y="343"/>
                </a:lnTo>
                <a:lnTo>
                  <a:pt x="33" y="345"/>
                </a:lnTo>
                <a:lnTo>
                  <a:pt x="31" y="319"/>
                </a:lnTo>
                <a:lnTo>
                  <a:pt x="26" y="326"/>
                </a:lnTo>
                <a:lnTo>
                  <a:pt x="24" y="319"/>
                </a:lnTo>
                <a:lnTo>
                  <a:pt x="17" y="319"/>
                </a:lnTo>
                <a:lnTo>
                  <a:pt x="16" y="310"/>
                </a:lnTo>
                <a:lnTo>
                  <a:pt x="21" y="309"/>
                </a:lnTo>
                <a:lnTo>
                  <a:pt x="14" y="290"/>
                </a:lnTo>
                <a:lnTo>
                  <a:pt x="12" y="254"/>
                </a:lnTo>
                <a:lnTo>
                  <a:pt x="22" y="252"/>
                </a:lnTo>
                <a:lnTo>
                  <a:pt x="16" y="232"/>
                </a:lnTo>
                <a:lnTo>
                  <a:pt x="0" y="227"/>
                </a:lnTo>
                <a:lnTo>
                  <a:pt x="11" y="203"/>
                </a:lnTo>
                <a:lnTo>
                  <a:pt x="43" y="194"/>
                </a:lnTo>
                <a:lnTo>
                  <a:pt x="53" y="198"/>
                </a:lnTo>
                <a:lnTo>
                  <a:pt x="51" y="210"/>
                </a:lnTo>
                <a:lnTo>
                  <a:pt x="62" y="189"/>
                </a:lnTo>
                <a:lnTo>
                  <a:pt x="72" y="184"/>
                </a:lnTo>
                <a:lnTo>
                  <a:pt x="82" y="189"/>
                </a:lnTo>
                <a:lnTo>
                  <a:pt x="116" y="193"/>
                </a:lnTo>
                <a:lnTo>
                  <a:pt x="127" y="213"/>
                </a:lnTo>
                <a:lnTo>
                  <a:pt x="156" y="210"/>
                </a:lnTo>
                <a:lnTo>
                  <a:pt x="154" y="186"/>
                </a:lnTo>
                <a:lnTo>
                  <a:pt x="161" y="179"/>
                </a:lnTo>
                <a:lnTo>
                  <a:pt x="152" y="172"/>
                </a:lnTo>
                <a:lnTo>
                  <a:pt x="157" y="164"/>
                </a:lnTo>
                <a:lnTo>
                  <a:pt x="152" y="143"/>
                </a:lnTo>
                <a:lnTo>
                  <a:pt x="176" y="152"/>
                </a:lnTo>
                <a:lnTo>
                  <a:pt x="198" y="147"/>
                </a:lnTo>
                <a:lnTo>
                  <a:pt x="191" y="140"/>
                </a:lnTo>
                <a:lnTo>
                  <a:pt x="197" y="131"/>
                </a:lnTo>
                <a:lnTo>
                  <a:pt x="210" y="126"/>
                </a:lnTo>
                <a:lnTo>
                  <a:pt x="224" y="111"/>
                </a:lnTo>
                <a:lnTo>
                  <a:pt x="219" y="92"/>
                </a:lnTo>
                <a:lnTo>
                  <a:pt x="227" y="61"/>
                </a:lnTo>
                <a:lnTo>
                  <a:pt x="239" y="63"/>
                </a:lnTo>
                <a:lnTo>
                  <a:pt x="251" y="73"/>
                </a:lnTo>
                <a:lnTo>
                  <a:pt x="267" y="71"/>
                </a:lnTo>
                <a:lnTo>
                  <a:pt x="284" y="61"/>
                </a:lnTo>
                <a:lnTo>
                  <a:pt x="301" y="42"/>
                </a:lnTo>
                <a:lnTo>
                  <a:pt x="308" y="20"/>
                </a:lnTo>
                <a:lnTo>
                  <a:pt x="326" y="0"/>
                </a:lnTo>
                <a:lnTo>
                  <a:pt x="335" y="8"/>
                </a:lnTo>
                <a:lnTo>
                  <a:pt x="354" y="3"/>
                </a:lnTo>
                <a:lnTo>
                  <a:pt x="360" y="24"/>
                </a:lnTo>
                <a:lnTo>
                  <a:pt x="389" y="30"/>
                </a:lnTo>
                <a:lnTo>
                  <a:pt x="391" y="42"/>
                </a:lnTo>
                <a:lnTo>
                  <a:pt x="405" y="54"/>
                </a:lnTo>
                <a:lnTo>
                  <a:pt x="401" y="58"/>
                </a:lnTo>
                <a:lnTo>
                  <a:pt x="410" y="61"/>
                </a:lnTo>
                <a:lnTo>
                  <a:pt x="405" y="68"/>
                </a:lnTo>
                <a:lnTo>
                  <a:pt x="408" y="75"/>
                </a:lnTo>
                <a:lnTo>
                  <a:pt x="424" y="71"/>
                </a:lnTo>
                <a:lnTo>
                  <a:pt x="427" y="83"/>
                </a:lnTo>
                <a:lnTo>
                  <a:pt x="436" y="83"/>
                </a:lnTo>
                <a:lnTo>
                  <a:pt x="436" y="94"/>
                </a:lnTo>
                <a:lnTo>
                  <a:pt x="451" y="88"/>
                </a:lnTo>
                <a:lnTo>
                  <a:pt x="454" y="99"/>
                </a:lnTo>
                <a:lnTo>
                  <a:pt x="468" y="102"/>
                </a:lnTo>
                <a:lnTo>
                  <a:pt x="465" y="129"/>
                </a:lnTo>
                <a:lnTo>
                  <a:pt x="470" y="129"/>
                </a:lnTo>
                <a:lnTo>
                  <a:pt x="471" y="152"/>
                </a:lnTo>
                <a:lnTo>
                  <a:pt x="485" y="148"/>
                </a:lnTo>
                <a:lnTo>
                  <a:pt x="500" y="160"/>
                </a:lnTo>
                <a:lnTo>
                  <a:pt x="506" y="138"/>
                </a:lnTo>
                <a:lnTo>
                  <a:pt x="516" y="143"/>
                </a:lnTo>
                <a:lnTo>
                  <a:pt x="524" y="138"/>
                </a:lnTo>
                <a:lnTo>
                  <a:pt x="531" y="145"/>
                </a:lnTo>
                <a:lnTo>
                  <a:pt x="540" y="138"/>
                </a:lnTo>
                <a:lnTo>
                  <a:pt x="538" y="126"/>
                </a:lnTo>
                <a:lnTo>
                  <a:pt x="526" y="126"/>
                </a:lnTo>
                <a:lnTo>
                  <a:pt x="524" y="119"/>
                </a:lnTo>
                <a:lnTo>
                  <a:pt x="516" y="119"/>
                </a:lnTo>
                <a:lnTo>
                  <a:pt x="500" y="106"/>
                </a:lnTo>
                <a:lnTo>
                  <a:pt x="504" y="97"/>
                </a:lnTo>
                <a:lnTo>
                  <a:pt x="500" y="88"/>
                </a:lnTo>
                <a:lnTo>
                  <a:pt x="511" y="90"/>
                </a:lnTo>
                <a:lnTo>
                  <a:pt x="519" y="78"/>
                </a:lnTo>
                <a:lnTo>
                  <a:pt x="533" y="75"/>
                </a:lnTo>
                <a:lnTo>
                  <a:pt x="545" y="73"/>
                </a:lnTo>
                <a:lnTo>
                  <a:pt x="550" y="80"/>
                </a:lnTo>
                <a:lnTo>
                  <a:pt x="564" y="75"/>
                </a:lnTo>
                <a:lnTo>
                  <a:pt x="577" y="94"/>
                </a:lnTo>
                <a:lnTo>
                  <a:pt x="579" y="87"/>
                </a:lnTo>
                <a:lnTo>
                  <a:pt x="591" y="88"/>
                </a:lnTo>
                <a:lnTo>
                  <a:pt x="594" y="95"/>
                </a:lnTo>
                <a:lnTo>
                  <a:pt x="613" y="85"/>
                </a:lnTo>
                <a:lnTo>
                  <a:pt x="615" y="92"/>
                </a:lnTo>
                <a:lnTo>
                  <a:pt x="622" y="90"/>
                </a:lnTo>
                <a:lnTo>
                  <a:pt x="627" y="102"/>
                </a:lnTo>
                <a:lnTo>
                  <a:pt x="618" y="111"/>
                </a:lnTo>
                <a:lnTo>
                  <a:pt x="623" y="121"/>
                </a:lnTo>
                <a:lnTo>
                  <a:pt x="635" y="128"/>
                </a:lnTo>
                <a:lnTo>
                  <a:pt x="639" y="119"/>
                </a:lnTo>
                <a:lnTo>
                  <a:pt x="654" y="129"/>
                </a:lnTo>
                <a:lnTo>
                  <a:pt x="656" y="97"/>
                </a:lnTo>
                <a:lnTo>
                  <a:pt x="661" y="99"/>
                </a:lnTo>
                <a:lnTo>
                  <a:pt x="656" y="90"/>
                </a:lnTo>
                <a:lnTo>
                  <a:pt x="663" y="87"/>
                </a:lnTo>
                <a:lnTo>
                  <a:pt x="654" y="70"/>
                </a:lnTo>
                <a:lnTo>
                  <a:pt x="657" y="54"/>
                </a:lnTo>
                <a:lnTo>
                  <a:pt x="651" y="47"/>
                </a:lnTo>
                <a:lnTo>
                  <a:pt x="651" y="35"/>
                </a:lnTo>
                <a:lnTo>
                  <a:pt x="663" y="30"/>
                </a:lnTo>
                <a:lnTo>
                  <a:pt x="664" y="35"/>
                </a:lnTo>
                <a:lnTo>
                  <a:pt x="678" y="15"/>
                </a:lnTo>
                <a:lnTo>
                  <a:pt x="702" y="18"/>
                </a:lnTo>
                <a:lnTo>
                  <a:pt x="705" y="24"/>
                </a:lnTo>
                <a:lnTo>
                  <a:pt x="700" y="27"/>
                </a:lnTo>
                <a:lnTo>
                  <a:pt x="700" y="49"/>
                </a:lnTo>
                <a:lnTo>
                  <a:pt x="709" y="54"/>
                </a:lnTo>
                <a:lnTo>
                  <a:pt x="707" y="59"/>
                </a:lnTo>
                <a:lnTo>
                  <a:pt x="719" y="54"/>
                </a:lnTo>
                <a:lnTo>
                  <a:pt x="717" y="68"/>
                </a:lnTo>
                <a:lnTo>
                  <a:pt x="729" y="70"/>
                </a:lnTo>
                <a:lnTo>
                  <a:pt x="729" y="80"/>
                </a:lnTo>
                <a:lnTo>
                  <a:pt x="745" y="68"/>
                </a:lnTo>
                <a:lnTo>
                  <a:pt x="760" y="73"/>
                </a:lnTo>
                <a:lnTo>
                  <a:pt x="797" y="65"/>
                </a:lnTo>
                <a:lnTo>
                  <a:pt x="796" y="59"/>
                </a:lnTo>
                <a:lnTo>
                  <a:pt x="803" y="58"/>
                </a:lnTo>
                <a:lnTo>
                  <a:pt x="816" y="65"/>
                </a:lnTo>
                <a:lnTo>
                  <a:pt x="816" y="71"/>
                </a:lnTo>
                <a:lnTo>
                  <a:pt x="844" y="54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grpSp>
        <p:nvGrpSpPr>
          <p:cNvPr id="27" name="Group 85">
            <a:extLst>
              <a:ext uri="{FF2B5EF4-FFF2-40B4-BE49-F238E27FC236}">
                <a16:creationId xmlns:a16="http://schemas.microsoft.com/office/drawing/2014/main" id="{29D53406-5A43-4F43-94A6-5B75C3F7B6ED}"/>
              </a:ext>
            </a:extLst>
          </p:cNvPr>
          <p:cNvGrpSpPr/>
          <p:nvPr/>
        </p:nvGrpSpPr>
        <p:grpSpPr bwMode="gray">
          <a:xfrm>
            <a:off x="4823597" y="981542"/>
            <a:ext cx="710326" cy="964586"/>
            <a:chOff x="3462338" y="887413"/>
            <a:chExt cx="4084637" cy="5546725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28" name="Freeform 51">
              <a:extLst>
                <a:ext uri="{FF2B5EF4-FFF2-40B4-BE49-F238E27FC236}">
                  <a16:creationId xmlns:a16="http://schemas.microsoft.com/office/drawing/2014/main" id="{F548EC11-BC77-44B3-BA00-44714BC09280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113213" y="4637088"/>
              <a:ext cx="1427162" cy="1593850"/>
            </a:xfrm>
            <a:custGeom>
              <a:avLst/>
              <a:gdLst>
                <a:gd name="T0" fmla="*/ 365 w 899"/>
                <a:gd name="T1" fmla="*/ 939 h 1004"/>
                <a:gd name="T2" fmla="*/ 478 w 899"/>
                <a:gd name="T3" fmla="*/ 934 h 1004"/>
                <a:gd name="T4" fmla="*/ 418 w 899"/>
                <a:gd name="T5" fmla="*/ 958 h 1004"/>
                <a:gd name="T6" fmla="*/ 392 w 899"/>
                <a:gd name="T7" fmla="*/ 939 h 1004"/>
                <a:gd name="T8" fmla="*/ 368 w 899"/>
                <a:gd name="T9" fmla="*/ 908 h 1004"/>
                <a:gd name="T10" fmla="*/ 322 w 899"/>
                <a:gd name="T11" fmla="*/ 898 h 1004"/>
                <a:gd name="T12" fmla="*/ 269 w 899"/>
                <a:gd name="T13" fmla="*/ 946 h 1004"/>
                <a:gd name="T14" fmla="*/ 331 w 899"/>
                <a:gd name="T15" fmla="*/ 948 h 1004"/>
                <a:gd name="T16" fmla="*/ 321 w 899"/>
                <a:gd name="T17" fmla="*/ 975 h 1004"/>
                <a:gd name="T18" fmla="*/ 297 w 899"/>
                <a:gd name="T19" fmla="*/ 989 h 1004"/>
                <a:gd name="T20" fmla="*/ 215 w 899"/>
                <a:gd name="T21" fmla="*/ 975 h 1004"/>
                <a:gd name="T22" fmla="*/ 128 w 899"/>
                <a:gd name="T23" fmla="*/ 1000 h 1004"/>
                <a:gd name="T24" fmla="*/ 36 w 899"/>
                <a:gd name="T25" fmla="*/ 990 h 1004"/>
                <a:gd name="T26" fmla="*/ 3 w 899"/>
                <a:gd name="T27" fmla="*/ 942 h 1004"/>
                <a:gd name="T28" fmla="*/ 24 w 899"/>
                <a:gd name="T29" fmla="*/ 838 h 1004"/>
                <a:gd name="T30" fmla="*/ 48 w 899"/>
                <a:gd name="T31" fmla="*/ 700 h 1004"/>
                <a:gd name="T32" fmla="*/ 89 w 899"/>
                <a:gd name="T33" fmla="*/ 575 h 1004"/>
                <a:gd name="T34" fmla="*/ 153 w 899"/>
                <a:gd name="T35" fmla="*/ 456 h 1004"/>
                <a:gd name="T36" fmla="*/ 222 w 899"/>
                <a:gd name="T37" fmla="*/ 369 h 1004"/>
                <a:gd name="T38" fmla="*/ 285 w 899"/>
                <a:gd name="T39" fmla="*/ 251 h 1004"/>
                <a:gd name="T40" fmla="*/ 316 w 899"/>
                <a:gd name="T41" fmla="*/ 177 h 1004"/>
                <a:gd name="T42" fmla="*/ 292 w 899"/>
                <a:gd name="T43" fmla="*/ 102 h 1004"/>
                <a:gd name="T44" fmla="*/ 341 w 899"/>
                <a:gd name="T45" fmla="*/ 80 h 1004"/>
                <a:gd name="T46" fmla="*/ 368 w 899"/>
                <a:gd name="T47" fmla="*/ 94 h 1004"/>
                <a:gd name="T48" fmla="*/ 425 w 899"/>
                <a:gd name="T49" fmla="*/ 143 h 1004"/>
                <a:gd name="T50" fmla="*/ 411 w 899"/>
                <a:gd name="T51" fmla="*/ 170 h 1004"/>
                <a:gd name="T52" fmla="*/ 449 w 899"/>
                <a:gd name="T53" fmla="*/ 138 h 1004"/>
                <a:gd name="T54" fmla="*/ 485 w 899"/>
                <a:gd name="T55" fmla="*/ 95 h 1004"/>
                <a:gd name="T56" fmla="*/ 568 w 899"/>
                <a:gd name="T57" fmla="*/ 59 h 1004"/>
                <a:gd name="T58" fmla="*/ 573 w 899"/>
                <a:gd name="T59" fmla="*/ 39 h 1004"/>
                <a:gd name="T60" fmla="*/ 555 w 899"/>
                <a:gd name="T61" fmla="*/ 10 h 1004"/>
                <a:gd name="T62" fmla="*/ 613 w 899"/>
                <a:gd name="T63" fmla="*/ 13 h 1004"/>
                <a:gd name="T64" fmla="*/ 652 w 899"/>
                <a:gd name="T65" fmla="*/ 47 h 1004"/>
                <a:gd name="T66" fmla="*/ 715 w 899"/>
                <a:gd name="T67" fmla="*/ 82 h 1004"/>
                <a:gd name="T68" fmla="*/ 729 w 899"/>
                <a:gd name="T69" fmla="*/ 102 h 1004"/>
                <a:gd name="T70" fmla="*/ 765 w 899"/>
                <a:gd name="T71" fmla="*/ 117 h 1004"/>
                <a:gd name="T72" fmla="*/ 788 w 899"/>
                <a:gd name="T73" fmla="*/ 147 h 1004"/>
                <a:gd name="T74" fmla="*/ 783 w 899"/>
                <a:gd name="T75" fmla="*/ 186 h 1004"/>
                <a:gd name="T76" fmla="*/ 799 w 899"/>
                <a:gd name="T77" fmla="*/ 229 h 1004"/>
                <a:gd name="T78" fmla="*/ 806 w 899"/>
                <a:gd name="T79" fmla="*/ 273 h 1004"/>
                <a:gd name="T80" fmla="*/ 826 w 899"/>
                <a:gd name="T81" fmla="*/ 314 h 1004"/>
                <a:gd name="T82" fmla="*/ 874 w 899"/>
                <a:gd name="T83" fmla="*/ 365 h 1004"/>
                <a:gd name="T84" fmla="*/ 886 w 899"/>
                <a:gd name="T85" fmla="*/ 422 h 1004"/>
                <a:gd name="T86" fmla="*/ 874 w 899"/>
                <a:gd name="T87" fmla="*/ 457 h 1004"/>
                <a:gd name="T88" fmla="*/ 882 w 899"/>
                <a:gd name="T89" fmla="*/ 493 h 1004"/>
                <a:gd name="T90" fmla="*/ 828 w 899"/>
                <a:gd name="T91" fmla="*/ 505 h 1004"/>
                <a:gd name="T92" fmla="*/ 824 w 899"/>
                <a:gd name="T93" fmla="*/ 584 h 1004"/>
                <a:gd name="T94" fmla="*/ 761 w 899"/>
                <a:gd name="T95" fmla="*/ 599 h 1004"/>
                <a:gd name="T96" fmla="*/ 771 w 899"/>
                <a:gd name="T97" fmla="*/ 698 h 1004"/>
                <a:gd name="T98" fmla="*/ 778 w 899"/>
                <a:gd name="T99" fmla="*/ 823 h 1004"/>
                <a:gd name="T100" fmla="*/ 780 w 899"/>
                <a:gd name="T101" fmla="*/ 874 h 1004"/>
                <a:gd name="T102" fmla="*/ 792 w 899"/>
                <a:gd name="T103" fmla="*/ 949 h 1004"/>
                <a:gd name="T104" fmla="*/ 761 w 899"/>
                <a:gd name="T105" fmla="*/ 944 h 1004"/>
                <a:gd name="T106" fmla="*/ 676 w 899"/>
                <a:gd name="T107" fmla="*/ 977 h 1004"/>
                <a:gd name="T108" fmla="*/ 613 w 899"/>
                <a:gd name="T109" fmla="*/ 987 h 1004"/>
                <a:gd name="T110" fmla="*/ 515 w 899"/>
                <a:gd name="T111" fmla="*/ 919 h 1004"/>
                <a:gd name="T112" fmla="*/ 503 w 899"/>
                <a:gd name="T113" fmla="*/ 922 h 1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99" h="1004">
                  <a:moveTo>
                    <a:pt x="478" y="942"/>
                  </a:moveTo>
                  <a:lnTo>
                    <a:pt x="464" y="941"/>
                  </a:lnTo>
                  <a:lnTo>
                    <a:pt x="462" y="934"/>
                  </a:lnTo>
                  <a:lnTo>
                    <a:pt x="478" y="942"/>
                  </a:lnTo>
                  <a:close/>
                  <a:moveTo>
                    <a:pt x="360" y="929"/>
                  </a:moveTo>
                  <a:lnTo>
                    <a:pt x="365" y="939"/>
                  </a:lnTo>
                  <a:lnTo>
                    <a:pt x="348" y="942"/>
                  </a:lnTo>
                  <a:lnTo>
                    <a:pt x="350" y="929"/>
                  </a:lnTo>
                  <a:lnTo>
                    <a:pt x="360" y="929"/>
                  </a:lnTo>
                  <a:close/>
                  <a:moveTo>
                    <a:pt x="478" y="942"/>
                  </a:moveTo>
                  <a:lnTo>
                    <a:pt x="483" y="941"/>
                  </a:lnTo>
                  <a:lnTo>
                    <a:pt x="478" y="934"/>
                  </a:lnTo>
                  <a:lnTo>
                    <a:pt x="447" y="917"/>
                  </a:lnTo>
                  <a:lnTo>
                    <a:pt x="454" y="929"/>
                  </a:lnTo>
                  <a:lnTo>
                    <a:pt x="438" y="920"/>
                  </a:lnTo>
                  <a:lnTo>
                    <a:pt x="432" y="924"/>
                  </a:lnTo>
                  <a:lnTo>
                    <a:pt x="452" y="941"/>
                  </a:lnTo>
                  <a:lnTo>
                    <a:pt x="418" y="958"/>
                  </a:lnTo>
                  <a:lnTo>
                    <a:pt x="404" y="944"/>
                  </a:lnTo>
                  <a:lnTo>
                    <a:pt x="411" y="934"/>
                  </a:lnTo>
                  <a:lnTo>
                    <a:pt x="396" y="930"/>
                  </a:lnTo>
                  <a:lnTo>
                    <a:pt x="392" y="919"/>
                  </a:lnTo>
                  <a:lnTo>
                    <a:pt x="380" y="927"/>
                  </a:lnTo>
                  <a:lnTo>
                    <a:pt x="392" y="939"/>
                  </a:lnTo>
                  <a:lnTo>
                    <a:pt x="386" y="948"/>
                  </a:lnTo>
                  <a:lnTo>
                    <a:pt x="368" y="939"/>
                  </a:lnTo>
                  <a:lnTo>
                    <a:pt x="370" y="929"/>
                  </a:lnTo>
                  <a:lnTo>
                    <a:pt x="363" y="922"/>
                  </a:lnTo>
                  <a:lnTo>
                    <a:pt x="372" y="913"/>
                  </a:lnTo>
                  <a:lnTo>
                    <a:pt x="368" y="908"/>
                  </a:lnTo>
                  <a:lnTo>
                    <a:pt x="357" y="910"/>
                  </a:lnTo>
                  <a:lnTo>
                    <a:pt x="348" y="889"/>
                  </a:lnTo>
                  <a:lnTo>
                    <a:pt x="339" y="908"/>
                  </a:lnTo>
                  <a:lnTo>
                    <a:pt x="336" y="891"/>
                  </a:lnTo>
                  <a:lnTo>
                    <a:pt x="321" y="886"/>
                  </a:lnTo>
                  <a:lnTo>
                    <a:pt x="322" y="898"/>
                  </a:lnTo>
                  <a:lnTo>
                    <a:pt x="295" y="903"/>
                  </a:lnTo>
                  <a:lnTo>
                    <a:pt x="285" y="917"/>
                  </a:lnTo>
                  <a:lnTo>
                    <a:pt x="285" y="924"/>
                  </a:lnTo>
                  <a:lnTo>
                    <a:pt x="269" y="934"/>
                  </a:lnTo>
                  <a:lnTo>
                    <a:pt x="275" y="941"/>
                  </a:lnTo>
                  <a:lnTo>
                    <a:pt x="269" y="946"/>
                  </a:lnTo>
                  <a:lnTo>
                    <a:pt x="288" y="953"/>
                  </a:lnTo>
                  <a:lnTo>
                    <a:pt x="290" y="961"/>
                  </a:lnTo>
                  <a:lnTo>
                    <a:pt x="290" y="956"/>
                  </a:lnTo>
                  <a:lnTo>
                    <a:pt x="309" y="960"/>
                  </a:lnTo>
                  <a:lnTo>
                    <a:pt x="309" y="951"/>
                  </a:lnTo>
                  <a:lnTo>
                    <a:pt x="331" y="948"/>
                  </a:lnTo>
                  <a:lnTo>
                    <a:pt x="338" y="958"/>
                  </a:lnTo>
                  <a:lnTo>
                    <a:pt x="328" y="961"/>
                  </a:lnTo>
                  <a:lnTo>
                    <a:pt x="329" y="973"/>
                  </a:lnTo>
                  <a:lnTo>
                    <a:pt x="322" y="982"/>
                  </a:lnTo>
                  <a:lnTo>
                    <a:pt x="317" y="980"/>
                  </a:lnTo>
                  <a:lnTo>
                    <a:pt x="321" y="975"/>
                  </a:lnTo>
                  <a:lnTo>
                    <a:pt x="316" y="968"/>
                  </a:lnTo>
                  <a:lnTo>
                    <a:pt x="304" y="965"/>
                  </a:lnTo>
                  <a:lnTo>
                    <a:pt x="300" y="971"/>
                  </a:lnTo>
                  <a:lnTo>
                    <a:pt x="285" y="978"/>
                  </a:lnTo>
                  <a:lnTo>
                    <a:pt x="288" y="987"/>
                  </a:lnTo>
                  <a:lnTo>
                    <a:pt x="297" y="989"/>
                  </a:lnTo>
                  <a:lnTo>
                    <a:pt x="278" y="994"/>
                  </a:lnTo>
                  <a:lnTo>
                    <a:pt x="266" y="989"/>
                  </a:lnTo>
                  <a:lnTo>
                    <a:pt x="263" y="994"/>
                  </a:lnTo>
                  <a:lnTo>
                    <a:pt x="244" y="990"/>
                  </a:lnTo>
                  <a:lnTo>
                    <a:pt x="234" y="973"/>
                  </a:lnTo>
                  <a:lnTo>
                    <a:pt x="215" y="975"/>
                  </a:lnTo>
                  <a:lnTo>
                    <a:pt x="210" y="968"/>
                  </a:lnTo>
                  <a:lnTo>
                    <a:pt x="196" y="980"/>
                  </a:lnTo>
                  <a:lnTo>
                    <a:pt x="179" y="985"/>
                  </a:lnTo>
                  <a:lnTo>
                    <a:pt x="174" y="995"/>
                  </a:lnTo>
                  <a:lnTo>
                    <a:pt x="135" y="994"/>
                  </a:lnTo>
                  <a:lnTo>
                    <a:pt x="128" y="1000"/>
                  </a:lnTo>
                  <a:lnTo>
                    <a:pt x="119" y="997"/>
                  </a:lnTo>
                  <a:lnTo>
                    <a:pt x="114" y="980"/>
                  </a:lnTo>
                  <a:lnTo>
                    <a:pt x="94" y="980"/>
                  </a:lnTo>
                  <a:lnTo>
                    <a:pt x="83" y="994"/>
                  </a:lnTo>
                  <a:lnTo>
                    <a:pt x="53" y="1004"/>
                  </a:lnTo>
                  <a:lnTo>
                    <a:pt x="36" y="990"/>
                  </a:lnTo>
                  <a:lnTo>
                    <a:pt x="51" y="989"/>
                  </a:lnTo>
                  <a:lnTo>
                    <a:pt x="48" y="978"/>
                  </a:lnTo>
                  <a:lnTo>
                    <a:pt x="54" y="973"/>
                  </a:lnTo>
                  <a:lnTo>
                    <a:pt x="27" y="982"/>
                  </a:lnTo>
                  <a:lnTo>
                    <a:pt x="15" y="956"/>
                  </a:lnTo>
                  <a:lnTo>
                    <a:pt x="3" y="942"/>
                  </a:lnTo>
                  <a:lnTo>
                    <a:pt x="0" y="925"/>
                  </a:lnTo>
                  <a:lnTo>
                    <a:pt x="12" y="912"/>
                  </a:lnTo>
                  <a:lnTo>
                    <a:pt x="7" y="889"/>
                  </a:lnTo>
                  <a:lnTo>
                    <a:pt x="19" y="862"/>
                  </a:lnTo>
                  <a:lnTo>
                    <a:pt x="17" y="847"/>
                  </a:lnTo>
                  <a:lnTo>
                    <a:pt x="24" y="838"/>
                  </a:lnTo>
                  <a:lnTo>
                    <a:pt x="25" y="823"/>
                  </a:lnTo>
                  <a:lnTo>
                    <a:pt x="37" y="804"/>
                  </a:lnTo>
                  <a:lnTo>
                    <a:pt x="22" y="777"/>
                  </a:lnTo>
                  <a:lnTo>
                    <a:pt x="27" y="737"/>
                  </a:lnTo>
                  <a:lnTo>
                    <a:pt x="34" y="731"/>
                  </a:lnTo>
                  <a:lnTo>
                    <a:pt x="48" y="700"/>
                  </a:lnTo>
                  <a:lnTo>
                    <a:pt x="54" y="693"/>
                  </a:lnTo>
                  <a:lnTo>
                    <a:pt x="65" y="657"/>
                  </a:lnTo>
                  <a:lnTo>
                    <a:pt x="80" y="647"/>
                  </a:lnTo>
                  <a:lnTo>
                    <a:pt x="77" y="616"/>
                  </a:lnTo>
                  <a:lnTo>
                    <a:pt x="87" y="591"/>
                  </a:lnTo>
                  <a:lnTo>
                    <a:pt x="89" y="575"/>
                  </a:lnTo>
                  <a:lnTo>
                    <a:pt x="100" y="563"/>
                  </a:lnTo>
                  <a:lnTo>
                    <a:pt x="100" y="529"/>
                  </a:lnTo>
                  <a:lnTo>
                    <a:pt x="112" y="505"/>
                  </a:lnTo>
                  <a:lnTo>
                    <a:pt x="128" y="498"/>
                  </a:lnTo>
                  <a:lnTo>
                    <a:pt x="150" y="471"/>
                  </a:lnTo>
                  <a:lnTo>
                    <a:pt x="153" y="456"/>
                  </a:lnTo>
                  <a:lnTo>
                    <a:pt x="165" y="454"/>
                  </a:lnTo>
                  <a:lnTo>
                    <a:pt x="170" y="442"/>
                  </a:lnTo>
                  <a:lnTo>
                    <a:pt x="189" y="435"/>
                  </a:lnTo>
                  <a:lnTo>
                    <a:pt x="199" y="406"/>
                  </a:lnTo>
                  <a:lnTo>
                    <a:pt x="206" y="392"/>
                  </a:lnTo>
                  <a:lnTo>
                    <a:pt x="222" y="369"/>
                  </a:lnTo>
                  <a:lnTo>
                    <a:pt x="232" y="363"/>
                  </a:lnTo>
                  <a:lnTo>
                    <a:pt x="249" y="351"/>
                  </a:lnTo>
                  <a:lnTo>
                    <a:pt x="258" y="324"/>
                  </a:lnTo>
                  <a:lnTo>
                    <a:pt x="269" y="307"/>
                  </a:lnTo>
                  <a:lnTo>
                    <a:pt x="275" y="275"/>
                  </a:lnTo>
                  <a:lnTo>
                    <a:pt x="285" y="251"/>
                  </a:lnTo>
                  <a:lnTo>
                    <a:pt x="280" y="252"/>
                  </a:lnTo>
                  <a:lnTo>
                    <a:pt x="281" y="244"/>
                  </a:lnTo>
                  <a:lnTo>
                    <a:pt x="310" y="220"/>
                  </a:lnTo>
                  <a:lnTo>
                    <a:pt x="300" y="205"/>
                  </a:lnTo>
                  <a:lnTo>
                    <a:pt x="314" y="186"/>
                  </a:lnTo>
                  <a:lnTo>
                    <a:pt x="316" y="177"/>
                  </a:lnTo>
                  <a:lnTo>
                    <a:pt x="304" y="181"/>
                  </a:lnTo>
                  <a:lnTo>
                    <a:pt x="314" y="170"/>
                  </a:lnTo>
                  <a:lnTo>
                    <a:pt x="317" y="155"/>
                  </a:lnTo>
                  <a:lnTo>
                    <a:pt x="299" y="148"/>
                  </a:lnTo>
                  <a:lnTo>
                    <a:pt x="305" y="140"/>
                  </a:lnTo>
                  <a:lnTo>
                    <a:pt x="292" y="102"/>
                  </a:lnTo>
                  <a:lnTo>
                    <a:pt x="293" y="88"/>
                  </a:lnTo>
                  <a:lnTo>
                    <a:pt x="307" y="87"/>
                  </a:lnTo>
                  <a:lnTo>
                    <a:pt x="328" y="114"/>
                  </a:lnTo>
                  <a:lnTo>
                    <a:pt x="339" y="117"/>
                  </a:lnTo>
                  <a:lnTo>
                    <a:pt x="351" y="106"/>
                  </a:lnTo>
                  <a:lnTo>
                    <a:pt x="341" y="80"/>
                  </a:lnTo>
                  <a:lnTo>
                    <a:pt x="372" y="73"/>
                  </a:lnTo>
                  <a:lnTo>
                    <a:pt x="370" y="80"/>
                  </a:lnTo>
                  <a:lnTo>
                    <a:pt x="370" y="73"/>
                  </a:lnTo>
                  <a:lnTo>
                    <a:pt x="365" y="76"/>
                  </a:lnTo>
                  <a:lnTo>
                    <a:pt x="374" y="83"/>
                  </a:lnTo>
                  <a:lnTo>
                    <a:pt x="368" y="94"/>
                  </a:lnTo>
                  <a:lnTo>
                    <a:pt x="382" y="119"/>
                  </a:lnTo>
                  <a:lnTo>
                    <a:pt x="403" y="123"/>
                  </a:lnTo>
                  <a:lnTo>
                    <a:pt x="409" y="117"/>
                  </a:lnTo>
                  <a:lnTo>
                    <a:pt x="413" y="133"/>
                  </a:lnTo>
                  <a:lnTo>
                    <a:pt x="432" y="128"/>
                  </a:lnTo>
                  <a:lnTo>
                    <a:pt x="425" y="143"/>
                  </a:lnTo>
                  <a:lnTo>
                    <a:pt x="418" y="136"/>
                  </a:lnTo>
                  <a:lnTo>
                    <a:pt x="409" y="143"/>
                  </a:lnTo>
                  <a:lnTo>
                    <a:pt x="413" y="160"/>
                  </a:lnTo>
                  <a:lnTo>
                    <a:pt x="403" y="172"/>
                  </a:lnTo>
                  <a:lnTo>
                    <a:pt x="409" y="176"/>
                  </a:lnTo>
                  <a:lnTo>
                    <a:pt x="411" y="170"/>
                  </a:lnTo>
                  <a:lnTo>
                    <a:pt x="416" y="176"/>
                  </a:lnTo>
                  <a:lnTo>
                    <a:pt x="433" y="153"/>
                  </a:lnTo>
                  <a:lnTo>
                    <a:pt x="435" y="157"/>
                  </a:lnTo>
                  <a:lnTo>
                    <a:pt x="447" y="148"/>
                  </a:lnTo>
                  <a:lnTo>
                    <a:pt x="442" y="141"/>
                  </a:lnTo>
                  <a:lnTo>
                    <a:pt x="449" y="138"/>
                  </a:lnTo>
                  <a:lnTo>
                    <a:pt x="447" y="126"/>
                  </a:lnTo>
                  <a:lnTo>
                    <a:pt x="473" y="129"/>
                  </a:lnTo>
                  <a:lnTo>
                    <a:pt x="479" y="116"/>
                  </a:lnTo>
                  <a:lnTo>
                    <a:pt x="497" y="124"/>
                  </a:lnTo>
                  <a:lnTo>
                    <a:pt x="483" y="100"/>
                  </a:lnTo>
                  <a:lnTo>
                    <a:pt x="485" y="95"/>
                  </a:lnTo>
                  <a:lnTo>
                    <a:pt x="491" y="102"/>
                  </a:lnTo>
                  <a:lnTo>
                    <a:pt x="491" y="95"/>
                  </a:lnTo>
                  <a:lnTo>
                    <a:pt x="532" y="94"/>
                  </a:lnTo>
                  <a:lnTo>
                    <a:pt x="551" y="61"/>
                  </a:lnTo>
                  <a:lnTo>
                    <a:pt x="561" y="66"/>
                  </a:lnTo>
                  <a:lnTo>
                    <a:pt x="568" y="59"/>
                  </a:lnTo>
                  <a:lnTo>
                    <a:pt x="573" y="66"/>
                  </a:lnTo>
                  <a:lnTo>
                    <a:pt x="584" y="61"/>
                  </a:lnTo>
                  <a:lnTo>
                    <a:pt x="577" y="53"/>
                  </a:lnTo>
                  <a:lnTo>
                    <a:pt x="584" y="36"/>
                  </a:lnTo>
                  <a:lnTo>
                    <a:pt x="575" y="27"/>
                  </a:lnTo>
                  <a:lnTo>
                    <a:pt x="573" y="39"/>
                  </a:lnTo>
                  <a:lnTo>
                    <a:pt x="567" y="39"/>
                  </a:lnTo>
                  <a:lnTo>
                    <a:pt x="563" y="32"/>
                  </a:lnTo>
                  <a:lnTo>
                    <a:pt x="572" y="29"/>
                  </a:lnTo>
                  <a:lnTo>
                    <a:pt x="548" y="24"/>
                  </a:lnTo>
                  <a:lnTo>
                    <a:pt x="556" y="22"/>
                  </a:lnTo>
                  <a:lnTo>
                    <a:pt x="555" y="10"/>
                  </a:lnTo>
                  <a:lnTo>
                    <a:pt x="570" y="5"/>
                  </a:lnTo>
                  <a:lnTo>
                    <a:pt x="577" y="10"/>
                  </a:lnTo>
                  <a:lnTo>
                    <a:pt x="585" y="1"/>
                  </a:lnTo>
                  <a:lnTo>
                    <a:pt x="596" y="10"/>
                  </a:lnTo>
                  <a:lnTo>
                    <a:pt x="607" y="1"/>
                  </a:lnTo>
                  <a:lnTo>
                    <a:pt x="613" y="13"/>
                  </a:lnTo>
                  <a:lnTo>
                    <a:pt x="621" y="12"/>
                  </a:lnTo>
                  <a:lnTo>
                    <a:pt x="626" y="22"/>
                  </a:lnTo>
                  <a:lnTo>
                    <a:pt x="626" y="5"/>
                  </a:lnTo>
                  <a:lnTo>
                    <a:pt x="650" y="0"/>
                  </a:lnTo>
                  <a:lnTo>
                    <a:pt x="643" y="39"/>
                  </a:lnTo>
                  <a:lnTo>
                    <a:pt x="652" y="47"/>
                  </a:lnTo>
                  <a:lnTo>
                    <a:pt x="669" y="29"/>
                  </a:lnTo>
                  <a:lnTo>
                    <a:pt x="677" y="47"/>
                  </a:lnTo>
                  <a:lnTo>
                    <a:pt x="695" y="27"/>
                  </a:lnTo>
                  <a:lnTo>
                    <a:pt x="707" y="49"/>
                  </a:lnTo>
                  <a:lnTo>
                    <a:pt x="703" y="63"/>
                  </a:lnTo>
                  <a:lnTo>
                    <a:pt x="715" y="82"/>
                  </a:lnTo>
                  <a:lnTo>
                    <a:pt x="698" y="106"/>
                  </a:lnTo>
                  <a:lnTo>
                    <a:pt x="712" y="111"/>
                  </a:lnTo>
                  <a:lnTo>
                    <a:pt x="717" y="95"/>
                  </a:lnTo>
                  <a:lnTo>
                    <a:pt x="727" y="92"/>
                  </a:lnTo>
                  <a:lnTo>
                    <a:pt x="724" y="104"/>
                  </a:lnTo>
                  <a:lnTo>
                    <a:pt x="729" y="102"/>
                  </a:lnTo>
                  <a:lnTo>
                    <a:pt x="732" y="109"/>
                  </a:lnTo>
                  <a:lnTo>
                    <a:pt x="727" y="135"/>
                  </a:lnTo>
                  <a:lnTo>
                    <a:pt x="739" y="140"/>
                  </a:lnTo>
                  <a:lnTo>
                    <a:pt x="758" y="138"/>
                  </a:lnTo>
                  <a:lnTo>
                    <a:pt x="768" y="126"/>
                  </a:lnTo>
                  <a:lnTo>
                    <a:pt x="765" y="117"/>
                  </a:lnTo>
                  <a:lnTo>
                    <a:pt x="770" y="111"/>
                  </a:lnTo>
                  <a:lnTo>
                    <a:pt x="778" y="112"/>
                  </a:lnTo>
                  <a:lnTo>
                    <a:pt x="776" y="126"/>
                  </a:lnTo>
                  <a:lnTo>
                    <a:pt x="788" y="126"/>
                  </a:lnTo>
                  <a:lnTo>
                    <a:pt x="782" y="135"/>
                  </a:lnTo>
                  <a:lnTo>
                    <a:pt x="788" y="147"/>
                  </a:lnTo>
                  <a:lnTo>
                    <a:pt x="780" y="155"/>
                  </a:lnTo>
                  <a:lnTo>
                    <a:pt x="792" y="158"/>
                  </a:lnTo>
                  <a:lnTo>
                    <a:pt x="797" y="170"/>
                  </a:lnTo>
                  <a:lnTo>
                    <a:pt x="794" y="174"/>
                  </a:lnTo>
                  <a:lnTo>
                    <a:pt x="800" y="177"/>
                  </a:lnTo>
                  <a:lnTo>
                    <a:pt x="783" y="186"/>
                  </a:lnTo>
                  <a:lnTo>
                    <a:pt x="788" y="196"/>
                  </a:lnTo>
                  <a:lnTo>
                    <a:pt x="783" y="198"/>
                  </a:lnTo>
                  <a:lnTo>
                    <a:pt x="783" y="206"/>
                  </a:lnTo>
                  <a:lnTo>
                    <a:pt x="794" y="208"/>
                  </a:lnTo>
                  <a:lnTo>
                    <a:pt x="792" y="220"/>
                  </a:lnTo>
                  <a:lnTo>
                    <a:pt x="799" y="229"/>
                  </a:lnTo>
                  <a:lnTo>
                    <a:pt x="785" y="240"/>
                  </a:lnTo>
                  <a:lnTo>
                    <a:pt x="792" y="242"/>
                  </a:lnTo>
                  <a:lnTo>
                    <a:pt x="787" y="244"/>
                  </a:lnTo>
                  <a:lnTo>
                    <a:pt x="794" y="261"/>
                  </a:lnTo>
                  <a:lnTo>
                    <a:pt x="788" y="266"/>
                  </a:lnTo>
                  <a:lnTo>
                    <a:pt x="806" y="273"/>
                  </a:lnTo>
                  <a:lnTo>
                    <a:pt x="811" y="285"/>
                  </a:lnTo>
                  <a:lnTo>
                    <a:pt x="816" y="281"/>
                  </a:lnTo>
                  <a:lnTo>
                    <a:pt x="826" y="288"/>
                  </a:lnTo>
                  <a:lnTo>
                    <a:pt x="828" y="297"/>
                  </a:lnTo>
                  <a:lnTo>
                    <a:pt x="812" y="312"/>
                  </a:lnTo>
                  <a:lnTo>
                    <a:pt x="826" y="314"/>
                  </a:lnTo>
                  <a:lnTo>
                    <a:pt x="821" y="321"/>
                  </a:lnTo>
                  <a:lnTo>
                    <a:pt x="831" y="328"/>
                  </a:lnTo>
                  <a:lnTo>
                    <a:pt x="826" y="338"/>
                  </a:lnTo>
                  <a:lnTo>
                    <a:pt x="855" y="343"/>
                  </a:lnTo>
                  <a:lnTo>
                    <a:pt x="857" y="353"/>
                  </a:lnTo>
                  <a:lnTo>
                    <a:pt x="874" y="365"/>
                  </a:lnTo>
                  <a:lnTo>
                    <a:pt x="872" y="370"/>
                  </a:lnTo>
                  <a:lnTo>
                    <a:pt x="877" y="372"/>
                  </a:lnTo>
                  <a:lnTo>
                    <a:pt x="887" y="391"/>
                  </a:lnTo>
                  <a:lnTo>
                    <a:pt x="877" y="398"/>
                  </a:lnTo>
                  <a:lnTo>
                    <a:pt x="886" y="404"/>
                  </a:lnTo>
                  <a:lnTo>
                    <a:pt x="886" y="422"/>
                  </a:lnTo>
                  <a:lnTo>
                    <a:pt x="879" y="428"/>
                  </a:lnTo>
                  <a:lnTo>
                    <a:pt x="884" y="430"/>
                  </a:lnTo>
                  <a:lnTo>
                    <a:pt x="886" y="440"/>
                  </a:lnTo>
                  <a:lnTo>
                    <a:pt x="877" y="445"/>
                  </a:lnTo>
                  <a:lnTo>
                    <a:pt x="881" y="457"/>
                  </a:lnTo>
                  <a:lnTo>
                    <a:pt x="874" y="457"/>
                  </a:lnTo>
                  <a:lnTo>
                    <a:pt x="876" y="468"/>
                  </a:lnTo>
                  <a:lnTo>
                    <a:pt x="884" y="478"/>
                  </a:lnTo>
                  <a:lnTo>
                    <a:pt x="889" y="473"/>
                  </a:lnTo>
                  <a:lnTo>
                    <a:pt x="899" y="495"/>
                  </a:lnTo>
                  <a:lnTo>
                    <a:pt x="874" y="507"/>
                  </a:lnTo>
                  <a:lnTo>
                    <a:pt x="882" y="493"/>
                  </a:lnTo>
                  <a:lnTo>
                    <a:pt x="872" y="490"/>
                  </a:lnTo>
                  <a:lnTo>
                    <a:pt x="860" y="510"/>
                  </a:lnTo>
                  <a:lnTo>
                    <a:pt x="852" y="495"/>
                  </a:lnTo>
                  <a:lnTo>
                    <a:pt x="846" y="498"/>
                  </a:lnTo>
                  <a:lnTo>
                    <a:pt x="831" y="488"/>
                  </a:lnTo>
                  <a:lnTo>
                    <a:pt x="828" y="505"/>
                  </a:lnTo>
                  <a:lnTo>
                    <a:pt x="848" y="531"/>
                  </a:lnTo>
                  <a:lnTo>
                    <a:pt x="840" y="539"/>
                  </a:lnTo>
                  <a:lnTo>
                    <a:pt x="845" y="544"/>
                  </a:lnTo>
                  <a:lnTo>
                    <a:pt x="845" y="570"/>
                  </a:lnTo>
                  <a:lnTo>
                    <a:pt x="821" y="575"/>
                  </a:lnTo>
                  <a:lnTo>
                    <a:pt x="824" y="584"/>
                  </a:lnTo>
                  <a:lnTo>
                    <a:pt x="806" y="591"/>
                  </a:lnTo>
                  <a:lnTo>
                    <a:pt x="804" y="597"/>
                  </a:lnTo>
                  <a:lnTo>
                    <a:pt x="792" y="601"/>
                  </a:lnTo>
                  <a:lnTo>
                    <a:pt x="783" y="591"/>
                  </a:lnTo>
                  <a:lnTo>
                    <a:pt x="771" y="601"/>
                  </a:lnTo>
                  <a:lnTo>
                    <a:pt x="761" y="599"/>
                  </a:lnTo>
                  <a:lnTo>
                    <a:pt x="765" y="611"/>
                  </a:lnTo>
                  <a:lnTo>
                    <a:pt x="742" y="637"/>
                  </a:lnTo>
                  <a:lnTo>
                    <a:pt x="753" y="640"/>
                  </a:lnTo>
                  <a:lnTo>
                    <a:pt x="753" y="649"/>
                  </a:lnTo>
                  <a:lnTo>
                    <a:pt x="771" y="678"/>
                  </a:lnTo>
                  <a:lnTo>
                    <a:pt x="771" y="698"/>
                  </a:lnTo>
                  <a:lnTo>
                    <a:pt x="778" y="712"/>
                  </a:lnTo>
                  <a:lnTo>
                    <a:pt x="785" y="744"/>
                  </a:lnTo>
                  <a:lnTo>
                    <a:pt x="795" y="760"/>
                  </a:lnTo>
                  <a:lnTo>
                    <a:pt x="794" y="797"/>
                  </a:lnTo>
                  <a:lnTo>
                    <a:pt x="787" y="814"/>
                  </a:lnTo>
                  <a:lnTo>
                    <a:pt x="778" y="823"/>
                  </a:lnTo>
                  <a:lnTo>
                    <a:pt x="785" y="833"/>
                  </a:lnTo>
                  <a:lnTo>
                    <a:pt x="785" y="859"/>
                  </a:lnTo>
                  <a:lnTo>
                    <a:pt x="775" y="864"/>
                  </a:lnTo>
                  <a:lnTo>
                    <a:pt x="778" y="869"/>
                  </a:lnTo>
                  <a:lnTo>
                    <a:pt x="783" y="866"/>
                  </a:lnTo>
                  <a:lnTo>
                    <a:pt x="780" y="874"/>
                  </a:lnTo>
                  <a:lnTo>
                    <a:pt x="785" y="871"/>
                  </a:lnTo>
                  <a:lnTo>
                    <a:pt x="794" y="889"/>
                  </a:lnTo>
                  <a:lnTo>
                    <a:pt x="780" y="893"/>
                  </a:lnTo>
                  <a:lnTo>
                    <a:pt x="771" y="901"/>
                  </a:lnTo>
                  <a:lnTo>
                    <a:pt x="788" y="912"/>
                  </a:lnTo>
                  <a:lnTo>
                    <a:pt x="792" y="949"/>
                  </a:lnTo>
                  <a:lnTo>
                    <a:pt x="787" y="954"/>
                  </a:lnTo>
                  <a:lnTo>
                    <a:pt x="780" y="951"/>
                  </a:lnTo>
                  <a:lnTo>
                    <a:pt x="776" y="966"/>
                  </a:lnTo>
                  <a:lnTo>
                    <a:pt x="770" y="948"/>
                  </a:lnTo>
                  <a:lnTo>
                    <a:pt x="761" y="951"/>
                  </a:lnTo>
                  <a:lnTo>
                    <a:pt x="761" y="944"/>
                  </a:lnTo>
                  <a:lnTo>
                    <a:pt x="741" y="961"/>
                  </a:lnTo>
                  <a:lnTo>
                    <a:pt x="705" y="949"/>
                  </a:lnTo>
                  <a:lnTo>
                    <a:pt x="700" y="958"/>
                  </a:lnTo>
                  <a:lnTo>
                    <a:pt x="689" y="963"/>
                  </a:lnTo>
                  <a:lnTo>
                    <a:pt x="676" y="983"/>
                  </a:lnTo>
                  <a:lnTo>
                    <a:pt x="676" y="977"/>
                  </a:lnTo>
                  <a:lnTo>
                    <a:pt x="664" y="983"/>
                  </a:lnTo>
                  <a:lnTo>
                    <a:pt x="648" y="978"/>
                  </a:lnTo>
                  <a:lnTo>
                    <a:pt x="642" y="983"/>
                  </a:lnTo>
                  <a:lnTo>
                    <a:pt x="645" y="989"/>
                  </a:lnTo>
                  <a:lnTo>
                    <a:pt x="631" y="990"/>
                  </a:lnTo>
                  <a:lnTo>
                    <a:pt x="613" y="987"/>
                  </a:lnTo>
                  <a:lnTo>
                    <a:pt x="599" y="961"/>
                  </a:lnTo>
                  <a:lnTo>
                    <a:pt x="573" y="953"/>
                  </a:lnTo>
                  <a:lnTo>
                    <a:pt x="556" y="956"/>
                  </a:lnTo>
                  <a:lnTo>
                    <a:pt x="538" y="946"/>
                  </a:lnTo>
                  <a:lnTo>
                    <a:pt x="522" y="932"/>
                  </a:lnTo>
                  <a:lnTo>
                    <a:pt x="515" y="919"/>
                  </a:lnTo>
                  <a:lnTo>
                    <a:pt x="491" y="907"/>
                  </a:lnTo>
                  <a:lnTo>
                    <a:pt x="469" y="886"/>
                  </a:lnTo>
                  <a:lnTo>
                    <a:pt x="462" y="884"/>
                  </a:lnTo>
                  <a:lnTo>
                    <a:pt x="461" y="891"/>
                  </a:lnTo>
                  <a:lnTo>
                    <a:pt x="474" y="905"/>
                  </a:lnTo>
                  <a:lnTo>
                    <a:pt x="503" y="922"/>
                  </a:lnTo>
                  <a:lnTo>
                    <a:pt x="515" y="953"/>
                  </a:lnTo>
                  <a:lnTo>
                    <a:pt x="503" y="953"/>
                  </a:lnTo>
                  <a:lnTo>
                    <a:pt x="502" y="958"/>
                  </a:lnTo>
                  <a:lnTo>
                    <a:pt x="478" y="94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29" name="Freeform 52">
              <a:extLst>
                <a:ext uri="{FF2B5EF4-FFF2-40B4-BE49-F238E27FC236}">
                  <a16:creationId xmlns:a16="http://schemas.microsoft.com/office/drawing/2014/main" id="{B170E6D6-2FF7-4706-9E8B-5C4E9D94FBA3}"/>
                </a:ext>
              </a:extLst>
            </p:cNvPr>
            <p:cNvSpPr>
              <a:spLocks/>
            </p:cNvSpPr>
            <p:nvPr/>
          </p:nvSpPr>
          <p:spPr bwMode="gray">
            <a:xfrm>
              <a:off x="4291013" y="3309938"/>
              <a:ext cx="1122362" cy="1606550"/>
            </a:xfrm>
            <a:custGeom>
              <a:avLst/>
              <a:gdLst>
                <a:gd name="T0" fmla="*/ 656 w 707"/>
                <a:gd name="T1" fmla="*/ 170 h 1012"/>
                <a:gd name="T2" fmla="*/ 707 w 707"/>
                <a:gd name="T3" fmla="*/ 212 h 1012"/>
                <a:gd name="T4" fmla="*/ 690 w 707"/>
                <a:gd name="T5" fmla="*/ 243 h 1012"/>
                <a:gd name="T6" fmla="*/ 675 w 707"/>
                <a:gd name="T7" fmla="*/ 289 h 1012"/>
                <a:gd name="T8" fmla="*/ 627 w 707"/>
                <a:gd name="T9" fmla="*/ 320 h 1012"/>
                <a:gd name="T10" fmla="*/ 658 w 707"/>
                <a:gd name="T11" fmla="*/ 345 h 1012"/>
                <a:gd name="T12" fmla="*/ 642 w 707"/>
                <a:gd name="T13" fmla="*/ 368 h 1012"/>
                <a:gd name="T14" fmla="*/ 624 w 707"/>
                <a:gd name="T15" fmla="*/ 410 h 1012"/>
                <a:gd name="T16" fmla="*/ 629 w 707"/>
                <a:gd name="T17" fmla="*/ 462 h 1012"/>
                <a:gd name="T18" fmla="*/ 658 w 707"/>
                <a:gd name="T19" fmla="*/ 462 h 1012"/>
                <a:gd name="T20" fmla="*/ 629 w 707"/>
                <a:gd name="T21" fmla="*/ 552 h 1012"/>
                <a:gd name="T22" fmla="*/ 564 w 707"/>
                <a:gd name="T23" fmla="*/ 583 h 1012"/>
                <a:gd name="T24" fmla="*/ 543 w 707"/>
                <a:gd name="T25" fmla="*/ 638 h 1012"/>
                <a:gd name="T26" fmla="*/ 506 w 707"/>
                <a:gd name="T27" fmla="*/ 670 h 1012"/>
                <a:gd name="T28" fmla="*/ 427 w 707"/>
                <a:gd name="T29" fmla="*/ 680 h 1012"/>
                <a:gd name="T30" fmla="*/ 388 w 707"/>
                <a:gd name="T31" fmla="*/ 685 h 1012"/>
                <a:gd name="T32" fmla="*/ 357 w 707"/>
                <a:gd name="T33" fmla="*/ 745 h 1012"/>
                <a:gd name="T34" fmla="*/ 369 w 707"/>
                <a:gd name="T35" fmla="*/ 810 h 1012"/>
                <a:gd name="T36" fmla="*/ 381 w 707"/>
                <a:gd name="T37" fmla="*/ 849 h 1012"/>
                <a:gd name="T38" fmla="*/ 369 w 707"/>
                <a:gd name="T39" fmla="*/ 912 h 1012"/>
                <a:gd name="T40" fmla="*/ 385 w 707"/>
                <a:gd name="T41" fmla="*/ 960 h 1012"/>
                <a:gd name="T42" fmla="*/ 330 w 707"/>
                <a:gd name="T43" fmla="*/ 977 h 1012"/>
                <a:gd name="T44" fmla="*/ 299 w 707"/>
                <a:gd name="T45" fmla="*/ 1006 h 1012"/>
                <a:gd name="T46" fmla="*/ 306 w 707"/>
                <a:gd name="T47" fmla="*/ 972 h 1012"/>
                <a:gd name="T48" fmla="*/ 291 w 707"/>
                <a:gd name="T49" fmla="*/ 959 h 1012"/>
                <a:gd name="T50" fmla="*/ 258 w 707"/>
                <a:gd name="T51" fmla="*/ 909 h 1012"/>
                <a:gd name="T52" fmla="*/ 227 w 707"/>
                <a:gd name="T53" fmla="*/ 953 h 1012"/>
                <a:gd name="T54" fmla="*/ 164 w 707"/>
                <a:gd name="T55" fmla="*/ 877 h 1012"/>
                <a:gd name="T56" fmla="*/ 173 w 707"/>
                <a:gd name="T57" fmla="*/ 803 h 1012"/>
                <a:gd name="T58" fmla="*/ 117 w 707"/>
                <a:gd name="T59" fmla="*/ 721 h 1012"/>
                <a:gd name="T60" fmla="*/ 23 w 707"/>
                <a:gd name="T61" fmla="*/ 728 h 1012"/>
                <a:gd name="T62" fmla="*/ 47 w 707"/>
                <a:gd name="T63" fmla="*/ 689 h 1012"/>
                <a:gd name="T64" fmla="*/ 77 w 707"/>
                <a:gd name="T65" fmla="*/ 639 h 1012"/>
                <a:gd name="T66" fmla="*/ 103 w 707"/>
                <a:gd name="T67" fmla="*/ 612 h 1012"/>
                <a:gd name="T68" fmla="*/ 76 w 707"/>
                <a:gd name="T69" fmla="*/ 556 h 1012"/>
                <a:gd name="T70" fmla="*/ 69 w 707"/>
                <a:gd name="T71" fmla="*/ 501 h 1012"/>
                <a:gd name="T72" fmla="*/ 105 w 707"/>
                <a:gd name="T73" fmla="*/ 441 h 1012"/>
                <a:gd name="T74" fmla="*/ 127 w 707"/>
                <a:gd name="T75" fmla="*/ 368 h 1012"/>
                <a:gd name="T76" fmla="*/ 198 w 707"/>
                <a:gd name="T77" fmla="*/ 327 h 1012"/>
                <a:gd name="T78" fmla="*/ 226 w 707"/>
                <a:gd name="T79" fmla="*/ 263 h 1012"/>
                <a:gd name="T80" fmla="*/ 274 w 707"/>
                <a:gd name="T81" fmla="*/ 233 h 1012"/>
                <a:gd name="T82" fmla="*/ 282 w 707"/>
                <a:gd name="T83" fmla="*/ 168 h 1012"/>
                <a:gd name="T84" fmla="*/ 274 w 707"/>
                <a:gd name="T85" fmla="*/ 123 h 1012"/>
                <a:gd name="T86" fmla="*/ 344 w 707"/>
                <a:gd name="T87" fmla="*/ 118 h 1012"/>
                <a:gd name="T88" fmla="*/ 373 w 707"/>
                <a:gd name="T89" fmla="*/ 69 h 1012"/>
                <a:gd name="T90" fmla="*/ 414 w 707"/>
                <a:gd name="T91" fmla="*/ 84 h 1012"/>
                <a:gd name="T92" fmla="*/ 466 w 707"/>
                <a:gd name="T93" fmla="*/ 29 h 1012"/>
                <a:gd name="T94" fmla="*/ 499 w 707"/>
                <a:gd name="T95" fmla="*/ 11 h 1012"/>
                <a:gd name="T96" fmla="*/ 540 w 707"/>
                <a:gd name="T97" fmla="*/ 23 h 1012"/>
                <a:gd name="T98" fmla="*/ 531 w 707"/>
                <a:gd name="T99" fmla="*/ 45 h 1012"/>
                <a:gd name="T100" fmla="*/ 542 w 707"/>
                <a:gd name="T101" fmla="*/ 108 h 1012"/>
                <a:gd name="T102" fmla="*/ 538 w 707"/>
                <a:gd name="T103" fmla="*/ 149 h 1012"/>
                <a:gd name="T104" fmla="*/ 577 w 707"/>
                <a:gd name="T105" fmla="*/ 144 h 1012"/>
                <a:gd name="T106" fmla="*/ 596 w 707"/>
                <a:gd name="T107" fmla="*/ 115 h 1012"/>
                <a:gd name="T108" fmla="*/ 620 w 707"/>
                <a:gd name="T109" fmla="*/ 127 h 1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07" h="1012">
                  <a:moveTo>
                    <a:pt x="620" y="127"/>
                  </a:moveTo>
                  <a:lnTo>
                    <a:pt x="624" y="158"/>
                  </a:lnTo>
                  <a:lnTo>
                    <a:pt x="632" y="161"/>
                  </a:lnTo>
                  <a:lnTo>
                    <a:pt x="632" y="168"/>
                  </a:lnTo>
                  <a:lnTo>
                    <a:pt x="656" y="170"/>
                  </a:lnTo>
                  <a:lnTo>
                    <a:pt x="654" y="181"/>
                  </a:lnTo>
                  <a:lnTo>
                    <a:pt x="663" y="187"/>
                  </a:lnTo>
                  <a:lnTo>
                    <a:pt x="661" y="195"/>
                  </a:lnTo>
                  <a:lnTo>
                    <a:pt x="680" y="197"/>
                  </a:lnTo>
                  <a:lnTo>
                    <a:pt x="707" y="212"/>
                  </a:lnTo>
                  <a:lnTo>
                    <a:pt x="699" y="221"/>
                  </a:lnTo>
                  <a:lnTo>
                    <a:pt x="697" y="245"/>
                  </a:lnTo>
                  <a:lnTo>
                    <a:pt x="687" y="226"/>
                  </a:lnTo>
                  <a:lnTo>
                    <a:pt x="673" y="233"/>
                  </a:lnTo>
                  <a:lnTo>
                    <a:pt x="690" y="243"/>
                  </a:lnTo>
                  <a:lnTo>
                    <a:pt x="680" y="269"/>
                  </a:lnTo>
                  <a:lnTo>
                    <a:pt x="697" y="277"/>
                  </a:lnTo>
                  <a:lnTo>
                    <a:pt x="699" y="291"/>
                  </a:lnTo>
                  <a:lnTo>
                    <a:pt x="682" y="298"/>
                  </a:lnTo>
                  <a:lnTo>
                    <a:pt x="675" y="289"/>
                  </a:lnTo>
                  <a:lnTo>
                    <a:pt x="651" y="289"/>
                  </a:lnTo>
                  <a:lnTo>
                    <a:pt x="646" y="303"/>
                  </a:lnTo>
                  <a:lnTo>
                    <a:pt x="658" y="320"/>
                  </a:lnTo>
                  <a:lnTo>
                    <a:pt x="644" y="325"/>
                  </a:lnTo>
                  <a:lnTo>
                    <a:pt x="627" y="320"/>
                  </a:lnTo>
                  <a:lnTo>
                    <a:pt x="627" y="330"/>
                  </a:lnTo>
                  <a:lnTo>
                    <a:pt x="639" y="323"/>
                  </a:lnTo>
                  <a:lnTo>
                    <a:pt x="632" y="337"/>
                  </a:lnTo>
                  <a:lnTo>
                    <a:pt x="644" y="330"/>
                  </a:lnTo>
                  <a:lnTo>
                    <a:pt x="658" y="345"/>
                  </a:lnTo>
                  <a:lnTo>
                    <a:pt x="647" y="356"/>
                  </a:lnTo>
                  <a:lnTo>
                    <a:pt x="647" y="363"/>
                  </a:lnTo>
                  <a:lnTo>
                    <a:pt x="651" y="361"/>
                  </a:lnTo>
                  <a:lnTo>
                    <a:pt x="647" y="371"/>
                  </a:lnTo>
                  <a:lnTo>
                    <a:pt x="642" y="368"/>
                  </a:lnTo>
                  <a:lnTo>
                    <a:pt x="627" y="374"/>
                  </a:lnTo>
                  <a:lnTo>
                    <a:pt x="627" y="397"/>
                  </a:lnTo>
                  <a:lnTo>
                    <a:pt x="620" y="395"/>
                  </a:lnTo>
                  <a:lnTo>
                    <a:pt x="618" y="404"/>
                  </a:lnTo>
                  <a:lnTo>
                    <a:pt x="624" y="410"/>
                  </a:lnTo>
                  <a:lnTo>
                    <a:pt x="615" y="427"/>
                  </a:lnTo>
                  <a:lnTo>
                    <a:pt x="618" y="431"/>
                  </a:lnTo>
                  <a:lnTo>
                    <a:pt x="606" y="441"/>
                  </a:lnTo>
                  <a:lnTo>
                    <a:pt x="605" y="456"/>
                  </a:lnTo>
                  <a:lnTo>
                    <a:pt x="629" y="462"/>
                  </a:lnTo>
                  <a:lnTo>
                    <a:pt x="627" y="445"/>
                  </a:lnTo>
                  <a:lnTo>
                    <a:pt x="654" y="441"/>
                  </a:lnTo>
                  <a:lnTo>
                    <a:pt x="664" y="460"/>
                  </a:lnTo>
                  <a:lnTo>
                    <a:pt x="663" y="465"/>
                  </a:lnTo>
                  <a:lnTo>
                    <a:pt x="658" y="462"/>
                  </a:lnTo>
                  <a:lnTo>
                    <a:pt x="651" y="468"/>
                  </a:lnTo>
                  <a:lnTo>
                    <a:pt x="658" y="494"/>
                  </a:lnTo>
                  <a:lnTo>
                    <a:pt x="653" y="511"/>
                  </a:lnTo>
                  <a:lnTo>
                    <a:pt x="646" y="533"/>
                  </a:lnTo>
                  <a:lnTo>
                    <a:pt x="629" y="552"/>
                  </a:lnTo>
                  <a:lnTo>
                    <a:pt x="612" y="562"/>
                  </a:lnTo>
                  <a:lnTo>
                    <a:pt x="596" y="564"/>
                  </a:lnTo>
                  <a:lnTo>
                    <a:pt x="584" y="554"/>
                  </a:lnTo>
                  <a:lnTo>
                    <a:pt x="572" y="552"/>
                  </a:lnTo>
                  <a:lnTo>
                    <a:pt x="564" y="583"/>
                  </a:lnTo>
                  <a:lnTo>
                    <a:pt x="569" y="602"/>
                  </a:lnTo>
                  <a:lnTo>
                    <a:pt x="555" y="617"/>
                  </a:lnTo>
                  <a:lnTo>
                    <a:pt x="542" y="622"/>
                  </a:lnTo>
                  <a:lnTo>
                    <a:pt x="536" y="631"/>
                  </a:lnTo>
                  <a:lnTo>
                    <a:pt x="543" y="638"/>
                  </a:lnTo>
                  <a:lnTo>
                    <a:pt x="521" y="643"/>
                  </a:lnTo>
                  <a:lnTo>
                    <a:pt x="497" y="634"/>
                  </a:lnTo>
                  <a:lnTo>
                    <a:pt x="502" y="655"/>
                  </a:lnTo>
                  <a:lnTo>
                    <a:pt x="497" y="663"/>
                  </a:lnTo>
                  <a:lnTo>
                    <a:pt x="506" y="670"/>
                  </a:lnTo>
                  <a:lnTo>
                    <a:pt x="499" y="677"/>
                  </a:lnTo>
                  <a:lnTo>
                    <a:pt x="501" y="701"/>
                  </a:lnTo>
                  <a:lnTo>
                    <a:pt x="472" y="704"/>
                  </a:lnTo>
                  <a:lnTo>
                    <a:pt x="461" y="684"/>
                  </a:lnTo>
                  <a:lnTo>
                    <a:pt x="427" y="680"/>
                  </a:lnTo>
                  <a:lnTo>
                    <a:pt x="417" y="675"/>
                  </a:lnTo>
                  <a:lnTo>
                    <a:pt x="407" y="680"/>
                  </a:lnTo>
                  <a:lnTo>
                    <a:pt x="396" y="701"/>
                  </a:lnTo>
                  <a:lnTo>
                    <a:pt x="398" y="689"/>
                  </a:lnTo>
                  <a:lnTo>
                    <a:pt x="388" y="685"/>
                  </a:lnTo>
                  <a:lnTo>
                    <a:pt x="356" y="694"/>
                  </a:lnTo>
                  <a:lnTo>
                    <a:pt x="345" y="718"/>
                  </a:lnTo>
                  <a:lnTo>
                    <a:pt x="361" y="723"/>
                  </a:lnTo>
                  <a:lnTo>
                    <a:pt x="367" y="743"/>
                  </a:lnTo>
                  <a:lnTo>
                    <a:pt x="357" y="745"/>
                  </a:lnTo>
                  <a:lnTo>
                    <a:pt x="359" y="781"/>
                  </a:lnTo>
                  <a:lnTo>
                    <a:pt x="366" y="800"/>
                  </a:lnTo>
                  <a:lnTo>
                    <a:pt x="361" y="801"/>
                  </a:lnTo>
                  <a:lnTo>
                    <a:pt x="362" y="810"/>
                  </a:lnTo>
                  <a:lnTo>
                    <a:pt x="369" y="810"/>
                  </a:lnTo>
                  <a:lnTo>
                    <a:pt x="371" y="817"/>
                  </a:lnTo>
                  <a:lnTo>
                    <a:pt x="376" y="810"/>
                  </a:lnTo>
                  <a:lnTo>
                    <a:pt x="378" y="836"/>
                  </a:lnTo>
                  <a:lnTo>
                    <a:pt x="390" y="834"/>
                  </a:lnTo>
                  <a:lnTo>
                    <a:pt x="381" y="849"/>
                  </a:lnTo>
                  <a:lnTo>
                    <a:pt x="395" y="856"/>
                  </a:lnTo>
                  <a:lnTo>
                    <a:pt x="388" y="877"/>
                  </a:lnTo>
                  <a:lnTo>
                    <a:pt x="376" y="878"/>
                  </a:lnTo>
                  <a:lnTo>
                    <a:pt x="379" y="902"/>
                  </a:lnTo>
                  <a:lnTo>
                    <a:pt x="369" y="912"/>
                  </a:lnTo>
                  <a:lnTo>
                    <a:pt x="379" y="931"/>
                  </a:lnTo>
                  <a:lnTo>
                    <a:pt x="379" y="938"/>
                  </a:lnTo>
                  <a:lnTo>
                    <a:pt x="373" y="931"/>
                  </a:lnTo>
                  <a:lnTo>
                    <a:pt x="371" y="936"/>
                  </a:lnTo>
                  <a:lnTo>
                    <a:pt x="385" y="960"/>
                  </a:lnTo>
                  <a:lnTo>
                    <a:pt x="367" y="952"/>
                  </a:lnTo>
                  <a:lnTo>
                    <a:pt x="361" y="965"/>
                  </a:lnTo>
                  <a:lnTo>
                    <a:pt x="335" y="962"/>
                  </a:lnTo>
                  <a:lnTo>
                    <a:pt x="337" y="974"/>
                  </a:lnTo>
                  <a:lnTo>
                    <a:pt x="330" y="977"/>
                  </a:lnTo>
                  <a:lnTo>
                    <a:pt x="335" y="984"/>
                  </a:lnTo>
                  <a:lnTo>
                    <a:pt x="323" y="993"/>
                  </a:lnTo>
                  <a:lnTo>
                    <a:pt x="321" y="989"/>
                  </a:lnTo>
                  <a:lnTo>
                    <a:pt x="304" y="1012"/>
                  </a:lnTo>
                  <a:lnTo>
                    <a:pt x="299" y="1006"/>
                  </a:lnTo>
                  <a:lnTo>
                    <a:pt x="297" y="1012"/>
                  </a:lnTo>
                  <a:lnTo>
                    <a:pt x="291" y="1008"/>
                  </a:lnTo>
                  <a:lnTo>
                    <a:pt x="301" y="996"/>
                  </a:lnTo>
                  <a:lnTo>
                    <a:pt x="297" y="979"/>
                  </a:lnTo>
                  <a:lnTo>
                    <a:pt x="306" y="972"/>
                  </a:lnTo>
                  <a:lnTo>
                    <a:pt x="313" y="979"/>
                  </a:lnTo>
                  <a:lnTo>
                    <a:pt x="320" y="964"/>
                  </a:lnTo>
                  <a:lnTo>
                    <a:pt x="301" y="969"/>
                  </a:lnTo>
                  <a:lnTo>
                    <a:pt x="297" y="953"/>
                  </a:lnTo>
                  <a:lnTo>
                    <a:pt x="291" y="959"/>
                  </a:lnTo>
                  <a:lnTo>
                    <a:pt x="270" y="955"/>
                  </a:lnTo>
                  <a:lnTo>
                    <a:pt x="256" y="930"/>
                  </a:lnTo>
                  <a:lnTo>
                    <a:pt x="262" y="919"/>
                  </a:lnTo>
                  <a:lnTo>
                    <a:pt x="253" y="912"/>
                  </a:lnTo>
                  <a:lnTo>
                    <a:pt x="258" y="909"/>
                  </a:lnTo>
                  <a:lnTo>
                    <a:pt x="258" y="916"/>
                  </a:lnTo>
                  <a:lnTo>
                    <a:pt x="260" y="909"/>
                  </a:lnTo>
                  <a:lnTo>
                    <a:pt x="229" y="916"/>
                  </a:lnTo>
                  <a:lnTo>
                    <a:pt x="239" y="942"/>
                  </a:lnTo>
                  <a:lnTo>
                    <a:pt x="227" y="953"/>
                  </a:lnTo>
                  <a:lnTo>
                    <a:pt x="216" y="950"/>
                  </a:lnTo>
                  <a:lnTo>
                    <a:pt x="195" y="923"/>
                  </a:lnTo>
                  <a:lnTo>
                    <a:pt x="181" y="924"/>
                  </a:lnTo>
                  <a:lnTo>
                    <a:pt x="171" y="904"/>
                  </a:lnTo>
                  <a:lnTo>
                    <a:pt x="164" y="877"/>
                  </a:lnTo>
                  <a:lnTo>
                    <a:pt x="188" y="863"/>
                  </a:lnTo>
                  <a:lnTo>
                    <a:pt x="200" y="844"/>
                  </a:lnTo>
                  <a:lnTo>
                    <a:pt x="181" y="839"/>
                  </a:lnTo>
                  <a:lnTo>
                    <a:pt x="171" y="815"/>
                  </a:lnTo>
                  <a:lnTo>
                    <a:pt x="173" y="803"/>
                  </a:lnTo>
                  <a:lnTo>
                    <a:pt x="161" y="791"/>
                  </a:lnTo>
                  <a:lnTo>
                    <a:pt x="163" y="760"/>
                  </a:lnTo>
                  <a:lnTo>
                    <a:pt x="142" y="731"/>
                  </a:lnTo>
                  <a:lnTo>
                    <a:pt x="134" y="723"/>
                  </a:lnTo>
                  <a:lnTo>
                    <a:pt x="117" y="721"/>
                  </a:lnTo>
                  <a:lnTo>
                    <a:pt x="87" y="733"/>
                  </a:lnTo>
                  <a:lnTo>
                    <a:pt x="76" y="733"/>
                  </a:lnTo>
                  <a:lnTo>
                    <a:pt x="57" y="745"/>
                  </a:lnTo>
                  <a:lnTo>
                    <a:pt x="29" y="747"/>
                  </a:lnTo>
                  <a:lnTo>
                    <a:pt x="23" y="728"/>
                  </a:lnTo>
                  <a:lnTo>
                    <a:pt x="0" y="708"/>
                  </a:lnTo>
                  <a:lnTo>
                    <a:pt x="9" y="696"/>
                  </a:lnTo>
                  <a:lnTo>
                    <a:pt x="19" y="696"/>
                  </a:lnTo>
                  <a:lnTo>
                    <a:pt x="24" y="677"/>
                  </a:lnTo>
                  <a:lnTo>
                    <a:pt x="47" y="689"/>
                  </a:lnTo>
                  <a:lnTo>
                    <a:pt x="47" y="670"/>
                  </a:lnTo>
                  <a:lnTo>
                    <a:pt x="33" y="658"/>
                  </a:lnTo>
                  <a:lnTo>
                    <a:pt x="41" y="643"/>
                  </a:lnTo>
                  <a:lnTo>
                    <a:pt x="65" y="629"/>
                  </a:lnTo>
                  <a:lnTo>
                    <a:pt x="77" y="639"/>
                  </a:lnTo>
                  <a:lnTo>
                    <a:pt x="84" y="631"/>
                  </a:lnTo>
                  <a:lnTo>
                    <a:pt x="74" y="620"/>
                  </a:lnTo>
                  <a:lnTo>
                    <a:pt x="79" y="614"/>
                  </a:lnTo>
                  <a:lnTo>
                    <a:pt x="98" y="619"/>
                  </a:lnTo>
                  <a:lnTo>
                    <a:pt x="103" y="612"/>
                  </a:lnTo>
                  <a:lnTo>
                    <a:pt x="98" y="590"/>
                  </a:lnTo>
                  <a:lnTo>
                    <a:pt x="89" y="586"/>
                  </a:lnTo>
                  <a:lnTo>
                    <a:pt x="86" y="567"/>
                  </a:lnTo>
                  <a:lnTo>
                    <a:pt x="74" y="562"/>
                  </a:lnTo>
                  <a:lnTo>
                    <a:pt x="76" y="556"/>
                  </a:lnTo>
                  <a:lnTo>
                    <a:pt x="65" y="557"/>
                  </a:lnTo>
                  <a:lnTo>
                    <a:pt x="60" y="550"/>
                  </a:lnTo>
                  <a:lnTo>
                    <a:pt x="74" y="532"/>
                  </a:lnTo>
                  <a:lnTo>
                    <a:pt x="65" y="518"/>
                  </a:lnTo>
                  <a:lnTo>
                    <a:pt x="69" y="501"/>
                  </a:lnTo>
                  <a:lnTo>
                    <a:pt x="84" y="486"/>
                  </a:lnTo>
                  <a:lnTo>
                    <a:pt x="101" y="497"/>
                  </a:lnTo>
                  <a:lnTo>
                    <a:pt x="110" y="489"/>
                  </a:lnTo>
                  <a:lnTo>
                    <a:pt x="115" y="470"/>
                  </a:lnTo>
                  <a:lnTo>
                    <a:pt x="105" y="441"/>
                  </a:lnTo>
                  <a:lnTo>
                    <a:pt x="108" y="429"/>
                  </a:lnTo>
                  <a:lnTo>
                    <a:pt x="122" y="407"/>
                  </a:lnTo>
                  <a:lnTo>
                    <a:pt x="110" y="383"/>
                  </a:lnTo>
                  <a:lnTo>
                    <a:pt x="122" y="376"/>
                  </a:lnTo>
                  <a:lnTo>
                    <a:pt x="127" y="368"/>
                  </a:lnTo>
                  <a:lnTo>
                    <a:pt x="152" y="342"/>
                  </a:lnTo>
                  <a:lnTo>
                    <a:pt x="157" y="342"/>
                  </a:lnTo>
                  <a:lnTo>
                    <a:pt x="161" y="352"/>
                  </a:lnTo>
                  <a:lnTo>
                    <a:pt x="176" y="352"/>
                  </a:lnTo>
                  <a:lnTo>
                    <a:pt x="198" y="327"/>
                  </a:lnTo>
                  <a:lnTo>
                    <a:pt x="205" y="328"/>
                  </a:lnTo>
                  <a:lnTo>
                    <a:pt x="205" y="306"/>
                  </a:lnTo>
                  <a:lnTo>
                    <a:pt x="229" y="282"/>
                  </a:lnTo>
                  <a:lnTo>
                    <a:pt x="219" y="272"/>
                  </a:lnTo>
                  <a:lnTo>
                    <a:pt x="226" y="263"/>
                  </a:lnTo>
                  <a:lnTo>
                    <a:pt x="221" y="252"/>
                  </a:lnTo>
                  <a:lnTo>
                    <a:pt x="233" y="245"/>
                  </a:lnTo>
                  <a:lnTo>
                    <a:pt x="262" y="248"/>
                  </a:lnTo>
                  <a:lnTo>
                    <a:pt x="280" y="243"/>
                  </a:lnTo>
                  <a:lnTo>
                    <a:pt x="274" y="233"/>
                  </a:lnTo>
                  <a:lnTo>
                    <a:pt x="292" y="212"/>
                  </a:lnTo>
                  <a:lnTo>
                    <a:pt x="289" y="204"/>
                  </a:lnTo>
                  <a:lnTo>
                    <a:pt x="296" y="199"/>
                  </a:lnTo>
                  <a:lnTo>
                    <a:pt x="287" y="193"/>
                  </a:lnTo>
                  <a:lnTo>
                    <a:pt x="282" y="168"/>
                  </a:lnTo>
                  <a:lnTo>
                    <a:pt x="248" y="181"/>
                  </a:lnTo>
                  <a:lnTo>
                    <a:pt x="236" y="166"/>
                  </a:lnTo>
                  <a:lnTo>
                    <a:pt x="255" y="140"/>
                  </a:lnTo>
                  <a:lnTo>
                    <a:pt x="263" y="139"/>
                  </a:lnTo>
                  <a:lnTo>
                    <a:pt x="274" y="123"/>
                  </a:lnTo>
                  <a:lnTo>
                    <a:pt x="286" y="125"/>
                  </a:lnTo>
                  <a:lnTo>
                    <a:pt x="306" y="117"/>
                  </a:lnTo>
                  <a:lnTo>
                    <a:pt x="320" y="123"/>
                  </a:lnTo>
                  <a:lnTo>
                    <a:pt x="330" y="117"/>
                  </a:lnTo>
                  <a:lnTo>
                    <a:pt x="344" y="118"/>
                  </a:lnTo>
                  <a:lnTo>
                    <a:pt x="347" y="103"/>
                  </a:lnTo>
                  <a:lnTo>
                    <a:pt x="338" y="100"/>
                  </a:lnTo>
                  <a:lnTo>
                    <a:pt x="332" y="77"/>
                  </a:lnTo>
                  <a:lnTo>
                    <a:pt x="367" y="60"/>
                  </a:lnTo>
                  <a:lnTo>
                    <a:pt x="373" y="69"/>
                  </a:lnTo>
                  <a:lnTo>
                    <a:pt x="388" y="72"/>
                  </a:lnTo>
                  <a:lnTo>
                    <a:pt x="383" y="86"/>
                  </a:lnTo>
                  <a:lnTo>
                    <a:pt x="388" y="94"/>
                  </a:lnTo>
                  <a:lnTo>
                    <a:pt x="405" y="94"/>
                  </a:lnTo>
                  <a:lnTo>
                    <a:pt x="414" y="84"/>
                  </a:lnTo>
                  <a:lnTo>
                    <a:pt x="422" y="88"/>
                  </a:lnTo>
                  <a:lnTo>
                    <a:pt x="424" y="74"/>
                  </a:lnTo>
                  <a:lnTo>
                    <a:pt x="448" y="64"/>
                  </a:lnTo>
                  <a:lnTo>
                    <a:pt x="449" y="47"/>
                  </a:lnTo>
                  <a:lnTo>
                    <a:pt x="466" y="29"/>
                  </a:lnTo>
                  <a:lnTo>
                    <a:pt x="456" y="19"/>
                  </a:lnTo>
                  <a:lnTo>
                    <a:pt x="482" y="12"/>
                  </a:lnTo>
                  <a:lnTo>
                    <a:pt x="485" y="4"/>
                  </a:lnTo>
                  <a:lnTo>
                    <a:pt x="501" y="0"/>
                  </a:lnTo>
                  <a:lnTo>
                    <a:pt x="499" y="11"/>
                  </a:lnTo>
                  <a:lnTo>
                    <a:pt x="507" y="14"/>
                  </a:lnTo>
                  <a:lnTo>
                    <a:pt x="514" y="7"/>
                  </a:lnTo>
                  <a:lnTo>
                    <a:pt x="521" y="16"/>
                  </a:lnTo>
                  <a:lnTo>
                    <a:pt x="536" y="9"/>
                  </a:lnTo>
                  <a:lnTo>
                    <a:pt x="540" y="23"/>
                  </a:lnTo>
                  <a:lnTo>
                    <a:pt x="554" y="36"/>
                  </a:lnTo>
                  <a:lnTo>
                    <a:pt x="552" y="41"/>
                  </a:lnTo>
                  <a:lnTo>
                    <a:pt x="536" y="35"/>
                  </a:lnTo>
                  <a:lnTo>
                    <a:pt x="543" y="48"/>
                  </a:lnTo>
                  <a:lnTo>
                    <a:pt x="531" y="45"/>
                  </a:lnTo>
                  <a:lnTo>
                    <a:pt x="535" y="57"/>
                  </a:lnTo>
                  <a:lnTo>
                    <a:pt x="525" y="62"/>
                  </a:lnTo>
                  <a:lnTo>
                    <a:pt x="542" y="84"/>
                  </a:lnTo>
                  <a:lnTo>
                    <a:pt x="536" y="96"/>
                  </a:lnTo>
                  <a:lnTo>
                    <a:pt x="542" y="108"/>
                  </a:lnTo>
                  <a:lnTo>
                    <a:pt x="518" y="122"/>
                  </a:lnTo>
                  <a:lnTo>
                    <a:pt x="523" y="129"/>
                  </a:lnTo>
                  <a:lnTo>
                    <a:pt x="514" y="134"/>
                  </a:lnTo>
                  <a:lnTo>
                    <a:pt x="519" y="142"/>
                  </a:lnTo>
                  <a:lnTo>
                    <a:pt x="538" y="149"/>
                  </a:lnTo>
                  <a:lnTo>
                    <a:pt x="536" y="154"/>
                  </a:lnTo>
                  <a:lnTo>
                    <a:pt x="548" y="152"/>
                  </a:lnTo>
                  <a:lnTo>
                    <a:pt x="565" y="163"/>
                  </a:lnTo>
                  <a:lnTo>
                    <a:pt x="576" y="158"/>
                  </a:lnTo>
                  <a:lnTo>
                    <a:pt x="577" y="144"/>
                  </a:lnTo>
                  <a:lnTo>
                    <a:pt x="567" y="152"/>
                  </a:lnTo>
                  <a:lnTo>
                    <a:pt x="557" y="132"/>
                  </a:lnTo>
                  <a:lnTo>
                    <a:pt x="584" y="122"/>
                  </a:lnTo>
                  <a:lnTo>
                    <a:pt x="583" y="113"/>
                  </a:lnTo>
                  <a:lnTo>
                    <a:pt x="596" y="115"/>
                  </a:lnTo>
                  <a:lnTo>
                    <a:pt x="603" y="129"/>
                  </a:lnTo>
                  <a:lnTo>
                    <a:pt x="598" y="110"/>
                  </a:lnTo>
                  <a:lnTo>
                    <a:pt x="606" y="115"/>
                  </a:lnTo>
                  <a:lnTo>
                    <a:pt x="613" y="106"/>
                  </a:lnTo>
                  <a:lnTo>
                    <a:pt x="620" y="127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30" name="Freeform 53">
              <a:extLst>
                <a:ext uri="{FF2B5EF4-FFF2-40B4-BE49-F238E27FC236}">
                  <a16:creationId xmlns:a16="http://schemas.microsoft.com/office/drawing/2014/main" id="{B7BB2D79-7218-4D79-8556-BFE76201C3CF}"/>
                </a:ext>
              </a:extLst>
            </p:cNvPr>
            <p:cNvSpPr>
              <a:spLocks/>
            </p:cNvSpPr>
            <p:nvPr/>
          </p:nvSpPr>
          <p:spPr bwMode="gray">
            <a:xfrm>
              <a:off x="3532188" y="3803650"/>
              <a:ext cx="1084262" cy="1409700"/>
            </a:xfrm>
            <a:custGeom>
              <a:avLst/>
              <a:gdLst>
                <a:gd name="T0" fmla="*/ 588 w 683"/>
                <a:gd name="T1" fmla="*/ 178 h 888"/>
                <a:gd name="T2" fmla="*/ 543 w 683"/>
                <a:gd name="T3" fmla="*/ 207 h 888"/>
                <a:gd name="T4" fmla="*/ 554 w 683"/>
                <a:gd name="T5" fmla="*/ 245 h 888"/>
                <a:gd name="T6" fmla="*/ 576 w 683"/>
                <a:gd name="T7" fmla="*/ 279 h 888"/>
                <a:gd name="T8" fmla="*/ 552 w 683"/>
                <a:gd name="T9" fmla="*/ 309 h 888"/>
                <a:gd name="T10" fmla="*/ 519 w 683"/>
                <a:gd name="T11" fmla="*/ 332 h 888"/>
                <a:gd name="T12" fmla="*/ 502 w 683"/>
                <a:gd name="T13" fmla="*/ 366 h 888"/>
                <a:gd name="T14" fmla="*/ 501 w 683"/>
                <a:gd name="T15" fmla="*/ 417 h 888"/>
                <a:gd name="T16" fmla="*/ 565 w 683"/>
                <a:gd name="T17" fmla="*/ 422 h 888"/>
                <a:gd name="T18" fmla="*/ 641 w 683"/>
                <a:gd name="T19" fmla="*/ 449 h 888"/>
                <a:gd name="T20" fmla="*/ 659 w 683"/>
                <a:gd name="T21" fmla="*/ 528 h 888"/>
                <a:gd name="T22" fmla="*/ 649 w 683"/>
                <a:gd name="T23" fmla="*/ 593 h 888"/>
                <a:gd name="T24" fmla="*/ 665 w 683"/>
                <a:gd name="T25" fmla="*/ 673 h 888"/>
                <a:gd name="T26" fmla="*/ 682 w 683"/>
                <a:gd name="T27" fmla="*/ 702 h 888"/>
                <a:gd name="T28" fmla="*/ 647 w 683"/>
                <a:gd name="T29" fmla="*/ 769 h 888"/>
                <a:gd name="T30" fmla="*/ 635 w 683"/>
                <a:gd name="T31" fmla="*/ 832 h 888"/>
                <a:gd name="T32" fmla="*/ 595 w 683"/>
                <a:gd name="T33" fmla="*/ 885 h 888"/>
                <a:gd name="T34" fmla="*/ 523 w 683"/>
                <a:gd name="T35" fmla="*/ 859 h 888"/>
                <a:gd name="T36" fmla="*/ 492 w 683"/>
                <a:gd name="T37" fmla="*/ 856 h 888"/>
                <a:gd name="T38" fmla="*/ 436 w 683"/>
                <a:gd name="T39" fmla="*/ 849 h 888"/>
                <a:gd name="T40" fmla="*/ 383 w 683"/>
                <a:gd name="T41" fmla="*/ 806 h 888"/>
                <a:gd name="T42" fmla="*/ 369 w 683"/>
                <a:gd name="T43" fmla="*/ 784 h 888"/>
                <a:gd name="T44" fmla="*/ 325 w 683"/>
                <a:gd name="T45" fmla="*/ 759 h 888"/>
                <a:gd name="T46" fmla="*/ 354 w 683"/>
                <a:gd name="T47" fmla="*/ 735 h 888"/>
                <a:gd name="T48" fmla="*/ 361 w 683"/>
                <a:gd name="T49" fmla="*/ 701 h 888"/>
                <a:gd name="T50" fmla="*/ 328 w 683"/>
                <a:gd name="T51" fmla="*/ 678 h 888"/>
                <a:gd name="T52" fmla="*/ 327 w 683"/>
                <a:gd name="T53" fmla="*/ 648 h 888"/>
                <a:gd name="T54" fmla="*/ 325 w 683"/>
                <a:gd name="T55" fmla="*/ 603 h 888"/>
                <a:gd name="T56" fmla="*/ 257 w 683"/>
                <a:gd name="T57" fmla="*/ 576 h 888"/>
                <a:gd name="T58" fmla="*/ 233 w 683"/>
                <a:gd name="T59" fmla="*/ 576 h 888"/>
                <a:gd name="T60" fmla="*/ 193 w 683"/>
                <a:gd name="T61" fmla="*/ 595 h 888"/>
                <a:gd name="T62" fmla="*/ 132 w 683"/>
                <a:gd name="T63" fmla="*/ 625 h 888"/>
                <a:gd name="T64" fmla="*/ 67 w 683"/>
                <a:gd name="T65" fmla="*/ 607 h 888"/>
                <a:gd name="T66" fmla="*/ 82 w 683"/>
                <a:gd name="T67" fmla="*/ 555 h 888"/>
                <a:gd name="T68" fmla="*/ 106 w 683"/>
                <a:gd name="T69" fmla="*/ 518 h 888"/>
                <a:gd name="T70" fmla="*/ 86 w 683"/>
                <a:gd name="T71" fmla="*/ 490 h 888"/>
                <a:gd name="T72" fmla="*/ 31 w 683"/>
                <a:gd name="T73" fmla="*/ 448 h 888"/>
                <a:gd name="T74" fmla="*/ 18 w 683"/>
                <a:gd name="T75" fmla="*/ 424 h 888"/>
                <a:gd name="T76" fmla="*/ 6 w 683"/>
                <a:gd name="T77" fmla="*/ 395 h 888"/>
                <a:gd name="T78" fmla="*/ 9 w 683"/>
                <a:gd name="T79" fmla="*/ 333 h 888"/>
                <a:gd name="T80" fmla="*/ 23 w 683"/>
                <a:gd name="T81" fmla="*/ 297 h 888"/>
                <a:gd name="T82" fmla="*/ 79 w 683"/>
                <a:gd name="T83" fmla="*/ 268 h 888"/>
                <a:gd name="T84" fmla="*/ 94 w 683"/>
                <a:gd name="T85" fmla="*/ 233 h 888"/>
                <a:gd name="T86" fmla="*/ 115 w 683"/>
                <a:gd name="T87" fmla="*/ 256 h 888"/>
                <a:gd name="T88" fmla="*/ 161 w 683"/>
                <a:gd name="T89" fmla="*/ 253 h 888"/>
                <a:gd name="T90" fmla="*/ 197 w 683"/>
                <a:gd name="T91" fmla="*/ 236 h 888"/>
                <a:gd name="T92" fmla="*/ 192 w 683"/>
                <a:gd name="T93" fmla="*/ 198 h 888"/>
                <a:gd name="T94" fmla="*/ 238 w 683"/>
                <a:gd name="T95" fmla="*/ 195 h 888"/>
                <a:gd name="T96" fmla="*/ 265 w 683"/>
                <a:gd name="T97" fmla="*/ 161 h 888"/>
                <a:gd name="T98" fmla="*/ 308 w 683"/>
                <a:gd name="T99" fmla="*/ 147 h 888"/>
                <a:gd name="T100" fmla="*/ 369 w 683"/>
                <a:gd name="T101" fmla="*/ 127 h 888"/>
                <a:gd name="T102" fmla="*/ 436 w 683"/>
                <a:gd name="T103" fmla="*/ 89 h 888"/>
                <a:gd name="T104" fmla="*/ 456 w 683"/>
                <a:gd name="T105" fmla="*/ 53 h 888"/>
                <a:gd name="T106" fmla="*/ 485 w 683"/>
                <a:gd name="T107" fmla="*/ 19 h 888"/>
                <a:gd name="T108" fmla="*/ 506 w 683"/>
                <a:gd name="T109" fmla="*/ 28 h 888"/>
                <a:gd name="T110" fmla="*/ 547 w 683"/>
                <a:gd name="T111" fmla="*/ 50 h 888"/>
                <a:gd name="T112" fmla="*/ 574 w 683"/>
                <a:gd name="T113" fmla="*/ 108 h 8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83" h="888">
                  <a:moveTo>
                    <a:pt x="586" y="118"/>
                  </a:moveTo>
                  <a:lnTo>
                    <a:pt x="583" y="130"/>
                  </a:lnTo>
                  <a:lnTo>
                    <a:pt x="593" y="159"/>
                  </a:lnTo>
                  <a:lnTo>
                    <a:pt x="588" y="178"/>
                  </a:lnTo>
                  <a:lnTo>
                    <a:pt x="579" y="186"/>
                  </a:lnTo>
                  <a:lnTo>
                    <a:pt x="562" y="175"/>
                  </a:lnTo>
                  <a:lnTo>
                    <a:pt x="547" y="190"/>
                  </a:lnTo>
                  <a:lnTo>
                    <a:pt x="543" y="207"/>
                  </a:lnTo>
                  <a:lnTo>
                    <a:pt x="552" y="221"/>
                  </a:lnTo>
                  <a:lnTo>
                    <a:pt x="538" y="239"/>
                  </a:lnTo>
                  <a:lnTo>
                    <a:pt x="543" y="246"/>
                  </a:lnTo>
                  <a:lnTo>
                    <a:pt x="554" y="245"/>
                  </a:lnTo>
                  <a:lnTo>
                    <a:pt x="552" y="251"/>
                  </a:lnTo>
                  <a:lnTo>
                    <a:pt x="564" y="256"/>
                  </a:lnTo>
                  <a:lnTo>
                    <a:pt x="567" y="275"/>
                  </a:lnTo>
                  <a:lnTo>
                    <a:pt x="576" y="279"/>
                  </a:lnTo>
                  <a:lnTo>
                    <a:pt x="581" y="301"/>
                  </a:lnTo>
                  <a:lnTo>
                    <a:pt x="576" y="308"/>
                  </a:lnTo>
                  <a:lnTo>
                    <a:pt x="557" y="303"/>
                  </a:lnTo>
                  <a:lnTo>
                    <a:pt x="552" y="309"/>
                  </a:lnTo>
                  <a:lnTo>
                    <a:pt x="562" y="320"/>
                  </a:lnTo>
                  <a:lnTo>
                    <a:pt x="555" y="328"/>
                  </a:lnTo>
                  <a:lnTo>
                    <a:pt x="543" y="318"/>
                  </a:lnTo>
                  <a:lnTo>
                    <a:pt x="519" y="332"/>
                  </a:lnTo>
                  <a:lnTo>
                    <a:pt x="511" y="347"/>
                  </a:lnTo>
                  <a:lnTo>
                    <a:pt x="525" y="359"/>
                  </a:lnTo>
                  <a:lnTo>
                    <a:pt x="525" y="378"/>
                  </a:lnTo>
                  <a:lnTo>
                    <a:pt x="502" y="366"/>
                  </a:lnTo>
                  <a:lnTo>
                    <a:pt x="497" y="385"/>
                  </a:lnTo>
                  <a:lnTo>
                    <a:pt x="487" y="385"/>
                  </a:lnTo>
                  <a:lnTo>
                    <a:pt x="478" y="397"/>
                  </a:lnTo>
                  <a:lnTo>
                    <a:pt x="501" y="417"/>
                  </a:lnTo>
                  <a:lnTo>
                    <a:pt x="507" y="436"/>
                  </a:lnTo>
                  <a:lnTo>
                    <a:pt x="535" y="434"/>
                  </a:lnTo>
                  <a:lnTo>
                    <a:pt x="554" y="422"/>
                  </a:lnTo>
                  <a:lnTo>
                    <a:pt x="565" y="422"/>
                  </a:lnTo>
                  <a:lnTo>
                    <a:pt x="595" y="410"/>
                  </a:lnTo>
                  <a:lnTo>
                    <a:pt x="612" y="412"/>
                  </a:lnTo>
                  <a:lnTo>
                    <a:pt x="620" y="420"/>
                  </a:lnTo>
                  <a:lnTo>
                    <a:pt x="641" y="449"/>
                  </a:lnTo>
                  <a:lnTo>
                    <a:pt x="639" y="480"/>
                  </a:lnTo>
                  <a:lnTo>
                    <a:pt x="651" y="492"/>
                  </a:lnTo>
                  <a:lnTo>
                    <a:pt x="649" y="504"/>
                  </a:lnTo>
                  <a:lnTo>
                    <a:pt x="659" y="528"/>
                  </a:lnTo>
                  <a:lnTo>
                    <a:pt x="678" y="533"/>
                  </a:lnTo>
                  <a:lnTo>
                    <a:pt x="666" y="552"/>
                  </a:lnTo>
                  <a:lnTo>
                    <a:pt x="642" y="566"/>
                  </a:lnTo>
                  <a:lnTo>
                    <a:pt x="649" y="593"/>
                  </a:lnTo>
                  <a:lnTo>
                    <a:pt x="659" y="613"/>
                  </a:lnTo>
                  <a:lnTo>
                    <a:pt x="658" y="627"/>
                  </a:lnTo>
                  <a:lnTo>
                    <a:pt x="671" y="665"/>
                  </a:lnTo>
                  <a:lnTo>
                    <a:pt x="665" y="673"/>
                  </a:lnTo>
                  <a:lnTo>
                    <a:pt x="683" y="680"/>
                  </a:lnTo>
                  <a:lnTo>
                    <a:pt x="680" y="695"/>
                  </a:lnTo>
                  <a:lnTo>
                    <a:pt x="670" y="706"/>
                  </a:lnTo>
                  <a:lnTo>
                    <a:pt x="682" y="702"/>
                  </a:lnTo>
                  <a:lnTo>
                    <a:pt x="680" y="711"/>
                  </a:lnTo>
                  <a:lnTo>
                    <a:pt x="666" y="730"/>
                  </a:lnTo>
                  <a:lnTo>
                    <a:pt x="676" y="745"/>
                  </a:lnTo>
                  <a:lnTo>
                    <a:pt x="647" y="769"/>
                  </a:lnTo>
                  <a:lnTo>
                    <a:pt x="646" y="777"/>
                  </a:lnTo>
                  <a:lnTo>
                    <a:pt x="651" y="776"/>
                  </a:lnTo>
                  <a:lnTo>
                    <a:pt x="641" y="800"/>
                  </a:lnTo>
                  <a:lnTo>
                    <a:pt x="635" y="832"/>
                  </a:lnTo>
                  <a:lnTo>
                    <a:pt x="624" y="849"/>
                  </a:lnTo>
                  <a:lnTo>
                    <a:pt x="615" y="876"/>
                  </a:lnTo>
                  <a:lnTo>
                    <a:pt x="598" y="888"/>
                  </a:lnTo>
                  <a:lnTo>
                    <a:pt x="595" y="885"/>
                  </a:lnTo>
                  <a:lnTo>
                    <a:pt x="588" y="888"/>
                  </a:lnTo>
                  <a:lnTo>
                    <a:pt x="555" y="878"/>
                  </a:lnTo>
                  <a:lnTo>
                    <a:pt x="545" y="866"/>
                  </a:lnTo>
                  <a:lnTo>
                    <a:pt x="523" y="859"/>
                  </a:lnTo>
                  <a:lnTo>
                    <a:pt x="511" y="846"/>
                  </a:lnTo>
                  <a:lnTo>
                    <a:pt x="507" y="853"/>
                  </a:lnTo>
                  <a:lnTo>
                    <a:pt x="497" y="849"/>
                  </a:lnTo>
                  <a:lnTo>
                    <a:pt x="492" y="856"/>
                  </a:lnTo>
                  <a:lnTo>
                    <a:pt x="470" y="841"/>
                  </a:lnTo>
                  <a:lnTo>
                    <a:pt x="460" y="849"/>
                  </a:lnTo>
                  <a:lnTo>
                    <a:pt x="441" y="844"/>
                  </a:lnTo>
                  <a:lnTo>
                    <a:pt x="436" y="849"/>
                  </a:lnTo>
                  <a:lnTo>
                    <a:pt x="422" y="844"/>
                  </a:lnTo>
                  <a:lnTo>
                    <a:pt x="422" y="835"/>
                  </a:lnTo>
                  <a:lnTo>
                    <a:pt x="393" y="824"/>
                  </a:lnTo>
                  <a:lnTo>
                    <a:pt x="383" y="806"/>
                  </a:lnTo>
                  <a:lnTo>
                    <a:pt x="388" y="800"/>
                  </a:lnTo>
                  <a:lnTo>
                    <a:pt x="385" y="791"/>
                  </a:lnTo>
                  <a:lnTo>
                    <a:pt x="366" y="793"/>
                  </a:lnTo>
                  <a:lnTo>
                    <a:pt x="369" y="784"/>
                  </a:lnTo>
                  <a:lnTo>
                    <a:pt x="347" y="789"/>
                  </a:lnTo>
                  <a:lnTo>
                    <a:pt x="347" y="794"/>
                  </a:lnTo>
                  <a:lnTo>
                    <a:pt x="327" y="774"/>
                  </a:lnTo>
                  <a:lnTo>
                    <a:pt x="325" y="759"/>
                  </a:lnTo>
                  <a:lnTo>
                    <a:pt x="330" y="750"/>
                  </a:lnTo>
                  <a:lnTo>
                    <a:pt x="335" y="755"/>
                  </a:lnTo>
                  <a:lnTo>
                    <a:pt x="338" y="742"/>
                  </a:lnTo>
                  <a:lnTo>
                    <a:pt x="354" y="735"/>
                  </a:lnTo>
                  <a:lnTo>
                    <a:pt x="357" y="726"/>
                  </a:lnTo>
                  <a:lnTo>
                    <a:pt x="352" y="723"/>
                  </a:lnTo>
                  <a:lnTo>
                    <a:pt x="361" y="716"/>
                  </a:lnTo>
                  <a:lnTo>
                    <a:pt x="361" y="701"/>
                  </a:lnTo>
                  <a:lnTo>
                    <a:pt x="350" y="704"/>
                  </a:lnTo>
                  <a:lnTo>
                    <a:pt x="347" y="695"/>
                  </a:lnTo>
                  <a:lnTo>
                    <a:pt x="328" y="690"/>
                  </a:lnTo>
                  <a:lnTo>
                    <a:pt x="328" y="678"/>
                  </a:lnTo>
                  <a:lnTo>
                    <a:pt x="318" y="672"/>
                  </a:lnTo>
                  <a:lnTo>
                    <a:pt x="316" y="665"/>
                  </a:lnTo>
                  <a:lnTo>
                    <a:pt x="333" y="653"/>
                  </a:lnTo>
                  <a:lnTo>
                    <a:pt x="327" y="648"/>
                  </a:lnTo>
                  <a:lnTo>
                    <a:pt x="328" y="634"/>
                  </a:lnTo>
                  <a:lnTo>
                    <a:pt x="337" y="631"/>
                  </a:lnTo>
                  <a:lnTo>
                    <a:pt x="327" y="624"/>
                  </a:lnTo>
                  <a:lnTo>
                    <a:pt x="325" y="603"/>
                  </a:lnTo>
                  <a:lnTo>
                    <a:pt x="308" y="612"/>
                  </a:lnTo>
                  <a:lnTo>
                    <a:pt x="297" y="595"/>
                  </a:lnTo>
                  <a:lnTo>
                    <a:pt x="274" y="595"/>
                  </a:lnTo>
                  <a:lnTo>
                    <a:pt x="257" y="576"/>
                  </a:lnTo>
                  <a:lnTo>
                    <a:pt x="245" y="583"/>
                  </a:lnTo>
                  <a:lnTo>
                    <a:pt x="246" y="578"/>
                  </a:lnTo>
                  <a:lnTo>
                    <a:pt x="234" y="581"/>
                  </a:lnTo>
                  <a:lnTo>
                    <a:pt x="233" y="576"/>
                  </a:lnTo>
                  <a:lnTo>
                    <a:pt x="227" y="586"/>
                  </a:lnTo>
                  <a:lnTo>
                    <a:pt x="209" y="588"/>
                  </a:lnTo>
                  <a:lnTo>
                    <a:pt x="198" y="598"/>
                  </a:lnTo>
                  <a:lnTo>
                    <a:pt x="193" y="595"/>
                  </a:lnTo>
                  <a:lnTo>
                    <a:pt x="161" y="610"/>
                  </a:lnTo>
                  <a:lnTo>
                    <a:pt x="156" y="619"/>
                  </a:lnTo>
                  <a:lnTo>
                    <a:pt x="146" y="610"/>
                  </a:lnTo>
                  <a:lnTo>
                    <a:pt x="132" y="625"/>
                  </a:lnTo>
                  <a:lnTo>
                    <a:pt x="120" y="613"/>
                  </a:lnTo>
                  <a:lnTo>
                    <a:pt x="106" y="619"/>
                  </a:lnTo>
                  <a:lnTo>
                    <a:pt x="93" y="612"/>
                  </a:lnTo>
                  <a:lnTo>
                    <a:pt x="67" y="607"/>
                  </a:lnTo>
                  <a:lnTo>
                    <a:pt x="60" y="596"/>
                  </a:lnTo>
                  <a:lnTo>
                    <a:pt x="79" y="578"/>
                  </a:lnTo>
                  <a:lnTo>
                    <a:pt x="86" y="561"/>
                  </a:lnTo>
                  <a:lnTo>
                    <a:pt x="82" y="555"/>
                  </a:lnTo>
                  <a:lnTo>
                    <a:pt x="106" y="537"/>
                  </a:lnTo>
                  <a:lnTo>
                    <a:pt x="103" y="530"/>
                  </a:lnTo>
                  <a:lnTo>
                    <a:pt x="110" y="531"/>
                  </a:lnTo>
                  <a:lnTo>
                    <a:pt x="106" y="518"/>
                  </a:lnTo>
                  <a:lnTo>
                    <a:pt x="115" y="494"/>
                  </a:lnTo>
                  <a:lnTo>
                    <a:pt x="110" y="496"/>
                  </a:lnTo>
                  <a:lnTo>
                    <a:pt x="99" y="487"/>
                  </a:lnTo>
                  <a:lnTo>
                    <a:pt x="86" y="490"/>
                  </a:lnTo>
                  <a:lnTo>
                    <a:pt x="69" y="472"/>
                  </a:lnTo>
                  <a:lnTo>
                    <a:pt x="55" y="477"/>
                  </a:lnTo>
                  <a:lnTo>
                    <a:pt x="53" y="463"/>
                  </a:lnTo>
                  <a:lnTo>
                    <a:pt x="31" y="448"/>
                  </a:lnTo>
                  <a:lnTo>
                    <a:pt x="29" y="426"/>
                  </a:lnTo>
                  <a:lnTo>
                    <a:pt x="23" y="426"/>
                  </a:lnTo>
                  <a:lnTo>
                    <a:pt x="21" y="417"/>
                  </a:lnTo>
                  <a:lnTo>
                    <a:pt x="18" y="424"/>
                  </a:lnTo>
                  <a:lnTo>
                    <a:pt x="16" y="410"/>
                  </a:lnTo>
                  <a:lnTo>
                    <a:pt x="7" y="403"/>
                  </a:lnTo>
                  <a:lnTo>
                    <a:pt x="11" y="398"/>
                  </a:lnTo>
                  <a:lnTo>
                    <a:pt x="6" y="395"/>
                  </a:lnTo>
                  <a:lnTo>
                    <a:pt x="9" y="391"/>
                  </a:lnTo>
                  <a:lnTo>
                    <a:pt x="0" y="374"/>
                  </a:lnTo>
                  <a:lnTo>
                    <a:pt x="16" y="338"/>
                  </a:lnTo>
                  <a:lnTo>
                    <a:pt x="9" y="333"/>
                  </a:lnTo>
                  <a:lnTo>
                    <a:pt x="11" y="327"/>
                  </a:lnTo>
                  <a:lnTo>
                    <a:pt x="26" y="321"/>
                  </a:lnTo>
                  <a:lnTo>
                    <a:pt x="21" y="304"/>
                  </a:lnTo>
                  <a:lnTo>
                    <a:pt x="23" y="297"/>
                  </a:lnTo>
                  <a:lnTo>
                    <a:pt x="53" y="286"/>
                  </a:lnTo>
                  <a:lnTo>
                    <a:pt x="62" y="262"/>
                  </a:lnTo>
                  <a:lnTo>
                    <a:pt x="69" y="260"/>
                  </a:lnTo>
                  <a:lnTo>
                    <a:pt x="79" y="268"/>
                  </a:lnTo>
                  <a:lnTo>
                    <a:pt x="91" y="262"/>
                  </a:lnTo>
                  <a:lnTo>
                    <a:pt x="96" y="258"/>
                  </a:lnTo>
                  <a:lnTo>
                    <a:pt x="86" y="234"/>
                  </a:lnTo>
                  <a:lnTo>
                    <a:pt x="94" y="233"/>
                  </a:lnTo>
                  <a:lnTo>
                    <a:pt x="96" y="241"/>
                  </a:lnTo>
                  <a:lnTo>
                    <a:pt x="108" y="245"/>
                  </a:lnTo>
                  <a:lnTo>
                    <a:pt x="105" y="256"/>
                  </a:lnTo>
                  <a:lnTo>
                    <a:pt x="115" y="256"/>
                  </a:lnTo>
                  <a:lnTo>
                    <a:pt x="127" y="243"/>
                  </a:lnTo>
                  <a:lnTo>
                    <a:pt x="149" y="236"/>
                  </a:lnTo>
                  <a:lnTo>
                    <a:pt x="154" y="251"/>
                  </a:lnTo>
                  <a:lnTo>
                    <a:pt x="161" y="253"/>
                  </a:lnTo>
                  <a:lnTo>
                    <a:pt x="168" y="243"/>
                  </a:lnTo>
                  <a:lnTo>
                    <a:pt x="175" y="260"/>
                  </a:lnTo>
                  <a:lnTo>
                    <a:pt x="205" y="250"/>
                  </a:lnTo>
                  <a:lnTo>
                    <a:pt x="197" y="236"/>
                  </a:lnTo>
                  <a:lnTo>
                    <a:pt x="202" y="222"/>
                  </a:lnTo>
                  <a:lnTo>
                    <a:pt x="190" y="215"/>
                  </a:lnTo>
                  <a:lnTo>
                    <a:pt x="197" y="205"/>
                  </a:lnTo>
                  <a:lnTo>
                    <a:pt x="192" y="198"/>
                  </a:lnTo>
                  <a:lnTo>
                    <a:pt x="207" y="192"/>
                  </a:lnTo>
                  <a:lnTo>
                    <a:pt x="210" y="200"/>
                  </a:lnTo>
                  <a:lnTo>
                    <a:pt x="226" y="209"/>
                  </a:lnTo>
                  <a:lnTo>
                    <a:pt x="238" y="195"/>
                  </a:lnTo>
                  <a:lnTo>
                    <a:pt x="231" y="176"/>
                  </a:lnTo>
                  <a:lnTo>
                    <a:pt x="245" y="175"/>
                  </a:lnTo>
                  <a:lnTo>
                    <a:pt x="246" y="163"/>
                  </a:lnTo>
                  <a:lnTo>
                    <a:pt x="265" y="161"/>
                  </a:lnTo>
                  <a:lnTo>
                    <a:pt x="282" y="144"/>
                  </a:lnTo>
                  <a:lnTo>
                    <a:pt x="291" y="152"/>
                  </a:lnTo>
                  <a:lnTo>
                    <a:pt x="299" y="142"/>
                  </a:lnTo>
                  <a:lnTo>
                    <a:pt x="308" y="147"/>
                  </a:lnTo>
                  <a:lnTo>
                    <a:pt x="325" y="125"/>
                  </a:lnTo>
                  <a:lnTo>
                    <a:pt x="327" y="137"/>
                  </a:lnTo>
                  <a:lnTo>
                    <a:pt x="362" y="132"/>
                  </a:lnTo>
                  <a:lnTo>
                    <a:pt x="369" y="127"/>
                  </a:lnTo>
                  <a:lnTo>
                    <a:pt x="374" y="96"/>
                  </a:lnTo>
                  <a:lnTo>
                    <a:pt x="391" y="101"/>
                  </a:lnTo>
                  <a:lnTo>
                    <a:pt x="426" y="86"/>
                  </a:lnTo>
                  <a:lnTo>
                    <a:pt x="436" y="89"/>
                  </a:lnTo>
                  <a:lnTo>
                    <a:pt x="439" y="77"/>
                  </a:lnTo>
                  <a:lnTo>
                    <a:pt x="455" y="77"/>
                  </a:lnTo>
                  <a:lnTo>
                    <a:pt x="463" y="65"/>
                  </a:lnTo>
                  <a:lnTo>
                    <a:pt x="456" y="53"/>
                  </a:lnTo>
                  <a:lnTo>
                    <a:pt x="468" y="52"/>
                  </a:lnTo>
                  <a:lnTo>
                    <a:pt x="477" y="41"/>
                  </a:lnTo>
                  <a:lnTo>
                    <a:pt x="485" y="43"/>
                  </a:lnTo>
                  <a:lnTo>
                    <a:pt x="485" y="19"/>
                  </a:lnTo>
                  <a:lnTo>
                    <a:pt x="478" y="11"/>
                  </a:lnTo>
                  <a:lnTo>
                    <a:pt x="496" y="0"/>
                  </a:lnTo>
                  <a:lnTo>
                    <a:pt x="511" y="7"/>
                  </a:lnTo>
                  <a:lnTo>
                    <a:pt x="506" y="28"/>
                  </a:lnTo>
                  <a:lnTo>
                    <a:pt x="518" y="29"/>
                  </a:lnTo>
                  <a:lnTo>
                    <a:pt x="526" y="43"/>
                  </a:lnTo>
                  <a:lnTo>
                    <a:pt x="542" y="43"/>
                  </a:lnTo>
                  <a:lnTo>
                    <a:pt x="547" y="50"/>
                  </a:lnTo>
                  <a:lnTo>
                    <a:pt x="543" y="77"/>
                  </a:lnTo>
                  <a:lnTo>
                    <a:pt x="564" y="99"/>
                  </a:lnTo>
                  <a:lnTo>
                    <a:pt x="562" y="111"/>
                  </a:lnTo>
                  <a:lnTo>
                    <a:pt x="574" y="108"/>
                  </a:lnTo>
                  <a:lnTo>
                    <a:pt x="586" y="11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31" name="Freeform 54">
              <a:extLst>
                <a:ext uri="{FF2B5EF4-FFF2-40B4-BE49-F238E27FC236}">
                  <a16:creationId xmlns:a16="http://schemas.microsoft.com/office/drawing/2014/main" id="{88E85976-3467-4DBD-A3DD-C4601BC833D2}"/>
                </a:ext>
              </a:extLst>
            </p:cNvPr>
            <p:cNvSpPr>
              <a:spLocks/>
            </p:cNvSpPr>
            <p:nvPr/>
          </p:nvSpPr>
          <p:spPr bwMode="gray">
            <a:xfrm>
              <a:off x="3624263" y="4718050"/>
              <a:ext cx="481012" cy="376238"/>
            </a:xfrm>
            <a:custGeom>
              <a:avLst/>
              <a:gdLst>
                <a:gd name="T0" fmla="*/ 287 w 303"/>
                <a:gd name="T1" fmla="*/ 225 h 237"/>
                <a:gd name="T2" fmla="*/ 267 w 303"/>
                <a:gd name="T3" fmla="*/ 237 h 237"/>
                <a:gd name="T4" fmla="*/ 238 w 303"/>
                <a:gd name="T5" fmla="*/ 237 h 237"/>
                <a:gd name="T6" fmla="*/ 228 w 303"/>
                <a:gd name="T7" fmla="*/ 234 h 237"/>
                <a:gd name="T8" fmla="*/ 210 w 303"/>
                <a:gd name="T9" fmla="*/ 225 h 237"/>
                <a:gd name="T10" fmla="*/ 205 w 303"/>
                <a:gd name="T11" fmla="*/ 218 h 237"/>
                <a:gd name="T12" fmla="*/ 197 w 303"/>
                <a:gd name="T13" fmla="*/ 237 h 237"/>
                <a:gd name="T14" fmla="*/ 185 w 303"/>
                <a:gd name="T15" fmla="*/ 201 h 237"/>
                <a:gd name="T16" fmla="*/ 151 w 303"/>
                <a:gd name="T17" fmla="*/ 191 h 237"/>
                <a:gd name="T18" fmla="*/ 135 w 303"/>
                <a:gd name="T19" fmla="*/ 188 h 237"/>
                <a:gd name="T20" fmla="*/ 132 w 303"/>
                <a:gd name="T21" fmla="*/ 217 h 237"/>
                <a:gd name="T22" fmla="*/ 105 w 303"/>
                <a:gd name="T23" fmla="*/ 210 h 237"/>
                <a:gd name="T24" fmla="*/ 101 w 303"/>
                <a:gd name="T25" fmla="*/ 184 h 237"/>
                <a:gd name="T26" fmla="*/ 93 w 303"/>
                <a:gd name="T27" fmla="*/ 171 h 237"/>
                <a:gd name="T28" fmla="*/ 88 w 303"/>
                <a:gd name="T29" fmla="*/ 155 h 237"/>
                <a:gd name="T30" fmla="*/ 59 w 303"/>
                <a:gd name="T31" fmla="*/ 125 h 237"/>
                <a:gd name="T32" fmla="*/ 52 w 303"/>
                <a:gd name="T33" fmla="*/ 101 h 237"/>
                <a:gd name="T34" fmla="*/ 52 w 303"/>
                <a:gd name="T35" fmla="*/ 85 h 237"/>
                <a:gd name="T36" fmla="*/ 2 w 303"/>
                <a:gd name="T37" fmla="*/ 66 h 237"/>
                <a:gd name="T38" fmla="*/ 9 w 303"/>
                <a:gd name="T39" fmla="*/ 31 h 237"/>
                <a:gd name="T40" fmla="*/ 48 w 303"/>
                <a:gd name="T41" fmla="*/ 43 h 237"/>
                <a:gd name="T42" fmla="*/ 74 w 303"/>
                <a:gd name="T43" fmla="*/ 49 h 237"/>
                <a:gd name="T44" fmla="*/ 98 w 303"/>
                <a:gd name="T45" fmla="*/ 43 h 237"/>
                <a:gd name="T46" fmla="*/ 135 w 303"/>
                <a:gd name="T47" fmla="*/ 19 h 237"/>
                <a:gd name="T48" fmla="*/ 151 w 303"/>
                <a:gd name="T49" fmla="*/ 12 h 237"/>
                <a:gd name="T50" fmla="*/ 175 w 303"/>
                <a:gd name="T51" fmla="*/ 0 h 237"/>
                <a:gd name="T52" fmla="*/ 188 w 303"/>
                <a:gd name="T53" fmla="*/ 2 h 237"/>
                <a:gd name="T54" fmla="*/ 199 w 303"/>
                <a:gd name="T55" fmla="*/ 0 h 237"/>
                <a:gd name="T56" fmla="*/ 239 w 303"/>
                <a:gd name="T57" fmla="*/ 19 h 237"/>
                <a:gd name="T58" fmla="*/ 267 w 303"/>
                <a:gd name="T59" fmla="*/ 27 h 237"/>
                <a:gd name="T60" fmla="*/ 279 w 303"/>
                <a:gd name="T61" fmla="*/ 55 h 237"/>
                <a:gd name="T62" fmla="*/ 269 w 303"/>
                <a:gd name="T63" fmla="*/ 72 h 237"/>
                <a:gd name="T64" fmla="*/ 258 w 303"/>
                <a:gd name="T65" fmla="*/ 89 h 237"/>
                <a:gd name="T66" fmla="*/ 270 w 303"/>
                <a:gd name="T67" fmla="*/ 102 h 237"/>
                <a:gd name="T68" fmla="*/ 289 w 303"/>
                <a:gd name="T69" fmla="*/ 119 h 237"/>
                <a:gd name="T70" fmla="*/ 303 w 303"/>
                <a:gd name="T71" fmla="*/ 125 h 237"/>
                <a:gd name="T72" fmla="*/ 294 w 303"/>
                <a:gd name="T73" fmla="*/ 147 h 237"/>
                <a:gd name="T74" fmla="*/ 296 w 303"/>
                <a:gd name="T75" fmla="*/ 159 h 237"/>
                <a:gd name="T76" fmla="*/ 277 w 303"/>
                <a:gd name="T77" fmla="*/ 179 h 237"/>
                <a:gd name="T78" fmla="*/ 267 w 303"/>
                <a:gd name="T79" fmla="*/ 183 h 237"/>
                <a:gd name="T80" fmla="*/ 289 w 303"/>
                <a:gd name="T81" fmla="*/ 218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03" h="237">
                  <a:moveTo>
                    <a:pt x="289" y="218"/>
                  </a:moveTo>
                  <a:lnTo>
                    <a:pt x="287" y="225"/>
                  </a:lnTo>
                  <a:lnTo>
                    <a:pt x="277" y="225"/>
                  </a:lnTo>
                  <a:lnTo>
                    <a:pt x="267" y="237"/>
                  </a:lnTo>
                  <a:lnTo>
                    <a:pt x="253" y="230"/>
                  </a:lnTo>
                  <a:lnTo>
                    <a:pt x="238" y="237"/>
                  </a:lnTo>
                  <a:lnTo>
                    <a:pt x="234" y="229"/>
                  </a:lnTo>
                  <a:lnTo>
                    <a:pt x="228" y="234"/>
                  </a:lnTo>
                  <a:lnTo>
                    <a:pt x="217" y="224"/>
                  </a:lnTo>
                  <a:lnTo>
                    <a:pt x="210" y="225"/>
                  </a:lnTo>
                  <a:lnTo>
                    <a:pt x="214" y="218"/>
                  </a:lnTo>
                  <a:lnTo>
                    <a:pt x="205" y="218"/>
                  </a:lnTo>
                  <a:lnTo>
                    <a:pt x="207" y="229"/>
                  </a:lnTo>
                  <a:lnTo>
                    <a:pt x="197" y="237"/>
                  </a:lnTo>
                  <a:lnTo>
                    <a:pt x="192" y="201"/>
                  </a:lnTo>
                  <a:lnTo>
                    <a:pt x="185" y="201"/>
                  </a:lnTo>
                  <a:lnTo>
                    <a:pt x="161" y="184"/>
                  </a:lnTo>
                  <a:lnTo>
                    <a:pt x="151" y="191"/>
                  </a:lnTo>
                  <a:lnTo>
                    <a:pt x="142" y="184"/>
                  </a:lnTo>
                  <a:lnTo>
                    <a:pt x="135" y="188"/>
                  </a:lnTo>
                  <a:lnTo>
                    <a:pt x="140" y="203"/>
                  </a:lnTo>
                  <a:lnTo>
                    <a:pt x="132" y="217"/>
                  </a:lnTo>
                  <a:lnTo>
                    <a:pt x="117" y="208"/>
                  </a:lnTo>
                  <a:lnTo>
                    <a:pt x="105" y="210"/>
                  </a:lnTo>
                  <a:lnTo>
                    <a:pt x="98" y="198"/>
                  </a:lnTo>
                  <a:lnTo>
                    <a:pt x="101" y="184"/>
                  </a:lnTo>
                  <a:lnTo>
                    <a:pt x="93" y="186"/>
                  </a:lnTo>
                  <a:lnTo>
                    <a:pt x="93" y="171"/>
                  </a:lnTo>
                  <a:lnTo>
                    <a:pt x="84" y="166"/>
                  </a:lnTo>
                  <a:lnTo>
                    <a:pt x="88" y="155"/>
                  </a:lnTo>
                  <a:lnTo>
                    <a:pt x="70" y="145"/>
                  </a:lnTo>
                  <a:lnTo>
                    <a:pt x="59" y="125"/>
                  </a:lnTo>
                  <a:lnTo>
                    <a:pt x="69" y="116"/>
                  </a:lnTo>
                  <a:lnTo>
                    <a:pt x="52" y="101"/>
                  </a:lnTo>
                  <a:lnTo>
                    <a:pt x="57" y="92"/>
                  </a:lnTo>
                  <a:lnTo>
                    <a:pt x="52" y="85"/>
                  </a:lnTo>
                  <a:lnTo>
                    <a:pt x="21" y="65"/>
                  </a:lnTo>
                  <a:lnTo>
                    <a:pt x="2" y="66"/>
                  </a:lnTo>
                  <a:lnTo>
                    <a:pt x="0" y="39"/>
                  </a:lnTo>
                  <a:lnTo>
                    <a:pt x="9" y="31"/>
                  </a:lnTo>
                  <a:lnTo>
                    <a:pt x="35" y="36"/>
                  </a:lnTo>
                  <a:lnTo>
                    <a:pt x="48" y="43"/>
                  </a:lnTo>
                  <a:lnTo>
                    <a:pt x="62" y="37"/>
                  </a:lnTo>
                  <a:lnTo>
                    <a:pt x="74" y="49"/>
                  </a:lnTo>
                  <a:lnTo>
                    <a:pt x="88" y="34"/>
                  </a:lnTo>
                  <a:lnTo>
                    <a:pt x="98" y="43"/>
                  </a:lnTo>
                  <a:lnTo>
                    <a:pt x="103" y="34"/>
                  </a:lnTo>
                  <a:lnTo>
                    <a:pt x="135" y="19"/>
                  </a:lnTo>
                  <a:lnTo>
                    <a:pt x="140" y="22"/>
                  </a:lnTo>
                  <a:lnTo>
                    <a:pt x="151" y="12"/>
                  </a:lnTo>
                  <a:lnTo>
                    <a:pt x="169" y="10"/>
                  </a:lnTo>
                  <a:lnTo>
                    <a:pt x="175" y="0"/>
                  </a:lnTo>
                  <a:lnTo>
                    <a:pt x="176" y="5"/>
                  </a:lnTo>
                  <a:lnTo>
                    <a:pt x="188" y="2"/>
                  </a:lnTo>
                  <a:lnTo>
                    <a:pt x="187" y="7"/>
                  </a:lnTo>
                  <a:lnTo>
                    <a:pt x="199" y="0"/>
                  </a:lnTo>
                  <a:lnTo>
                    <a:pt x="216" y="19"/>
                  </a:lnTo>
                  <a:lnTo>
                    <a:pt x="239" y="19"/>
                  </a:lnTo>
                  <a:lnTo>
                    <a:pt x="250" y="36"/>
                  </a:lnTo>
                  <a:lnTo>
                    <a:pt x="267" y="27"/>
                  </a:lnTo>
                  <a:lnTo>
                    <a:pt x="269" y="48"/>
                  </a:lnTo>
                  <a:lnTo>
                    <a:pt x="279" y="55"/>
                  </a:lnTo>
                  <a:lnTo>
                    <a:pt x="270" y="58"/>
                  </a:lnTo>
                  <a:lnTo>
                    <a:pt x="269" y="72"/>
                  </a:lnTo>
                  <a:lnTo>
                    <a:pt x="275" y="77"/>
                  </a:lnTo>
                  <a:lnTo>
                    <a:pt x="258" y="89"/>
                  </a:lnTo>
                  <a:lnTo>
                    <a:pt x="260" y="96"/>
                  </a:lnTo>
                  <a:lnTo>
                    <a:pt x="270" y="102"/>
                  </a:lnTo>
                  <a:lnTo>
                    <a:pt x="270" y="114"/>
                  </a:lnTo>
                  <a:lnTo>
                    <a:pt x="289" y="119"/>
                  </a:lnTo>
                  <a:lnTo>
                    <a:pt x="292" y="128"/>
                  </a:lnTo>
                  <a:lnTo>
                    <a:pt x="303" y="125"/>
                  </a:lnTo>
                  <a:lnTo>
                    <a:pt x="303" y="140"/>
                  </a:lnTo>
                  <a:lnTo>
                    <a:pt x="294" y="147"/>
                  </a:lnTo>
                  <a:lnTo>
                    <a:pt x="299" y="150"/>
                  </a:lnTo>
                  <a:lnTo>
                    <a:pt x="296" y="159"/>
                  </a:lnTo>
                  <a:lnTo>
                    <a:pt x="280" y="166"/>
                  </a:lnTo>
                  <a:lnTo>
                    <a:pt x="277" y="179"/>
                  </a:lnTo>
                  <a:lnTo>
                    <a:pt x="272" y="174"/>
                  </a:lnTo>
                  <a:lnTo>
                    <a:pt x="267" y="183"/>
                  </a:lnTo>
                  <a:lnTo>
                    <a:pt x="269" y="198"/>
                  </a:lnTo>
                  <a:lnTo>
                    <a:pt x="289" y="21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32" name="Freeform 55">
              <a:extLst>
                <a:ext uri="{FF2B5EF4-FFF2-40B4-BE49-F238E27FC236}">
                  <a16:creationId xmlns:a16="http://schemas.microsoft.com/office/drawing/2014/main" id="{3A60F03E-D26A-4412-B65C-375EC056386A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421188" y="887413"/>
              <a:ext cx="1428750" cy="1208088"/>
            </a:xfrm>
            <a:custGeom>
              <a:avLst/>
              <a:gdLst>
                <a:gd name="T0" fmla="*/ 796 w 900"/>
                <a:gd name="T1" fmla="*/ 497 h 761"/>
                <a:gd name="T2" fmla="*/ 217 w 900"/>
                <a:gd name="T3" fmla="*/ 442 h 761"/>
                <a:gd name="T4" fmla="*/ 169 w 900"/>
                <a:gd name="T5" fmla="*/ 280 h 761"/>
                <a:gd name="T6" fmla="*/ 840 w 900"/>
                <a:gd name="T7" fmla="*/ 239 h 761"/>
                <a:gd name="T8" fmla="*/ 869 w 900"/>
                <a:gd name="T9" fmla="*/ 286 h 761"/>
                <a:gd name="T10" fmla="*/ 825 w 900"/>
                <a:gd name="T11" fmla="*/ 276 h 761"/>
                <a:gd name="T12" fmla="*/ 166 w 900"/>
                <a:gd name="T13" fmla="*/ 251 h 761"/>
                <a:gd name="T14" fmla="*/ 212 w 900"/>
                <a:gd name="T15" fmla="*/ 252 h 761"/>
                <a:gd name="T16" fmla="*/ 181 w 900"/>
                <a:gd name="T17" fmla="*/ 225 h 761"/>
                <a:gd name="T18" fmla="*/ 157 w 900"/>
                <a:gd name="T19" fmla="*/ 223 h 761"/>
                <a:gd name="T20" fmla="*/ 128 w 900"/>
                <a:gd name="T21" fmla="*/ 165 h 761"/>
                <a:gd name="T22" fmla="*/ 166 w 900"/>
                <a:gd name="T23" fmla="*/ 169 h 761"/>
                <a:gd name="T24" fmla="*/ 763 w 900"/>
                <a:gd name="T25" fmla="*/ 570 h 761"/>
                <a:gd name="T26" fmla="*/ 801 w 900"/>
                <a:gd name="T27" fmla="*/ 667 h 761"/>
                <a:gd name="T28" fmla="*/ 743 w 900"/>
                <a:gd name="T29" fmla="*/ 720 h 761"/>
                <a:gd name="T30" fmla="*/ 641 w 900"/>
                <a:gd name="T31" fmla="*/ 731 h 761"/>
                <a:gd name="T32" fmla="*/ 598 w 900"/>
                <a:gd name="T33" fmla="*/ 681 h 761"/>
                <a:gd name="T34" fmla="*/ 610 w 900"/>
                <a:gd name="T35" fmla="*/ 631 h 761"/>
                <a:gd name="T36" fmla="*/ 577 w 900"/>
                <a:gd name="T37" fmla="*/ 621 h 761"/>
                <a:gd name="T38" fmla="*/ 489 w 900"/>
                <a:gd name="T39" fmla="*/ 672 h 761"/>
                <a:gd name="T40" fmla="*/ 408 w 900"/>
                <a:gd name="T41" fmla="*/ 590 h 761"/>
                <a:gd name="T42" fmla="*/ 285 w 900"/>
                <a:gd name="T43" fmla="*/ 524 h 761"/>
                <a:gd name="T44" fmla="*/ 291 w 900"/>
                <a:gd name="T45" fmla="*/ 456 h 761"/>
                <a:gd name="T46" fmla="*/ 246 w 900"/>
                <a:gd name="T47" fmla="*/ 396 h 761"/>
                <a:gd name="T48" fmla="*/ 251 w 900"/>
                <a:gd name="T49" fmla="*/ 345 h 761"/>
                <a:gd name="T50" fmla="*/ 193 w 900"/>
                <a:gd name="T51" fmla="*/ 334 h 761"/>
                <a:gd name="T52" fmla="*/ 195 w 900"/>
                <a:gd name="T53" fmla="*/ 314 h 761"/>
                <a:gd name="T54" fmla="*/ 207 w 900"/>
                <a:gd name="T55" fmla="*/ 297 h 761"/>
                <a:gd name="T56" fmla="*/ 303 w 900"/>
                <a:gd name="T57" fmla="*/ 257 h 761"/>
                <a:gd name="T58" fmla="*/ 267 w 900"/>
                <a:gd name="T59" fmla="*/ 230 h 761"/>
                <a:gd name="T60" fmla="*/ 251 w 900"/>
                <a:gd name="T61" fmla="*/ 208 h 761"/>
                <a:gd name="T62" fmla="*/ 227 w 900"/>
                <a:gd name="T63" fmla="*/ 167 h 761"/>
                <a:gd name="T64" fmla="*/ 205 w 900"/>
                <a:gd name="T65" fmla="*/ 184 h 761"/>
                <a:gd name="T66" fmla="*/ 173 w 900"/>
                <a:gd name="T67" fmla="*/ 78 h 761"/>
                <a:gd name="T68" fmla="*/ 115 w 900"/>
                <a:gd name="T69" fmla="*/ 138 h 761"/>
                <a:gd name="T70" fmla="*/ 128 w 900"/>
                <a:gd name="T71" fmla="*/ 42 h 761"/>
                <a:gd name="T72" fmla="*/ 142 w 900"/>
                <a:gd name="T73" fmla="*/ 27 h 761"/>
                <a:gd name="T74" fmla="*/ 174 w 900"/>
                <a:gd name="T75" fmla="*/ 78 h 761"/>
                <a:gd name="T76" fmla="*/ 287 w 900"/>
                <a:gd name="T77" fmla="*/ 71 h 761"/>
                <a:gd name="T78" fmla="*/ 390 w 900"/>
                <a:gd name="T79" fmla="*/ 119 h 761"/>
                <a:gd name="T80" fmla="*/ 453 w 900"/>
                <a:gd name="T81" fmla="*/ 97 h 761"/>
                <a:gd name="T82" fmla="*/ 519 w 900"/>
                <a:gd name="T83" fmla="*/ 140 h 761"/>
                <a:gd name="T84" fmla="*/ 555 w 900"/>
                <a:gd name="T85" fmla="*/ 155 h 761"/>
                <a:gd name="T86" fmla="*/ 552 w 900"/>
                <a:gd name="T87" fmla="*/ 172 h 761"/>
                <a:gd name="T88" fmla="*/ 499 w 900"/>
                <a:gd name="T89" fmla="*/ 218 h 761"/>
                <a:gd name="T90" fmla="*/ 451 w 900"/>
                <a:gd name="T91" fmla="*/ 249 h 761"/>
                <a:gd name="T92" fmla="*/ 485 w 900"/>
                <a:gd name="T93" fmla="*/ 245 h 761"/>
                <a:gd name="T94" fmla="*/ 545 w 900"/>
                <a:gd name="T95" fmla="*/ 175 h 761"/>
                <a:gd name="T96" fmla="*/ 565 w 900"/>
                <a:gd name="T97" fmla="*/ 210 h 761"/>
                <a:gd name="T98" fmla="*/ 538 w 900"/>
                <a:gd name="T99" fmla="*/ 271 h 761"/>
                <a:gd name="T100" fmla="*/ 601 w 900"/>
                <a:gd name="T101" fmla="*/ 305 h 761"/>
                <a:gd name="T102" fmla="*/ 605 w 900"/>
                <a:gd name="T103" fmla="*/ 316 h 761"/>
                <a:gd name="T104" fmla="*/ 743 w 900"/>
                <a:gd name="T105" fmla="*/ 339 h 761"/>
                <a:gd name="T106" fmla="*/ 827 w 900"/>
                <a:gd name="T107" fmla="*/ 310 h 761"/>
                <a:gd name="T108" fmla="*/ 839 w 900"/>
                <a:gd name="T109" fmla="*/ 333 h 761"/>
                <a:gd name="T110" fmla="*/ 774 w 900"/>
                <a:gd name="T111" fmla="*/ 435 h 761"/>
                <a:gd name="T112" fmla="*/ 792 w 900"/>
                <a:gd name="T113" fmla="*/ 493 h 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900" h="761">
                  <a:moveTo>
                    <a:pt x="424" y="606"/>
                  </a:moveTo>
                  <a:lnTo>
                    <a:pt x="431" y="613"/>
                  </a:lnTo>
                  <a:lnTo>
                    <a:pt x="432" y="626"/>
                  </a:lnTo>
                  <a:lnTo>
                    <a:pt x="424" y="606"/>
                  </a:lnTo>
                  <a:close/>
                  <a:moveTo>
                    <a:pt x="796" y="495"/>
                  </a:moveTo>
                  <a:lnTo>
                    <a:pt x="796" y="497"/>
                  </a:lnTo>
                  <a:lnTo>
                    <a:pt x="786" y="500"/>
                  </a:lnTo>
                  <a:lnTo>
                    <a:pt x="796" y="495"/>
                  </a:lnTo>
                  <a:close/>
                  <a:moveTo>
                    <a:pt x="217" y="442"/>
                  </a:moveTo>
                  <a:lnTo>
                    <a:pt x="214" y="456"/>
                  </a:lnTo>
                  <a:lnTo>
                    <a:pt x="210" y="449"/>
                  </a:lnTo>
                  <a:lnTo>
                    <a:pt x="217" y="442"/>
                  </a:lnTo>
                  <a:close/>
                  <a:moveTo>
                    <a:pt x="4" y="384"/>
                  </a:moveTo>
                  <a:lnTo>
                    <a:pt x="5" y="392"/>
                  </a:lnTo>
                  <a:lnTo>
                    <a:pt x="0" y="386"/>
                  </a:lnTo>
                  <a:lnTo>
                    <a:pt x="4" y="384"/>
                  </a:lnTo>
                  <a:close/>
                  <a:moveTo>
                    <a:pt x="164" y="271"/>
                  </a:moveTo>
                  <a:lnTo>
                    <a:pt x="169" y="280"/>
                  </a:lnTo>
                  <a:lnTo>
                    <a:pt x="164" y="285"/>
                  </a:lnTo>
                  <a:lnTo>
                    <a:pt x="151" y="273"/>
                  </a:lnTo>
                  <a:lnTo>
                    <a:pt x="154" y="266"/>
                  </a:lnTo>
                  <a:lnTo>
                    <a:pt x="163" y="264"/>
                  </a:lnTo>
                  <a:lnTo>
                    <a:pt x="164" y="271"/>
                  </a:lnTo>
                  <a:close/>
                  <a:moveTo>
                    <a:pt x="840" y="239"/>
                  </a:moveTo>
                  <a:lnTo>
                    <a:pt x="878" y="249"/>
                  </a:lnTo>
                  <a:lnTo>
                    <a:pt x="897" y="281"/>
                  </a:lnTo>
                  <a:lnTo>
                    <a:pt x="900" y="295"/>
                  </a:lnTo>
                  <a:lnTo>
                    <a:pt x="871" y="293"/>
                  </a:lnTo>
                  <a:lnTo>
                    <a:pt x="874" y="288"/>
                  </a:lnTo>
                  <a:lnTo>
                    <a:pt x="869" y="286"/>
                  </a:lnTo>
                  <a:lnTo>
                    <a:pt x="862" y="290"/>
                  </a:lnTo>
                  <a:lnTo>
                    <a:pt x="866" y="295"/>
                  </a:lnTo>
                  <a:lnTo>
                    <a:pt x="851" y="295"/>
                  </a:lnTo>
                  <a:lnTo>
                    <a:pt x="844" y="292"/>
                  </a:lnTo>
                  <a:lnTo>
                    <a:pt x="844" y="276"/>
                  </a:lnTo>
                  <a:lnTo>
                    <a:pt x="825" y="276"/>
                  </a:lnTo>
                  <a:lnTo>
                    <a:pt x="830" y="283"/>
                  </a:lnTo>
                  <a:lnTo>
                    <a:pt x="821" y="278"/>
                  </a:lnTo>
                  <a:lnTo>
                    <a:pt x="825" y="249"/>
                  </a:lnTo>
                  <a:lnTo>
                    <a:pt x="835" y="235"/>
                  </a:lnTo>
                  <a:lnTo>
                    <a:pt x="840" y="239"/>
                  </a:lnTo>
                  <a:close/>
                  <a:moveTo>
                    <a:pt x="166" y="251"/>
                  </a:moveTo>
                  <a:lnTo>
                    <a:pt x="159" y="251"/>
                  </a:lnTo>
                  <a:lnTo>
                    <a:pt x="157" y="228"/>
                  </a:lnTo>
                  <a:lnTo>
                    <a:pt x="166" y="251"/>
                  </a:lnTo>
                  <a:close/>
                  <a:moveTo>
                    <a:pt x="222" y="225"/>
                  </a:moveTo>
                  <a:lnTo>
                    <a:pt x="219" y="245"/>
                  </a:lnTo>
                  <a:lnTo>
                    <a:pt x="212" y="252"/>
                  </a:lnTo>
                  <a:lnTo>
                    <a:pt x="200" y="254"/>
                  </a:lnTo>
                  <a:lnTo>
                    <a:pt x="193" y="235"/>
                  </a:lnTo>
                  <a:lnTo>
                    <a:pt x="222" y="225"/>
                  </a:lnTo>
                  <a:close/>
                  <a:moveTo>
                    <a:pt x="185" y="216"/>
                  </a:moveTo>
                  <a:lnTo>
                    <a:pt x="188" y="222"/>
                  </a:lnTo>
                  <a:lnTo>
                    <a:pt x="181" y="225"/>
                  </a:lnTo>
                  <a:lnTo>
                    <a:pt x="171" y="215"/>
                  </a:lnTo>
                  <a:lnTo>
                    <a:pt x="185" y="216"/>
                  </a:lnTo>
                  <a:close/>
                  <a:moveTo>
                    <a:pt x="157" y="223"/>
                  </a:moveTo>
                  <a:lnTo>
                    <a:pt x="152" y="220"/>
                  </a:lnTo>
                  <a:lnTo>
                    <a:pt x="156" y="213"/>
                  </a:lnTo>
                  <a:lnTo>
                    <a:pt x="157" y="223"/>
                  </a:lnTo>
                  <a:close/>
                  <a:moveTo>
                    <a:pt x="139" y="186"/>
                  </a:moveTo>
                  <a:lnTo>
                    <a:pt x="142" y="198"/>
                  </a:lnTo>
                  <a:lnTo>
                    <a:pt x="134" y="199"/>
                  </a:lnTo>
                  <a:lnTo>
                    <a:pt x="116" y="174"/>
                  </a:lnTo>
                  <a:lnTo>
                    <a:pt x="134" y="153"/>
                  </a:lnTo>
                  <a:lnTo>
                    <a:pt x="128" y="165"/>
                  </a:lnTo>
                  <a:lnTo>
                    <a:pt x="139" y="186"/>
                  </a:lnTo>
                  <a:close/>
                  <a:moveTo>
                    <a:pt x="181" y="136"/>
                  </a:moveTo>
                  <a:lnTo>
                    <a:pt x="193" y="141"/>
                  </a:lnTo>
                  <a:lnTo>
                    <a:pt x="195" y="152"/>
                  </a:lnTo>
                  <a:lnTo>
                    <a:pt x="186" y="169"/>
                  </a:lnTo>
                  <a:lnTo>
                    <a:pt x="166" y="169"/>
                  </a:lnTo>
                  <a:lnTo>
                    <a:pt x="144" y="158"/>
                  </a:lnTo>
                  <a:lnTo>
                    <a:pt x="152" y="140"/>
                  </a:lnTo>
                  <a:lnTo>
                    <a:pt x="181" y="136"/>
                  </a:lnTo>
                  <a:close/>
                  <a:moveTo>
                    <a:pt x="772" y="527"/>
                  </a:moveTo>
                  <a:lnTo>
                    <a:pt x="757" y="543"/>
                  </a:lnTo>
                  <a:lnTo>
                    <a:pt x="763" y="570"/>
                  </a:lnTo>
                  <a:lnTo>
                    <a:pt x="758" y="590"/>
                  </a:lnTo>
                  <a:lnTo>
                    <a:pt x="772" y="594"/>
                  </a:lnTo>
                  <a:lnTo>
                    <a:pt x="784" y="611"/>
                  </a:lnTo>
                  <a:lnTo>
                    <a:pt x="803" y="611"/>
                  </a:lnTo>
                  <a:lnTo>
                    <a:pt x="811" y="633"/>
                  </a:lnTo>
                  <a:lnTo>
                    <a:pt x="801" y="667"/>
                  </a:lnTo>
                  <a:lnTo>
                    <a:pt x="777" y="667"/>
                  </a:lnTo>
                  <a:lnTo>
                    <a:pt x="779" y="695"/>
                  </a:lnTo>
                  <a:lnTo>
                    <a:pt x="769" y="696"/>
                  </a:lnTo>
                  <a:lnTo>
                    <a:pt x="760" y="708"/>
                  </a:lnTo>
                  <a:lnTo>
                    <a:pt x="745" y="710"/>
                  </a:lnTo>
                  <a:lnTo>
                    <a:pt x="743" y="720"/>
                  </a:lnTo>
                  <a:lnTo>
                    <a:pt x="728" y="720"/>
                  </a:lnTo>
                  <a:lnTo>
                    <a:pt x="722" y="753"/>
                  </a:lnTo>
                  <a:lnTo>
                    <a:pt x="717" y="761"/>
                  </a:lnTo>
                  <a:lnTo>
                    <a:pt x="692" y="758"/>
                  </a:lnTo>
                  <a:lnTo>
                    <a:pt x="658" y="734"/>
                  </a:lnTo>
                  <a:lnTo>
                    <a:pt x="641" y="731"/>
                  </a:lnTo>
                  <a:lnTo>
                    <a:pt x="646" y="724"/>
                  </a:lnTo>
                  <a:lnTo>
                    <a:pt x="639" y="727"/>
                  </a:lnTo>
                  <a:lnTo>
                    <a:pt x="617" y="702"/>
                  </a:lnTo>
                  <a:lnTo>
                    <a:pt x="615" y="693"/>
                  </a:lnTo>
                  <a:lnTo>
                    <a:pt x="603" y="693"/>
                  </a:lnTo>
                  <a:lnTo>
                    <a:pt x="598" y="681"/>
                  </a:lnTo>
                  <a:lnTo>
                    <a:pt x="600" y="667"/>
                  </a:lnTo>
                  <a:lnTo>
                    <a:pt x="612" y="664"/>
                  </a:lnTo>
                  <a:lnTo>
                    <a:pt x="608" y="650"/>
                  </a:lnTo>
                  <a:lnTo>
                    <a:pt x="617" y="642"/>
                  </a:lnTo>
                  <a:lnTo>
                    <a:pt x="608" y="640"/>
                  </a:lnTo>
                  <a:lnTo>
                    <a:pt x="610" y="631"/>
                  </a:lnTo>
                  <a:lnTo>
                    <a:pt x="596" y="621"/>
                  </a:lnTo>
                  <a:lnTo>
                    <a:pt x="610" y="602"/>
                  </a:lnTo>
                  <a:lnTo>
                    <a:pt x="603" y="594"/>
                  </a:lnTo>
                  <a:lnTo>
                    <a:pt x="591" y="606"/>
                  </a:lnTo>
                  <a:lnTo>
                    <a:pt x="581" y="602"/>
                  </a:lnTo>
                  <a:lnTo>
                    <a:pt x="577" y="621"/>
                  </a:lnTo>
                  <a:lnTo>
                    <a:pt x="559" y="620"/>
                  </a:lnTo>
                  <a:lnTo>
                    <a:pt x="555" y="635"/>
                  </a:lnTo>
                  <a:lnTo>
                    <a:pt x="533" y="633"/>
                  </a:lnTo>
                  <a:lnTo>
                    <a:pt x="513" y="664"/>
                  </a:lnTo>
                  <a:lnTo>
                    <a:pt x="495" y="645"/>
                  </a:lnTo>
                  <a:lnTo>
                    <a:pt x="489" y="672"/>
                  </a:lnTo>
                  <a:lnTo>
                    <a:pt x="472" y="669"/>
                  </a:lnTo>
                  <a:lnTo>
                    <a:pt x="441" y="647"/>
                  </a:lnTo>
                  <a:lnTo>
                    <a:pt x="437" y="626"/>
                  </a:lnTo>
                  <a:lnTo>
                    <a:pt x="446" y="642"/>
                  </a:lnTo>
                  <a:lnTo>
                    <a:pt x="432" y="606"/>
                  </a:lnTo>
                  <a:lnTo>
                    <a:pt x="408" y="590"/>
                  </a:lnTo>
                  <a:lnTo>
                    <a:pt x="396" y="558"/>
                  </a:lnTo>
                  <a:lnTo>
                    <a:pt x="379" y="539"/>
                  </a:lnTo>
                  <a:lnTo>
                    <a:pt x="352" y="527"/>
                  </a:lnTo>
                  <a:lnTo>
                    <a:pt x="320" y="526"/>
                  </a:lnTo>
                  <a:lnTo>
                    <a:pt x="308" y="520"/>
                  </a:lnTo>
                  <a:lnTo>
                    <a:pt x="285" y="524"/>
                  </a:lnTo>
                  <a:lnTo>
                    <a:pt x="272" y="509"/>
                  </a:lnTo>
                  <a:lnTo>
                    <a:pt x="263" y="483"/>
                  </a:lnTo>
                  <a:lnTo>
                    <a:pt x="248" y="464"/>
                  </a:lnTo>
                  <a:lnTo>
                    <a:pt x="265" y="456"/>
                  </a:lnTo>
                  <a:lnTo>
                    <a:pt x="279" y="461"/>
                  </a:lnTo>
                  <a:lnTo>
                    <a:pt x="291" y="456"/>
                  </a:lnTo>
                  <a:lnTo>
                    <a:pt x="292" y="447"/>
                  </a:lnTo>
                  <a:lnTo>
                    <a:pt x="285" y="447"/>
                  </a:lnTo>
                  <a:lnTo>
                    <a:pt x="291" y="445"/>
                  </a:lnTo>
                  <a:lnTo>
                    <a:pt x="277" y="416"/>
                  </a:lnTo>
                  <a:lnTo>
                    <a:pt x="258" y="421"/>
                  </a:lnTo>
                  <a:lnTo>
                    <a:pt x="246" y="396"/>
                  </a:lnTo>
                  <a:lnTo>
                    <a:pt x="255" y="362"/>
                  </a:lnTo>
                  <a:lnTo>
                    <a:pt x="272" y="358"/>
                  </a:lnTo>
                  <a:lnTo>
                    <a:pt x="289" y="334"/>
                  </a:lnTo>
                  <a:lnTo>
                    <a:pt x="262" y="355"/>
                  </a:lnTo>
                  <a:lnTo>
                    <a:pt x="255" y="356"/>
                  </a:lnTo>
                  <a:lnTo>
                    <a:pt x="251" y="345"/>
                  </a:lnTo>
                  <a:lnTo>
                    <a:pt x="239" y="350"/>
                  </a:lnTo>
                  <a:lnTo>
                    <a:pt x="231" y="345"/>
                  </a:lnTo>
                  <a:lnTo>
                    <a:pt x="221" y="346"/>
                  </a:lnTo>
                  <a:lnTo>
                    <a:pt x="214" y="355"/>
                  </a:lnTo>
                  <a:lnTo>
                    <a:pt x="202" y="350"/>
                  </a:lnTo>
                  <a:lnTo>
                    <a:pt x="193" y="334"/>
                  </a:lnTo>
                  <a:lnTo>
                    <a:pt x="197" y="346"/>
                  </a:lnTo>
                  <a:lnTo>
                    <a:pt x="188" y="327"/>
                  </a:lnTo>
                  <a:lnTo>
                    <a:pt x="195" y="346"/>
                  </a:lnTo>
                  <a:lnTo>
                    <a:pt x="186" y="339"/>
                  </a:lnTo>
                  <a:lnTo>
                    <a:pt x="186" y="329"/>
                  </a:lnTo>
                  <a:lnTo>
                    <a:pt x="195" y="314"/>
                  </a:lnTo>
                  <a:lnTo>
                    <a:pt x="202" y="321"/>
                  </a:lnTo>
                  <a:lnTo>
                    <a:pt x="214" y="316"/>
                  </a:lnTo>
                  <a:lnTo>
                    <a:pt x="210" y="309"/>
                  </a:lnTo>
                  <a:lnTo>
                    <a:pt x="195" y="309"/>
                  </a:lnTo>
                  <a:lnTo>
                    <a:pt x="204" y="297"/>
                  </a:lnTo>
                  <a:lnTo>
                    <a:pt x="207" y="297"/>
                  </a:lnTo>
                  <a:lnTo>
                    <a:pt x="212" y="295"/>
                  </a:lnTo>
                  <a:lnTo>
                    <a:pt x="251" y="290"/>
                  </a:lnTo>
                  <a:lnTo>
                    <a:pt x="268" y="292"/>
                  </a:lnTo>
                  <a:lnTo>
                    <a:pt x="287" y="271"/>
                  </a:lnTo>
                  <a:lnTo>
                    <a:pt x="299" y="269"/>
                  </a:lnTo>
                  <a:lnTo>
                    <a:pt x="303" y="257"/>
                  </a:lnTo>
                  <a:lnTo>
                    <a:pt x="294" y="242"/>
                  </a:lnTo>
                  <a:lnTo>
                    <a:pt x="277" y="268"/>
                  </a:lnTo>
                  <a:lnTo>
                    <a:pt x="248" y="264"/>
                  </a:lnTo>
                  <a:lnTo>
                    <a:pt x="248" y="252"/>
                  </a:lnTo>
                  <a:lnTo>
                    <a:pt x="265" y="239"/>
                  </a:lnTo>
                  <a:lnTo>
                    <a:pt x="267" y="230"/>
                  </a:lnTo>
                  <a:lnTo>
                    <a:pt x="265" y="225"/>
                  </a:lnTo>
                  <a:lnTo>
                    <a:pt x="253" y="232"/>
                  </a:lnTo>
                  <a:lnTo>
                    <a:pt x="244" y="228"/>
                  </a:lnTo>
                  <a:lnTo>
                    <a:pt x="265" y="225"/>
                  </a:lnTo>
                  <a:lnTo>
                    <a:pt x="270" y="211"/>
                  </a:lnTo>
                  <a:lnTo>
                    <a:pt x="251" y="208"/>
                  </a:lnTo>
                  <a:lnTo>
                    <a:pt x="258" y="199"/>
                  </a:lnTo>
                  <a:lnTo>
                    <a:pt x="253" y="186"/>
                  </a:lnTo>
                  <a:lnTo>
                    <a:pt x="236" y="170"/>
                  </a:lnTo>
                  <a:lnTo>
                    <a:pt x="236" y="160"/>
                  </a:lnTo>
                  <a:lnTo>
                    <a:pt x="226" y="153"/>
                  </a:lnTo>
                  <a:lnTo>
                    <a:pt x="227" y="167"/>
                  </a:lnTo>
                  <a:lnTo>
                    <a:pt x="224" y="174"/>
                  </a:lnTo>
                  <a:lnTo>
                    <a:pt x="214" y="174"/>
                  </a:lnTo>
                  <a:lnTo>
                    <a:pt x="210" y="187"/>
                  </a:lnTo>
                  <a:lnTo>
                    <a:pt x="181" y="198"/>
                  </a:lnTo>
                  <a:lnTo>
                    <a:pt x="178" y="194"/>
                  </a:lnTo>
                  <a:lnTo>
                    <a:pt x="205" y="184"/>
                  </a:lnTo>
                  <a:lnTo>
                    <a:pt x="214" y="174"/>
                  </a:lnTo>
                  <a:lnTo>
                    <a:pt x="224" y="169"/>
                  </a:lnTo>
                  <a:lnTo>
                    <a:pt x="221" y="129"/>
                  </a:lnTo>
                  <a:lnTo>
                    <a:pt x="198" y="97"/>
                  </a:lnTo>
                  <a:lnTo>
                    <a:pt x="198" y="78"/>
                  </a:lnTo>
                  <a:lnTo>
                    <a:pt x="173" y="78"/>
                  </a:lnTo>
                  <a:lnTo>
                    <a:pt x="149" y="93"/>
                  </a:lnTo>
                  <a:lnTo>
                    <a:pt x="130" y="78"/>
                  </a:lnTo>
                  <a:lnTo>
                    <a:pt x="118" y="95"/>
                  </a:lnTo>
                  <a:lnTo>
                    <a:pt x="116" y="121"/>
                  </a:lnTo>
                  <a:lnTo>
                    <a:pt x="118" y="140"/>
                  </a:lnTo>
                  <a:lnTo>
                    <a:pt x="115" y="138"/>
                  </a:lnTo>
                  <a:lnTo>
                    <a:pt x="113" y="133"/>
                  </a:lnTo>
                  <a:lnTo>
                    <a:pt x="115" y="126"/>
                  </a:lnTo>
                  <a:lnTo>
                    <a:pt x="116" y="92"/>
                  </a:lnTo>
                  <a:lnTo>
                    <a:pt x="118" y="75"/>
                  </a:lnTo>
                  <a:lnTo>
                    <a:pt x="120" y="64"/>
                  </a:lnTo>
                  <a:lnTo>
                    <a:pt x="128" y="42"/>
                  </a:lnTo>
                  <a:lnTo>
                    <a:pt x="144" y="8"/>
                  </a:lnTo>
                  <a:lnTo>
                    <a:pt x="149" y="0"/>
                  </a:lnTo>
                  <a:lnTo>
                    <a:pt x="164" y="5"/>
                  </a:lnTo>
                  <a:lnTo>
                    <a:pt x="147" y="5"/>
                  </a:lnTo>
                  <a:lnTo>
                    <a:pt x="157" y="17"/>
                  </a:lnTo>
                  <a:lnTo>
                    <a:pt x="142" y="27"/>
                  </a:lnTo>
                  <a:lnTo>
                    <a:pt x="135" y="39"/>
                  </a:lnTo>
                  <a:lnTo>
                    <a:pt x="139" y="68"/>
                  </a:lnTo>
                  <a:lnTo>
                    <a:pt x="152" y="80"/>
                  </a:lnTo>
                  <a:lnTo>
                    <a:pt x="168" y="82"/>
                  </a:lnTo>
                  <a:lnTo>
                    <a:pt x="173" y="78"/>
                  </a:lnTo>
                  <a:lnTo>
                    <a:pt x="174" y="78"/>
                  </a:lnTo>
                  <a:lnTo>
                    <a:pt x="198" y="76"/>
                  </a:lnTo>
                  <a:lnTo>
                    <a:pt x="207" y="73"/>
                  </a:lnTo>
                  <a:lnTo>
                    <a:pt x="207" y="66"/>
                  </a:lnTo>
                  <a:lnTo>
                    <a:pt x="231" y="75"/>
                  </a:lnTo>
                  <a:lnTo>
                    <a:pt x="256" y="70"/>
                  </a:lnTo>
                  <a:lnTo>
                    <a:pt x="287" y="71"/>
                  </a:lnTo>
                  <a:lnTo>
                    <a:pt x="313" y="85"/>
                  </a:lnTo>
                  <a:lnTo>
                    <a:pt x="337" y="85"/>
                  </a:lnTo>
                  <a:lnTo>
                    <a:pt x="362" y="95"/>
                  </a:lnTo>
                  <a:lnTo>
                    <a:pt x="364" y="114"/>
                  </a:lnTo>
                  <a:lnTo>
                    <a:pt x="376" y="117"/>
                  </a:lnTo>
                  <a:lnTo>
                    <a:pt x="390" y="119"/>
                  </a:lnTo>
                  <a:lnTo>
                    <a:pt x="407" y="100"/>
                  </a:lnTo>
                  <a:lnTo>
                    <a:pt x="413" y="124"/>
                  </a:lnTo>
                  <a:lnTo>
                    <a:pt x="420" y="109"/>
                  </a:lnTo>
                  <a:lnTo>
                    <a:pt x="429" y="109"/>
                  </a:lnTo>
                  <a:lnTo>
                    <a:pt x="460" y="85"/>
                  </a:lnTo>
                  <a:lnTo>
                    <a:pt x="453" y="97"/>
                  </a:lnTo>
                  <a:lnTo>
                    <a:pt x="456" y="105"/>
                  </a:lnTo>
                  <a:lnTo>
                    <a:pt x="461" y="105"/>
                  </a:lnTo>
                  <a:lnTo>
                    <a:pt x="468" y="109"/>
                  </a:lnTo>
                  <a:lnTo>
                    <a:pt x="501" y="121"/>
                  </a:lnTo>
                  <a:lnTo>
                    <a:pt x="504" y="121"/>
                  </a:lnTo>
                  <a:lnTo>
                    <a:pt x="519" y="140"/>
                  </a:lnTo>
                  <a:lnTo>
                    <a:pt x="526" y="140"/>
                  </a:lnTo>
                  <a:lnTo>
                    <a:pt x="531" y="131"/>
                  </a:lnTo>
                  <a:lnTo>
                    <a:pt x="535" y="136"/>
                  </a:lnTo>
                  <a:lnTo>
                    <a:pt x="535" y="121"/>
                  </a:lnTo>
                  <a:lnTo>
                    <a:pt x="547" y="128"/>
                  </a:lnTo>
                  <a:lnTo>
                    <a:pt x="555" y="155"/>
                  </a:lnTo>
                  <a:lnTo>
                    <a:pt x="567" y="169"/>
                  </a:lnTo>
                  <a:lnTo>
                    <a:pt x="567" y="177"/>
                  </a:lnTo>
                  <a:lnTo>
                    <a:pt x="565" y="167"/>
                  </a:lnTo>
                  <a:lnTo>
                    <a:pt x="557" y="172"/>
                  </a:lnTo>
                  <a:lnTo>
                    <a:pt x="553" y="163"/>
                  </a:lnTo>
                  <a:lnTo>
                    <a:pt x="552" y="172"/>
                  </a:lnTo>
                  <a:lnTo>
                    <a:pt x="543" y="175"/>
                  </a:lnTo>
                  <a:lnTo>
                    <a:pt x="540" y="196"/>
                  </a:lnTo>
                  <a:lnTo>
                    <a:pt x="535" y="194"/>
                  </a:lnTo>
                  <a:lnTo>
                    <a:pt x="507" y="215"/>
                  </a:lnTo>
                  <a:lnTo>
                    <a:pt x="509" y="218"/>
                  </a:lnTo>
                  <a:lnTo>
                    <a:pt x="499" y="218"/>
                  </a:lnTo>
                  <a:lnTo>
                    <a:pt x="499" y="225"/>
                  </a:lnTo>
                  <a:lnTo>
                    <a:pt x="483" y="239"/>
                  </a:lnTo>
                  <a:lnTo>
                    <a:pt x="483" y="244"/>
                  </a:lnTo>
                  <a:lnTo>
                    <a:pt x="463" y="247"/>
                  </a:lnTo>
                  <a:lnTo>
                    <a:pt x="461" y="239"/>
                  </a:lnTo>
                  <a:lnTo>
                    <a:pt x="451" y="249"/>
                  </a:lnTo>
                  <a:lnTo>
                    <a:pt x="439" y="249"/>
                  </a:lnTo>
                  <a:lnTo>
                    <a:pt x="448" y="252"/>
                  </a:lnTo>
                  <a:lnTo>
                    <a:pt x="466" y="249"/>
                  </a:lnTo>
                  <a:lnTo>
                    <a:pt x="482" y="257"/>
                  </a:lnTo>
                  <a:lnTo>
                    <a:pt x="480" y="245"/>
                  </a:lnTo>
                  <a:lnTo>
                    <a:pt x="485" y="245"/>
                  </a:lnTo>
                  <a:lnTo>
                    <a:pt x="485" y="240"/>
                  </a:lnTo>
                  <a:lnTo>
                    <a:pt x="490" y="242"/>
                  </a:lnTo>
                  <a:lnTo>
                    <a:pt x="497" y="228"/>
                  </a:lnTo>
                  <a:lnTo>
                    <a:pt x="518" y="213"/>
                  </a:lnTo>
                  <a:lnTo>
                    <a:pt x="542" y="198"/>
                  </a:lnTo>
                  <a:lnTo>
                    <a:pt x="545" y="175"/>
                  </a:lnTo>
                  <a:lnTo>
                    <a:pt x="559" y="175"/>
                  </a:lnTo>
                  <a:lnTo>
                    <a:pt x="562" y="181"/>
                  </a:lnTo>
                  <a:lnTo>
                    <a:pt x="567" y="177"/>
                  </a:lnTo>
                  <a:lnTo>
                    <a:pt x="562" y="182"/>
                  </a:lnTo>
                  <a:lnTo>
                    <a:pt x="567" y="184"/>
                  </a:lnTo>
                  <a:lnTo>
                    <a:pt x="565" y="210"/>
                  </a:lnTo>
                  <a:lnTo>
                    <a:pt x="565" y="230"/>
                  </a:lnTo>
                  <a:lnTo>
                    <a:pt x="559" y="244"/>
                  </a:lnTo>
                  <a:lnTo>
                    <a:pt x="542" y="257"/>
                  </a:lnTo>
                  <a:lnTo>
                    <a:pt x="516" y="264"/>
                  </a:lnTo>
                  <a:lnTo>
                    <a:pt x="524" y="278"/>
                  </a:lnTo>
                  <a:lnTo>
                    <a:pt x="538" y="271"/>
                  </a:lnTo>
                  <a:lnTo>
                    <a:pt x="557" y="268"/>
                  </a:lnTo>
                  <a:lnTo>
                    <a:pt x="589" y="261"/>
                  </a:lnTo>
                  <a:lnTo>
                    <a:pt x="610" y="273"/>
                  </a:lnTo>
                  <a:lnTo>
                    <a:pt x="603" y="283"/>
                  </a:lnTo>
                  <a:lnTo>
                    <a:pt x="608" y="304"/>
                  </a:lnTo>
                  <a:lnTo>
                    <a:pt x="601" y="305"/>
                  </a:lnTo>
                  <a:lnTo>
                    <a:pt x="598" y="312"/>
                  </a:lnTo>
                  <a:lnTo>
                    <a:pt x="579" y="312"/>
                  </a:lnTo>
                  <a:lnTo>
                    <a:pt x="598" y="316"/>
                  </a:lnTo>
                  <a:lnTo>
                    <a:pt x="593" y="338"/>
                  </a:lnTo>
                  <a:lnTo>
                    <a:pt x="605" y="329"/>
                  </a:lnTo>
                  <a:lnTo>
                    <a:pt x="605" y="316"/>
                  </a:lnTo>
                  <a:lnTo>
                    <a:pt x="617" y="292"/>
                  </a:lnTo>
                  <a:lnTo>
                    <a:pt x="642" y="283"/>
                  </a:lnTo>
                  <a:lnTo>
                    <a:pt x="659" y="286"/>
                  </a:lnTo>
                  <a:lnTo>
                    <a:pt x="683" y="302"/>
                  </a:lnTo>
                  <a:lnTo>
                    <a:pt x="714" y="314"/>
                  </a:lnTo>
                  <a:lnTo>
                    <a:pt x="743" y="339"/>
                  </a:lnTo>
                  <a:lnTo>
                    <a:pt x="765" y="336"/>
                  </a:lnTo>
                  <a:lnTo>
                    <a:pt x="786" y="316"/>
                  </a:lnTo>
                  <a:lnTo>
                    <a:pt x="801" y="305"/>
                  </a:lnTo>
                  <a:lnTo>
                    <a:pt x="825" y="305"/>
                  </a:lnTo>
                  <a:lnTo>
                    <a:pt x="815" y="307"/>
                  </a:lnTo>
                  <a:lnTo>
                    <a:pt x="827" y="310"/>
                  </a:lnTo>
                  <a:lnTo>
                    <a:pt x="847" y="298"/>
                  </a:lnTo>
                  <a:lnTo>
                    <a:pt x="852" y="300"/>
                  </a:lnTo>
                  <a:lnTo>
                    <a:pt x="851" y="309"/>
                  </a:lnTo>
                  <a:lnTo>
                    <a:pt x="835" y="317"/>
                  </a:lnTo>
                  <a:lnTo>
                    <a:pt x="839" y="321"/>
                  </a:lnTo>
                  <a:lnTo>
                    <a:pt x="839" y="333"/>
                  </a:lnTo>
                  <a:lnTo>
                    <a:pt x="842" y="350"/>
                  </a:lnTo>
                  <a:lnTo>
                    <a:pt x="844" y="387"/>
                  </a:lnTo>
                  <a:lnTo>
                    <a:pt x="839" y="389"/>
                  </a:lnTo>
                  <a:lnTo>
                    <a:pt x="808" y="413"/>
                  </a:lnTo>
                  <a:lnTo>
                    <a:pt x="787" y="437"/>
                  </a:lnTo>
                  <a:lnTo>
                    <a:pt x="774" y="435"/>
                  </a:lnTo>
                  <a:lnTo>
                    <a:pt x="770" y="428"/>
                  </a:lnTo>
                  <a:lnTo>
                    <a:pt x="757" y="452"/>
                  </a:lnTo>
                  <a:lnTo>
                    <a:pt x="767" y="478"/>
                  </a:lnTo>
                  <a:lnTo>
                    <a:pt x="786" y="479"/>
                  </a:lnTo>
                  <a:lnTo>
                    <a:pt x="791" y="486"/>
                  </a:lnTo>
                  <a:lnTo>
                    <a:pt x="792" y="493"/>
                  </a:lnTo>
                  <a:lnTo>
                    <a:pt x="784" y="497"/>
                  </a:lnTo>
                  <a:lnTo>
                    <a:pt x="787" y="514"/>
                  </a:lnTo>
                  <a:lnTo>
                    <a:pt x="775" y="522"/>
                  </a:lnTo>
                  <a:lnTo>
                    <a:pt x="760" y="522"/>
                  </a:lnTo>
                  <a:lnTo>
                    <a:pt x="772" y="527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33" name="Freeform 56">
              <a:extLst>
                <a:ext uri="{FF2B5EF4-FFF2-40B4-BE49-F238E27FC236}">
                  <a16:creationId xmlns:a16="http://schemas.microsoft.com/office/drawing/2014/main" id="{2D8564D4-B2EB-4C85-94A3-F6607524A5BC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662488" y="1919288"/>
              <a:ext cx="214312" cy="425450"/>
            </a:xfrm>
            <a:custGeom>
              <a:avLst/>
              <a:gdLst>
                <a:gd name="T0" fmla="*/ 5 w 135"/>
                <a:gd name="T1" fmla="*/ 169 h 268"/>
                <a:gd name="T2" fmla="*/ 19 w 135"/>
                <a:gd name="T3" fmla="*/ 178 h 268"/>
                <a:gd name="T4" fmla="*/ 31 w 135"/>
                <a:gd name="T5" fmla="*/ 176 h 268"/>
                <a:gd name="T6" fmla="*/ 29 w 135"/>
                <a:gd name="T7" fmla="*/ 190 h 268"/>
                <a:gd name="T8" fmla="*/ 38 w 135"/>
                <a:gd name="T9" fmla="*/ 183 h 268"/>
                <a:gd name="T10" fmla="*/ 46 w 135"/>
                <a:gd name="T11" fmla="*/ 193 h 268"/>
                <a:gd name="T12" fmla="*/ 58 w 135"/>
                <a:gd name="T13" fmla="*/ 190 h 268"/>
                <a:gd name="T14" fmla="*/ 69 w 135"/>
                <a:gd name="T15" fmla="*/ 198 h 268"/>
                <a:gd name="T16" fmla="*/ 92 w 135"/>
                <a:gd name="T17" fmla="*/ 200 h 268"/>
                <a:gd name="T18" fmla="*/ 101 w 135"/>
                <a:gd name="T19" fmla="*/ 214 h 268"/>
                <a:gd name="T20" fmla="*/ 115 w 135"/>
                <a:gd name="T21" fmla="*/ 214 h 268"/>
                <a:gd name="T22" fmla="*/ 123 w 135"/>
                <a:gd name="T23" fmla="*/ 205 h 268"/>
                <a:gd name="T24" fmla="*/ 133 w 135"/>
                <a:gd name="T25" fmla="*/ 217 h 268"/>
                <a:gd name="T26" fmla="*/ 123 w 135"/>
                <a:gd name="T27" fmla="*/ 221 h 268"/>
                <a:gd name="T28" fmla="*/ 135 w 135"/>
                <a:gd name="T29" fmla="*/ 231 h 268"/>
                <a:gd name="T30" fmla="*/ 127 w 135"/>
                <a:gd name="T31" fmla="*/ 236 h 268"/>
                <a:gd name="T32" fmla="*/ 132 w 135"/>
                <a:gd name="T33" fmla="*/ 253 h 268"/>
                <a:gd name="T34" fmla="*/ 115 w 135"/>
                <a:gd name="T35" fmla="*/ 268 h 268"/>
                <a:gd name="T36" fmla="*/ 101 w 135"/>
                <a:gd name="T37" fmla="*/ 255 h 268"/>
                <a:gd name="T38" fmla="*/ 101 w 135"/>
                <a:gd name="T39" fmla="*/ 263 h 268"/>
                <a:gd name="T40" fmla="*/ 89 w 135"/>
                <a:gd name="T41" fmla="*/ 263 h 268"/>
                <a:gd name="T42" fmla="*/ 75 w 135"/>
                <a:gd name="T43" fmla="*/ 250 h 268"/>
                <a:gd name="T44" fmla="*/ 65 w 135"/>
                <a:gd name="T45" fmla="*/ 256 h 268"/>
                <a:gd name="T46" fmla="*/ 58 w 135"/>
                <a:gd name="T47" fmla="*/ 236 h 268"/>
                <a:gd name="T48" fmla="*/ 48 w 135"/>
                <a:gd name="T49" fmla="*/ 231 h 268"/>
                <a:gd name="T50" fmla="*/ 36 w 135"/>
                <a:gd name="T51" fmla="*/ 197 h 268"/>
                <a:gd name="T52" fmla="*/ 5 w 135"/>
                <a:gd name="T53" fmla="*/ 181 h 268"/>
                <a:gd name="T54" fmla="*/ 0 w 135"/>
                <a:gd name="T55" fmla="*/ 169 h 268"/>
                <a:gd name="T56" fmla="*/ 5 w 135"/>
                <a:gd name="T57" fmla="*/ 169 h 268"/>
                <a:gd name="T58" fmla="*/ 7 w 135"/>
                <a:gd name="T59" fmla="*/ 60 h 268"/>
                <a:gd name="T60" fmla="*/ 28 w 135"/>
                <a:gd name="T61" fmla="*/ 31 h 268"/>
                <a:gd name="T62" fmla="*/ 14 w 135"/>
                <a:gd name="T63" fmla="*/ 0 h 268"/>
                <a:gd name="T64" fmla="*/ 33 w 135"/>
                <a:gd name="T65" fmla="*/ 5 h 268"/>
                <a:gd name="T66" fmla="*/ 48 w 135"/>
                <a:gd name="T67" fmla="*/ 2 h 268"/>
                <a:gd name="T68" fmla="*/ 40 w 135"/>
                <a:gd name="T69" fmla="*/ 14 h 268"/>
                <a:gd name="T70" fmla="*/ 46 w 135"/>
                <a:gd name="T71" fmla="*/ 22 h 268"/>
                <a:gd name="T72" fmla="*/ 48 w 135"/>
                <a:gd name="T73" fmla="*/ 41 h 268"/>
                <a:gd name="T74" fmla="*/ 34 w 135"/>
                <a:gd name="T75" fmla="*/ 55 h 268"/>
                <a:gd name="T76" fmla="*/ 7 w 135"/>
                <a:gd name="T77" fmla="*/ 60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35" h="268">
                  <a:moveTo>
                    <a:pt x="5" y="169"/>
                  </a:moveTo>
                  <a:lnTo>
                    <a:pt x="19" y="178"/>
                  </a:lnTo>
                  <a:lnTo>
                    <a:pt x="31" y="176"/>
                  </a:lnTo>
                  <a:lnTo>
                    <a:pt x="29" y="190"/>
                  </a:lnTo>
                  <a:lnTo>
                    <a:pt x="38" y="183"/>
                  </a:lnTo>
                  <a:lnTo>
                    <a:pt x="46" y="193"/>
                  </a:lnTo>
                  <a:lnTo>
                    <a:pt x="58" y="190"/>
                  </a:lnTo>
                  <a:lnTo>
                    <a:pt x="69" y="198"/>
                  </a:lnTo>
                  <a:lnTo>
                    <a:pt x="92" y="200"/>
                  </a:lnTo>
                  <a:lnTo>
                    <a:pt x="101" y="214"/>
                  </a:lnTo>
                  <a:lnTo>
                    <a:pt x="115" y="214"/>
                  </a:lnTo>
                  <a:lnTo>
                    <a:pt x="123" y="205"/>
                  </a:lnTo>
                  <a:lnTo>
                    <a:pt x="133" y="217"/>
                  </a:lnTo>
                  <a:lnTo>
                    <a:pt x="123" y="221"/>
                  </a:lnTo>
                  <a:lnTo>
                    <a:pt x="135" y="231"/>
                  </a:lnTo>
                  <a:lnTo>
                    <a:pt x="127" y="236"/>
                  </a:lnTo>
                  <a:lnTo>
                    <a:pt x="132" y="253"/>
                  </a:lnTo>
                  <a:lnTo>
                    <a:pt x="115" y="268"/>
                  </a:lnTo>
                  <a:lnTo>
                    <a:pt x="101" y="255"/>
                  </a:lnTo>
                  <a:lnTo>
                    <a:pt x="101" y="263"/>
                  </a:lnTo>
                  <a:lnTo>
                    <a:pt x="89" y="263"/>
                  </a:lnTo>
                  <a:lnTo>
                    <a:pt x="75" y="250"/>
                  </a:lnTo>
                  <a:lnTo>
                    <a:pt x="65" y="256"/>
                  </a:lnTo>
                  <a:lnTo>
                    <a:pt x="58" y="236"/>
                  </a:lnTo>
                  <a:lnTo>
                    <a:pt x="48" y="231"/>
                  </a:lnTo>
                  <a:lnTo>
                    <a:pt x="36" y="197"/>
                  </a:lnTo>
                  <a:lnTo>
                    <a:pt x="5" y="181"/>
                  </a:lnTo>
                  <a:lnTo>
                    <a:pt x="0" y="169"/>
                  </a:lnTo>
                  <a:lnTo>
                    <a:pt x="5" y="169"/>
                  </a:lnTo>
                  <a:close/>
                  <a:moveTo>
                    <a:pt x="7" y="60"/>
                  </a:moveTo>
                  <a:lnTo>
                    <a:pt x="28" y="31"/>
                  </a:lnTo>
                  <a:lnTo>
                    <a:pt x="14" y="0"/>
                  </a:lnTo>
                  <a:lnTo>
                    <a:pt x="33" y="5"/>
                  </a:lnTo>
                  <a:lnTo>
                    <a:pt x="48" y="2"/>
                  </a:lnTo>
                  <a:lnTo>
                    <a:pt x="40" y="14"/>
                  </a:lnTo>
                  <a:lnTo>
                    <a:pt x="46" y="22"/>
                  </a:lnTo>
                  <a:lnTo>
                    <a:pt x="48" y="41"/>
                  </a:lnTo>
                  <a:lnTo>
                    <a:pt x="34" y="55"/>
                  </a:lnTo>
                  <a:lnTo>
                    <a:pt x="7" y="6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34" name="Freeform 57">
              <a:extLst>
                <a:ext uri="{FF2B5EF4-FFF2-40B4-BE49-F238E27FC236}">
                  <a16:creationId xmlns:a16="http://schemas.microsoft.com/office/drawing/2014/main" id="{AF1AB0B9-D954-482E-9C02-FA287FE648D3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641850" y="1666875"/>
              <a:ext cx="804862" cy="407988"/>
            </a:xfrm>
            <a:custGeom>
              <a:avLst/>
              <a:gdLst>
                <a:gd name="T0" fmla="*/ 502 w 507"/>
                <a:gd name="T1" fmla="*/ 240 h 257"/>
                <a:gd name="T2" fmla="*/ 483 w 507"/>
                <a:gd name="T3" fmla="*/ 257 h 257"/>
                <a:gd name="T4" fmla="*/ 467 w 507"/>
                <a:gd name="T5" fmla="*/ 257 h 257"/>
                <a:gd name="T6" fmla="*/ 449 w 507"/>
                <a:gd name="T7" fmla="*/ 243 h 257"/>
                <a:gd name="T8" fmla="*/ 433 w 507"/>
                <a:gd name="T9" fmla="*/ 226 h 257"/>
                <a:gd name="T10" fmla="*/ 414 w 507"/>
                <a:gd name="T11" fmla="*/ 248 h 257"/>
                <a:gd name="T12" fmla="*/ 404 w 507"/>
                <a:gd name="T13" fmla="*/ 243 h 257"/>
                <a:gd name="T14" fmla="*/ 394 w 507"/>
                <a:gd name="T15" fmla="*/ 248 h 257"/>
                <a:gd name="T16" fmla="*/ 399 w 507"/>
                <a:gd name="T17" fmla="*/ 240 h 257"/>
                <a:gd name="T18" fmla="*/ 394 w 507"/>
                <a:gd name="T19" fmla="*/ 229 h 257"/>
                <a:gd name="T20" fmla="*/ 382 w 507"/>
                <a:gd name="T21" fmla="*/ 243 h 257"/>
                <a:gd name="T22" fmla="*/ 367 w 507"/>
                <a:gd name="T23" fmla="*/ 224 h 257"/>
                <a:gd name="T24" fmla="*/ 367 w 507"/>
                <a:gd name="T25" fmla="*/ 214 h 257"/>
                <a:gd name="T26" fmla="*/ 356 w 507"/>
                <a:gd name="T27" fmla="*/ 207 h 257"/>
                <a:gd name="T28" fmla="*/ 358 w 507"/>
                <a:gd name="T29" fmla="*/ 192 h 257"/>
                <a:gd name="T30" fmla="*/ 370 w 507"/>
                <a:gd name="T31" fmla="*/ 197 h 257"/>
                <a:gd name="T32" fmla="*/ 372 w 507"/>
                <a:gd name="T33" fmla="*/ 190 h 257"/>
                <a:gd name="T34" fmla="*/ 399 w 507"/>
                <a:gd name="T35" fmla="*/ 192 h 257"/>
                <a:gd name="T36" fmla="*/ 384 w 507"/>
                <a:gd name="T37" fmla="*/ 190 h 257"/>
                <a:gd name="T38" fmla="*/ 350 w 507"/>
                <a:gd name="T39" fmla="*/ 181 h 257"/>
                <a:gd name="T40" fmla="*/ 356 w 507"/>
                <a:gd name="T41" fmla="*/ 154 h 257"/>
                <a:gd name="T42" fmla="*/ 374 w 507"/>
                <a:gd name="T43" fmla="*/ 173 h 257"/>
                <a:gd name="T44" fmla="*/ 394 w 507"/>
                <a:gd name="T45" fmla="*/ 142 h 257"/>
                <a:gd name="T46" fmla="*/ 416 w 507"/>
                <a:gd name="T47" fmla="*/ 144 h 257"/>
                <a:gd name="T48" fmla="*/ 420 w 507"/>
                <a:gd name="T49" fmla="*/ 129 h 257"/>
                <a:gd name="T50" fmla="*/ 438 w 507"/>
                <a:gd name="T51" fmla="*/ 130 h 257"/>
                <a:gd name="T52" fmla="*/ 442 w 507"/>
                <a:gd name="T53" fmla="*/ 111 h 257"/>
                <a:gd name="T54" fmla="*/ 452 w 507"/>
                <a:gd name="T55" fmla="*/ 115 h 257"/>
                <a:gd name="T56" fmla="*/ 464 w 507"/>
                <a:gd name="T57" fmla="*/ 103 h 257"/>
                <a:gd name="T58" fmla="*/ 471 w 507"/>
                <a:gd name="T59" fmla="*/ 111 h 257"/>
                <a:gd name="T60" fmla="*/ 457 w 507"/>
                <a:gd name="T61" fmla="*/ 130 h 257"/>
                <a:gd name="T62" fmla="*/ 471 w 507"/>
                <a:gd name="T63" fmla="*/ 140 h 257"/>
                <a:gd name="T64" fmla="*/ 469 w 507"/>
                <a:gd name="T65" fmla="*/ 149 h 257"/>
                <a:gd name="T66" fmla="*/ 478 w 507"/>
                <a:gd name="T67" fmla="*/ 151 h 257"/>
                <a:gd name="T68" fmla="*/ 469 w 507"/>
                <a:gd name="T69" fmla="*/ 159 h 257"/>
                <a:gd name="T70" fmla="*/ 473 w 507"/>
                <a:gd name="T71" fmla="*/ 173 h 257"/>
                <a:gd name="T72" fmla="*/ 461 w 507"/>
                <a:gd name="T73" fmla="*/ 176 h 257"/>
                <a:gd name="T74" fmla="*/ 459 w 507"/>
                <a:gd name="T75" fmla="*/ 190 h 257"/>
                <a:gd name="T76" fmla="*/ 464 w 507"/>
                <a:gd name="T77" fmla="*/ 202 h 257"/>
                <a:gd name="T78" fmla="*/ 476 w 507"/>
                <a:gd name="T79" fmla="*/ 202 h 257"/>
                <a:gd name="T80" fmla="*/ 478 w 507"/>
                <a:gd name="T81" fmla="*/ 211 h 257"/>
                <a:gd name="T82" fmla="*/ 500 w 507"/>
                <a:gd name="T83" fmla="*/ 236 h 257"/>
                <a:gd name="T84" fmla="*/ 507 w 507"/>
                <a:gd name="T85" fmla="*/ 233 h 257"/>
                <a:gd name="T86" fmla="*/ 502 w 507"/>
                <a:gd name="T87" fmla="*/ 240 h 257"/>
                <a:gd name="T88" fmla="*/ 12 w 507"/>
                <a:gd name="T89" fmla="*/ 4 h 257"/>
                <a:gd name="T90" fmla="*/ 0 w 507"/>
                <a:gd name="T91" fmla="*/ 9 h 257"/>
                <a:gd name="T92" fmla="*/ 5 w 507"/>
                <a:gd name="T93" fmla="*/ 0 h 257"/>
                <a:gd name="T94" fmla="*/ 12 w 507"/>
                <a:gd name="T95" fmla="*/ 4 h 257"/>
                <a:gd name="T96" fmla="*/ 27 w 507"/>
                <a:gd name="T97" fmla="*/ 19 h 257"/>
                <a:gd name="T98" fmla="*/ 22 w 507"/>
                <a:gd name="T99" fmla="*/ 21 h 257"/>
                <a:gd name="T100" fmla="*/ 20 w 507"/>
                <a:gd name="T101" fmla="*/ 14 h 257"/>
                <a:gd name="T102" fmla="*/ 27 w 507"/>
                <a:gd name="T103" fmla="*/ 19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07" h="257">
                  <a:moveTo>
                    <a:pt x="502" y="240"/>
                  </a:moveTo>
                  <a:lnTo>
                    <a:pt x="483" y="257"/>
                  </a:lnTo>
                  <a:lnTo>
                    <a:pt x="467" y="257"/>
                  </a:lnTo>
                  <a:lnTo>
                    <a:pt x="449" y="243"/>
                  </a:lnTo>
                  <a:lnTo>
                    <a:pt x="433" y="226"/>
                  </a:lnTo>
                  <a:lnTo>
                    <a:pt x="414" y="248"/>
                  </a:lnTo>
                  <a:lnTo>
                    <a:pt x="404" y="243"/>
                  </a:lnTo>
                  <a:lnTo>
                    <a:pt x="394" y="248"/>
                  </a:lnTo>
                  <a:lnTo>
                    <a:pt x="399" y="240"/>
                  </a:lnTo>
                  <a:lnTo>
                    <a:pt x="394" y="229"/>
                  </a:lnTo>
                  <a:lnTo>
                    <a:pt x="382" y="243"/>
                  </a:lnTo>
                  <a:lnTo>
                    <a:pt x="367" y="224"/>
                  </a:lnTo>
                  <a:lnTo>
                    <a:pt x="367" y="214"/>
                  </a:lnTo>
                  <a:lnTo>
                    <a:pt x="356" y="207"/>
                  </a:lnTo>
                  <a:lnTo>
                    <a:pt x="358" y="192"/>
                  </a:lnTo>
                  <a:lnTo>
                    <a:pt x="370" y="197"/>
                  </a:lnTo>
                  <a:lnTo>
                    <a:pt x="372" y="190"/>
                  </a:lnTo>
                  <a:lnTo>
                    <a:pt x="399" y="192"/>
                  </a:lnTo>
                  <a:lnTo>
                    <a:pt x="384" y="190"/>
                  </a:lnTo>
                  <a:lnTo>
                    <a:pt x="350" y="181"/>
                  </a:lnTo>
                  <a:lnTo>
                    <a:pt x="356" y="154"/>
                  </a:lnTo>
                  <a:lnTo>
                    <a:pt x="374" y="173"/>
                  </a:lnTo>
                  <a:lnTo>
                    <a:pt x="394" y="142"/>
                  </a:lnTo>
                  <a:lnTo>
                    <a:pt x="416" y="144"/>
                  </a:lnTo>
                  <a:lnTo>
                    <a:pt x="420" y="129"/>
                  </a:lnTo>
                  <a:lnTo>
                    <a:pt x="438" y="130"/>
                  </a:lnTo>
                  <a:lnTo>
                    <a:pt x="442" y="111"/>
                  </a:lnTo>
                  <a:lnTo>
                    <a:pt x="452" y="115"/>
                  </a:lnTo>
                  <a:lnTo>
                    <a:pt x="464" y="103"/>
                  </a:lnTo>
                  <a:lnTo>
                    <a:pt x="471" y="111"/>
                  </a:lnTo>
                  <a:lnTo>
                    <a:pt x="457" y="130"/>
                  </a:lnTo>
                  <a:lnTo>
                    <a:pt x="471" y="140"/>
                  </a:lnTo>
                  <a:lnTo>
                    <a:pt x="469" y="149"/>
                  </a:lnTo>
                  <a:lnTo>
                    <a:pt x="478" y="151"/>
                  </a:lnTo>
                  <a:lnTo>
                    <a:pt x="469" y="159"/>
                  </a:lnTo>
                  <a:lnTo>
                    <a:pt x="473" y="173"/>
                  </a:lnTo>
                  <a:lnTo>
                    <a:pt x="461" y="176"/>
                  </a:lnTo>
                  <a:lnTo>
                    <a:pt x="459" y="190"/>
                  </a:lnTo>
                  <a:lnTo>
                    <a:pt x="464" y="202"/>
                  </a:lnTo>
                  <a:lnTo>
                    <a:pt x="476" y="202"/>
                  </a:lnTo>
                  <a:lnTo>
                    <a:pt x="478" y="211"/>
                  </a:lnTo>
                  <a:lnTo>
                    <a:pt x="500" y="236"/>
                  </a:lnTo>
                  <a:lnTo>
                    <a:pt x="507" y="233"/>
                  </a:lnTo>
                  <a:lnTo>
                    <a:pt x="502" y="240"/>
                  </a:lnTo>
                  <a:close/>
                  <a:moveTo>
                    <a:pt x="12" y="4"/>
                  </a:moveTo>
                  <a:lnTo>
                    <a:pt x="0" y="9"/>
                  </a:lnTo>
                  <a:lnTo>
                    <a:pt x="5" y="0"/>
                  </a:lnTo>
                  <a:lnTo>
                    <a:pt x="12" y="4"/>
                  </a:lnTo>
                  <a:close/>
                  <a:moveTo>
                    <a:pt x="27" y="19"/>
                  </a:moveTo>
                  <a:lnTo>
                    <a:pt x="22" y="21"/>
                  </a:lnTo>
                  <a:lnTo>
                    <a:pt x="20" y="14"/>
                  </a:lnTo>
                  <a:lnTo>
                    <a:pt x="27" y="1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35" name="Freeform 58">
              <a:extLst>
                <a:ext uri="{FF2B5EF4-FFF2-40B4-BE49-F238E27FC236}">
                  <a16:creationId xmlns:a16="http://schemas.microsoft.com/office/drawing/2014/main" id="{7910799B-9E53-4B9C-B664-5BA88C8106E9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3875088" y="1716088"/>
              <a:ext cx="2116137" cy="1852613"/>
            </a:xfrm>
            <a:custGeom>
              <a:avLst/>
              <a:gdLst>
                <a:gd name="T0" fmla="*/ 788 w 1333"/>
                <a:gd name="T1" fmla="*/ 133 h 1167"/>
                <a:gd name="T2" fmla="*/ 13 w 1333"/>
                <a:gd name="T3" fmla="*/ 118 h 1167"/>
                <a:gd name="T4" fmla="*/ 133 w 1333"/>
                <a:gd name="T5" fmla="*/ 80 h 1167"/>
                <a:gd name="T6" fmla="*/ 133 w 1333"/>
                <a:gd name="T7" fmla="*/ 80 h 1167"/>
                <a:gd name="T8" fmla="*/ 148 w 1333"/>
                <a:gd name="T9" fmla="*/ 77 h 1167"/>
                <a:gd name="T10" fmla="*/ 419 w 1333"/>
                <a:gd name="T11" fmla="*/ 70 h 1167"/>
                <a:gd name="T12" fmla="*/ 242 w 1333"/>
                <a:gd name="T13" fmla="*/ 68 h 1167"/>
                <a:gd name="T14" fmla="*/ 288 w 1333"/>
                <a:gd name="T15" fmla="*/ 46 h 1167"/>
                <a:gd name="T16" fmla="*/ 358 w 1333"/>
                <a:gd name="T17" fmla="*/ 43 h 1167"/>
                <a:gd name="T18" fmla="*/ 850 w 1333"/>
                <a:gd name="T19" fmla="*/ 193 h 1167"/>
                <a:gd name="T20" fmla="*/ 932 w 1333"/>
                <a:gd name="T21" fmla="*/ 212 h 1167"/>
                <a:gd name="T22" fmla="*/ 1106 w 1333"/>
                <a:gd name="T23" fmla="*/ 255 h 1167"/>
                <a:gd name="T24" fmla="*/ 1230 w 1333"/>
                <a:gd name="T25" fmla="*/ 335 h 1167"/>
                <a:gd name="T26" fmla="*/ 1321 w 1333"/>
                <a:gd name="T27" fmla="*/ 400 h 1167"/>
                <a:gd name="T28" fmla="*/ 1237 w 1333"/>
                <a:gd name="T29" fmla="*/ 454 h 1167"/>
                <a:gd name="T30" fmla="*/ 1136 w 1333"/>
                <a:gd name="T31" fmla="*/ 466 h 1167"/>
                <a:gd name="T32" fmla="*/ 1152 w 1333"/>
                <a:gd name="T33" fmla="*/ 576 h 1167"/>
                <a:gd name="T34" fmla="*/ 1191 w 1333"/>
                <a:gd name="T35" fmla="*/ 692 h 1167"/>
                <a:gd name="T36" fmla="*/ 1189 w 1333"/>
                <a:gd name="T37" fmla="*/ 789 h 1167"/>
                <a:gd name="T38" fmla="*/ 1075 w 1333"/>
                <a:gd name="T39" fmla="*/ 847 h 1167"/>
                <a:gd name="T40" fmla="*/ 1066 w 1333"/>
                <a:gd name="T41" fmla="*/ 955 h 1167"/>
                <a:gd name="T42" fmla="*/ 1085 w 1333"/>
                <a:gd name="T43" fmla="*/ 1049 h 1167"/>
                <a:gd name="T44" fmla="*/ 986 w 1333"/>
                <a:gd name="T45" fmla="*/ 1078 h 1167"/>
                <a:gd name="T46" fmla="*/ 916 w 1333"/>
                <a:gd name="T47" fmla="*/ 1104 h 1167"/>
                <a:gd name="T48" fmla="*/ 858 w 1333"/>
                <a:gd name="T49" fmla="*/ 1119 h 1167"/>
                <a:gd name="T50" fmla="*/ 810 w 1333"/>
                <a:gd name="T51" fmla="*/ 1156 h 1167"/>
                <a:gd name="T52" fmla="*/ 798 w 1333"/>
                <a:gd name="T53" fmla="*/ 1100 h 1167"/>
                <a:gd name="T54" fmla="*/ 816 w 1333"/>
                <a:gd name="T55" fmla="*/ 1040 h 1167"/>
                <a:gd name="T56" fmla="*/ 747 w 1333"/>
                <a:gd name="T57" fmla="*/ 1008 h 1167"/>
                <a:gd name="T58" fmla="*/ 720 w 1333"/>
                <a:gd name="T59" fmla="*/ 892 h 1167"/>
                <a:gd name="T60" fmla="*/ 681 w 1333"/>
                <a:gd name="T61" fmla="*/ 818 h 1167"/>
                <a:gd name="T62" fmla="*/ 624 w 1333"/>
                <a:gd name="T63" fmla="*/ 762 h 1167"/>
                <a:gd name="T64" fmla="*/ 636 w 1333"/>
                <a:gd name="T65" fmla="*/ 695 h 1167"/>
                <a:gd name="T66" fmla="*/ 633 w 1333"/>
                <a:gd name="T67" fmla="*/ 644 h 1167"/>
                <a:gd name="T68" fmla="*/ 549 w 1333"/>
                <a:gd name="T69" fmla="*/ 671 h 1167"/>
                <a:gd name="T70" fmla="*/ 471 w 1333"/>
                <a:gd name="T71" fmla="*/ 647 h 1167"/>
                <a:gd name="T72" fmla="*/ 496 w 1333"/>
                <a:gd name="T73" fmla="*/ 764 h 1167"/>
                <a:gd name="T74" fmla="*/ 346 w 1333"/>
                <a:gd name="T75" fmla="*/ 827 h 1167"/>
                <a:gd name="T76" fmla="*/ 336 w 1333"/>
                <a:gd name="T77" fmla="*/ 764 h 1167"/>
                <a:gd name="T78" fmla="*/ 339 w 1333"/>
                <a:gd name="T79" fmla="*/ 680 h 1167"/>
                <a:gd name="T80" fmla="*/ 237 w 1333"/>
                <a:gd name="T81" fmla="*/ 673 h 1167"/>
                <a:gd name="T82" fmla="*/ 102 w 1333"/>
                <a:gd name="T83" fmla="*/ 668 h 1167"/>
                <a:gd name="T84" fmla="*/ 6 w 1333"/>
                <a:gd name="T85" fmla="*/ 598 h 1167"/>
                <a:gd name="T86" fmla="*/ 81 w 1333"/>
                <a:gd name="T87" fmla="*/ 545 h 1167"/>
                <a:gd name="T88" fmla="*/ 143 w 1333"/>
                <a:gd name="T89" fmla="*/ 415 h 1167"/>
                <a:gd name="T90" fmla="*/ 155 w 1333"/>
                <a:gd name="T91" fmla="*/ 280 h 1167"/>
                <a:gd name="T92" fmla="*/ 208 w 1333"/>
                <a:gd name="T93" fmla="*/ 261 h 1167"/>
                <a:gd name="T94" fmla="*/ 105 w 1333"/>
                <a:gd name="T95" fmla="*/ 214 h 1167"/>
                <a:gd name="T96" fmla="*/ 148 w 1333"/>
                <a:gd name="T97" fmla="*/ 106 h 1167"/>
                <a:gd name="T98" fmla="*/ 293 w 1333"/>
                <a:gd name="T99" fmla="*/ 79 h 1167"/>
                <a:gd name="T100" fmla="*/ 416 w 1333"/>
                <a:gd name="T101" fmla="*/ 154 h 1167"/>
                <a:gd name="T102" fmla="*/ 431 w 1333"/>
                <a:gd name="T103" fmla="*/ 219 h 1167"/>
                <a:gd name="T104" fmla="*/ 495 w 1333"/>
                <a:gd name="T105" fmla="*/ 152 h 1167"/>
                <a:gd name="T106" fmla="*/ 503 w 1333"/>
                <a:gd name="T107" fmla="*/ 188 h 1167"/>
                <a:gd name="T108" fmla="*/ 500 w 1333"/>
                <a:gd name="T109" fmla="*/ 106 h 1167"/>
                <a:gd name="T110" fmla="*/ 592 w 1333"/>
                <a:gd name="T111" fmla="*/ 29 h 1167"/>
                <a:gd name="T112" fmla="*/ 725 w 1333"/>
                <a:gd name="T113" fmla="*/ 33 h 1167"/>
                <a:gd name="T114" fmla="*/ 501 w 1333"/>
                <a:gd name="T115" fmla="*/ 297 h 1167"/>
                <a:gd name="T116" fmla="*/ 585 w 1333"/>
                <a:gd name="T117" fmla="*/ 391 h 1167"/>
                <a:gd name="T118" fmla="*/ 629 w 1333"/>
                <a:gd name="T119" fmla="*/ 345 h 1167"/>
                <a:gd name="T120" fmla="*/ 534 w 1333"/>
                <a:gd name="T121" fmla="*/ 311 h 1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33" h="1167">
                  <a:moveTo>
                    <a:pt x="819" y="152"/>
                  </a:moveTo>
                  <a:lnTo>
                    <a:pt x="845" y="157"/>
                  </a:lnTo>
                  <a:lnTo>
                    <a:pt x="817" y="154"/>
                  </a:lnTo>
                  <a:lnTo>
                    <a:pt x="812" y="150"/>
                  </a:lnTo>
                  <a:lnTo>
                    <a:pt x="819" y="152"/>
                  </a:lnTo>
                  <a:close/>
                  <a:moveTo>
                    <a:pt x="798" y="142"/>
                  </a:moveTo>
                  <a:lnTo>
                    <a:pt x="793" y="139"/>
                  </a:lnTo>
                  <a:lnTo>
                    <a:pt x="788" y="133"/>
                  </a:lnTo>
                  <a:lnTo>
                    <a:pt x="798" y="142"/>
                  </a:lnTo>
                  <a:close/>
                  <a:moveTo>
                    <a:pt x="54" y="115"/>
                  </a:moveTo>
                  <a:lnTo>
                    <a:pt x="30" y="121"/>
                  </a:lnTo>
                  <a:lnTo>
                    <a:pt x="42" y="132"/>
                  </a:lnTo>
                  <a:lnTo>
                    <a:pt x="39" y="135"/>
                  </a:lnTo>
                  <a:lnTo>
                    <a:pt x="34" y="128"/>
                  </a:lnTo>
                  <a:lnTo>
                    <a:pt x="29" y="133"/>
                  </a:lnTo>
                  <a:lnTo>
                    <a:pt x="13" y="118"/>
                  </a:lnTo>
                  <a:lnTo>
                    <a:pt x="41" y="106"/>
                  </a:lnTo>
                  <a:lnTo>
                    <a:pt x="54" y="115"/>
                  </a:lnTo>
                  <a:close/>
                  <a:moveTo>
                    <a:pt x="80" y="92"/>
                  </a:moveTo>
                  <a:lnTo>
                    <a:pt x="83" y="98"/>
                  </a:lnTo>
                  <a:lnTo>
                    <a:pt x="76" y="106"/>
                  </a:lnTo>
                  <a:lnTo>
                    <a:pt x="71" y="98"/>
                  </a:lnTo>
                  <a:lnTo>
                    <a:pt x="80" y="92"/>
                  </a:lnTo>
                  <a:close/>
                  <a:moveTo>
                    <a:pt x="133" y="80"/>
                  </a:moveTo>
                  <a:lnTo>
                    <a:pt x="133" y="84"/>
                  </a:lnTo>
                  <a:lnTo>
                    <a:pt x="102" y="84"/>
                  </a:lnTo>
                  <a:lnTo>
                    <a:pt x="81" y="87"/>
                  </a:lnTo>
                  <a:lnTo>
                    <a:pt x="71" y="87"/>
                  </a:lnTo>
                  <a:lnTo>
                    <a:pt x="71" y="86"/>
                  </a:lnTo>
                  <a:lnTo>
                    <a:pt x="75" y="86"/>
                  </a:lnTo>
                  <a:lnTo>
                    <a:pt x="114" y="80"/>
                  </a:lnTo>
                  <a:lnTo>
                    <a:pt x="133" y="80"/>
                  </a:lnTo>
                  <a:close/>
                  <a:moveTo>
                    <a:pt x="752" y="80"/>
                  </a:moveTo>
                  <a:lnTo>
                    <a:pt x="763" y="87"/>
                  </a:lnTo>
                  <a:lnTo>
                    <a:pt x="763" y="91"/>
                  </a:lnTo>
                  <a:lnTo>
                    <a:pt x="752" y="80"/>
                  </a:lnTo>
                  <a:close/>
                  <a:moveTo>
                    <a:pt x="199" y="67"/>
                  </a:moveTo>
                  <a:lnTo>
                    <a:pt x="179" y="74"/>
                  </a:lnTo>
                  <a:lnTo>
                    <a:pt x="153" y="72"/>
                  </a:lnTo>
                  <a:lnTo>
                    <a:pt x="148" y="77"/>
                  </a:lnTo>
                  <a:lnTo>
                    <a:pt x="145" y="72"/>
                  </a:lnTo>
                  <a:lnTo>
                    <a:pt x="160" y="65"/>
                  </a:lnTo>
                  <a:lnTo>
                    <a:pt x="199" y="67"/>
                  </a:lnTo>
                  <a:close/>
                  <a:moveTo>
                    <a:pt x="419" y="70"/>
                  </a:moveTo>
                  <a:lnTo>
                    <a:pt x="423" y="74"/>
                  </a:lnTo>
                  <a:lnTo>
                    <a:pt x="414" y="79"/>
                  </a:lnTo>
                  <a:lnTo>
                    <a:pt x="404" y="79"/>
                  </a:lnTo>
                  <a:lnTo>
                    <a:pt x="419" y="70"/>
                  </a:lnTo>
                  <a:close/>
                  <a:moveTo>
                    <a:pt x="216" y="62"/>
                  </a:moveTo>
                  <a:lnTo>
                    <a:pt x="223" y="70"/>
                  </a:lnTo>
                  <a:lnTo>
                    <a:pt x="203" y="65"/>
                  </a:lnTo>
                  <a:lnTo>
                    <a:pt x="216" y="62"/>
                  </a:lnTo>
                  <a:close/>
                  <a:moveTo>
                    <a:pt x="262" y="53"/>
                  </a:moveTo>
                  <a:lnTo>
                    <a:pt x="274" y="60"/>
                  </a:lnTo>
                  <a:lnTo>
                    <a:pt x="244" y="60"/>
                  </a:lnTo>
                  <a:lnTo>
                    <a:pt x="242" y="68"/>
                  </a:lnTo>
                  <a:lnTo>
                    <a:pt x="232" y="68"/>
                  </a:lnTo>
                  <a:lnTo>
                    <a:pt x="235" y="53"/>
                  </a:lnTo>
                  <a:lnTo>
                    <a:pt x="262" y="53"/>
                  </a:lnTo>
                  <a:close/>
                  <a:moveTo>
                    <a:pt x="302" y="45"/>
                  </a:moveTo>
                  <a:lnTo>
                    <a:pt x="326" y="50"/>
                  </a:lnTo>
                  <a:lnTo>
                    <a:pt x="293" y="51"/>
                  </a:lnTo>
                  <a:lnTo>
                    <a:pt x="290" y="58"/>
                  </a:lnTo>
                  <a:lnTo>
                    <a:pt x="288" y="46"/>
                  </a:lnTo>
                  <a:lnTo>
                    <a:pt x="302" y="45"/>
                  </a:lnTo>
                  <a:close/>
                  <a:moveTo>
                    <a:pt x="358" y="43"/>
                  </a:moveTo>
                  <a:lnTo>
                    <a:pt x="365" y="48"/>
                  </a:lnTo>
                  <a:lnTo>
                    <a:pt x="341" y="43"/>
                  </a:lnTo>
                  <a:lnTo>
                    <a:pt x="338" y="48"/>
                  </a:lnTo>
                  <a:lnTo>
                    <a:pt x="332" y="43"/>
                  </a:lnTo>
                  <a:lnTo>
                    <a:pt x="341" y="39"/>
                  </a:lnTo>
                  <a:lnTo>
                    <a:pt x="358" y="43"/>
                  </a:lnTo>
                  <a:close/>
                  <a:moveTo>
                    <a:pt x="471" y="27"/>
                  </a:moveTo>
                  <a:lnTo>
                    <a:pt x="464" y="29"/>
                  </a:lnTo>
                  <a:lnTo>
                    <a:pt x="469" y="22"/>
                  </a:lnTo>
                  <a:lnTo>
                    <a:pt x="471" y="27"/>
                  </a:lnTo>
                  <a:close/>
                  <a:moveTo>
                    <a:pt x="841" y="161"/>
                  </a:moveTo>
                  <a:lnTo>
                    <a:pt x="839" y="176"/>
                  </a:lnTo>
                  <a:lnTo>
                    <a:pt x="850" y="183"/>
                  </a:lnTo>
                  <a:lnTo>
                    <a:pt x="850" y="193"/>
                  </a:lnTo>
                  <a:lnTo>
                    <a:pt x="865" y="212"/>
                  </a:lnTo>
                  <a:lnTo>
                    <a:pt x="877" y="198"/>
                  </a:lnTo>
                  <a:lnTo>
                    <a:pt x="882" y="209"/>
                  </a:lnTo>
                  <a:lnTo>
                    <a:pt x="877" y="217"/>
                  </a:lnTo>
                  <a:lnTo>
                    <a:pt x="887" y="212"/>
                  </a:lnTo>
                  <a:lnTo>
                    <a:pt x="897" y="217"/>
                  </a:lnTo>
                  <a:lnTo>
                    <a:pt x="916" y="195"/>
                  </a:lnTo>
                  <a:lnTo>
                    <a:pt x="932" y="212"/>
                  </a:lnTo>
                  <a:lnTo>
                    <a:pt x="950" y="226"/>
                  </a:lnTo>
                  <a:lnTo>
                    <a:pt x="966" y="226"/>
                  </a:lnTo>
                  <a:lnTo>
                    <a:pt x="985" y="209"/>
                  </a:lnTo>
                  <a:lnTo>
                    <a:pt x="1002" y="212"/>
                  </a:lnTo>
                  <a:lnTo>
                    <a:pt x="1036" y="236"/>
                  </a:lnTo>
                  <a:lnTo>
                    <a:pt x="1061" y="239"/>
                  </a:lnTo>
                  <a:lnTo>
                    <a:pt x="1090" y="238"/>
                  </a:lnTo>
                  <a:lnTo>
                    <a:pt x="1106" y="255"/>
                  </a:lnTo>
                  <a:lnTo>
                    <a:pt x="1126" y="265"/>
                  </a:lnTo>
                  <a:lnTo>
                    <a:pt x="1148" y="246"/>
                  </a:lnTo>
                  <a:lnTo>
                    <a:pt x="1165" y="251"/>
                  </a:lnTo>
                  <a:lnTo>
                    <a:pt x="1172" y="277"/>
                  </a:lnTo>
                  <a:lnTo>
                    <a:pt x="1189" y="301"/>
                  </a:lnTo>
                  <a:lnTo>
                    <a:pt x="1222" y="320"/>
                  </a:lnTo>
                  <a:lnTo>
                    <a:pt x="1220" y="340"/>
                  </a:lnTo>
                  <a:lnTo>
                    <a:pt x="1230" y="335"/>
                  </a:lnTo>
                  <a:lnTo>
                    <a:pt x="1242" y="345"/>
                  </a:lnTo>
                  <a:lnTo>
                    <a:pt x="1244" y="357"/>
                  </a:lnTo>
                  <a:lnTo>
                    <a:pt x="1263" y="376"/>
                  </a:lnTo>
                  <a:lnTo>
                    <a:pt x="1292" y="364"/>
                  </a:lnTo>
                  <a:lnTo>
                    <a:pt x="1307" y="378"/>
                  </a:lnTo>
                  <a:lnTo>
                    <a:pt x="1319" y="376"/>
                  </a:lnTo>
                  <a:lnTo>
                    <a:pt x="1333" y="383"/>
                  </a:lnTo>
                  <a:lnTo>
                    <a:pt x="1321" y="400"/>
                  </a:lnTo>
                  <a:lnTo>
                    <a:pt x="1309" y="396"/>
                  </a:lnTo>
                  <a:lnTo>
                    <a:pt x="1309" y="425"/>
                  </a:lnTo>
                  <a:lnTo>
                    <a:pt x="1299" y="427"/>
                  </a:lnTo>
                  <a:lnTo>
                    <a:pt x="1282" y="443"/>
                  </a:lnTo>
                  <a:lnTo>
                    <a:pt x="1258" y="454"/>
                  </a:lnTo>
                  <a:lnTo>
                    <a:pt x="1253" y="456"/>
                  </a:lnTo>
                  <a:lnTo>
                    <a:pt x="1251" y="449"/>
                  </a:lnTo>
                  <a:lnTo>
                    <a:pt x="1237" y="454"/>
                  </a:lnTo>
                  <a:lnTo>
                    <a:pt x="1232" y="446"/>
                  </a:lnTo>
                  <a:lnTo>
                    <a:pt x="1215" y="443"/>
                  </a:lnTo>
                  <a:lnTo>
                    <a:pt x="1200" y="448"/>
                  </a:lnTo>
                  <a:lnTo>
                    <a:pt x="1196" y="439"/>
                  </a:lnTo>
                  <a:lnTo>
                    <a:pt x="1172" y="441"/>
                  </a:lnTo>
                  <a:lnTo>
                    <a:pt x="1157" y="468"/>
                  </a:lnTo>
                  <a:lnTo>
                    <a:pt x="1142" y="472"/>
                  </a:lnTo>
                  <a:lnTo>
                    <a:pt x="1136" y="466"/>
                  </a:lnTo>
                  <a:lnTo>
                    <a:pt x="1109" y="473"/>
                  </a:lnTo>
                  <a:lnTo>
                    <a:pt x="1107" y="499"/>
                  </a:lnTo>
                  <a:lnTo>
                    <a:pt x="1118" y="530"/>
                  </a:lnTo>
                  <a:lnTo>
                    <a:pt x="1126" y="530"/>
                  </a:lnTo>
                  <a:lnTo>
                    <a:pt x="1130" y="538"/>
                  </a:lnTo>
                  <a:lnTo>
                    <a:pt x="1148" y="569"/>
                  </a:lnTo>
                  <a:lnTo>
                    <a:pt x="1154" y="574"/>
                  </a:lnTo>
                  <a:lnTo>
                    <a:pt x="1152" y="576"/>
                  </a:lnTo>
                  <a:lnTo>
                    <a:pt x="1167" y="571"/>
                  </a:lnTo>
                  <a:lnTo>
                    <a:pt x="1157" y="595"/>
                  </a:lnTo>
                  <a:lnTo>
                    <a:pt x="1177" y="627"/>
                  </a:lnTo>
                  <a:lnTo>
                    <a:pt x="1160" y="627"/>
                  </a:lnTo>
                  <a:lnTo>
                    <a:pt x="1157" y="644"/>
                  </a:lnTo>
                  <a:lnTo>
                    <a:pt x="1179" y="675"/>
                  </a:lnTo>
                  <a:lnTo>
                    <a:pt x="1196" y="682"/>
                  </a:lnTo>
                  <a:lnTo>
                    <a:pt x="1191" y="692"/>
                  </a:lnTo>
                  <a:lnTo>
                    <a:pt x="1171" y="697"/>
                  </a:lnTo>
                  <a:lnTo>
                    <a:pt x="1186" y="711"/>
                  </a:lnTo>
                  <a:lnTo>
                    <a:pt x="1179" y="721"/>
                  </a:lnTo>
                  <a:lnTo>
                    <a:pt x="1200" y="747"/>
                  </a:lnTo>
                  <a:lnTo>
                    <a:pt x="1181" y="760"/>
                  </a:lnTo>
                  <a:lnTo>
                    <a:pt x="1183" y="769"/>
                  </a:lnTo>
                  <a:lnTo>
                    <a:pt x="1193" y="772"/>
                  </a:lnTo>
                  <a:lnTo>
                    <a:pt x="1189" y="789"/>
                  </a:lnTo>
                  <a:lnTo>
                    <a:pt x="1160" y="803"/>
                  </a:lnTo>
                  <a:lnTo>
                    <a:pt x="1169" y="811"/>
                  </a:lnTo>
                  <a:lnTo>
                    <a:pt x="1167" y="823"/>
                  </a:lnTo>
                  <a:lnTo>
                    <a:pt x="1130" y="829"/>
                  </a:lnTo>
                  <a:lnTo>
                    <a:pt x="1094" y="829"/>
                  </a:lnTo>
                  <a:lnTo>
                    <a:pt x="1080" y="832"/>
                  </a:lnTo>
                  <a:lnTo>
                    <a:pt x="1084" y="839"/>
                  </a:lnTo>
                  <a:lnTo>
                    <a:pt x="1075" y="847"/>
                  </a:lnTo>
                  <a:lnTo>
                    <a:pt x="1056" y="849"/>
                  </a:lnTo>
                  <a:lnTo>
                    <a:pt x="1065" y="863"/>
                  </a:lnTo>
                  <a:lnTo>
                    <a:pt x="1082" y="870"/>
                  </a:lnTo>
                  <a:lnTo>
                    <a:pt x="1072" y="878"/>
                  </a:lnTo>
                  <a:lnTo>
                    <a:pt x="1082" y="900"/>
                  </a:lnTo>
                  <a:lnTo>
                    <a:pt x="1063" y="919"/>
                  </a:lnTo>
                  <a:lnTo>
                    <a:pt x="1061" y="934"/>
                  </a:lnTo>
                  <a:lnTo>
                    <a:pt x="1066" y="955"/>
                  </a:lnTo>
                  <a:lnTo>
                    <a:pt x="1077" y="958"/>
                  </a:lnTo>
                  <a:lnTo>
                    <a:pt x="1087" y="981"/>
                  </a:lnTo>
                  <a:lnTo>
                    <a:pt x="1089" y="998"/>
                  </a:lnTo>
                  <a:lnTo>
                    <a:pt x="1097" y="1011"/>
                  </a:lnTo>
                  <a:lnTo>
                    <a:pt x="1080" y="1022"/>
                  </a:lnTo>
                  <a:lnTo>
                    <a:pt x="1080" y="1037"/>
                  </a:lnTo>
                  <a:lnTo>
                    <a:pt x="1087" y="1039"/>
                  </a:lnTo>
                  <a:lnTo>
                    <a:pt x="1085" y="1049"/>
                  </a:lnTo>
                  <a:lnTo>
                    <a:pt x="1070" y="1039"/>
                  </a:lnTo>
                  <a:lnTo>
                    <a:pt x="1046" y="1051"/>
                  </a:lnTo>
                  <a:lnTo>
                    <a:pt x="1026" y="1035"/>
                  </a:lnTo>
                  <a:lnTo>
                    <a:pt x="1005" y="1035"/>
                  </a:lnTo>
                  <a:lnTo>
                    <a:pt x="1005" y="1056"/>
                  </a:lnTo>
                  <a:lnTo>
                    <a:pt x="998" y="1066"/>
                  </a:lnTo>
                  <a:lnTo>
                    <a:pt x="988" y="1068"/>
                  </a:lnTo>
                  <a:lnTo>
                    <a:pt x="986" y="1078"/>
                  </a:lnTo>
                  <a:lnTo>
                    <a:pt x="967" y="1088"/>
                  </a:lnTo>
                  <a:lnTo>
                    <a:pt x="959" y="1081"/>
                  </a:lnTo>
                  <a:lnTo>
                    <a:pt x="950" y="1098"/>
                  </a:lnTo>
                  <a:lnTo>
                    <a:pt x="942" y="1100"/>
                  </a:lnTo>
                  <a:lnTo>
                    <a:pt x="945" y="1107"/>
                  </a:lnTo>
                  <a:lnTo>
                    <a:pt x="925" y="1104"/>
                  </a:lnTo>
                  <a:lnTo>
                    <a:pt x="921" y="1112"/>
                  </a:lnTo>
                  <a:lnTo>
                    <a:pt x="916" y="1104"/>
                  </a:lnTo>
                  <a:lnTo>
                    <a:pt x="913" y="1110"/>
                  </a:lnTo>
                  <a:lnTo>
                    <a:pt x="904" y="1110"/>
                  </a:lnTo>
                  <a:lnTo>
                    <a:pt x="882" y="1131"/>
                  </a:lnTo>
                  <a:lnTo>
                    <a:pt x="875" y="1110"/>
                  </a:lnTo>
                  <a:lnTo>
                    <a:pt x="868" y="1119"/>
                  </a:lnTo>
                  <a:lnTo>
                    <a:pt x="860" y="1114"/>
                  </a:lnTo>
                  <a:lnTo>
                    <a:pt x="865" y="1133"/>
                  </a:lnTo>
                  <a:lnTo>
                    <a:pt x="858" y="1119"/>
                  </a:lnTo>
                  <a:lnTo>
                    <a:pt x="845" y="1117"/>
                  </a:lnTo>
                  <a:lnTo>
                    <a:pt x="846" y="1126"/>
                  </a:lnTo>
                  <a:lnTo>
                    <a:pt x="819" y="1136"/>
                  </a:lnTo>
                  <a:lnTo>
                    <a:pt x="829" y="1156"/>
                  </a:lnTo>
                  <a:lnTo>
                    <a:pt x="839" y="1148"/>
                  </a:lnTo>
                  <a:lnTo>
                    <a:pt x="838" y="1162"/>
                  </a:lnTo>
                  <a:lnTo>
                    <a:pt x="827" y="1167"/>
                  </a:lnTo>
                  <a:lnTo>
                    <a:pt x="810" y="1156"/>
                  </a:lnTo>
                  <a:lnTo>
                    <a:pt x="798" y="1158"/>
                  </a:lnTo>
                  <a:lnTo>
                    <a:pt x="800" y="1153"/>
                  </a:lnTo>
                  <a:lnTo>
                    <a:pt x="781" y="1146"/>
                  </a:lnTo>
                  <a:lnTo>
                    <a:pt x="776" y="1138"/>
                  </a:lnTo>
                  <a:lnTo>
                    <a:pt x="785" y="1133"/>
                  </a:lnTo>
                  <a:lnTo>
                    <a:pt x="780" y="1126"/>
                  </a:lnTo>
                  <a:lnTo>
                    <a:pt x="804" y="1112"/>
                  </a:lnTo>
                  <a:lnTo>
                    <a:pt x="798" y="1100"/>
                  </a:lnTo>
                  <a:lnTo>
                    <a:pt x="804" y="1088"/>
                  </a:lnTo>
                  <a:lnTo>
                    <a:pt x="787" y="1066"/>
                  </a:lnTo>
                  <a:lnTo>
                    <a:pt x="797" y="1061"/>
                  </a:lnTo>
                  <a:lnTo>
                    <a:pt x="793" y="1049"/>
                  </a:lnTo>
                  <a:lnTo>
                    <a:pt x="805" y="1052"/>
                  </a:lnTo>
                  <a:lnTo>
                    <a:pt x="798" y="1039"/>
                  </a:lnTo>
                  <a:lnTo>
                    <a:pt x="814" y="1045"/>
                  </a:lnTo>
                  <a:lnTo>
                    <a:pt x="816" y="1040"/>
                  </a:lnTo>
                  <a:lnTo>
                    <a:pt x="802" y="1027"/>
                  </a:lnTo>
                  <a:lnTo>
                    <a:pt x="798" y="1013"/>
                  </a:lnTo>
                  <a:lnTo>
                    <a:pt x="783" y="1020"/>
                  </a:lnTo>
                  <a:lnTo>
                    <a:pt x="776" y="1011"/>
                  </a:lnTo>
                  <a:lnTo>
                    <a:pt x="769" y="1018"/>
                  </a:lnTo>
                  <a:lnTo>
                    <a:pt x="761" y="1015"/>
                  </a:lnTo>
                  <a:lnTo>
                    <a:pt x="763" y="1004"/>
                  </a:lnTo>
                  <a:lnTo>
                    <a:pt x="747" y="1008"/>
                  </a:lnTo>
                  <a:lnTo>
                    <a:pt x="728" y="1008"/>
                  </a:lnTo>
                  <a:lnTo>
                    <a:pt x="737" y="984"/>
                  </a:lnTo>
                  <a:lnTo>
                    <a:pt x="728" y="965"/>
                  </a:lnTo>
                  <a:lnTo>
                    <a:pt x="749" y="943"/>
                  </a:lnTo>
                  <a:lnTo>
                    <a:pt x="744" y="934"/>
                  </a:lnTo>
                  <a:lnTo>
                    <a:pt x="752" y="912"/>
                  </a:lnTo>
                  <a:lnTo>
                    <a:pt x="715" y="916"/>
                  </a:lnTo>
                  <a:lnTo>
                    <a:pt x="720" y="892"/>
                  </a:lnTo>
                  <a:lnTo>
                    <a:pt x="701" y="881"/>
                  </a:lnTo>
                  <a:lnTo>
                    <a:pt x="703" y="861"/>
                  </a:lnTo>
                  <a:lnTo>
                    <a:pt x="686" y="861"/>
                  </a:lnTo>
                  <a:lnTo>
                    <a:pt x="684" y="868"/>
                  </a:lnTo>
                  <a:lnTo>
                    <a:pt x="676" y="859"/>
                  </a:lnTo>
                  <a:lnTo>
                    <a:pt x="681" y="851"/>
                  </a:lnTo>
                  <a:lnTo>
                    <a:pt x="674" y="829"/>
                  </a:lnTo>
                  <a:lnTo>
                    <a:pt x="681" y="818"/>
                  </a:lnTo>
                  <a:lnTo>
                    <a:pt x="670" y="806"/>
                  </a:lnTo>
                  <a:lnTo>
                    <a:pt x="664" y="808"/>
                  </a:lnTo>
                  <a:lnTo>
                    <a:pt x="670" y="793"/>
                  </a:lnTo>
                  <a:lnTo>
                    <a:pt x="652" y="789"/>
                  </a:lnTo>
                  <a:lnTo>
                    <a:pt x="647" y="782"/>
                  </a:lnTo>
                  <a:lnTo>
                    <a:pt x="633" y="789"/>
                  </a:lnTo>
                  <a:lnTo>
                    <a:pt x="635" y="772"/>
                  </a:lnTo>
                  <a:lnTo>
                    <a:pt x="624" y="762"/>
                  </a:lnTo>
                  <a:lnTo>
                    <a:pt x="640" y="767"/>
                  </a:lnTo>
                  <a:lnTo>
                    <a:pt x="638" y="750"/>
                  </a:lnTo>
                  <a:lnTo>
                    <a:pt x="650" y="745"/>
                  </a:lnTo>
                  <a:lnTo>
                    <a:pt x="621" y="731"/>
                  </a:lnTo>
                  <a:lnTo>
                    <a:pt x="619" y="724"/>
                  </a:lnTo>
                  <a:lnTo>
                    <a:pt x="626" y="721"/>
                  </a:lnTo>
                  <a:lnTo>
                    <a:pt x="628" y="704"/>
                  </a:lnTo>
                  <a:lnTo>
                    <a:pt x="636" y="695"/>
                  </a:lnTo>
                  <a:lnTo>
                    <a:pt x="645" y="697"/>
                  </a:lnTo>
                  <a:lnTo>
                    <a:pt x="662" y="670"/>
                  </a:lnTo>
                  <a:lnTo>
                    <a:pt x="664" y="661"/>
                  </a:lnTo>
                  <a:lnTo>
                    <a:pt x="655" y="651"/>
                  </a:lnTo>
                  <a:lnTo>
                    <a:pt x="667" y="637"/>
                  </a:lnTo>
                  <a:lnTo>
                    <a:pt x="657" y="627"/>
                  </a:lnTo>
                  <a:lnTo>
                    <a:pt x="645" y="625"/>
                  </a:lnTo>
                  <a:lnTo>
                    <a:pt x="633" y="644"/>
                  </a:lnTo>
                  <a:lnTo>
                    <a:pt x="624" y="647"/>
                  </a:lnTo>
                  <a:lnTo>
                    <a:pt x="626" y="656"/>
                  </a:lnTo>
                  <a:lnTo>
                    <a:pt x="612" y="670"/>
                  </a:lnTo>
                  <a:lnTo>
                    <a:pt x="600" y="668"/>
                  </a:lnTo>
                  <a:lnTo>
                    <a:pt x="590" y="675"/>
                  </a:lnTo>
                  <a:lnTo>
                    <a:pt x="571" y="670"/>
                  </a:lnTo>
                  <a:lnTo>
                    <a:pt x="559" y="675"/>
                  </a:lnTo>
                  <a:lnTo>
                    <a:pt x="549" y="671"/>
                  </a:lnTo>
                  <a:lnTo>
                    <a:pt x="553" y="656"/>
                  </a:lnTo>
                  <a:lnTo>
                    <a:pt x="549" y="622"/>
                  </a:lnTo>
                  <a:lnTo>
                    <a:pt x="536" y="610"/>
                  </a:lnTo>
                  <a:lnTo>
                    <a:pt x="510" y="624"/>
                  </a:lnTo>
                  <a:lnTo>
                    <a:pt x="496" y="617"/>
                  </a:lnTo>
                  <a:lnTo>
                    <a:pt x="483" y="627"/>
                  </a:lnTo>
                  <a:lnTo>
                    <a:pt x="481" y="641"/>
                  </a:lnTo>
                  <a:lnTo>
                    <a:pt x="471" y="647"/>
                  </a:lnTo>
                  <a:lnTo>
                    <a:pt x="440" y="641"/>
                  </a:lnTo>
                  <a:lnTo>
                    <a:pt x="442" y="663"/>
                  </a:lnTo>
                  <a:lnTo>
                    <a:pt x="464" y="675"/>
                  </a:lnTo>
                  <a:lnTo>
                    <a:pt x="476" y="685"/>
                  </a:lnTo>
                  <a:lnTo>
                    <a:pt x="484" y="706"/>
                  </a:lnTo>
                  <a:lnTo>
                    <a:pt x="483" y="736"/>
                  </a:lnTo>
                  <a:lnTo>
                    <a:pt x="476" y="750"/>
                  </a:lnTo>
                  <a:lnTo>
                    <a:pt x="496" y="764"/>
                  </a:lnTo>
                  <a:lnTo>
                    <a:pt x="466" y="786"/>
                  </a:lnTo>
                  <a:lnTo>
                    <a:pt x="464" y="796"/>
                  </a:lnTo>
                  <a:lnTo>
                    <a:pt x="426" y="786"/>
                  </a:lnTo>
                  <a:lnTo>
                    <a:pt x="406" y="811"/>
                  </a:lnTo>
                  <a:lnTo>
                    <a:pt x="394" y="810"/>
                  </a:lnTo>
                  <a:lnTo>
                    <a:pt x="379" y="818"/>
                  </a:lnTo>
                  <a:lnTo>
                    <a:pt x="361" y="813"/>
                  </a:lnTo>
                  <a:lnTo>
                    <a:pt x="346" y="827"/>
                  </a:lnTo>
                  <a:lnTo>
                    <a:pt x="329" y="820"/>
                  </a:lnTo>
                  <a:lnTo>
                    <a:pt x="320" y="805"/>
                  </a:lnTo>
                  <a:lnTo>
                    <a:pt x="344" y="791"/>
                  </a:lnTo>
                  <a:lnTo>
                    <a:pt x="355" y="793"/>
                  </a:lnTo>
                  <a:lnTo>
                    <a:pt x="353" y="774"/>
                  </a:lnTo>
                  <a:lnTo>
                    <a:pt x="360" y="772"/>
                  </a:lnTo>
                  <a:lnTo>
                    <a:pt x="358" y="767"/>
                  </a:lnTo>
                  <a:lnTo>
                    <a:pt x="336" y="764"/>
                  </a:lnTo>
                  <a:lnTo>
                    <a:pt x="327" y="750"/>
                  </a:lnTo>
                  <a:lnTo>
                    <a:pt x="334" y="741"/>
                  </a:lnTo>
                  <a:lnTo>
                    <a:pt x="334" y="726"/>
                  </a:lnTo>
                  <a:lnTo>
                    <a:pt x="343" y="721"/>
                  </a:lnTo>
                  <a:lnTo>
                    <a:pt x="336" y="707"/>
                  </a:lnTo>
                  <a:lnTo>
                    <a:pt x="353" y="706"/>
                  </a:lnTo>
                  <a:lnTo>
                    <a:pt x="341" y="694"/>
                  </a:lnTo>
                  <a:lnTo>
                    <a:pt x="339" y="680"/>
                  </a:lnTo>
                  <a:lnTo>
                    <a:pt x="327" y="671"/>
                  </a:lnTo>
                  <a:lnTo>
                    <a:pt x="303" y="677"/>
                  </a:lnTo>
                  <a:lnTo>
                    <a:pt x="278" y="661"/>
                  </a:lnTo>
                  <a:lnTo>
                    <a:pt x="271" y="636"/>
                  </a:lnTo>
                  <a:lnTo>
                    <a:pt x="249" y="627"/>
                  </a:lnTo>
                  <a:lnTo>
                    <a:pt x="239" y="646"/>
                  </a:lnTo>
                  <a:lnTo>
                    <a:pt x="249" y="653"/>
                  </a:lnTo>
                  <a:lnTo>
                    <a:pt x="237" y="673"/>
                  </a:lnTo>
                  <a:lnTo>
                    <a:pt x="221" y="678"/>
                  </a:lnTo>
                  <a:lnTo>
                    <a:pt x="199" y="697"/>
                  </a:lnTo>
                  <a:lnTo>
                    <a:pt x="187" y="700"/>
                  </a:lnTo>
                  <a:lnTo>
                    <a:pt x="162" y="719"/>
                  </a:lnTo>
                  <a:lnTo>
                    <a:pt x="124" y="716"/>
                  </a:lnTo>
                  <a:lnTo>
                    <a:pt x="99" y="726"/>
                  </a:lnTo>
                  <a:lnTo>
                    <a:pt x="88" y="704"/>
                  </a:lnTo>
                  <a:lnTo>
                    <a:pt x="102" y="668"/>
                  </a:lnTo>
                  <a:lnTo>
                    <a:pt x="87" y="642"/>
                  </a:lnTo>
                  <a:lnTo>
                    <a:pt x="83" y="625"/>
                  </a:lnTo>
                  <a:lnTo>
                    <a:pt x="68" y="639"/>
                  </a:lnTo>
                  <a:lnTo>
                    <a:pt x="44" y="630"/>
                  </a:lnTo>
                  <a:lnTo>
                    <a:pt x="46" y="627"/>
                  </a:lnTo>
                  <a:lnTo>
                    <a:pt x="17" y="624"/>
                  </a:lnTo>
                  <a:lnTo>
                    <a:pt x="3" y="613"/>
                  </a:lnTo>
                  <a:lnTo>
                    <a:pt x="6" y="598"/>
                  </a:lnTo>
                  <a:lnTo>
                    <a:pt x="0" y="583"/>
                  </a:lnTo>
                  <a:lnTo>
                    <a:pt x="23" y="579"/>
                  </a:lnTo>
                  <a:lnTo>
                    <a:pt x="11" y="567"/>
                  </a:lnTo>
                  <a:lnTo>
                    <a:pt x="10" y="550"/>
                  </a:lnTo>
                  <a:lnTo>
                    <a:pt x="20" y="542"/>
                  </a:lnTo>
                  <a:lnTo>
                    <a:pt x="54" y="540"/>
                  </a:lnTo>
                  <a:lnTo>
                    <a:pt x="66" y="547"/>
                  </a:lnTo>
                  <a:lnTo>
                    <a:pt x="81" y="545"/>
                  </a:lnTo>
                  <a:lnTo>
                    <a:pt x="99" y="552"/>
                  </a:lnTo>
                  <a:lnTo>
                    <a:pt x="104" y="547"/>
                  </a:lnTo>
                  <a:lnTo>
                    <a:pt x="107" y="509"/>
                  </a:lnTo>
                  <a:lnTo>
                    <a:pt x="111" y="472"/>
                  </a:lnTo>
                  <a:lnTo>
                    <a:pt x="116" y="454"/>
                  </a:lnTo>
                  <a:lnTo>
                    <a:pt x="121" y="449"/>
                  </a:lnTo>
                  <a:lnTo>
                    <a:pt x="133" y="429"/>
                  </a:lnTo>
                  <a:lnTo>
                    <a:pt x="143" y="415"/>
                  </a:lnTo>
                  <a:lnTo>
                    <a:pt x="153" y="386"/>
                  </a:lnTo>
                  <a:lnTo>
                    <a:pt x="150" y="352"/>
                  </a:lnTo>
                  <a:lnTo>
                    <a:pt x="151" y="338"/>
                  </a:lnTo>
                  <a:lnTo>
                    <a:pt x="145" y="326"/>
                  </a:lnTo>
                  <a:lnTo>
                    <a:pt x="153" y="309"/>
                  </a:lnTo>
                  <a:lnTo>
                    <a:pt x="158" y="308"/>
                  </a:lnTo>
                  <a:lnTo>
                    <a:pt x="153" y="304"/>
                  </a:lnTo>
                  <a:lnTo>
                    <a:pt x="155" y="280"/>
                  </a:lnTo>
                  <a:lnTo>
                    <a:pt x="163" y="263"/>
                  </a:lnTo>
                  <a:lnTo>
                    <a:pt x="162" y="258"/>
                  </a:lnTo>
                  <a:lnTo>
                    <a:pt x="167" y="246"/>
                  </a:lnTo>
                  <a:lnTo>
                    <a:pt x="191" y="248"/>
                  </a:lnTo>
                  <a:lnTo>
                    <a:pt x="194" y="256"/>
                  </a:lnTo>
                  <a:lnTo>
                    <a:pt x="206" y="261"/>
                  </a:lnTo>
                  <a:lnTo>
                    <a:pt x="208" y="287"/>
                  </a:lnTo>
                  <a:lnTo>
                    <a:pt x="208" y="261"/>
                  </a:lnTo>
                  <a:lnTo>
                    <a:pt x="191" y="246"/>
                  </a:lnTo>
                  <a:lnTo>
                    <a:pt x="174" y="241"/>
                  </a:lnTo>
                  <a:lnTo>
                    <a:pt x="172" y="244"/>
                  </a:lnTo>
                  <a:lnTo>
                    <a:pt x="150" y="239"/>
                  </a:lnTo>
                  <a:lnTo>
                    <a:pt x="117" y="238"/>
                  </a:lnTo>
                  <a:lnTo>
                    <a:pt x="109" y="236"/>
                  </a:lnTo>
                  <a:lnTo>
                    <a:pt x="102" y="227"/>
                  </a:lnTo>
                  <a:lnTo>
                    <a:pt x="105" y="214"/>
                  </a:lnTo>
                  <a:lnTo>
                    <a:pt x="105" y="197"/>
                  </a:lnTo>
                  <a:lnTo>
                    <a:pt x="111" y="171"/>
                  </a:lnTo>
                  <a:lnTo>
                    <a:pt x="124" y="147"/>
                  </a:lnTo>
                  <a:lnTo>
                    <a:pt x="133" y="161"/>
                  </a:lnTo>
                  <a:lnTo>
                    <a:pt x="131" y="154"/>
                  </a:lnTo>
                  <a:lnTo>
                    <a:pt x="143" y="145"/>
                  </a:lnTo>
                  <a:lnTo>
                    <a:pt x="129" y="128"/>
                  </a:lnTo>
                  <a:lnTo>
                    <a:pt x="148" y="106"/>
                  </a:lnTo>
                  <a:lnTo>
                    <a:pt x="150" y="108"/>
                  </a:lnTo>
                  <a:lnTo>
                    <a:pt x="167" y="92"/>
                  </a:lnTo>
                  <a:lnTo>
                    <a:pt x="186" y="86"/>
                  </a:lnTo>
                  <a:lnTo>
                    <a:pt x="203" y="84"/>
                  </a:lnTo>
                  <a:lnTo>
                    <a:pt x="233" y="86"/>
                  </a:lnTo>
                  <a:lnTo>
                    <a:pt x="247" y="92"/>
                  </a:lnTo>
                  <a:lnTo>
                    <a:pt x="264" y="89"/>
                  </a:lnTo>
                  <a:lnTo>
                    <a:pt x="293" y="79"/>
                  </a:lnTo>
                  <a:lnTo>
                    <a:pt x="303" y="80"/>
                  </a:lnTo>
                  <a:lnTo>
                    <a:pt x="317" y="77"/>
                  </a:lnTo>
                  <a:lnTo>
                    <a:pt x="349" y="74"/>
                  </a:lnTo>
                  <a:lnTo>
                    <a:pt x="377" y="77"/>
                  </a:lnTo>
                  <a:lnTo>
                    <a:pt x="384" y="109"/>
                  </a:lnTo>
                  <a:lnTo>
                    <a:pt x="394" y="108"/>
                  </a:lnTo>
                  <a:lnTo>
                    <a:pt x="401" y="121"/>
                  </a:lnTo>
                  <a:lnTo>
                    <a:pt x="416" y="154"/>
                  </a:lnTo>
                  <a:lnTo>
                    <a:pt x="413" y="159"/>
                  </a:lnTo>
                  <a:lnTo>
                    <a:pt x="416" y="156"/>
                  </a:lnTo>
                  <a:lnTo>
                    <a:pt x="411" y="168"/>
                  </a:lnTo>
                  <a:lnTo>
                    <a:pt x="385" y="169"/>
                  </a:lnTo>
                  <a:lnTo>
                    <a:pt x="396" y="197"/>
                  </a:lnTo>
                  <a:lnTo>
                    <a:pt x="409" y="195"/>
                  </a:lnTo>
                  <a:lnTo>
                    <a:pt x="423" y="217"/>
                  </a:lnTo>
                  <a:lnTo>
                    <a:pt x="431" y="219"/>
                  </a:lnTo>
                  <a:lnTo>
                    <a:pt x="447" y="209"/>
                  </a:lnTo>
                  <a:lnTo>
                    <a:pt x="454" y="193"/>
                  </a:lnTo>
                  <a:lnTo>
                    <a:pt x="454" y="166"/>
                  </a:lnTo>
                  <a:lnTo>
                    <a:pt x="430" y="164"/>
                  </a:lnTo>
                  <a:lnTo>
                    <a:pt x="435" y="137"/>
                  </a:lnTo>
                  <a:lnTo>
                    <a:pt x="452" y="121"/>
                  </a:lnTo>
                  <a:lnTo>
                    <a:pt x="478" y="144"/>
                  </a:lnTo>
                  <a:lnTo>
                    <a:pt x="495" y="152"/>
                  </a:lnTo>
                  <a:lnTo>
                    <a:pt x="508" y="149"/>
                  </a:lnTo>
                  <a:lnTo>
                    <a:pt x="517" y="159"/>
                  </a:lnTo>
                  <a:lnTo>
                    <a:pt x="498" y="185"/>
                  </a:lnTo>
                  <a:lnTo>
                    <a:pt x="498" y="209"/>
                  </a:lnTo>
                  <a:lnTo>
                    <a:pt x="501" y="246"/>
                  </a:lnTo>
                  <a:lnTo>
                    <a:pt x="505" y="243"/>
                  </a:lnTo>
                  <a:lnTo>
                    <a:pt x="503" y="227"/>
                  </a:lnTo>
                  <a:lnTo>
                    <a:pt x="503" y="188"/>
                  </a:lnTo>
                  <a:lnTo>
                    <a:pt x="530" y="183"/>
                  </a:lnTo>
                  <a:lnTo>
                    <a:pt x="544" y="169"/>
                  </a:lnTo>
                  <a:lnTo>
                    <a:pt x="542" y="150"/>
                  </a:lnTo>
                  <a:lnTo>
                    <a:pt x="536" y="142"/>
                  </a:lnTo>
                  <a:lnTo>
                    <a:pt x="544" y="130"/>
                  </a:lnTo>
                  <a:lnTo>
                    <a:pt x="529" y="133"/>
                  </a:lnTo>
                  <a:lnTo>
                    <a:pt x="510" y="128"/>
                  </a:lnTo>
                  <a:lnTo>
                    <a:pt x="500" y="106"/>
                  </a:lnTo>
                  <a:lnTo>
                    <a:pt x="500" y="89"/>
                  </a:lnTo>
                  <a:lnTo>
                    <a:pt x="510" y="65"/>
                  </a:lnTo>
                  <a:lnTo>
                    <a:pt x="517" y="46"/>
                  </a:lnTo>
                  <a:lnTo>
                    <a:pt x="517" y="38"/>
                  </a:lnTo>
                  <a:lnTo>
                    <a:pt x="534" y="10"/>
                  </a:lnTo>
                  <a:lnTo>
                    <a:pt x="556" y="0"/>
                  </a:lnTo>
                  <a:lnTo>
                    <a:pt x="578" y="26"/>
                  </a:lnTo>
                  <a:lnTo>
                    <a:pt x="592" y="29"/>
                  </a:lnTo>
                  <a:lnTo>
                    <a:pt x="614" y="31"/>
                  </a:lnTo>
                  <a:lnTo>
                    <a:pt x="635" y="26"/>
                  </a:lnTo>
                  <a:lnTo>
                    <a:pt x="645" y="33"/>
                  </a:lnTo>
                  <a:lnTo>
                    <a:pt x="643" y="24"/>
                  </a:lnTo>
                  <a:lnTo>
                    <a:pt x="662" y="16"/>
                  </a:lnTo>
                  <a:lnTo>
                    <a:pt x="679" y="14"/>
                  </a:lnTo>
                  <a:lnTo>
                    <a:pt x="711" y="19"/>
                  </a:lnTo>
                  <a:lnTo>
                    <a:pt x="725" y="33"/>
                  </a:lnTo>
                  <a:lnTo>
                    <a:pt x="734" y="53"/>
                  </a:lnTo>
                  <a:lnTo>
                    <a:pt x="749" y="79"/>
                  </a:lnTo>
                  <a:lnTo>
                    <a:pt x="768" y="99"/>
                  </a:lnTo>
                  <a:lnTo>
                    <a:pt x="780" y="128"/>
                  </a:lnTo>
                  <a:lnTo>
                    <a:pt x="793" y="142"/>
                  </a:lnTo>
                  <a:lnTo>
                    <a:pt x="819" y="157"/>
                  </a:lnTo>
                  <a:lnTo>
                    <a:pt x="841" y="161"/>
                  </a:lnTo>
                  <a:close/>
                  <a:moveTo>
                    <a:pt x="501" y="297"/>
                  </a:moveTo>
                  <a:lnTo>
                    <a:pt x="496" y="297"/>
                  </a:lnTo>
                  <a:lnTo>
                    <a:pt x="501" y="309"/>
                  </a:lnTo>
                  <a:lnTo>
                    <a:pt x="532" y="325"/>
                  </a:lnTo>
                  <a:lnTo>
                    <a:pt x="544" y="359"/>
                  </a:lnTo>
                  <a:lnTo>
                    <a:pt x="554" y="364"/>
                  </a:lnTo>
                  <a:lnTo>
                    <a:pt x="561" y="384"/>
                  </a:lnTo>
                  <a:lnTo>
                    <a:pt x="571" y="378"/>
                  </a:lnTo>
                  <a:lnTo>
                    <a:pt x="585" y="391"/>
                  </a:lnTo>
                  <a:lnTo>
                    <a:pt x="597" y="391"/>
                  </a:lnTo>
                  <a:lnTo>
                    <a:pt x="597" y="383"/>
                  </a:lnTo>
                  <a:lnTo>
                    <a:pt x="611" y="396"/>
                  </a:lnTo>
                  <a:lnTo>
                    <a:pt x="628" y="381"/>
                  </a:lnTo>
                  <a:lnTo>
                    <a:pt x="623" y="364"/>
                  </a:lnTo>
                  <a:lnTo>
                    <a:pt x="631" y="359"/>
                  </a:lnTo>
                  <a:lnTo>
                    <a:pt x="619" y="349"/>
                  </a:lnTo>
                  <a:lnTo>
                    <a:pt x="629" y="345"/>
                  </a:lnTo>
                  <a:lnTo>
                    <a:pt x="619" y="333"/>
                  </a:lnTo>
                  <a:lnTo>
                    <a:pt x="611" y="342"/>
                  </a:lnTo>
                  <a:lnTo>
                    <a:pt x="597" y="342"/>
                  </a:lnTo>
                  <a:lnTo>
                    <a:pt x="588" y="328"/>
                  </a:lnTo>
                  <a:lnTo>
                    <a:pt x="565" y="326"/>
                  </a:lnTo>
                  <a:lnTo>
                    <a:pt x="554" y="318"/>
                  </a:lnTo>
                  <a:lnTo>
                    <a:pt x="542" y="321"/>
                  </a:lnTo>
                  <a:lnTo>
                    <a:pt x="534" y="311"/>
                  </a:lnTo>
                  <a:lnTo>
                    <a:pt x="525" y="318"/>
                  </a:lnTo>
                  <a:lnTo>
                    <a:pt x="527" y="304"/>
                  </a:lnTo>
                  <a:lnTo>
                    <a:pt x="515" y="306"/>
                  </a:lnTo>
                  <a:lnTo>
                    <a:pt x="501" y="297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36" name="Freeform 59">
              <a:extLst>
                <a:ext uri="{FF2B5EF4-FFF2-40B4-BE49-F238E27FC236}">
                  <a16:creationId xmlns:a16="http://schemas.microsoft.com/office/drawing/2014/main" id="{55811EF6-C5EB-4CC5-84FD-A8A3857C2A8F}"/>
                </a:ext>
              </a:extLst>
            </p:cNvPr>
            <p:cNvSpPr>
              <a:spLocks/>
            </p:cNvSpPr>
            <p:nvPr/>
          </p:nvSpPr>
          <p:spPr bwMode="gray">
            <a:xfrm>
              <a:off x="3462338" y="2684463"/>
              <a:ext cx="1606550" cy="1535113"/>
            </a:xfrm>
            <a:custGeom>
              <a:avLst/>
              <a:gdLst>
                <a:gd name="T0" fmla="*/ 971 w 1012"/>
                <a:gd name="T1" fmla="*/ 441 h 967"/>
                <a:gd name="T2" fmla="*/ 927 w 1012"/>
                <a:gd name="T3" fmla="*/ 488 h 967"/>
                <a:gd name="T4" fmla="*/ 889 w 1012"/>
                <a:gd name="T5" fmla="*/ 454 h 967"/>
                <a:gd name="T6" fmla="*/ 852 w 1012"/>
                <a:gd name="T7" fmla="*/ 511 h 967"/>
                <a:gd name="T8" fmla="*/ 785 w 1012"/>
                <a:gd name="T9" fmla="*/ 533 h 967"/>
                <a:gd name="T10" fmla="*/ 809 w 1012"/>
                <a:gd name="T11" fmla="*/ 587 h 967"/>
                <a:gd name="T12" fmla="*/ 802 w 1012"/>
                <a:gd name="T13" fmla="*/ 637 h 967"/>
                <a:gd name="T14" fmla="*/ 741 w 1012"/>
                <a:gd name="T15" fmla="*/ 666 h 967"/>
                <a:gd name="T16" fmla="*/ 698 w 1012"/>
                <a:gd name="T17" fmla="*/ 746 h 967"/>
                <a:gd name="T18" fmla="*/ 644 w 1012"/>
                <a:gd name="T19" fmla="*/ 770 h 967"/>
                <a:gd name="T20" fmla="*/ 606 w 1012"/>
                <a:gd name="T21" fmla="*/ 816 h 967"/>
                <a:gd name="T22" fmla="*/ 570 w 1012"/>
                <a:gd name="T23" fmla="*/ 748 h 967"/>
                <a:gd name="T24" fmla="*/ 522 w 1012"/>
                <a:gd name="T25" fmla="*/ 716 h 967"/>
                <a:gd name="T26" fmla="*/ 500 w 1012"/>
                <a:gd name="T27" fmla="*/ 758 h 967"/>
                <a:gd name="T28" fmla="*/ 470 w 1012"/>
                <a:gd name="T29" fmla="*/ 791 h 967"/>
                <a:gd name="T30" fmla="*/ 371 w 1012"/>
                <a:gd name="T31" fmla="*/ 842 h 967"/>
                <a:gd name="T32" fmla="*/ 326 w 1012"/>
                <a:gd name="T33" fmla="*/ 849 h 967"/>
                <a:gd name="T34" fmla="*/ 282 w 1012"/>
                <a:gd name="T35" fmla="*/ 900 h 967"/>
                <a:gd name="T36" fmla="*/ 241 w 1012"/>
                <a:gd name="T37" fmla="*/ 910 h 967"/>
                <a:gd name="T38" fmla="*/ 219 w 1012"/>
                <a:gd name="T39" fmla="*/ 965 h 967"/>
                <a:gd name="T40" fmla="*/ 171 w 1012"/>
                <a:gd name="T41" fmla="*/ 948 h 967"/>
                <a:gd name="T42" fmla="*/ 138 w 1012"/>
                <a:gd name="T43" fmla="*/ 938 h 967"/>
                <a:gd name="T44" fmla="*/ 118 w 1012"/>
                <a:gd name="T45" fmla="*/ 941 h 967"/>
                <a:gd name="T46" fmla="*/ 101 w 1012"/>
                <a:gd name="T47" fmla="*/ 883 h 967"/>
                <a:gd name="T48" fmla="*/ 102 w 1012"/>
                <a:gd name="T49" fmla="*/ 830 h 967"/>
                <a:gd name="T50" fmla="*/ 41 w 1012"/>
                <a:gd name="T51" fmla="*/ 780 h 967"/>
                <a:gd name="T52" fmla="*/ 38 w 1012"/>
                <a:gd name="T53" fmla="*/ 727 h 967"/>
                <a:gd name="T54" fmla="*/ 36 w 1012"/>
                <a:gd name="T55" fmla="*/ 676 h 967"/>
                <a:gd name="T56" fmla="*/ 0 w 1012"/>
                <a:gd name="T57" fmla="*/ 635 h 967"/>
                <a:gd name="T58" fmla="*/ 65 w 1012"/>
                <a:gd name="T59" fmla="*/ 599 h 967"/>
                <a:gd name="T60" fmla="*/ 63 w 1012"/>
                <a:gd name="T61" fmla="*/ 582 h 967"/>
                <a:gd name="T62" fmla="*/ 109 w 1012"/>
                <a:gd name="T63" fmla="*/ 482 h 967"/>
                <a:gd name="T64" fmla="*/ 77 w 1012"/>
                <a:gd name="T65" fmla="*/ 388 h 967"/>
                <a:gd name="T66" fmla="*/ 43 w 1012"/>
                <a:gd name="T67" fmla="*/ 326 h 967"/>
                <a:gd name="T68" fmla="*/ 75 w 1012"/>
                <a:gd name="T69" fmla="*/ 271 h 967"/>
                <a:gd name="T70" fmla="*/ 116 w 1012"/>
                <a:gd name="T71" fmla="*/ 273 h 967"/>
                <a:gd name="T72" fmla="*/ 166 w 1012"/>
                <a:gd name="T73" fmla="*/ 273 h 967"/>
                <a:gd name="T74" fmla="*/ 260 w 1012"/>
                <a:gd name="T75" fmla="*/ 266 h 967"/>
                <a:gd name="T76" fmla="*/ 268 w 1012"/>
                <a:gd name="T77" fmla="*/ 208 h 967"/>
                <a:gd name="T78" fmla="*/ 299 w 1012"/>
                <a:gd name="T79" fmla="*/ 169 h 967"/>
                <a:gd name="T80" fmla="*/ 384 w 1012"/>
                <a:gd name="T81" fmla="*/ 106 h 967"/>
                <a:gd name="T82" fmla="*/ 497 w 1012"/>
                <a:gd name="T83" fmla="*/ 63 h 967"/>
                <a:gd name="T84" fmla="*/ 538 w 1012"/>
                <a:gd name="T85" fmla="*/ 51 h 967"/>
                <a:gd name="T86" fmla="*/ 613 w 1012"/>
                <a:gd name="T87" fmla="*/ 96 h 967"/>
                <a:gd name="T88" fmla="*/ 587 w 1012"/>
                <a:gd name="T89" fmla="*/ 140 h 967"/>
                <a:gd name="T90" fmla="*/ 615 w 1012"/>
                <a:gd name="T91" fmla="*/ 183 h 967"/>
                <a:gd name="T92" fmla="*/ 621 w 1012"/>
                <a:gd name="T93" fmla="*/ 203 h 967"/>
                <a:gd name="T94" fmla="*/ 724 w 1012"/>
                <a:gd name="T95" fmla="*/ 186 h 967"/>
                <a:gd name="T96" fmla="*/ 744 w 1012"/>
                <a:gd name="T97" fmla="*/ 96 h 967"/>
                <a:gd name="T98" fmla="*/ 731 w 1012"/>
                <a:gd name="T99" fmla="*/ 37 h 967"/>
                <a:gd name="T100" fmla="*/ 796 w 1012"/>
                <a:gd name="T101" fmla="*/ 0 h 967"/>
                <a:gd name="T102" fmla="*/ 831 w 1012"/>
                <a:gd name="T103" fmla="*/ 60 h 967"/>
                <a:gd name="T104" fmla="*/ 884 w 1012"/>
                <a:gd name="T105" fmla="*/ 37 h 967"/>
                <a:gd name="T106" fmla="*/ 915 w 1012"/>
                <a:gd name="T107" fmla="*/ 41 h 967"/>
                <a:gd name="T108" fmla="*/ 888 w 1012"/>
                <a:gd name="T109" fmla="*/ 94 h 967"/>
                <a:gd name="T110" fmla="*/ 898 w 1012"/>
                <a:gd name="T111" fmla="*/ 140 h 967"/>
                <a:gd name="T112" fmla="*/ 907 w 1012"/>
                <a:gd name="T113" fmla="*/ 172 h 967"/>
                <a:gd name="T114" fmla="*/ 941 w 1012"/>
                <a:gd name="T115" fmla="*/ 208 h 967"/>
                <a:gd name="T116" fmla="*/ 946 w 1012"/>
                <a:gd name="T117" fmla="*/ 251 h 967"/>
                <a:gd name="T118" fmla="*/ 1012 w 1012"/>
                <a:gd name="T119" fmla="*/ 302 h 967"/>
                <a:gd name="T120" fmla="*/ 988 w 1012"/>
                <a:gd name="T121" fmla="*/ 398 h 9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12" h="967">
                  <a:moveTo>
                    <a:pt x="1007" y="398"/>
                  </a:moveTo>
                  <a:lnTo>
                    <a:pt x="1004" y="406"/>
                  </a:lnTo>
                  <a:lnTo>
                    <a:pt x="978" y="413"/>
                  </a:lnTo>
                  <a:lnTo>
                    <a:pt x="988" y="423"/>
                  </a:lnTo>
                  <a:lnTo>
                    <a:pt x="971" y="441"/>
                  </a:lnTo>
                  <a:lnTo>
                    <a:pt x="970" y="458"/>
                  </a:lnTo>
                  <a:lnTo>
                    <a:pt x="946" y="468"/>
                  </a:lnTo>
                  <a:lnTo>
                    <a:pt x="944" y="482"/>
                  </a:lnTo>
                  <a:lnTo>
                    <a:pt x="936" y="478"/>
                  </a:lnTo>
                  <a:lnTo>
                    <a:pt x="927" y="488"/>
                  </a:lnTo>
                  <a:lnTo>
                    <a:pt x="910" y="488"/>
                  </a:lnTo>
                  <a:lnTo>
                    <a:pt x="905" y="480"/>
                  </a:lnTo>
                  <a:lnTo>
                    <a:pt x="910" y="466"/>
                  </a:lnTo>
                  <a:lnTo>
                    <a:pt x="895" y="463"/>
                  </a:lnTo>
                  <a:lnTo>
                    <a:pt x="889" y="454"/>
                  </a:lnTo>
                  <a:lnTo>
                    <a:pt x="854" y="471"/>
                  </a:lnTo>
                  <a:lnTo>
                    <a:pt x="860" y="494"/>
                  </a:lnTo>
                  <a:lnTo>
                    <a:pt x="869" y="497"/>
                  </a:lnTo>
                  <a:lnTo>
                    <a:pt x="866" y="512"/>
                  </a:lnTo>
                  <a:lnTo>
                    <a:pt x="852" y="511"/>
                  </a:lnTo>
                  <a:lnTo>
                    <a:pt x="842" y="517"/>
                  </a:lnTo>
                  <a:lnTo>
                    <a:pt x="828" y="511"/>
                  </a:lnTo>
                  <a:lnTo>
                    <a:pt x="808" y="519"/>
                  </a:lnTo>
                  <a:lnTo>
                    <a:pt x="796" y="517"/>
                  </a:lnTo>
                  <a:lnTo>
                    <a:pt x="785" y="533"/>
                  </a:lnTo>
                  <a:lnTo>
                    <a:pt x="777" y="534"/>
                  </a:lnTo>
                  <a:lnTo>
                    <a:pt x="758" y="560"/>
                  </a:lnTo>
                  <a:lnTo>
                    <a:pt x="770" y="575"/>
                  </a:lnTo>
                  <a:lnTo>
                    <a:pt x="804" y="562"/>
                  </a:lnTo>
                  <a:lnTo>
                    <a:pt x="809" y="587"/>
                  </a:lnTo>
                  <a:lnTo>
                    <a:pt x="818" y="593"/>
                  </a:lnTo>
                  <a:lnTo>
                    <a:pt x="811" y="598"/>
                  </a:lnTo>
                  <a:lnTo>
                    <a:pt x="814" y="606"/>
                  </a:lnTo>
                  <a:lnTo>
                    <a:pt x="796" y="627"/>
                  </a:lnTo>
                  <a:lnTo>
                    <a:pt x="802" y="637"/>
                  </a:lnTo>
                  <a:lnTo>
                    <a:pt x="784" y="642"/>
                  </a:lnTo>
                  <a:lnTo>
                    <a:pt x="755" y="639"/>
                  </a:lnTo>
                  <a:lnTo>
                    <a:pt x="743" y="646"/>
                  </a:lnTo>
                  <a:lnTo>
                    <a:pt x="748" y="657"/>
                  </a:lnTo>
                  <a:lnTo>
                    <a:pt x="741" y="666"/>
                  </a:lnTo>
                  <a:lnTo>
                    <a:pt x="751" y="676"/>
                  </a:lnTo>
                  <a:lnTo>
                    <a:pt x="727" y="700"/>
                  </a:lnTo>
                  <a:lnTo>
                    <a:pt x="727" y="722"/>
                  </a:lnTo>
                  <a:lnTo>
                    <a:pt x="720" y="721"/>
                  </a:lnTo>
                  <a:lnTo>
                    <a:pt x="698" y="746"/>
                  </a:lnTo>
                  <a:lnTo>
                    <a:pt x="683" y="746"/>
                  </a:lnTo>
                  <a:lnTo>
                    <a:pt x="679" y="736"/>
                  </a:lnTo>
                  <a:lnTo>
                    <a:pt x="674" y="736"/>
                  </a:lnTo>
                  <a:lnTo>
                    <a:pt x="649" y="762"/>
                  </a:lnTo>
                  <a:lnTo>
                    <a:pt x="644" y="770"/>
                  </a:lnTo>
                  <a:lnTo>
                    <a:pt x="632" y="777"/>
                  </a:lnTo>
                  <a:lnTo>
                    <a:pt x="644" y="801"/>
                  </a:lnTo>
                  <a:lnTo>
                    <a:pt x="630" y="823"/>
                  </a:lnTo>
                  <a:lnTo>
                    <a:pt x="618" y="813"/>
                  </a:lnTo>
                  <a:lnTo>
                    <a:pt x="606" y="816"/>
                  </a:lnTo>
                  <a:lnTo>
                    <a:pt x="608" y="804"/>
                  </a:lnTo>
                  <a:lnTo>
                    <a:pt x="587" y="782"/>
                  </a:lnTo>
                  <a:lnTo>
                    <a:pt x="591" y="755"/>
                  </a:lnTo>
                  <a:lnTo>
                    <a:pt x="586" y="748"/>
                  </a:lnTo>
                  <a:lnTo>
                    <a:pt x="570" y="748"/>
                  </a:lnTo>
                  <a:lnTo>
                    <a:pt x="562" y="734"/>
                  </a:lnTo>
                  <a:lnTo>
                    <a:pt x="550" y="733"/>
                  </a:lnTo>
                  <a:lnTo>
                    <a:pt x="555" y="712"/>
                  </a:lnTo>
                  <a:lnTo>
                    <a:pt x="540" y="705"/>
                  </a:lnTo>
                  <a:lnTo>
                    <a:pt x="522" y="716"/>
                  </a:lnTo>
                  <a:lnTo>
                    <a:pt x="529" y="724"/>
                  </a:lnTo>
                  <a:lnTo>
                    <a:pt x="529" y="748"/>
                  </a:lnTo>
                  <a:lnTo>
                    <a:pt x="521" y="746"/>
                  </a:lnTo>
                  <a:lnTo>
                    <a:pt x="512" y="757"/>
                  </a:lnTo>
                  <a:lnTo>
                    <a:pt x="500" y="758"/>
                  </a:lnTo>
                  <a:lnTo>
                    <a:pt x="507" y="770"/>
                  </a:lnTo>
                  <a:lnTo>
                    <a:pt x="499" y="782"/>
                  </a:lnTo>
                  <a:lnTo>
                    <a:pt x="483" y="782"/>
                  </a:lnTo>
                  <a:lnTo>
                    <a:pt x="480" y="794"/>
                  </a:lnTo>
                  <a:lnTo>
                    <a:pt x="470" y="791"/>
                  </a:lnTo>
                  <a:lnTo>
                    <a:pt x="435" y="806"/>
                  </a:lnTo>
                  <a:lnTo>
                    <a:pt x="418" y="801"/>
                  </a:lnTo>
                  <a:lnTo>
                    <a:pt x="413" y="832"/>
                  </a:lnTo>
                  <a:lnTo>
                    <a:pt x="406" y="837"/>
                  </a:lnTo>
                  <a:lnTo>
                    <a:pt x="371" y="842"/>
                  </a:lnTo>
                  <a:lnTo>
                    <a:pt x="369" y="830"/>
                  </a:lnTo>
                  <a:lnTo>
                    <a:pt x="352" y="852"/>
                  </a:lnTo>
                  <a:lnTo>
                    <a:pt x="343" y="847"/>
                  </a:lnTo>
                  <a:lnTo>
                    <a:pt x="335" y="857"/>
                  </a:lnTo>
                  <a:lnTo>
                    <a:pt x="326" y="849"/>
                  </a:lnTo>
                  <a:lnTo>
                    <a:pt x="309" y="866"/>
                  </a:lnTo>
                  <a:lnTo>
                    <a:pt x="290" y="868"/>
                  </a:lnTo>
                  <a:lnTo>
                    <a:pt x="289" y="880"/>
                  </a:lnTo>
                  <a:lnTo>
                    <a:pt x="275" y="881"/>
                  </a:lnTo>
                  <a:lnTo>
                    <a:pt x="282" y="900"/>
                  </a:lnTo>
                  <a:lnTo>
                    <a:pt x="270" y="914"/>
                  </a:lnTo>
                  <a:lnTo>
                    <a:pt x="254" y="905"/>
                  </a:lnTo>
                  <a:lnTo>
                    <a:pt x="251" y="897"/>
                  </a:lnTo>
                  <a:lnTo>
                    <a:pt x="236" y="903"/>
                  </a:lnTo>
                  <a:lnTo>
                    <a:pt x="241" y="910"/>
                  </a:lnTo>
                  <a:lnTo>
                    <a:pt x="234" y="920"/>
                  </a:lnTo>
                  <a:lnTo>
                    <a:pt x="246" y="927"/>
                  </a:lnTo>
                  <a:lnTo>
                    <a:pt x="241" y="941"/>
                  </a:lnTo>
                  <a:lnTo>
                    <a:pt x="249" y="955"/>
                  </a:lnTo>
                  <a:lnTo>
                    <a:pt x="219" y="965"/>
                  </a:lnTo>
                  <a:lnTo>
                    <a:pt x="212" y="948"/>
                  </a:lnTo>
                  <a:lnTo>
                    <a:pt x="205" y="958"/>
                  </a:lnTo>
                  <a:lnTo>
                    <a:pt x="198" y="956"/>
                  </a:lnTo>
                  <a:lnTo>
                    <a:pt x="193" y="941"/>
                  </a:lnTo>
                  <a:lnTo>
                    <a:pt x="171" y="948"/>
                  </a:lnTo>
                  <a:lnTo>
                    <a:pt x="159" y="961"/>
                  </a:lnTo>
                  <a:lnTo>
                    <a:pt x="149" y="961"/>
                  </a:lnTo>
                  <a:lnTo>
                    <a:pt x="152" y="950"/>
                  </a:lnTo>
                  <a:lnTo>
                    <a:pt x="140" y="946"/>
                  </a:lnTo>
                  <a:lnTo>
                    <a:pt x="138" y="938"/>
                  </a:lnTo>
                  <a:lnTo>
                    <a:pt x="130" y="939"/>
                  </a:lnTo>
                  <a:lnTo>
                    <a:pt x="140" y="963"/>
                  </a:lnTo>
                  <a:lnTo>
                    <a:pt x="135" y="967"/>
                  </a:lnTo>
                  <a:lnTo>
                    <a:pt x="133" y="956"/>
                  </a:lnTo>
                  <a:lnTo>
                    <a:pt x="118" y="941"/>
                  </a:lnTo>
                  <a:lnTo>
                    <a:pt x="130" y="914"/>
                  </a:lnTo>
                  <a:lnTo>
                    <a:pt x="128" y="907"/>
                  </a:lnTo>
                  <a:lnTo>
                    <a:pt x="120" y="903"/>
                  </a:lnTo>
                  <a:lnTo>
                    <a:pt x="123" y="891"/>
                  </a:lnTo>
                  <a:lnTo>
                    <a:pt x="101" y="883"/>
                  </a:lnTo>
                  <a:lnTo>
                    <a:pt x="87" y="886"/>
                  </a:lnTo>
                  <a:lnTo>
                    <a:pt x="75" y="866"/>
                  </a:lnTo>
                  <a:lnTo>
                    <a:pt x="75" y="857"/>
                  </a:lnTo>
                  <a:lnTo>
                    <a:pt x="94" y="845"/>
                  </a:lnTo>
                  <a:lnTo>
                    <a:pt x="102" y="830"/>
                  </a:lnTo>
                  <a:lnTo>
                    <a:pt x="77" y="828"/>
                  </a:lnTo>
                  <a:lnTo>
                    <a:pt x="75" y="820"/>
                  </a:lnTo>
                  <a:lnTo>
                    <a:pt x="79" y="816"/>
                  </a:lnTo>
                  <a:lnTo>
                    <a:pt x="63" y="786"/>
                  </a:lnTo>
                  <a:lnTo>
                    <a:pt x="41" y="780"/>
                  </a:lnTo>
                  <a:lnTo>
                    <a:pt x="39" y="784"/>
                  </a:lnTo>
                  <a:lnTo>
                    <a:pt x="38" y="758"/>
                  </a:lnTo>
                  <a:lnTo>
                    <a:pt x="24" y="748"/>
                  </a:lnTo>
                  <a:lnTo>
                    <a:pt x="38" y="741"/>
                  </a:lnTo>
                  <a:lnTo>
                    <a:pt x="38" y="727"/>
                  </a:lnTo>
                  <a:lnTo>
                    <a:pt x="48" y="722"/>
                  </a:lnTo>
                  <a:lnTo>
                    <a:pt x="53" y="727"/>
                  </a:lnTo>
                  <a:lnTo>
                    <a:pt x="60" y="695"/>
                  </a:lnTo>
                  <a:lnTo>
                    <a:pt x="39" y="687"/>
                  </a:lnTo>
                  <a:lnTo>
                    <a:pt x="36" y="676"/>
                  </a:lnTo>
                  <a:lnTo>
                    <a:pt x="43" y="666"/>
                  </a:lnTo>
                  <a:lnTo>
                    <a:pt x="24" y="663"/>
                  </a:lnTo>
                  <a:lnTo>
                    <a:pt x="7" y="668"/>
                  </a:lnTo>
                  <a:lnTo>
                    <a:pt x="10" y="656"/>
                  </a:lnTo>
                  <a:lnTo>
                    <a:pt x="0" y="635"/>
                  </a:lnTo>
                  <a:lnTo>
                    <a:pt x="14" y="627"/>
                  </a:lnTo>
                  <a:lnTo>
                    <a:pt x="19" y="640"/>
                  </a:lnTo>
                  <a:lnTo>
                    <a:pt x="26" y="642"/>
                  </a:lnTo>
                  <a:lnTo>
                    <a:pt x="38" y="620"/>
                  </a:lnTo>
                  <a:lnTo>
                    <a:pt x="65" y="599"/>
                  </a:lnTo>
                  <a:lnTo>
                    <a:pt x="89" y="589"/>
                  </a:lnTo>
                  <a:lnTo>
                    <a:pt x="79" y="582"/>
                  </a:lnTo>
                  <a:lnTo>
                    <a:pt x="91" y="577"/>
                  </a:lnTo>
                  <a:lnTo>
                    <a:pt x="87" y="574"/>
                  </a:lnTo>
                  <a:lnTo>
                    <a:pt x="63" y="582"/>
                  </a:lnTo>
                  <a:lnTo>
                    <a:pt x="63" y="550"/>
                  </a:lnTo>
                  <a:lnTo>
                    <a:pt x="77" y="536"/>
                  </a:lnTo>
                  <a:lnTo>
                    <a:pt x="91" y="511"/>
                  </a:lnTo>
                  <a:lnTo>
                    <a:pt x="108" y="500"/>
                  </a:lnTo>
                  <a:lnTo>
                    <a:pt x="109" y="482"/>
                  </a:lnTo>
                  <a:lnTo>
                    <a:pt x="102" y="482"/>
                  </a:lnTo>
                  <a:lnTo>
                    <a:pt x="109" y="451"/>
                  </a:lnTo>
                  <a:lnTo>
                    <a:pt x="108" y="432"/>
                  </a:lnTo>
                  <a:lnTo>
                    <a:pt x="94" y="406"/>
                  </a:lnTo>
                  <a:lnTo>
                    <a:pt x="77" y="388"/>
                  </a:lnTo>
                  <a:lnTo>
                    <a:pt x="85" y="365"/>
                  </a:lnTo>
                  <a:lnTo>
                    <a:pt x="62" y="357"/>
                  </a:lnTo>
                  <a:lnTo>
                    <a:pt x="62" y="341"/>
                  </a:lnTo>
                  <a:lnTo>
                    <a:pt x="67" y="338"/>
                  </a:lnTo>
                  <a:lnTo>
                    <a:pt x="43" y="326"/>
                  </a:lnTo>
                  <a:lnTo>
                    <a:pt x="53" y="312"/>
                  </a:lnTo>
                  <a:lnTo>
                    <a:pt x="41" y="289"/>
                  </a:lnTo>
                  <a:lnTo>
                    <a:pt x="46" y="283"/>
                  </a:lnTo>
                  <a:lnTo>
                    <a:pt x="67" y="282"/>
                  </a:lnTo>
                  <a:lnTo>
                    <a:pt x="75" y="271"/>
                  </a:lnTo>
                  <a:lnTo>
                    <a:pt x="102" y="283"/>
                  </a:lnTo>
                  <a:lnTo>
                    <a:pt x="104" y="275"/>
                  </a:lnTo>
                  <a:lnTo>
                    <a:pt x="87" y="260"/>
                  </a:lnTo>
                  <a:lnTo>
                    <a:pt x="101" y="254"/>
                  </a:lnTo>
                  <a:lnTo>
                    <a:pt x="116" y="273"/>
                  </a:lnTo>
                  <a:lnTo>
                    <a:pt x="135" y="271"/>
                  </a:lnTo>
                  <a:lnTo>
                    <a:pt x="142" y="282"/>
                  </a:lnTo>
                  <a:lnTo>
                    <a:pt x="154" y="282"/>
                  </a:lnTo>
                  <a:lnTo>
                    <a:pt x="167" y="294"/>
                  </a:lnTo>
                  <a:lnTo>
                    <a:pt x="166" y="273"/>
                  </a:lnTo>
                  <a:lnTo>
                    <a:pt x="188" y="283"/>
                  </a:lnTo>
                  <a:lnTo>
                    <a:pt x="208" y="270"/>
                  </a:lnTo>
                  <a:lnTo>
                    <a:pt x="213" y="271"/>
                  </a:lnTo>
                  <a:lnTo>
                    <a:pt x="248" y="258"/>
                  </a:lnTo>
                  <a:lnTo>
                    <a:pt x="260" y="266"/>
                  </a:lnTo>
                  <a:lnTo>
                    <a:pt x="277" y="253"/>
                  </a:lnTo>
                  <a:lnTo>
                    <a:pt x="280" y="241"/>
                  </a:lnTo>
                  <a:lnTo>
                    <a:pt x="289" y="237"/>
                  </a:lnTo>
                  <a:lnTo>
                    <a:pt x="289" y="229"/>
                  </a:lnTo>
                  <a:lnTo>
                    <a:pt x="268" y="208"/>
                  </a:lnTo>
                  <a:lnTo>
                    <a:pt x="251" y="201"/>
                  </a:lnTo>
                  <a:lnTo>
                    <a:pt x="253" y="189"/>
                  </a:lnTo>
                  <a:lnTo>
                    <a:pt x="268" y="184"/>
                  </a:lnTo>
                  <a:lnTo>
                    <a:pt x="273" y="167"/>
                  </a:lnTo>
                  <a:lnTo>
                    <a:pt x="299" y="169"/>
                  </a:lnTo>
                  <a:lnTo>
                    <a:pt x="314" y="143"/>
                  </a:lnTo>
                  <a:lnTo>
                    <a:pt x="326" y="142"/>
                  </a:lnTo>
                  <a:lnTo>
                    <a:pt x="336" y="123"/>
                  </a:lnTo>
                  <a:lnTo>
                    <a:pt x="359" y="116"/>
                  </a:lnTo>
                  <a:lnTo>
                    <a:pt x="384" y="106"/>
                  </a:lnTo>
                  <a:lnTo>
                    <a:pt x="422" y="109"/>
                  </a:lnTo>
                  <a:lnTo>
                    <a:pt x="447" y="90"/>
                  </a:lnTo>
                  <a:lnTo>
                    <a:pt x="459" y="87"/>
                  </a:lnTo>
                  <a:lnTo>
                    <a:pt x="481" y="68"/>
                  </a:lnTo>
                  <a:lnTo>
                    <a:pt x="497" y="63"/>
                  </a:lnTo>
                  <a:lnTo>
                    <a:pt x="509" y="43"/>
                  </a:lnTo>
                  <a:lnTo>
                    <a:pt x="499" y="36"/>
                  </a:lnTo>
                  <a:lnTo>
                    <a:pt x="509" y="17"/>
                  </a:lnTo>
                  <a:lnTo>
                    <a:pt x="531" y="26"/>
                  </a:lnTo>
                  <a:lnTo>
                    <a:pt x="538" y="51"/>
                  </a:lnTo>
                  <a:lnTo>
                    <a:pt x="563" y="67"/>
                  </a:lnTo>
                  <a:lnTo>
                    <a:pt x="587" y="61"/>
                  </a:lnTo>
                  <a:lnTo>
                    <a:pt x="599" y="70"/>
                  </a:lnTo>
                  <a:lnTo>
                    <a:pt x="601" y="84"/>
                  </a:lnTo>
                  <a:lnTo>
                    <a:pt x="613" y="96"/>
                  </a:lnTo>
                  <a:lnTo>
                    <a:pt x="596" y="97"/>
                  </a:lnTo>
                  <a:lnTo>
                    <a:pt x="603" y="111"/>
                  </a:lnTo>
                  <a:lnTo>
                    <a:pt x="594" y="116"/>
                  </a:lnTo>
                  <a:lnTo>
                    <a:pt x="594" y="131"/>
                  </a:lnTo>
                  <a:lnTo>
                    <a:pt x="587" y="140"/>
                  </a:lnTo>
                  <a:lnTo>
                    <a:pt x="596" y="154"/>
                  </a:lnTo>
                  <a:lnTo>
                    <a:pt x="618" y="157"/>
                  </a:lnTo>
                  <a:lnTo>
                    <a:pt x="620" y="162"/>
                  </a:lnTo>
                  <a:lnTo>
                    <a:pt x="613" y="164"/>
                  </a:lnTo>
                  <a:lnTo>
                    <a:pt x="615" y="183"/>
                  </a:lnTo>
                  <a:lnTo>
                    <a:pt x="604" y="181"/>
                  </a:lnTo>
                  <a:lnTo>
                    <a:pt x="580" y="195"/>
                  </a:lnTo>
                  <a:lnTo>
                    <a:pt x="589" y="210"/>
                  </a:lnTo>
                  <a:lnTo>
                    <a:pt x="606" y="217"/>
                  </a:lnTo>
                  <a:lnTo>
                    <a:pt x="621" y="203"/>
                  </a:lnTo>
                  <a:lnTo>
                    <a:pt x="639" y="208"/>
                  </a:lnTo>
                  <a:lnTo>
                    <a:pt x="654" y="200"/>
                  </a:lnTo>
                  <a:lnTo>
                    <a:pt x="666" y="201"/>
                  </a:lnTo>
                  <a:lnTo>
                    <a:pt x="686" y="176"/>
                  </a:lnTo>
                  <a:lnTo>
                    <a:pt x="724" y="186"/>
                  </a:lnTo>
                  <a:lnTo>
                    <a:pt x="726" y="176"/>
                  </a:lnTo>
                  <a:lnTo>
                    <a:pt x="756" y="154"/>
                  </a:lnTo>
                  <a:lnTo>
                    <a:pt x="736" y="140"/>
                  </a:lnTo>
                  <a:lnTo>
                    <a:pt x="743" y="126"/>
                  </a:lnTo>
                  <a:lnTo>
                    <a:pt x="744" y="96"/>
                  </a:lnTo>
                  <a:lnTo>
                    <a:pt x="736" y="75"/>
                  </a:lnTo>
                  <a:lnTo>
                    <a:pt x="724" y="65"/>
                  </a:lnTo>
                  <a:lnTo>
                    <a:pt x="702" y="53"/>
                  </a:lnTo>
                  <a:lnTo>
                    <a:pt x="700" y="31"/>
                  </a:lnTo>
                  <a:lnTo>
                    <a:pt x="731" y="37"/>
                  </a:lnTo>
                  <a:lnTo>
                    <a:pt x="741" y="31"/>
                  </a:lnTo>
                  <a:lnTo>
                    <a:pt x="743" y="17"/>
                  </a:lnTo>
                  <a:lnTo>
                    <a:pt x="756" y="7"/>
                  </a:lnTo>
                  <a:lnTo>
                    <a:pt x="770" y="14"/>
                  </a:lnTo>
                  <a:lnTo>
                    <a:pt x="796" y="0"/>
                  </a:lnTo>
                  <a:lnTo>
                    <a:pt x="809" y="12"/>
                  </a:lnTo>
                  <a:lnTo>
                    <a:pt x="813" y="46"/>
                  </a:lnTo>
                  <a:lnTo>
                    <a:pt x="809" y="61"/>
                  </a:lnTo>
                  <a:lnTo>
                    <a:pt x="819" y="65"/>
                  </a:lnTo>
                  <a:lnTo>
                    <a:pt x="831" y="60"/>
                  </a:lnTo>
                  <a:lnTo>
                    <a:pt x="850" y="65"/>
                  </a:lnTo>
                  <a:lnTo>
                    <a:pt x="860" y="58"/>
                  </a:lnTo>
                  <a:lnTo>
                    <a:pt x="872" y="60"/>
                  </a:lnTo>
                  <a:lnTo>
                    <a:pt x="886" y="46"/>
                  </a:lnTo>
                  <a:lnTo>
                    <a:pt x="884" y="37"/>
                  </a:lnTo>
                  <a:lnTo>
                    <a:pt x="893" y="34"/>
                  </a:lnTo>
                  <a:lnTo>
                    <a:pt x="905" y="15"/>
                  </a:lnTo>
                  <a:lnTo>
                    <a:pt x="917" y="17"/>
                  </a:lnTo>
                  <a:lnTo>
                    <a:pt x="927" y="27"/>
                  </a:lnTo>
                  <a:lnTo>
                    <a:pt x="915" y="41"/>
                  </a:lnTo>
                  <a:lnTo>
                    <a:pt x="924" y="51"/>
                  </a:lnTo>
                  <a:lnTo>
                    <a:pt x="922" y="60"/>
                  </a:lnTo>
                  <a:lnTo>
                    <a:pt x="905" y="87"/>
                  </a:lnTo>
                  <a:lnTo>
                    <a:pt x="896" y="85"/>
                  </a:lnTo>
                  <a:lnTo>
                    <a:pt x="888" y="94"/>
                  </a:lnTo>
                  <a:lnTo>
                    <a:pt x="886" y="111"/>
                  </a:lnTo>
                  <a:lnTo>
                    <a:pt x="879" y="114"/>
                  </a:lnTo>
                  <a:lnTo>
                    <a:pt x="881" y="121"/>
                  </a:lnTo>
                  <a:lnTo>
                    <a:pt x="910" y="135"/>
                  </a:lnTo>
                  <a:lnTo>
                    <a:pt x="898" y="140"/>
                  </a:lnTo>
                  <a:lnTo>
                    <a:pt x="900" y="157"/>
                  </a:lnTo>
                  <a:lnTo>
                    <a:pt x="884" y="152"/>
                  </a:lnTo>
                  <a:lnTo>
                    <a:pt x="895" y="162"/>
                  </a:lnTo>
                  <a:lnTo>
                    <a:pt x="893" y="179"/>
                  </a:lnTo>
                  <a:lnTo>
                    <a:pt x="907" y="172"/>
                  </a:lnTo>
                  <a:lnTo>
                    <a:pt x="912" y="179"/>
                  </a:lnTo>
                  <a:lnTo>
                    <a:pt x="930" y="183"/>
                  </a:lnTo>
                  <a:lnTo>
                    <a:pt x="924" y="198"/>
                  </a:lnTo>
                  <a:lnTo>
                    <a:pt x="930" y="196"/>
                  </a:lnTo>
                  <a:lnTo>
                    <a:pt x="941" y="208"/>
                  </a:lnTo>
                  <a:lnTo>
                    <a:pt x="934" y="219"/>
                  </a:lnTo>
                  <a:lnTo>
                    <a:pt x="941" y="241"/>
                  </a:lnTo>
                  <a:lnTo>
                    <a:pt x="936" y="249"/>
                  </a:lnTo>
                  <a:lnTo>
                    <a:pt x="944" y="258"/>
                  </a:lnTo>
                  <a:lnTo>
                    <a:pt x="946" y="251"/>
                  </a:lnTo>
                  <a:lnTo>
                    <a:pt x="963" y="251"/>
                  </a:lnTo>
                  <a:lnTo>
                    <a:pt x="961" y="271"/>
                  </a:lnTo>
                  <a:lnTo>
                    <a:pt x="980" y="282"/>
                  </a:lnTo>
                  <a:lnTo>
                    <a:pt x="975" y="306"/>
                  </a:lnTo>
                  <a:lnTo>
                    <a:pt x="1012" y="302"/>
                  </a:lnTo>
                  <a:lnTo>
                    <a:pt x="1004" y="324"/>
                  </a:lnTo>
                  <a:lnTo>
                    <a:pt x="1009" y="333"/>
                  </a:lnTo>
                  <a:lnTo>
                    <a:pt x="988" y="355"/>
                  </a:lnTo>
                  <a:lnTo>
                    <a:pt x="997" y="374"/>
                  </a:lnTo>
                  <a:lnTo>
                    <a:pt x="988" y="398"/>
                  </a:lnTo>
                  <a:lnTo>
                    <a:pt x="1007" y="39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37" name="Freeform 60">
              <a:extLst>
                <a:ext uri="{FF2B5EF4-FFF2-40B4-BE49-F238E27FC236}">
                  <a16:creationId xmlns:a16="http://schemas.microsoft.com/office/drawing/2014/main" id="{DE35DCBD-AE45-4D5A-85AE-BD65B4C3133E}"/>
                </a:ext>
              </a:extLst>
            </p:cNvPr>
            <p:cNvSpPr>
              <a:spLocks/>
            </p:cNvSpPr>
            <p:nvPr/>
          </p:nvSpPr>
          <p:spPr bwMode="gray">
            <a:xfrm>
              <a:off x="5251450" y="3316288"/>
              <a:ext cx="1246187" cy="1027113"/>
            </a:xfrm>
            <a:custGeom>
              <a:avLst/>
              <a:gdLst>
                <a:gd name="T0" fmla="*/ 729 w 785"/>
                <a:gd name="T1" fmla="*/ 249 h 647"/>
                <a:gd name="T2" fmla="*/ 763 w 785"/>
                <a:gd name="T3" fmla="*/ 287 h 647"/>
                <a:gd name="T4" fmla="*/ 742 w 785"/>
                <a:gd name="T5" fmla="*/ 321 h 647"/>
                <a:gd name="T6" fmla="*/ 717 w 785"/>
                <a:gd name="T7" fmla="*/ 343 h 647"/>
                <a:gd name="T8" fmla="*/ 679 w 785"/>
                <a:gd name="T9" fmla="*/ 365 h 647"/>
                <a:gd name="T10" fmla="*/ 671 w 785"/>
                <a:gd name="T11" fmla="*/ 386 h 647"/>
                <a:gd name="T12" fmla="*/ 693 w 785"/>
                <a:gd name="T13" fmla="*/ 432 h 647"/>
                <a:gd name="T14" fmla="*/ 645 w 785"/>
                <a:gd name="T15" fmla="*/ 447 h 647"/>
                <a:gd name="T16" fmla="*/ 628 w 785"/>
                <a:gd name="T17" fmla="*/ 471 h 647"/>
                <a:gd name="T18" fmla="*/ 606 w 785"/>
                <a:gd name="T19" fmla="*/ 456 h 647"/>
                <a:gd name="T20" fmla="*/ 582 w 785"/>
                <a:gd name="T21" fmla="*/ 470 h 647"/>
                <a:gd name="T22" fmla="*/ 596 w 785"/>
                <a:gd name="T23" fmla="*/ 514 h 647"/>
                <a:gd name="T24" fmla="*/ 585 w 785"/>
                <a:gd name="T25" fmla="*/ 538 h 647"/>
                <a:gd name="T26" fmla="*/ 536 w 785"/>
                <a:gd name="T27" fmla="*/ 546 h 647"/>
                <a:gd name="T28" fmla="*/ 469 w 785"/>
                <a:gd name="T29" fmla="*/ 557 h 647"/>
                <a:gd name="T30" fmla="*/ 440 w 785"/>
                <a:gd name="T31" fmla="*/ 536 h 647"/>
                <a:gd name="T32" fmla="*/ 404 w 785"/>
                <a:gd name="T33" fmla="*/ 522 h 647"/>
                <a:gd name="T34" fmla="*/ 394 w 785"/>
                <a:gd name="T35" fmla="*/ 557 h 647"/>
                <a:gd name="T36" fmla="*/ 394 w 785"/>
                <a:gd name="T37" fmla="*/ 616 h 647"/>
                <a:gd name="T38" fmla="*/ 367 w 785"/>
                <a:gd name="T39" fmla="*/ 589 h 647"/>
                <a:gd name="T40" fmla="*/ 331 w 785"/>
                <a:gd name="T41" fmla="*/ 575 h 647"/>
                <a:gd name="T42" fmla="*/ 285 w 785"/>
                <a:gd name="T43" fmla="*/ 560 h 647"/>
                <a:gd name="T44" fmla="*/ 244 w 785"/>
                <a:gd name="T45" fmla="*/ 584 h 647"/>
                <a:gd name="T46" fmla="*/ 278 w 785"/>
                <a:gd name="T47" fmla="*/ 613 h 647"/>
                <a:gd name="T48" fmla="*/ 246 w 785"/>
                <a:gd name="T49" fmla="*/ 625 h 647"/>
                <a:gd name="T50" fmla="*/ 205 w 785"/>
                <a:gd name="T51" fmla="*/ 616 h 647"/>
                <a:gd name="T52" fmla="*/ 176 w 785"/>
                <a:gd name="T53" fmla="*/ 570 h 647"/>
                <a:gd name="T54" fmla="*/ 150 w 785"/>
                <a:gd name="T55" fmla="*/ 548 h 647"/>
                <a:gd name="T56" fmla="*/ 100 w 785"/>
                <a:gd name="T57" fmla="*/ 511 h 647"/>
                <a:gd name="T58" fmla="*/ 53 w 785"/>
                <a:gd name="T59" fmla="*/ 490 h 647"/>
                <a:gd name="T60" fmla="*/ 49 w 785"/>
                <a:gd name="T61" fmla="*/ 437 h 647"/>
                <a:gd name="T62" fmla="*/ 13 w 785"/>
                <a:gd name="T63" fmla="*/ 427 h 647"/>
                <a:gd name="T64" fmla="*/ 22 w 785"/>
                <a:gd name="T65" fmla="*/ 393 h 647"/>
                <a:gd name="T66" fmla="*/ 42 w 785"/>
                <a:gd name="T67" fmla="*/ 359 h 647"/>
                <a:gd name="T68" fmla="*/ 34 w 785"/>
                <a:gd name="T69" fmla="*/ 319 h 647"/>
                <a:gd name="T70" fmla="*/ 41 w 785"/>
                <a:gd name="T71" fmla="*/ 299 h 647"/>
                <a:gd name="T72" fmla="*/ 92 w 785"/>
                <a:gd name="T73" fmla="*/ 273 h 647"/>
                <a:gd name="T74" fmla="*/ 92 w 785"/>
                <a:gd name="T75" fmla="*/ 241 h 647"/>
                <a:gd name="T76" fmla="*/ 58 w 785"/>
                <a:gd name="T77" fmla="*/ 183 h 647"/>
                <a:gd name="T78" fmla="*/ 19 w 785"/>
                <a:gd name="T79" fmla="*/ 154 h 647"/>
                <a:gd name="T80" fmla="*/ 54 w 785"/>
                <a:gd name="T81" fmla="*/ 104 h 647"/>
                <a:gd name="T82" fmla="*/ 92 w 785"/>
                <a:gd name="T83" fmla="*/ 73 h 647"/>
                <a:gd name="T84" fmla="*/ 138 w 785"/>
                <a:gd name="T85" fmla="*/ 48 h 647"/>
                <a:gd name="T86" fmla="*/ 218 w 785"/>
                <a:gd name="T87" fmla="*/ 41 h 647"/>
                <a:gd name="T88" fmla="*/ 247 w 785"/>
                <a:gd name="T89" fmla="*/ 0 h 647"/>
                <a:gd name="T90" fmla="*/ 292 w 785"/>
                <a:gd name="T91" fmla="*/ 12 h 647"/>
                <a:gd name="T92" fmla="*/ 298 w 785"/>
                <a:gd name="T93" fmla="*/ 48 h 647"/>
                <a:gd name="T94" fmla="*/ 312 w 785"/>
                <a:gd name="T95" fmla="*/ 102 h 647"/>
                <a:gd name="T96" fmla="*/ 404 w 785"/>
                <a:gd name="T97" fmla="*/ 104 h 647"/>
                <a:gd name="T98" fmla="*/ 432 w 785"/>
                <a:gd name="T99" fmla="*/ 138 h 647"/>
                <a:gd name="T100" fmla="*/ 427 w 785"/>
                <a:gd name="T101" fmla="*/ 196 h 647"/>
                <a:gd name="T102" fmla="*/ 454 w 785"/>
                <a:gd name="T103" fmla="*/ 241 h 647"/>
                <a:gd name="T104" fmla="*/ 514 w 785"/>
                <a:gd name="T105" fmla="*/ 254 h 647"/>
                <a:gd name="T106" fmla="*/ 582 w 785"/>
                <a:gd name="T107" fmla="*/ 270 h 647"/>
                <a:gd name="T108" fmla="*/ 625 w 785"/>
                <a:gd name="T109" fmla="*/ 294 h 647"/>
                <a:gd name="T110" fmla="*/ 667 w 785"/>
                <a:gd name="T111" fmla="*/ 302 h 647"/>
                <a:gd name="T112" fmla="*/ 677 w 785"/>
                <a:gd name="T113" fmla="*/ 241 h 6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785" h="647">
                  <a:moveTo>
                    <a:pt x="677" y="241"/>
                  </a:moveTo>
                  <a:lnTo>
                    <a:pt x="691" y="234"/>
                  </a:lnTo>
                  <a:lnTo>
                    <a:pt x="703" y="246"/>
                  </a:lnTo>
                  <a:lnTo>
                    <a:pt x="727" y="241"/>
                  </a:lnTo>
                  <a:lnTo>
                    <a:pt x="729" y="249"/>
                  </a:lnTo>
                  <a:lnTo>
                    <a:pt x="741" y="251"/>
                  </a:lnTo>
                  <a:lnTo>
                    <a:pt x="741" y="271"/>
                  </a:lnTo>
                  <a:lnTo>
                    <a:pt x="751" y="268"/>
                  </a:lnTo>
                  <a:lnTo>
                    <a:pt x="747" y="280"/>
                  </a:lnTo>
                  <a:lnTo>
                    <a:pt x="763" y="287"/>
                  </a:lnTo>
                  <a:lnTo>
                    <a:pt x="770" y="278"/>
                  </a:lnTo>
                  <a:lnTo>
                    <a:pt x="775" y="304"/>
                  </a:lnTo>
                  <a:lnTo>
                    <a:pt x="785" y="312"/>
                  </a:lnTo>
                  <a:lnTo>
                    <a:pt x="782" y="321"/>
                  </a:lnTo>
                  <a:lnTo>
                    <a:pt x="742" y="321"/>
                  </a:lnTo>
                  <a:lnTo>
                    <a:pt x="744" y="326"/>
                  </a:lnTo>
                  <a:lnTo>
                    <a:pt x="730" y="333"/>
                  </a:lnTo>
                  <a:lnTo>
                    <a:pt x="725" y="350"/>
                  </a:lnTo>
                  <a:lnTo>
                    <a:pt x="720" y="352"/>
                  </a:lnTo>
                  <a:lnTo>
                    <a:pt x="717" y="343"/>
                  </a:lnTo>
                  <a:lnTo>
                    <a:pt x="706" y="345"/>
                  </a:lnTo>
                  <a:lnTo>
                    <a:pt x="700" y="359"/>
                  </a:lnTo>
                  <a:lnTo>
                    <a:pt x="688" y="362"/>
                  </a:lnTo>
                  <a:lnTo>
                    <a:pt x="686" y="357"/>
                  </a:lnTo>
                  <a:lnTo>
                    <a:pt x="679" y="365"/>
                  </a:lnTo>
                  <a:lnTo>
                    <a:pt x="672" y="362"/>
                  </a:lnTo>
                  <a:lnTo>
                    <a:pt x="672" y="376"/>
                  </a:lnTo>
                  <a:lnTo>
                    <a:pt x="683" y="377"/>
                  </a:lnTo>
                  <a:lnTo>
                    <a:pt x="676" y="388"/>
                  </a:lnTo>
                  <a:lnTo>
                    <a:pt x="671" y="386"/>
                  </a:lnTo>
                  <a:lnTo>
                    <a:pt x="666" y="398"/>
                  </a:lnTo>
                  <a:lnTo>
                    <a:pt x="677" y="400"/>
                  </a:lnTo>
                  <a:lnTo>
                    <a:pt x="677" y="418"/>
                  </a:lnTo>
                  <a:lnTo>
                    <a:pt x="693" y="422"/>
                  </a:lnTo>
                  <a:lnTo>
                    <a:pt x="693" y="432"/>
                  </a:lnTo>
                  <a:lnTo>
                    <a:pt x="677" y="441"/>
                  </a:lnTo>
                  <a:lnTo>
                    <a:pt x="679" y="446"/>
                  </a:lnTo>
                  <a:lnTo>
                    <a:pt x="660" y="442"/>
                  </a:lnTo>
                  <a:lnTo>
                    <a:pt x="655" y="456"/>
                  </a:lnTo>
                  <a:lnTo>
                    <a:pt x="645" y="447"/>
                  </a:lnTo>
                  <a:lnTo>
                    <a:pt x="645" y="459"/>
                  </a:lnTo>
                  <a:lnTo>
                    <a:pt x="636" y="466"/>
                  </a:lnTo>
                  <a:lnTo>
                    <a:pt x="648" y="473"/>
                  </a:lnTo>
                  <a:lnTo>
                    <a:pt x="638" y="476"/>
                  </a:lnTo>
                  <a:lnTo>
                    <a:pt x="628" y="471"/>
                  </a:lnTo>
                  <a:lnTo>
                    <a:pt x="621" y="483"/>
                  </a:lnTo>
                  <a:lnTo>
                    <a:pt x="613" y="485"/>
                  </a:lnTo>
                  <a:lnTo>
                    <a:pt x="609" y="476"/>
                  </a:lnTo>
                  <a:lnTo>
                    <a:pt x="614" y="470"/>
                  </a:lnTo>
                  <a:lnTo>
                    <a:pt x="606" y="456"/>
                  </a:lnTo>
                  <a:lnTo>
                    <a:pt x="609" y="451"/>
                  </a:lnTo>
                  <a:lnTo>
                    <a:pt x="604" y="447"/>
                  </a:lnTo>
                  <a:lnTo>
                    <a:pt x="597" y="452"/>
                  </a:lnTo>
                  <a:lnTo>
                    <a:pt x="601" y="458"/>
                  </a:lnTo>
                  <a:lnTo>
                    <a:pt x="582" y="470"/>
                  </a:lnTo>
                  <a:lnTo>
                    <a:pt x="584" y="482"/>
                  </a:lnTo>
                  <a:lnTo>
                    <a:pt x="568" y="490"/>
                  </a:lnTo>
                  <a:lnTo>
                    <a:pt x="573" y="500"/>
                  </a:lnTo>
                  <a:lnTo>
                    <a:pt x="585" y="497"/>
                  </a:lnTo>
                  <a:lnTo>
                    <a:pt x="596" y="514"/>
                  </a:lnTo>
                  <a:lnTo>
                    <a:pt x="587" y="521"/>
                  </a:lnTo>
                  <a:lnTo>
                    <a:pt x="592" y="528"/>
                  </a:lnTo>
                  <a:lnTo>
                    <a:pt x="585" y="524"/>
                  </a:lnTo>
                  <a:lnTo>
                    <a:pt x="573" y="534"/>
                  </a:lnTo>
                  <a:lnTo>
                    <a:pt x="585" y="538"/>
                  </a:lnTo>
                  <a:lnTo>
                    <a:pt x="584" y="541"/>
                  </a:lnTo>
                  <a:lnTo>
                    <a:pt x="556" y="558"/>
                  </a:lnTo>
                  <a:lnTo>
                    <a:pt x="556" y="552"/>
                  </a:lnTo>
                  <a:lnTo>
                    <a:pt x="543" y="545"/>
                  </a:lnTo>
                  <a:lnTo>
                    <a:pt x="536" y="546"/>
                  </a:lnTo>
                  <a:lnTo>
                    <a:pt x="537" y="552"/>
                  </a:lnTo>
                  <a:lnTo>
                    <a:pt x="500" y="560"/>
                  </a:lnTo>
                  <a:lnTo>
                    <a:pt x="485" y="555"/>
                  </a:lnTo>
                  <a:lnTo>
                    <a:pt x="469" y="567"/>
                  </a:lnTo>
                  <a:lnTo>
                    <a:pt x="469" y="557"/>
                  </a:lnTo>
                  <a:lnTo>
                    <a:pt x="457" y="555"/>
                  </a:lnTo>
                  <a:lnTo>
                    <a:pt x="459" y="541"/>
                  </a:lnTo>
                  <a:lnTo>
                    <a:pt x="447" y="546"/>
                  </a:lnTo>
                  <a:lnTo>
                    <a:pt x="449" y="541"/>
                  </a:lnTo>
                  <a:lnTo>
                    <a:pt x="440" y="536"/>
                  </a:lnTo>
                  <a:lnTo>
                    <a:pt x="440" y="514"/>
                  </a:lnTo>
                  <a:lnTo>
                    <a:pt x="445" y="511"/>
                  </a:lnTo>
                  <a:lnTo>
                    <a:pt x="442" y="505"/>
                  </a:lnTo>
                  <a:lnTo>
                    <a:pt x="418" y="502"/>
                  </a:lnTo>
                  <a:lnTo>
                    <a:pt x="404" y="522"/>
                  </a:lnTo>
                  <a:lnTo>
                    <a:pt x="403" y="517"/>
                  </a:lnTo>
                  <a:lnTo>
                    <a:pt x="391" y="522"/>
                  </a:lnTo>
                  <a:lnTo>
                    <a:pt x="391" y="534"/>
                  </a:lnTo>
                  <a:lnTo>
                    <a:pt x="397" y="541"/>
                  </a:lnTo>
                  <a:lnTo>
                    <a:pt x="394" y="557"/>
                  </a:lnTo>
                  <a:lnTo>
                    <a:pt x="403" y="574"/>
                  </a:lnTo>
                  <a:lnTo>
                    <a:pt x="396" y="577"/>
                  </a:lnTo>
                  <a:lnTo>
                    <a:pt x="401" y="586"/>
                  </a:lnTo>
                  <a:lnTo>
                    <a:pt x="396" y="584"/>
                  </a:lnTo>
                  <a:lnTo>
                    <a:pt x="394" y="616"/>
                  </a:lnTo>
                  <a:lnTo>
                    <a:pt x="379" y="606"/>
                  </a:lnTo>
                  <a:lnTo>
                    <a:pt x="375" y="615"/>
                  </a:lnTo>
                  <a:lnTo>
                    <a:pt x="363" y="608"/>
                  </a:lnTo>
                  <a:lnTo>
                    <a:pt x="358" y="598"/>
                  </a:lnTo>
                  <a:lnTo>
                    <a:pt x="367" y="589"/>
                  </a:lnTo>
                  <a:lnTo>
                    <a:pt x="362" y="577"/>
                  </a:lnTo>
                  <a:lnTo>
                    <a:pt x="355" y="579"/>
                  </a:lnTo>
                  <a:lnTo>
                    <a:pt x="353" y="572"/>
                  </a:lnTo>
                  <a:lnTo>
                    <a:pt x="334" y="582"/>
                  </a:lnTo>
                  <a:lnTo>
                    <a:pt x="331" y="575"/>
                  </a:lnTo>
                  <a:lnTo>
                    <a:pt x="319" y="574"/>
                  </a:lnTo>
                  <a:lnTo>
                    <a:pt x="317" y="581"/>
                  </a:lnTo>
                  <a:lnTo>
                    <a:pt x="304" y="562"/>
                  </a:lnTo>
                  <a:lnTo>
                    <a:pt x="290" y="567"/>
                  </a:lnTo>
                  <a:lnTo>
                    <a:pt x="285" y="560"/>
                  </a:lnTo>
                  <a:lnTo>
                    <a:pt x="273" y="562"/>
                  </a:lnTo>
                  <a:lnTo>
                    <a:pt x="259" y="565"/>
                  </a:lnTo>
                  <a:lnTo>
                    <a:pt x="251" y="577"/>
                  </a:lnTo>
                  <a:lnTo>
                    <a:pt x="240" y="575"/>
                  </a:lnTo>
                  <a:lnTo>
                    <a:pt x="244" y="584"/>
                  </a:lnTo>
                  <a:lnTo>
                    <a:pt x="240" y="593"/>
                  </a:lnTo>
                  <a:lnTo>
                    <a:pt x="256" y="606"/>
                  </a:lnTo>
                  <a:lnTo>
                    <a:pt x="264" y="606"/>
                  </a:lnTo>
                  <a:lnTo>
                    <a:pt x="266" y="613"/>
                  </a:lnTo>
                  <a:lnTo>
                    <a:pt x="278" y="613"/>
                  </a:lnTo>
                  <a:lnTo>
                    <a:pt x="280" y="625"/>
                  </a:lnTo>
                  <a:lnTo>
                    <a:pt x="271" y="632"/>
                  </a:lnTo>
                  <a:lnTo>
                    <a:pt x="264" y="625"/>
                  </a:lnTo>
                  <a:lnTo>
                    <a:pt x="256" y="630"/>
                  </a:lnTo>
                  <a:lnTo>
                    <a:pt x="246" y="625"/>
                  </a:lnTo>
                  <a:lnTo>
                    <a:pt x="240" y="647"/>
                  </a:lnTo>
                  <a:lnTo>
                    <a:pt x="225" y="635"/>
                  </a:lnTo>
                  <a:lnTo>
                    <a:pt x="211" y="639"/>
                  </a:lnTo>
                  <a:lnTo>
                    <a:pt x="210" y="616"/>
                  </a:lnTo>
                  <a:lnTo>
                    <a:pt x="205" y="616"/>
                  </a:lnTo>
                  <a:lnTo>
                    <a:pt x="208" y="589"/>
                  </a:lnTo>
                  <a:lnTo>
                    <a:pt x="194" y="586"/>
                  </a:lnTo>
                  <a:lnTo>
                    <a:pt x="191" y="575"/>
                  </a:lnTo>
                  <a:lnTo>
                    <a:pt x="176" y="581"/>
                  </a:lnTo>
                  <a:lnTo>
                    <a:pt x="176" y="570"/>
                  </a:lnTo>
                  <a:lnTo>
                    <a:pt x="167" y="570"/>
                  </a:lnTo>
                  <a:lnTo>
                    <a:pt x="164" y="558"/>
                  </a:lnTo>
                  <a:lnTo>
                    <a:pt x="148" y="562"/>
                  </a:lnTo>
                  <a:lnTo>
                    <a:pt x="145" y="555"/>
                  </a:lnTo>
                  <a:lnTo>
                    <a:pt x="150" y="548"/>
                  </a:lnTo>
                  <a:lnTo>
                    <a:pt x="141" y="545"/>
                  </a:lnTo>
                  <a:lnTo>
                    <a:pt x="145" y="541"/>
                  </a:lnTo>
                  <a:lnTo>
                    <a:pt x="131" y="529"/>
                  </a:lnTo>
                  <a:lnTo>
                    <a:pt x="129" y="517"/>
                  </a:lnTo>
                  <a:lnTo>
                    <a:pt x="100" y="511"/>
                  </a:lnTo>
                  <a:lnTo>
                    <a:pt x="94" y="490"/>
                  </a:lnTo>
                  <a:lnTo>
                    <a:pt x="75" y="495"/>
                  </a:lnTo>
                  <a:lnTo>
                    <a:pt x="66" y="487"/>
                  </a:lnTo>
                  <a:lnTo>
                    <a:pt x="48" y="507"/>
                  </a:lnTo>
                  <a:lnTo>
                    <a:pt x="53" y="490"/>
                  </a:lnTo>
                  <a:lnTo>
                    <a:pt x="46" y="464"/>
                  </a:lnTo>
                  <a:lnTo>
                    <a:pt x="53" y="458"/>
                  </a:lnTo>
                  <a:lnTo>
                    <a:pt x="58" y="461"/>
                  </a:lnTo>
                  <a:lnTo>
                    <a:pt x="59" y="456"/>
                  </a:lnTo>
                  <a:lnTo>
                    <a:pt x="49" y="437"/>
                  </a:lnTo>
                  <a:lnTo>
                    <a:pt x="22" y="441"/>
                  </a:lnTo>
                  <a:lnTo>
                    <a:pt x="24" y="458"/>
                  </a:lnTo>
                  <a:lnTo>
                    <a:pt x="0" y="452"/>
                  </a:lnTo>
                  <a:lnTo>
                    <a:pt x="1" y="437"/>
                  </a:lnTo>
                  <a:lnTo>
                    <a:pt x="13" y="427"/>
                  </a:lnTo>
                  <a:lnTo>
                    <a:pt x="10" y="423"/>
                  </a:lnTo>
                  <a:lnTo>
                    <a:pt x="19" y="406"/>
                  </a:lnTo>
                  <a:lnTo>
                    <a:pt x="13" y="400"/>
                  </a:lnTo>
                  <a:lnTo>
                    <a:pt x="15" y="391"/>
                  </a:lnTo>
                  <a:lnTo>
                    <a:pt x="22" y="393"/>
                  </a:lnTo>
                  <a:lnTo>
                    <a:pt x="22" y="370"/>
                  </a:lnTo>
                  <a:lnTo>
                    <a:pt x="37" y="364"/>
                  </a:lnTo>
                  <a:lnTo>
                    <a:pt x="42" y="367"/>
                  </a:lnTo>
                  <a:lnTo>
                    <a:pt x="46" y="357"/>
                  </a:lnTo>
                  <a:lnTo>
                    <a:pt x="42" y="359"/>
                  </a:lnTo>
                  <a:lnTo>
                    <a:pt x="42" y="352"/>
                  </a:lnTo>
                  <a:lnTo>
                    <a:pt x="53" y="341"/>
                  </a:lnTo>
                  <a:lnTo>
                    <a:pt x="39" y="326"/>
                  </a:lnTo>
                  <a:lnTo>
                    <a:pt x="27" y="333"/>
                  </a:lnTo>
                  <a:lnTo>
                    <a:pt x="34" y="319"/>
                  </a:lnTo>
                  <a:lnTo>
                    <a:pt x="22" y="326"/>
                  </a:lnTo>
                  <a:lnTo>
                    <a:pt x="22" y="316"/>
                  </a:lnTo>
                  <a:lnTo>
                    <a:pt x="39" y="321"/>
                  </a:lnTo>
                  <a:lnTo>
                    <a:pt x="53" y="316"/>
                  </a:lnTo>
                  <a:lnTo>
                    <a:pt x="41" y="299"/>
                  </a:lnTo>
                  <a:lnTo>
                    <a:pt x="46" y="285"/>
                  </a:lnTo>
                  <a:lnTo>
                    <a:pt x="70" y="285"/>
                  </a:lnTo>
                  <a:lnTo>
                    <a:pt x="77" y="294"/>
                  </a:lnTo>
                  <a:lnTo>
                    <a:pt x="94" y="287"/>
                  </a:lnTo>
                  <a:lnTo>
                    <a:pt x="92" y="273"/>
                  </a:lnTo>
                  <a:lnTo>
                    <a:pt x="75" y="265"/>
                  </a:lnTo>
                  <a:lnTo>
                    <a:pt x="85" y="239"/>
                  </a:lnTo>
                  <a:lnTo>
                    <a:pt x="68" y="229"/>
                  </a:lnTo>
                  <a:lnTo>
                    <a:pt x="82" y="222"/>
                  </a:lnTo>
                  <a:lnTo>
                    <a:pt x="92" y="241"/>
                  </a:lnTo>
                  <a:lnTo>
                    <a:pt x="94" y="217"/>
                  </a:lnTo>
                  <a:lnTo>
                    <a:pt x="102" y="208"/>
                  </a:lnTo>
                  <a:lnTo>
                    <a:pt x="75" y="193"/>
                  </a:lnTo>
                  <a:lnTo>
                    <a:pt x="56" y="191"/>
                  </a:lnTo>
                  <a:lnTo>
                    <a:pt x="58" y="183"/>
                  </a:lnTo>
                  <a:lnTo>
                    <a:pt x="49" y="177"/>
                  </a:lnTo>
                  <a:lnTo>
                    <a:pt x="51" y="166"/>
                  </a:lnTo>
                  <a:lnTo>
                    <a:pt x="27" y="164"/>
                  </a:lnTo>
                  <a:lnTo>
                    <a:pt x="27" y="157"/>
                  </a:lnTo>
                  <a:lnTo>
                    <a:pt x="19" y="154"/>
                  </a:lnTo>
                  <a:lnTo>
                    <a:pt x="15" y="123"/>
                  </a:lnTo>
                  <a:lnTo>
                    <a:pt x="37" y="102"/>
                  </a:lnTo>
                  <a:lnTo>
                    <a:pt x="46" y="102"/>
                  </a:lnTo>
                  <a:lnTo>
                    <a:pt x="49" y="96"/>
                  </a:lnTo>
                  <a:lnTo>
                    <a:pt x="54" y="104"/>
                  </a:lnTo>
                  <a:lnTo>
                    <a:pt x="58" y="96"/>
                  </a:lnTo>
                  <a:lnTo>
                    <a:pt x="78" y="99"/>
                  </a:lnTo>
                  <a:lnTo>
                    <a:pt x="75" y="92"/>
                  </a:lnTo>
                  <a:lnTo>
                    <a:pt x="83" y="90"/>
                  </a:lnTo>
                  <a:lnTo>
                    <a:pt x="92" y="73"/>
                  </a:lnTo>
                  <a:lnTo>
                    <a:pt x="100" y="80"/>
                  </a:lnTo>
                  <a:lnTo>
                    <a:pt x="119" y="70"/>
                  </a:lnTo>
                  <a:lnTo>
                    <a:pt x="121" y="60"/>
                  </a:lnTo>
                  <a:lnTo>
                    <a:pt x="131" y="58"/>
                  </a:lnTo>
                  <a:lnTo>
                    <a:pt x="138" y="48"/>
                  </a:lnTo>
                  <a:lnTo>
                    <a:pt x="138" y="27"/>
                  </a:lnTo>
                  <a:lnTo>
                    <a:pt x="159" y="27"/>
                  </a:lnTo>
                  <a:lnTo>
                    <a:pt x="179" y="43"/>
                  </a:lnTo>
                  <a:lnTo>
                    <a:pt x="203" y="31"/>
                  </a:lnTo>
                  <a:lnTo>
                    <a:pt x="218" y="41"/>
                  </a:lnTo>
                  <a:lnTo>
                    <a:pt x="220" y="31"/>
                  </a:lnTo>
                  <a:lnTo>
                    <a:pt x="213" y="29"/>
                  </a:lnTo>
                  <a:lnTo>
                    <a:pt x="213" y="14"/>
                  </a:lnTo>
                  <a:lnTo>
                    <a:pt x="230" y="3"/>
                  </a:lnTo>
                  <a:lnTo>
                    <a:pt x="247" y="0"/>
                  </a:lnTo>
                  <a:lnTo>
                    <a:pt x="261" y="3"/>
                  </a:lnTo>
                  <a:lnTo>
                    <a:pt x="263" y="10"/>
                  </a:lnTo>
                  <a:lnTo>
                    <a:pt x="275" y="7"/>
                  </a:lnTo>
                  <a:lnTo>
                    <a:pt x="281" y="15"/>
                  </a:lnTo>
                  <a:lnTo>
                    <a:pt x="292" y="12"/>
                  </a:lnTo>
                  <a:lnTo>
                    <a:pt x="293" y="24"/>
                  </a:lnTo>
                  <a:lnTo>
                    <a:pt x="285" y="20"/>
                  </a:lnTo>
                  <a:lnTo>
                    <a:pt x="281" y="31"/>
                  </a:lnTo>
                  <a:lnTo>
                    <a:pt x="287" y="43"/>
                  </a:lnTo>
                  <a:lnTo>
                    <a:pt x="298" y="48"/>
                  </a:lnTo>
                  <a:lnTo>
                    <a:pt x="293" y="56"/>
                  </a:lnTo>
                  <a:lnTo>
                    <a:pt x="307" y="73"/>
                  </a:lnTo>
                  <a:lnTo>
                    <a:pt x="305" y="96"/>
                  </a:lnTo>
                  <a:lnTo>
                    <a:pt x="317" y="97"/>
                  </a:lnTo>
                  <a:lnTo>
                    <a:pt x="312" y="102"/>
                  </a:lnTo>
                  <a:lnTo>
                    <a:pt x="331" y="96"/>
                  </a:lnTo>
                  <a:lnTo>
                    <a:pt x="355" y="107"/>
                  </a:lnTo>
                  <a:lnTo>
                    <a:pt x="377" y="102"/>
                  </a:lnTo>
                  <a:lnTo>
                    <a:pt x="384" y="111"/>
                  </a:lnTo>
                  <a:lnTo>
                    <a:pt x="404" y="104"/>
                  </a:lnTo>
                  <a:lnTo>
                    <a:pt x="408" y="113"/>
                  </a:lnTo>
                  <a:lnTo>
                    <a:pt x="425" y="116"/>
                  </a:lnTo>
                  <a:lnTo>
                    <a:pt x="427" y="133"/>
                  </a:lnTo>
                  <a:lnTo>
                    <a:pt x="435" y="133"/>
                  </a:lnTo>
                  <a:lnTo>
                    <a:pt x="432" y="138"/>
                  </a:lnTo>
                  <a:lnTo>
                    <a:pt x="449" y="154"/>
                  </a:lnTo>
                  <a:lnTo>
                    <a:pt x="432" y="179"/>
                  </a:lnTo>
                  <a:lnTo>
                    <a:pt x="423" y="177"/>
                  </a:lnTo>
                  <a:lnTo>
                    <a:pt x="418" y="188"/>
                  </a:lnTo>
                  <a:lnTo>
                    <a:pt x="427" y="196"/>
                  </a:lnTo>
                  <a:lnTo>
                    <a:pt x="437" y="191"/>
                  </a:lnTo>
                  <a:lnTo>
                    <a:pt x="447" y="200"/>
                  </a:lnTo>
                  <a:lnTo>
                    <a:pt x="452" y="212"/>
                  </a:lnTo>
                  <a:lnTo>
                    <a:pt x="444" y="222"/>
                  </a:lnTo>
                  <a:lnTo>
                    <a:pt x="454" y="241"/>
                  </a:lnTo>
                  <a:lnTo>
                    <a:pt x="469" y="241"/>
                  </a:lnTo>
                  <a:lnTo>
                    <a:pt x="478" y="232"/>
                  </a:lnTo>
                  <a:lnTo>
                    <a:pt x="491" y="242"/>
                  </a:lnTo>
                  <a:lnTo>
                    <a:pt x="505" y="236"/>
                  </a:lnTo>
                  <a:lnTo>
                    <a:pt x="514" y="254"/>
                  </a:lnTo>
                  <a:lnTo>
                    <a:pt x="522" y="254"/>
                  </a:lnTo>
                  <a:lnTo>
                    <a:pt x="531" y="266"/>
                  </a:lnTo>
                  <a:lnTo>
                    <a:pt x="566" y="259"/>
                  </a:lnTo>
                  <a:lnTo>
                    <a:pt x="573" y="271"/>
                  </a:lnTo>
                  <a:lnTo>
                    <a:pt x="582" y="270"/>
                  </a:lnTo>
                  <a:lnTo>
                    <a:pt x="592" y="277"/>
                  </a:lnTo>
                  <a:lnTo>
                    <a:pt x="590" y="285"/>
                  </a:lnTo>
                  <a:lnTo>
                    <a:pt x="601" y="287"/>
                  </a:lnTo>
                  <a:lnTo>
                    <a:pt x="602" y="297"/>
                  </a:lnTo>
                  <a:lnTo>
                    <a:pt x="625" y="294"/>
                  </a:lnTo>
                  <a:lnTo>
                    <a:pt x="645" y="300"/>
                  </a:lnTo>
                  <a:lnTo>
                    <a:pt x="650" y="292"/>
                  </a:lnTo>
                  <a:lnTo>
                    <a:pt x="659" y="299"/>
                  </a:lnTo>
                  <a:lnTo>
                    <a:pt x="660" y="309"/>
                  </a:lnTo>
                  <a:lnTo>
                    <a:pt x="667" y="302"/>
                  </a:lnTo>
                  <a:lnTo>
                    <a:pt x="667" y="292"/>
                  </a:lnTo>
                  <a:lnTo>
                    <a:pt x="681" y="273"/>
                  </a:lnTo>
                  <a:lnTo>
                    <a:pt x="679" y="263"/>
                  </a:lnTo>
                  <a:lnTo>
                    <a:pt x="669" y="265"/>
                  </a:lnTo>
                  <a:lnTo>
                    <a:pt x="677" y="24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38" name="Freeform 61">
              <a:extLst>
                <a:ext uri="{FF2B5EF4-FFF2-40B4-BE49-F238E27FC236}">
                  <a16:creationId xmlns:a16="http://schemas.microsoft.com/office/drawing/2014/main" id="{91A5349D-B2FA-494E-A438-B498358E81F5}"/>
                </a:ext>
              </a:extLst>
            </p:cNvPr>
            <p:cNvSpPr>
              <a:spLocks/>
            </p:cNvSpPr>
            <p:nvPr/>
          </p:nvSpPr>
          <p:spPr bwMode="gray">
            <a:xfrm>
              <a:off x="5551488" y="2320925"/>
              <a:ext cx="1157287" cy="1485900"/>
            </a:xfrm>
            <a:custGeom>
              <a:avLst/>
              <a:gdLst>
                <a:gd name="T0" fmla="*/ 675 w 729"/>
                <a:gd name="T1" fmla="*/ 601 h 936"/>
                <a:gd name="T2" fmla="*/ 642 w 729"/>
                <a:gd name="T3" fmla="*/ 608 h 936"/>
                <a:gd name="T4" fmla="*/ 586 w 729"/>
                <a:gd name="T5" fmla="*/ 622 h 936"/>
                <a:gd name="T6" fmla="*/ 558 w 729"/>
                <a:gd name="T7" fmla="*/ 634 h 936"/>
                <a:gd name="T8" fmla="*/ 526 w 729"/>
                <a:gd name="T9" fmla="*/ 632 h 936"/>
                <a:gd name="T10" fmla="*/ 468 w 729"/>
                <a:gd name="T11" fmla="*/ 658 h 936"/>
                <a:gd name="T12" fmla="*/ 447 w 729"/>
                <a:gd name="T13" fmla="*/ 714 h 936"/>
                <a:gd name="T14" fmla="*/ 459 w 729"/>
                <a:gd name="T15" fmla="*/ 760 h 936"/>
                <a:gd name="T16" fmla="*/ 456 w 729"/>
                <a:gd name="T17" fmla="*/ 823 h 936"/>
                <a:gd name="T18" fmla="*/ 470 w 729"/>
                <a:gd name="T19" fmla="*/ 854 h 936"/>
                <a:gd name="T20" fmla="*/ 490 w 729"/>
                <a:gd name="T21" fmla="*/ 890 h 936"/>
                <a:gd name="T22" fmla="*/ 471 w 729"/>
                <a:gd name="T23" fmla="*/ 936 h 936"/>
                <a:gd name="T24" fmla="*/ 436 w 729"/>
                <a:gd name="T25" fmla="*/ 921 h 936"/>
                <a:gd name="T26" fmla="*/ 403 w 729"/>
                <a:gd name="T27" fmla="*/ 904 h 936"/>
                <a:gd name="T28" fmla="*/ 342 w 729"/>
                <a:gd name="T29" fmla="*/ 893 h 936"/>
                <a:gd name="T30" fmla="*/ 302 w 729"/>
                <a:gd name="T31" fmla="*/ 869 h 936"/>
                <a:gd name="T32" fmla="*/ 255 w 729"/>
                <a:gd name="T33" fmla="*/ 849 h 936"/>
                <a:gd name="T34" fmla="*/ 238 w 729"/>
                <a:gd name="T35" fmla="*/ 823 h 936"/>
                <a:gd name="T36" fmla="*/ 260 w 729"/>
                <a:gd name="T37" fmla="*/ 781 h 936"/>
                <a:gd name="T38" fmla="*/ 236 w 729"/>
                <a:gd name="T39" fmla="*/ 743 h 936"/>
                <a:gd name="T40" fmla="*/ 188 w 729"/>
                <a:gd name="T41" fmla="*/ 729 h 936"/>
                <a:gd name="T42" fmla="*/ 128 w 729"/>
                <a:gd name="T43" fmla="*/ 724 h 936"/>
                <a:gd name="T44" fmla="*/ 109 w 729"/>
                <a:gd name="T45" fmla="*/ 675 h 936"/>
                <a:gd name="T46" fmla="*/ 104 w 729"/>
                <a:gd name="T47" fmla="*/ 651 h 936"/>
                <a:gd name="T48" fmla="*/ 74 w 729"/>
                <a:gd name="T49" fmla="*/ 637 h 936"/>
                <a:gd name="T50" fmla="*/ 33 w 729"/>
                <a:gd name="T51" fmla="*/ 617 h 936"/>
                <a:gd name="T52" fmla="*/ 5 w 729"/>
                <a:gd name="T53" fmla="*/ 553 h 936"/>
                <a:gd name="T54" fmla="*/ 26 w 729"/>
                <a:gd name="T55" fmla="*/ 489 h 936"/>
                <a:gd name="T56" fmla="*/ 28 w 729"/>
                <a:gd name="T57" fmla="*/ 458 h 936"/>
                <a:gd name="T58" fmla="*/ 111 w 729"/>
                <a:gd name="T59" fmla="*/ 442 h 936"/>
                <a:gd name="T60" fmla="*/ 137 w 729"/>
                <a:gd name="T61" fmla="*/ 391 h 936"/>
                <a:gd name="T62" fmla="*/ 123 w 729"/>
                <a:gd name="T63" fmla="*/ 340 h 936"/>
                <a:gd name="T64" fmla="*/ 140 w 729"/>
                <a:gd name="T65" fmla="*/ 301 h 936"/>
                <a:gd name="T66" fmla="*/ 121 w 729"/>
                <a:gd name="T67" fmla="*/ 246 h 936"/>
                <a:gd name="T68" fmla="*/ 98 w 729"/>
                <a:gd name="T69" fmla="*/ 193 h 936"/>
                <a:gd name="T70" fmla="*/ 62 w 729"/>
                <a:gd name="T71" fmla="*/ 149 h 936"/>
                <a:gd name="T72" fmla="*/ 86 w 729"/>
                <a:gd name="T73" fmla="*/ 91 h 936"/>
                <a:gd name="T74" fmla="*/ 144 w 729"/>
                <a:gd name="T75" fmla="*/ 67 h 936"/>
                <a:gd name="T76" fmla="*/ 195 w 729"/>
                <a:gd name="T77" fmla="*/ 68 h 936"/>
                <a:gd name="T78" fmla="*/ 243 w 729"/>
                <a:gd name="T79" fmla="*/ 46 h 936"/>
                <a:gd name="T80" fmla="*/ 277 w 729"/>
                <a:gd name="T81" fmla="*/ 2 h 936"/>
                <a:gd name="T82" fmla="*/ 302 w 729"/>
                <a:gd name="T83" fmla="*/ 27 h 936"/>
                <a:gd name="T84" fmla="*/ 342 w 729"/>
                <a:gd name="T85" fmla="*/ 56 h 936"/>
                <a:gd name="T86" fmla="*/ 417 w 729"/>
                <a:gd name="T87" fmla="*/ 70 h 936"/>
                <a:gd name="T88" fmla="*/ 449 w 729"/>
                <a:gd name="T89" fmla="*/ 77 h 936"/>
                <a:gd name="T90" fmla="*/ 444 w 729"/>
                <a:gd name="T91" fmla="*/ 120 h 936"/>
                <a:gd name="T92" fmla="*/ 454 w 729"/>
                <a:gd name="T93" fmla="*/ 179 h 936"/>
                <a:gd name="T94" fmla="*/ 442 w 729"/>
                <a:gd name="T95" fmla="*/ 222 h 936"/>
                <a:gd name="T96" fmla="*/ 454 w 729"/>
                <a:gd name="T97" fmla="*/ 225 h 936"/>
                <a:gd name="T98" fmla="*/ 482 w 729"/>
                <a:gd name="T99" fmla="*/ 246 h 936"/>
                <a:gd name="T100" fmla="*/ 470 w 729"/>
                <a:gd name="T101" fmla="*/ 297 h 936"/>
                <a:gd name="T102" fmla="*/ 477 w 729"/>
                <a:gd name="T103" fmla="*/ 357 h 936"/>
                <a:gd name="T104" fmla="*/ 471 w 729"/>
                <a:gd name="T105" fmla="*/ 413 h 936"/>
                <a:gd name="T106" fmla="*/ 528 w 729"/>
                <a:gd name="T107" fmla="*/ 442 h 936"/>
                <a:gd name="T108" fmla="*/ 562 w 729"/>
                <a:gd name="T109" fmla="*/ 466 h 936"/>
                <a:gd name="T110" fmla="*/ 630 w 729"/>
                <a:gd name="T111" fmla="*/ 470 h 936"/>
                <a:gd name="T112" fmla="*/ 686 w 729"/>
                <a:gd name="T113" fmla="*/ 497 h 936"/>
                <a:gd name="T114" fmla="*/ 717 w 729"/>
                <a:gd name="T115" fmla="*/ 507 h 936"/>
                <a:gd name="T116" fmla="*/ 719 w 729"/>
                <a:gd name="T117" fmla="*/ 565 h 936"/>
                <a:gd name="T118" fmla="*/ 693 w 729"/>
                <a:gd name="T119" fmla="*/ 610 h 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29" h="936">
                  <a:moveTo>
                    <a:pt x="693" y="610"/>
                  </a:moveTo>
                  <a:lnTo>
                    <a:pt x="686" y="615"/>
                  </a:lnTo>
                  <a:lnTo>
                    <a:pt x="683" y="603"/>
                  </a:lnTo>
                  <a:lnTo>
                    <a:pt x="675" y="601"/>
                  </a:lnTo>
                  <a:lnTo>
                    <a:pt x="664" y="615"/>
                  </a:lnTo>
                  <a:lnTo>
                    <a:pt x="651" y="611"/>
                  </a:lnTo>
                  <a:lnTo>
                    <a:pt x="649" y="603"/>
                  </a:lnTo>
                  <a:lnTo>
                    <a:pt x="642" y="608"/>
                  </a:lnTo>
                  <a:lnTo>
                    <a:pt x="635" y="596"/>
                  </a:lnTo>
                  <a:lnTo>
                    <a:pt x="616" y="613"/>
                  </a:lnTo>
                  <a:lnTo>
                    <a:pt x="593" y="608"/>
                  </a:lnTo>
                  <a:lnTo>
                    <a:pt x="586" y="622"/>
                  </a:lnTo>
                  <a:lnTo>
                    <a:pt x="570" y="632"/>
                  </a:lnTo>
                  <a:lnTo>
                    <a:pt x="576" y="623"/>
                  </a:lnTo>
                  <a:lnTo>
                    <a:pt x="564" y="625"/>
                  </a:lnTo>
                  <a:lnTo>
                    <a:pt x="558" y="634"/>
                  </a:lnTo>
                  <a:lnTo>
                    <a:pt x="543" y="634"/>
                  </a:lnTo>
                  <a:lnTo>
                    <a:pt x="536" y="641"/>
                  </a:lnTo>
                  <a:lnTo>
                    <a:pt x="538" y="635"/>
                  </a:lnTo>
                  <a:lnTo>
                    <a:pt x="526" y="632"/>
                  </a:lnTo>
                  <a:lnTo>
                    <a:pt x="521" y="646"/>
                  </a:lnTo>
                  <a:lnTo>
                    <a:pt x="497" y="646"/>
                  </a:lnTo>
                  <a:lnTo>
                    <a:pt x="485" y="656"/>
                  </a:lnTo>
                  <a:lnTo>
                    <a:pt x="468" y="658"/>
                  </a:lnTo>
                  <a:lnTo>
                    <a:pt x="458" y="671"/>
                  </a:lnTo>
                  <a:lnTo>
                    <a:pt x="461" y="692"/>
                  </a:lnTo>
                  <a:lnTo>
                    <a:pt x="446" y="702"/>
                  </a:lnTo>
                  <a:lnTo>
                    <a:pt x="447" y="714"/>
                  </a:lnTo>
                  <a:lnTo>
                    <a:pt x="459" y="721"/>
                  </a:lnTo>
                  <a:lnTo>
                    <a:pt x="453" y="738"/>
                  </a:lnTo>
                  <a:lnTo>
                    <a:pt x="459" y="746"/>
                  </a:lnTo>
                  <a:lnTo>
                    <a:pt x="459" y="760"/>
                  </a:lnTo>
                  <a:lnTo>
                    <a:pt x="447" y="765"/>
                  </a:lnTo>
                  <a:lnTo>
                    <a:pt x="463" y="801"/>
                  </a:lnTo>
                  <a:lnTo>
                    <a:pt x="465" y="813"/>
                  </a:lnTo>
                  <a:lnTo>
                    <a:pt x="456" y="823"/>
                  </a:lnTo>
                  <a:lnTo>
                    <a:pt x="468" y="827"/>
                  </a:lnTo>
                  <a:lnTo>
                    <a:pt x="463" y="845"/>
                  </a:lnTo>
                  <a:lnTo>
                    <a:pt x="477" y="849"/>
                  </a:lnTo>
                  <a:lnTo>
                    <a:pt x="470" y="854"/>
                  </a:lnTo>
                  <a:lnTo>
                    <a:pt x="473" y="863"/>
                  </a:lnTo>
                  <a:lnTo>
                    <a:pt x="488" y="868"/>
                  </a:lnTo>
                  <a:lnTo>
                    <a:pt x="480" y="892"/>
                  </a:lnTo>
                  <a:lnTo>
                    <a:pt x="490" y="890"/>
                  </a:lnTo>
                  <a:lnTo>
                    <a:pt x="492" y="900"/>
                  </a:lnTo>
                  <a:lnTo>
                    <a:pt x="478" y="919"/>
                  </a:lnTo>
                  <a:lnTo>
                    <a:pt x="478" y="929"/>
                  </a:lnTo>
                  <a:lnTo>
                    <a:pt x="471" y="936"/>
                  </a:lnTo>
                  <a:lnTo>
                    <a:pt x="470" y="926"/>
                  </a:lnTo>
                  <a:lnTo>
                    <a:pt x="461" y="919"/>
                  </a:lnTo>
                  <a:lnTo>
                    <a:pt x="456" y="927"/>
                  </a:lnTo>
                  <a:lnTo>
                    <a:pt x="436" y="921"/>
                  </a:lnTo>
                  <a:lnTo>
                    <a:pt x="413" y="924"/>
                  </a:lnTo>
                  <a:lnTo>
                    <a:pt x="412" y="914"/>
                  </a:lnTo>
                  <a:lnTo>
                    <a:pt x="401" y="912"/>
                  </a:lnTo>
                  <a:lnTo>
                    <a:pt x="403" y="904"/>
                  </a:lnTo>
                  <a:lnTo>
                    <a:pt x="393" y="897"/>
                  </a:lnTo>
                  <a:lnTo>
                    <a:pt x="384" y="898"/>
                  </a:lnTo>
                  <a:lnTo>
                    <a:pt x="377" y="886"/>
                  </a:lnTo>
                  <a:lnTo>
                    <a:pt x="342" y="893"/>
                  </a:lnTo>
                  <a:lnTo>
                    <a:pt x="333" y="881"/>
                  </a:lnTo>
                  <a:lnTo>
                    <a:pt x="325" y="881"/>
                  </a:lnTo>
                  <a:lnTo>
                    <a:pt x="316" y="863"/>
                  </a:lnTo>
                  <a:lnTo>
                    <a:pt x="302" y="869"/>
                  </a:lnTo>
                  <a:lnTo>
                    <a:pt x="289" y="859"/>
                  </a:lnTo>
                  <a:lnTo>
                    <a:pt x="280" y="868"/>
                  </a:lnTo>
                  <a:lnTo>
                    <a:pt x="265" y="868"/>
                  </a:lnTo>
                  <a:lnTo>
                    <a:pt x="255" y="849"/>
                  </a:lnTo>
                  <a:lnTo>
                    <a:pt x="263" y="839"/>
                  </a:lnTo>
                  <a:lnTo>
                    <a:pt x="258" y="827"/>
                  </a:lnTo>
                  <a:lnTo>
                    <a:pt x="248" y="818"/>
                  </a:lnTo>
                  <a:lnTo>
                    <a:pt x="238" y="823"/>
                  </a:lnTo>
                  <a:lnTo>
                    <a:pt x="229" y="815"/>
                  </a:lnTo>
                  <a:lnTo>
                    <a:pt x="234" y="804"/>
                  </a:lnTo>
                  <a:lnTo>
                    <a:pt x="243" y="806"/>
                  </a:lnTo>
                  <a:lnTo>
                    <a:pt x="260" y="781"/>
                  </a:lnTo>
                  <a:lnTo>
                    <a:pt x="243" y="765"/>
                  </a:lnTo>
                  <a:lnTo>
                    <a:pt x="246" y="760"/>
                  </a:lnTo>
                  <a:lnTo>
                    <a:pt x="238" y="760"/>
                  </a:lnTo>
                  <a:lnTo>
                    <a:pt x="236" y="743"/>
                  </a:lnTo>
                  <a:lnTo>
                    <a:pt x="219" y="740"/>
                  </a:lnTo>
                  <a:lnTo>
                    <a:pt x="215" y="731"/>
                  </a:lnTo>
                  <a:lnTo>
                    <a:pt x="195" y="738"/>
                  </a:lnTo>
                  <a:lnTo>
                    <a:pt x="188" y="729"/>
                  </a:lnTo>
                  <a:lnTo>
                    <a:pt x="166" y="734"/>
                  </a:lnTo>
                  <a:lnTo>
                    <a:pt x="142" y="723"/>
                  </a:lnTo>
                  <a:lnTo>
                    <a:pt x="123" y="729"/>
                  </a:lnTo>
                  <a:lnTo>
                    <a:pt x="128" y="724"/>
                  </a:lnTo>
                  <a:lnTo>
                    <a:pt x="116" y="723"/>
                  </a:lnTo>
                  <a:lnTo>
                    <a:pt x="118" y="700"/>
                  </a:lnTo>
                  <a:lnTo>
                    <a:pt x="104" y="683"/>
                  </a:lnTo>
                  <a:lnTo>
                    <a:pt x="109" y="675"/>
                  </a:lnTo>
                  <a:lnTo>
                    <a:pt x="98" y="670"/>
                  </a:lnTo>
                  <a:lnTo>
                    <a:pt x="92" y="658"/>
                  </a:lnTo>
                  <a:lnTo>
                    <a:pt x="96" y="647"/>
                  </a:lnTo>
                  <a:lnTo>
                    <a:pt x="104" y="651"/>
                  </a:lnTo>
                  <a:lnTo>
                    <a:pt x="103" y="639"/>
                  </a:lnTo>
                  <a:lnTo>
                    <a:pt x="92" y="642"/>
                  </a:lnTo>
                  <a:lnTo>
                    <a:pt x="86" y="634"/>
                  </a:lnTo>
                  <a:lnTo>
                    <a:pt x="74" y="637"/>
                  </a:lnTo>
                  <a:lnTo>
                    <a:pt x="72" y="630"/>
                  </a:lnTo>
                  <a:lnTo>
                    <a:pt x="58" y="627"/>
                  </a:lnTo>
                  <a:lnTo>
                    <a:pt x="41" y="630"/>
                  </a:lnTo>
                  <a:lnTo>
                    <a:pt x="33" y="617"/>
                  </a:lnTo>
                  <a:lnTo>
                    <a:pt x="31" y="600"/>
                  </a:lnTo>
                  <a:lnTo>
                    <a:pt x="21" y="577"/>
                  </a:lnTo>
                  <a:lnTo>
                    <a:pt x="10" y="574"/>
                  </a:lnTo>
                  <a:lnTo>
                    <a:pt x="5" y="553"/>
                  </a:lnTo>
                  <a:lnTo>
                    <a:pt x="7" y="538"/>
                  </a:lnTo>
                  <a:lnTo>
                    <a:pt x="26" y="519"/>
                  </a:lnTo>
                  <a:lnTo>
                    <a:pt x="16" y="497"/>
                  </a:lnTo>
                  <a:lnTo>
                    <a:pt x="26" y="489"/>
                  </a:lnTo>
                  <a:lnTo>
                    <a:pt x="9" y="482"/>
                  </a:lnTo>
                  <a:lnTo>
                    <a:pt x="0" y="468"/>
                  </a:lnTo>
                  <a:lnTo>
                    <a:pt x="19" y="466"/>
                  </a:lnTo>
                  <a:lnTo>
                    <a:pt x="28" y="458"/>
                  </a:lnTo>
                  <a:lnTo>
                    <a:pt x="24" y="451"/>
                  </a:lnTo>
                  <a:lnTo>
                    <a:pt x="38" y="448"/>
                  </a:lnTo>
                  <a:lnTo>
                    <a:pt x="74" y="448"/>
                  </a:lnTo>
                  <a:lnTo>
                    <a:pt x="111" y="442"/>
                  </a:lnTo>
                  <a:lnTo>
                    <a:pt x="113" y="430"/>
                  </a:lnTo>
                  <a:lnTo>
                    <a:pt x="104" y="422"/>
                  </a:lnTo>
                  <a:lnTo>
                    <a:pt x="133" y="408"/>
                  </a:lnTo>
                  <a:lnTo>
                    <a:pt x="137" y="391"/>
                  </a:lnTo>
                  <a:lnTo>
                    <a:pt x="127" y="388"/>
                  </a:lnTo>
                  <a:lnTo>
                    <a:pt x="125" y="379"/>
                  </a:lnTo>
                  <a:lnTo>
                    <a:pt x="144" y="366"/>
                  </a:lnTo>
                  <a:lnTo>
                    <a:pt x="123" y="340"/>
                  </a:lnTo>
                  <a:lnTo>
                    <a:pt x="130" y="330"/>
                  </a:lnTo>
                  <a:lnTo>
                    <a:pt x="115" y="316"/>
                  </a:lnTo>
                  <a:lnTo>
                    <a:pt x="135" y="311"/>
                  </a:lnTo>
                  <a:lnTo>
                    <a:pt x="140" y="301"/>
                  </a:lnTo>
                  <a:lnTo>
                    <a:pt x="123" y="294"/>
                  </a:lnTo>
                  <a:lnTo>
                    <a:pt x="101" y="263"/>
                  </a:lnTo>
                  <a:lnTo>
                    <a:pt x="104" y="246"/>
                  </a:lnTo>
                  <a:lnTo>
                    <a:pt x="121" y="246"/>
                  </a:lnTo>
                  <a:lnTo>
                    <a:pt x="101" y="214"/>
                  </a:lnTo>
                  <a:lnTo>
                    <a:pt x="111" y="190"/>
                  </a:lnTo>
                  <a:lnTo>
                    <a:pt x="96" y="195"/>
                  </a:lnTo>
                  <a:lnTo>
                    <a:pt x="98" y="193"/>
                  </a:lnTo>
                  <a:lnTo>
                    <a:pt x="92" y="188"/>
                  </a:lnTo>
                  <a:lnTo>
                    <a:pt x="74" y="157"/>
                  </a:lnTo>
                  <a:lnTo>
                    <a:pt x="70" y="149"/>
                  </a:lnTo>
                  <a:lnTo>
                    <a:pt x="62" y="149"/>
                  </a:lnTo>
                  <a:lnTo>
                    <a:pt x="51" y="118"/>
                  </a:lnTo>
                  <a:lnTo>
                    <a:pt x="53" y="92"/>
                  </a:lnTo>
                  <a:lnTo>
                    <a:pt x="80" y="85"/>
                  </a:lnTo>
                  <a:lnTo>
                    <a:pt x="86" y="91"/>
                  </a:lnTo>
                  <a:lnTo>
                    <a:pt x="101" y="87"/>
                  </a:lnTo>
                  <a:lnTo>
                    <a:pt x="116" y="60"/>
                  </a:lnTo>
                  <a:lnTo>
                    <a:pt x="140" y="58"/>
                  </a:lnTo>
                  <a:lnTo>
                    <a:pt x="144" y="67"/>
                  </a:lnTo>
                  <a:lnTo>
                    <a:pt x="159" y="62"/>
                  </a:lnTo>
                  <a:lnTo>
                    <a:pt x="176" y="65"/>
                  </a:lnTo>
                  <a:lnTo>
                    <a:pt x="181" y="73"/>
                  </a:lnTo>
                  <a:lnTo>
                    <a:pt x="195" y="68"/>
                  </a:lnTo>
                  <a:lnTo>
                    <a:pt x="197" y="75"/>
                  </a:lnTo>
                  <a:lnTo>
                    <a:pt x="202" y="73"/>
                  </a:lnTo>
                  <a:lnTo>
                    <a:pt x="226" y="62"/>
                  </a:lnTo>
                  <a:lnTo>
                    <a:pt x="243" y="46"/>
                  </a:lnTo>
                  <a:lnTo>
                    <a:pt x="253" y="44"/>
                  </a:lnTo>
                  <a:lnTo>
                    <a:pt x="253" y="15"/>
                  </a:lnTo>
                  <a:lnTo>
                    <a:pt x="265" y="19"/>
                  </a:lnTo>
                  <a:lnTo>
                    <a:pt x="277" y="2"/>
                  </a:lnTo>
                  <a:lnTo>
                    <a:pt x="287" y="0"/>
                  </a:lnTo>
                  <a:lnTo>
                    <a:pt x="285" y="12"/>
                  </a:lnTo>
                  <a:lnTo>
                    <a:pt x="297" y="14"/>
                  </a:lnTo>
                  <a:lnTo>
                    <a:pt x="302" y="27"/>
                  </a:lnTo>
                  <a:lnTo>
                    <a:pt x="316" y="22"/>
                  </a:lnTo>
                  <a:lnTo>
                    <a:pt x="328" y="34"/>
                  </a:lnTo>
                  <a:lnTo>
                    <a:pt x="343" y="36"/>
                  </a:lnTo>
                  <a:lnTo>
                    <a:pt x="342" y="56"/>
                  </a:lnTo>
                  <a:lnTo>
                    <a:pt x="352" y="56"/>
                  </a:lnTo>
                  <a:lnTo>
                    <a:pt x="381" y="70"/>
                  </a:lnTo>
                  <a:lnTo>
                    <a:pt x="393" y="63"/>
                  </a:lnTo>
                  <a:lnTo>
                    <a:pt x="417" y="70"/>
                  </a:lnTo>
                  <a:lnTo>
                    <a:pt x="420" y="62"/>
                  </a:lnTo>
                  <a:lnTo>
                    <a:pt x="420" y="80"/>
                  </a:lnTo>
                  <a:lnTo>
                    <a:pt x="439" y="68"/>
                  </a:lnTo>
                  <a:lnTo>
                    <a:pt x="449" y="77"/>
                  </a:lnTo>
                  <a:lnTo>
                    <a:pt x="458" y="101"/>
                  </a:lnTo>
                  <a:lnTo>
                    <a:pt x="454" y="108"/>
                  </a:lnTo>
                  <a:lnTo>
                    <a:pt x="447" y="108"/>
                  </a:lnTo>
                  <a:lnTo>
                    <a:pt x="444" y="120"/>
                  </a:lnTo>
                  <a:lnTo>
                    <a:pt x="447" y="130"/>
                  </a:lnTo>
                  <a:lnTo>
                    <a:pt x="442" y="138"/>
                  </a:lnTo>
                  <a:lnTo>
                    <a:pt x="453" y="152"/>
                  </a:lnTo>
                  <a:lnTo>
                    <a:pt x="454" y="179"/>
                  </a:lnTo>
                  <a:lnTo>
                    <a:pt x="436" y="181"/>
                  </a:lnTo>
                  <a:lnTo>
                    <a:pt x="439" y="203"/>
                  </a:lnTo>
                  <a:lnTo>
                    <a:pt x="429" y="225"/>
                  </a:lnTo>
                  <a:lnTo>
                    <a:pt x="442" y="222"/>
                  </a:lnTo>
                  <a:lnTo>
                    <a:pt x="437" y="231"/>
                  </a:lnTo>
                  <a:lnTo>
                    <a:pt x="441" y="239"/>
                  </a:lnTo>
                  <a:lnTo>
                    <a:pt x="451" y="237"/>
                  </a:lnTo>
                  <a:lnTo>
                    <a:pt x="454" y="225"/>
                  </a:lnTo>
                  <a:lnTo>
                    <a:pt x="465" y="243"/>
                  </a:lnTo>
                  <a:lnTo>
                    <a:pt x="482" y="237"/>
                  </a:lnTo>
                  <a:lnTo>
                    <a:pt x="475" y="244"/>
                  </a:lnTo>
                  <a:lnTo>
                    <a:pt x="482" y="246"/>
                  </a:lnTo>
                  <a:lnTo>
                    <a:pt x="468" y="273"/>
                  </a:lnTo>
                  <a:lnTo>
                    <a:pt x="475" y="278"/>
                  </a:lnTo>
                  <a:lnTo>
                    <a:pt x="477" y="290"/>
                  </a:lnTo>
                  <a:lnTo>
                    <a:pt x="470" y="297"/>
                  </a:lnTo>
                  <a:lnTo>
                    <a:pt x="477" y="306"/>
                  </a:lnTo>
                  <a:lnTo>
                    <a:pt x="466" y="328"/>
                  </a:lnTo>
                  <a:lnTo>
                    <a:pt x="461" y="348"/>
                  </a:lnTo>
                  <a:lnTo>
                    <a:pt x="477" y="357"/>
                  </a:lnTo>
                  <a:lnTo>
                    <a:pt x="463" y="366"/>
                  </a:lnTo>
                  <a:lnTo>
                    <a:pt x="463" y="378"/>
                  </a:lnTo>
                  <a:lnTo>
                    <a:pt x="454" y="384"/>
                  </a:lnTo>
                  <a:lnTo>
                    <a:pt x="471" y="413"/>
                  </a:lnTo>
                  <a:lnTo>
                    <a:pt x="483" y="418"/>
                  </a:lnTo>
                  <a:lnTo>
                    <a:pt x="495" y="437"/>
                  </a:lnTo>
                  <a:lnTo>
                    <a:pt x="516" y="451"/>
                  </a:lnTo>
                  <a:lnTo>
                    <a:pt x="528" y="442"/>
                  </a:lnTo>
                  <a:lnTo>
                    <a:pt x="533" y="453"/>
                  </a:lnTo>
                  <a:lnTo>
                    <a:pt x="546" y="458"/>
                  </a:lnTo>
                  <a:lnTo>
                    <a:pt x="546" y="465"/>
                  </a:lnTo>
                  <a:lnTo>
                    <a:pt x="562" y="466"/>
                  </a:lnTo>
                  <a:lnTo>
                    <a:pt x="581" y="451"/>
                  </a:lnTo>
                  <a:lnTo>
                    <a:pt x="606" y="461"/>
                  </a:lnTo>
                  <a:lnTo>
                    <a:pt x="611" y="471"/>
                  </a:lnTo>
                  <a:lnTo>
                    <a:pt x="630" y="470"/>
                  </a:lnTo>
                  <a:lnTo>
                    <a:pt x="634" y="483"/>
                  </a:lnTo>
                  <a:lnTo>
                    <a:pt x="663" y="482"/>
                  </a:lnTo>
                  <a:lnTo>
                    <a:pt x="668" y="497"/>
                  </a:lnTo>
                  <a:lnTo>
                    <a:pt x="686" y="497"/>
                  </a:lnTo>
                  <a:lnTo>
                    <a:pt x="686" y="511"/>
                  </a:lnTo>
                  <a:lnTo>
                    <a:pt x="697" y="511"/>
                  </a:lnTo>
                  <a:lnTo>
                    <a:pt x="707" y="504"/>
                  </a:lnTo>
                  <a:lnTo>
                    <a:pt x="717" y="507"/>
                  </a:lnTo>
                  <a:lnTo>
                    <a:pt x="717" y="514"/>
                  </a:lnTo>
                  <a:lnTo>
                    <a:pt x="710" y="516"/>
                  </a:lnTo>
                  <a:lnTo>
                    <a:pt x="724" y="547"/>
                  </a:lnTo>
                  <a:lnTo>
                    <a:pt x="719" y="565"/>
                  </a:lnTo>
                  <a:lnTo>
                    <a:pt x="729" y="577"/>
                  </a:lnTo>
                  <a:lnTo>
                    <a:pt x="721" y="581"/>
                  </a:lnTo>
                  <a:lnTo>
                    <a:pt x="721" y="591"/>
                  </a:lnTo>
                  <a:lnTo>
                    <a:pt x="693" y="61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39" name="Freeform 62">
              <a:extLst>
                <a:ext uri="{FF2B5EF4-FFF2-40B4-BE49-F238E27FC236}">
                  <a16:creationId xmlns:a16="http://schemas.microsoft.com/office/drawing/2014/main" id="{6D9F35E0-6950-4A2A-829C-FE51C1EE9B04}"/>
                </a:ext>
              </a:extLst>
            </p:cNvPr>
            <p:cNvSpPr>
              <a:spLocks/>
            </p:cNvSpPr>
            <p:nvPr/>
          </p:nvSpPr>
          <p:spPr bwMode="gray">
            <a:xfrm>
              <a:off x="6153150" y="3267075"/>
              <a:ext cx="1393825" cy="1082675"/>
            </a:xfrm>
            <a:custGeom>
              <a:avLst/>
              <a:gdLst>
                <a:gd name="T0" fmla="*/ 342 w 878"/>
                <a:gd name="T1" fmla="*/ 48 h 682"/>
                <a:gd name="T2" fmla="*/ 360 w 878"/>
                <a:gd name="T3" fmla="*/ 99 h 682"/>
                <a:gd name="T4" fmla="*/ 377 w 878"/>
                <a:gd name="T5" fmla="*/ 121 h 682"/>
                <a:gd name="T6" fmla="*/ 415 w 878"/>
                <a:gd name="T7" fmla="*/ 96 h 682"/>
                <a:gd name="T8" fmla="*/ 451 w 878"/>
                <a:gd name="T9" fmla="*/ 116 h 682"/>
                <a:gd name="T10" fmla="*/ 512 w 878"/>
                <a:gd name="T11" fmla="*/ 133 h 682"/>
                <a:gd name="T12" fmla="*/ 572 w 878"/>
                <a:gd name="T13" fmla="*/ 113 h 682"/>
                <a:gd name="T14" fmla="*/ 587 w 878"/>
                <a:gd name="T15" fmla="*/ 109 h 682"/>
                <a:gd name="T16" fmla="*/ 606 w 878"/>
                <a:gd name="T17" fmla="*/ 75 h 682"/>
                <a:gd name="T18" fmla="*/ 657 w 878"/>
                <a:gd name="T19" fmla="*/ 48 h 682"/>
                <a:gd name="T20" fmla="*/ 750 w 878"/>
                <a:gd name="T21" fmla="*/ 34 h 682"/>
                <a:gd name="T22" fmla="*/ 777 w 878"/>
                <a:gd name="T23" fmla="*/ 27 h 682"/>
                <a:gd name="T24" fmla="*/ 854 w 878"/>
                <a:gd name="T25" fmla="*/ 77 h 682"/>
                <a:gd name="T26" fmla="*/ 878 w 878"/>
                <a:gd name="T27" fmla="*/ 150 h 682"/>
                <a:gd name="T28" fmla="*/ 855 w 878"/>
                <a:gd name="T29" fmla="*/ 275 h 682"/>
                <a:gd name="T30" fmla="*/ 803 w 878"/>
                <a:gd name="T31" fmla="*/ 357 h 682"/>
                <a:gd name="T32" fmla="*/ 763 w 878"/>
                <a:gd name="T33" fmla="*/ 287 h 682"/>
                <a:gd name="T34" fmla="*/ 731 w 878"/>
                <a:gd name="T35" fmla="*/ 263 h 682"/>
                <a:gd name="T36" fmla="*/ 678 w 878"/>
                <a:gd name="T37" fmla="*/ 261 h 682"/>
                <a:gd name="T38" fmla="*/ 685 w 878"/>
                <a:gd name="T39" fmla="*/ 292 h 682"/>
                <a:gd name="T40" fmla="*/ 673 w 878"/>
                <a:gd name="T41" fmla="*/ 333 h 682"/>
                <a:gd name="T42" fmla="*/ 620 w 878"/>
                <a:gd name="T43" fmla="*/ 374 h 682"/>
                <a:gd name="T44" fmla="*/ 570 w 878"/>
                <a:gd name="T45" fmla="*/ 407 h 682"/>
                <a:gd name="T46" fmla="*/ 505 w 878"/>
                <a:gd name="T47" fmla="*/ 415 h 682"/>
                <a:gd name="T48" fmla="*/ 465 w 878"/>
                <a:gd name="T49" fmla="*/ 451 h 682"/>
                <a:gd name="T50" fmla="*/ 412 w 878"/>
                <a:gd name="T51" fmla="*/ 475 h 682"/>
                <a:gd name="T52" fmla="*/ 384 w 878"/>
                <a:gd name="T53" fmla="*/ 497 h 682"/>
                <a:gd name="T54" fmla="*/ 331 w 878"/>
                <a:gd name="T55" fmla="*/ 523 h 682"/>
                <a:gd name="T56" fmla="*/ 268 w 878"/>
                <a:gd name="T57" fmla="*/ 560 h 682"/>
                <a:gd name="T58" fmla="*/ 214 w 878"/>
                <a:gd name="T59" fmla="*/ 571 h 682"/>
                <a:gd name="T60" fmla="*/ 154 w 878"/>
                <a:gd name="T61" fmla="*/ 615 h 682"/>
                <a:gd name="T62" fmla="*/ 137 w 878"/>
                <a:gd name="T63" fmla="*/ 682 h 682"/>
                <a:gd name="T64" fmla="*/ 109 w 878"/>
                <a:gd name="T65" fmla="*/ 644 h 682"/>
                <a:gd name="T66" fmla="*/ 68 w 878"/>
                <a:gd name="T67" fmla="*/ 618 h 682"/>
                <a:gd name="T68" fmla="*/ 34 w 878"/>
                <a:gd name="T69" fmla="*/ 588 h 682"/>
                <a:gd name="T70" fmla="*/ 5 w 878"/>
                <a:gd name="T71" fmla="*/ 565 h 682"/>
                <a:gd name="T72" fmla="*/ 17 w 878"/>
                <a:gd name="T73" fmla="*/ 528 h 682"/>
                <a:gd name="T74" fmla="*/ 33 w 878"/>
                <a:gd name="T75" fmla="*/ 489 h 682"/>
                <a:gd name="T76" fmla="*/ 46 w 878"/>
                <a:gd name="T77" fmla="*/ 501 h 682"/>
                <a:gd name="T78" fmla="*/ 70 w 878"/>
                <a:gd name="T79" fmla="*/ 507 h 682"/>
                <a:gd name="T80" fmla="*/ 87 w 878"/>
                <a:gd name="T81" fmla="*/ 487 h 682"/>
                <a:gd name="T82" fmla="*/ 125 w 878"/>
                <a:gd name="T83" fmla="*/ 453 h 682"/>
                <a:gd name="T84" fmla="*/ 108 w 878"/>
                <a:gd name="T85" fmla="*/ 419 h 682"/>
                <a:gd name="T86" fmla="*/ 118 w 878"/>
                <a:gd name="T87" fmla="*/ 388 h 682"/>
                <a:gd name="T88" fmla="*/ 152 w 878"/>
                <a:gd name="T89" fmla="*/ 383 h 682"/>
                <a:gd name="T90" fmla="*/ 214 w 878"/>
                <a:gd name="T91" fmla="*/ 352 h 682"/>
                <a:gd name="T92" fmla="*/ 179 w 878"/>
                <a:gd name="T93" fmla="*/ 311 h 682"/>
                <a:gd name="T94" fmla="*/ 159 w 878"/>
                <a:gd name="T95" fmla="*/ 272 h 682"/>
                <a:gd name="T96" fmla="*/ 91 w 878"/>
                <a:gd name="T97" fmla="*/ 258 h 682"/>
                <a:gd name="T98" fmla="*/ 86 w 878"/>
                <a:gd name="T99" fmla="*/ 217 h 682"/>
                <a:gd name="T100" fmla="*/ 74 w 878"/>
                <a:gd name="T101" fmla="*/ 142 h 682"/>
                <a:gd name="T102" fmla="*/ 79 w 878"/>
                <a:gd name="T103" fmla="*/ 75 h 682"/>
                <a:gd name="T104" fmla="*/ 147 w 878"/>
                <a:gd name="T105" fmla="*/ 36 h 682"/>
                <a:gd name="T106" fmla="*/ 185 w 878"/>
                <a:gd name="T107" fmla="*/ 29 h 682"/>
                <a:gd name="T108" fmla="*/ 237 w 878"/>
                <a:gd name="T109" fmla="*/ 17 h 682"/>
                <a:gd name="T110" fmla="*/ 285 w 878"/>
                <a:gd name="T111" fmla="*/ 19 h 6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878" h="682">
                  <a:moveTo>
                    <a:pt x="314" y="14"/>
                  </a:moveTo>
                  <a:lnTo>
                    <a:pt x="325" y="31"/>
                  </a:lnTo>
                  <a:lnTo>
                    <a:pt x="335" y="26"/>
                  </a:lnTo>
                  <a:lnTo>
                    <a:pt x="345" y="34"/>
                  </a:lnTo>
                  <a:lnTo>
                    <a:pt x="342" y="48"/>
                  </a:lnTo>
                  <a:lnTo>
                    <a:pt x="354" y="53"/>
                  </a:lnTo>
                  <a:lnTo>
                    <a:pt x="360" y="67"/>
                  </a:lnTo>
                  <a:lnTo>
                    <a:pt x="359" y="82"/>
                  </a:lnTo>
                  <a:lnTo>
                    <a:pt x="354" y="82"/>
                  </a:lnTo>
                  <a:lnTo>
                    <a:pt x="360" y="99"/>
                  </a:lnTo>
                  <a:lnTo>
                    <a:pt x="354" y="111"/>
                  </a:lnTo>
                  <a:lnTo>
                    <a:pt x="360" y="109"/>
                  </a:lnTo>
                  <a:lnTo>
                    <a:pt x="366" y="125"/>
                  </a:lnTo>
                  <a:lnTo>
                    <a:pt x="381" y="128"/>
                  </a:lnTo>
                  <a:lnTo>
                    <a:pt x="377" y="121"/>
                  </a:lnTo>
                  <a:lnTo>
                    <a:pt x="384" y="121"/>
                  </a:lnTo>
                  <a:lnTo>
                    <a:pt x="396" y="109"/>
                  </a:lnTo>
                  <a:lnTo>
                    <a:pt x="393" y="104"/>
                  </a:lnTo>
                  <a:lnTo>
                    <a:pt x="410" y="109"/>
                  </a:lnTo>
                  <a:lnTo>
                    <a:pt x="415" y="96"/>
                  </a:lnTo>
                  <a:lnTo>
                    <a:pt x="422" y="111"/>
                  </a:lnTo>
                  <a:lnTo>
                    <a:pt x="429" y="106"/>
                  </a:lnTo>
                  <a:lnTo>
                    <a:pt x="437" y="111"/>
                  </a:lnTo>
                  <a:lnTo>
                    <a:pt x="434" y="115"/>
                  </a:lnTo>
                  <a:lnTo>
                    <a:pt x="451" y="116"/>
                  </a:lnTo>
                  <a:lnTo>
                    <a:pt x="458" y="132"/>
                  </a:lnTo>
                  <a:lnTo>
                    <a:pt x="465" y="125"/>
                  </a:lnTo>
                  <a:lnTo>
                    <a:pt x="473" y="132"/>
                  </a:lnTo>
                  <a:lnTo>
                    <a:pt x="492" y="128"/>
                  </a:lnTo>
                  <a:lnTo>
                    <a:pt x="512" y="133"/>
                  </a:lnTo>
                  <a:lnTo>
                    <a:pt x="519" y="128"/>
                  </a:lnTo>
                  <a:lnTo>
                    <a:pt x="519" y="133"/>
                  </a:lnTo>
                  <a:lnTo>
                    <a:pt x="538" y="121"/>
                  </a:lnTo>
                  <a:lnTo>
                    <a:pt x="557" y="123"/>
                  </a:lnTo>
                  <a:lnTo>
                    <a:pt x="572" y="113"/>
                  </a:lnTo>
                  <a:lnTo>
                    <a:pt x="575" y="123"/>
                  </a:lnTo>
                  <a:lnTo>
                    <a:pt x="584" y="125"/>
                  </a:lnTo>
                  <a:lnTo>
                    <a:pt x="584" y="115"/>
                  </a:lnTo>
                  <a:lnTo>
                    <a:pt x="593" y="113"/>
                  </a:lnTo>
                  <a:lnTo>
                    <a:pt x="587" y="109"/>
                  </a:lnTo>
                  <a:lnTo>
                    <a:pt x="596" y="103"/>
                  </a:lnTo>
                  <a:lnTo>
                    <a:pt x="593" y="96"/>
                  </a:lnTo>
                  <a:lnTo>
                    <a:pt x="599" y="91"/>
                  </a:lnTo>
                  <a:lnTo>
                    <a:pt x="591" y="77"/>
                  </a:lnTo>
                  <a:lnTo>
                    <a:pt x="606" y="75"/>
                  </a:lnTo>
                  <a:lnTo>
                    <a:pt x="603" y="70"/>
                  </a:lnTo>
                  <a:lnTo>
                    <a:pt x="611" y="56"/>
                  </a:lnTo>
                  <a:lnTo>
                    <a:pt x="620" y="55"/>
                  </a:lnTo>
                  <a:lnTo>
                    <a:pt x="620" y="45"/>
                  </a:lnTo>
                  <a:lnTo>
                    <a:pt x="657" y="48"/>
                  </a:lnTo>
                  <a:lnTo>
                    <a:pt x="673" y="60"/>
                  </a:lnTo>
                  <a:lnTo>
                    <a:pt x="688" y="43"/>
                  </a:lnTo>
                  <a:lnTo>
                    <a:pt x="724" y="34"/>
                  </a:lnTo>
                  <a:lnTo>
                    <a:pt x="738" y="21"/>
                  </a:lnTo>
                  <a:lnTo>
                    <a:pt x="750" y="34"/>
                  </a:lnTo>
                  <a:lnTo>
                    <a:pt x="770" y="31"/>
                  </a:lnTo>
                  <a:lnTo>
                    <a:pt x="775" y="21"/>
                  </a:lnTo>
                  <a:lnTo>
                    <a:pt x="772" y="12"/>
                  </a:lnTo>
                  <a:lnTo>
                    <a:pt x="782" y="19"/>
                  </a:lnTo>
                  <a:lnTo>
                    <a:pt x="777" y="27"/>
                  </a:lnTo>
                  <a:lnTo>
                    <a:pt x="785" y="43"/>
                  </a:lnTo>
                  <a:lnTo>
                    <a:pt x="803" y="46"/>
                  </a:lnTo>
                  <a:lnTo>
                    <a:pt x="818" y="56"/>
                  </a:lnTo>
                  <a:lnTo>
                    <a:pt x="847" y="65"/>
                  </a:lnTo>
                  <a:lnTo>
                    <a:pt x="854" y="77"/>
                  </a:lnTo>
                  <a:lnTo>
                    <a:pt x="850" y="97"/>
                  </a:lnTo>
                  <a:lnTo>
                    <a:pt x="859" y="106"/>
                  </a:lnTo>
                  <a:lnTo>
                    <a:pt x="854" y="113"/>
                  </a:lnTo>
                  <a:lnTo>
                    <a:pt x="876" y="140"/>
                  </a:lnTo>
                  <a:lnTo>
                    <a:pt x="878" y="150"/>
                  </a:lnTo>
                  <a:lnTo>
                    <a:pt x="871" y="178"/>
                  </a:lnTo>
                  <a:lnTo>
                    <a:pt x="871" y="198"/>
                  </a:lnTo>
                  <a:lnTo>
                    <a:pt x="867" y="200"/>
                  </a:lnTo>
                  <a:lnTo>
                    <a:pt x="867" y="239"/>
                  </a:lnTo>
                  <a:lnTo>
                    <a:pt x="855" y="275"/>
                  </a:lnTo>
                  <a:lnTo>
                    <a:pt x="852" y="277"/>
                  </a:lnTo>
                  <a:lnTo>
                    <a:pt x="847" y="301"/>
                  </a:lnTo>
                  <a:lnTo>
                    <a:pt x="828" y="328"/>
                  </a:lnTo>
                  <a:lnTo>
                    <a:pt x="825" y="357"/>
                  </a:lnTo>
                  <a:lnTo>
                    <a:pt x="803" y="357"/>
                  </a:lnTo>
                  <a:lnTo>
                    <a:pt x="797" y="350"/>
                  </a:lnTo>
                  <a:lnTo>
                    <a:pt x="772" y="343"/>
                  </a:lnTo>
                  <a:lnTo>
                    <a:pt x="779" y="311"/>
                  </a:lnTo>
                  <a:lnTo>
                    <a:pt x="755" y="318"/>
                  </a:lnTo>
                  <a:lnTo>
                    <a:pt x="763" y="287"/>
                  </a:lnTo>
                  <a:lnTo>
                    <a:pt x="753" y="277"/>
                  </a:lnTo>
                  <a:lnTo>
                    <a:pt x="744" y="280"/>
                  </a:lnTo>
                  <a:lnTo>
                    <a:pt x="733" y="272"/>
                  </a:lnTo>
                  <a:lnTo>
                    <a:pt x="736" y="263"/>
                  </a:lnTo>
                  <a:lnTo>
                    <a:pt x="731" y="263"/>
                  </a:lnTo>
                  <a:lnTo>
                    <a:pt x="733" y="272"/>
                  </a:lnTo>
                  <a:lnTo>
                    <a:pt x="721" y="267"/>
                  </a:lnTo>
                  <a:lnTo>
                    <a:pt x="709" y="275"/>
                  </a:lnTo>
                  <a:lnTo>
                    <a:pt x="700" y="267"/>
                  </a:lnTo>
                  <a:lnTo>
                    <a:pt x="678" y="261"/>
                  </a:lnTo>
                  <a:lnTo>
                    <a:pt x="669" y="268"/>
                  </a:lnTo>
                  <a:lnTo>
                    <a:pt x="673" y="273"/>
                  </a:lnTo>
                  <a:lnTo>
                    <a:pt x="666" y="292"/>
                  </a:lnTo>
                  <a:lnTo>
                    <a:pt x="674" y="296"/>
                  </a:lnTo>
                  <a:lnTo>
                    <a:pt x="685" y="292"/>
                  </a:lnTo>
                  <a:lnTo>
                    <a:pt x="683" y="306"/>
                  </a:lnTo>
                  <a:lnTo>
                    <a:pt x="709" y="314"/>
                  </a:lnTo>
                  <a:lnTo>
                    <a:pt x="705" y="330"/>
                  </a:lnTo>
                  <a:lnTo>
                    <a:pt x="683" y="338"/>
                  </a:lnTo>
                  <a:lnTo>
                    <a:pt x="673" y="333"/>
                  </a:lnTo>
                  <a:lnTo>
                    <a:pt x="663" y="337"/>
                  </a:lnTo>
                  <a:lnTo>
                    <a:pt x="661" y="350"/>
                  </a:lnTo>
                  <a:lnTo>
                    <a:pt x="644" y="355"/>
                  </a:lnTo>
                  <a:lnTo>
                    <a:pt x="623" y="367"/>
                  </a:lnTo>
                  <a:lnTo>
                    <a:pt x="620" y="374"/>
                  </a:lnTo>
                  <a:lnTo>
                    <a:pt x="606" y="378"/>
                  </a:lnTo>
                  <a:lnTo>
                    <a:pt x="596" y="371"/>
                  </a:lnTo>
                  <a:lnTo>
                    <a:pt x="582" y="386"/>
                  </a:lnTo>
                  <a:lnTo>
                    <a:pt x="570" y="384"/>
                  </a:lnTo>
                  <a:lnTo>
                    <a:pt x="570" y="407"/>
                  </a:lnTo>
                  <a:lnTo>
                    <a:pt x="562" y="408"/>
                  </a:lnTo>
                  <a:lnTo>
                    <a:pt x="560" y="415"/>
                  </a:lnTo>
                  <a:lnTo>
                    <a:pt x="523" y="413"/>
                  </a:lnTo>
                  <a:lnTo>
                    <a:pt x="517" y="422"/>
                  </a:lnTo>
                  <a:lnTo>
                    <a:pt x="505" y="415"/>
                  </a:lnTo>
                  <a:lnTo>
                    <a:pt x="488" y="427"/>
                  </a:lnTo>
                  <a:lnTo>
                    <a:pt x="475" y="425"/>
                  </a:lnTo>
                  <a:lnTo>
                    <a:pt x="466" y="431"/>
                  </a:lnTo>
                  <a:lnTo>
                    <a:pt x="473" y="441"/>
                  </a:lnTo>
                  <a:lnTo>
                    <a:pt x="465" y="451"/>
                  </a:lnTo>
                  <a:lnTo>
                    <a:pt x="468" y="460"/>
                  </a:lnTo>
                  <a:lnTo>
                    <a:pt x="453" y="477"/>
                  </a:lnTo>
                  <a:lnTo>
                    <a:pt x="424" y="456"/>
                  </a:lnTo>
                  <a:lnTo>
                    <a:pt x="427" y="466"/>
                  </a:lnTo>
                  <a:lnTo>
                    <a:pt x="412" y="475"/>
                  </a:lnTo>
                  <a:lnTo>
                    <a:pt x="413" y="487"/>
                  </a:lnTo>
                  <a:lnTo>
                    <a:pt x="403" y="490"/>
                  </a:lnTo>
                  <a:lnTo>
                    <a:pt x="400" y="483"/>
                  </a:lnTo>
                  <a:lnTo>
                    <a:pt x="391" y="482"/>
                  </a:lnTo>
                  <a:lnTo>
                    <a:pt x="384" y="497"/>
                  </a:lnTo>
                  <a:lnTo>
                    <a:pt x="377" y="524"/>
                  </a:lnTo>
                  <a:lnTo>
                    <a:pt x="360" y="524"/>
                  </a:lnTo>
                  <a:lnTo>
                    <a:pt x="359" y="518"/>
                  </a:lnTo>
                  <a:lnTo>
                    <a:pt x="345" y="526"/>
                  </a:lnTo>
                  <a:lnTo>
                    <a:pt x="331" y="523"/>
                  </a:lnTo>
                  <a:lnTo>
                    <a:pt x="328" y="552"/>
                  </a:lnTo>
                  <a:lnTo>
                    <a:pt x="309" y="572"/>
                  </a:lnTo>
                  <a:lnTo>
                    <a:pt x="297" y="564"/>
                  </a:lnTo>
                  <a:lnTo>
                    <a:pt x="270" y="548"/>
                  </a:lnTo>
                  <a:lnTo>
                    <a:pt x="268" y="560"/>
                  </a:lnTo>
                  <a:lnTo>
                    <a:pt x="265" y="553"/>
                  </a:lnTo>
                  <a:lnTo>
                    <a:pt x="248" y="562"/>
                  </a:lnTo>
                  <a:lnTo>
                    <a:pt x="239" y="577"/>
                  </a:lnTo>
                  <a:lnTo>
                    <a:pt x="231" y="569"/>
                  </a:lnTo>
                  <a:lnTo>
                    <a:pt x="214" y="571"/>
                  </a:lnTo>
                  <a:lnTo>
                    <a:pt x="185" y="579"/>
                  </a:lnTo>
                  <a:lnTo>
                    <a:pt x="179" y="601"/>
                  </a:lnTo>
                  <a:lnTo>
                    <a:pt x="171" y="600"/>
                  </a:lnTo>
                  <a:lnTo>
                    <a:pt x="162" y="613"/>
                  </a:lnTo>
                  <a:lnTo>
                    <a:pt x="154" y="615"/>
                  </a:lnTo>
                  <a:lnTo>
                    <a:pt x="154" y="627"/>
                  </a:lnTo>
                  <a:lnTo>
                    <a:pt x="142" y="637"/>
                  </a:lnTo>
                  <a:lnTo>
                    <a:pt x="142" y="653"/>
                  </a:lnTo>
                  <a:lnTo>
                    <a:pt x="135" y="651"/>
                  </a:lnTo>
                  <a:lnTo>
                    <a:pt x="137" y="682"/>
                  </a:lnTo>
                  <a:lnTo>
                    <a:pt x="125" y="680"/>
                  </a:lnTo>
                  <a:lnTo>
                    <a:pt x="120" y="671"/>
                  </a:lnTo>
                  <a:lnTo>
                    <a:pt x="125" y="661"/>
                  </a:lnTo>
                  <a:lnTo>
                    <a:pt x="109" y="649"/>
                  </a:lnTo>
                  <a:lnTo>
                    <a:pt x="109" y="644"/>
                  </a:lnTo>
                  <a:lnTo>
                    <a:pt x="116" y="647"/>
                  </a:lnTo>
                  <a:lnTo>
                    <a:pt x="113" y="639"/>
                  </a:lnTo>
                  <a:lnTo>
                    <a:pt x="98" y="639"/>
                  </a:lnTo>
                  <a:lnTo>
                    <a:pt x="92" y="617"/>
                  </a:lnTo>
                  <a:lnTo>
                    <a:pt x="68" y="618"/>
                  </a:lnTo>
                  <a:lnTo>
                    <a:pt x="65" y="612"/>
                  </a:lnTo>
                  <a:lnTo>
                    <a:pt x="53" y="617"/>
                  </a:lnTo>
                  <a:lnTo>
                    <a:pt x="43" y="606"/>
                  </a:lnTo>
                  <a:lnTo>
                    <a:pt x="31" y="605"/>
                  </a:lnTo>
                  <a:lnTo>
                    <a:pt x="34" y="588"/>
                  </a:lnTo>
                  <a:lnTo>
                    <a:pt x="24" y="586"/>
                  </a:lnTo>
                  <a:lnTo>
                    <a:pt x="26" y="579"/>
                  </a:lnTo>
                  <a:lnTo>
                    <a:pt x="16" y="572"/>
                  </a:lnTo>
                  <a:lnTo>
                    <a:pt x="17" y="569"/>
                  </a:lnTo>
                  <a:lnTo>
                    <a:pt x="5" y="565"/>
                  </a:lnTo>
                  <a:lnTo>
                    <a:pt x="17" y="555"/>
                  </a:lnTo>
                  <a:lnTo>
                    <a:pt x="24" y="559"/>
                  </a:lnTo>
                  <a:lnTo>
                    <a:pt x="19" y="552"/>
                  </a:lnTo>
                  <a:lnTo>
                    <a:pt x="28" y="545"/>
                  </a:lnTo>
                  <a:lnTo>
                    <a:pt x="17" y="528"/>
                  </a:lnTo>
                  <a:lnTo>
                    <a:pt x="5" y="531"/>
                  </a:lnTo>
                  <a:lnTo>
                    <a:pt x="0" y="521"/>
                  </a:lnTo>
                  <a:lnTo>
                    <a:pt x="16" y="513"/>
                  </a:lnTo>
                  <a:lnTo>
                    <a:pt x="14" y="501"/>
                  </a:lnTo>
                  <a:lnTo>
                    <a:pt x="33" y="489"/>
                  </a:lnTo>
                  <a:lnTo>
                    <a:pt x="29" y="483"/>
                  </a:lnTo>
                  <a:lnTo>
                    <a:pt x="36" y="478"/>
                  </a:lnTo>
                  <a:lnTo>
                    <a:pt x="41" y="482"/>
                  </a:lnTo>
                  <a:lnTo>
                    <a:pt x="38" y="487"/>
                  </a:lnTo>
                  <a:lnTo>
                    <a:pt x="46" y="501"/>
                  </a:lnTo>
                  <a:lnTo>
                    <a:pt x="41" y="507"/>
                  </a:lnTo>
                  <a:lnTo>
                    <a:pt x="45" y="516"/>
                  </a:lnTo>
                  <a:lnTo>
                    <a:pt x="53" y="514"/>
                  </a:lnTo>
                  <a:lnTo>
                    <a:pt x="60" y="502"/>
                  </a:lnTo>
                  <a:lnTo>
                    <a:pt x="70" y="507"/>
                  </a:lnTo>
                  <a:lnTo>
                    <a:pt x="80" y="504"/>
                  </a:lnTo>
                  <a:lnTo>
                    <a:pt x="68" y="497"/>
                  </a:lnTo>
                  <a:lnTo>
                    <a:pt x="77" y="490"/>
                  </a:lnTo>
                  <a:lnTo>
                    <a:pt x="77" y="478"/>
                  </a:lnTo>
                  <a:lnTo>
                    <a:pt x="87" y="487"/>
                  </a:lnTo>
                  <a:lnTo>
                    <a:pt x="92" y="473"/>
                  </a:lnTo>
                  <a:lnTo>
                    <a:pt x="111" y="477"/>
                  </a:lnTo>
                  <a:lnTo>
                    <a:pt x="109" y="472"/>
                  </a:lnTo>
                  <a:lnTo>
                    <a:pt x="125" y="463"/>
                  </a:lnTo>
                  <a:lnTo>
                    <a:pt x="125" y="453"/>
                  </a:lnTo>
                  <a:lnTo>
                    <a:pt x="109" y="449"/>
                  </a:lnTo>
                  <a:lnTo>
                    <a:pt x="109" y="431"/>
                  </a:lnTo>
                  <a:lnTo>
                    <a:pt x="98" y="429"/>
                  </a:lnTo>
                  <a:lnTo>
                    <a:pt x="103" y="417"/>
                  </a:lnTo>
                  <a:lnTo>
                    <a:pt x="108" y="419"/>
                  </a:lnTo>
                  <a:lnTo>
                    <a:pt x="115" y="408"/>
                  </a:lnTo>
                  <a:lnTo>
                    <a:pt x="104" y="407"/>
                  </a:lnTo>
                  <a:lnTo>
                    <a:pt x="104" y="393"/>
                  </a:lnTo>
                  <a:lnTo>
                    <a:pt x="111" y="396"/>
                  </a:lnTo>
                  <a:lnTo>
                    <a:pt x="118" y="388"/>
                  </a:lnTo>
                  <a:lnTo>
                    <a:pt x="120" y="393"/>
                  </a:lnTo>
                  <a:lnTo>
                    <a:pt x="132" y="390"/>
                  </a:lnTo>
                  <a:lnTo>
                    <a:pt x="138" y="376"/>
                  </a:lnTo>
                  <a:lnTo>
                    <a:pt x="149" y="374"/>
                  </a:lnTo>
                  <a:lnTo>
                    <a:pt x="152" y="383"/>
                  </a:lnTo>
                  <a:lnTo>
                    <a:pt x="157" y="381"/>
                  </a:lnTo>
                  <a:lnTo>
                    <a:pt x="162" y="364"/>
                  </a:lnTo>
                  <a:lnTo>
                    <a:pt x="176" y="357"/>
                  </a:lnTo>
                  <a:lnTo>
                    <a:pt x="174" y="352"/>
                  </a:lnTo>
                  <a:lnTo>
                    <a:pt x="214" y="352"/>
                  </a:lnTo>
                  <a:lnTo>
                    <a:pt x="217" y="343"/>
                  </a:lnTo>
                  <a:lnTo>
                    <a:pt x="207" y="335"/>
                  </a:lnTo>
                  <a:lnTo>
                    <a:pt x="202" y="309"/>
                  </a:lnTo>
                  <a:lnTo>
                    <a:pt x="195" y="318"/>
                  </a:lnTo>
                  <a:lnTo>
                    <a:pt x="179" y="311"/>
                  </a:lnTo>
                  <a:lnTo>
                    <a:pt x="183" y="299"/>
                  </a:lnTo>
                  <a:lnTo>
                    <a:pt x="173" y="302"/>
                  </a:lnTo>
                  <a:lnTo>
                    <a:pt x="173" y="282"/>
                  </a:lnTo>
                  <a:lnTo>
                    <a:pt x="161" y="280"/>
                  </a:lnTo>
                  <a:lnTo>
                    <a:pt x="159" y="272"/>
                  </a:lnTo>
                  <a:lnTo>
                    <a:pt x="135" y="277"/>
                  </a:lnTo>
                  <a:lnTo>
                    <a:pt x="123" y="265"/>
                  </a:lnTo>
                  <a:lnTo>
                    <a:pt x="109" y="272"/>
                  </a:lnTo>
                  <a:lnTo>
                    <a:pt x="94" y="267"/>
                  </a:lnTo>
                  <a:lnTo>
                    <a:pt x="91" y="258"/>
                  </a:lnTo>
                  <a:lnTo>
                    <a:pt x="98" y="253"/>
                  </a:lnTo>
                  <a:lnTo>
                    <a:pt x="84" y="249"/>
                  </a:lnTo>
                  <a:lnTo>
                    <a:pt x="89" y="231"/>
                  </a:lnTo>
                  <a:lnTo>
                    <a:pt x="77" y="227"/>
                  </a:lnTo>
                  <a:lnTo>
                    <a:pt x="86" y="217"/>
                  </a:lnTo>
                  <a:lnTo>
                    <a:pt x="84" y="205"/>
                  </a:lnTo>
                  <a:lnTo>
                    <a:pt x="68" y="169"/>
                  </a:lnTo>
                  <a:lnTo>
                    <a:pt x="80" y="164"/>
                  </a:lnTo>
                  <a:lnTo>
                    <a:pt x="80" y="150"/>
                  </a:lnTo>
                  <a:lnTo>
                    <a:pt x="74" y="142"/>
                  </a:lnTo>
                  <a:lnTo>
                    <a:pt x="80" y="125"/>
                  </a:lnTo>
                  <a:lnTo>
                    <a:pt x="68" y="118"/>
                  </a:lnTo>
                  <a:lnTo>
                    <a:pt x="67" y="106"/>
                  </a:lnTo>
                  <a:lnTo>
                    <a:pt x="82" y="96"/>
                  </a:lnTo>
                  <a:lnTo>
                    <a:pt x="79" y="75"/>
                  </a:lnTo>
                  <a:lnTo>
                    <a:pt x="89" y="62"/>
                  </a:lnTo>
                  <a:lnTo>
                    <a:pt x="106" y="60"/>
                  </a:lnTo>
                  <a:lnTo>
                    <a:pt x="118" y="50"/>
                  </a:lnTo>
                  <a:lnTo>
                    <a:pt x="142" y="50"/>
                  </a:lnTo>
                  <a:lnTo>
                    <a:pt x="147" y="36"/>
                  </a:lnTo>
                  <a:lnTo>
                    <a:pt x="159" y="39"/>
                  </a:lnTo>
                  <a:lnTo>
                    <a:pt x="157" y="45"/>
                  </a:lnTo>
                  <a:lnTo>
                    <a:pt x="164" y="38"/>
                  </a:lnTo>
                  <a:lnTo>
                    <a:pt x="179" y="38"/>
                  </a:lnTo>
                  <a:lnTo>
                    <a:pt x="185" y="29"/>
                  </a:lnTo>
                  <a:lnTo>
                    <a:pt x="197" y="27"/>
                  </a:lnTo>
                  <a:lnTo>
                    <a:pt x="191" y="36"/>
                  </a:lnTo>
                  <a:lnTo>
                    <a:pt x="207" y="26"/>
                  </a:lnTo>
                  <a:lnTo>
                    <a:pt x="214" y="12"/>
                  </a:lnTo>
                  <a:lnTo>
                    <a:pt x="237" y="17"/>
                  </a:lnTo>
                  <a:lnTo>
                    <a:pt x="256" y="0"/>
                  </a:lnTo>
                  <a:lnTo>
                    <a:pt x="263" y="12"/>
                  </a:lnTo>
                  <a:lnTo>
                    <a:pt x="270" y="7"/>
                  </a:lnTo>
                  <a:lnTo>
                    <a:pt x="272" y="15"/>
                  </a:lnTo>
                  <a:lnTo>
                    <a:pt x="285" y="19"/>
                  </a:lnTo>
                  <a:lnTo>
                    <a:pt x="296" y="5"/>
                  </a:lnTo>
                  <a:lnTo>
                    <a:pt x="304" y="7"/>
                  </a:lnTo>
                  <a:lnTo>
                    <a:pt x="307" y="19"/>
                  </a:lnTo>
                  <a:lnTo>
                    <a:pt x="314" y="1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40" name="Freeform 63">
              <a:extLst>
                <a:ext uri="{FF2B5EF4-FFF2-40B4-BE49-F238E27FC236}">
                  <a16:creationId xmlns:a16="http://schemas.microsoft.com/office/drawing/2014/main" id="{98BE44B4-6987-4ED4-93E0-26FE6FD516A6}"/>
                </a:ext>
              </a:extLst>
            </p:cNvPr>
            <p:cNvSpPr>
              <a:spLocks/>
            </p:cNvSpPr>
            <p:nvPr/>
          </p:nvSpPr>
          <p:spPr bwMode="gray">
            <a:xfrm>
              <a:off x="6646863" y="2551113"/>
              <a:ext cx="290512" cy="236538"/>
            </a:xfrm>
            <a:custGeom>
              <a:avLst/>
              <a:gdLst>
                <a:gd name="T0" fmla="*/ 107 w 183"/>
                <a:gd name="T1" fmla="*/ 26 h 149"/>
                <a:gd name="T2" fmla="*/ 109 w 183"/>
                <a:gd name="T3" fmla="*/ 36 h 149"/>
                <a:gd name="T4" fmla="*/ 130 w 183"/>
                <a:gd name="T5" fmla="*/ 45 h 149"/>
                <a:gd name="T6" fmla="*/ 131 w 183"/>
                <a:gd name="T7" fmla="*/ 55 h 149"/>
                <a:gd name="T8" fmla="*/ 147 w 183"/>
                <a:gd name="T9" fmla="*/ 57 h 149"/>
                <a:gd name="T10" fmla="*/ 143 w 183"/>
                <a:gd name="T11" fmla="*/ 63 h 149"/>
                <a:gd name="T12" fmla="*/ 152 w 183"/>
                <a:gd name="T13" fmla="*/ 63 h 149"/>
                <a:gd name="T14" fmla="*/ 140 w 183"/>
                <a:gd name="T15" fmla="*/ 89 h 149"/>
                <a:gd name="T16" fmla="*/ 150 w 183"/>
                <a:gd name="T17" fmla="*/ 86 h 149"/>
                <a:gd name="T18" fmla="*/ 165 w 183"/>
                <a:gd name="T19" fmla="*/ 96 h 149"/>
                <a:gd name="T20" fmla="*/ 165 w 183"/>
                <a:gd name="T21" fmla="*/ 89 h 149"/>
                <a:gd name="T22" fmla="*/ 183 w 183"/>
                <a:gd name="T23" fmla="*/ 103 h 149"/>
                <a:gd name="T24" fmla="*/ 172 w 183"/>
                <a:gd name="T25" fmla="*/ 103 h 149"/>
                <a:gd name="T26" fmla="*/ 176 w 183"/>
                <a:gd name="T27" fmla="*/ 116 h 149"/>
                <a:gd name="T28" fmla="*/ 164 w 183"/>
                <a:gd name="T29" fmla="*/ 127 h 149"/>
                <a:gd name="T30" fmla="*/ 167 w 183"/>
                <a:gd name="T31" fmla="*/ 132 h 149"/>
                <a:gd name="T32" fmla="*/ 154 w 183"/>
                <a:gd name="T33" fmla="*/ 149 h 149"/>
                <a:gd name="T34" fmla="*/ 152 w 183"/>
                <a:gd name="T35" fmla="*/ 132 h 149"/>
                <a:gd name="T36" fmla="*/ 142 w 183"/>
                <a:gd name="T37" fmla="*/ 133 h 149"/>
                <a:gd name="T38" fmla="*/ 136 w 183"/>
                <a:gd name="T39" fmla="*/ 125 h 149"/>
                <a:gd name="T40" fmla="*/ 121 w 183"/>
                <a:gd name="T41" fmla="*/ 127 h 149"/>
                <a:gd name="T42" fmla="*/ 123 w 183"/>
                <a:gd name="T43" fmla="*/ 121 h 149"/>
                <a:gd name="T44" fmla="*/ 106 w 183"/>
                <a:gd name="T45" fmla="*/ 125 h 149"/>
                <a:gd name="T46" fmla="*/ 101 w 183"/>
                <a:gd name="T47" fmla="*/ 115 h 149"/>
                <a:gd name="T48" fmla="*/ 89 w 183"/>
                <a:gd name="T49" fmla="*/ 120 h 149"/>
                <a:gd name="T50" fmla="*/ 90 w 183"/>
                <a:gd name="T51" fmla="*/ 135 h 149"/>
                <a:gd name="T52" fmla="*/ 82 w 183"/>
                <a:gd name="T53" fmla="*/ 133 h 149"/>
                <a:gd name="T54" fmla="*/ 68 w 183"/>
                <a:gd name="T55" fmla="*/ 120 h 149"/>
                <a:gd name="T56" fmla="*/ 60 w 183"/>
                <a:gd name="T57" fmla="*/ 125 h 149"/>
                <a:gd name="T58" fmla="*/ 56 w 183"/>
                <a:gd name="T59" fmla="*/ 118 h 149"/>
                <a:gd name="T60" fmla="*/ 43 w 183"/>
                <a:gd name="T61" fmla="*/ 123 h 149"/>
                <a:gd name="T62" fmla="*/ 43 w 183"/>
                <a:gd name="T63" fmla="*/ 116 h 149"/>
                <a:gd name="T64" fmla="*/ 36 w 183"/>
                <a:gd name="T65" fmla="*/ 116 h 149"/>
                <a:gd name="T66" fmla="*/ 12 w 183"/>
                <a:gd name="T67" fmla="*/ 133 h 149"/>
                <a:gd name="T68" fmla="*/ 14 w 183"/>
                <a:gd name="T69" fmla="*/ 128 h 149"/>
                <a:gd name="T70" fmla="*/ 0 w 183"/>
                <a:gd name="T71" fmla="*/ 123 h 149"/>
                <a:gd name="T72" fmla="*/ 8 w 183"/>
                <a:gd name="T73" fmla="*/ 110 h 149"/>
                <a:gd name="T74" fmla="*/ 7 w 183"/>
                <a:gd name="T75" fmla="*/ 92 h 149"/>
                <a:gd name="T76" fmla="*/ 19 w 183"/>
                <a:gd name="T77" fmla="*/ 79 h 149"/>
                <a:gd name="T78" fmla="*/ 5 w 183"/>
                <a:gd name="T79" fmla="*/ 75 h 149"/>
                <a:gd name="T80" fmla="*/ 14 w 183"/>
                <a:gd name="T81" fmla="*/ 50 h 149"/>
                <a:gd name="T82" fmla="*/ 7 w 183"/>
                <a:gd name="T83" fmla="*/ 43 h 149"/>
                <a:gd name="T84" fmla="*/ 17 w 183"/>
                <a:gd name="T85" fmla="*/ 38 h 149"/>
                <a:gd name="T86" fmla="*/ 31 w 183"/>
                <a:gd name="T87" fmla="*/ 43 h 149"/>
                <a:gd name="T88" fmla="*/ 25 w 183"/>
                <a:gd name="T89" fmla="*/ 34 h 149"/>
                <a:gd name="T90" fmla="*/ 31 w 183"/>
                <a:gd name="T91" fmla="*/ 24 h 149"/>
                <a:gd name="T92" fmla="*/ 43 w 183"/>
                <a:gd name="T93" fmla="*/ 24 h 149"/>
                <a:gd name="T94" fmla="*/ 48 w 183"/>
                <a:gd name="T95" fmla="*/ 9 h 149"/>
                <a:gd name="T96" fmla="*/ 55 w 183"/>
                <a:gd name="T97" fmla="*/ 10 h 149"/>
                <a:gd name="T98" fmla="*/ 53 w 183"/>
                <a:gd name="T99" fmla="*/ 24 h 149"/>
                <a:gd name="T100" fmla="*/ 68 w 183"/>
                <a:gd name="T101" fmla="*/ 24 h 149"/>
                <a:gd name="T102" fmla="*/ 78 w 183"/>
                <a:gd name="T103" fmla="*/ 14 h 149"/>
                <a:gd name="T104" fmla="*/ 85 w 183"/>
                <a:gd name="T105" fmla="*/ 19 h 149"/>
                <a:gd name="T106" fmla="*/ 97 w 183"/>
                <a:gd name="T107" fmla="*/ 10 h 149"/>
                <a:gd name="T108" fmla="*/ 92 w 183"/>
                <a:gd name="T109" fmla="*/ 5 h 149"/>
                <a:gd name="T110" fmla="*/ 101 w 183"/>
                <a:gd name="T111" fmla="*/ 0 h 149"/>
                <a:gd name="T112" fmla="*/ 113 w 183"/>
                <a:gd name="T113" fmla="*/ 12 h 149"/>
                <a:gd name="T114" fmla="*/ 107 w 183"/>
                <a:gd name="T115" fmla="*/ 26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83" h="149">
                  <a:moveTo>
                    <a:pt x="107" y="26"/>
                  </a:moveTo>
                  <a:lnTo>
                    <a:pt x="109" y="36"/>
                  </a:lnTo>
                  <a:lnTo>
                    <a:pt x="130" y="45"/>
                  </a:lnTo>
                  <a:lnTo>
                    <a:pt x="131" y="55"/>
                  </a:lnTo>
                  <a:lnTo>
                    <a:pt x="147" y="57"/>
                  </a:lnTo>
                  <a:lnTo>
                    <a:pt x="143" y="63"/>
                  </a:lnTo>
                  <a:lnTo>
                    <a:pt x="152" y="63"/>
                  </a:lnTo>
                  <a:lnTo>
                    <a:pt x="140" y="89"/>
                  </a:lnTo>
                  <a:lnTo>
                    <a:pt x="150" y="86"/>
                  </a:lnTo>
                  <a:lnTo>
                    <a:pt x="165" y="96"/>
                  </a:lnTo>
                  <a:lnTo>
                    <a:pt x="165" y="89"/>
                  </a:lnTo>
                  <a:lnTo>
                    <a:pt x="183" y="103"/>
                  </a:lnTo>
                  <a:lnTo>
                    <a:pt x="172" y="103"/>
                  </a:lnTo>
                  <a:lnTo>
                    <a:pt x="176" y="116"/>
                  </a:lnTo>
                  <a:lnTo>
                    <a:pt x="164" y="127"/>
                  </a:lnTo>
                  <a:lnTo>
                    <a:pt x="167" y="132"/>
                  </a:lnTo>
                  <a:lnTo>
                    <a:pt x="154" y="149"/>
                  </a:lnTo>
                  <a:lnTo>
                    <a:pt x="152" y="132"/>
                  </a:lnTo>
                  <a:lnTo>
                    <a:pt x="142" y="133"/>
                  </a:lnTo>
                  <a:lnTo>
                    <a:pt x="136" y="125"/>
                  </a:lnTo>
                  <a:lnTo>
                    <a:pt x="121" y="127"/>
                  </a:lnTo>
                  <a:lnTo>
                    <a:pt x="123" y="121"/>
                  </a:lnTo>
                  <a:lnTo>
                    <a:pt x="106" y="125"/>
                  </a:lnTo>
                  <a:lnTo>
                    <a:pt x="101" y="115"/>
                  </a:lnTo>
                  <a:lnTo>
                    <a:pt x="89" y="120"/>
                  </a:lnTo>
                  <a:lnTo>
                    <a:pt x="90" y="135"/>
                  </a:lnTo>
                  <a:lnTo>
                    <a:pt x="82" y="133"/>
                  </a:lnTo>
                  <a:lnTo>
                    <a:pt x="68" y="120"/>
                  </a:lnTo>
                  <a:lnTo>
                    <a:pt x="60" y="125"/>
                  </a:lnTo>
                  <a:lnTo>
                    <a:pt x="56" y="118"/>
                  </a:lnTo>
                  <a:lnTo>
                    <a:pt x="43" y="123"/>
                  </a:lnTo>
                  <a:lnTo>
                    <a:pt x="43" y="116"/>
                  </a:lnTo>
                  <a:lnTo>
                    <a:pt x="36" y="116"/>
                  </a:lnTo>
                  <a:lnTo>
                    <a:pt x="12" y="133"/>
                  </a:lnTo>
                  <a:lnTo>
                    <a:pt x="14" y="128"/>
                  </a:lnTo>
                  <a:lnTo>
                    <a:pt x="0" y="123"/>
                  </a:lnTo>
                  <a:lnTo>
                    <a:pt x="8" y="110"/>
                  </a:lnTo>
                  <a:lnTo>
                    <a:pt x="7" y="92"/>
                  </a:lnTo>
                  <a:lnTo>
                    <a:pt x="19" y="79"/>
                  </a:lnTo>
                  <a:lnTo>
                    <a:pt x="5" y="75"/>
                  </a:lnTo>
                  <a:lnTo>
                    <a:pt x="14" y="50"/>
                  </a:lnTo>
                  <a:lnTo>
                    <a:pt x="7" y="43"/>
                  </a:lnTo>
                  <a:lnTo>
                    <a:pt x="17" y="38"/>
                  </a:lnTo>
                  <a:lnTo>
                    <a:pt x="31" y="43"/>
                  </a:lnTo>
                  <a:lnTo>
                    <a:pt x="25" y="34"/>
                  </a:lnTo>
                  <a:lnTo>
                    <a:pt x="31" y="24"/>
                  </a:lnTo>
                  <a:lnTo>
                    <a:pt x="43" y="24"/>
                  </a:lnTo>
                  <a:lnTo>
                    <a:pt x="48" y="9"/>
                  </a:lnTo>
                  <a:lnTo>
                    <a:pt x="55" y="10"/>
                  </a:lnTo>
                  <a:lnTo>
                    <a:pt x="53" y="24"/>
                  </a:lnTo>
                  <a:lnTo>
                    <a:pt x="68" y="24"/>
                  </a:lnTo>
                  <a:lnTo>
                    <a:pt x="78" y="14"/>
                  </a:lnTo>
                  <a:lnTo>
                    <a:pt x="85" y="19"/>
                  </a:lnTo>
                  <a:lnTo>
                    <a:pt x="97" y="10"/>
                  </a:lnTo>
                  <a:lnTo>
                    <a:pt x="92" y="5"/>
                  </a:lnTo>
                  <a:lnTo>
                    <a:pt x="101" y="0"/>
                  </a:lnTo>
                  <a:lnTo>
                    <a:pt x="113" y="12"/>
                  </a:lnTo>
                  <a:lnTo>
                    <a:pt x="107" y="2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41" name="Freeform 64">
              <a:extLst>
                <a:ext uri="{FF2B5EF4-FFF2-40B4-BE49-F238E27FC236}">
                  <a16:creationId xmlns:a16="http://schemas.microsoft.com/office/drawing/2014/main" id="{650EAFF9-7C3E-4C2F-B7B5-704F2BCB4734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5846763" y="1917700"/>
              <a:ext cx="1562100" cy="1560513"/>
            </a:xfrm>
            <a:custGeom>
              <a:avLst/>
              <a:gdLst>
                <a:gd name="T0" fmla="*/ 837 w 984"/>
                <a:gd name="T1" fmla="*/ 177 h 983"/>
                <a:gd name="T2" fmla="*/ 774 w 984"/>
                <a:gd name="T3" fmla="*/ 317 h 983"/>
                <a:gd name="T4" fmla="*/ 871 w 984"/>
                <a:gd name="T5" fmla="*/ 391 h 983"/>
                <a:gd name="T6" fmla="*/ 902 w 984"/>
                <a:gd name="T7" fmla="*/ 491 h 983"/>
                <a:gd name="T8" fmla="*/ 951 w 984"/>
                <a:gd name="T9" fmla="*/ 577 h 983"/>
                <a:gd name="T10" fmla="*/ 961 w 984"/>
                <a:gd name="T11" fmla="*/ 703 h 983"/>
                <a:gd name="T12" fmla="*/ 953 w 984"/>
                <a:gd name="T13" fmla="*/ 806 h 983"/>
                <a:gd name="T14" fmla="*/ 963 w 984"/>
                <a:gd name="T15" fmla="*/ 881 h 983"/>
                <a:gd name="T16" fmla="*/ 850 w 984"/>
                <a:gd name="T17" fmla="*/ 898 h 983"/>
                <a:gd name="T18" fmla="*/ 784 w 984"/>
                <a:gd name="T19" fmla="*/ 927 h 983"/>
                <a:gd name="T20" fmla="*/ 777 w 984"/>
                <a:gd name="T21" fmla="*/ 965 h 983"/>
                <a:gd name="T22" fmla="*/ 712 w 984"/>
                <a:gd name="T23" fmla="*/ 983 h 983"/>
                <a:gd name="T24" fmla="*/ 651 w 984"/>
                <a:gd name="T25" fmla="*/ 982 h 983"/>
                <a:gd name="T26" fmla="*/ 608 w 984"/>
                <a:gd name="T27" fmla="*/ 946 h 983"/>
                <a:gd name="T28" fmla="*/ 574 w 984"/>
                <a:gd name="T29" fmla="*/ 978 h 983"/>
                <a:gd name="T30" fmla="*/ 552 w 984"/>
                <a:gd name="T31" fmla="*/ 932 h 983"/>
                <a:gd name="T32" fmla="*/ 518 w 984"/>
                <a:gd name="T33" fmla="*/ 881 h 983"/>
                <a:gd name="T34" fmla="*/ 538 w 984"/>
                <a:gd name="T35" fmla="*/ 801 h 983"/>
                <a:gd name="T36" fmla="*/ 500 w 984"/>
                <a:gd name="T37" fmla="*/ 765 h 983"/>
                <a:gd name="T38" fmla="*/ 425 w 984"/>
                <a:gd name="T39" fmla="*/ 725 h 983"/>
                <a:gd name="T40" fmla="*/ 347 w 984"/>
                <a:gd name="T41" fmla="*/ 707 h 983"/>
                <a:gd name="T42" fmla="*/ 268 w 984"/>
                <a:gd name="T43" fmla="*/ 638 h 983"/>
                <a:gd name="T44" fmla="*/ 291 w 984"/>
                <a:gd name="T45" fmla="*/ 560 h 983"/>
                <a:gd name="T46" fmla="*/ 289 w 984"/>
                <a:gd name="T47" fmla="*/ 498 h 983"/>
                <a:gd name="T48" fmla="*/ 251 w 984"/>
                <a:gd name="T49" fmla="*/ 485 h 983"/>
                <a:gd name="T50" fmla="*/ 267 w 984"/>
                <a:gd name="T51" fmla="*/ 406 h 983"/>
                <a:gd name="T52" fmla="*/ 272 w 984"/>
                <a:gd name="T53" fmla="*/ 355 h 983"/>
                <a:gd name="T54" fmla="*/ 207 w 984"/>
                <a:gd name="T55" fmla="*/ 317 h 983"/>
                <a:gd name="T56" fmla="*/ 130 w 984"/>
                <a:gd name="T57" fmla="*/ 276 h 983"/>
                <a:gd name="T58" fmla="*/ 77 w 984"/>
                <a:gd name="T59" fmla="*/ 249 h 983"/>
                <a:gd name="T60" fmla="*/ 34 w 984"/>
                <a:gd name="T61" fmla="*/ 223 h 983"/>
                <a:gd name="T62" fmla="*/ 96 w 984"/>
                <a:gd name="T63" fmla="*/ 164 h 983"/>
                <a:gd name="T64" fmla="*/ 166 w 984"/>
                <a:gd name="T65" fmla="*/ 145 h 983"/>
                <a:gd name="T66" fmla="*/ 207 w 984"/>
                <a:gd name="T67" fmla="*/ 102 h 983"/>
                <a:gd name="T68" fmla="*/ 265 w 984"/>
                <a:gd name="T69" fmla="*/ 123 h 983"/>
                <a:gd name="T70" fmla="*/ 337 w 984"/>
                <a:gd name="T71" fmla="*/ 146 h 983"/>
                <a:gd name="T72" fmla="*/ 401 w 984"/>
                <a:gd name="T73" fmla="*/ 177 h 983"/>
                <a:gd name="T74" fmla="*/ 460 w 984"/>
                <a:gd name="T75" fmla="*/ 187 h 983"/>
                <a:gd name="T76" fmla="*/ 531 w 984"/>
                <a:gd name="T77" fmla="*/ 140 h 983"/>
                <a:gd name="T78" fmla="*/ 591 w 984"/>
                <a:gd name="T79" fmla="*/ 124 h 983"/>
                <a:gd name="T80" fmla="*/ 627 w 984"/>
                <a:gd name="T81" fmla="*/ 70 h 983"/>
                <a:gd name="T82" fmla="*/ 664 w 984"/>
                <a:gd name="T83" fmla="*/ 20 h 983"/>
                <a:gd name="T84" fmla="*/ 704 w 984"/>
                <a:gd name="T85" fmla="*/ 44 h 983"/>
                <a:gd name="T86" fmla="*/ 789 w 984"/>
                <a:gd name="T87" fmla="*/ 53 h 983"/>
                <a:gd name="T88" fmla="*/ 801 w 984"/>
                <a:gd name="T89" fmla="*/ 126 h 983"/>
                <a:gd name="T90" fmla="*/ 617 w 984"/>
                <a:gd name="T91" fmla="*/ 411 h 983"/>
                <a:gd name="T92" fmla="*/ 572 w 984"/>
                <a:gd name="T93" fmla="*/ 423 h 983"/>
                <a:gd name="T94" fmla="*/ 529 w 984"/>
                <a:gd name="T95" fmla="*/ 433 h 983"/>
                <a:gd name="T96" fmla="*/ 523 w 984"/>
                <a:gd name="T97" fmla="*/ 478 h 983"/>
                <a:gd name="T98" fmla="*/ 540 w 984"/>
                <a:gd name="T99" fmla="*/ 515 h 983"/>
                <a:gd name="T100" fmla="*/ 586 w 984"/>
                <a:gd name="T101" fmla="*/ 532 h 983"/>
                <a:gd name="T102" fmla="*/ 625 w 984"/>
                <a:gd name="T103" fmla="*/ 526 h 983"/>
                <a:gd name="T104" fmla="*/ 668 w 984"/>
                <a:gd name="T105" fmla="*/ 526 h 983"/>
                <a:gd name="T106" fmla="*/ 654 w 984"/>
                <a:gd name="T107" fmla="*/ 485 h 983"/>
                <a:gd name="T108" fmla="*/ 634 w 984"/>
                <a:gd name="T109" fmla="*/ 444 h 9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984" h="983">
                  <a:moveTo>
                    <a:pt x="838" y="92"/>
                  </a:moveTo>
                  <a:lnTo>
                    <a:pt x="842" y="116"/>
                  </a:lnTo>
                  <a:lnTo>
                    <a:pt x="850" y="123"/>
                  </a:lnTo>
                  <a:lnTo>
                    <a:pt x="833" y="150"/>
                  </a:lnTo>
                  <a:lnTo>
                    <a:pt x="832" y="164"/>
                  </a:lnTo>
                  <a:lnTo>
                    <a:pt x="837" y="177"/>
                  </a:lnTo>
                  <a:lnTo>
                    <a:pt x="833" y="205"/>
                  </a:lnTo>
                  <a:lnTo>
                    <a:pt x="815" y="234"/>
                  </a:lnTo>
                  <a:lnTo>
                    <a:pt x="801" y="246"/>
                  </a:lnTo>
                  <a:lnTo>
                    <a:pt x="777" y="261"/>
                  </a:lnTo>
                  <a:lnTo>
                    <a:pt x="784" y="293"/>
                  </a:lnTo>
                  <a:lnTo>
                    <a:pt x="774" y="317"/>
                  </a:lnTo>
                  <a:lnTo>
                    <a:pt x="801" y="326"/>
                  </a:lnTo>
                  <a:lnTo>
                    <a:pt x="818" y="343"/>
                  </a:lnTo>
                  <a:lnTo>
                    <a:pt x="838" y="351"/>
                  </a:lnTo>
                  <a:lnTo>
                    <a:pt x="862" y="382"/>
                  </a:lnTo>
                  <a:lnTo>
                    <a:pt x="869" y="386"/>
                  </a:lnTo>
                  <a:lnTo>
                    <a:pt x="871" y="391"/>
                  </a:lnTo>
                  <a:lnTo>
                    <a:pt x="885" y="399"/>
                  </a:lnTo>
                  <a:lnTo>
                    <a:pt x="908" y="411"/>
                  </a:lnTo>
                  <a:lnTo>
                    <a:pt x="920" y="427"/>
                  </a:lnTo>
                  <a:lnTo>
                    <a:pt x="914" y="445"/>
                  </a:lnTo>
                  <a:lnTo>
                    <a:pt x="922" y="462"/>
                  </a:lnTo>
                  <a:lnTo>
                    <a:pt x="902" y="491"/>
                  </a:lnTo>
                  <a:lnTo>
                    <a:pt x="898" y="509"/>
                  </a:lnTo>
                  <a:lnTo>
                    <a:pt x="907" y="538"/>
                  </a:lnTo>
                  <a:lnTo>
                    <a:pt x="914" y="548"/>
                  </a:lnTo>
                  <a:lnTo>
                    <a:pt x="912" y="555"/>
                  </a:lnTo>
                  <a:lnTo>
                    <a:pt x="944" y="568"/>
                  </a:lnTo>
                  <a:lnTo>
                    <a:pt x="951" y="577"/>
                  </a:lnTo>
                  <a:lnTo>
                    <a:pt x="944" y="596"/>
                  </a:lnTo>
                  <a:lnTo>
                    <a:pt x="951" y="606"/>
                  </a:lnTo>
                  <a:lnTo>
                    <a:pt x="946" y="630"/>
                  </a:lnTo>
                  <a:lnTo>
                    <a:pt x="968" y="652"/>
                  </a:lnTo>
                  <a:lnTo>
                    <a:pt x="958" y="679"/>
                  </a:lnTo>
                  <a:lnTo>
                    <a:pt x="961" y="703"/>
                  </a:lnTo>
                  <a:lnTo>
                    <a:pt x="956" y="725"/>
                  </a:lnTo>
                  <a:lnTo>
                    <a:pt x="948" y="732"/>
                  </a:lnTo>
                  <a:lnTo>
                    <a:pt x="929" y="756"/>
                  </a:lnTo>
                  <a:lnTo>
                    <a:pt x="934" y="770"/>
                  </a:lnTo>
                  <a:lnTo>
                    <a:pt x="948" y="778"/>
                  </a:lnTo>
                  <a:lnTo>
                    <a:pt x="953" y="806"/>
                  </a:lnTo>
                  <a:lnTo>
                    <a:pt x="980" y="831"/>
                  </a:lnTo>
                  <a:lnTo>
                    <a:pt x="984" y="855"/>
                  </a:lnTo>
                  <a:lnTo>
                    <a:pt x="975" y="869"/>
                  </a:lnTo>
                  <a:lnTo>
                    <a:pt x="965" y="862"/>
                  </a:lnTo>
                  <a:lnTo>
                    <a:pt x="968" y="871"/>
                  </a:lnTo>
                  <a:lnTo>
                    <a:pt x="963" y="881"/>
                  </a:lnTo>
                  <a:lnTo>
                    <a:pt x="943" y="884"/>
                  </a:lnTo>
                  <a:lnTo>
                    <a:pt x="931" y="871"/>
                  </a:lnTo>
                  <a:lnTo>
                    <a:pt x="917" y="884"/>
                  </a:lnTo>
                  <a:lnTo>
                    <a:pt x="881" y="893"/>
                  </a:lnTo>
                  <a:lnTo>
                    <a:pt x="866" y="910"/>
                  </a:lnTo>
                  <a:lnTo>
                    <a:pt x="850" y="898"/>
                  </a:lnTo>
                  <a:lnTo>
                    <a:pt x="813" y="895"/>
                  </a:lnTo>
                  <a:lnTo>
                    <a:pt x="813" y="905"/>
                  </a:lnTo>
                  <a:lnTo>
                    <a:pt x="804" y="906"/>
                  </a:lnTo>
                  <a:lnTo>
                    <a:pt x="796" y="920"/>
                  </a:lnTo>
                  <a:lnTo>
                    <a:pt x="799" y="925"/>
                  </a:lnTo>
                  <a:lnTo>
                    <a:pt x="784" y="927"/>
                  </a:lnTo>
                  <a:lnTo>
                    <a:pt x="792" y="941"/>
                  </a:lnTo>
                  <a:lnTo>
                    <a:pt x="786" y="946"/>
                  </a:lnTo>
                  <a:lnTo>
                    <a:pt x="789" y="953"/>
                  </a:lnTo>
                  <a:lnTo>
                    <a:pt x="780" y="959"/>
                  </a:lnTo>
                  <a:lnTo>
                    <a:pt x="786" y="963"/>
                  </a:lnTo>
                  <a:lnTo>
                    <a:pt x="777" y="965"/>
                  </a:lnTo>
                  <a:lnTo>
                    <a:pt x="777" y="975"/>
                  </a:lnTo>
                  <a:lnTo>
                    <a:pt x="768" y="973"/>
                  </a:lnTo>
                  <a:lnTo>
                    <a:pt x="765" y="963"/>
                  </a:lnTo>
                  <a:lnTo>
                    <a:pt x="750" y="973"/>
                  </a:lnTo>
                  <a:lnTo>
                    <a:pt x="731" y="971"/>
                  </a:lnTo>
                  <a:lnTo>
                    <a:pt x="712" y="983"/>
                  </a:lnTo>
                  <a:lnTo>
                    <a:pt x="712" y="978"/>
                  </a:lnTo>
                  <a:lnTo>
                    <a:pt x="705" y="983"/>
                  </a:lnTo>
                  <a:lnTo>
                    <a:pt x="685" y="978"/>
                  </a:lnTo>
                  <a:lnTo>
                    <a:pt x="666" y="982"/>
                  </a:lnTo>
                  <a:lnTo>
                    <a:pt x="658" y="975"/>
                  </a:lnTo>
                  <a:lnTo>
                    <a:pt x="651" y="982"/>
                  </a:lnTo>
                  <a:lnTo>
                    <a:pt x="644" y="966"/>
                  </a:lnTo>
                  <a:lnTo>
                    <a:pt x="627" y="965"/>
                  </a:lnTo>
                  <a:lnTo>
                    <a:pt x="630" y="961"/>
                  </a:lnTo>
                  <a:lnTo>
                    <a:pt x="622" y="956"/>
                  </a:lnTo>
                  <a:lnTo>
                    <a:pt x="615" y="961"/>
                  </a:lnTo>
                  <a:lnTo>
                    <a:pt x="608" y="946"/>
                  </a:lnTo>
                  <a:lnTo>
                    <a:pt x="603" y="959"/>
                  </a:lnTo>
                  <a:lnTo>
                    <a:pt x="586" y="954"/>
                  </a:lnTo>
                  <a:lnTo>
                    <a:pt x="589" y="959"/>
                  </a:lnTo>
                  <a:lnTo>
                    <a:pt x="577" y="971"/>
                  </a:lnTo>
                  <a:lnTo>
                    <a:pt x="570" y="971"/>
                  </a:lnTo>
                  <a:lnTo>
                    <a:pt x="574" y="978"/>
                  </a:lnTo>
                  <a:lnTo>
                    <a:pt x="559" y="975"/>
                  </a:lnTo>
                  <a:lnTo>
                    <a:pt x="553" y="959"/>
                  </a:lnTo>
                  <a:lnTo>
                    <a:pt x="547" y="961"/>
                  </a:lnTo>
                  <a:lnTo>
                    <a:pt x="553" y="949"/>
                  </a:lnTo>
                  <a:lnTo>
                    <a:pt x="547" y="932"/>
                  </a:lnTo>
                  <a:lnTo>
                    <a:pt x="552" y="932"/>
                  </a:lnTo>
                  <a:lnTo>
                    <a:pt x="553" y="917"/>
                  </a:lnTo>
                  <a:lnTo>
                    <a:pt x="547" y="903"/>
                  </a:lnTo>
                  <a:lnTo>
                    <a:pt x="535" y="898"/>
                  </a:lnTo>
                  <a:lnTo>
                    <a:pt x="538" y="884"/>
                  </a:lnTo>
                  <a:lnTo>
                    <a:pt x="528" y="876"/>
                  </a:lnTo>
                  <a:lnTo>
                    <a:pt x="518" y="881"/>
                  </a:lnTo>
                  <a:lnTo>
                    <a:pt x="507" y="864"/>
                  </a:lnTo>
                  <a:lnTo>
                    <a:pt x="535" y="845"/>
                  </a:lnTo>
                  <a:lnTo>
                    <a:pt x="535" y="835"/>
                  </a:lnTo>
                  <a:lnTo>
                    <a:pt x="543" y="831"/>
                  </a:lnTo>
                  <a:lnTo>
                    <a:pt x="533" y="819"/>
                  </a:lnTo>
                  <a:lnTo>
                    <a:pt x="538" y="801"/>
                  </a:lnTo>
                  <a:lnTo>
                    <a:pt x="524" y="770"/>
                  </a:lnTo>
                  <a:lnTo>
                    <a:pt x="531" y="768"/>
                  </a:lnTo>
                  <a:lnTo>
                    <a:pt x="531" y="761"/>
                  </a:lnTo>
                  <a:lnTo>
                    <a:pt x="521" y="758"/>
                  </a:lnTo>
                  <a:lnTo>
                    <a:pt x="511" y="765"/>
                  </a:lnTo>
                  <a:lnTo>
                    <a:pt x="500" y="765"/>
                  </a:lnTo>
                  <a:lnTo>
                    <a:pt x="500" y="751"/>
                  </a:lnTo>
                  <a:lnTo>
                    <a:pt x="482" y="751"/>
                  </a:lnTo>
                  <a:lnTo>
                    <a:pt x="477" y="736"/>
                  </a:lnTo>
                  <a:lnTo>
                    <a:pt x="448" y="737"/>
                  </a:lnTo>
                  <a:lnTo>
                    <a:pt x="444" y="724"/>
                  </a:lnTo>
                  <a:lnTo>
                    <a:pt x="425" y="725"/>
                  </a:lnTo>
                  <a:lnTo>
                    <a:pt x="420" y="715"/>
                  </a:lnTo>
                  <a:lnTo>
                    <a:pt x="395" y="705"/>
                  </a:lnTo>
                  <a:lnTo>
                    <a:pt x="376" y="720"/>
                  </a:lnTo>
                  <a:lnTo>
                    <a:pt x="360" y="719"/>
                  </a:lnTo>
                  <a:lnTo>
                    <a:pt x="360" y="712"/>
                  </a:lnTo>
                  <a:lnTo>
                    <a:pt x="347" y="707"/>
                  </a:lnTo>
                  <a:lnTo>
                    <a:pt x="342" y="696"/>
                  </a:lnTo>
                  <a:lnTo>
                    <a:pt x="330" y="705"/>
                  </a:lnTo>
                  <a:lnTo>
                    <a:pt x="309" y="691"/>
                  </a:lnTo>
                  <a:lnTo>
                    <a:pt x="297" y="672"/>
                  </a:lnTo>
                  <a:lnTo>
                    <a:pt x="285" y="667"/>
                  </a:lnTo>
                  <a:lnTo>
                    <a:pt x="268" y="638"/>
                  </a:lnTo>
                  <a:lnTo>
                    <a:pt x="277" y="632"/>
                  </a:lnTo>
                  <a:lnTo>
                    <a:pt x="277" y="620"/>
                  </a:lnTo>
                  <a:lnTo>
                    <a:pt x="291" y="611"/>
                  </a:lnTo>
                  <a:lnTo>
                    <a:pt x="275" y="602"/>
                  </a:lnTo>
                  <a:lnTo>
                    <a:pt x="280" y="582"/>
                  </a:lnTo>
                  <a:lnTo>
                    <a:pt x="291" y="560"/>
                  </a:lnTo>
                  <a:lnTo>
                    <a:pt x="284" y="551"/>
                  </a:lnTo>
                  <a:lnTo>
                    <a:pt x="291" y="544"/>
                  </a:lnTo>
                  <a:lnTo>
                    <a:pt x="289" y="532"/>
                  </a:lnTo>
                  <a:lnTo>
                    <a:pt x="282" y="527"/>
                  </a:lnTo>
                  <a:lnTo>
                    <a:pt x="296" y="500"/>
                  </a:lnTo>
                  <a:lnTo>
                    <a:pt x="289" y="498"/>
                  </a:lnTo>
                  <a:lnTo>
                    <a:pt x="296" y="491"/>
                  </a:lnTo>
                  <a:lnTo>
                    <a:pt x="279" y="497"/>
                  </a:lnTo>
                  <a:lnTo>
                    <a:pt x="268" y="479"/>
                  </a:lnTo>
                  <a:lnTo>
                    <a:pt x="265" y="491"/>
                  </a:lnTo>
                  <a:lnTo>
                    <a:pt x="255" y="493"/>
                  </a:lnTo>
                  <a:lnTo>
                    <a:pt x="251" y="485"/>
                  </a:lnTo>
                  <a:lnTo>
                    <a:pt x="256" y="476"/>
                  </a:lnTo>
                  <a:lnTo>
                    <a:pt x="243" y="479"/>
                  </a:lnTo>
                  <a:lnTo>
                    <a:pt x="253" y="457"/>
                  </a:lnTo>
                  <a:lnTo>
                    <a:pt x="250" y="435"/>
                  </a:lnTo>
                  <a:lnTo>
                    <a:pt x="268" y="433"/>
                  </a:lnTo>
                  <a:lnTo>
                    <a:pt x="267" y="406"/>
                  </a:lnTo>
                  <a:lnTo>
                    <a:pt x="256" y="392"/>
                  </a:lnTo>
                  <a:lnTo>
                    <a:pt x="261" y="384"/>
                  </a:lnTo>
                  <a:lnTo>
                    <a:pt x="258" y="374"/>
                  </a:lnTo>
                  <a:lnTo>
                    <a:pt x="261" y="362"/>
                  </a:lnTo>
                  <a:lnTo>
                    <a:pt x="268" y="362"/>
                  </a:lnTo>
                  <a:lnTo>
                    <a:pt x="272" y="355"/>
                  </a:lnTo>
                  <a:lnTo>
                    <a:pt x="263" y="331"/>
                  </a:lnTo>
                  <a:lnTo>
                    <a:pt x="253" y="322"/>
                  </a:lnTo>
                  <a:lnTo>
                    <a:pt x="234" y="334"/>
                  </a:lnTo>
                  <a:lnTo>
                    <a:pt x="234" y="316"/>
                  </a:lnTo>
                  <a:lnTo>
                    <a:pt x="231" y="324"/>
                  </a:lnTo>
                  <a:lnTo>
                    <a:pt x="207" y="317"/>
                  </a:lnTo>
                  <a:lnTo>
                    <a:pt x="195" y="324"/>
                  </a:lnTo>
                  <a:lnTo>
                    <a:pt x="166" y="310"/>
                  </a:lnTo>
                  <a:lnTo>
                    <a:pt x="156" y="310"/>
                  </a:lnTo>
                  <a:lnTo>
                    <a:pt x="157" y="290"/>
                  </a:lnTo>
                  <a:lnTo>
                    <a:pt x="142" y="288"/>
                  </a:lnTo>
                  <a:lnTo>
                    <a:pt x="130" y="276"/>
                  </a:lnTo>
                  <a:lnTo>
                    <a:pt x="116" y="281"/>
                  </a:lnTo>
                  <a:lnTo>
                    <a:pt x="111" y="268"/>
                  </a:lnTo>
                  <a:lnTo>
                    <a:pt x="99" y="266"/>
                  </a:lnTo>
                  <a:lnTo>
                    <a:pt x="101" y="254"/>
                  </a:lnTo>
                  <a:lnTo>
                    <a:pt x="91" y="256"/>
                  </a:lnTo>
                  <a:lnTo>
                    <a:pt x="77" y="249"/>
                  </a:lnTo>
                  <a:lnTo>
                    <a:pt x="65" y="251"/>
                  </a:lnTo>
                  <a:lnTo>
                    <a:pt x="50" y="237"/>
                  </a:lnTo>
                  <a:lnTo>
                    <a:pt x="21" y="249"/>
                  </a:lnTo>
                  <a:lnTo>
                    <a:pt x="2" y="230"/>
                  </a:lnTo>
                  <a:lnTo>
                    <a:pt x="0" y="218"/>
                  </a:lnTo>
                  <a:lnTo>
                    <a:pt x="34" y="223"/>
                  </a:lnTo>
                  <a:lnTo>
                    <a:pt x="34" y="210"/>
                  </a:lnTo>
                  <a:lnTo>
                    <a:pt x="41" y="210"/>
                  </a:lnTo>
                  <a:lnTo>
                    <a:pt x="72" y="216"/>
                  </a:lnTo>
                  <a:lnTo>
                    <a:pt x="82" y="198"/>
                  </a:lnTo>
                  <a:lnTo>
                    <a:pt x="77" y="179"/>
                  </a:lnTo>
                  <a:lnTo>
                    <a:pt x="96" y="164"/>
                  </a:lnTo>
                  <a:lnTo>
                    <a:pt x="115" y="162"/>
                  </a:lnTo>
                  <a:lnTo>
                    <a:pt x="123" y="174"/>
                  </a:lnTo>
                  <a:lnTo>
                    <a:pt x="151" y="169"/>
                  </a:lnTo>
                  <a:lnTo>
                    <a:pt x="142" y="157"/>
                  </a:lnTo>
                  <a:lnTo>
                    <a:pt x="159" y="158"/>
                  </a:lnTo>
                  <a:lnTo>
                    <a:pt x="166" y="145"/>
                  </a:lnTo>
                  <a:lnTo>
                    <a:pt x="181" y="148"/>
                  </a:lnTo>
                  <a:lnTo>
                    <a:pt x="188" y="136"/>
                  </a:lnTo>
                  <a:lnTo>
                    <a:pt x="200" y="134"/>
                  </a:lnTo>
                  <a:lnTo>
                    <a:pt x="198" y="119"/>
                  </a:lnTo>
                  <a:lnTo>
                    <a:pt x="210" y="112"/>
                  </a:lnTo>
                  <a:lnTo>
                    <a:pt x="207" y="102"/>
                  </a:lnTo>
                  <a:lnTo>
                    <a:pt x="210" y="102"/>
                  </a:lnTo>
                  <a:lnTo>
                    <a:pt x="224" y="114"/>
                  </a:lnTo>
                  <a:lnTo>
                    <a:pt x="232" y="105"/>
                  </a:lnTo>
                  <a:lnTo>
                    <a:pt x="239" y="116"/>
                  </a:lnTo>
                  <a:lnTo>
                    <a:pt x="256" y="107"/>
                  </a:lnTo>
                  <a:lnTo>
                    <a:pt x="265" y="123"/>
                  </a:lnTo>
                  <a:lnTo>
                    <a:pt x="279" y="119"/>
                  </a:lnTo>
                  <a:lnTo>
                    <a:pt x="301" y="131"/>
                  </a:lnTo>
                  <a:lnTo>
                    <a:pt x="301" y="138"/>
                  </a:lnTo>
                  <a:lnTo>
                    <a:pt x="309" y="143"/>
                  </a:lnTo>
                  <a:lnTo>
                    <a:pt x="314" y="153"/>
                  </a:lnTo>
                  <a:lnTo>
                    <a:pt x="337" y="146"/>
                  </a:lnTo>
                  <a:lnTo>
                    <a:pt x="359" y="155"/>
                  </a:lnTo>
                  <a:lnTo>
                    <a:pt x="372" y="150"/>
                  </a:lnTo>
                  <a:lnTo>
                    <a:pt x="376" y="160"/>
                  </a:lnTo>
                  <a:lnTo>
                    <a:pt x="398" y="162"/>
                  </a:lnTo>
                  <a:lnTo>
                    <a:pt x="395" y="174"/>
                  </a:lnTo>
                  <a:lnTo>
                    <a:pt x="401" y="177"/>
                  </a:lnTo>
                  <a:lnTo>
                    <a:pt x="424" y="172"/>
                  </a:lnTo>
                  <a:lnTo>
                    <a:pt x="432" y="181"/>
                  </a:lnTo>
                  <a:lnTo>
                    <a:pt x="454" y="170"/>
                  </a:lnTo>
                  <a:lnTo>
                    <a:pt x="460" y="174"/>
                  </a:lnTo>
                  <a:lnTo>
                    <a:pt x="449" y="182"/>
                  </a:lnTo>
                  <a:lnTo>
                    <a:pt x="460" y="187"/>
                  </a:lnTo>
                  <a:lnTo>
                    <a:pt x="485" y="169"/>
                  </a:lnTo>
                  <a:lnTo>
                    <a:pt x="492" y="152"/>
                  </a:lnTo>
                  <a:lnTo>
                    <a:pt x="504" y="145"/>
                  </a:lnTo>
                  <a:lnTo>
                    <a:pt x="512" y="145"/>
                  </a:lnTo>
                  <a:lnTo>
                    <a:pt x="526" y="160"/>
                  </a:lnTo>
                  <a:lnTo>
                    <a:pt x="531" y="140"/>
                  </a:lnTo>
                  <a:lnTo>
                    <a:pt x="541" y="131"/>
                  </a:lnTo>
                  <a:lnTo>
                    <a:pt x="559" y="131"/>
                  </a:lnTo>
                  <a:lnTo>
                    <a:pt x="567" y="146"/>
                  </a:lnTo>
                  <a:lnTo>
                    <a:pt x="572" y="145"/>
                  </a:lnTo>
                  <a:lnTo>
                    <a:pt x="579" y="121"/>
                  </a:lnTo>
                  <a:lnTo>
                    <a:pt x="591" y="124"/>
                  </a:lnTo>
                  <a:lnTo>
                    <a:pt x="596" y="107"/>
                  </a:lnTo>
                  <a:lnTo>
                    <a:pt x="601" y="111"/>
                  </a:lnTo>
                  <a:lnTo>
                    <a:pt x="599" y="95"/>
                  </a:lnTo>
                  <a:lnTo>
                    <a:pt x="610" y="85"/>
                  </a:lnTo>
                  <a:lnTo>
                    <a:pt x="608" y="75"/>
                  </a:lnTo>
                  <a:lnTo>
                    <a:pt x="627" y="70"/>
                  </a:lnTo>
                  <a:lnTo>
                    <a:pt x="630" y="51"/>
                  </a:lnTo>
                  <a:lnTo>
                    <a:pt x="649" y="35"/>
                  </a:lnTo>
                  <a:lnTo>
                    <a:pt x="666" y="37"/>
                  </a:lnTo>
                  <a:lnTo>
                    <a:pt x="675" y="32"/>
                  </a:lnTo>
                  <a:lnTo>
                    <a:pt x="678" y="27"/>
                  </a:lnTo>
                  <a:lnTo>
                    <a:pt x="664" y="20"/>
                  </a:lnTo>
                  <a:lnTo>
                    <a:pt x="666" y="0"/>
                  </a:lnTo>
                  <a:lnTo>
                    <a:pt x="671" y="0"/>
                  </a:lnTo>
                  <a:lnTo>
                    <a:pt x="676" y="18"/>
                  </a:lnTo>
                  <a:lnTo>
                    <a:pt x="693" y="22"/>
                  </a:lnTo>
                  <a:lnTo>
                    <a:pt x="692" y="37"/>
                  </a:lnTo>
                  <a:lnTo>
                    <a:pt x="704" y="44"/>
                  </a:lnTo>
                  <a:lnTo>
                    <a:pt x="705" y="59"/>
                  </a:lnTo>
                  <a:lnTo>
                    <a:pt x="726" y="53"/>
                  </a:lnTo>
                  <a:lnTo>
                    <a:pt x="750" y="61"/>
                  </a:lnTo>
                  <a:lnTo>
                    <a:pt x="758" y="47"/>
                  </a:lnTo>
                  <a:lnTo>
                    <a:pt x="774" y="54"/>
                  </a:lnTo>
                  <a:lnTo>
                    <a:pt x="789" y="53"/>
                  </a:lnTo>
                  <a:lnTo>
                    <a:pt x="789" y="82"/>
                  </a:lnTo>
                  <a:lnTo>
                    <a:pt x="784" y="92"/>
                  </a:lnTo>
                  <a:lnTo>
                    <a:pt x="758" y="119"/>
                  </a:lnTo>
                  <a:lnTo>
                    <a:pt x="757" y="128"/>
                  </a:lnTo>
                  <a:lnTo>
                    <a:pt x="774" y="124"/>
                  </a:lnTo>
                  <a:lnTo>
                    <a:pt x="801" y="126"/>
                  </a:lnTo>
                  <a:lnTo>
                    <a:pt x="801" y="119"/>
                  </a:lnTo>
                  <a:lnTo>
                    <a:pt x="811" y="114"/>
                  </a:lnTo>
                  <a:lnTo>
                    <a:pt x="815" y="102"/>
                  </a:lnTo>
                  <a:lnTo>
                    <a:pt x="838" y="92"/>
                  </a:lnTo>
                  <a:close/>
                  <a:moveTo>
                    <a:pt x="611" y="425"/>
                  </a:moveTo>
                  <a:lnTo>
                    <a:pt x="617" y="411"/>
                  </a:lnTo>
                  <a:lnTo>
                    <a:pt x="605" y="399"/>
                  </a:lnTo>
                  <a:lnTo>
                    <a:pt x="596" y="404"/>
                  </a:lnTo>
                  <a:lnTo>
                    <a:pt x="601" y="409"/>
                  </a:lnTo>
                  <a:lnTo>
                    <a:pt x="589" y="418"/>
                  </a:lnTo>
                  <a:lnTo>
                    <a:pt x="582" y="413"/>
                  </a:lnTo>
                  <a:lnTo>
                    <a:pt x="572" y="423"/>
                  </a:lnTo>
                  <a:lnTo>
                    <a:pt x="557" y="423"/>
                  </a:lnTo>
                  <a:lnTo>
                    <a:pt x="559" y="409"/>
                  </a:lnTo>
                  <a:lnTo>
                    <a:pt x="552" y="408"/>
                  </a:lnTo>
                  <a:lnTo>
                    <a:pt x="547" y="423"/>
                  </a:lnTo>
                  <a:lnTo>
                    <a:pt x="535" y="423"/>
                  </a:lnTo>
                  <a:lnTo>
                    <a:pt x="529" y="433"/>
                  </a:lnTo>
                  <a:lnTo>
                    <a:pt x="535" y="442"/>
                  </a:lnTo>
                  <a:lnTo>
                    <a:pt x="521" y="437"/>
                  </a:lnTo>
                  <a:lnTo>
                    <a:pt x="511" y="442"/>
                  </a:lnTo>
                  <a:lnTo>
                    <a:pt x="518" y="449"/>
                  </a:lnTo>
                  <a:lnTo>
                    <a:pt x="509" y="474"/>
                  </a:lnTo>
                  <a:lnTo>
                    <a:pt x="523" y="478"/>
                  </a:lnTo>
                  <a:lnTo>
                    <a:pt x="511" y="491"/>
                  </a:lnTo>
                  <a:lnTo>
                    <a:pt x="512" y="509"/>
                  </a:lnTo>
                  <a:lnTo>
                    <a:pt x="504" y="522"/>
                  </a:lnTo>
                  <a:lnTo>
                    <a:pt x="518" y="527"/>
                  </a:lnTo>
                  <a:lnTo>
                    <a:pt x="516" y="532"/>
                  </a:lnTo>
                  <a:lnTo>
                    <a:pt x="540" y="515"/>
                  </a:lnTo>
                  <a:lnTo>
                    <a:pt x="547" y="515"/>
                  </a:lnTo>
                  <a:lnTo>
                    <a:pt x="547" y="522"/>
                  </a:lnTo>
                  <a:lnTo>
                    <a:pt x="560" y="517"/>
                  </a:lnTo>
                  <a:lnTo>
                    <a:pt x="564" y="524"/>
                  </a:lnTo>
                  <a:lnTo>
                    <a:pt x="572" y="519"/>
                  </a:lnTo>
                  <a:lnTo>
                    <a:pt x="586" y="532"/>
                  </a:lnTo>
                  <a:lnTo>
                    <a:pt x="594" y="534"/>
                  </a:lnTo>
                  <a:lnTo>
                    <a:pt x="593" y="519"/>
                  </a:lnTo>
                  <a:lnTo>
                    <a:pt x="605" y="514"/>
                  </a:lnTo>
                  <a:lnTo>
                    <a:pt x="610" y="524"/>
                  </a:lnTo>
                  <a:lnTo>
                    <a:pt x="627" y="520"/>
                  </a:lnTo>
                  <a:lnTo>
                    <a:pt x="625" y="526"/>
                  </a:lnTo>
                  <a:lnTo>
                    <a:pt x="640" y="524"/>
                  </a:lnTo>
                  <a:lnTo>
                    <a:pt x="646" y="532"/>
                  </a:lnTo>
                  <a:lnTo>
                    <a:pt x="656" y="531"/>
                  </a:lnTo>
                  <a:lnTo>
                    <a:pt x="658" y="548"/>
                  </a:lnTo>
                  <a:lnTo>
                    <a:pt x="671" y="531"/>
                  </a:lnTo>
                  <a:lnTo>
                    <a:pt x="668" y="526"/>
                  </a:lnTo>
                  <a:lnTo>
                    <a:pt x="680" y="515"/>
                  </a:lnTo>
                  <a:lnTo>
                    <a:pt x="676" y="502"/>
                  </a:lnTo>
                  <a:lnTo>
                    <a:pt x="687" y="502"/>
                  </a:lnTo>
                  <a:lnTo>
                    <a:pt x="669" y="488"/>
                  </a:lnTo>
                  <a:lnTo>
                    <a:pt x="669" y="495"/>
                  </a:lnTo>
                  <a:lnTo>
                    <a:pt x="654" y="485"/>
                  </a:lnTo>
                  <a:lnTo>
                    <a:pt x="644" y="488"/>
                  </a:lnTo>
                  <a:lnTo>
                    <a:pt x="656" y="462"/>
                  </a:lnTo>
                  <a:lnTo>
                    <a:pt x="647" y="462"/>
                  </a:lnTo>
                  <a:lnTo>
                    <a:pt x="651" y="456"/>
                  </a:lnTo>
                  <a:lnTo>
                    <a:pt x="635" y="454"/>
                  </a:lnTo>
                  <a:lnTo>
                    <a:pt x="634" y="444"/>
                  </a:lnTo>
                  <a:lnTo>
                    <a:pt x="613" y="435"/>
                  </a:lnTo>
                  <a:lnTo>
                    <a:pt x="611" y="425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42" name="Freeform 65">
              <a:extLst>
                <a:ext uri="{FF2B5EF4-FFF2-40B4-BE49-F238E27FC236}">
                  <a16:creationId xmlns:a16="http://schemas.microsoft.com/office/drawing/2014/main" id="{B333FD86-ABF2-4914-A740-5DF8AD19AEBB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5559425" y="1128713"/>
              <a:ext cx="1617662" cy="1143000"/>
            </a:xfrm>
            <a:custGeom>
              <a:avLst/>
              <a:gdLst>
                <a:gd name="T0" fmla="*/ 229 w 1019"/>
                <a:gd name="T1" fmla="*/ 310 h 720"/>
                <a:gd name="T2" fmla="*/ 873 w 1019"/>
                <a:gd name="T3" fmla="*/ 263 h 720"/>
                <a:gd name="T4" fmla="*/ 953 w 1019"/>
                <a:gd name="T5" fmla="*/ 353 h 720"/>
                <a:gd name="T6" fmla="*/ 874 w 1019"/>
                <a:gd name="T7" fmla="*/ 367 h 720"/>
                <a:gd name="T8" fmla="*/ 885 w 1019"/>
                <a:gd name="T9" fmla="*/ 326 h 720"/>
                <a:gd name="T10" fmla="*/ 895 w 1019"/>
                <a:gd name="T11" fmla="*/ 292 h 720"/>
                <a:gd name="T12" fmla="*/ 857 w 1019"/>
                <a:gd name="T13" fmla="*/ 298 h 720"/>
                <a:gd name="T14" fmla="*/ 840 w 1019"/>
                <a:gd name="T15" fmla="*/ 264 h 720"/>
                <a:gd name="T16" fmla="*/ 765 w 1019"/>
                <a:gd name="T17" fmla="*/ 153 h 720"/>
                <a:gd name="T18" fmla="*/ 635 w 1019"/>
                <a:gd name="T19" fmla="*/ 107 h 720"/>
                <a:gd name="T20" fmla="*/ 939 w 1019"/>
                <a:gd name="T21" fmla="*/ 616 h 720"/>
                <a:gd name="T22" fmla="*/ 886 w 1019"/>
                <a:gd name="T23" fmla="*/ 556 h 720"/>
                <a:gd name="T24" fmla="*/ 859 w 1019"/>
                <a:gd name="T25" fmla="*/ 524 h 720"/>
                <a:gd name="T26" fmla="*/ 780 w 1019"/>
                <a:gd name="T27" fmla="*/ 592 h 720"/>
                <a:gd name="T28" fmla="*/ 722 w 1019"/>
                <a:gd name="T29" fmla="*/ 628 h 720"/>
                <a:gd name="T30" fmla="*/ 630 w 1019"/>
                <a:gd name="T31" fmla="*/ 679 h 720"/>
                <a:gd name="T32" fmla="*/ 557 w 1019"/>
                <a:gd name="T33" fmla="*/ 657 h 720"/>
                <a:gd name="T34" fmla="*/ 460 w 1019"/>
                <a:gd name="T35" fmla="*/ 616 h 720"/>
                <a:gd name="T36" fmla="*/ 391 w 1019"/>
                <a:gd name="T37" fmla="*/ 609 h 720"/>
                <a:gd name="T38" fmla="*/ 332 w 1019"/>
                <a:gd name="T39" fmla="*/ 666 h 720"/>
                <a:gd name="T40" fmla="*/ 215 w 1019"/>
                <a:gd name="T41" fmla="*/ 707 h 720"/>
                <a:gd name="T42" fmla="*/ 104 w 1019"/>
                <a:gd name="T43" fmla="*/ 621 h 720"/>
                <a:gd name="T44" fmla="*/ 26 w 1019"/>
                <a:gd name="T45" fmla="*/ 568 h 720"/>
                <a:gd name="T46" fmla="*/ 86 w 1019"/>
                <a:gd name="T47" fmla="*/ 459 h 720"/>
                <a:gd name="T48" fmla="*/ 82 w 1019"/>
                <a:gd name="T49" fmla="*/ 370 h 720"/>
                <a:gd name="T50" fmla="*/ 161 w 1019"/>
                <a:gd name="T51" fmla="*/ 329 h 720"/>
                <a:gd name="T52" fmla="*/ 226 w 1019"/>
                <a:gd name="T53" fmla="*/ 368 h 720"/>
                <a:gd name="T54" fmla="*/ 253 w 1019"/>
                <a:gd name="T55" fmla="*/ 309 h 720"/>
                <a:gd name="T56" fmla="*/ 303 w 1019"/>
                <a:gd name="T57" fmla="*/ 251 h 720"/>
                <a:gd name="T58" fmla="*/ 391 w 1019"/>
                <a:gd name="T59" fmla="*/ 249 h 720"/>
                <a:gd name="T60" fmla="*/ 451 w 1019"/>
                <a:gd name="T61" fmla="*/ 182 h 720"/>
                <a:gd name="T62" fmla="*/ 538 w 1019"/>
                <a:gd name="T63" fmla="*/ 114 h 720"/>
                <a:gd name="T64" fmla="*/ 571 w 1019"/>
                <a:gd name="T65" fmla="*/ 128 h 720"/>
                <a:gd name="T66" fmla="*/ 477 w 1019"/>
                <a:gd name="T67" fmla="*/ 145 h 720"/>
                <a:gd name="T68" fmla="*/ 485 w 1019"/>
                <a:gd name="T69" fmla="*/ 203 h 720"/>
                <a:gd name="T70" fmla="*/ 519 w 1019"/>
                <a:gd name="T71" fmla="*/ 146 h 720"/>
                <a:gd name="T72" fmla="*/ 564 w 1019"/>
                <a:gd name="T73" fmla="*/ 145 h 720"/>
                <a:gd name="T74" fmla="*/ 644 w 1019"/>
                <a:gd name="T75" fmla="*/ 153 h 720"/>
                <a:gd name="T76" fmla="*/ 712 w 1019"/>
                <a:gd name="T77" fmla="*/ 223 h 720"/>
                <a:gd name="T78" fmla="*/ 736 w 1019"/>
                <a:gd name="T79" fmla="*/ 234 h 720"/>
                <a:gd name="T80" fmla="*/ 810 w 1019"/>
                <a:gd name="T81" fmla="*/ 234 h 720"/>
                <a:gd name="T82" fmla="*/ 873 w 1019"/>
                <a:gd name="T83" fmla="*/ 333 h 720"/>
                <a:gd name="T84" fmla="*/ 948 w 1019"/>
                <a:gd name="T85" fmla="*/ 413 h 720"/>
                <a:gd name="T86" fmla="*/ 987 w 1019"/>
                <a:gd name="T87" fmla="*/ 462 h 720"/>
                <a:gd name="T88" fmla="*/ 671 w 1019"/>
                <a:gd name="T89" fmla="*/ 87 h 720"/>
                <a:gd name="T90" fmla="*/ 656 w 1019"/>
                <a:gd name="T91" fmla="*/ 39 h 720"/>
                <a:gd name="T92" fmla="*/ 651 w 1019"/>
                <a:gd name="T93" fmla="*/ 37 h 720"/>
                <a:gd name="T94" fmla="*/ 746 w 1019"/>
                <a:gd name="T95" fmla="*/ 47 h 720"/>
                <a:gd name="T96" fmla="*/ 823 w 1019"/>
                <a:gd name="T97" fmla="*/ 148 h 720"/>
                <a:gd name="T98" fmla="*/ 808 w 1019"/>
                <a:gd name="T99" fmla="*/ 155 h 720"/>
                <a:gd name="T100" fmla="*/ 734 w 1019"/>
                <a:gd name="T101" fmla="*/ 169 h 720"/>
                <a:gd name="T102" fmla="*/ 729 w 1019"/>
                <a:gd name="T103" fmla="*/ 206 h 720"/>
                <a:gd name="T104" fmla="*/ 678 w 1019"/>
                <a:gd name="T105" fmla="*/ 186 h 720"/>
                <a:gd name="T106" fmla="*/ 692 w 1019"/>
                <a:gd name="T107" fmla="*/ 134 h 720"/>
                <a:gd name="T108" fmla="*/ 681 w 1019"/>
                <a:gd name="T109" fmla="*/ 78 h 720"/>
                <a:gd name="T110" fmla="*/ 707 w 1019"/>
                <a:gd name="T111" fmla="*/ 59 h 720"/>
                <a:gd name="T112" fmla="*/ 740 w 1019"/>
                <a:gd name="T113" fmla="*/ 93 h 720"/>
                <a:gd name="T114" fmla="*/ 767 w 1019"/>
                <a:gd name="T115" fmla="*/ 107 h 720"/>
                <a:gd name="T116" fmla="*/ 748 w 1019"/>
                <a:gd name="T117" fmla="*/ 58 h 720"/>
                <a:gd name="T118" fmla="*/ 678 w 1019"/>
                <a:gd name="T119" fmla="*/ 27 h 7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019" h="720">
                  <a:moveTo>
                    <a:pt x="234" y="317"/>
                  </a:moveTo>
                  <a:lnTo>
                    <a:pt x="224" y="341"/>
                  </a:lnTo>
                  <a:lnTo>
                    <a:pt x="222" y="322"/>
                  </a:lnTo>
                  <a:lnTo>
                    <a:pt x="219" y="339"/>
                  </a:lnTo>
                  <a:lnTo>
                    <a:pt x="205" y="334"/>
                  </a:lnTo>
                  <a:lnTo>
                    <a:pt x="203" y="324"/>
                  </a:lnTo>
                  <a:lnTo>
                    <a:pt x="210" y="317"/>
                  </a:lnTo>
                  <a:lnTo>
                    <a:pt x="229" y="310"/>
                  </a:lnTo>
                  <a:lnTo>
                    <a:pt x="234" y="317"/>
                  </a:lnTo>
                  <a:close/>
                  <a:moveTo>
                    <a:pt x="239" y="304"/>
                  </a:moveTo>
                  <a:lnTo>
                    <a:pt x="239" y="295"/>
                  </a:lnTo>
                  <a:lnTo>
                    <a:pt x="243" y="288"/>
                  </a:lnTo>
                  <a:lnTo>
                    <a:pt x="239" y="304"/>
                  </a:lnTo>
                  <a:close/>
                  <a:moveTo>
                    <a:pt x="835" y="222"/>
                  </a:moveTo>
                  <a:lnTo>
                    <a:pt x="857" y="252"/>
                  </a:lnTo>
                  <a:lnTo>
                    <a:pt x="873" y="263"/>
                  </a:lnTo>
                  <a:lnTo>
                    <a:pt x="895" y="273"/>
                  </a:lnTo>
                  <a:lnTo>
                    <a:pt x="912" y="288"/>
                  </a:lnTo>
                  <a:lnTo>
                    <a:pt x="931" y="304"/>
                  </a:lnTo>
                  <a:lnTo>
                    <a:pt x="943" y="317"/>
                  </a:lnTo>
                  <a:lnTo>
                    <a:pt x="955" y="326"/>
                  </a:lnTo>
                  <a:lnTo>
                    <a:pt x="944" y="333"/>
                  </a:lnTo>
                  <a:lnTo>
                    <a:pt x="951" y="338"/>
                  </a:lnTo>
                  <a:lnTo>
                    <a:pt x="953" y="353"/>
                  </a:lnTo>
                  <a:lnTo>
                    <a:pt x="946" y="350"/>
                  </a:lnTo>
                  <a:lnTo>
                    <a:pt x="907" y="351"/>
                  </a:lnTo>
                  <a:lnTo>
                    <a:pt x="895" y="365"/>
                  </a:lnTo>
                  <a:lnTo>
                    <a:pt x="881" y="367"/>
                  </a:lnTo>
                  <a:lnTo>
                    <a:pt x="876" y="363"/>
                  </a:lnTo>
                  <a:lnTo>
                    <a:pt x="885" y="360"/>
                  </a:lnTo>
                  <a:lnTo>
                    <a:pt x="878" y="353"/>
                  </a:lnTo>
                  <a:lnTo>
                    <a:pt x="874" y="367"/>
                  </a:lnTo>
                  <a:lnTo>
                    <a:pt x="850" y="367"/>
                  </a:lnTo>
                  <a:lnTo>
                    <a:pt x="852" y="357"/>
                  </a:lnTo>
                  <a:lnTo>
                    <a:pt x="868" y="353"/>
                  </a:lnTo>
                  <a:lnTo>
                    <a:pt x="879" y="338"/>
                  </a:lnTo>
                  <a:lnTo>
                    <a:pt x="866" y="312"/>
                  </a:lnTo>
                  <a:lnTo>
                    <a:pt x="869" y="302"/>
                  </a:lnTo>
                  <a:lnTo>
                    <a:pt x="885" y="302"/>
                  </a:lnTo>
                  <a:lnTo>
                    <a:pt x="885" y="326"/>
                  </a:lnTo>
                  <a:lnTo>
                    <a:pt x="890" y="314"/>
                  </a:lnTo>
                  <a:lnTo>
                    <a:pt x="900" y="312"/>
                  </a:lnTo>
                  <a:lnTo>
                    <a:pt x="898" y="319"/>
                  </a:lnTo>
                  <a:lnTo>
                    <a:pt x="905" y="322"/>
                  </a:lnTo>
                  <a:lnTo>
                    <a:pt x="907" y="304"/>
                  </a:lnTo>
                  <a:lnTo>
                    <a:pt x="903" y="292"/>
                  </a:lnTo>
                  <a:lnTo>
                    <a:pt x="897" y="286"/>
                  </a:lnTo>
                  <a:lnTo>
                    <a:pt x="895" y="292"/>
                  </a:lnTo>
                  <a:lnTo>
                    <a:pt x="885" y="268"/>
                  </a:lnTo>
                  <a:lnTo>
                    <a:pt x="868" y="269"/>
                  </a:lnTo>
                  <a:lnTo>
                    <a:pt x="868" y="278"/>
                  </a:lnTo>
                  <a:lnTo>
                    <a:pt x="869" y="276"/>
                  </a:lnTo>
                  <a:lnTo>
                    <a:pt x="876" y="285"/>
                  </a:lnTo>
                  <a:lnTo>
                    <a:pt x="873" y="290"/>
                  </a:lnTo>
                  <a:lnTo>
                    <a:pt x="873" y="281"/>
                  </a:lnTo>
                  <a:lnTo>
                    <a:pt x="857" y="298"/>
                  </a:lnTo>
                  <a:lnTo>
                    <a:pt x="861" y="281"/>
                  </a:lnTo>
                  <a:lnTo>
                    <a:pt x="856" y="276"/>
                  </a:lnTo>
                  <a:lnTo>
                    <a:pt x="840" y="292"/>
                  </a:lnTo>
                  <a:lnTo>
                    <a:pt x="832" y="292"/>
                  </a:lnTo>
                  <a:lnTo>
                    <a:pt x="830" y="286"/>
                  </a:lnTo>
                  <a:lnTo>
                    <a:pt x="837" y="278"/>
                  </a:lnTo>
                  <a:lnTo>
                    <a:pt x="837" y="275"/>
                  </a:lnTo>
                  <a:lnTo>
                    <a:pt x="840" y="264"/>
                  </a:lnTo>
                  <a:lnTo>
                    <a:pt x="842" y="251"/>
                  </a:lnTo>
                  <a:lnTo>
                    <a:pt x="832" y="245"/>
                  </a:lnTo>
                  <a:lnTo>
                    <a:pt x="825" y="230"/>
                  </a:lnTo>
                  <a:lnTo>
                    <a:pt x="835" y="222"/>
                  </a:lnTo>
                  <a:close/>
                  <a:moveTo>
                    <a:pt x="765" y="153"/>
                  </a:moveTo>
                  <a:lnTo>
                    <a:pt x="762" y="164"/>
                  </a:lnTo>
                  <a:lnTo>
                    <a:pt x="760" y="162"/>
                  </a:lnTo>
                  <a:lnTo>
                    <a:pt x="765" y="153"/>
                  </a:lnTo>
                  <a:close/>
                  <a:moveTo>
                    <a:pt x="543" y="119"/>
                  </a:moveTo>
                  <a:lnTo>
                    <a:pt x="553" y="126"/>
                  </a:lnTo>
                  <a:lnTo>
                    <a:pt x="538" y="126"/>
                  </a:lnTo>
                  <a:lnTo>
                    <a:pt x="543" y="119"/>
                  </a:lnTo>
                  <a:close/>
                  <a:moveTo>
                    <a:pt x="635" y="107"/>
                  </a:moveTo>
                  <a:lnTo>
                    <a:pt x="615" y="114"/>
                  </a:lnTo>
                  <a:lnTo>
                    <a:pt x="634" y="102"/>
                  </a:lnTo>
                  <a:lnTo>
                    <a:pt x="635" y="107"/>
                  </a:lnTo>
                  <a:close/>
                  <a:moveTo>
                    <a:pt x="1019" y="589"/>
                  </a:moveTo>
                  <a:lnTo>
                    <a:pt x="996" y="599"/>
                  </a:lnTo>
                  <a:lnTo>
                    <a:pt x="992" y="611"/>
                  </a:lnTo>
                  <a:lnTo>
                    <a:pt x="982" y="616"/>
                  </a:lnTo>
                  <a:lnTo>
                    <a:pt x="982" y="623"/>
                  </a:lnTo>
                  <a:lnTo>
                    <a:pt x="955" y="621"/>
                  </a:lnTo>
                  <a:lnTo>
                    <a:pt x="938" y="625"/>
                  </a:lnTo>
                  <a:lnTo>
                    <a:pt x="939" y="616"/>
                  </a:lnTo>
                  <a:lnTo>
                    <a:pt x="965" y="589"/>
                  </a:lnTo>
                  <a:lnTo>
                    <a:pt x="970" y="579"/>
                  </a:lnTo>
                  <a:lnTo>
                    <a:pt x="970" y="550"/>
                  </a:lnTo>
                  <a:lnTo>
                    <a:pt x="955" y="551"/>
                  </a:lnTo>
                  <a:lnTo>
                    <a:pt x="939" y="544"/>
                  </a:lnTo>
                  <a:lnTo>
                    <a:pt x="931" y="558"/>
                  </a:lnTo>
                  <a:lnTo>
                    <a:pt x="907" y="550"/>
                  </a:lnTo>
                  <a:lnTo>
                    <a:pt x="886" y="556"/>
                  </a:lnTo>
                  <a:lnTo>
                    <a:pt x="885" y="541"/>
                  </a:lnTo>
                  <a:lnTo>
                    <a:pt x="873" y="534"/>
                  </a:lnTo>
                  <a:lnTo>
                    <a:pt x="874" y="519"/>
                  </a:lnTo>
                  <a:lnTo>
                    <a:pt x="857" y="515"/>
                  </a:lnTo>
                  <a:lnTo>
                    <a:pt x="852" y="497"/>
                  </a:lnTo>
                  <a:lnTo>
                    <a:pt x="847" y="497"/>
                  </a:lnTo>
                  <a:lnTo>
                    <a:pt x="845" y="517"/>
                  </a:lnTo>
                  <a:lnTo>
                    <a:pt x="859" y="524"/>
                  </a:lnTo>
                  <a:lnTo>
                    <a:pt x="856" y="529"/>
                  </a:lnTo>
                  <a:lnTo>
                    <a:pt x="847" y="534"/>
                  </a:lnTo>
                  <a:lnTo>
                    <a:pt x="830" y="532"/>
                  </a:lnTo>
                  <a:lnTo>
                    <a:pt x="811" y="548"/>
                  </a:lnTo>
                  <a:lnTo>
                    <a:pt x="808" y="567"/>
                  </a:lnTo>
                  <a:lnTo>
                    <a:pt x="789" y="572"/>
                  </a:lnTo>
                  <a:lnTo>
                    <a:pt x="791" y="582"/>
                  </a:lnTo>
                  <a:lnTo>
                    <a:pt x="780" y="592"/>
                  </a:lnTo>
                  <a:lnTo>
                    <a:pt x="782" y="608"/>
                  </a:lnTo>
                  <a:lnTo>
                    <a:pt x="777" y="604"/>
                  </a:lnTo>
                  <a:lnTo>
                    <a:pt x="772" y="621"/>
                  </a:lnTo>
                  <a:lnTo>
                    <a:pt x="760" y="618"/>
                  </a:lnTo>
                  <a:lnTo>
                    <a:pt x="753" y="642"/>
                  </a:lnTo>
                  <a:lnTo>
                    <a:pt x="748" y="643"/>
                  </a:lnTo>
                  <a:lnTo>
                    <a:pt x="740" y="628"/>
                  </a:lnTo>
                  <a:lnTo>
                    <a:pt x="722" y="628"/>
                  </a:lnTo>
                  <a:lnTo>
                    <a:pt x="712" y="637"/>
                  </a:lnTo>
                  <a:lnTo>
                    <a:pt x="707" y="657"/>
                  </a:lnTo>
                  <a:lnTo>
                    <a:pt x="693" y="642"/>
                  </a:lnTo>
                  <a:lnTo>
                    <a:pt x="685" y="642"/>
                  </a:lnTo>
                  <a:lnTo>
                    <a:pt x="673" y="649"/>
                  </a:lnTo>
                  <a:lnTo>
                    <a:pt x="666" y="666"/>
                  </a:lnTo>
                  <a:lnTo>
                    <a:pt x="641" y="684"/>
                  </a:lnTo>
                  <a:lnTo>
                    <a:pt x="630" y="679"/>
                  </a:lnTo>
                  <a:lnTo>
                    <a:pt x="641" y="671"/>
                  </a:lnTo>
                  <a:lnTo>
                    <a:pt x="635" y="667"/>
                  </a:lnTo>
                  <a:lnTo>
                    <a:pt x="613" y="678"/>
                  </a:lnTo>
                  <a:lnTo>
                    <a:pt x="605" y="669"/>
                  </a:lnTo>
                  <a:lnTo>
                    <a:pt x="582" y="674"/>
                  </a:lnTo>
                  <a:lnTo>
                    <a:pt x="576" y="671"/>
                  </a:lnTo>
                  <a:lnTo>
                    <a:pt x="579" y="659"/>
                  </a:lnTo>
                  <a:lnTo>
                    <a:pt x="557" y="657"/>
                  </a:lnTo>
                  <a:lnTo>
                    <a:pt x="553" y="647"/>
                  </a:lnTo>
                  <a:lnTo>
                    <a:pt x="540" y="652"/>
                  </a:lnTo>
                  <a:lnTo>
                    <a:pt x="518" y="643"/>
                  </a:lnTo>
                  <a:lnTo>
                    <a:pt x="495" y="650"/>
                  </a:lnTo>
                  <a:lnTo>
                    <a:pt x="490" y="640"/>
                  </a:lnTo>
                  <a:lnTo>
                    <a:pt x="482" y="635"/>
                  </a:lnTo>
                  <a:lnTo>
                    <a:pt x="482" y="628"/>
                  </a:lnTo>
                  <a:lnTo>
                    <a:pt x="460" y="616"/>
                  </a:lnTo>
                  <a:lnTo>
                    <a:pt x="446" y="620"/>
                  </a:lnTo>
                  <a:lnTo>
                    <a:pt x="437" y="604"/>
                  </a:lnTo>
                  <a:lnTo>
                    <a:pt x="420" y="613"/>
                  </a:lnTo>
                  <a:lnTo>
                    <a:pt x="413" y="602"/>
                  </a:lnTo>
                  <a:lnTo>
                    <a:pt x="405" y="611"/>
                  </a:lnTo>
                  <a:lnTo>
                    <a:pt x="391" y="599"/>
                  </a:lnTo>
                  <a:lnTo>
                    <a:pt x="388" y="599"/>
                  </a:lnTo>
                  <a:lnTo>
                    <a:pt x="391" y="609"/>
                  </a:lnTo>
                  <a:lnTo>
                    <a:pt x="379" y="616"/>
                  </a:lnTo>
                  <a:lnTo>
                    <a:pt x="381" y="631"/>
                  </a:lnTo>
                  <a:lnTo>
                    <a:pt x="369" y="633"/>
                  </a:lnTo>
                  <a:lnTo>
                    <a:pt x="362" y="645"/>
                  </a:lnTo>
                  <a:lnTo>
                    <a:pt x="347" y="642"/>
                  </a:lnTo>
                  <a:lnTo>
                    <a:pt x="340" y="655"/>
                  </a:lnTo>
                  <a:lnTo>
                    <a:pt x="323" y="654"/>
                  </a:lnTo>
                  <a:lnTo>
                    <a:pt x="332" y="666"/>
                  </a:lnTo>
                  <a:lnTo>
                    <a:pt x="304" y="671"/>
                  </a:lnTo>
                  <a:lnTo>
                    <a:pt x="296" y="659"/>
                  </a:lnTo>
                  <a:lnTo>
                    <a:pt x="277" y="661"/>
                  </a:lnTo>
                  <a:lnTo>
                    <a:pt x="258" y="676"/>
                  </a:lnTo>
                  <a:lnTo>
                    <a:pt x="263" y="695"/>
                  </a:lnTo>
                  <a:lnTo>
                    <a:pt x="253" y="713"/>
                  </a:lnTo>
                  <a:lnTo>
                    <a:pt x="222" y="707"/>
                  </a:lnTo>
                  <a:lnTo>
                    <a:pt x="215" y="707"/>
                  </a:lnTo>
                  <a:lnTo>
                    <a:pt x="215" y="720"/>
                  </a:lnTo>
                  <a:lnTo>
                    <a:pt x="181" y="715"/>
                  </a:lnTo>
                  <a:lnTo>
                    <a:pt x="169" y="705"/>
                  </a:lnTo>
                  <a:lnTo>
                    <a:pt x="159" y="710"/>
                  </a:lnTo>
                  <a:lnTo>
                    <a:pt x="161" y="690"/>
                  </a:lnTo>
                  <a:lnTo>
                    <a:pt x="128" y="671"/>
                  </a:lnTo>
                  <a:lnTo>
                    <a:pt x="111" y="647"/>
                  </a:lnTo>
                  <a:lnTo>
                    <a:pt x="104" y="621"/>
                  </a:lnTo>
                  <a:lnTo>
                    <a:pt x="87" y="616"/>
                  </a:lnTo>
                  <a:lnTo>
                    <a:pt x="65" y="635"/>
                  </a:lnTo>
                  <a:lnTo>
                    <a:pt x="45" y="625"/>
                  </a:lnTo>
                  <a:lnTo>
                    <a:pt x="29" y="608"/>
                  </a:lnTo>
                  <a:lnTo>
                    <a:pt x="0" y="609"/>
                  </a:lnTo>
                  <a:lnTo>
                    <a:pt x="5" y="601"/>
                  </a:lnTo>
                  <a:lnTo>
                    <a:pt x="11" y="568"/>
                  </a:lnTo>
                  <a:lnTo>
                    <a:pt x="26" y="568"/>
                  </a:lnTo>
                  <a:lnTo>
                    <a:pt x="28" y="558"/>
                  </a:lnTo>
                  <a:lnTo>
                    <a:pt x="43" y="556"/>
                  </a:lnTo>
                  <a:lnTo>
                    <a:pt x="52" y="544"/>
                  </a:lnTo>
                  <a:lnTo>
                    <a:pt x="62" y="543"/>
                  </a:lnTo>
                  <a:lnTo>
                    <a:pt x="60" y="515"/>
                  </a:lnTo>
                  <a:lnTo>
                    <a:pt x="84" y="515"/>
                  </a:lnTo>
                  <a:lnTo>
                    <a:pt x="94" y="481"/>
                  </a:lnTo>
                  <a:lnTo>
                    <a:pt x="86" y="459"/>
                  </a:lnTo>
                  <a:lnTo>
                    <a:pt x="67" y="459"/>
                  </a:lnTo>
                  <a:lnTo>
                    <a:pt x="55" y="442"/>
                  </a:lnTo>
                  <a:lnTo>
                    <a:pt x="41" y="438"/>
                  </a:lnTo>
                  <a:lnTo>
                    <a:pt x="46" y="418"/>
                  </a:lnTo>
                  <a:lnTo>
                    <a:pt x="40" y="391"/>
                  </a:lnTo>
                  <a:lnTo>
                    <a:pt x="55" y="375"/>
                  </a:lnTo>
                  <a:lnTo>
                    <a:pt x="74" y="358"/>
                  </a:lnTo>
                  <a:lnTo>
                    <a:pt x="82" y="370"/>
                  </a:lnTo>
                  <a:lnTo>
                    <a:pt x="98" y="365"/>
                  </a:lnTo>
                  <a:lnTo>
                    <a:pt x="77" y="358"/>
                  </a:lnTo>
                  <a:lnTo>
                    <a:pt x="79" y="345"/>
                  </a:lnTo>
                  <a:lnTo>
                    <a:pt x="79" y="343"/>
                  </a:lnTo>
                  <a:lnTo>
                    <a:pt x="101" y="329"/>
                  </a:lnTo>
                  <a:lnTo>
                    <a:pt x="115" y="321"/>
                  </a:lnTo>
                  <a:lnTo>
                    <a:pt x="152" y="316"/>
                  </a:lnTo>
                  <a:lnTo>
                    <a:pt x="161" y="329"/>
                  </a:lnTo>
                  <a:lnTo>
                    <a:pt x="173" y="329"/>
                  </a:lnTo>
                  <a:lnTo>
                    <a:pt x="171" y="351"/>
                  </a:lnTo>
                  <a:lnTo>
                    <a:pt x="181" y="353"/>
                  </a:lnTo>
                  <a:lnTo>
                    <a:pt x="193" y="341"/>
                  </a:lnTo>
                  <a:lnTo>
                    <a:pt x="202" y="351"/>
                  </a:lnTo>
                  <a:lnTo>
                    <a:pt x="212" y="351"/>
                  </a:lnTo>
                  <a:lnTo>
                    <a:pt x="212" y="357"/>
                  </a:lnTo>
                  <a:lnTo>
                    <a:pt x="226" y="368"/>
                  </a:lnTo>
                  <a:lnTo>
                    <a:pt x="222" y="362"/>
                  </a:lnTo>
                  <a:lnTo>
                    <a:pt x="233" y="353"/>
                  </a:lnTo>
                  <a:lnTo>
                    <a:pt x="229" y="334"/>
                  </a:lnTo>
                  <a:lnTo>
                    <a:pt x="234" y="336"/>
                  </a:lnTo>
                  <a:lnTo>
                    <a:pt x="234" y="324"/>
                  </a:lnTo>
                  <a:lnTo>
                    <a:pt x="244" y="312"/>
                  </a:lnTo>
                  <a:lnTo>
                    <a:pt x="241" y="309"/>
                  </a:lnTo>
                  <a:lnTo>
                    <a:pt x="253" y="309"/>
                  </a:lnTo>
                  <a:lnTo>
                    <a:pt x="256" y="293"/>
                  </a:lnTo>
                  <a:lnTo>
                    <a:pt x="268" y="286"/>
                  </a:lnTo>
                  <a:lnTo>
                    <a:pt x="263" y="275"/>
                  </a:lnTo>
                  <a:lnTo>
                    <a:pt x="244" y="300"/>
                  </a:lnTo>
                  <a:lnTo>
                    <a:pt x="243" y="288"/>
                  </a:lnTo>
                  <a:lnTo>
                    <a:pt x="265" y="273"/>
                  </a:lnTo>
                  <a:lnTo>
                    <a:pt x="282" y="252"/>
                  </a:lnTo>
                  <a:lnTo>
                    <a:pt x="303" y="251"/>
                  </a:lnTo>
                  <a:lnTo>
                    <a:pt x="326" y="254"/>
                  </a:lnTo>
                  <a:lnTo>
                    <a:pt x="357" y="244"/>
                  </a:lnTo>
                  <a:lnTo>
                    <a:pt x="369" y="239"/>
                  </a:lnTo>
                  <a:lnTo>
                    <a:pt x="388" y="235"/>
                  </a:lnTo>
                  <a:lnTo>
                    <a:pt x="388" y="268"/>
                  </a:lnTo>
                  <a:lnTo>
                    <a:pt x="407" y="278"/>
                  </a:lnTo>
                  <a:lnTo>
                    <a:pt x="391" y="266"/>
                  </a:lnTo>
                  <a:lnTo>
                    <a:pt x="391" y="249"/>
                  </a:lnTo>
                  <a:lnTo>
                    <a:pt x="398" y="251"/>
                  </a:lnTo>
                  <a:lnTo>
                    <a:pt x="403" y="239"/>
                  </a:lnTo>
                  <a:lnTo>
                    <a:pt x="391" y="242"/>
                  </a:lnTo>
                  <a:lnTo>
                    <a:pt x="390" y="237"/>
                  </a:lnTo>
                  <a:lnTo>
                    <a:pt x="400" y="234"/>
                  </a:lnTo>
                  <a:lnTo>
                    <a:pt x="415" y="210"/>
                  </a:lnTo>
                  <a:lnTo>
                    <a:pt x="444" y="189"/>
                  </a:lnTo>
                  <a:lnTo>
                    <a:pt x="451" y="182"/>
                  </a:lnTo>
                  <a:lnTo>
                    <a:pt x="468" y="146"/>
                  </a:lnTo>
                  <a:lnTo>
                    <a:pt x="480" y="133"/>
                  </a:lnTo>
                  <a:lnTo>
                    <a:pt x="495" y="99"/>
                  </a:lnTo>
                  <a:lnTo>
                    <a:pt x="501" y="97"/>
                  </a:lnTo>
                  <a:lnTo>
                    <a:pt x="499" y="104"/>
                  </a:lnTo>
                  <a:lnTo>
                    <a:pt x="506" y="111"/>
                  </a:lnTo>
                  <a:lnTo>
                    <a:pt x="531" y="114"/>
                  </a:lnTo>
                  <a:lnTo>
                    <a:pt x="538" y="114"/>
                  </a:lnTo>
                  <a:lnTo>
                    <a:pt x="548" y="114"/>
                  </a:lnTo>
                  <a:lnTo>
                    <a:pt x="582" y="114"/>
                  </a:lnTo>
                  <a:lnTo>
                    <a:pt x="606" y="111"/>
                  </a:lnTo>
                  <a:lnTo>
                    <a:pt x="611" y="114"/>
                  </a:lnTo>
                  <a:lnTo>
                    <a:pt x="603" y="112"/>
                  </a:lnTo>
                  <a:lnTo>
                    <a:pt x="600" y="123"/>
                  </a:lnTo>
                  <a:lnTo>
                    <a:pt x="579" y="123"/>
                  </a:lnTo>
                  <a:lnTo>
                    <a:pt x="571" y="128"/>
                  </a:lnTo>
                  <a:lnTo>
                    <a:pt x="541" y="119"/>
                  </a:lnTo>
                  <a:lnTo>
                    <a:pt x="536" y="129"/>
                  </a:lnTo>
                  <a:lnTo>
                    <a:pt x="528" y="123"/>
                  </a:lnTo>
                  <a:lnTo>
                    <a:pt x="512" y="133"/>
                  </a:lnTo>
                  <a:lnTo>
                    <a:pt x="518" y="141"/>
                  </a:lnTo>
                  <a:lnTo>
                    <a:pt x="506" y="140"/>
                  </a:lnTo>
                  <a:lnTo>
                    <a:pt x="497" y="146"/>
                  </a:lnTo>
                  <a:lnTo>
                    <a:pt x="477" y="145"/>
                  </a:lnTo>
                  <a:lnTo>
                    <a:pt x="472" y="165"/>
                  </a:lnTo>
                  <a:lnTo>
                    <a:pt x="463" y="162"/>
                  </a:lnTo>
                  <a:lnTo>
                    <a:pt x="466" y="170"/>
                  </a:lnTo>
                  <a:lnTo>
                    <a:pt x="458" y="181"/>
                  </a:lnTo>
                  <a:lnTo>
                    <a:pt x="465" y="191"/>
                  </a:lnTo>
                  <a:lnTo>
                    <a:pt x="460" y="196"/>
                  </a:lnTo>
                  <a:lnTo>
                    <a:pt x="475" y="204"/>
                  </a:lnTo>
                  <a:lnTo>
                    <a:pt x="485" y="203"/>
                  </a:lnTo>
                  <a:lnTo>
                    <a:pt x="473" y="199"/>
                  </a:lnTo>
                  <a:lnTo>
                    <a:pt x="473" y="186"/>
                  </a:lnTo>
                  <a:lnTo>
                    <a:pt x="489" y="179"/>
                  </a:lnTo>
                  <a:lnTo>
                    <a:pt x="487" y="167"/>
                  </a:lnTo>
                  <a:lnTo>
                    <a:pt x="504" y="162"/>
                  </a:lnTo>
                  <a:lnTo>
                    <a:pt x="507" y="145"/>
                  </a:lnTo>
                  <a:lnTo>
                    <a:pt x="516" y="153"/>
                  </a:lnTo>
                  <a:lnTo>
                    <a:pt x="519" y="146"/>
                  </a:lnTo>
                  <a:lnTo>
                    <a:pt x="536" y="138"/>
                  </a:lnTo>
                  <a:lnTo>
                    <a:pt x="538" y="129"/>
                  </a:lnTo>
                  <a:lnTo>
                    <a:pt x="547" y="128"/>
                  </a:lnTo>
                  <a:lnTo>
                    <a:pt x="540" y="146"/>
                  </a:lnTo>
                  <a:lnTo>
                    <a:pt x="545" y="134"/>
                  </a:lnTo>
                  <a:lnTo>
                    <a:pt x="555" y="146"/>
                  </a:lnTo>
                  <a:lnTo>
                    <a:pt x="557" y="140"/>
                  </a:lnTo>
                  <a:lnTo>
                    <a:pt x="564" y="145"/>
                  </a:lnTo>
                  <a:lnTo>
                    <a:pt x="567" y="134"/>
                  </a:lnTo>
                  <a:lnTo>
                    <a:pt x="574" y="157"/>
                  </a:lnTo>
                  <a:lnTo>
                    <a:pt x="591" y="148"/>
                  </a:lnTo>
                  <a:lnTo>
                    <a:pt x="596" y="131"/>
                  </a:lnTo>
                  <a:lnTo>
                    <a:pt x="627" y="112"/>
                  </a:lnTo>
                  <a:lnTo>
                    <a:pt x="630" y="131"/>
                  </a:lnTo>
                  <a:lnTo>
                    <a:pt x="647" y="143"/>
                  </a:lnTo>
                  <a:lnTo>
                    <a:pt x="644" y="153"/>
                  </a:lnTo>
                  <a:lnTo>
                    <a:pt x="654" y="170"/>
                  </a:lnTo>
                  <a:lnTo>
                    <a:pt x="652" y="182"/>
                  </a:lnTo>
                  <a:lnTo>
                    <a:pt x="671" y="186"/>
                  </a:lnTo>
                  <a:lnTo>
                    <a:pt x="663" y="194"/>
                  </a:lnTo>
                  <a:lnTo>
                    <a:pt x="675" y="187"/>
                  </a:lnTo>
                  <a:lnTo>
                    <a:pt x="681" y="199"/>
                  </a:lnTo>
                  <a:lnTo>
                    <a:pt x="702" y="201"/>
                  </a:lnTo>
                  <a:lnTo>
                    <a:pt x="712" y="223"/>
                  </a:lnTo>
                  <a:lnTo>
                    <a:pt x="724" y="223"/>
                  </a:lnTo>
                  <a:lnTo>
                    <a:pt x="710" y="234"/>
                  </a:lnTo>
                  <a:lnTo>
                    <a:pt x="726" y="225"/>
                  </a:lnTo>
                  <a:lnTo>
                    <a:pt x="733" y="228"/>
                  </a:lnTo>
                  <a:lnTo>
                    <a:pt x="729" y="223"/>
                  </a:lnTo>
                  <a:lnTo>
                    <a:pt x="736" y="227"/>
                  </a:lnTo>
                  <a:lnTo>
                    <a:pt x="728" y="240"/>
                  </a:lnTo>
                  <a:lnTo>
                    <a:pt x="736" y="234"/>
                  </a:lnTo>
                  <a:lnTo>
                    <a:pt x="748" y="263"/>
                  </a:lnTo>
                  <a:lnTo>
                    <a:pt x="760" y="264"/>
                  </a:lnTo>
                  <a:lnTo>
                    <a:pt x="753" y="251"/>
                  </a:lnTo>
                  <a:lnTo>
                    <a:pt x="757" y="247"/>
                  </a:lnTo>
                  <a:lnTo>
                    <a:pt x="791" y="239"/>
                  </a:lnTo>
                  <a:lnTo>
                    <a:pt x="810" y="223"/>
                  </a:lnTo>
                  <a:lnTo>
                    <a:pt x="815" y="227"/>
                  </a:lnTo>
                  <a:lnTo>
                    <a:pt x="810" y="234"/>
                  </a:lnTo>
                  <a:lnTo>
                    <a:pt x="823" y="237"/>
                  </a:lnTo>
                  <a:lnTo>
                    <a:pt x="823" y="240"/>
                  </a:lnTo>
                  <a:lnTo>
                    <a:pt x="839" y="252"/>
                  </a:lnTo>
                  <a:lnTo>
                    <a:pt x="835" y="276"/>
                  </a:lnTo>
                  <a:lnTo>
                    <a:pt x="825" y="286"/>
                  </a:lnTo>
                  <a:lnTo>
                    <a:pt x="850" y="305"/>
                  </a:lnTo>
                  <a:lnTo>
                    <a:pt x="856" y="319"/>
                  </a:lnTo>
                  <a:lnTo>
                    <a:pt x="873" y="333"/>
                  </a:lnTo>
                  <a:lnTo>
                    <a:pt x="850" y="355"/>
                  </a:lnTo>
                  <a:lnTo>
                    <a:pt x="845" y="363"/>
                  </a:lnTo>
                  <a:lnTo>
                    <a:pt x="849" y="370"/>
                  </a:lnTo>
                  <a:lnTo>
                    <a:pt x="859" y="368"/>
                  </a:lnTo>
                  <a:lnTo>
                    <a:pt x="871" y="386"/>
                  </a:lnTo>
                  <a:lnTo>
                    <a:pt x="891" y="399"/>
                  </a:lnTo>
                  <a:lnTo>
                    <a:pt x="927" y="411"/>
                  </a:lnTo>
                  <a:lnTo>
                    <a:pt x="948" y="413"/>
                  </a:lnTo>
                  <a:lnTo>
                    <a:pt x="960" y="399"/>
                  </a:lnTo>
                  <a:lnTo>
                    <a:pt x="970" y="404"/>
                  </a:lnTo>
                  <a:lnTo>
                    <a:pt x="970" y="413"/>
                  </a:lnTo>
                  <a:lnTo>
                    <a:pt x="958" y="427"/>
                  </a:lnTo>
                  <a:lnTo>
                    <a:pt x="972" y="427"/>
                  </a:lnTo>
                  <a:lnTo>
                    <a:pt x="977" y="433"/>
                  </a:lnTo>
                  <a:lnTo>
                    <a:pt x="977" y="456"/>
                  </a:lnTo>
                  <a:lnTo>
                    <a:pt x="987" y="462"/>
                  </a:lnTo>
                  <a:lnTo>
                    <a:pt x="985" y="495"/>
                  </a:lnTo>
                  <a:lnTo>
                    <a:pt x="999" y="517"/>
                  </a:lnTo>
                  <a:lnTo>
                    <a:pt x="1002" y="534"/>
                  </a:lnTo>
                  <a:lnTo>
                    <a:pt x="1006" y="534"/>
                  </a:lnTo>
                  <a:lnTo>
                    <a:pt x="1014" y="570"/>
                  </a:lnTo>
                  <a:lnTo>
                    <a:pt x="1013" y="579"/>
                  </a:lnTo>
                  <a:lnTo>
                    <a:pt x="1019" y="589"/>
                  </a:lnTo>
                  <a:close/>
                  <a:moveTo>
                    <a:pt x="671" y="87"/>
                  </a:moveTo>
                  <a:lnTo>
                    <a:pt x="680" y="88"/>
                  </a:lnTo>
                  <a:lnTo>
                    <a:pt x="680" y="97"/>
                  </a:lnTo>
                  <a:lnTo>
                    <a:pt x="654" y="111"/>
                  </a:lnTo>
                  <a:lnTo>
                    <a:pt x="663" y="90"/>
                  </a:lnTo>
                  <a:lnTo>
                    <a:pt x="671" y="87"/>
                  </a:lnTo>
                  <a:close/>
                  <a:moveTo>
                    <a:pt x="658" y="39"/>
                  </a:moveTo>
                  <a:lnTo>
                    <a:pt x="661" y="51"/>
                  </a:lnTo>
                  <a:lnTo>
                    <a:pt x="656" y="39"/>
                  </a:lnTo>
                  <a:lnTo>
                    <a:pt x="649" y="46"/>
                  </a:lnTo>
                  <a:lnTo>
                    <a:pt x="651" y="68"/>
                  </a:lnTo>
                  <a:lnTo>
                    <a:pt x="642" y="76"/>
                  </a:lnTo>
                  <a:lnTo>
                    <a:pt x="639" y="104"/>
                  </a:lnTo>
                  <a:lnTo>
                    <a:pt x="637" y="95"/>
                  </a:lnTo>
                  <a:lnTo>
                    <a:pt x="646" y="58"/>
                  </a:lnTo>
                  <a:lnTo>
                    <a:pt x="646" y="44"/>
                  </a:lnTo>
                  <a:lnTo>
                    <a:pt x="651" y="37"/>
                  </a:lnTo>
                  <a:lnTo>
                    <a:pt x="658" y="39"/>
                  </a:lnTo>
                  <a:close/>
                  <a:moveTo>
                    <a:pt x="729" y="0"/>
                  </a:moveTo>
                  <a:lnTo>
                    <a:pt x="729" y="8"/>
                  </a:lnTo>
                  <a:lnTo>
                    <a:pt x="716" y="22"/>
                  </a:lnTo>
                  <a:lnTo>
                    <a:pt x="731" y="46"/>
                  </a:lnTo>
                  <a:lnTo>
                    <a:pt x="740" y="49"/>
                  </a:lnTo>
                  <a:lnTo>
                    <a:pt x="741" y="46"/>
                  </a:lnTo>
                  <a:lnTo>
                    <a:pt x="746" y="47"/>
                  </a:lnTo>
                  <a:lnTo>
                    <a:pt x="784" y="41"/>
                  </a:lnTo>
                  <a:lnTo>
                    <a:pt x="796" y="49"/>
                  </a:lnTo>
                  <a:lnTo>
                    <a:pt x="794" y="68"/>
                  </a:lnTo>
                  <a:lnTo>
                    <a:pt x="772" y="87"/>
                  </a:lnTo>
                  <a:lnTo>
                    <a:pt x="770" y="100"/>
                  </a:lnTo>
                  <a:lnTo>
                    <a:pt x="782" y="121"/>
                  </a:lnTo>
                  <a:lnTo>
                    <a:pt x="798" y="121"/>
                  </a:lnTo>
                  <a:lnTo>
                    <a:pt x="823" y="148"/>
                  </a:lnTo>
                  <a:lnTo>
                    <a:pt x="813" y="160"/>
                  </a:lnTo>
                  <a:lnTo>
                    <a:pt x="811" y="181"/>
                  </a:lnTo>
                  <a:lnTo>
                    <a:pt x="804" y="174"/>
                  </a:lnTo>
                  <a:lnTo>
                    <a:pt x="811" y="175"/>
                  </a:lnTo>
                  <a:lnTo>
                    <a:pt x="808" y="169"/>
                  </a:lnTo>
                  <a:lnTo>
                    <a:pt x="798" y="172"/>
                  </a:lnTo>
                  <a:lnTo>
                    <a:pt x="792" y="169"/>
                  </a:lnTo>
                  <a:lnTo>
                    <a:pt x="808" y="155"/>
                  </a:lnTo>
                  <a:lnTo>
                    <a:pt x="784" y="160"/>
                  </a:lnTo>
                  <a:lnTo>
                    <a:pt x="803" y="145"/>
                  </a:lnTo>
                  <a:lnTo>
                    <a:pt x="784" y="153"/>
                  </a:lnTo>
                  <a:lnTo>
                    <a:pt x="774" y="145"/>
                  </a:lnTo>
                  <a:lnTo>
                    <a:pt x="769" y="150"/>
                  </a:lnTo>
                  <a:lnTo>
                    <a:pt x="743" y="153"/>
                  </a:lnTo>
                  <a:lnTo>
                    <a:pt x="745" y="162"/>
                  </a:lnTo>
                  <a:lnTo>
                    <a:pt x="734" y="169"/>
                  </a:lnTo>
                  <a:lnTo>
                    <a:pt x="728" y="184"/>
                  </a:lnTo>
                  <a:lnTo>
                    <a:pt x="728" y="179"/>
                  </a:lnTo>
                  <a:lnTo>
                    <a:pt x="717" y="184"/>
                  </a:lnTo>
                  <a:lnTo>
                    <a:pt x="719" y="194"/>
                  </a:lnTo>
                  <a:lnTo>
                    <a:pt x="721" y="187"/>
                  </a:lnTo>
                  <a:lnTo>
                    <a:pt x="734" y="191"/>
                  </a:lnTo>
                  <a:lnTo>
                    <a:pt x="736" y="198"/>
                  </a:lnTo>
                  <a:lnTo>
                    <a:pt x="729" y="206"/>
                  </a:lnTo>
                  <a:lnTo>
                    <a:pt x="702" y="194"/>
                  </a:lnTo>
                  <a:lnTo>
                    <a:pt x="709" y="196"/>
                  </a:lnTo>
                  <a:lnTo>
                    <a:pt x="714" y="181"/>
                  </a:lnTo>
                  <a:lnTo>
                    <a:pt x="707" y="187"/>
                  </a:lnTo>
                  <a:lnTo>
                    <a:pt x="709" y="191"/>
                  </a:lnTo>
                  <a:lnTo>
                    <a:pt x="697" y="193"/>
                  </a:lnTo>
                  <a:lnTo>
                    <a:pt x="681" y="182"/>
                  </a:lnTo>
                  <a:lnTo>
                    <a:pt x="678" y="186"/>
                  </a:lnTo>
                  <a:lnTo>
                    <a:pt x="675" y="174"/>
                  </a:lnTo>
                  <a:lnTo>
                    <a:pt x="663" y="182"/>
                  </a:lnTo>
                  <a:lnTo>
                    <a:pt x="664" y="172"/>
                  </a:lnTo>
                  <a:lnTo>
                    <a:pt x="673" y="172"/>
                  </a:lnTo>
                  <a:lnTo>
                    <a:pt x="654" y="157"/>
                  </a:lnTo>
                  <a:lnTo>
                    <a:pt x="658" y="141"/>
                  </a:lnTo>
                  <a:lnTo>
                    <a:pt x="681" y="143"/>
                  </a:lnTo>
                  <a:lnTo>
                    <a:pt x="692" y="134"/>
                  </a:lnTo>
                  <a:lnTo>
                    <a:pt x="685" y="134"/>
                  </a:lnTo>
                  <a:lnTo>
                    <a:pt x="678" y="114"/>
                  </a:lnTo>
                  <a:lnTo>
                    <a:pt x="661" y="119"/>
                  </a:lnTo>
                  <a:lnTo>
                    <a:pt x="666" y="104"/>
                  </a:lnTo>
                  <a:lnTo>
                    <a:pt x="675" y="107"/>
                  </a:lnTo>
                  <a:lnTo>
                    <a:pt x="692" y="92"/>
                  </a:lnTo>
                  <a:lnTo>
                    <a:pt x="681" y="90"/>
                  </a:lnTo>
                  <a:lnTo>
                    <a:pt x="681" y="78"/>
                  </a:lnTo>
                  <a:lnTo>
                    <a:pt x="666" y="80"/>
                  </a:lnTo>
                  <a:lnTo>
                    <a:pt x="658" y="63"/>
                  </a:lnTo>
                  <a:lnTo>
                    <a:pt x="683" y="58"/>
                  </a:lnTo>
                  <a:lnTo>
                    <a:pt x="695" y="63"/>
                  </a:lnTo>
                  <a:lnTo>
                    <a:pt x="700" y="76"/>
                  </a:lnTo>
                  <a:lnTo>
                    <a:pt x="699" y="58"/>
                  </a:lnTo>
                  <a:lnTo>
                    <a:pt x="716" y="46"/>
                  </a:lnTo>
                  <a:lnTo>
                    <a:pt x="707" y="59"/>
                  </a:lnTo>
                  <a:lnTo>
                    <a:pt x="714" y="61"/>
                  </a:lnTo>
                  <a:lnTo>
                    <a:pt x="710" y="73"/>
                  </a:lnTo>
                  <a:lnTo>
                    <a:pt x="721" y="66"/>
                  </a:lnTo>
                  <a:lnTo>
                    <a:pt x="719" y="61"/>
                  </a:lnTo>
                  <a:lnTo>
                    <a:pt x="712" y="61"/>
                  </a:lnTo>
                  <a:lnTo>
                    <a:pt x="717" y="54"/>
                  </a:lnTo>
                  <a:lnTo>
                    <a:pt x="729" y="83"/>
                  </a:lnTo>
                  <a:lnTo>
                    <a:pt x="740" y="93"/>
                  </a:lnTo>
                  <a:lnTo>
                    <a:pt x="751" y="88"/>
                  </a:lnTo>
                  <a:lnTo>
                    <a:pt x="745" y="100"/>
                  </a:lnTo>
                  <a:lnTo>
                    <a:pt x="757" y="104"/>
                  </a:lnTo>
                  <a:lnTo>
                    <a:pt x="748" y="105"/>
                  </a:lnTo>
                  <a:lnTo>
                    <a:pt x="746" y="114"/>
                  </a:lnTo>
                  <a:lnTo>
                    <a:pt x="763" y="116"/>
                  </a:lnTo>
                  <a:lnTo>
                    <a:pt x="758" y="109"/>
                  </a:lnTo>
                  <a:lnTo>
                    <a:pt x="767" y="107"/>
                  </a:lnTo>
                  <a:lnTo>
                    <a:pt x="758" y="102"/>
                  </a:lnTo>
                  <a:lnTo>
                    <a:pt x="763" y="90"/>
                  </a:lnTo>
                  <a:lnTo>
                    <a:pt x="751" y="88"/>
                  </a:lnTo>
                  <a:lnTo>
                    <a:pt x="753" y="66"/>
                  </a:lnTo>
                  <a:lnTo>
                    <a:pt x="748" y="52"/>
                  </a:lnTo>
                  <a:lnTo>
                    <a:pt x="753" y="49"/>
                  </a:lnTo>
                  <a:lnTo>
                    <a:pt x="746" y="54"/>
                  </a:lnTo>
                  <a:lnTo>
                    <a:pt x="748" y="58"/>
                  </a:lnTo>
                  <a:lnTo>
                    <a:pt x="736" y="58"/>
                  </a:lnTo>
                  <a:lnTo>
                    <a:pt x="719" y="44"/>
                  </a:lnTo>
                  <a:lnTo>
                    <a:pt x="714" y="30"/>
                  </a:lnTo>
                  <a:lnTo>
                    <a:pt x="705" y="44"/>
                  </a:lnTo>
                  <a:lnTo>
                    <a:pt x="683" y="58"/>
                  </a:lnTo>
                  <a:lnTo>
                    <a:pt x="693" y="27"/>
                  </a:lnTo>
                  <a:lnTo>
                    <a:pt x="692" y="17"/>
                  </a:lnTo>
                  <a:lnTo>
                    <a:pt x="678" y="27"/>
                  </a:lnTo>
                  <a:lnTo>
                    <a:pt x="681" y="41"/>
                  </a:lnTo>
                  <a:lnTo>
                    <a:pt x="661" y="58"/>
                  </a:lnTo>
                  <a:lnTo>
                    <a:pt x="675" y="41"/>
                  </a:lnTo>
                  <a:lnTo>
                    <a:pt x="675" y="22"/>
                  </a:lnTo>
                  <a:lnTo>
                    <a:pt x="681" y="11"/>
                  </a:lnTo>
                  <a:lnTo>
                    <a:pt x="692" y="5"/>
                  </a:lnTo>
                  <a:lnTo>
                    <a:pt x="72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43" name="Freeform 66">
              <a:extLst>
                <a:ext uri="{FF2B5EF4-FFF2-40B4-BE49-F238E27FC236}">
                  <a16:creationId xmlns:a16="http://schemas.microsoft.com/office/drawing/2014/main" id="{C8C10838-DE15-4ADF-A156-DDAC6CA06EB2}"/>
                </a:ext>
              </a:extLst>
            </p:cNvPr>
            <p:cNvSpPr>
              <a:spLocks/>
            </p:cNvSpPr>
            <p:nvPr/>
          </p:nvSpPr>
          <p:spPr bwMode="gray">
            <a:xfrm>
              <a:off x="4838700" y="4089400"/>
              <a:ext cx="2271712" cy="2344738"/>
            </a:xfrm>
            <a:custGeom>
              <a:avLst/>
              <a:gdLst>
                <a:gd name="T0" fmla="*/ 896 w 1431"/>
                <a:gd name="T1" fmla="*/ 100 h 1477"/>
                <a:gd name="T2" fmla="*/ 961 w 1431"/>
                <a:gd name="T3" fmla="*/ 217 h 1477"/>
                <a:gd name="T4" fmla="*/ 1030 w 1431"/>
                <a:gd name="T5" fmla="*/ 275 h 1477"/>
                <a:gd name="T6" fmla="*/ 1048 w 1431"/>
                <a:gd name="T7" fmla="*/ 445 h 1477"/>
                <a:gd name="T8" fmla="*/ 1156 w 1431"/>
                <a:gd name="T9" fmla="*/ 529 h 1477"/>
                <a:gd name="T10" fmla="*/ 1287 w 1431"/>
                <a:gd name="T11" fmla="*/ 650 h 1477"/>
                <a:gd name="T12" fmla="*/ 1378 w 1431"/>
                <a:gd name="T13" fmla="*/ 727 h 1477"/>
                <a:gd name="T14" fmla="*/ 1424 w 1431"/>
                <a:gd name="T15" fmla="*/ 809 h 1477"/>
                <a:gd name="T16" fmla="*/ 1337 w 1431"/>
                <a:gd name="T17" fmla="*/ 859 h 1477"/>
                <a:gd name="T18" fmla="*/ 1243 w 1431"/>
                <a:gd name="T19" fmla="*/ 995 h 1477"/>
                <a:gd name="T20" fmla="*/ 1122 w 1431"/>
                <a:gd name="T21" fmla="*/ 1100 h 1477"/>
                <a:gd name="T22" fmla="*/ 1173 w 1431"/>
                <a:gd name="T23" fmla="*/ 1257 h 1477"/>
                <a:gd name="T24" fmla="*/ 1214 w 1431"/>
                <a:gd name="T25" fmla="*/ 1340 h 1477"/>
                <a:gd name="T26" fmla="*/ 1151 w 1431"/>
                <a:gd name="T27" fmla="*/ 1306 h 1477"/>
                <a:gd name="T28" fmla="*/ 1033 w 1431"/>
                <a:gd name="T29" fmla="*/ 1274 h 1477"/>
                <a:gd name="T30" fmla="*/ 963 w 1431"/>
                <a:gd name="T31" fmla="*/ 1316 h 1477"/>
                <a:gd name="T32" fmla="*/ 854 w 1431"/>
                <a:gd name="T33" fmla="*/ 1330 h 1477"/>
                <a:gd name="T34" fmla="*/ 716 w 1431"/>
                <a:gd name="T35" fmla="*/ 1380 h 1477"/>
                <a:gd name="T36" fmla="*/ 610 w 1431"/>
                <a:gd name="T37" fmla="*/ 1419 h 1477"/>
                <a:gd name="T38" fmla="*/ 531 w 1431"/>
                <a:gd name="T39" fmla="*/ 1366 h 1477"/>
                <a:gd name="T40" fmla="*/ 427 w 1431"/>
                <a:gd name="T41" fmla="*/ 1335 h 1477"/>
                <a:gd name="T42" fmla="*/ 366 w 1431"/>
                <a:gd name="T43" fmla="*/ 1477 h 1477"/>
                <a:gd name="T44" fmla="*/ 326 w 1431"/>
                <a:gd name="T45" fmla="*/ 1439 h 1477"/>
                <a:gd name="T46" fmla="*/ 272 w 1431"/>
                <a:gd name="T47" fmla="*/ 1361 h 1477"/>
                <a:gd name="T48" fmla="*/ 198 w 1431"/>
                <a:gd name="T49" fmla="*/ 1349 h 1477"/>
                <a:gd name="T50" fmla="*/ 232 w 1431"/>
                <a:gd name="T51" fmla="*/ 1308 h 1477"/>
                <a:gd name="T52" fmla="*/ 330 w 1431"/>
                <a:gd name="T53" fmla="*/ 1299 h 1477"/>
                <a:gd name="T54" fmla="*/ 321 w 1431"/>
                <a:gd name="T55" fmla="*/ 1214 h 1477"/>
                <a:gd name="T56" fmla="*/ 321 w 1431"/>
                <a:gd name="T57" fmla="*/ 1057 h 1477"/>
                <a:gd name="T58" fmla="*/ 326 w 1431"/>
                <a:gd name="T59" fmla="*/ 936 h 1477"/>
                <a:gd name="T60" fmla="*/ 391 w 1431"/>
                <a:gd name="T61" fmla="*/ 876 h 1477"/>
                <a:gd name="T62" fmla="*/ 442 w 1431"/>
                <a:gd name="T63" fmla="*/ 840 h 1477"/>
                <a:gd name="T64" fmla="*/ 422 w 1431"/>
                <a:gd name="T65" fmla="*/ 773 h 1477"/>
                <a:gd name="T66" fmla="*/ 398 w 1431"/>
                <a:gd name="T67" fmla="*/ 688 h 1477"/>
                <a:gd name="T68" fmla="*/ 354 w 1431"/>
                <a:gd name="T69" fmla="*/ 630 h 1477"/>
                <a:gd name="T70" fmla="*/ 337 w 1431"/>
                <a:gd name="T71" fmla="*/ 553 h 1477"/>
                <a:gd name="T72" fmla="*/ 323 w 1431"/>
                <a:gd name="T73" fmla="*/ 500 h 1477"/>
                <a:gd name="T74" fmla="*/ 301 w 1431"/>
                <a:gd name="T75" fmla="*/ 483 h 1477"/>
                <a:gd name="T76" fmla="*/ 241 w 1431"/>
                <a:gd name="T77" fmla="*/ 451 h 1477"/>
                <a:gd name="T78" fmla="*/ 193 w 1431"/>
                <a:gd name="T79" fmla="*/ 345 h 1477"/>
                <a:gd name="T80" fmla="*/ 113 w 1431"/>
                <a:gd name="T81" fmla="*/ 350 h 1477"/>
                <a:gd name="T82" fmla="*/ 127 w 1431"/>
                <a:gd name="T83" fmla="*/ 381 h 1477"/>
                <a:gd name="T84" fmla="*/ 24 w 1431"/>
                <a:gd name="T85" fmla="*/ 421 h 1477"/>
                <a:gd name="T86" fmla="*/ 26 w 1431"/>
                <a:gd name="T87" fmla="*/ 326 h 1477"/>
                <a:gd name="T88" fmla="*/ 0 w 1431"/>
                <a:gd name="T89" fmla="*/ 227 h 1477"/>
                <a:gd name="T90" fmla="*/ 127 w 1431"/>
                <a:gd name="T91" fmla="*/ 213 h 1477"/>
                <a:gd name="T92" fmla="*/ 191 w 1431"/>
                <a:gd name="T93" fmla="*/ 140 h 1477"/>
                <a:gd name="T94" fmla="*/ 284 w 1431"/>
                <a:gd name="T95" fmla="*/ 61 h 1477"/>
                <a:gd name="T96" fmla="*/ 405 w 1431"/>
                <a:gd name="T97" fmla="*/ 54 h 1477"/>
                <a:gd name="T98" fmla="*/ 451 w 1431"/>
                <a:gd name="T99" fmla="*/ 88 h 1477"/>
                <a:gd name="T100" fmla="*/ 516 w 1431"/>
                <a:gd name="T101" fmla="*/ 143 h 1477"/>
                <a:gd name="T102" fmla="*/ 504 w 1431"/>
                <a:gd name="T103" fmla="*/ 97 h 1477"/>
                <a:gd name="T104" fmla="*/ 579 w 1431"/>
                <a:gd name="T105" fmla="*/ 87 h 1477"/>
                <a:gd name="T106" fmla="*/ 635 w 1431"/>
                <a:gd name="T107" fmla="*/ 128 h 1477"/>
                <a:gd name="T108" fmla="*/ 651 w 1431"/>
                <a:gd name="T109" fmla="*/ 47 h 1477"/>
                <a:gd name="T110" fmla="*/ 709 w 1431"/>
                <a:gd name="T111" fmla="*/ 54 h 1477"/>
                <a:gd name="T112" fmla="*/ 796 w 1431"/>
                <a:gd name="T113" fmla="*/ 59 h 1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431" h="1477">
                  <a:moveTo>
                    <a:pt x="844" y="54"/>
                  </a:moveTo>
                  <a:lnTo>
                    <a:pt x="854" y="61"/>
                  </a:lnTo>
                  <a:lnTo>
                    <a:pt x="852" y="68"/>
                  </a:lnTo>
                  <a:lnTo>
                    <a:pt x="862" y="70"/>
                  </a:lnTo>
                  <a:lnTo>
                    <a:pt x="859" y="87"/>
                  </a:lnTo>
                  <a:lnTo>
                    <a:pt x="871" y="88"/>
                  </a:lnTo>
                  <a:lnTo>
                    <a:pt x="881" y="99"/>
                  </a:lnTo>
                  <a:lnTo>
                    <a:pt x="893" y="94"/>
                  </a:lnTo>
                  <a:lnTo>
                    <a:pt x="896" y="100"/>
                  </a:lnTo>
                  <a:lnTo>
                    <a:pt x="908" y="119"/>
                  </a:lnTo>
                  <a:lnTo>
                    <a:pt x="895" y="131"/>
                  </a:lnTo>
                  <a:lnTo>
                    <a:pt x="912" y="138"/>
                  </a:lnTo>
                  <a:lnTo>
                    <a:pt x="931" y="167"/>
                  </a:lnTo>
                  <a:lnTo>
                    <a:pt x="926" y="179"/>
                  </a:lnTo>
                  <a:lnTo>
                    <a:pt x="927" y="194"/>
                  </a:lnTo>
                  <a:lnTo>
                    <a:pt x="949" y="208"/>
                  </a:lnTo>
                  <a:lnTo>
                    <a:pt x="946" y="217"/>
                  </a:lnTo>
                  <a:lnTo>
                    <a:pt x="961" y="217"/>
                  </a:lnTo>
                  <a:lnTo>
                    <a:pt x="965" y="227"/>
                  </a:lnTo>
                  <a:lnTo>
                    <a:pt x="968" y="223"/>
                  </a:lnTo>
                  <a:lnTo>
                    <a:pt x="977" y="234"/>
                  </a:lnTo>
                  <a:lnTo>
                    <a:pt x="995" y="239"/>
                  </a:lnTo>
                  <a:lnTo>
                    <a:pt x="995" y="247"/>
                  </a:lnTo>
                  <a:lnTo>
                    <a:pt x="1004" y="242"/>
                  </a:lnTo>
                  <a:lnTo>
                    <a:pt x="1013" y="247"/>
                  </a:lnTo>
                  <a:lnTo>
                    <a:pt x="1009" y="268"/>
                  </a:lnTo>
                  <a:lnTo>
                    <a:pt x="1030" y="275"/>
                  </a:lnTo>
                  <a:lnTo>
                    <a:pt x="1018" y="312"/>
                  </a:lnTo>
                  <a:lnTo>
                    <a:pt x="1009" y="314"/>
                  </a:lnTo>
                  <a:lnTo>
                    <a:pt x="1011" y="336"/>
                  </a:lnTo>
                  <a:lnTo>
                    <a:pt x="990" y="351"/>
                  </a:lnTo>
                  <a:lnTo>
                    <a:pt x="1002" y="372"/>
                  </a:lnTo>
                  <a:lnTo>
                    <a:pt x="1026" y="381"/>
                  </a:lnTo>
                  <a:lnTo>
                    <a:pt x="1030" y="410"/>
                  </a:lnTo>
                  <a:lnTo>
                    <a:pt x="1038" y="410"/>
                  </a:lnTo>
                  <a:lnTo>
                    <a:pt x="1048" y="445"/>
                  </a:lnTo>
                  <a:lnTo>
                    <a:pt x="1064" y="452"/>
                  </a:lnTo>
                  <a:lnTo>
                    <a:pt x="1062" y="473"/>
                  </a:lnTo>
                  <a:lnTo>
                    <a:pt x="1069" y="492"/>
                  </a:lnTo>
                  <a:lnTo>
                    <a:pt x="1084" y="495"/>
                  </a:lnTo>
                  <a:lnTo>
                    <a:pt x="1100" y="509"/>
                  </a:lnTo>
                  <a:lnTo>
                    <a:pt x="1108" y="529"/>
                  </a:lnTo>
                  <a:lnTo>
                    <a:pt x="1139" y="534"/>
                  </a:lnTo>
                  <a:lnTo>
                    <a:pt x="1135" y="526"/>
                  </a:lnTo>
                  <a:lnTo>
                    <a:pt x="1156" y="529"/>
                  </a:lnTo>
                  <a:lnTo>
                    <a:pt x="1180" y="544"/>
                  </a:lnTo>
                  <a:lnTo>
                    <a:pt x="1183" y="563"/>
                  </a:lnTo>
                  <a:lnTo>
                    <a:pt x="1197" y="570"/>
                  </a:lnTo>
                  <a:lnTo>
                    <a:pt x="1205" y="589"/>
                  </a:lnTo>
                  <a:lnTo>
                    <a:pt x="1224" y="603"/>
                  </a:lnTo>
                  <a:lnTo>
                    <a:pt x="1229" y="620"/>
                  </a:lnTo>
                  <a:lnTo>
                    <a:pt x="1245" y="628"/>
                  </a:lnTo>
                  <a:lnTo>
                    <a:pt x="1260" y="625"/>
                  </a:lnTo>
                  <a:lnTo>
                    <a:pt x="1287" y="650"/>
                  </a:lnTo>
                  <a:lnTo>
                    <a:pt x="1294" y="654"/>
                  </a:lnTo>
                  <a:lnTo>
                    <a:pt x="1296" y="683"/>
                  </a:lnTo>
                  <a:lnTo>
                    <a:pt x="1325" y="702"/>
                  </a:lnTo>
                  <a:lnTo>
                    <a:pt x="1327" y="690"/>
                  </a:lnTo>
                  <a:lnTo>
                    <a:pt x="1333" y="686"/>
                  </a:lnTo>
                  <a:lnTo>
                    <a:pt x="1351" y="688"/>
                  </a:lnTo>
                  <a:lnTo>
                    <a:pt x="1359" y="702"/>
                  </a:lnTo>
                  <a:lnTo>
                    <a:pt x="1364" y="696"/>
                  </a:lnTo>
                  <a:lnTo>
                    <a:pt x="1378" y="727"/>
                  </a:lnTo>
                  <a:lnTo>
                    <a:pt x="1397" y="722"/>
                  </a:lnTo>
                  <a:lnTo>
                    <a:pt x="1407" y="746"/>
                  </a:lnTo>
                  <a:lnTo>
                    <a:pt x="1415" y="748"/>
                  </a:lnTo>
                  <a:lnTo>
                    <a:pt x="1422" y="761"/>
                  </a:lnTo>
                  <a:lnTo>
                    <a:pt x="1419" y="768"/>
                  </a:lnTo>
                  <a:lnTo>
                    <a:pt x="1429" y="773"/>
                  </a:lnTo>
                  <a:lnTo>
                    <a:pt x="1417" y="799"/>
                  </a:lnTo>
                  <a:lnTo>
                    <a:pt x="1431" y="804"/>
                  </a:lnTo>
                  <a:lnTo>
                    <a:pt x="1424" y="809"/>
                  </a:lnTo>
                  <a:lnTo>
                    <a:pt x="1429" y="842"/>
                  </a:lnTo>
                  <a:lnTo>
                    <a:pt x="1424" y="862"/>
                  </a:lnTo>
                  <a:lnTo>
                    <a:pt x="1414" y="871"/>
                  </a:lnTo>
                  <a:lnTo>
                    <a:pt x="1410" y="867"/>
                  </a:lnTo>
                  <a:lnTo>
                    <a:pt x="1403" y="889"/>
                  </a:lnTo>
                  <a:lnTo>
                    <a:pt x="1383" y="881"/>
                  </a:lnTo>
                  <a:lnTo>
                    <a:pt x="1364" y="867"/>
                  </a:lnTo>
                  <a:lnTo>
                    <a:pt x="1354" y="871"/>
                  </a:lnTo>
                  <a:lnTo>
                    <a:pt x="1337" y="859"/>
                  </a:lnTo>
                  <a:lnTo>
                    <a:pt x="1327" y="874"/>
                  </a:lnTo>
                  <a:lnTo>
                    <a:pt x="1316" y="876"/>
                  </a:lnTo>
                  <a:lnTo>
                    <a:pt x="1323" y="895"/>
                  </a:lnTo>
                  <a:lnTo>
                    <a:pt x="1315" y="920"/>
                  </a:lnTo>
                  <a:lnTo>
                    <a:pt x="1320" y="930"/>
                  </a:lnTo>
                  <a:lnTo>
                    <a:pt x="1313" y="954"/>
                  </a:lnTo>
                  <a:lnTo>
                    <a:pt x="1287" y="983"/>
                  </a:lnTo>
                  <a:lnTo>
                    <a:pt x="1267" y="995"/>
                  </a:lnTo>
                  <a:lnTo>
                    <a:pt x="1243" y="995"/>
                  </a:lnTo>
                  <a:lnTo>
                    <a:pt x="1216" y="1006"/>
                  </a:lnTo>
                  <a:lnTo>
                    <a:pt x="1197" y="1014"/>
                  </a:lnTo>
                  <a:lnTo>
                    <a:pt x="1180" y="1036"/>
                  </a:lnTo>
                  <a:lnTo>
                    <a:pt x="1154" y="1041"/>
                  </a:lnTo>
                  <a:lnTo>
                    <a:pt x="1147" y="1057"/>
                  </a:lnTo>
                  <a:lnTo>
                    <a:pt x="1134" y="1067"/>
                  </a:lnTo>
                  <a:lnTo>
                    <a:pt x="1130" y="1077"/>
                  </a:lnTo>
                  <a:lnTo>
                    <a:pt x="1122" y="1077"/>
                  </a:lnTo>
                  <a:lnTo>
                    <a:pt x="1122" y="1100"/>
                  </a:lnTo>
                  <a:lnTo>
                    <a:pt x="1151" y="1125"/>
                  </a:lnTo>
                  <a:lnTo>
                    <a:pt x="1159" y="1147"/>
                  </a:lnTo>
                  <a:lnTo>
                    <a:pt x="1178" y="1156"/>
                  </a:lnTo>
                  <a:lnTo>
                    <a:pt x="1182" y="1166"/>
                  </a:lnTo>
                  <a:lnTo>
                    <a:pt x="1200" y="1199"/>
                  </a:lnTo>
                  <a:lnTo>
                    <a:pt x="1188" y="1221"/>
                  </a:lnTo>
                  <a:lnTo>
                    <a:pt x="1180" y="1233"/>
                  </a:lnTo>
                  <a:lnTo>
                    <a:pt x="1183" y="1236"/>
                  </a:lnTo>
                  <a:lnTo>
                    <a:pt x="1173" y="1257"/>
                  </a:lnTo>
                  <a:lnTo>
                    <a:pt x="1194" y="1262"/>
                  </a:lnTo>
                  <a:lnTo>
                    <a:pt x="1207" y="1255"/>
                  </a:lnTo>
                  <a:lnTo>
                    <a:pt x="1226" y="1270"/>
                  </a:lnTo>
                  <a:lnTo>
                    <a:pt x="1233" y="1293"/>
                  </a:lnTo>
                  <a:lnTo>
                    <a:pt x="1223" y="1308"/>
                  </a:lnTo>
                  <a:lnTo>
                    <a:pt x="1224" y="1315"/>
                  </a:lnTo>
                  <a:lnTo>
                    <a:pt x="1217" y="1316"/>
                  </a:lnTo>
                  <a:lnTo>
                    <a:pt x="1223" y="1327"/>
                  </a:lnTo>
                  <a:lnTo>
                    <a:pt x="1214" y="1340"/>
                  </a:lnTo>
                  <a:lnTo>
                    <a:pt x="1221" y="1357"/>
                  </a:lnTo>
                  <a:lnTo>
                    <a:pt x="1207" y="1371"/>
                  </a:lnTo>
                  <a:lnTo>
                    <a:pt x="1199" y="1363"/>
                  </a:lnTo>
                  <a:lnTo>
                    <a:pt x="1197" y="1366"/>
                  </a:lnTo>
                  <a:lnTo>
                    <a:pt x="1178" y="1357"/>
                  </a:lnTo>
                  <a:lnTo>
                    <a:pt x="1159" y="1337"/>
                  </a:lnTo>
                  <a:lnTo>
                    <a:pt x="1146" y="1335"/>
                  </a:lnTo>
                  <a:lnTo>
                    <a:pt x="1137" y="1322"/>
                  </a:lnTo>
                  <a:lnTo>
                    <a:pt x="1151" y="1306"/>
                  </a:lnTo>
                  <a:lnTo>
                    <a:pt x="1130" y="1291"/>
                  </a:lnTo>
                  <a:lnTo>
                    <a:pt x="1137" y="1279"/>
                  </a:lnTo>
                  <a:lnTo>
                    <a:pt x="1129" y="1284"/>
                  </a:lnTo>
                  <a:lnTo>
                    <a:pt x="1122" y="1277"/>
                  </a:lnTo>
                  <a:lnTo>
                    <a:pt x="1084" y="1282"/>
                  </a:lnTo>
                  <a:lnTo>
                    <a:pt x="1074" y="1301"/>
                  </a:lnTo>
                  <a:lnTo>
                    <a:pt x="1052" y="1305"/>
                  </a:lnTo>
                  <a:lnTo>
                    <a:pt x="1033" y="1282"/>
                  </a:lnTo>
                  <a:lnTo>
                    <a:pt x="1033" y="1274"/>
                  </a:lnTo>
                  <a:lnTo>
                    <a:pt x="1009" y="1279"/>
                  </a:lnTo>
                  <a:lnTo>
                    <a:pt x="1002" y="1274"/>
                  </a:lnTo>
                  <a:lnTo>
                    <a:pt x="977" y="1282"/>
                  </a:lnTo>
                  <a:lnTo>
                    <a:pt x="973" y="1275"/>
                  </a:lnTo>
                  <a:lnTo>
                    <a:pt x="977" y="1253"/>
                  </a:lnTo>
                  <a:lnTo>
                    <a:pt x="961" y="1270"/>
                  </a:lnTo>
                  <a:lnTo>
                    <a:pt x="949" y="1274"/>
                  </a:lnTo>
                  <a:lnTo>
                    <a:pt x="961" y="1299"/>
                  </a:lnTo>
                  <a:lnTo>
                    <a:pt x="963" y="1316"/>
                  </a:lnTo>
                  <a:lnTo>
                    <a:pt x="955" y="1318"/>
                  </a:lnTo>
                  <a:lnTo>
                    <a:pt x="955" y="1313"/>
                  </a:lnTo>
                  <a:lnTo>
                    <a:pt x="944" y="1316"/>
                  </a:lnTo>
                  <a:lnTo>
                    <a:pt x="919" y="1311"/>
                  </a:lnTo>
                  <a:lnTo>
                    <a:pt x="908" y="1315"/>
                  </a:lnTo>
                  <a:lnTo>
                    <a:pt x="903" y="1310"/>
                  </a:lnTo>
                  <a:lnTo>
                    <a:pt x="895" y="1315"/>
                  </a:lnTo>
                  <a:lnTo>
                    <a:pt x="857" y="1320"/>
                  </a:lnTo>
                  <a:lnTo>
                    <a:pt x="854" y="1330"/>
                  </a:lnTo>
                  <a:lnTo>
                    <a:pt x="835" y="1327"/>
                  </a:lnTo>
                  <a:lnTo>
                    <a:pt x="799" y="1330"/>
                  </a:lnTo>
                  <a:lnTo>
                    <a:pt x="791" y="1327"/>
                  </a:lnTo>
                  <a:lnTo>
                    <a:pt x="791" y="1332"/>
                  </a:lnTo>
                  <a:lnTo>
                    <a:pt x="782" y="1334"/>
                  </a:lnTo>
                  <a:lnTo>
                    <a:pt x="772" y="1363"/>
                  </a:lnTo>
                  <a:lnTo>
                    <a:pt x="751" y="1368"/>
                  </a:lnTo>
                  <a:lnTo>
                    <a:pt x="731" y="1363"/>
                  </a:lnTo>
                  <a:lnTo>
                    <a:pt x="716" y="1380"/>
                  </a:lnTo>
                  <a:lnTo>
                    <a:pt x="727" y="1395"/>
                  </a:lnTo>
                  <a:lnTo>
                    <a:pt x="702" y="1393"/>
                  </a:lnTo>
                  <a:lnTo>
                    <a:pt x="681" y="1417"/>
                  </a:lnTo>
                  <a:lnTo>
                    <a:pt x="668" y="1417"/>
                  </a:lnTo>
                  <a:lnTo>
                    <a:pt x="676" y="1404"/>
                  </a:lnTo>
                  <a:lnTo>
                    <a:pt x="663" y="1400"/>
                  </a:lnTo>
                  <a:lnTo>
                    <a:pt x="639" y="1410"/>
                  </a:lnTo>
                  <a:lnTo>
                    <a:pt x="635" y="1419"/>
                  </a:lnTo>
                  <a:lnTo>
                    <a:pt x="610" y="1419"/>
                  </a:lnTo>
                  <a:lnTo>
                    <a:pt x="593" y="1419"/>
                  </a:lnTo>
                  <a:lnTo>
                    <a:pt x="594" y="1404"/>
                  </a:lnTo>
                  <a:lnTo>
                    <a:pt x="577" y="1385"/>
                  </a:lnTo>
                  <a:lnTo>
                    <a:pt x="579" y="1380"/>
                  </a:lnTo>
                  <a:lnTo>
                    <a:pt x="560" y="1380"/>
                  </a:lnTo>
                  <a:lnTo>
                    <a:pt x="560" y="1373"/>
                  </a:lnTo>
                  <a:lnTo>
                    <a:pt x="574" y="1366"/>
                  </a:lnTo>
                  <a:lnTo>
                    <a:pt x="565" y="1356"/>
                  </a:lnTo>
                  <a:lnTo>
                    <a:pt x="531" y="1366"/>
                  </a:lnTo>
                  <a:lnTo>
                    <a:pt x="523" y="1356"/>
                  </a:lnTo>
                  <a:lnTo>
                    <a:pt x="506" y="1352"/>
                  </a:lnTo>
                  <a:lnTo>
                    <a:pt x="506" y="1347"/>
                  </a:lnTo>
                  <a:lnTo>
                    <a:pt x="477" y="1342"/>
                  </a:lnTo>
                  <a:lnTo>
                    <a:pt x="470" y="1357"/>
                  </a:lnTo>
                  <a:lnTo>
                    <a:pt x="454" y="1357"/>
                  </a:lnTo>
                  <a:lnTo>
                    <a:pt x="434" y="1349"/>
                  </a:lnTo>
                  <a:lnTo>
                    <a:pt x="441" y="1335"/>
                  </a:lnTo>
                  <a:lnTo>
                    <a:pt x="427" y="1335"/>
                  </a:lnTo>
                  <a:lnTo>
                    <a:pt x="434" y="1349"/>
                  </a:lnTo>
                  <a:lnTo>
                    <a:pt x="427" y="1373"/>
                  </a:lnTo>
                  <a:lnTo>
                    <a:pt x="437" y="1383"/>
                  </a:lnTo>
                  <a:lnTo>
                    <a:pt x="441" y="1404"/>
                  </a:lnTo>
                  <a:lnTo>
                    <a:pt x="429" y="1412"/>
                  </a:lnTo>
                  <a:lnTo>
                    <a:pt x="429" y="1427"/>
                  </a:lnTo>
                  <a:lnTo>
                    <a:pt x="415" y="1429"/>
                  </a:lnTo>
                  <a:lnTo>
                    <a:pt x="396" y="1462"/>
                  </a:lnTo>
                  <a:lnTo>
                    <a:pt x="366" y="1477"/>
                  </a:lnTo>
                  <a:lnTo>
                    <a:pt x="349" y="1477"/>
                  </a:lnTo>
                  <a:lnTo>
                    <a:pt x="350" y="1465"/>
                  </a:lnTo>
                  <a:lnTo>
                    <a:pt x="360" y="1458"/>
                  </a:lnTo>
                  <a:lnTo>
                    <a:pt x="357" y="1451"/>
                  </a:lnTo>
                  <a:lnTo>
                    <a:pt x="367" y="1427"/>
                  </a:lnTo>
                  <a:lnTo>
                    <a:pt x="350" y="1422"/>
                  </a:lnTo>
                  <a:lnTo>
                    <a:pt x="345" y="1433"/>
                  </a:lnTo>
                  <a:lnTo>
                    <a:pt x="331" y="1429"/>
                  </a:lnTo>
                  <a:lnTo>
                    <a:pt x="326" y="1439"/>
                  </a:lnTo>
                  <a:lnTo>
                    <a:pt x="316" y="1414"/>
                  </a:lnTo>
                  <a:lnTo>
                    <a:pt x="328" y="1405"/>
                  </a:lnTo>
                  <a:lnTo>
                    <a:pt x="323" y="1392"/>
                  </a:lnTo>
                  <a:lnTo>
                    <a:pt x="316" y="1393"/>
                  </a:lnTo>
                  <a:lnTo>
                    <a:pt x="309" y="1380"/>
                  </a:lnTo>
                  <a:lnTo>
                    <a:pt x="296" y="1381"/>
                  </a:lnTo>
                  <a:lnTo>
                    <a:pt x="285" y="1364"/>
                  </a:lnTo>
                  <a:lnTo>
                    <a:pt x="287" y="1354"/>
                  </a:lnTo>
                  <a:lnTo>
                    <a:pt x="272" y="1361"/>
                  </a:lnTo>
                  <a:lnTo>
                    <a:pt x="260" y="1352"/>
                  </a:lnTo>
                  <a:lnTo>
                    <a:pt x="258" y="1361"/>
                  </a:lnTo>
                  <a:lnTo>
                    <a:pt x="239" y="1352"/>
                  </a:lnTo>
                  <a:lnTo>
                    <a:pt x="243" y="1335"/>
                  </a:lnTo>
                  <a:lnTo>
                    <a:pt x="227" y="1332"/>
                  </a:lnTo>
                  <a:lnTo>
                    <a:pt x="214" y="1359"/>
                  </a:lnTo>
                  <a:lnTo>
                    <a:pt x="209" y="1351"/>
                  </a:lnTo>
                  <a:lnTo>
                    <a:pt x="198" y="1354"/>
                  </a:lnTo>
                  <a:lnTo>
                    <a:pt x="198" y="1349"/>
                  </a:lnTo>
                  <a:lnTo>
                    <a:pt x="178" y="1342"/>
                  </a:lnTo>
                  <a:lnTo>
                    <a:pt x="174" y="1335"/>
                  </a:lnTo>
                  <a:lnTo>
                    <a:pt x="188" y="1334"/>
                  </a:lnTo>
                  <a:lnTo>
                    <a:pt x="185" y="1328"/>
                  </a:lnTo>
                  <a:lnTo>
                    <a:pt x="191" y="1323"/>
                  </a:lnTo>
                  <a:lnTo>
                    <a:pt x="207" y="1328"/>
                  </a:lnTo>
                  <a:lnTo>
                    <a:pt x="219" y="1322"/>
                  </a:lnTo>
                  <a:lnTo>
                    <a:pt x="219" y="1328"/>
                  </a:lnTo>
                  <a:lnTo>
                    <a:pt x="232" y="1308"/>
                  </a:lnTo>
                  <a:lnTo>
                    <a:pt x="243" y="1303"/>
                  </a:lnTo>
                  <a:lnTo>
                    <a:pt x="248" y="1294"/>
                  </a:lnTo>
                  <a:lnTo>
                    <a:pt x="284" y="1306"/>
                  </a:lnTo>
                  <a:lnTo>
                    <a:pt x="304" y="1289"/>
                  </a:lnTo>
                  <a:lnTo>
                    <a:pt x="304" y="1296"/>
                  </a:lnTo>
                  <a:lnTo>
                    <a:pt x="313" y="1293"/>
                  </a:lnTo>
                  <a:lnTo>
                    <a:pt x="319" y="1311"/>
                  </a:lnTo>
                  <a:lnTo>
                    <a:pt x="323" y="1296"/>
                  </a:lnTo>
                  <a:lnTo>
                    <a:pt x="330" y="1299"/>
                  </a:lnTo>
                  <a:lnTo>
                    <a:pt x="335" y="1294"/>
                  </a:lnTo>
                  <a:lnTo>
                    <a:pt x="331" y="1257"/>
                  </a:lnTo>
                  <a:lnTo>
                    <a:pt x="314" y="1246"/>
                  </a:lnTo>
                  <a:lnTo>
                    <a:pt x="323" y="1238"/>
                  </a:lnTo>
                  <a:lnTo>
                    <a:pt x="337" y="1234"/>
                  </a:lnTo>
                  <a:lnTo>
                    <a:pt x="328" y="1216"/>
                  </a:lnTo>
                  <a:lnTo>
                    <a:pt x="323" y="1219"/>
                  </a:lnTo>
                  <a:lnTo>
                    <a:pt x="326" y="1211"/>
                  </a:lnTo>
                  <a:lnTo>
                    <a:pt x="321" y="1214"/>
                  </a:lnTo>
                  <a:lnTo>
                    <a:pt x="318" y="1209"/>
                  </a:lnTo>
                  <a:lnTo>
                    <a:pt x="328" y="1204"/>
                  </a:lnTo>
                  <a:lnTo>
                    <a:pt x="328" y="1178"/>
                  </a:lnTo>
                  <a:lnTo>
                    <a:pt x="321" y="1168"/>
                  </a:lnTo>
                  <a:lnTo>
                    <a:pt x="330" y="1159"/>
                  </a:lnTo>
                  <a:lnTo>
                    <a:pt x="337" y="1142"/>
                  </a:lnTo>
                  <a:lnTo>
                    <a:pt x="338" y="1105"/>
                  </a:lnTo>
                  <a:lnTo>
                    <a:pt x="328" y="1089"/>
                  </a:lnTo>
                  <a:lnTo>
                    <a:pt x="321" y="1057"/>
                  </a:lnTo>
                  <a:lnTo>
                    <a:pt x="314" y="1043"/>
                  </a:lnTo>
                  <a:lnTo>
                    <a:pt x="314" y="1023"/>
                  </a:lnTo>
                  <a:lnTo>
                    <a:pt x="296" y="994"/>
                  </a:lnTo>
                  <a:lnTo>
                    <a:pt x="296" y="985"/>
                  </a:lnTo>
                  <a:lnTo>
                    <a:pt x="285" y="982"/>
                  </a:lnTo>
                  <a:lnTo>
                    <a:pt x="308" y="956"/>
                  </a:lnTo>
                  <a:lnTo>
                    <a:pt x="304" y="944"/>
                  </a:lnTo>
                  <a:lnTo>
                    <a:pt x="314" y="946"/>
                  </a:lnTo>
                  <a:lnTo>
                    <a:pt x="326" y="936"/>
                  </a:lnTo>
                  <a:lnTo>
                    <a:pt x="335" y="946"/>
                  </a:lnTo>
                  <a:lnTo>
                    <a:pt x="347" y="942"/>
                  </a:lnTo>
                  <a:lnTo>
                    <a:pt x="349" y="936"/>
                  </a:lnTo>
                  <a:lnTo>
                    <a:pt x="367" y="929"/>
                  </a:lnTo>
                  <a:lnTo>
                    <a:pt x="364" y="920"/>
                  </a:lnTo>
                  <a:lnTo>
                    <a:pt x="388" y="915"/>
                  </a:lnTo>
                  <a:lnTo>
                    <a:pt x="388" y="889"/>
                  </a:lnTo>
                  <a:lnTo>
                    <a:pt x="383" y="884"/>
                  </a:lnTo>
                  <a:lnTo>
                    <a:pt x="391" y="876"/>
                  </a:lnTo>
                  <a:lnTo>
                    <a:pt x="371" y="850"/>
                  </a:lnTo>
                  <a:lnTo>
                    <a:pt x="374" y="833"/>
                  </a:lnTo>
                  <a:lnTo>
                    <a:pt x="389" y="843"/>
                  </a:lnTo>
                  <a:lnTo>
                    <a:pt x="395" y="840"/>
                  </a:lnTo>
                  <a:lnTo>
                    <a:pt x="403" y="855"/>
                  </a:lnTo>
                  <a:lnTo>
                    <a:pt x="415" y="835"/>
                  </a:lnTo>
                  <a:lnTo>
                    <a:pt x="425" y="838"/>
                  </a:lnTo>
                  <a:lnTo>
                    <a:pt x="417" y="852"/>
                  </a:lnTo>
                  <a:lnTo>
                    <a:pt x="442" y="840"/>
                  </a:lnTo>
                  <a:lnTo>
                    <a:pt x="432" y="818"/>
                  </a:lnTo>
                  <a:lnTo>
                    <a:pt x="427" y="823"/>
                  </a:lnTo>
                  <a:lnTo>
                    <a:pt x="419" y="813"/>
                  </a:lnTo>
                  <a:lnTo>
                    <a:pt x="417" y="802"/>
                  </a:lnTo>
                  <a:lnTo>
                    <a:pt x="424" y="802"/>
                  </a:lnTo>
                  <a:lnTo>
                    <a:pt x="420" y="790"/>
                  </a:lnTo>
                  <a:lnTo>
                    <a:pt x="429" y="785"/>
                  </a:lnTo>
                  <a:lnTo>
                    <a:pt x="427" y="775"/>
                  </a:lnTo>
                  <a:lnTo>
                    <a:pt x="422" y="773"/>
                  </a:lnTo>
                  <a:lnTo>
                    <a:pt x="429" y="767"/>
                  </a:lnTo>
                  <a:lnTo>
                    <a:pt x="429" y="749"/>
                  </a:lnTo>
                  <a:lnTo>
                    <a:pt x="420" y="743"/>
                  </a:lnTo>
                  <a:lnTo>
                    <a:pt x="430" y="736"/>
                  </a:lnTo>
                  <a:lnTo>
                    <a:pt x="420" y="717"/>
                  </a:lnTo>
                  <a:lnTo>
                    <a:pt x="415" y="715"/>
                  </a:lnTo>
                  <a:lnTo>
                    <a:pt x="417" y="710"/>
                  </a:lnTo>
                  <a:lnTo>
                    <a:pt x="400" y="698"/>
                  </a:lnTo>
                  <a:lnTo>
                    <a:pt x="398" y="688"/>
                  </a:lnTo>
                  <a:lnTo>
                    <a:pt x="369" y="683"/>
                  </a:lnTo>
                  <a:lnTo>
                    <a:pt x="374" y="673"/>
                  </a:lnTo>
                  <a:lnTo>
                    <a:pt x="364" y="666"/>
                  </a:lnTo>
                  <a:lnTo>
                    <a:pt x="369" y="659"/>
                  </a:lnTo>
                  <a:lnTo>
                    <a:pt x="355" y="657"/>
                  </a:lnTo>
                  <a:lnTo>
                    <a:pt x="371" y="642"/>
                  </a:lnTo>
                  <a:lnTo>
                    <a:pt x="369" y="633"/>
                  </a:lnTo>
                  <a:lnTo>
                    <a:pt x="359" y="626"/>
                  </a:lnTo>
                  <a:lnTo>
                    <a:pt x="354" y="630"/>
                  </a:lnTo>
                  <a:lnTo>
                    <a:pt x="349" y="618"/>
                  </a:lnTo>
                  <a:lnTo>
                    <a:pt x="331" y="611"/>
                  </a:lnTo>
                  <a:lnTo>
                    <a:pt x="337" y="606"/>
                  </a:lnTo>
                  <a:lnTo>
                    <a:pt x="330" y="589"/>
                  </a:lnTo>
                  <a:lnTo>
                    <a:pt x="335" y="587"/>
                  </a:lnTo>
                  <a:lnTo>
                    <a:pt x="328" y="585"/>
                  </a:lnTo>
                  <a:lnTo>
                    <a:pt x="342" y="574"/>
                  </a:lnTo>
                  <a:lnTo>
                    <a:pt x="335" y="565"/>
                  </a:lnTo>
                  <a:lnTo>
                    <a:pt x="337" y="553"/>
                  </a:lnTo>
                  <a:lnTo>
                    <a:pt x="326" y="551"/>
                  </a:lnTo>
                  <a:lnTo>
                    <a:pt x="326" y="543"/>
                  </a:lnTo>
                  <a:lnTo>
                    <a:pt x="331" y="541"/>
                  </a:lnTo>
                  <a:lnTo>
                    <a:pt x="326" y="531"/>
                  </a:lnTo>
                  <a:lnTo>
                    <a:pt x="343" y="522"/>
                  </a:lnTo>
                  <a:lnTo>
                    <a:pt x="337" y="519"/>
                  </a:lnTo>
                  <a:lnTo>
                    <a:pt x="340" y="515"/>
                  </a:lnTo>
                  <a:lnTo>
                    <a:pt x="335" y="503"/>
                  </a:lnTo>
                  <a:lnTo>
                    <a:pt x="323" y="500"/>
                  </a:lnTo>
                  <a:lnTo>
                    <a:pt x="331" y="492"/>
                  </a:lnTo>
                  <a:lnTo>
                    <a:pt x="325" y="480"/>
                  </a:lnTo>
                  <a:lnTo>
                    <a:pt x="331" y="471"/>
                  </a:lnTo>
                  <a:lnTo>
                    <a:pt x="319" y="471"/>
                  </a:lnTo>
                  <a:lnTo>
                    <a:pt x="321" y="457"/>
                  </a:lnTo>
                  <a:lnTo>
                    <a:pt x="313" y="456"/>
                  </a:lnTo>
                  <a:lnTo>
                    <a:pt x="308" y="462"/>
                  </a:lnTo>
                  <a:lnTo>
                    <a:pt x="311" y="471"/>
                  </a:lnTo>
                  <a:lnTo>
                    <a:pt x="301" y="483"/>
                  </a:lnTo>
                  <a:lnTo>
                    <a:pt x="282" y="485"/>
                  </a:lnTo>
                  <a:lnTo>
                    <a:pt x="270" y="480"/>
                  </a:lnTo>
                  <a:lnTo>
                    <a:pt x="275" y="454"/>
                  </a:lnTo>
                  <a:lnTo>
                    <a:pt x="272" y="447"/>
                  </a:lnTo>
                  <a:lnTo>
                    <a:pt x="267" y="449"/>
                  </a:lnTo>
                  <a:lnTo>
                    <a:pt x="270" y="437"/>
                  </a:lnTo>
                  <a:lnTo>
                    <a:pt x="260" y="440"/>
                  </a:lnTo>
                  <a:lnTo>
                    <a:pt x="255" y="456"/>
                  </a:lnTo>
                  <a:lnTo>
                    <a:pt x="241" y="451"/>
                  </a:lnTo>
                  <a:lnTo>
                    <a:pt x="258" y="427"/>
                  </a:lnTo>
                  <a:lnTo>
                    <a:pt x="246" y="408"/>
                  </a:lnTo>
                  <a:lnTo>
                    <a:pt x="250" y="394"/>
                  </a:lnTo>
                  <a:lnTo>
                    <a:pt x="238" y="372"/>
                  </a:lnTo>
                  <a:lnTo>
                    <a:pt x="220" y="392"/>
                  </a:lnTo>
                  <a:lnTo>
                    <a:pt x="212" y="374"/>
                  </a:lnTo>
                  <a:lnTo>
                    <a:pt x="195" y="392"/>
                  </a:lnTo>
                  <a:lnTo>
                    <a:pt x="186" y="384"/>
                  </a:lnTo>
                  <a:lnTo>
                    <a:pt x="193" y="345"/>
                  </a:lnTo>
                  <a:lnTo>
                    <a:pt x="169" y="350"/>
                  </a:lnTo>
                  <a:lnTo>
                    <a:pt x="169" y="367"/>
                  </a:lnTo>
                  <a:lnTo>
                    <a:pt x="164" y="357"/>
                  </a:lnTo>
                  <a:lnTo>
                    <a:pt x="156" y="358"/>
                  </a:lnTo>
                  <a:lnTo>
                    <a:pt x="150" y="346"/>
                  </a:lnTo>
                  <a:lnTo>
                    <a:pt x="139" y="355"/>
                  </a:lnTo>
                  <a:lnTo>
                    <a:pt x="128" y="346"/>
                  </a:lnTo>
                  <a:lnTo>
                    <a:pt x="120" y="355"/>
                  </a:lnTo>
                  <a:lnTo>
                    <a:pt x="113" y="350"/>
                  </a:lnTo>
                  <a:lnTo>
                    <a:pt x="98" y="355"/>
                  </a:lnTo>
                  <a:lnTo>
                    <a:pt x="99" y="367"/>
                  </a:lnTo>
                  <a:lnTo>
                    <a:pt x="91" y="369"/>
                  </a:lnTo>
                  <a:lnTo>
                    <a:pt x="115" y="374"/>
                  </a:lnTo>
                  <a:lnTo>
                    <a:pt x="106" y="377"/>
                  </a:lnTo>
                  <a:lnTo>
                    <a:pt x="110" y="384"/>
                  </a:lnTo>
                  <a:lnTo>
                    <a:pt x="116" y="384"/>
                  </a:lnTo>
                  <a:lnTo>
                    <a:pt x="118" y="372"/>
                  </a:lnTo>
                  <a:lnTo>
                    <a:pt x="127" y="381"/>
                  </a:lnTo>
                  <a:lnTo>
                    <a:pt x="120" y="398"/>
                  </a:lnTo>
                  <a:lnTo>
                    <a:pt x="127" y="406"/>
                  </a:lnTo>
                  <a:lnTo>
                    <a:pt x="116" y="411"/>
                  </a:lnTo>
                  <a:lnTo>
                    <a:pt x="111" y="404"/>
                  </a:lnTo>
                  <a:lnTo>
                    <a:pt x="104" y="411"/>
                  </a:lnTo>
                  <a:lnTo>
                    <a:pt x="94" y="406"/>
                  </a:lnTo>
                  <a:lnTo>
                    <a:pt x="75" y="439"/>
                  </a:lnTo>
                  <a:lnTo>
                    <a:pt x="34" y="440"/>
                  </a:lnTo>
                  <a:lnTo>
                    <a:pt x="24" y="421"/>
                  </a:lnTo>
                  <a:lnTo>
                    <a:pt x="34" y="411"/>
                  </a:lnTo>
                  <a:lnTo>
                    <a:pt x="31" y="387"/>
                  </a:lnTo>
                  <a:lnTo>
                    <a:pt x="43" y="386"/>
                  </a:lnTo>
                  <a:lnTo>
                    <a:pt x="50" y="365"/>
                  </a:lnTo>
                  <a:lnTo>
                    <a:pt x="36" y="358"/>
                  </a:lnTo>
                  <a:lnTo>
                    <a:pt x="45" y="343"/>
                  </a:lnTo>
                  <a:lnTo>
                    <a:pt x="33" y="345"/>
                  </a:lnTo>
                  <a:lnTo>
                    <a:pt x="31" y="319"/>
                  </a:lnTo>
                  <a:lnTo>
                    <a:pt x="26" y="326"/>
                  </a:lnTo>
                  <a:lnTo>
                    <a:pt x="24" y="319"/>
                  </a:lnTo>
                  <a:lnTo>
                    <a:pt x="17" y="319"/>
                  </a:lnTo>
                  <a:lnTo>
                    <a:pt x="16" y="310"/>
                  </a:lnTo>
                  <a:lnTo>
                    <a:pt x="21" y="309"/>
                  </a:lnTo>
                  <a:lnTo>
                    <a:pt x="14" y="290"/>
                  </a:lnTo>
                  <a:lnTo>
                    <a:pt x="12" y="254"/>
                  </a:lnTo>
                  <a:lnTo>
                    <a:pt x="22" y="252"/>
                  </a:lnTo>
                  <a:lnTo>
                    <a:pt x="16" y="232"/>
                  </a:lnTo>
                  <a:lnTo>
                    <a:pt x="0" y="227"/>
                  </a:lnTo>
                  <a:lnTo>
                    <a:pt x="11" y="203"/>
                  </a:lnTo>
                  <a:lnTo>
                    <a:pt x="43" y="194"/>
                  </a:lnTo>
                  <a:lnTo>
                    <a:pt x="53" y="198"/>
                  </a:lnTo>
                  <a:lnTo>
                    <a:pt x="51" y="210"/>
                  </a:lnTo>
                  <a:lnTo>
                    <a:pt x="62" y="189"/>
                  </a:lnTo>
                  <a:lnTo>
                    <a:pt x="72" y="184"/>
                  </a:lnTo>
                  <a:lnTo>
                    <a:pt x="82" y="189"/>
                  </a:lnTo>
                  <a:lnTo>
                    <a:pt x="116" y="193"/>
                  </a:lnTo>
                  <a:lnTo>
                    <a:pt x="127" y="213"/>
                  </a:lnTo>
                  <a:lnTo>
                    <a:pt x="156" y="210"/>
                  </a:lnTo>
                  <a:lnTo>
                    <a:pt x="154" y="186"/>
                  </a:lnTo>
                  <a:lnTo>
                    <a:pt x="161" y="179"/>
                  </a:lnTo>
                  <a:lnTo>
                    <a:pt x="152" y="172"/>
                  </a:lnTo>
                  <a:lnTo>
                    <a:pt x="157" y="164"/>
                  </a:lnTo>
                  <a:lnTo>
                    <a:pt x="152" y="143"/>
                  </a:lnTo>
                  <a:lnTo>
                    <a:pt x="176" y="152"/>
                  </a:lnTo>
                  <a:lnTo>
                    <a:pt x="198" y="147"/>
                  </a:lnTo>
                  <a:lnTo>
                    <a:pt x="191" y="140"/>
                  </a:lnTo>
                  <a:lnTo>
                    <a:pt x="197" y="131"/>
                  </a:lnTo>
                  <a:lnTo>
                    <a:pt x="210" y="126"/>
                  </a:lnTo>
                  <a:lnTo>
                    <a:pt x="224" y="111"/>
                  </a:lnTo>
                  <a:lnTo>
                    <a:pt x="219" y="92"/>
                  </a:lnTo>
                  <a:lnTo>
                    <a:pt x="227" y="61"/>
                  </a:lnTo>
                  <a:lnTo>
                    <a:pt x="239" y="63"/>
                  </a:lnTo>
                  <a:lnTo>
                    <a:pt x="251" y="73"/>
                  </a:lnTo>
                  <a:lnTo>
                    <a:pt x="267" y="71"/>
                  </a:lnTo>
                  <a:lnTo>
                    <a:pt x="284" y="61"/>
                  </a:lnTo>
                  <a:lnTo>
                    <a:pt x="301" y="42"/>
                  </a:lnTo>
                  <a:lnTo>
                    <a:pt x="308" y="20"/>
                  </a:lnTo>
                  <a:lnTo>
                    <a:pt x="326" y="0"/>
                  </a:lnTo>
                  <a:lnTo>
                    <a:pt x="335" y="8"/>
                  </a:lnTo>
                  <a:lnTo>
                    <a:pt x="354" y="3"/>
                  </a:lnTo>
                  <a:lnTo>
                    <a:pt x="360" y="24"/>
                  </a:lnTo>
                  <a:lnTo>
                    <a:pt x="389" y="30"/>
                  </a:lnTo>
                  <a:lnTo>
                    <a:pt x="391" y="42"/>
                  </a:lnTo>
                  <a:lnTo>
                    <a:pt x="405" y="54"/>
                  </a:lnTo>
                  <a:lnTo>
                    <a:pt x="401" y="58"/>
                  </a:lnTo>
                  <a:lnTo>
                    <a:pt x="410" y="61"/>
                  </a:lnTo>
                  <a:lnTo>
                    <a:pt x="405" y="68"/>
                  </a:lnTo>
                  <a:lnTo>
                    <a:pt x="408" y="75"/>
                  </a:lnTo>
                  <a:lnTo>
                    <a:pt x="424" y="71"/>
                  </a:lnTo>
                  <a:lnTo>
                    <a:pt x="427" y="83"/>
                  </a:lnTo>
                  <a:lnTo>
                    <a:pt x="436" y="83"/>
                  </a:lnTo>
                  <a:lnTo>
                    <a:pt x="436" y="94"/>
                  </a:lnTo>
                  <a:lnTo>
                    <a:pt x="451" y="88"/>
                  </a:lnTo>
                  <a:lnTo>
                    <a:pt x="454" y="99"/>
                  </a:lnTo>
                  <a:lnTo>
                    <a:pt x="468" y="102"/>
                  </a:lnTo>
                  <a:lnTo>
                    <a:pt x="465" y="129"/>
                  </a:lnTo>
                  <a:lnTo>
                    <a:pt x="470" y="129"/>
                  </a:lnTo>
                  <a:lnTo>
                    <a:pt x="471" y="152"/>
                  </a:lnTo>
                  <a:lnTo>
                    <a:pt x="485" y="148"/>
                  </a:lnTo>
                  <a:lnTo>
                    <a:pt x="500" y="160"/>
                  </a:lnTo>
                  <a:lnTo>
                    <a:pt x="506" y="138"/>
                  </a:lnTo>
                  <a:lnTo>
                    <a:pt x="516" y="143"/>
                  </a:lnTo>
                  <a:lnTo>
                    <a:pt x="524" y="138"/>
                  </a:lnTo>
                  <a:lnTo>
                    <a:pt x="531" y="145"/>
                  </a:lnTo>
                  <a:lnTo>
                    <a:pt x="540" y="138"/>
                  </a:lnTo>
                  <a:lnTo>
                    <a:pt x="538" y="126"/>
                  </a:lnTo>
                  <a:lnTo>
                    <a:pt x="526" y="126"/>
                  </a:lnTo>
                  <a:lnTo>
                    <a:pt x="524" y="119"/>
                  </a:lnTo>
                  <a:lnTo>
                    <a:pt x="516" y="119"/>
                  </a:lnTo>
                  <a:lnTo>
                    <a:pt x="500" y="106"/>
                  </a:lnTo>
                  <a:lnTo>
                    <a:pt x="504" y="97"/>
                  </a:lnTo>
                  <a:lnTo>
                    <a:pt x="500" y="88"/>
                  </a:lnTo>
                  <a:lnTo>
                    <a:pt x="511" y="90"/>
                  </a:lnTo>
                  <a:lnTo>
                    <a:pt x="519" y="78"/>
                  </a:lnTo>
                  <a:lnTo>
                    <a:pt x="533" y="75"/>
                  </a:lnTo>
                  <a:lnTo>
                    <a:pt x="545" y="73"/>
                  </a:lnTo>
                  <a:lnTo>
                    <a:pt x="550" y="80"/>
                  </a:lnTo>
                  <a:lnTo>
                    <a:pt x="564" y="75"/>
                  </a:lnTo>
                  <a:lnTo>
                    <a:pt x="577" y="94"/>
                  </a:lnTo>
                  <a:lnTo>
                    <a:pt x="579" y="87"/>
                  </a:lnTo>
                  <a:lnTo>
                    <a:pt x="591" y="88"/>
                  </a:lnTo>
                  <a:lnTo>
                    <a:pt x="594" y="95"/>
                  </a:lnTo>
                  <a:lnTo>
                    <a:pt x="613" y="85"/>
                  </a:lnTo>
                  <a:lnTo>
                    <a:pt x="615" y="92"/>
                  </a:lnTo>
                  <a:lnTo>
                    <a:pt x="622" y="90"/>
                  </a:lnTo>
                  <a:lnTo>
                    <a:pt x="627" y="102"/>
                  </a:lnTo>
                  <a:lnTo>
                    <a:pt x="618" y="111"/>
                  </a:lnTo>
                  <a:lnTo>
                    <a:pt x="623" y="121"/>
                  </a:lnTo>
                  <a:lnTo>
                    <a:pt x="635" y="128"/>
                  </a:lnTo>
                  <a:lnTo>
                    <a:pt x="639" y="119"/>
                  </a:lnTo>
                  <a:lnTo>
                    <a:pt x="654" y="129"/>
                  </a:lnTo>
                  <a:lnTo>
                    <a:pt x="656" y="97"/>
                  </a:lnTo>
                  <a:lnTo>
                    <a:pt x="661" y="99"/>
                  </a:lnTo>
                  <a:lnTo>
                    <a:pt x="656" y="90"/>
                  </a:lnTo>
                  <a:lnTo>
                    <a:pt x="663" y="87"/>
                  </a:lnTo>
                  <a:lnTo>
                    <a:pt x="654" y="70"/>
                  </a:lnTo>
                  <a:lnTo>
                    <a:pt x="657" y="54"/>
                  </a:lnTo>
                  <a:lnTo>
                    <a:pt x="651" y="47"/>
                  </a:lnTo>
                  <a:lnTo>
                    <a:pt x="651" y="35"/>
                  </a:lnTo>
                  <a:lnTo>
                    <a:pt x="663" y="30"/>
                  </a:lnTo>
                  <a:lnTo>
                    <a:pt x="664" y="35"/>
                  </a:lnTo>
                  <a:lnTo>
                    <a:pt x="678" y="15"/>
                  </a:lnTo>
                  <a:lnTo>
                    <a:pt x="702" y="18"/>
                  </a:lnTo>
                  <a:lnTo>
                    <a:pt x="705" y="24"/>
                  </a:lnTo>
                  <a:lnTo>
                    <a:pt x="700" y="27"/>
                  </a:lnTo>
                  <a:lnTo>
                    <a:pt x="700" y="49"/>
                  </a:lnTo>
                  <a:lnTo>
                    <a:pt x="709" y="54"/>
                  </a:lnTo>
                  <a:lnTo>
                    <a:pt x="707" y="59"/>
                  </a:lnTo>
                  <a:lnTo>
                    <a:pt x="719" y="54"/>
                  </a:lnTo>
                  <a:lnTo>
                    <a:pt x="717" y="68"/>
                  </a:lnTo>
                  <a:lnTo>
                    <a:pt x="729" y="70"/>
                  </a:lnTo>
                  <a:lnTo>
                    <a:pt x="729" y="80"/>
                  </a:lnTo>
                  <a:lnTo>
                    <a:pt x="745" y="68"/>
                  </a:lnTo>
                  <a:lnTo>
                    <a:pt x="760" y="73"/>
                  </a:lnTo>
                  <a:lnTo>
                    <a:pt x="797" y="65"/>
                  </a:lnTo>
                  <a:lnTo>
                    <a:pt x="796" y="59"/>
                  </a:lnTo>
                  <a:lnTo>
                    <a:pt x="803" y="58"/>
                  </a:lnTo>
                  <a:lnTo>
                    <a:pt x="816" y="65"/>
                  </a:lnTo>
                  <a:lnTo>
                    <a:pt x="816" y="71"/>
                  </a:lnTo>
                  <a:lnTo>
                    <a:pt x="844" y="5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45" name="Gruppieren 44">
            <a:extLst>
              <a:ext uri="{FF2B5EF4-FFF2-40B4-BE49-F238E27FC236}">
                <a16:creationId xmlns:a16="http://schemas.microsoft.com/office/drawing/2014/main" id="{C19390C7-8975-48E6-9675-9C4020A239E9}"/>
              </a:ext>
            </a:extLst>
          </p:cNvPr>
          <p:cNvGrpSpPr/>
          <p:nvPr/>
        </p:nvGrpSpPr>
        <p:grpSpPr>
          <a:xfrm>
            <a:off x="139010" y="115285"/>
            <a:ext cx="8865979" cy="324000"/>
            <a:chOff x="139010" y="128538"/>
            <a:chExt cx="8865979" cy="324000"/>
          </a:xfrm>
        </p:grpSpPr>
        <p:sp>
          <p:nvSpPr>
            <p:cNvPr id="46" name="Rechteck 3">
              <a:extLst>
                <a:ext uri="{FF2B5EF4-FFF2-40B4-BE49-F238E27FC236}">
                  <a16:creationId xmlns:a16="http://schemas.microsoft.com/office/drawing/2014/main" id="{094AE152-C437-4420-A3CB-66813CEB25A4}"/>
                </a:ext>
              </a:extLst>
            </p:cNvPr>
            <p:cNvSpPr/>
            <p:nvPr/>
          </p:nvSpPr>
          <p:spPr>
            <a:xfrm>
              <a:off x="139010" y="128538"/>
              <a:ext cx="8865979" cy="324000"/>
            </a:xfrm>
            <a:prstGeom prst="rect">
              <a:avLst/>
            </a:prstGeom>
            <a:solidFill>
              <a:schemeClr val="accent1"/>
            </a:solidFill>
            <a:ln w="3175">
              <a:solidFill>
                <a:schemeClr val="accent1"/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anchor="ctr"/>
            <a:lstStyle/>
            <a:p>
              <a:r>
                <a:rPr lang="de-DE" sz="1400" b="1" dirty="0">
                  <a:ea typeface="Times New Roman" panose="02020603050405020304" pitchFamily="18" charset="0"/>
                  <a:cs typeface="Calibri" panose="020F0502020204030204" pitchFamily="34" charset="0"/>
                </a:rPr>
                <a:t>                    </a:t>
              </a:r>
              <a:r>
                <a:rPr lang="de-DE" sz="1400" dirty="0">
                  <a:ea typeface="Times New Roman" panose="02020603050405020304" pitchFamily="18" charset="0"/>
                  <a:cs typeface="Calibri" panose="020F0502020204030204" pitchFamily="34" charset="0"/>
                </a:rPr>
                <a:t>Rechtliche Dimension - Eckpfeiler der Zusammenarbeit </a:t>
              </a:r>
            </a:p>
          </p:txBody>
        </p:sp>
        <p:pic>
          <p:nvPicPr>
            <p:cNvPr id="47" name="CustomIcon">
              <a:extLst>
                <a:ext uri="{FF2B5EF4-FFF2-40B4-BE49-F238E27FC236}">
                  <a16:creationId xmlns:a16="http://schemas.microsoft.com/office/drawing/2014/main" id="{61C3AB61-CEFE-4B54-BA8B-E6A74B4ADC99}"/>
                </a:ext>
              </a:extLst>
            </p:cNvPr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84348" y="152035"/>
              <a:ext cx="252000" cy="252000"/>
            </a:xfrm>
            <a:prstGeom prst="rect">
              <a:avLst/>
            </a:prstGeom>
          </p:spPr>
        </p:pic>
      </p:grpSp>
      <p:sp>
        <p:nvSpPr>
          <p:cNvPr id="49" name="Titel 48">
            <a:extLst>
              <a:ext uri="{FF2B5EF4-FFF2-40B4-BE49-F238E27FC236}">
                <a16:creationId xmlns:a16="http://schemas.microsoft.com/office/drawing/2014/main" id="{72B2B45D-8A16-49C6-AE27-2D7AE7638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81" y="560244"/>
            <a:ext cx="8588938" cy="288541"/>
          </a:xfrm>
        </p:spPr>
        <p:txBody>
          <a:bodyPr/>
          <a:lstStyle/>
          <a:p>
            <a:r>
              <a:rPr lang="de-DE" dirty="0"/>
              <a:t>Weiteres Vorgehen </a:t>
            </a:r>
          </a:p>
        </p:txBody>
      </p:sp>
      <p:sp>
        <p:nvSpPr>
          <p:cNvPr id="50" name="Ellipse 11">
            <a:extLst>
              <a:ext uri="{FF2B5EF4-FFF2-40B4-BE49-F238E27FC236}">
                <a16:creationId xmlns:a16="http://schemas.microsoft.com/office/drawing/2014/main" id="{1694B5AC-EB4D-4613-8CE6-C757B4E3F09B}"/>
              </a:ext>
            </a:extLst>
          </p:cNvPr>
          <p:cNvSpPr>
            <a:spLocks noChangeAspect="1"/>
          </p:cNvSpPr>
          <p:nvPr/>
        </p:nvSpPr>
        <p:spPr>
          <a:xfrm flipH="1">
            <a:off x="763848" y="1002776"/>
            <a:ext cx="95787" cy="136436"/>
          </a:xfrm>
          <a:custGeom>
            <a:avLst/>
            <a:gdLst/>
            <a:ahLst/>
            <a:cxnLst/>
            <a:rect l="l" t="t" r="r" b="b"/>
            <a:pathLst>
              <a:path w="2246364" h="3199667">
                <a:moveTo>
                  <a:pt x="1123182" y="555823"/>
                </a:moveTo>
                <a:cubicBezTo>
                  <a:pt x="1396729" y="555823"/>
                  <a:pt x="1618482" y="777576"/>
                  <a:pt x="1618482" y="1051122"/>
                </a:cubicBezTo>
                <a:cubicBezTo>
                  <a:pt x="1618482" y="1324668"/>
                  <a:pt x="1396729" y="1546421"/>
                  <a:pt x="1123182" y="1546421"/>
                </a:cubicBezTo>
                <a:cubicBezTo>
                  <a:pt x="849635" y="1546421"/>
                  <a:pt x="627882" y="1324668"/>
                  <a:pt x="627882" y="1051122"/>
                </a:cubicBezTo>
                <a:cubicBezTo>
                  <a:pt x="627882" y="777576"/>
                  <a:pt x="849635" y="555823"/>
                  <a:pt x="1123182" y="555823"/>
                </a:cubicBezTo>
                <a:close/>
                <a:moveTo>
                  <a:pt x="1123182" y="448327"/>
                </a:moveTo>
                <a:cubicBezTo>
                  <a:pt x="790268" y="448327"/>
                  <a:pt x="520388" y="718207"/>
                  <a:pt x="520388" y="1051122"/>
                </a:cubicBezTo>
                <a:cubicBezTo>
                  <a:pt x="520388" y="1384037"/>
                  <a:pt x="790268" y="1653917"/>
                  <a:pt x="1123182" y="1653917"/>
                </a:cubicBezTo>
                <a:cubicBezTo>
                  <a:pt x="1456097" y="1653917"/>
                  <a:pt x="1725977" y="1384037"/>
                  <a:pt x="1725977" y="1051122"/>
                </a:cubicBezTo>
                <a:cubicBezTo>
                  <a:pt x="1725977" y="718207"/>
                  <a:pt x="1456097" y="448327"/>
                  <a:pt x="1123182" y="448327"/>
                </a:cubicBezTo>
                <a:close/>
                <a:moveTo>
                  <a:pt x="1123182" y="385215"/>
                </a:moveTo>
                <a:cubicBezTo>
                  <a:pt x="1490953" y="385215"/>
                  <a:pt x="1789089" y="683351"/>
                  <a:pt x="1789089" y="1051122"/>
                </a:cubicBezTo>
                <a:cubicBezTo>
                  <a:pt x="1789089" y="1418893"/>
                  <a:pt x="1490953" y="1717029"/>
                  <a:pt x="1123182" y="1717029"/>
                </a:cubicBezTo>
                <a:cubicBezTo>
                  <a:pt x="755412" y="1717029"/>
                  <a:pt x="457275" y="1418893"/>
                  <a:pt x="457275" y="1051122"/>
                </a:cubicBezTo>
                <a:cubicBezTo>
                  <a:pt x="457275" y="683351"/>
                  <a:pt x="755412" y="385215"/>
                  <a:pt x="1123182" y="385215"/>
                </a:cubicBezTo>
                <a:close/>
                <a:moveTo>
                  <a:pt x="1123183" y="0"/>
                </a:moveTo>
                <a:lnTo>
                  <a:pt x="1123182" y="0"/>
                </a:lnTo>
                <a:cubicBezTo>
                  <a:pt x="502868" y="0"/>
                  <a:pt x="-1584" y="549348"/>
                  <a:pt x="4" y="1087150"/>
                </a:cubicBezTo>
                <a:cubicBezTo>
                  <a:pt x="-779" y="1713907"/>
                  <a:pt x="885360" y="2877784"/>
                  <a:pt x="1123182" y="3199666"/>
                </a:cubicBezTo>
                <a:lnTo>
                  <a:pt x="1123182" y="3199667"/>
                </a:lnTo>
                <a:lnTo>
                  <a:pt x="1123183" y="3199667"/>
                </a:lnTo>
                <a:lnTo>
                  <a:pt x="1123183" y="3199666"/>
                </a:lnTo>
                <a:cubicBezTo>
                  <a:pt x="1361006" y="2877784"/>
                  <a:pt x="2247144" y="1713907"/>
                  <a:pt x="2246361" y="1087150"/>
                </a:cubicBezTo>
                <a:cubicBezTo>
                  <a:pt x="2247949" y="549348"/>
                  <a:pt x="1743497" y="0"/>
                  <a:pt x="1123183" y="0"/>
                </a:cubicBezTo>
                <a:close/>
              </a:path>
            </a:pathLst>
          </a:custGeom>
          <a:solidFill>
            <a:schemeClr val="accent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0000" indent="-270000" algn="ctr">
              <a:spcBef>
                <a:spcPts val="400"/>
              </a:spcBef>
              <a:buClr>
                <a:schemeClr val="bg1"/>
              </a:buClr>
              <a:buSzPct val="150000"/>
              <a:buFont typeface="Arial" pitchFamily="34" charset="0"/>
              <a:buChar char="•"/>
            </a:pPr>
            <a:endParaRPr lang="en-GB" dirty="0" err="1"/>
          </a:p>
        </p:txBody>
      </p:sp>
      <p:sp>
        <p:nvSpPr>
          <p:cNvPr id="6" name="TextBox 15">
            <a:extLst>
              <a:ext uri="{FF2B5EF4-FFF2-40B4-BE49-F238E27FC236}">
                <a16:creationId xmlns:a16="http://schemas.microsoft.com/office/drawing/2014/main" id="{A9A9C5F4-6A3D-46BC-9E52-130F611E6AE3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247304" y="2052415"/>
            <a:ext cx="3964803" cy="36085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>
            <a:noAutofit/>
          </a:bodyPr>
          <a:lstStyle>
            <a:defPPr>
              <a:defRPr lang="de-DE"/>
            </a:defPPr>
            <a:lvl1pPr algn="ctr" defTabSz="685783">
              <a:defRPr sz="1200" b="1">
                <a:solidFill>
                  <a:srgbClr val="003063"/>
                </a:solidFill>
                <a:ea typeface="ＭＳ Ｐゴシック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de-DE" dirty="0"/>
              <a:t>Hamburg</a:t>
            </a:r>
          </a:p>
        </p:txBody>
      </p:sp>
      <p:sp>
        <p:nvSpPr>
          <p:cNvPr id="7" name="TextBox 16">
            <a:extLst>
              <a:ext uri="{FF2B5EF4-FFF2-40B4-BE49-F238E27FC236}">
                <a16:creationId xmlns:a16="http://schemas.microsoft.com/office/drawing/2014/main" id="{532A3A70-9091-44C0-90A9-3A9664C91618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4747398" y="2053871"/>
            <a:ext cx="4181392" cy="36085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>
            <a:noAutofit/>
          </a:bodyPr>
          <a:lstStyle>
            <a:defPPr>
              <a:defRPr lang="de-DE"/>
            </a:defPPr>
            <a:lvl1pPr algn="ctr" defTabSz="685783">
              <a:defRPr sz="1200" b="1">
                <a:solidFill>
                  <a:srgbClr val="003063"/>
                </a:solidFill>
                <a:ea typeface="ＭＳ Ｐゴシック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de-DE" dirty="0"/>
              <a:t>Mitnutzungsinteressierte Länder </a:t>
            </a:r>
          </a:p>
        </p:txBody>
      </p:sp>
    </p:spTree>
    <p:extLst>
      <p:ext uri="{BB962C8B-B14F-4D97-AF65-F5344CB8AC3E}">
        <p14:creationId xmlns:p14="http://schemas.microsoft.com/office/powerpoint/2010/main" val="10327886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DE" dirty="0"/>
              <a:t>1</a:t>
            </a: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id="{DFB46447-830C-44A1-A343-24534B1BDB86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58775" y="1599642"/>
            <a:ext cx="5041317" cy="923330"/>
          </a:xfrm>
        </p:spPr>
        <p:txBody>
          <a:bodyPr/>
          <a:lstStyle/>
          <a:p>
            <a:r>
              <a:rPr lang="de-DE" dirty="0"/>
              <a:t>Begrüßung der </a:t>
            </a:r>
            <a:r>
              <a:rPr lang="de-DE" dirty="0" err="1"/>
              <a:t>Teilnehmer:Innen</a:t>
            </a:r>
            <a:endParaRPr lang="de-DE" cap="non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602E23B-3816-485F-B0D2-71AF0B313F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Seite </a:t>
            </a:r>
            <a:fld id="{7035D381-67B0-48C1-98E1-720E08ACEF49}" type="slidenum">
              <a:rPr lang="de-DE" smtClean="0"/>
              <a:pPr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260011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1">
            <a:extLst>
              <a:ext uri="{FF2B5EF4-FFF2-40B4-BE49-F238E27FC236}">
                <a16:creationId xmlns:a16="http://schemas.microsoft.com/office/drawing/2014/main" id="{42341C21-FBA1-4969-8936-1AAE91EB3AC3}"/>
              </a:ext>
            </a:extLst>
          </p:cNvPr>
          <p:cNvSpPr txBox="1">
            <a:spLocks/>
          </p:cNvSpPr>
          <p:nvPr/>
        </p:nvSpPr>
        <p:spPr>
          <a:xfrm>
            <a:off x="3283230" y="1490889"/>
            <a:ext cx="2696229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r>
              <a:rPr lang="de-DE" sz="2800" dirty="0">
                <a:solidFill>
                  <a:schemeClr val="accent1"/>
                </a:solidFill>
              </a:rPr>
              <a:t>Rechtlich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38AA4E-279D-46D6-9D47-4BEA1446E1AB}"/>
              </a:ext>
            </a:extLst>
          </p:cNvPr>
          <p:cNvSpPr txBox="1"/>
          <p:nvPr/>
        </p:nvSpPr>
        <p:spPr>
          <a:xfrm>
            <a:off x="3283230" y="2113189"/>
            <a:ext cx="2696229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r>
              <a:rPr lang="de-DE" sz="2800" b="1" dirty="0">
                <a:solidFill>
                  <a:schemeClr val="accent1"/>
                </a:solidFill>
              </a:rPr>
              <a:t>Finanziell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65F4787-CE0D-4AA2-AC6F-8963C3F6D652}"/>
              </a:ext>
            </a:extLst>
          </p:cNvPr>
          <p:cNvSpPr txBox="1"/>
          <p:nvPr/>
        </p:nvSpPr>
        <p:spPr>
          <a:xfrm>
            <a:off x="3283230" y="3248819"/>
            <a:ext cx="2696229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r>
              <a:rPr lang="de-DE" sz="2800" dirty="0">
                <a:solidFill>
                  <a:schemeClr val="accent1"/>
                </a:solidFill>
              </a:rPr>
              <a:t>Organisatorisch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DC699B-A2E0-4278-84A3-035326124D41}"/>
              </a:ext>
            </a:extLst>
          </p:cNvPr>
          <p:cNvSpPr txBox="1"/>
          <p:nvPr/>
        </p:nvSpPr>
        <p:spPr>
          <a:xfrm>
            <a:off x="3283229" y="2732920"/>
            <a:ext cx="2696229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r>
              <a:rPr lang="de-DE" sz="2800" dirty="0">
                <a:solidFill>
                  <a:schemeClr val="accent1"/>
                </a:solidFill>
              </a:rPr>
              <a:t>Technisch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9A3E0A5-ECE7-439B-9CEE-9AEF3BA0FE1E}"/>
              </a:ext>
            </a:extLst>
          </p:cNvPr>
          <p:cNvSpPr>
            <a:spLocks/>
          </p:cNvSpPr>
          <p:nvPr/>
        </p:nvSpPr>
        <p:spPr>
          <a:xfrm>
            <a:off x="2997480" y="2020591"/>
            <a:ext cx="3960813" cy="643690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sz="1600" dirty="0" err="1">
              <a:solidFill>
                <a:schemeClr val="accent1"/>
              </a:solidFill>
            </a:endParaRPr>
          </a:p>
        </p:txBody>
      </p:sp>
      <p:sp>
        <p:nvSpPr>
          <p:cNvPr id="16" name="Foliennummernplatzhalter 15">
            <a:extLst>
              <a:ext uri="{FF2B5EF4-FFF2-40B4-BE49-F238E27FC236}">
                <a16:creationId xmlns:a16="http://schemas.microsoft.com/office/drawing/2014/main" id="{46E8F495-1465-4B92-A354-901583A7F5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>
                <a:solidFill>
                  <a:prstClr val="white"/>
                </a:solidFill>
              </a:rPr>
              <a:t>Seite </a:t>
            </a:r>
            <a:fld id="{7035D381-67B0-48C1-98E1-720E08ACEF49}" type="slidenum">
              <a:rPr lang="de-DE" smtClean="0">
                <a:solidFill>
                  <a:prstClr val="white"/>
                </a:solidFill>
              </a:rPr>
              <a:pPr/>
              <a:t>30</a:t>
            </a:fld>
            <a:endParaRPr lang="de-DE" dirty="0">
              <a:solidFill>
                <a:prstClr val="white"/>
              </a:solidFill>
            </a:endParaRPr>
          </a:p>
        </p:txBody>
      </p:sp>
      <p:pic>
        <p:nvPicPr>
          <p:cNvPr id="14" name="CustomIcon">
            <a:extLst>
              <a:ext uri="{FF2B5EF4-FFF2-40B4-BE49-F238E27FC236}">
                <a16:creationId xmlns:a16="http://schemas.microsoft.com/office/drawing/2014/main" id="{2E393AD5-DAD1-445B-9845-D95BFE7EC7B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7361" y="2765084"/>
            <a:ext cx="1744849" cy="1744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1621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5B237DE7-9564-4262-8772-E5D7017C840E}"/>
              </a:ext>
            </a:extLst>
          </p:cNvPr>
          <p:cNvGrpSpPr/>
          <p:nvPr/>
        </p:nvGrpSpPr>
        <p:grpSpPr>
          <a:xfrm>
            <a:off x="34636" y="103910"/>
            <a:ext cx="8970353" cy="423140"/>
            <a:chOff x="139010" y="115285"/>
            <a:chExt cx="8865979" cy="324000"/>
          </a:xfrm>
        </p:grpSpPr>
        <p:sp>
          <p:nvSpPr>
            <p:cNvPr id="5" name="Rechteck 3">
              <a:extLst>
                <a:ext uri="{FF2B5EF4-FFF2-40B4-BE49-F238E27FC236}">
                  <a16:creationId xmlns:a16="http://schemas.microsoft.com/office/drawing/2014/main" id="{8CA34327-40AC-4EAE-9A0B-1E7306F653E4}"/>
                </a:ext>
              </a:extLst>
            </p:cNvPr>
            <p:cNvSpPr/>
            <p:nvPr/>
          </p:nvSpPr>
          <p:spPr>
            <a:xfrm>
              <a:off x="139010" y="115285"/>
              <a:ext cx="8865979" cy="324000"/>
            </a:xfrm>
            <a:prstGeom prst="rect">
              <a:avLst/>
            </a:prstGeom>
            <a:solidFill>
              <a:schemeClr val="accent1"/>
            </a:solidFill>
            <a:ln w="3175">
              <a:solidFill>
                <a:schemeClr val="accent1"/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anchor="ctr"/>
            <a:lstStyle/>
            <a:p>
              <a:r>
                <a:rPr lang="de-DE" sz="1400" b="1" dirty="0">
                  <a:ea typeface="Times New Roman" panose="02020603050405020304" pitchFamily="18" charset="0"/>
                  <a:cs typeface="Calibri" panose="020F0502020204030204" pitchFamily="34" charset="0"/>
                </a:rPr>
                <a:t>                    </a:t>
              </a:r>
              <a:r>
                <a:rPr lang="de-DE" sz="1400" dirty="0">
                  <a:ea typeface="Times New Roman" panose="02020603050405020304" pitchFamily="18" charset="0"/>
                  <a:cs typeface="Calibri" panose="020F0502020204030204" pitchFamily="34" charset="0"/>
                </a:rPr>
                <a:t>Finanzielle Dimension - Eckpfeiler der Zusammenarbeit </a:t>
              </a:r>
            </a:p>
          </p:txBody>
        </p:sp>
        <p:pic>
          <p:nvPicPr>
            <p:cNvPr id="6" name="CustomIcon">
              <a:extLst>
                <a:ext uri="{FF2B5EF4-FFF2-40B4-BE49-F238E27FC236}">
                  <a16:creationId xmlns:a16="http://schemas.microsoft.com/office/drawing/2014/main" id="{69C99616-4FCC-42E9-8265-870BB0B4D6AD}"/>
                </a:ext>
              </a:extLst>
            </p:cNvPr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37750" y="151285"/>
              <a:ext cx="252000" cy="252000"/>
            </a:xfrm>
            <a:prstGeom prst="rect">
              <a:avLst/>
            </a:prstGeom>
          </p:spPr>
        </p:pic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74FB9B6C-D288-46D5-AE7E-91F24DBCA2B8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218647" y="731172"/>
            <a:ext cx="8865979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>
                <a:solidFill>
                  <a:schemeClr val="tx2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t" anchorCtr="0">
            <a:noAutofit/>
          </a:bodyPr>
          <a:lstStyle/>
          <a:p>
            <a:r>
              <a:rPr lang="de-DE" dirty="0"/>
              <a:t>Neben der Höhe der Kosten sind deren Aufteilung sowie die Finanzierung wesentliche zu betrachtende Dimensionen</a:t>
            </a:r>
          </a:p>
        </p:txBody>
      </p:sp>
      <p:grpSp>
        <p:nvGrpSpPr>
          <p:cNvPr id="9" name="Group 48">
            <a:extLst>
              <a:ext uri="{FF2B5EF4-FFF2-40B4-BE49-F238E27FC236}">
                <a16:creationId xmlns:a16="http://schemas.microsoft.com/office/drawing/2014/main" id="{BF5B2226-063F-45C4-ACF7-3037E65F6108}"/>
              </a:ext>
            </a:extLst>
          </p:cNvPr>
          <p:cNvGrpSpPr/>
          <p:nvPr/>
        </p:nvGrpSpPr>
        <p:grpSpPr>
          <a:xfrm>
            <a:off x="7431949" y="1473455"/>
            <a:ext cx="1799600" cy="184666"/>
            <a:chOff x="7588250" y="952745"/>
            <a:chExt cx="1799600" cy="184666"/>
          </a:xfrm>
        </p:grpSpPr>
        <p:sp>
          <p:nvSpPr>
            <p:cNvPr id="10" name="Legend4">
              <a:extLst>
                <a:ext uri="{FF2B5EF4-FFF2-40B4-BE49-F238E27FC236}">
                  <a16:creationId xmlns:a16="http://schemas.microsoft.com/office/drawing/2014/main" id="{78271EDE-BEAF-4F14-B530-AFF9F99639A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7842015" y="952745"/>
              <a:ext cx="154583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noAutofit/>
            </a:bodyPr>
            <a:lstStyle/>
            <a:p>
              <a:pPr defTabSz="1193770">
                <a:buClr>
                  <a:schemeClr val="tx2"/>
                </a:buClr>
              </a:pPr>
              <a:r>
                <a:rPr lang="de-DE" sz="1200" dirty="0">
                  <a:latin typeface="+mn-lt"/>
                  <a:sym typeface="+mn-lt"/>
                </a:rPr>
                <a:t>Im Folgenden detailliert</a:t>
              </a:r>
            </a:p>
          </p:txBody>
        </p:sp>
        <p:sp>
          <p:nvSpPr>
            <p:cNvPr id="11" name="RectangleLegend4">
              <a:extLst>
                <a:ext uri="{FF2B5EF4-FFF2-40B4-BE49-F238E27FC236}">
                  <a16:creationId xmlns:a16="http://schemas.microsoft.com/office/drawing/2014/main" id="{9ECC9CF8-1FFC-47BA-8271-6872F9F7BBC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7588250" y="952745"/>
              <a:ext cx="183600" cy="18466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de-DE" sz="1200" dirty="0">
                <a:sym typeface="+mn-lt"/>
              </a:endParaRPr>
            </a:p>
          </p:txBody>
        </p:sp>
      </p:grpSp>
      <p:sp>
        <p:nvSpPr>
          <p:cNvPr id="12" name="Rectangle 4">
            <a:extLst>
              <a:ext uri="{FF2B5EF4-FFF2-40B4-BE49-F238E27FC236}">
                <a16:creationId xmlns:a16="http://schemas.microsoft.com/office/drawing/2014/main" id="{3F9072AD-FA8A-4477-9ABB-30192F3733E4}"/>
              </a:ext>
            </a:extLst>
          </p:cNvPr>
          <p:cNvSpPr>
            <a:spLocks/>
          </p:cNvSpPr>
          <p:nvPr/>
        </p:nvSpPr>
        <p:spPr>
          <a:xfrm>
            <a:off x="3184367" y="1921418"/>
            <a:ext cx="5631546" cy="2656929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sz="1200" dirty="0">
              <a:solidFill>
                <a:schemeClr val="tx1"/>
              </a:solidFill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E2048805-9EA3-4927-A6BB-D3DA7109266D}"/>
              </a:ext>
            </a:extLst>
          </p:cNvPr>
          <p:cNvSpPr txBox="1">
            <a:spLocks/>
          </p:cNvSpPr>
          <p:nvPr/>
        </p:nvSpPr>
        <p:spPr>
          <a:xfrm>
            <a:off x="487361" y="2147668"/>
            <a:ext cx="2459472" cy="246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b" anchorCtr="0" compatLnSpc="1">
            <a:prstTxWarp prst="textNoShape">
              <a:avLst/>
            </a:prstTxWarp>
            <a:spAutoFit/>
          </a:bodyPr>
          <a:lstStyle/>
          <a:p>
            <a:r>
              <a:rPr lang="de-DE" sz="1600" b="1" dirty="0">
                <a:solidFill>
                  <a:schemeClr val="accent4"/>
                </a:solidFill>
                <a:latin typeface="+mn-lt"/>
              </a:rPr>
              <a:t>Höhe</a:t>
            </a:r>
          </a:p>
        </p:txBody>
      </p:sp>
      <p:sp>
        <p:nvSpPr>
          <p:cNvPr id="14" name="Textfeld 9">
            <a:extLst>
              <a:ext uri="{FF2B5EF4-FFF2-40B4-BE49-F238E27FC236}">
                <a16:creationId xmlns:a16="http://schemas.microsoft.com/office/drawing/2014/main" id="{C0D56346-2B36-4CB1-B38D-A1C57571C2B4}"/>
              </a:ext>
            </a:extLst>
          </p:cNvPr>
          <p:cNvSpPr txBox="1">
            <a:spLocks/>
          </p:cNvSpPr>
          <p:nvPr/>
        </p:nvSpPr>
        <p:spPr>
          <a:xfrm>
            <a:off x="3421901" y="2549074"/>
            <a:ext cx="2459472" cy="98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de-DE" sz="1600" dirty="0">
                <a:latin typeface="+mn-lt"/>
              </a:rPr>
              <a:t>Nach welcher Logik sollen laufende Kosten zwischen den nachnutzenden Ländern verteilt werden? </a:t>
            </a:r>
          </a:p>
        </p:txBody>
      </p:sp>
      <p:sp>
        <p:nvSpPr>
          <p:cNvPr id="15" name="Textfeld 9">
            <a:extLst>
              <a:ext uri="{FF2B5EF4-FFF2-40B4-BE49-F238E27FC236}">
                <a16:creationId xmlns:a16="http://schemas.microsoft.com/office/drawing/2014/main" id="{70874D8D-00D4-4E61-9BDE-EEFF48D75B6C}"/>
              </a:ext>
            </a:extLst>
          </p:cNvPr>
          <p:cNvSpPr txBox="1">
            <a:spLocks/>
          </p:cNvSpPr>
          <p:nvPr/>
        </p:nvSpPr>
        <p:spPr>
          <a:xfrm>
            <a:off x="3421901" y="2147668"/>
            <a:ext cx="2459472" cy="246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b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361950"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de-DE" dirty="0"/>
              <a:t>Aufteilung</a:t>
            </a:r>
          </a:p>
        </p:txBody>
      </p:sp>
      <p:sp>
        <p:nvSpPr>
          <p:cNvPr id="16" name="TitleTrackerAlpha 5">
            <a:extLst>
              <a:ext uri="{FF2B5EF4-FFF2-40B4-BE49-F238E27FC236}">
                <a16:creationId xmlns:a16="http://schemas.microsoft.com/office/drawing/2014/main" id="{334E12E5-0D03-413F-B5D0-C66AB74585FF}"/>
              </a:ext>
            </a:extLst>
          </p:cNvPr>
          <p:cNvSpPr>
            <a:spLocks/>
          </p:cNvSpPr>
          <p:nvPr>
            <p:custDataLst>
              <p:tags r:id="rId1"/>
            </p:custDataLst>
          </p:nvPr>
        </p:nvSpPr>
        <p:spPr>
          <a:xfrm>
            <a:off x="3421901" y="2138707"/>
            <a:ext cx="264144" cy="264143"/>
          </a:xfrm>
          <a:prstGeom prst="ellipse">
            <a:avLst/>
          </a:prstGeom>
          <a:solidFill>
            <a:schemeClr val="accent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1">
            <a:noAutofit/>
          </a:bodyPr>
          <a:lstStyle/>
          <a:p>
            <a:pPr algn="ctr">
              <a:buClr>
                <a:schemeClr val="bg1"/>
              </a:buClr>
            </a:pPr>
            <a:r>
              <a:rPr lang="de-DE" sz="16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7" name="Textfeld 9">
            <a:extLst>
              <a:ext uri="{FF2B5EF4-FFF2-40B4-BE49-F238E27FC236}">
                <a16:creationId xmlns:a16="http://schemas.microsoft.com/office/drawing/2014/main" id="{82F8B594-5E4F-4702-B81D-F1EA3F97371B}"/>
              </a:ext>
            </a:extLst>
          </p:cNvPr>
          <p:cNvSpPr txBox="1">
            <a:spLocks/>
          </p:cNvSpPr>
          <p:nvPr/>
        </p:nvSpPr>
        <p:spPr>
          <a:xfrm>
            <a:off x="487361" y="2549074"/>
            <a:ext cx="2459472" cy="13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600"/>
              </a:spcAft>
            </a:pPr>
            <a:r>
              <a:rPr lang="de-DE" sz="1600" dirty="0">
                <a:latin typeface="+mn-lt"/>
              </a:rPr>
              <a:t>Wie hoch sind die Gesamt-kosten?</a:t>
            </a:r>
          </a:p>
          <a:p>
            <a:pPr>
              <a:spcAft>
                <a:spcPts val="600"/>
              </a:spcAft>
            </a:pPr>
            <a:r>
              <a:rPr lang="de-DE" sz="1600" dirty="0">
                <a:latin typeface="+mn-lt"/>
              </a:rPr>
              <a:t>Welche Kosten sind durch nachnutzende Länder zu tragen?</a:t>
            </a:r>
          </a:p>
        </p:txBody>
      </p:sp>
      <p:sp>
        <p:nvSpPr>
          <p:cNvPr id="18" name="Textfeld 9">
            <a:extLst>
              <a:ext uri="{FF2B5EF4-FFF2-40B4-BE49-F238E27FC236}">
                <a16:creationId xmlns:a16="http://schemas.microsoft.com/office/drawing/2014/main" id="{3CFCE2D4-ACFB-4300-894F-896883AE83F2}"/>
              </a:ext>
            </a:extLst>
          </p:cNvPr>
          <p:cNvSpPr txBox="1">
            <a:spLocks/>
          </p:cNvSpPr>
          <p:nvPr/>
        </p:nvSpPr>
        <p:spPr>
          <a:xfrm>
            <a:off x="6118907" y="2549074"/>
            <a:ext cx="2459472" cy="1554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600"/>
              </a:spcAft>
            </a:pPr>
            <a:r>
              <a:rPr lang="de-DE" sz="1600" dirty="0">
                <a:latin typeface="+mn-lt"/>
              </a:rPr>
              <a:t>Welche Fördertöpfe (FITKO Digitalisierungsbudget, Konjunkturpaket) können genutzt werden?</a:t>
            </a:r>
          </a:p>
          <a:p>
            <a:pPr>
              <a:spcAft>
                <a:spcPts val="600"/>
              </a:spcAft>
            </a:pPr>
            <a:r>
              <a:rPr lang="de-DE" sz="1600" dirty="0">
                <a:latin typeface="+mn-lt"/>
              </a:rPr>
              <a:t>Was wird durch die Förderung abgedeckt?</a:t>
            </a:r>
          </a:p>
        </p:txBody>
      </p:sp>
      <p:sp>
        <p:nvSpPr>
          <p:cNvPr id="19" name="Textfeld 9">
            <a:extLst>
              <a:ext uri="{FF2B5EF4-FFF2-40B4-BE49-F238E27FC236}">
                <a16:creationId xmlns:a16="http://schemas.microsoft.com/office/drawing/2014/main" id="{CEB71753-2A13-46B4-821E-F607A307BC7A}"/>
              </a:ext>
            </a:extLst>
          </p:cNvPr>
          <p:cNvSpPr txBox="1">
            <a:spLocks/>
          </p:cNvSpPr>
          <p:nvPr/>
        </p:nvSpPr>
        <p:spPr>
          <a:xfrm>
            <a:off x="6118907" y="2147668"/>
            <a:ext cx="2459472" cy="246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b" anchorCtr="0" compatLnSpc="1">
            <a:prstTxWarp prst="textNoShape">
              <a:avLst/>
            </a:prstTxWarp>
            <a:spAutoFit/>
          </a:bodyPr>
          <a:lstStyle/>
          <a:p>
            <a:pPr marL="361950"/>
            <a:r>
              <a:rPr lang="de-DE" sz="1600" b="1" dirty="0">
                <a:solidFill>
                  <a:schemeClr val="accent4"/>
                </a:solidFill>
                <a:latin typeface="+mn-lt"/>
              </a:rPr>
              <a:t>Finanzierung</a:t>
            </a:r>
          </a:p>
        </p:txBody>
      </p:sp>
      <p:sp>
        <p:nvSpPr>
          <p:cNvPr id="20" name="TitleTrackerAlpha 5">
            <a:extLst>
              <a:ext uri="{FF2B5EF4-FFF2-40B4-BE49-F238E27FC236}">
                <a16:creationId xmlns:a16="http://schemas.microsoft.com/office/drawing/2014/main" id="{BAB4469A-34BD-4B36-8C7B-467464C52209}"/>
              </a:ext>
            </a:extLst>
          </p:cNvPr>
          <p:cNvSpPr>
            <a:spLocks/>
          </p:cNvSpPr>
          <p:nvPr>
            <p:custDataLst>
              <p:tags r:id="rId2"/>
            </p:custDataLst>
          </p:nvPr>
        </p:nvSpPr>
        <p:spPr>
          <a:xfrm>
            <a:off x="6118907" y="2138707"/>
            <a:ext cx="264144" cy="264143"/>
          </a:xfrm>
          <a:prstGeom prst="ellipse">
            <a:avLst/>
          </a:prstGeom>
          <a:solidFill>
            <a:schemeClr val="accent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1">
            <a:noAutofit/>
          </a:bodyPr>
          <a:lstStyle/>
          <a:p>
            <a:pPr algn="ctr">
              <a:buClr>
                <a:schemeClr val="bg1"/>
              </a:buClr>
            </a:pPr>
            <a:r>
              <a:rPr lang="de-DE" sz="1600" b="1" dirty="0">
                <a:solidFill>
                  <a:schemeClr val="bg1"/>
                </a:solidFill>
              </a:rPr>
              <a:t>2</a:t>
            </a:r>
          </a:p>
        </p:txBody>
      </p:sp>
      <p:cxnSp>
        <p:nvCxnSpPr>
          <p:cNvPr id="21" name="Straight Connector 34">
            <a:extLst>
              <a:ext uri="{FF2B5EF4-FFF2-40B4-BE49-F238E27FC236}">
                <a16:creationId xmlns:a16="http://schemas.microsoft.com/office/drawing/2014/main" id="{8C77F1D3-D864-44D1-8D85-1C9BF2452310}"/>
              </a:ext>
            </a:extLst>
          </p:cNvPr>
          <p:cNvCxnSpPr>
            <a:cxnSpLocks/>
          </p:cNvCxnSpPr>
          <p:nvPr/>
        </p:nvCxnSpPr>
        <p:spPr>
          <a:xfrm>
            <a:off x="487361" y="2433332"/>
            <a:ext cx="8091018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CustomIcon">
            <a:extLst>
              <a:ext uri="{FF2B5EF4-FFF2-40B4-BE49-F238E27FC236}">
                <a16:creationId xmlns:a16="http://schemas.microsoft.com/office/drawing/2014/main" id="{071ADA51-BCE1-41E0-8E58-4E639D5981C8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854106" y="2049584"/>
            <a:ext cx="353267" cy="353266"/>
          </a:xfrm>
          <a:prstGeom prst="rect">
            <a:avLst/>
          </a:prstGeom>
        </p:spPr>
      </p:pic>
      <p:pic>
        <p:nvPicPr>
          <p:cNvPr id="23" name="CustomIcon">
            <a:extLst>
              <a:ext uri="{FF2B5EF4-FFF2-40B4-BE49-F238E27FC236}">
                <a16:creationId xmlns:a16="http://schemas.microsoft.com/office/drawing/2014/main" id="{9C5D6AB0-7B9C-4FE9-8200-A3D19B3F3A67}"/>
              </a:ext>
            </a:extLst>
          </p:cNvPr>
          <p:cNvPicPr>
            <a:picLocks/>
          </p:cNvPicPr>
          <p:nvPr>
            <p:custDataLst>
              <p:tags r:id="rId4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731553" y="2049584"/>
            <a:ext cx="353267" cy="353266"/>
          </a:xfrm>
          <a:prstGeom prst="rect">
            <a:avLst/>
          </a:prstGeom>
        </p:spPr>
      </p:pic>
      <p:pic>
        <p:nvPicPr>
          <p:cNvPr id="24" name="CustomIcon">
            <a:extLst>
              <a:ext uri="{FF2B5EF4-FFF2-40B4-BE49-F238E27FC236}">
                <a16:creationId xmlns:a16="http://schemas.microsoft.com/office/drawing/2014/main" id="{03134157-9164-478C-9B07-08051CC6B6FD}"/>
              </a:ext>
            </a:extLst>
          </p:cNvPr>
          <p:cNvPicPr>
            <a:picLocks/>
          </p:cNvPicPr>
          <p:nvPr>
            <p:custDataLst>
              <p:tags r:id="rId5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046509" y="2049584"/>
            <a:ext cx="353267" cy="353266"/>
          </a:xfrm>
          <a:prstGeom prst="rect">
            <a:avLst/>
          </a:prstGeom>
        </p:spPr>
      </p:pic>
      <p:sp>
        <p:nvSpPr>
          <p:cNvPr id="25" name="Textfeld 24">
            <a:extLst>
              <a:ext uri="{FF2B5EF4-FFF2-40B4-BE49-F238E27FC236}">
                <a16:creationId xmlns:a16="http://schemas.microsoft.com/office/drawing/2014/main" id="{9186167B-AEAC-49A8-8858-3674223BA20F}"/>
              </a:ext>
            </a:extLst>
          </p:cNvPr>
          <p:cNvSpPr txBox="1"/>
          <p:nvPr/>
        </p:nvSpPr>
        <p:spPr>
          <a:xfrm>
            <a:off x="1338294" y="1356461"/>
            <a:ext cx="914400" cy="914400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none" lIns="0" tIns="0" rIns="0" bIns="0" rtlCol="0">
            <a:noAutofit/>
          </a:bodyPr>
          <a:lstStyle/>
          <a:p>
            <a:pPr algn="l">
              <a:spcBef>
                <a:spcPts val="300"/>
              </a:spcBef>
              <a:spcAft>
                <a:spcPts val="300"/>
              </a:spcAft>
              <a:buNone/>
            </a:pPr>
            <a:endParaRPr lang="de-DE" sz="1600" dirty="0"/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0518B498-32C5-4C5A-A86A-7C75C4A6A9A2}"/>
              </a:ext>
            </a:extLst>
          </p:cNvPr>
          <p:cNvSpPr txBox="1"/>
          <p:nvPr/>
        </p:nvSpPr>
        <p:spPr>
          <a:xfrm>
            <a:off x="920456" y="1097994"/>
            <a:ext cx="914400" cy="914400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none" lIns="0" tIns="0" rIns="0" bIns="0" rtlCol="0">
            <a:noAutofit/>
          </a:bodyPr>
          <a:lstStyle/>
          <a:p>
            <a:pPr algn="l">
              <a:spcBef>
                <a:spcPts val="300"/>
              </a:spcBef>
              <a:spcAft>
                <a:spcPts val="300"/>
              </a:spcAft>
              <a:buNone/>
            </a:pP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39975626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2">
            <a:extLst>
              <a:ext uri="{FF2B5EF4-FFF2-40B4-BE49-F238E27FC236}">
                <a16:creationId xmlns:a16="http://schemas.microsoft.com/office/drawing/2014/main" id="{4F79F382-AC90-4357-A8D4-93478E81AB7D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88900" y="591885"/>
            <a:ext cx="8724499" cy="761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>
                <a:solidFill>
                  <a:schemeClr val="tx2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marL="358775"/>
            <a:r>
              <a:rPr lang="de-DE" dirty="0">
                <a:sym typeface="+mj-lt"/>
              </a:rPr>
              <a:t>Die Kosten für Betrieb und Weiterentwicklung sind bei der Aufteilung zu berücksichtigen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CBB0280B-E070-4255-AEDE-1C8E23AE5E47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484847" y="1207089"/>
            <a:ext cx="8230689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87313" lvl="1" indent="-87313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7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marL="0" lvl="2" indent="0">
              <a:spcBef>
                <a:spcPts val="300"/>
              </a:spcBef>
              <a:buNone/>
            </a:pPr>
            <a:r>
              <a:rPr lang="de-DE" sz="1400" b="1" dirty="0">
                <a:solidFill>
                  <a:schemeClr val="accent4"/>
                </a:solidFill>
              </a:rPr>
              <a:t>Kostenpositionen</a:t>
            </a:r>
          </a:p>
        </p:txBody>
      </p:sp>
      <p:cxnSp>
        <p:nvCxnSpPr>
          <p:cNvPr id="10" name="Straight Connector 7">
            <a:extLst>
              <a:ext uri="{FF2B5EF4-FFF2-40B4-BE49-F238E27FC236}">
                <a16:creationId xmlns:a16="http://schemas.microsoft.com/office/drawing/2014/main" id="{397E7E64-9DA9-4A39-B9C6-C135AD39C2C1}"/>
              </a:ext>
            </a:extLst>
          </p:cNvPr>
          <p:cNvCxnSpPr>
            <a:cxnSpLocks/>
          </p:cNvCxnSpPr>
          <p:nvPr/>
        </p:nvCxnSpPr>
        <p:spPr>
          <a:xfrm flipV="1">
            <a:off x="484847" y="1459673"/>
            <a:ext cx="8230689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49">
            <a:extLst>
              <a:ext uri="{FF2B5EF4-FFF2-40B4-BE49-F238E27FC236}">
                <a16:creationId xmlns:a16="http://schemas.microsoft.com/office/drawing/2014/main" id="{879328E9-A060-42AF-8FD5-A7E220D2386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484847" y="1525652"/>
            <a:ext cx="2787908" cy="543685"/>
            <a:chOff x="484847" y="1430402"/>
            <a:chExt cx="2787908" cy="543685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12" name="Freeform: Shape 10">
              <a:extLst>
                <a:ext uri="{FF2B5EF4-FFF2-40B4-BE49-F238E27FC236}">
                  <a16:creationId xmlns:a16="http://schemas.microsoft.com/office/drawing/2014/main" id="{75E1E476-22DC-4C58-BCAB-35E9C199578E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 bwMode="gray">
            <a:xfrm>
              <a:off x="484847" y="1430402"/>
              <a:ext cx="2787908" cy="543685"/>
            </a:xfrm>
            <a:custGeom>
              <a:avLst/>
              <a:gdLst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63425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63425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63425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63425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63425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63425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62029 w 1828800"/>
                <a:gd name="connsiteY5" fmla="*/ 457200 h 914400"/>
                <a:gd name="connsiteX0" fmla="*/ 0 w 1828800"/>
                <a:gd name="connsiteY0" fmla="*/ 0 h 914400"/>
                <a:gd name="connsiteX1" fmla="*/ 1766771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62029 w 1828800"/>
                <a:gd name="connsiteY5" fmla="*/ 457200 h 914400"/>
                <a:gd name="connsiteX0" fmla="*/ 0 w 1828800"/>
                <a:gd name="connsiteY0" fmla="*/ 0 h 914400"/>
                <a:gd name="connsiteX1" fmla="*/ 1766771 w 1828800"/>
                <a:gd name="connsiteY1" fmla="*/ 0 h 914400"/>
                <a:gd name="connsiteX2" fmla="*/ 1828800 w 1828800"/>
                <a:gd name="connsiteY2" fmla="*/ 457200 h 914400"/>
                <a:gd name="connsiteX3" fmla="*/ 1766771 w 1828800"/>
                <a:gd name="connsiteY3" fmla="*/ 914400 h 914400"/>
                <a:gd name="connsiteX4" fmla="*/ 0 w 1828800"/>
                <a:gd name="connsiteY4" fmla="*/ 914400 h 914400"/>
                <a:gd name="connsiteX5" fmla="*/ 62029 w 1828800"/>
                <a:gd name="connsiteY5" fmla="*/ 457200 h 914400"/>
                <a:gd name="connsiteX0" fmla="*/ 0 w 1828800"/>
                <a:gd name="connsiteY0" fmla="*/ 0 h 914400"/>
                <a:gd name="connsiteX1" fmla="*/ 1766771 w 1828800"/>
                <a:gd name="connsiteY1" fmla="*/ 0 h 914400"/>
                <a:gd name="connsiteX2" fmla="*/ 1828800 w 1828800"/>
                <a:gd name="connsiteY2" fmla="*/ 457200 h 914400"/>
                <a:gd name="connsiteX3" fmla="*/ 1766771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6771 w 1828800"/>
                <a:gd name="connsiteY1" fmla="*/ 0 h 914400"/>
                <a:gd name="connsiteX2" fmla="*/ 1828800 w 1828800"/>
                <a:gd name="connsiteY2" fmla="*/ 457200 h 914400"/>
                <a:gd name="connsiteX3" fmla="*/ 1766771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6771 w 1828800"/>
                <a:gd name="connsiteY1" fmla="*/ 0 h 914400"/>
                <a:gd name="connsiteX2" fmla="*/ 1828800 w 1828800"/>
                <a:gd name="connsiteY2" fmla="*/ 457200 h 914400"/>
                <a:gd name="connsiteX3" fmla="*/ 1766771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6771 w 1828800"/>
                <a:gd name="connsiteY1" fmla="*/ 0 h 914400"/>
                <a:gd name="connsiteX2" fmla="*/ 1828800 w 1828800"/>
                <a:gd name="connsiteY2" fmla="*/ 457200 h 914400"/>
                <a:gd name="connsiteX3" fmla="*/ 1766771 w 1828800"/>
                <a:gd name="connsiteY3" fmla="*/ 914400 h 914400"/>
                <a:gd name="connsiteX4" fmla="*/ 0 w 1828800"/>
                <a:gd name="connsiteY4" fmla="*/ 914400 h 914400"/>
                <a:gd name="connsiteX5" fmla="*/ 62029 w 1828800"/>
                <a:gd name="connsiteY5" fmla="*/ 457200 h 914400"/>
                <a:gd name="connsiteX0" fmla="*/ 0 w 1828800"/>
                <a:gd name="connsiteY0" fmla="*/ 0 h 914400"/>
                <a:gd name="connsiteX1" fmla="*/ 1766771 w 1828800"/>
                <a:gd name="connsiteY1" fmla="*/ 0 h 914400"/>
                <a:gd name="connsiteX2" fmla="*/ 1828800 w 1828800"/>
                <a:gd name="connsiteY2" fmla="*/ 457200 h 914400"/>
                <a:gd name="connsiteX3" fmla="*/ 1766771 w 1828800"/>
                <a:gd name="connsiteY3" fmla="*/ 914400 h 914400"/>
                <a:gd name="connsiteX4" fmla="*/ 0 w 1828800"/>
                <a:gd name="connsiteY4" fmla="*/ 914400 h 914400"/>
                <a:gd name="connsiteX5" fmla="*/ 62029 w 1828800"/>
                <a:gd name="connsiteY5" fmla="*/ 457200 h 914400"/>
                <a:gd name="connsiteX0" fmla="*/ 0 w 1828800"/>
                <a:gd name="connsiteY0" fmla="*/ 0 h 914400"/>
                <a:gd name="connsiteX1" fmla="*/ 1766771 w 1828800"/>
                <a:gd name="connsiteY1" fmla="*/ 0 h 914400"/>
                <a:gd name="connsiteX2" fmla="*/ 1828800 w 1828800"/>
                <a:gd name="connsiteY2" fmla="*/ 457200 h 914400"/>
                <a:gd name="connsiteX3" fmla="*/ 1766771 w 1828800"/>
                <a:gd name="connsiteY3" fmla="*/ 914400 h 914400"/>
                <a:gd name="connsiteX4" fmla="*/ 0 w 1828800"/>
                <a:gd name="connsiteY4" fmla="*/ 914400 h 914400"/>
                <a:gd name="connsiteX5" fmla="*/ 62029 w 1828800"/>
                <a:gd name="connsiteY5" fmla="*/ 457200 h 914400"/>
                <a:gd name="connsiteX0" fmla="*/ 0 w 1828800"/>
                <a:gd name="connsiteY0" fmla="*/ 0 h 914400"/>
                <a:gd name="connsiteX1" fmla="*/ 1766771 w 1828800"/>
                <a:gd name="connsiteY1" fmla="*/ 0 h 914400"/>
                <a:gd name="connsiteX2" fmla="*/ 1828800 w 1828800"/>
                <a:gd name="connsiteY2" fmla="*/ 457200 h 914400"/>
                <a:gd name="connsiteX3" fmla="*/ 1766771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6771 w 1828800"/>
                <a:gd name="connsiteY1" fmla="*/ 0 h 914400"/>
                <a:gd name="connsiteX2" fmla="*/ 1828800 w 1828800"/>
                <a:gd name="connsiteY2" fmla="*/ 457200 h 914400"/>
                <a:gd name="connsiteX3" fmla="*/ 1766771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6771 w 1828800"/>
                <a:gd name="connsiteY1" fmla="*/ 0 h 914400"/>
                <a:gd name="connsiteX2" fmla="*/ 1828800 w 1828800"/>
                <a:gd name="connsiteY2" fmla="*/ 457200 h 914400"/>
                <a:gd name="connsiteX3" fmla="*/ 1766771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6771 w 1828800"/>
                <a:gd name="connsiteY1" fmla="*/ 0 h 914400"/>
                <a:gd name="connsiteX2" fmla="*/ 1828800 w 1828800"/>
                <a:gd name="connsiteY2" fmla="*/ 457200 h 914400"/>
                <a:gd name="connsiteX3" fmla="*/ 1766771 w 1828800"/>
                <a:gd name="connsiteY3" fmla="*/ 914400 h 914400"/>
                <a:gd name="connsiteX4" fmla="*/ 0 w 1828800"/>
                <a:gd name="connsiteY4" fmla="*/ 914400 h 914400"/>
                <a:gd name="connsiteX5" fmla="*/ 60746 w 1828800"/>
                <a:gd name="connsiteY5" fmla="*/ 457201 h 914400"/>
                <a:gd name="connsiteX0" fmla="*/ 0 w 1828800"/>
                <a:gd name="connsiteY0" fmla="*/ 0 h 914400"/>
                <a:gd name="connsiteX1" fmla="*/ 1768054 w 1828800"/>
                <a:gd name="connsiteY1" fmla="*/ 0 h 914400"/>
                <a:gd name="connsiteX2" fmla="*/ 1828800 w 1828800"/>
                <a:gd name="connsiteY2" fmla="*/ 457200 h 914400"/>
                <a:gd name="connsiteX3" fmla="*/ 1766771 w 1828800"/>
                <a:gd name="connsiteY3" fmla="*/ 914400 h 914400"/>
                <a:gd name="connsiteX4" fmla="*/ 0 w 1828800"/>
                <a:gd name="connsiteY4" fmla="*/ 914400 h 914400"/>
                <a:gd name="connsiteX5" fmla="*/ 60746 w 1828800"/>
                <a:gd name="connsiteY5" fmla="*/ 457201 h 914400"/>
                <a:gd name="connsiteX0" fmla="*/ 0 w 1828800"/>
                <a:gd name="connsiteY0" fmla="*/ 0 h 914400"/>
                <a:gd name="connsiteX1" fmla="*/ 1768054 w 1828800"/>
                <a:gd name="connsiteY1" fmla="*/ 0 h 914400"/>
                <a:gd name="connsiteX2" fmla="*/ 1828800 w 1828800"/>
                <a:gd name="connsiteY2" fmla="*/ 457200 h 914400"/>
                <a:gd name="connsiteX3" fmla="*/ 1768054 w 1828800"/>
                <a:gd name="connsiteY3" fmla="*/ 914400 h 914400"/>
                <a:gd name="connsiteX4" fmla="*/ 0 w 1828800"/>
                <a:gd name="connsiteY4" fmla="*/ 914400 h 914400"/>
                <a:gd name="connsiteX5" fmla="*/ 60746 w 1828800"/>
                <a:gd name="connsiteY5" fmla="*/ 457201 h 914400"/>
                <a:gd name="connsiteX0" fmla="*/ 0 w 1828800"/>
                <a:gd name="connsiteY0" fmla="*/ 0 h 914400"/>
                <a:gd name="connsiteX1" fmla="*/ 1768054 w 1828800"/>
                <a:gd name="connsiteY1" fmla="*/ 0 h 914400"/>
                <a:gd name="connsiteX2" fmla="*/ 1828800 w 1828800"/>
                <a:gd name="connsiteY2" fmla="*/ 457200 h 914400"/>
                <a:gd name="connsiteX3" fmla="*/ 1768054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1 h 914400"/>
                <a:gd name="connsiteX0" fmla="*/ 0 w 1828800"/>
                <a:gd name="connsiteY0" fmla="*/ 0 h 914400"/>
                <a:gd name="connsiteX1" fmla="*/ 1768054 w 1828800"/>
                <a:gd name="connsiteY1" fmla="*/ 0 h 914400"/>
                <a:gd name="connsiteX2" fmla="*/ 1828800 w 1828800"/>
                <a:gd name="connsiteY2" fmla="*/ 457200 h 914400"/>
                <a:gd name="connsiteX3" fmla="*/ 1768054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1 h 914400"/>
                <a:gd name="connsiteX0" fmla="*/ 0 w 1828800"/>
                <a:gd name="connsiteY0" fmla="*/ 0 h 914400"/>
                <a:gd name="connsiteX1" fmla="*/ 1768054 w 1828800"/>
                <a:gd name="connsiteY1" fmla="*/ 0 h 914400"/>
                <a:gd name="connsiteX2" fmla="*/ 1828800 w 1828800"/>
                <a:gd name="connsiteY2" fmla="*/ 457200 h 914400"/>
                <a:gd name="connsiteX3" fmla="*/ 1768054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1 h 914400"/>
                <a:gd name="connsiteX0" fmla="*/ 0 w 1828800"/>
                <a:gd name="connsiteY0" fmla="*/ 0 h 914400"/>
                <a:gd name="connsiteX1" fmla="*/ 1768054 w 1828800"/>
                <a:gd name="connsiteY1" fmla="*/ 0 h 914400"/>
                <a:gd name="connsiteX2" fmla="*/ 1828800 w 1828800"/>
                <a:gd name="connsiteY2" fmla="*/ 457200 h 914400"/>
                <a:gd name="connsiteX3" fmla="*/ 1768054 w 1828800"/>
                <a:gd name="connsiteY3" fmla="*/ 914400 h 914400"/>
                <a:gd name="connsiteX4" fmla="*/ 0 w 1828800"/>
                <a:gd name="connsiteY4" fmla="*/ 914400 h 914400"/>
                <a:gd name="connsiteX5" fmla="*/ 54992 w 1828800"/>
                <a:gd name="connsiteY5" fmla="*/ 457201 h 914400"/>
                <a:gd name="connsiteX0" fmla="*/ 0 w 1828800"/>
                <a:gd name="connsiteY0" fmla="*/ 0 h 914400"/>
                <a:gd name="connsiteX1" fmla="*/ 1773808 w 1828800"/>
                <a:gd name="connsiteY1" fmla="*/ 0 h 914400"/>
                <a:gd name="connsiteX2" fmla="*/ 1828800 w 1828800"/>
                <a:gd name="connsiteY2" fmla="*/ 457200 h 914400"/>
                <a:gd name="connsiteX3" fmla="*/ 1768054 w 1828800"/>
                <a:gd name="connsiteY3" fmla="*/ 914400 h 914400"/>
                <a:gd name="connsiteX4" fmla="*/ 0 w 1828800"/>
                <a:gd name="connsiteY4" fmla="*/ 914400 h 914400"/>
                <a:gd name="connsiteX5" fmla="*/ 54992 w 1828800"/>
                <a:gd name="connsiteY5" fmla="*/ 457201 h 914400"/>
                <a:gd name="connsiteX0" fmla="*/ 0 w 1828800"/>
                <a:gd name="connsiteY0" fmla="*/ 0 h 914400"/>
                <a:gd name="connsiteX1" fmla="*/ 1773808 w 1828800"/>
                <a:gd name="connsiteY1" fmla="*/ 0 h 914400"/>
                <a:gd name="connsiteX2" fmla="*/ 1828800 w 1828800"/>
                <a:gd name="connsiteY2" fmla="*/ 457200 h 914400"/>
                <a:gd name="connsiteX3" fmla="*/ 1773808 w 1828800"/>
                <a:gd name="connsiteY3" fmla="*/ 914400 h 914400"/>
                <a:gd name="connsiteX4" fmla="*/ 0 w 1828800"/>
                <a:gd name="connsiteY4" fmla="*/ 914400 h 914400"/>
                <a:gd name="connsiteX5" fmla="*/ 54992 w 1828800"/>
                <a:gd name="connsiteY5" fmla="*/ 457201 h 914400"/>
                <a:gd name="connsiteX0" fmla="*/ 0 w 1828800"/>
                <a:gd name="connsiteY0" fmla="*/ 0 h 914400"/>
                <a:gd name="connsiteX1" fmla="*/ 1773808 w 1828800"/>
                <a:gd name="connsiteY1" fmla="*/ 0 h 914400"/>
                <a:gd name="connsiteX2" fmla="*/ 1828800 w 1828800"/>
                <a:gd name="connsiteY2" fmla="*/ 457200 h 914400"/>
                <a:gd name="connsiteX3" fmla="*/ 17738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1 h 914400"/>
                <a:gd name="connsiteX0" fmla="*/ 0 w 1828800"/>
                <a:gd name="connsiteY0" fmla="*/ 0 h 914400"/>
                <a:gd name="connsiteX1" fmla="*/ 1773808 w 1828800"/>
                <a:gd name="connsiteY1" fmla="*/ 0 h 914400"/>
                <a:gd name="connsiteX2" fmla="*/ 1828800 w 1828800"/>
                <a:gd name="connsiteY2" fmla="*/ 457200 h 914400"/>
                <a:gd name="connsiteX3" fmla="*/ 17738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1 h 914400"/>
                <a:gd name="connsiteX0" fmla="*/ 0 w 1828800"/>
                <a:gd name="connsiteY0" fmla="*/ 0 h 914400"/>
                <a:gd name="connsiteX1" fmla="*/ 1773808 w 1828800"/>
                <a:gd name="connsiteY1" fmla="*/ 0 h 914400"/>
                <a:gd name="connsiteX2" fmla="*/ 1828800 w 1828800"/>
                <a:gd name="connsiteY2" fmla="*/ 457200 h 914400"/>
                <a:gd name="connsiteX3" fmla="*/ 17738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1 h 914400"/>
                <a:gd name="connsiteX0" fmla="*/ 0 w 1828800"/>
                <a:gd name="connsiteY0" fmla="*/ 0 h 914400"/>
                <a:gd name="connsiteX1" fmla="*/ 1773808 w 1828800"/>
                <a:gd name="connsiteY1" fmla="*/ 0 h 914400"/>
                <a:gd name="connsiteX2" fmla="*/ 1828800 w 1828800"/>
                <a:gd name="connsiteY2" fmla="*/ 457200 h 914400"/>
                <a:gd name="connsiteX3" fmla="*/ 17738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87479 w 1828800"/>
                <a:gd name="connsiteY1" fmla="*/ 0 h 914400"/>
                <a:gd name="connsiteX2" fmla="*/ 1828800 w 1828800"/>
                <a:gd name="connsiteY2" fmla="*/ 457200 h 914400"/>
                <a:gd name="connsiteX3" fmla="*/ 17738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87479 w 1828800"/>
                <a:gd name="connsiteY1" fmla="*/ 0 h 914400"/>
                <a:gd name="connsiteX2" fmla="*/ 1828800 w 1828800"/>
                <a:gd name="connsiteY2" fmla="*/ 457200 h 914400"/>
                <a:gd name="connsiteX3" fmla="*/ 1787479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87479 w 1828800"/>
                <a:gd name="connsiteY1" fmla="*/ 0 h 914400"/>
                <a:gd name="connsiteX2" fmla="*/ 1828800 w 1828800"/>
                <a:gd name="connsiteY2" fmla="*/ 457200 h 914400"/>
                <a:gd name="connsiteX3" fmla="*/ 1787479 w 1828800"/>
                <a:gd name="connsiteY3" fmla="*/ 914400 h 914400"/>
                <a:gd name="connsiteX4" fmla="*/ 0 w 1828800"/>
                <a:gd name="connsiteY4" fmla="*/ 914400 h 914400"/>
                <a:gd name="connsiteX5" fmla="*/ 41321 w 1828800"/>
                <a:gd name="connsiteY5" fmla="*/ 457200 h 914400"/>
                <a:gd name="connsiteX0" fmla="*/ 0 w 1828800"/>
                <a:gd name="connsiteY0" fmla="*/ 0 h 914400"/>
                <a:gd name="connsiteX1" fmla="*/ 1787479 w 1828800"/>
                <a:gd name="connsiteY1" fmla="*/ 0 h 914400"/>
                <a:gd name="connsiteX2" fmla="*/ 1828800 w 1828800"/>
                <a:gd name="connsiteY2" fmla="*/ 457200 h 914400"/>
                <a:gd name="connsiteX3" fmla="*/ 1787479 w 1828800"/>
                <a:gd name="connsiteY3" fmla="*/ 914400 h 914400"/>
                <a:gd name="connsiteX4" fmla="*/ 0 w 1828800"/>
                <a:gd name="connsiteY4" fmla="*/ 914400 h 914400"/>
                <a:gd name="connsiteX5" fmla="*/ 41321 w 1828800"/>
                <a:gd name="connsiteY5" fmla="*/ 457200 h 914400"/>
                <a:gd name="connsiteX0" fmla="*/ 0 w 1828800"/>
                <a:gd name="connsiteY0" fmla="*/ 0 h 914400"/>
                <a:gd name="connsiteX1" fmla="*/ 1787479 w 1828800"/>
                <a:gd name="connsiteY1" fmla="*/ 0 h 914400"/>
                <a:gd name="connsiteX2" fmla="*/ 1828800 w 1828800"/>
                <a:gd name="connsiteY2" fmla="*/ 457200 h 914400"/>
                <a:gd name="connsiteX3" fmla="*/ 1787479 w 1828800"/>
                <a:gd name="connsiteY3" fmla="*/ 914400 h 914400"/>
                <a:gd name="connsiteX4" fmla="*/ 0 w 1828800"/>
                <a:gd name="connsiteY4" fmla="*/ 914400 h 914400"/>
                <a:gd name="connsiteX5" fmla="*/ 41321 w 1828800"/>
                <a:gd name="connsiteY5" fmla="*/ 457200 h 914400"/>
                <a:gd name="connsiteX0" fmla="*/ 0 w 1828800"/>
                <a:gd name="connsiteY0" fmla="*/ 0 h 914400"/>
                <a:gd name="connsiteX1" fmla="*/ 1787479 w 1828800"/>
                <a:gd name="connsiteY1" fmla="*/ 0 h 914400"/>
                <a:gd name="connsiteX2" fmla="*/ 1828800 w 1828800"/>
                <a:gd name="connsiteY2" fmla="*/ 457200 h 914400"/>
                <a:gd name="connsiteX3" fmla="*/ 1787479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87479 w 1828800"/>
                <a:gd name="connsiteY1" fmla="*/ 0 h 914400"/>
                <a:gd name="connsiteX2" fmla="*/ 1828800 w 1828800"/>
                <a:gd name="connsiteY2" fmla="*/ 457200 h 914400"/>
                <a:gd name="connsiteX3" fmla="*/ 1787479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87479 w 1828800"/>
                <a:gd name="connsiteY1" fmla="*/ 0 h 914400"/>
                <a:gd name="connsiteX2" fmla="*/ 1828800 w 1828800"/>
                <a:gd name="connsiteY2" fmla="*/ 457200 h 914400"/>
                <a:gd name="connsiteX3" fmla="*/ 1787479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87479 w 1828800"/>
                <a:gd name="connsiteY1" fmla="*/ 0 h 914400"/>
                <a:gd name="connsiteX2" fmla="*/ 1828800 w 1828800"/>
                <a:gd name="connsiteY2" fmla="*/ 457200 h 914400"/>
                <a:gd name="connsiteX3" fmla="*/ 1787479 w 1828800"/>
                <a:gd name="connsiteY3" fmla="*/ 914400 h 914400"/>
                <a:gd name="connsiteX4" fmla="*/ 0 w 1828800"/>
                <a:gd name="connsiteY4" fmla="*/ 914400 h 914400"/>
                <a:gd name="connsiteX5" fmla="*/ 41719 w 1828800"/>
                <a:gd name="connsiteY5" fmla="*/ 457200 h 914400"/>
                <a:gd name="connsiteX0" fmla="*/ 0 w 1828800"/>
                <a:gd name="connsiteY0" fmla="*/ 0 h 914400"/>
                <a:gd name="connsiteX1" fmla="*/ 1787082 w 1828800"/>
                <a:gd name="connsiteY1" fmla="*/ 0 h 914400"/>
                <a:gd name="connsiteX2" fmla="*/ 1828800 w 1828800"/>
                <a:gd name="connsiteY2" fmla="*/ 457200 h 914400"/>
                <a:gd name="connsiteX3" fmla="*/ 1787479 w 1828800"/>
                <a:gd name="connsiteY3" fmla="*/ 914400 h 914400"/>
                <a:gd name="connsiteX4" fmla="*/ 0 w 1828800"/>
                <a:gd name="connsiteY4" fmla="*/ 914400 h 914400"/>
                <a:gd name="connsiteX5" fmla="*/ 41719 w 1828800"/>
                <a:gd name="connsiteY5" fmla="*/ 457200 h 914400"/>
                <a:gd name="connsiteX0" fmla="*/ 0 w 1828800"/>
                <a:gd name="connsiteY0" fmla="*/ 0 h 914400"/>
                <a:gd name="connsiteX1" fmla="*/ 1787082 w 1828800"/>
                <a:gd name="connsiteY1" fmla="*/ 0 h 914400"/>
                <a:gd name="connsiteX2" fmla="*/ 1828800 w 1828800"/>
                <a:gd name="connsiteY2" fmla="*/ 457200 h 914400"/>
                <a:gd name="connsiteX3" fmla="*/ 1787082 w 1828800"/>
                <a:gd name="connsiteY3" fmla="*/ 914400 h 914400"/>
                <a:gd name="connsiteX4" fmla="*/ 0 w 1828800"/>
                <a:gd name="connsiteY4" fmla="*/ 914400 h 914400"/>
                <a:gd name="connsiteX5" fmla="*/ 41719 w 1828800"/>
                <a:gd name="connsiteY5" fmla="*/ 457200 h 914400"/>
                <a:gd name="connsiteX0" fmla="*/ 0 w 1828800"/>
                <a:gd name="connsiteY0" fmla="*/ 0 h 914400"/>
                <a:gd name="connsiteX1" fmla="*/ 1787082 w 1828800"/>
                <a:gd name="connsiteY1" fmla="*/ 0 h 914400"/>
                <a:gd name="connsiteX2" fmla="*/ 1828800 w 1828800"/>
                <a:gd name="connsiteY2" fmla="*/ 457200 h 914400"/>
                <a:gd name="connsiteX3" fmla="*/ 1787082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87082 w 1828800"/>
                <a:gd name="connsiteY1" fmla="*/ 0 h 914400"/>
                <a:gd name="connsiteX2" fmla="*/ 1828800 w 1828800"/>
                <a:gd name="connsiteY2" fmla="*/ 457200 h 914400"/>
                <a:gd name="connsiteX3" fmla="*/ 1787082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87082 w 1828800"/>
                <a:gd name="connsiteY1" fmla="*/ 0 h 914400"/>
                <a:gd name="connsiteX2" fmla="*/ 1828800 w 1828800"/>
                <a:gd name="connsiteY2" fmla="*/ 457200 h 914400"/>
                <a:gd name="connsiteX3" fmla="*/ 1787082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87082 w 1828800"/>
                <a:gd name="connsiteY1" fmla="*/ 0 h 914400"/>
                <a:gd name="connsiteX2" fmla="*/ 1828800 w 1828800"/>
                <a:gd name="connsiteY2" fmla="*/ 457200 h 914400"/>
                <a:gd name="connsiteX3" fmla="*/ 1787082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2 h 914400"/>
                <a:gd name="connsiteX0" fmla="*/ 0 w 1828800"/>
                <a:gd name="connsiteY0" fmla="*/ 0 h 914400"/>
                <a:gd name="connsiteX1" fmla="*/ 1800819 w 1828800"/>
                <a:gd name="connsiteY1" fmla="*/ 0 h 914400"/>
                <a:gd name="connsiteX2" fmla="*/ 1828800 w 1828800"/>
                <a:gd name="connsiteY2" fmla="*/ 457200 h 914400"/>
                <a:gd name="connsiteX3" fmla="*/ 1787082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2 h 914400"/>
                <a:gd name="connsiteX0" fmla="*/ 0 w 1828800"/>
                <a:gd name="connsiteY0" fmla="*/ 0 h 914400"/>
                <a:gd name="connsiteX1" fmla="*/ 1800819 w 1828800"/>
                <a:gd name="connsiteY1" fmla="*/ 0 h 914400"/>
                <a:gd name="connsiteX2" fmla="*/ 1828800 w 1828800"/>
                <a:gd name="connsiteY2" fmla="*/ 457200 h 914400"/>
                <a:gd name="connsiteX3" fmla="*/ 1800819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2 h 914400"/>
                <a:gd name="connsiteX0" fmla="*/ 0 w 1828800"/>
                <a:gd name="connsiteY0" fmla="*/ 0 h 914400"/>
                <a:gd name="connsiteX1" fmla="*/ 1800819 w 1828800"/>
                <a:gd name="connsiteY1" fmla="*/ 0 h 914400"/>
                <a:gd name="connsiteX2" fmla="*/ 1828800 w 1828800"/>
                <a:gd name="connsiteY2" fmla="*/ 457200 h 914400"/>
                <a:gd name="connsiteX3" fmla="*/ 1800819 w 1828800"/>
                <a:gd name="connsiteY3" fmla="*/ 914400 h 914400"/>
                <a:gd name="connsiteX4" fmla="*/ 0 w 1828800"/>
                <a:gd name="connsiteY4" fmla="*/ 914400 h 914400"/>
                <a:gd name="connsiteX5" fmla="*/ 27981 w 1828800"/>
                <a:gd name="connsiteY5" fmla="*/ 457202 h 914400"/>
                <a:gd name="connsiteX0" fmla="*/ 0 w 1828800"/>
                <a:gd name="connsiteY0" fmla="*/ 0 h 914400"/>
                <a:gd name="connsiteX1" fmla="*/ 1800819 w 1828800"/>
                <a:gd name="connsiteY1" fmla="*/ 0 h 914400"/>
                <a:gd name="connsiteX2" fmla="*/ 1828800 w 1828800"/>
                <a:gd name="connsiteY2" fmla="*/ 457200 h 914400"/>
                <a:gd name="connsiteX3" fmla="*/ 1800819 w 1828800"/>
                <a:gd name="connsiteY3" fmla="*/ 914400 h 914400"/>
                <a:gd name="connsiteX4" fmla="*/ 0 w 1828800"/>
                <a:gd name="connsiteY4" fmla="*/ 914400 h 914400"/>
                <a:gd name="connsiteX5" fmla="*/ 27981 w 1828800"/>
                <a:gd name="connsiteY5" fmla="*/ 457202 h 914400"/>
                <a:gd name="connsiteX0" fmla="*/ 0 w 1828800"/>
                <a:gd name="connsiteY0" fmla="*/ 0 h 914400"/>
                <a:gd name="connsiteX1" fmla="*/ 1800819 w 1828800"/>
                <a:gd name="connsiteY1" fmla="*/ 0 h 914400"/>
                <a:gd name="connsiteX2" fmla="*/ 1828800 w 1828800"/>
                <a:gd name="connsiteY2" fmla="*/ 457200 h 914400"/>
                <a:gd name="connsiteX3" fmla="*/ 1800819 w 1828800"/>
                <a:gd name="connsiteY3" fmla="*/ 914400 h 914400"/>
                <a:gd name="connsiteX4" fmla="*/ 0 w 1828800"/>
                <a:gd name="connsiteY4" fmla="*/ 914400 h 914400"/>
                <a:gd name="connsiteX5" fmla="*/ 27981 w 1828800"/>
                <a:gd name="connsiteY5" fmla="*/ 457202 h 914400"/>
                <a:gd name="connsiteX0" fmla="*/ 0 w 1828800"/>
                <a:gd name="connsiteY0" fmla="*/ 0 h 914400"/>
                <a:gd name="connsiteX1" fmla="*/ 1800819 w 1828800"/>
                <a:gd name="connsiteY1" fmla="*/ 0 h 914400"/>
                <a:gd name="connsiteX2" fmla="*/ 1828800 w 1828800"/>
                <a:gd name="connsiteY2" fmla="*/ 457200 h 914400"/>
                <a:gd name="connsiteX3" fmla="*/ 1800819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2 h 914400"/>
                <a:gd name="connsiteX0" fmla="*/ 0 w 1828800"/>
                <a:gd name="connsiteY0" fmla="*/ 0 h 914400"/>
                <a:gd name="connsiteX1" fmla="*/ 1800819 w 1828800"/>
                <a:gd name="connsiteY1" fmla="*/ 0 h 914400"/>
                <a:gd name="connsiteX2" fmla="*/ 1828800 w 1828800"/>
                <a:gd name="connsiteY2" fmla="*/ 457200 h 914400"/>
                <a:gd name="connsiteX3" fmla="*/ 1800819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2 h 914400"/>
                <a:gd name="connsiteX0" fmla="*/ 0 w 1828800"/>
                <a:gd name="connsiteY0" fmla="*/ 0 h 914400"/>
                <a:gd name="connsiteX1" fmla="*/ 1800819 w 1828800"/>
                <a:gd name="connsiteY1" fmla="*/ 0 h 914400"/>
                <a:gd name="connsiteX2" fmla="*/ 1828800 w 1828800"/>
                <a:gd name="connsiteY2" fmla="*/ 457200 h 914400"/>
                <a:gd name="connsiteX3" fmla="*/ 1800819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2 h 914400"/>
                <a:gd name="connsiteX0" fmla="*/ 0 w 1828800"/>
                <a:gd name="connsiteY0" fmla="*/ 0 h 914400"/>
                <a:gd name="connsiteX1" fmla="*/ 1800819 w 1828800"/>
                <a:gd name="connsiteY1" fmla="*/ 0 h 914400"/>
                <a:gd name="connsiteX2" fmla="*/ 1828800 w 1828800"/>
                <a:gd name="connsiteY2" fmla="*/ 457200 h 914400"/>
                <a:gd name="connsiteX3" fmla="*/ 1800819 w 1828800"/>
                <a:gd name="connsiteY3" fmla="*/ 914400 h 914400"/>
                <a:gd name="connsiteX4" fmla="*/ 0 w 1828800"/>
                <a:gd name="connsiteY4" fmla="*/ 914400 h 914400"/>
                <a:gd name="connsiteX5" fmla="*/ 23841 w 1828800"/>
                <a:gd name="connsiteY5" fmla="*/ 457202 h 914400"/>
                <a:gd name="connsiteX0" fmla="*/ 0 w 1828800"/>
                <a:gd name="connsiteY0" fmla="*/ 0 h 914400"/>
                <a:gd name="connsiteX1" fmla="*/ 1804959 w 1828800"/>
                <a:gd name="connsiteY1" fmla="*/ 0 h 914400"/>
                <a:gd name="connsiteX2" fmla="*/ 1828800 w 1828800"/>
                <a:gd name="connsiteY2" fmla="*/ 457200 h 914400"/>
                <a:gd name="connsiteX3" fmla="*/ 1800819 w 1828800"/>
                <a:gd name="connsiteY3" fmla="*/ 914400 h 914400"/>
                <a:gd name="connsiteX4" fmla="*/ 0 w 1828800"/>
                <a:gd name="connsiteY4" fmla="*/ 914400 h 914400"/>
                <a:gd name="connsiteX5" fmla="*/ 23841 w 1828800"/>
                <a:gd name="connsiteY5" fmla="*/ 457202 h 914400"/>
                <a:gd name="connsiteX0" fmla="*/ 0 w 1828800"/>
                <a:gd name="connsiteY0" fmla="*/ 0 h 914400"/>
                <a:gd name="connsiteX1" fmla="*/ 1804959 w 1828800"/>
                <a:gd name="connsiteY1" fmla="*/ 0 h 914400"/>
                <a:gd name="connsiteX2" fmla="*/ 1828800 w 1828800"/>
                <a:gd name="connsiteY2" fmla="*/ 457200 h 914400"/>
                <a:gd name="connsiteX3" fmla="*/ 1804959 w 1828800"/>
                <a:gd name="connsiteY3" fmla="*/ 914400 h 914400"/>
                <a:gd name="connsiteX4" fmla="*/ 0 w 1828800"/>
                <a:gd name="connsiteY4" fmla="*/ 914400 h 914400"/>
                <a:gd name="connsiteX5" fmla="*/ 23841 w 1828800"/>
                <a:gd name="connsiteY5" fmla="*/ 457202 h 914400"/>
                <a:gd name="connsiteX0" fmla="*/ 0 w 1828800"/>
                <a:gd name="connsiteY0" fmla="*/ 0 h 914400"/>
                <a:gd name="connsiteX1" fmla="*/ 1804959 w 1828800"/>
                <a:gd name="connsiteY1" fmla="*/ 0 h 914400"/>
                <a:gd name="connsiteX2" fmla="*/ 1828800 w 1828800"/>
                <a:gd name="connsiteY2" fmla="*/ 457200 h 914400"/>
                <a:gd name="connsiteX3" fmla="*/ 1804959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2 h 914400"/>
                <a:gd name="connsiteX0" fmla="*/ 0 w 1828800"/>
                <a:gd name="connsiteY0" fmla="*/ 0 h 914400"/>
                <a:gd name="connsiteX1" fmla="*/ 1804959 w 1828800"/>
                <a:gd name="connsiteY1" fmla="*/ 0 h 914400"/>
                <a:gd name="connsiteX2" fmla="*/ 1828800 w 1828800"/>
                <a:gd name="connsiteY2" fmla="*/ 457200 h 914400"/>
                <a:gd name="connsiteX3" fmla="*/ 1804959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2 h 914400"/>
                <a:gd name="connsiteX0" fmla="*/ 0 w 1828800"/>
                <a:gd name="connsiteY0" fmla="*/ 0 h 914400"/>
                <a:gd name="connsiteX1" fmla="*/ 1804959 w 1828800"/>
                <a:gd name="connsiteY1" fmla="*/ 0 h 914400"/>
                <a:gd name="connsiteX2" fmla="*/ 1828800 w 1828800"/>
                <a:gd name="connsiteY2" fmla="*/ 457200 h 914400"/>
                <a:gd name="connsiteX3" fmla="*/ 1804959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2 h 914400"/>
                <a:gd name="connsiteX0" fmla="*/ 0 w 1828800"/>
                <a:gd name="connsiteY0" fmla="*/ 0 h 914400"/>
                <a:gd name="connsiteX1" fmla="*/ 1804959 w 1828800"/>
                <a:gd name="connsiteY1" fmla="*/ 0 h 914400"/>
                <a:gd name="connsiteX2" fmla="*/ 1828800 w 1828800"/>
                <a:gd name="connsiteY2" fmla="*/ 457200 h 914400"/>
                <a:gd name="connsiteX3" fmla="*/ 1804959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3 h 914400"/>
                <a:gd name="connsiteX0" fmla="*/ 0 w 1828800"/>
                <a:gd name="connsiteY0" fmla="*/ 0 h 914400"/>
                <a:gd name="connsiteX1" fmla="*/ 1755766 w 1828800"/>
                <a:gd name="connsiteY1" fmla="*/ 0 h 914400"/>
                <a:gd name="connsiteX2" fmla="*/ 1828800 w 1828800"/>
                <a:gd name="connsiteY2" fmla="*/ 457200 h 914400"/>
                <a:gd name="connsiteX3" fmla="*/ 1804959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3 h 914400"/>
                <a:gd name="connsiteX0" fmla="*/ 0 w 1828800"/>
                <a:gd name="connsiteY0" fmla="*/ 0 h 914400"/>
                <a:gd name="connsiteX1" fmla="*/ 1755766 w 1828800"/>
                <a:gd name="connsiteY1" fmla="*/ 0 h 914400"/>
                <a:gd name="connsiteX2" fmla="*/ 1828800 w 1828800"/>
                <a:gd name="connsiteY2" fmla="*/ 457200 h 914400"/>
                <a:gd name="connsiteX3" fmla="*/ 1755766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3 h 914400"/>
                <a:gd name="connsiteX0" fmla="*/ 0 w 1828800"/>
                <a:gd name="connsiteY0" fmla="*/ 0 h 914400"/>
                <a:gd name="connsiteX1" fmla="*/ 1755766 w 1828800"/>
                <a:gd name="connsiteY1" fmla="*/ 0 h 914400"/>
                <a:gd name="connsiteX2" fmla="*/ 1828800 w 1828800"/>
                <a:gd name="connsiteY2" fmla="*/ 457200 h 914400"/>
                <a:gd name="connsiteX3" fmla="*/ 1755766 w 1828800"/>
                <a:gd name="connsiteY3" fmla="*/ 914400 h 914400"/>
                <a:gd name="connsiteX4" fmla="*/ 0 w 1828800"/>
                <a:gd name="connsiteY4" fmla="*/ 914400 h 914400"/>
                <a:gd name="connsiteX5" fmla="*/ 73232 w 1828800"/>
                <a:gd name="connsiteY5" fmla="*/ 457203 h 914400"/>
                <a:gd name="connsiteX0" fmla="*/ 0 w 1828800"/>
                <a:gd name="connsiteY0" fmla="*/ 0 h 914400"/>
                <a:gd name="connsiteX1" fmla="*/ 1755568 w 1828800"/>
                <a:gd name="connsiteY1" fmla="*/ 0 h 914400"/>
                <a:gd name="connsiteX2" fmla="*/ 1828800 w 1828800"/>
                <a:gd name="connsiteY2" fmla="*/ 457200 h 914400"/>
                <a:gd name="connsiteX3" fmla="*/ 1755766 w 1828800"/>
                <a:gd name="connsiteY3" fmla="*/ 914400 h 914400"/>
                <a:gd name="connsiteX4" fmla="*/ 0 w 1828800"/>
                <a:gd name="connsiteY4" fmla="*/ 914400 h 914400"/>
                <a:gd name="connsiteX5" fmla="*/ 73232 w 1828800"/>
                <a:gd name="connsiteY5" fmla="*/ 457203 h 914400"/>
                <a:gd name="connsiteX0" fmla="*/ 0 w 1828800"/>
                <a:gd name="connsiteY0" fmla="*/ 0 h 914400"/>
                <a:gd name="connsiteX1" fmla="*/ 1755568 w 1828800"/>
                <a:gd name="connsiteY1" fmla="*/ 0 h 914400"/>
                <a:gd name="connsiteX2" fmla="*/ 1828800 w 1828800"/>
                <a:gd name="connsiteY2" fmla="*/ 457200 h 914400"/>
                <a:gd name="connsiteX3" fmla="*/ 1755568 w 1828800"/>
                <a:gd name="connsiteY3" fmla="*/ 914400 h 914400"/>
                <a:gd name="connsiteX4" fmla="*/ 0 w 1828800"/>
                <a:gd name="connsiteY4" fmla="*/ 914400 h 914400"/>
                <a:gd name="connsiteX5" fmla="*/ 73232 w 1828800"/>
                <a:gd name="connsiteY5" fmla="*/ 457203 h 914400"/>
                <a:gd name="connsiteX0" fmla="*/ 0 w 1828800"/>
                <a:gd name="connsiteY0" fmla="*/ 0 h 914400"/>
                <a:gd name="connsiteX1" fmla="*/ 1755568 w 1828800"/>
                <a:gd name="connsiteY1" fmla="*/ 0 h 914400"/>
                <a:gd name="connsiteX2" fmla="*/ 1828800 w 1828800"/>
                <a:gd name="connsiteY2" fmla="*/ 457200 h 914400"/>
                <a:gd name="connsiteX3" fmla="*/ 175556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3 h 914400"/>
                <a:gd name="connsiteX0" fmla="*/ 0 w 1828800"/>
                <a:gd name="connsiteY0" fmla="*/ 0 h 914400"/>
                <a:gd name="connsiteX1" fmla="*/ 1755568 w 1828800"/>
                <a:gd name="connsiteY1" fmla="*/ 0 h 914400"/>
                <a:gd name="connsiteX2" fmla="*/ 1828800 w 1828800"/>
                <a:gd name="connsiteY2" fmla="*/ 457200 h 914400"/>
                <a:gd name="connsiteX3" fmla="*/ 175556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3 h 914400"/>
                <a:gd name="connsiteX0" fmla="*/ 0 w 1828800"/>
                <a:gd name="connsiteY0" fmla="*/ 0 h 914400"/>
                <a:gd name="connsiteX1" fmla="*/ 1755568 w 1828800"/>
                <a:gd name="connsiteY1" fmla="*/ 0 h 914400"/>
                <a:gd name="connsiteX2" fmla="*/ 1828800 w 1828800"/>
                <a:gd name="connsiteY2" fmla="*/ 457200 h 914400"/>
                <a:gd name="connsiteX3" fmla="*/ 175556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3 h 914400"/>
                <a:gd name="connsiteX0" fmla="*/ 0 w 1828800"/>
                <a:gd name="connsiteY0" fmla="*/ 0 h 914400"/>
                <a:gd name="connsiteX1" fmla="*/ 1755568 w 1828800"/>
                <a:gd name="connsiteY1" fmla="*/ 0 h 914400"/>
                <a:gd name="connsiteX2" fmla="*/ 1828800 w 1828800"/>
                <a:gd name="connsiteY2" fmla="*/ 457200 h 914400"/>
                <a:gd name="connsiteX3" fmla="*/ 175556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689183 w 1828800"/>
                <a:gd name="connsiteY1" fmla="*/ 0 h 914400"/>
                <a:gd name="connsiteX2" fmla="*/ 1828800 w 1828800"/>
                <a:gd name="connsiteY2" fmla="*/ 457200 h 914400"/>
                <a:gd name="connsiteX3" fmla="*/ 175556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689183 w 1828800"/>
                <a:gd name="connsiteY1" fmla="*/ 0 h 914400"/>
                <a:gd name="connsiteX2" fmla="*/ 1828800 w 1828800"/>
                <a:gd name="connsiteY2" fmla="*/ 457200 h 914400"/>
                <a:gd name="connsiteX3" fmla="*/ 1689183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689183 w 1828800"/>
                <a:gd name="connsiteY1" fmla="*/ 0 h 914400"/>
                <a:gd name="connsiteX2" fmla="*/ 1828800 w 1828800"/>
                <a:gd name="connsiteY2" fmla="*/ 457200 h 914400"/>
                <a:gd name="connsiteX3" fmla="*/ 1689183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722920 w 1828800"/>
                <a:gd name="connsiteY1" fmla="*/ 0 h 914400"/>
                <a:gd name="connsiteX2" fmla="*/ 1828800 w 1828800"/>
                <a:gd name="connsiteY2" fmla="*/ 457200 h 914400"/>
                <a:gd name="connsiteX3" fmla="*/ 1689183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722920 w 1828800"/>
                <a:gd name="connsiteY1" fmla="*/ 0 h 914400"/>
                <a:gd name="connsiteX2" fmla="*/ 1828800 w 1828800"/>
                <a:gd name="connsiteY2" fmla="*/ 457200 h 914400"/>
                <a:gd name="connsiteX3" fmla="*/ 1722920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722920 w 1828800"/>
                <a:gd name="connsiteY1" fmla="*/ 0 h 914400"/>
                <a:gd name="connsiteX2" fmla="*/ 1828800 w 1828800"/>
                <a:gd name="connsiteY2" fmla="*/ 457200 h 914400"/>
                <a:gd name="connsiteX3" fmla="*/ 1722920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753083 w 1828800"/>
                <a:gd name="connsiteY1" fmla="*/ 0 h 914400"/>
                <a:gd name="connsiteX2" fmla="*/ 1828800 w 1828800"/>
                <a:gd name="connsiteY2" fmla="*/ 457200 h 914400"/>
                <a:gd name="connsiteX3" fmla="*/ 1722920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753083 w 1828800"/>
                <a:gd name="connsiteY1" fmla="*/ 0 h 914400"/>
                <a:gd name="connsiteX2" fmla="*/ 1828800 w 1828800"/>
                <a:gd name="connsiteY2" fmla="*/ 457200 h 914400"/>
                <a:gd name="connsiteX3" fmla="*/ 1753083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753083 w 1828800"/>
                <a:gd name="connsiteY1" fmla="*/ 0 h 914400"/>
                <a:gd name="connsiteX2" fmla="*/ 1828800 w 1828800"/>
                <a:gd name="connsiteY2" fmla="*/ 457200 h 914400"/>
                <a:gd name="connsiteX3" fmla="*/ 1753083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765240 w 1828800"/>
                <a:gd name="connsiteY1" fmla="*/ 0 h 914400"/>
                <a:gd name="connsiteX2" fmla="*/ 1828800 w 1828800"/>
                <a:gd name="connsiteY2" fmla="*/ 457200 h 914400"/>
                <a:gd name="connsiteX3" fmla="*/ 1753083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765240 w 1828800"/>
                <a:gd name="connsiteY1" fmla="*/ 0 h 914400"/>
                <a:gd name="connsiteX2" fmla="*/ 1828800 w 1828800"/>
                <a:gd name="connsiteY2" fmla="*/ 457200 h 914400"/>
                <a:gd name="connsiteX3" fmla="*/ 1765240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765240 w 1828800"/>
                <a:gd name="connsiteY1" fmla="*/ 0 h 914400"/>
                <a:gd name="connsiteX2" fmla="*/ 1828800 w 1828800"/>
                <a:gd name="connsiteY2" fmla="*/ 457200 h 914400"/>
                <a:gd name="connsiteX3" fmla="*/ 1765240 w 1828800"/>
                <a:gd name="connsiteY3" fmla="*/ 914400 h 914400"/>
                <a:gd name="connsiteX4" fmla="*/ 0 w 1828800"/>
                <a:gd name="connsiteY4" fmla="*/ 914400 h 914400"/>
                <a:gd name="connsiteX5" fmla="*/ 63560 w 1828800"/>
                <a:gd name="connsiteY5" fmla="*/ 457204 h 914400"/>
                <a:gd name="connsiteX0" fmla="*/ 0 w 1828800"/>
                <a:gd name="connsiteY0" fmla="*/ 0 h 914400"/>
                <a:gd name="connsiteX1" fmla="*/ 1765240 w 1828800"/>
                <a:gd name="connsiteY1" fmla="*/ 0 h 914400"/>
                <a:gd name="connsiteX2" fmla="*/ 1828800 w 1828800"/>
                <a:gd name="connsiteY2" fmla="*/ 457200 h 914400"/>
                <a:gd name="connsiteX3" fmla="*/ 1765240 w 1828800"/>
                <a:gd name="connsiteY3" fmla="*/ 914400 h 914400"/>
                <a:gd name="connsiteX4" fmla="*/ 0 w 1828800"/>
                <a:gd name="connsiteY4" fmla="*/ 914400 h 914400"/>
                <a:gd name="connsiteX5" fmla="*/ 63560 w 1828800"/>
                <a:gd name="connsiteY5" fmla="*/ 457204 h 914400"/>
                <a:gd name="connsiteX0" fmla="*/ 0 w 1828800"/>
                <a:gd name="connsiteY0" fmla="*/ 0 h 914400"/>
                <a:gd name="connsiteX1" fmla="*/ 1765240 w 1828800"/>
                <a:gd name="connsiteY1" fmla="*/ 0 h 914400"/>
                <a:gd name="connsiteX2" fmla="*/ 1828800 w 1828800"/>
                <a:gd name="connsiteY2" fmla="*/ 457200 h 914400"/>
                <a:gd name="connsiteX3" fmla="*/ 1765240 w 1828800"/>
                <a:gd name="connsiteY3" fmla="*/ 914400 h 914400"/>
                <a:gd name="connsiteX4" fmla="*/ 0 w 1828800"/>
                <a:gd name="connsiteY4" fmla="*/ 914400 h 914400"/>
                <a:gd name="connsiteX5" fmla="*/ 63560 w 1828800"/>
                <a:gd name="connsiteY5" fmla="*/ 457204 h 914400"/>
                <a:gd name="connsiteX0" fmla="*/ 0 w 1828800"/>
                <a:gd name="connsiteY0" fmla="*/ 0 h 914400"/>
                <a:gd name="connsiteX1" fmla="*/ 1765240 w 1828800"/>
                <a:gd name="connsiteY1" fmla="*/ 0 h 914400"/>
                <a:gd name="connsiteX2" fmla="*/ 1828800 w 1828800"/>
                <a:gd name="connsiteY2" fmla="*/ 457200 h 914400"/>
                <a:gd name="connsiteX3" fmla="*/ 1765240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765240 w 1828800"/>
                <a:gd name="connsiteY1" fmla="*/ 0 h 914400"/>
                <a:gd name="connsiteX2" fmla="*/ 1828800 w 1828800"/>
                <a:gd name="connsiteY2" fmla="*/ 457200 h 914400"/>
                <a:gd name="connsiteX3" fmla="*/ 1765240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765240 w 1828800"/>
                <a:gd name="connsiteY1" fmla="*/ 0 h 914400"/>
                <a:gd name="connsiteX2" fmla="*/ 1828800 w 1828800"/>
                <a:gd name="connsiteY2" fmla="*/ 457200 h 914400"/>
                <a:gd name="connsiteX3" fmla="*/ 1765240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765240 w 1828800"/>
                <a:gd name="connsiteY1" fmla="*/ 0 h 914400"/>
                <a:gd name="connsiteX2" fmla="*/ 1828800 w 1828800"/>
                <a:gd name="connsiteY2" fmla="*/ 457200 h 914400"/>
                <a:gd name="connsiteX3" fmla="*/ 1765240 w 1828800"/>
                <a:gd name="connsiteY3" fmla="*/ 914400 h 914400"/>
                <a:gd name="connsiteX4" fmla="*/ 0 w 1828800"/>
                <a:gd name="connsiteY4" fmla="*/ 914400 h 914400"/>
                <a:gd name="connsiteX5" fmla="*/ 64196 w 1828800"/>
                <a:gd name="connsiteY5" fmla="*/ 457204 h 914400"/>
                <a:gd name="connsiteX0" fmla="*/ 0 w 1828800"/>
                <a:gd name="connsiteY0" fmla="*/ 0 h 914400"/>
                <a:gd name="connsiteX1" fmla="*/ 1764604 w 1828800"/>
                <a:gd name="connsiteY1" fmla="*/ 0 h 914400"/>
                <a:gd name="connsiteX2" fmla="*/ 1828800 w 1828800"/>
                <a:gd name="connsiteY2" fmla="*/ 457200 h 914400"/>
                <a:gd name="connsiteX3" fmla="*/ 1765240 w 1828800"/>
                <a:gd name="connsiteY3" fmla="*/ 914400 h 914400"/>
                <a:gd name="connsiteX4" fmla="*/ 0 w 1828800"/>
                <a:gd name="connsiteY4" fmla="*/ 914400 h 914400"/>
                <a:gd name="connsiteX5" fmla="*/ 64196 w 1828800"/>
                <a:gd name="connsiteY5" fmla="*/ 457204 h 914400"/>
                <a:gd name="connsiteX0" fmla="*/ 0 w 1828800"/>
                <a:gd name="connsiteY0" fmla="*/ 0 h 914400"/>
                <a:gd name="connsiteX1" fmla="*/ 1764604 w 1828800"/>
                <a:gd name="connsiteY1" fmla="*/ 0 h 914400"/>
                <a:gd name="connsiteX2" fmla="*/ 1828800 w 1828800"/>
                <a:gd name="connsiteY2" fmla="*/ 457200 h 914400"/>
                <a:gd name="connsiteX3" fmla="*/ 1764604 w 1828800"/>
                <a:gd name="connsiteY3" fmla="*/ 914400 h 914400"/>
                <a:gd name="connsiteX4" fmla="*/ 0 w 1828800"/>
                <a:gd name="connsiteY4" fmla="*/ 914400 h 914400"/>
                <a:gd name="connsiteX5" fmla="*/ 64196 w 1828800"/>
                <a:gd name="connsiteY5" fmla="*/ 457204 h 914400"/>
                <a:gd name="connsiteX0" fmla="*/ 0 w 1828800"/>
                <a:gd name="connsiteY0" fmla="*/ 0 h 914400"/>
                <a:gd name="connsiteX1" fmla="*/ 1764604 w 1828800"/>
                <a:gd name="connsiteY1" fmla="*/ 0 h 914400"/>
                <a:gd name="connsiteX2" fmla="*/ 1828800 w 1828800"/>
                <a:gd name="connsiteY2" fmla="*/ 457200 h 914400"/>
                <a:gd name="connsiteX3" fmla="*/ 1764604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764604 w 1828800"/>
                <a:gd name="connsiteY1" fmla="*/ 0 h 914400"/>
                <a:gd name="connsiteX2" fmla="*/ 1828800 w 1828800"/>
                <a:gd name="connsiteY2" fmla="*/ 457200 h 914400"/>
                <a:gd name="connsiteX3" fmla="*/ 1764604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764604 w 1828800"/>
                <a:gd name="connsiteY1" fmla="*/ 0 h 914400"/>
                <a:gd name="connsiteX2" fmla="*/ 1828800 w 1828800"/>
                <a:gd name="connsiteY2" fmla="*/ 457200 h 914400"/>
                <a:gd name="connsiteX3" fmla="*/ 1764604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764604 w 1828800"/>
                <a:gd name="connsiteY1" fmla="*/ 0 h 914400"/>
                <a:gd name="connsiteX2" fmla="*/ 1828800 w 1828800"/>
                <a:gd name="connsiteY2" fmla="*/ 457200 h 914400"/>
                <a:gd name="connsiteX3" fmla="*/ 1764604 w 1828800"/>
                <a:gd name="connsiteY3" fmla="*/ 914400 h 914400"/>
                <a:gd name="connsiteX4" fmla="*/ 0 w 1828800"/>
                <a:gd name="connsiteY4" fmla="*/ 914400 h 914400"/>
                <a:gd name="connsiteX5" fmla="*/ 64196 w 1828800"/>
                <a:gd name="connsiteY5" fmla="*/ 457204 h 914400"/>
                <a:gd name="connsiteX0" fmla="*/ 0 w 1828800"/>
                <a:gd name="connsiteY0" fmla="*/ 0 h 914400"/>
                <a:gd name="connsiteX1" fmla="*/ 1764604 w 1828800"/>
                <a:gd name="connsiteY1" fmla="*/ 0 h 914400"/>
                <a:gd name="connsiteX2" fmla="*/ 1828800 w 1828800"/>
                <a:gd name="connsiteY2" fmla="*/ 457200 h 914400"/>
                <a:gd name="connsiteX3" fmla="*/ 1764604 w 1828800"/>
                <a:gd name="connsiteY3" fmla="*/ 914400 h 914400"/>
                <a:gd name="connsiteX4" fmla="*/ 0 w 1828800"/>
                <a:gd name="connsiteY4" fmla="*/ 914400 h 914400"/>
                <a:gd name="connsiteX5" fmla="*/ 64196 w 1828800"/>
                <a:gd name="connsiteY5" fmla="*/ 457204 h 914400"/>
                <a:gd name="connsiteX0" fmla="*/ 0 w 1828800"/>
                <a:gd name="connsiteY0" fmla="*/ 0 h 914400"/>
                <a:gd name="connsiteX1" fmla="*/ 1764604 w 1828800"/>
                <a:gd name="connsiteY1" fmla="*/ 0 h 914400"/>
                <a:gd name="connsiteX2" fmla="*/ 1828800 w 1828800"/>
                <a:gd name="connsiteY2" fmla="*/ 457200 h 914400"/>
                <a:gd name="connsiteX3" fmla="*/ 1764604 w 1828800"/>
                <a:gd name="connsiteY3" fmla="*/ 914400 h 914400"/>
                <a:gd name="connsiteX4" fmla="*/ 0 w 1828800"/>
                <a:gd name="connsiteY4" fmla="*/ 914400 h 914400"/>
                <a:gd name="connsiteX5" fmla="*/ 64196 w 1828800"/>
                <a:gd name="connsiteY5" fmla="*/ 457204 h 914400"/>
                <a:gd name="connsiteX0" fmla="*/ 0 w 1828800"/>
                <a:gd name="connsiteY0" fmla="*/ 0 h 914400"/>
                <a:gd name="connsiteX1" fmla="*/ 1764604 w 1828800"/>
                <a:gd name="connsiteY1" fmla="*/ 0 h 914400"/>
                <a:gd name="connsiteX2" fmla="*/ 1828800 w 1828800"/>
                <a:gd name="connsiteY2" fmla="*/ 457200 h 914400"/>
                <a:gd name="connsiteX3" fmla="*/ 1764604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764604 w 1828800"/>
                <a:gd name="connsiteY1" fmla="*/ 0 h 914400"/>
                <a:gd name="connsiteX2" fmla="*/ 1828800 w 1828800"/>
                <a:gd name="connsiteY2" fmla="*/ 457200 h 914400"/>
                <a:gd name="connsiteX3" fmla="*/ 1764604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764604 w 1828800"/>
                <a:gd name="connsiteY1" fmla="*/ 0 h 914400"/>
                <a:gd name="connsiteX2" fmla="*/ 1828800 w 1828800"/>
                <a:gd name="connsiteY2" fmla="*/ 457200 h 914400"/>
                <a:gd name="connsiteX3" fmla="*/ 1764604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764604 w 1828800"/>
                <a:gd name="connsiteY1" fmla="*/ 0 h 914400"/>
                <a:gd name="connsiteX2" fmla="*/ 1828800 w 1828800"/>
                <a:gd name="connsiteY2" fmla="*/ 457200 h 914400"/>
                <a:gd name="connsiteX3" fmla="*/ 1764604 w 1828800"/>
                <a:gd name="connsiteY3" fmla="*/ 914400 h 914400"/>
                <a:gd name="connsiteX4" fmla="*/ 0 w 1828800"/>
                <a:gd name="connsiteY4" fmla="*/ 914400 h 914400"/>
                <a:gd name="connsiteX5" fmla="*/ 64196 w 1828800"/>
                <a:gd name="connsiteY5" fmla="*/ 457204 h 914400"/>
                <a:gd name="connsiteX0" fmla="*/ 0 w 1828800"/>
                <a:gd name="connsiteY0" fmla="*/ 0 h 914400"/>
                <a:gd name="connsiteX1" fmla="*/ 1764604 w 1828800"/>
                <a:gd name="connsiteY1" fmla="*/ 0 h 914400"/>
                <a:gd name="connsiteX2" fmla="*/ 1828800 w 1828800"/>
                <a:gd name="connsiteY2" fmla="*/ 457200 h 914400"/>
                <a:gd name="connsiteX3" fmla="*/ 1764604 w 1828800"/>
                <a:gd name="connsiteY3" fmla="*/ 914400 h 914400"/>
                <a:gd name="connsiteX4" fmla="*/ 0 w 1828800"/>
                <a:gd name="connsiteY4" fmla="*/ 914400 h 914400"/>
                <a:gd name="connsiteX5" fmla="*/ 64196 w 1828800"/>
                <a:gd name="connsiteY5" fmla="*/ 457204 h 914400"/>
                <a:gd name="connsiteX0" fmla="*/ 0 w 1828800"/>
                <a:gd name="connsiteY0" fmla="*/ 0 h 914400"/>
                <a:gd name="connsiteX1" fmla="*/ 1764604 w 1828800"/>
                <a:gd name="connsiteY1" fmla="*/ 0 h 914400"/>
                <a:gd name="connsiteX2" fmla="*/ 1828800 w 1828800"/>
                <a:gd name="connsiteY2" fmla="*/ 457200 h 914400"/>
                <a:gd name="connsiteX3" fmla="*/ 1764604 w 1828800"/>
                <a:gd name="connsiteY3" fmla="*/ 914400 h 914400"/>
                <a:gd name="connsiteX4" fmla="*/ 0 w 1828800"/>
                <a:gd name="connsiteY4" fmla="*/ 914400 h 914400"/>
                <a:gd name="connsiteX5" fmla="*/ 64196 w 1828800"/>
                <a:gd name="connsiteY5" fmla="*/ 457204 h 914400"/>
                <a:gd name="connsiteX0" fmla="*/ 0 w 1828800"/>
                <a:gd name="connsiteY0" fmla="*/ 0 h 914400"/>
                <a:gd name="connsiteX1" fmla="*/ 1764604 w 1828800"/>
                <a:gd name="connsiteY1" fmla="*/ 0 h 914400"/>
                <a:gd name="connsiteX2" fmla="*/ 1828800 w 1828800"/>
                <a:gd name="connsiteY2" fmla="*/ 457200 h 914400"/>
                <a:gd name="connsiteX3" fmla="*/ 1764604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764604 w 1828800"/>
                <a:gd name="connsiteY1" fmla="*/ 0 h 914400"/>
                <a:gd name="connsiteX2" fmla="*/ 1828800 w 1828800"/>
                <a:gd name="connsiteY2" fmla="*/ 457200 h 914400"/>
                <a:gd name="connsiteX3" fmla="*/ 1764604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764604 w 1828800"/>
                <a:gd name="connsiteY1" fmla="*/ 0 h 914400"/>
                <a:gd name="connsiteX2" fmla="*/ 1828800 w 1828800"/>
                <a:gd name="connsiteY2" fmla="*/ 457200 h 914400"/>
                <a:gd name="connsiteX3" fmla="*/ 1764604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28800" h="914400">
                  <a:moveTo>
                    <a:pt x="0" y="0"/>
                  </a:moveTo>
                  <a:lnTo>
                    <a:pt x="1764604" y="0"/>
                  </a:lnTo>
                  <a:lnTo>
                    <a:pt x="1828800" y="457200"/>
                  </a:lnTo>
                  <a:lnTo>
                    <a:pt x="1764604" y="914400"/>
                  </a:lnTo>
                  <a:lnTo>
                    <a:pt x="0" y="914400"/>
                  </a:lnTo>
                  <a:lnTo>
                    <a:pt x="0" y="457204"/>
                  </a:lnTo>
                  <a:close/>
                </a:path>
              </a:pathLst>
            </a:cu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13" name="TextBox 11">
              <a:extLst>
                <a:ext uri="{FF2B5EF4-FFF2-40B4-BE49-F238E27FC236}">
                  <a16:creationId xmlns:a16="http://schemas.microsoft.com/office/drawing/2014/main" id="{956C3773-14D5-469D-AA74-D619DF242E91}"/>
                </a:ext>
              </a:extLst>
            </p:cNvPr>
            <p:cNvSpPr txBox="1"/>
            <p:nvPr>
              <p:custDataLst>
                <p:tags r:id="rId24"/>
              </p:custDataLst>
            </p:nvPr>
          </p:nvSpPr>
          <p:spPr bwMode="gray">
            <a:xfrm>
              <a:off x="548347" y="1468158"/>
              <a:ext cx="2626545" cy="46817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noAutofit/>
            </a:bodyPr>
            <a:lstStyle>
              <a:lvl1pPr marL="0" lvl="0" indent="0" defTabSz="671496" eaLnBrk="1" hangingPunct="1">
                <a:buClr>
                  <a:schemeClr val="tx2"/>
                </a:buClr>
                <a:defRPr sz="1600" baseline="0">
                  <a:latin typeface="+mn-lt"/>
                </a:defRPr>
              </a:lvl1pPr>
              <a:lvl2pPr marL="180000" lvl="1" indent="-180000" defTabSz="671496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1600" baseline="0">
                  <a:latin typeface="+mn-lt"/>
                </a:defRPr>
              </a:lvl2pPr>
              <a:lvl3pPr marL="360000" lvl="2" indent="-180000" defTabSz="671496" eaLnBrk="1" hangingPunct="1">
                <a:buClr>
                  <a:schemeClr val="tx2"/>
                </a:buClr>
                <a:buSzPct val="100000"/>
                <a:buFont typeface="Arial" panose="020B0604020202020204" pitchFamily="34" charset="0"/>
                <a:buChar char="•"/>
                <a:defRPr sz="1600" baseline="0">
                  <a:latin typeface="+mn-lt"/>
                </a:defRPr>
              </a:lvl3pPr>
              <a:lvl4pPr marL="540000" lvl="3" indent="-180000" defTabSz="671496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1600" baseline="0">
                  <a:latin typeface="+mn-lt"/>
                </a:defRPr>
              </a:lvl4pPr>
              <a:lvl5pPr marL="720000" lvl="4" indent="-180000" defTabSz="671496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»"/>
                <a:defRPr sz="1600" baseline="0">
                  <a:latin typeface="+mn-lt"/>
                </a:defRPr>
              </a:lvl5pPr>
              <a:lvl6pPr marL="562342" indent="-97628" defTabSz="67149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200" baseline="0">
                  <a:latin typeface="+mn-lt"/>
                </a:defRPr>
              </a:lvl6pPr>
              <a:lvl7pPr marL="562342" indent="-97628" defTabSz="67149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200" baseline="0">
                  <a:latin typeface="+mn-lt"/>
                </a:defRPr>
              </a:lvl7pPr>
              <a:lvl8pPr marL="562342" indent="-97628" defTabSz="67149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200" baseline="0">
                  <a:latin typeface="+mn-lt"/>
                </a:defRPr>
              </a:lvl8pPr>
              <a:lvl9pPr marL="562342" indent="-97628" defTabSz="67149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200" baseline="0">
                  <a:latin typeface="+mn-lt"/>
                </a:defRPr>
              </a:lvl9pPr>
            </a:lstStyle>
            <a:p>
              <a:r>
                <a:rPr lang="de-DE" sz="1400" b="1" dirty="0">
                  <a:solidFill>
                    <a:schemeClr val="bg1"/>
                  </a:solidFill>
                </a:rPr>
                <a:t>Erstentwicklung</a:t>
              </a:r>
              <a:endParaRPr lang="de-DE" sz="1400" b="1" baseline="300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Group 54">
            <a:extLst>
              <a:ext uri="{FF2B5EF4-FFF2-40B4-BE49-F238E27FC236}">
                <a16:creationId xmlns:a16="http://schemas.microsoft.com/office/drawing/2014/main" id="{661B920B-6309-482E-A224-2966347C3B07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3541059" y="1525652"/>
            <a:ext cx="2644511" cy="543685"/>
            <a:chOff x="3541059" y="1430402"/>
            <a:chExt cx="2644511" cy="543685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15" name="Freeform: Shape 16">
              <a:extLst>
                <a:ext uri="{FF2B5EF4-FFF2-40B4-BE49-F238E27FC236}">
                  <a16:creationId xmlns:a16="http://schemas.microsoft.com/office/drawing/2014/main" id="{8D6D8259-FBE8-4560-BCAB-F269AFBDB7DB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 bwMode="gray">
            <a:xfrm>
              <a:off x="3541059" y="1430402"/>
              <a:ext cx="2644511" cy="543685"/>
            </a:xfrm>
            <a:custGeom>
              <a:avLst/>
              <a:gdLst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63425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63425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63425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63424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63424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63424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2746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2746 w 1828800"/>
                <a:gd name="connsiteY1" fmla="*/ 0 h 914400"/>
                <a:gd name="connsiteX2" fmla="*/ 1828800 w 1828800"/>
                <a:gd name="connsiteY2" fmla="*/ 457200 h 914400"/>
                <a:gd name="connsiteX3" fmla="*/ 1762746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2746 w 1828800"/>
                <a:gd name="connsiteY1" fmla="*/ 0 h 914400"/>
                <a:gd name="connsiteX2" fmla="*/ 1828800 w 1828800"/>
                <a:gd name="connsiteY2" fmla="*/ 457200 h 914400"/>
                <a:gd name="connsiteX3" fmla="*/ 1762746 w 1828800"/>
                <a:gd name="connsiteY3" fmla="*/ 914400 h 914400"/>
                <a:gd name="connsiteX4" fmla="*/ 0 w 1828800"/>
                <a:gd name="connsiteY4" fmla="*/ 914400 h 914400"/>
                <a:gd name="connsiteX5" fmla="*/ 66053 w 1828800"/>
                <a:gd name="connsiteY5" fmla="*/ 457200 h 914400"/>
                <a:gd name="connsiteX0" fmla="*/ 0 w 1828800"/>
                <a:gd name="connsiteY0" fmla="*/ 0 h 914400"/>
                <a:gd name="connsiteX1" fmla="*/ 1762746 w 1828800"/>
                <a:gd name="connsiteY1" fmla="*/ 0 h 914400"/>
                <a:gd name="connsiteX2" fmla="*/ 1828800 w 1828800"/>
                <a:gd name="connsiteY2" fmla="*/ 457200 h 914400"/>
                <a:gd name="connsiteX3" fmla="*/ 1762746 w 1828800"/>
                <a:gd name="connsiteY3" fmla="*/ 914400 h 914400"/>
                <a:gd name="connsiteX4" fmla="*/ 0 w 1828800"/>
                <a:gd name="connsiteY4" fmla="*/ 914400 h 914400"/>
                <a:gd name="connsiteX5" fmla="*/ 66053 w 1828800"/>
                <a:gd name="connsiteY5" fmla="*/ 457200 h 914400"/>
                <a:gd name="connsiteX0" fmla="*/ 0 w 1828800"/>
                <a:gd name="connsiteY0" fmla="*/ 0 h 914400"/>
                <a:gd name="connsiteX1" fmla="*/ 1762746 w 1828800"/>
                <a:gd name="connsiteY1" fmla="*/ 0 h 914400"/>
                <a:gd name="connsiteX2" fmla="*/ 1828800 w 1828800"/>
                <a:gd name="connsiteY2" fmla="*/ 457200 h 914400"/>
                <a:gd name="connsiteX3" fmla="*/ 1762746 w 1828800"/>
                <a:gd name="connsiteY3" fmla="*/ 914400 h 914400"/>
                <a:gd name="connsiteX4" fmla="*/ 0 w 1828800"/>
                <a:gd name="connsiteY4" fmla="*/ 914400 h 914400"/>
                <a:gd name="connsiteX5" fmla="*/ 66053 w 1828800"/>
                <a:gd name="connsiteY5" fmla="*/ 457200 h 914400"/>
                <a:gd name="connsiteX0" fmla="*/ 0 w 1828800"/>
                <a:gd name="connsiteY0" fmla="*/ 0 h 914400"/>
                <a:gd name="connsiteX1" fmla="*/ 1762746 w 1828800"/>
                <a:gd name="connsiteY1" fmla="*/ 0 h 914400"/>
                <a:gd name="connsiteX2" fmla="*/ 1828800 w 1828800"/>
                <a:gd name="connsiteY2" fmla="*/ 457200 h 914400"/>
                <a:gd name="connsiteX3" fmla="*/ 1762746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6771 w 1828800"/>
                <a:gd name="connsiteY1" fmla="*/ 0 h 914400"/>
                <a:gd name="connsiteX2" fmla="*/ 1828800 w 1828800"/>
                <a:gd name="connsiteY2" fmla="*/ 457200 h 914400"/>
                <a:gd name="connsiteX3" fmla="*/ 1762746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6771 w 1828800"/>
                <a:gd name="connsiteY1" fmla="*/ 0 h 914400"/>
                <a:gd name="connsiteX2" fmla="*/ 1828800 w 1828800"/>
                <a:gd name="connsiteY2" fmla="*/ 457200 h 914400"/>
                <a:gd name="connsiteX3" fmla="*/ 1766771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6771 w 1828800"/>
                <a:gd name="connsiteY1" fmla="*/ 0 h 914400"/>
                <a:gd name="connsiteX2" fmla="*/ 1828800 w 1828800"/>
                <a:gd name="connsiteY2" fmla="*/ 457200 h 914400"/>
                <a:gd name="connsiteX3" fmla="*/ 1766771 w 1828800"/>
                <a:gd name="connsiteY3" fmla="*/ 914400 h 914400"/>
                <a:gd name="connsiteX4" fmla="*/ 0 w 1828800"/>
                <a:gd name="connsiteY4" fmla="*/ 914400 h 914400"/>
                <a:gd name="connsiteX5" fmla="*/ 62029 w 1828800"/>
                <a:gd name="connsiteY5" fmla="*/ 457200 h 914400"/>
                <a:gd name="connsiteX0" fmla="*/ 0 w 1828800"/>
                <a:gd name="connsiteY0" fmla="*/ 0 h 914400"/>
                <a:gd name="connsiteX1" fmla="*/ 1766771 w 1828800"/>
                <a:gd name="connsiteY1" fmla="*/ 0 h 914400"/>
                <a:gd name="connsiteX2" fmla="*/ 1828800 w 1828800"/>
                <a:gd name="connsiteY2" fmla="*/ 457200 h 914400"/>
                <a:gd name="connsiteX3" fmla="*/ 1766771 w 1828800"/>
                <a:gd name="connsiteY3" fmla="*/ 914400 h 914400"/>
                <a:gd name="connsiteX4" fmla="*/ 0 w 1828800"/>
                <a:gd name="connsiteY4" fmla="*/ 914400 h 914400"/>
                <a:gd name="connsiteX5" fmla="*/ 62029 w 1828800"/>
                <a:gd name="connsiteY5" fmla="*/ 457200 h 914400"/>
                <a:gd name="connsiteX0" fmla="*/ 0 w 1828800"/>
                <a:gd name="connsiteY0" fmla="*/ 0 h 914400"/>
                <a:gd name="connsiteX1" fmla="*/ 1766771 w 1828800"/>
                <a:gd name="connsiteY1" fmla="*/ 0 h 914400"/>
                <a:gd name="connsiteX2" fmla="*/ 1828800 w 1828800"/>
                <a:gd name="connsiteY2" fmla="*/ 457200 h 914400"/>
                <a:gd name="connsiteX3" fmla="*/ 1766771 w 1828800"/>
                <a:gd name="connsiteY3" fmla="*/ 914400 h 914400"/>
                <a:gd name="connsiteX4" fmla="*/ 0 w 1828800"/>
                <a:gd name="connsiteY4" fmla="*/ 914400 h 914400"/>
                <a:gd name="connsiteX5" fmla="*/ 62029 w 1828800"/>
                <a:gd name="connsiteY5" fmla="*/ 457200 h 914400"/>
                <a:gd name="connsiteX0" fmla="*/ 0 w 1828800"/>
                <a:gd name="connsiteY0" fmla="*/ 0 h 914400"/>
                <a:gd name="connsiteX1" fmla="*/ 1766771 w 1828800"/>
                <a:gd name="connsiteY1" fmla="*/ 0 h 914400"/>
                <a:gd name="connsiteX2" fmla="*/ 1828800 w 1828800"/>
                <a:gd name="connsiteY2" fmla="*/ 457200 h 914400"/>
                <a:gd name="connsiteX3" fmla="*/ 1766771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6771 w 1828800"/>
                <a:gd name="connsiteY1" fmla="*/ 0 h 914400"/>
                <a:gd name="connsiteX2" fmla="*/ 1828800 w 1828800"/>
                <a:gd name="connsiteY2" fmla="*/ 457200 h 914400"/>
                <a:gd name="connsiteX3" fmla="*/ 1766771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6771 w 1828800"/>
                <a:gd name="connsiteY1" fmla="*/ 0 h 914400"/>
                <a:gd name="connsiteX2" fmla="*/ 1828800 w 1828800"/>
                <a:gd name="connsiteY2" fmla="*/ 457200 h 914400"/>
                <a:gd name="connsiteX3" fmla="*/ 1766771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6771 w 1828800"/>
                <a:gd name="connsiteY1" fmla="*/ 0 h 914400"/>
                <a:gd name="connsiteX2" fmla="*/ 1828800 w 1828800"/>
                <a:gd name="connsiteY2" fmla="*/ 457200 h 914400"/>
                <a:gd name="connsiteX3" fmla="*/ 1766771 w 1828800"/>
                <a:gd name="connsiteY3" fmla="*/ 914400 h 914400"/>
                <a:gd name="connsiteX4" fmla="*/ 0 w 1828800"/>
                <a:gd name="connsiteY4" fmla="*/ 914400 h 914400"/>
                <a:gd name="connsiteX5" fmla="*/ 62029 w 1828800"/>
                <a:gd name="connsiteY5" fmla="*/ 457200 h 914400"/>
                <a:gd name="connsiteX0" fmla="*/ 0 w 1828800"/>
                <a:gd name="connsiteY0" fmla="*/ 0 h 914400"/>
                <a:gd name="connsiteX1" fmla="*/ 1766771 w 1828800"/>
                <a:gd name="connsiteY1" fmla="*/ 0 h 914400"/>
                <a:gd name="connsiteX2" fmla="*/ 1828800 w 1828800"/>
                <a:gd name="connsiteY2" fmla="*/ 457200 h 914400"/>
                <a:gd name="connsiteX3" fmla="*/ 1766771 w 1828800"/>
                <a:gd name="connsiteY3" fmla="*/ 914400 h 914400"/>
                <a:gd name="connsiteX4" fmla="*/ 0 w 1828800"/>
                <a:gd name="connsiteY4" fmla="*/ 914400 h 914400"/>
                <a:gd name="connsiteX5" fmla="*/ 62029 w 1828800"/>
                <a:gd name="connsiteY5" fmla="*/ 457200 h 914400"/>
                <a:gd name="connsiteX0" fmla="*/ 0 w 1828800"/>
                <a:gd name="connsiteY0" fmla="*/ 0 h 914400"/>
                <a:gd name="connsiteX1" fmla="*/ 1766771 w 1828800"/>
                <a:gd name="connsiteY1" fmla="*/ 0 h 914400"/>
                <a:gd name="connsiteX2" fmla="*/ 1828800 w 1828800"/>
                <a:gd name="connsiteY2" fmla="*/ 457200 h 914400"/>
                <a:gd name="connsiteX3" fmla="*/ 1766771 w 1828800"/>
                <a:gd name="connsiteY3" fmla="*/ 914400 h 914400"/>
                <a:gd name="connsiteX4" fmla="*/ 0 w 1828800"/>
                <a:gd name="connsiteY4" fmla="*/ 914400 h 914400"/>
                <a:gd name="connsiteX5" fmla="*/ 62029 w 1828800"/>
                <a:gd name="connsiteY5" fmla="*/ 457200 h 914400"/>
                <a:gd name="connsiteX0" fmla="*/ 0 w 1828800"/>
                <a:gd name="connsiteY0" fmla="*/ 0 h 914400"/>
                <a:gd name="connsiteX1" fmla="*/ 1766771 w 1828800"/>
                <a:gd name="connsiteY1" fmla="*/ 0 h 914400"/>
                <a:gd name="connsiteX2" fmla="*/ 1828800 w 1828800"/>
                <a:gd name="connsiteY2" fmla="*/ 457200 h 914400"/>
                <a:gd name="connsiteX3" fmla="*/ 1766771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1 h 914400"/>
                <a:gd name="connsiteX0" fmla="*/ 0 w 1828800"/>
                <a:gd name="connsiteY0" fmla="*/ 0 h 914400"/>
                <a:gd name="connsiteX1" fmla="*/ 1768054 w 1828800"/>
                <a:gd name="connsiteY1" fmla="*/ 0 h 914400"/>
                <a:gd name="connsiteX2" fmla="*/ 1828800 w 1828800"/>
                <a:gd name="connsiteY2" fmla="*/ 457200 h 914400"/>
                <a:gd name="connsiteX3" fmla="*/ 1766771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1 h 914400"/>
                <a:gd name="connsiteX0" fmla="*/ 0 w 1828800"/>
                <a:gd name="connsiteY0" fmla="*/ 0 h 914400"/>
                <a:gd name="connsiteX1" fmla="*/ 1768054 w 1828800"/>
                <a:gd name="connsiteY1" fmla="*/ 0 h 914400"/>
                <a:gd name="connsiteX2" fmla="*/ 1828800 w 1828800"/>
                <a:gd name="connsiteY2" fmla="*/ 457200 h 914400"/>
                <a:gd name="connsiteX3" fmla="*/ 1768054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1 h 914400"/>
                <a:gd name="connsiteX0" fmla="*/ 0 w 1828800"/>
                <a:gd name="connsiteY0" fmla="*/ 0 h 914400"/>
                <a:gd name="connsiteX1" fmla="*/ 1768054 w 1828800"/>
                <a:gd name="connsiteY1" fmla="*/ 0 h 914400"/>
                <a:gd name="connsiteX2" fmla="*/ 1828800 w 1828800"/>
                <a:gd name="connsiteY2" fmla="*/ 457200 h 914400"/>
                <a:gd name="connsiteX3" fmla="*/ 1768054 w 1828800"/>
                <a:gd name="connsiteY3" fmla="*/ 914400 h 914400"/>
                <a:gd name="connsiteX4" fmla="*/ 0 w 1828800"/>
                <a:gd name="connsiteY4" fmla="*/ 914400 h 914400"/>
                <a:gd name="connsiteX5" fmla="*/ 60746 w 1828800"/>
                <a:gd name="connsiteY5" fmla="*/ 457201 h 914400"/>
                <a:gd name="connsiteX0" fmla="*/ 0 w 1828800"/>
                <a:gd name="connsiteY0" fmla="*/ 0 h 914400"/>
                <a:gd name="connsiteX1" fmla="*/ 1768054 w 1828800"/>
                <a:gd name="connsiteY1" fmla="*/ 0 h 914400"/>
                <a:gd name="connsiteX2" fmla="*/ 1828800 w 1828800"/>
                <a:gd name="connsiteY2" fmla="*/ 457200 h 914400"/>
                <a:gd name="connsiteX3" fmla="*/ 1768054 w 1828800"/>
                <a:gd name="connsiteY3" fmla="*/ 914400 h 914400"/>
                <a:gd name="connsiteX4" fmla="*/ 0 w 1828800"/>
                <a:gd name="connsiteY4" fmla="*/ 914400 h 914400"/>
                <a:gd name="connsiteX5" fmla="*/ 60746 w 1828800"/>
                <a:gd name="connsiteY5" fmla="*/ 457201 h 914400"/>
                <a:gd name="connsiteX0" fmla="*/ 0 w 1828800"/>
                <a:gd name="connsiteY0" fmla="*/ 0 h 914400"/>
                <a:gd name="connsiteX1" fmla="*/ 1768054 w 1828800"/>
                <a:gd name="connsiteY1" fmla="*/ 0 h 914400"/>
                <a:gd name="connsiteX2" fmla="*/ 1828800 w 1828800"/>
                <a:gd name="connsiteY2" fmla="*/ 457200 h 914400"/>
                <a:gd name="connsiteX3" fmla="*/ 1768054 w 1828800"/>
                <a:gd name="connsiteY3" fmla="*/ 914400 h 914400"/>
                <a:gd name="connsiteX4" fmla="*/ 0 w 1828800"/>
                <a:gd name="connsiteY4" fmla="*/ 914400 h 914400"/>
                <a:gd name="connsiteX5" fmla="*/ 60746 w 1828800"/>
                <a:gd name="connsiteY5" fmla="*/ 457201 h 914400"/>
                <a:gd name="connsiteX0" fmla="*/ 0 w 1828800"/>
                <a:gd name="connsiteY0" fmla="*/ 0 h 914400"/>
                <a:gd name="connsiteX1" fmla="*/ 1768054 w 1828800"/>
                <a:gd name="connsiteY1" fmla="*/ 0 h 914400"/>
                <a:gd name="connsiteX2" fmla="*/ 1828800 w 1828800"/>
                <a:gd name="connsiteY2" fmla="*/ 457200 h 914400"/>
                <a:gd name="connsiteX3" fmla="*/ 1768054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1 h 914400"/>
                <a:gd name="connsiteX0" fmla="*/ 0 w 1828800"/>
                <a:gd name="connsiteY0" fmla="*/ 0 h 914400"/>
                <a:gd name="connsiteX1" fmla="*/ 1773808 w 1828800"/>
                <a:gd name="connsiteY1" fmla="*/ 0 h 914400"/>
                <a:gd name="connsiteX2" fmla="*/ 1828800 w 1828800"/>
                <a:gd name="connsiteY2" fmla="*/ 457200 h 914400"/>
                <a:gd name="connsiteX3" fmla="*/ 1768054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1 h 914400"/>
                <a:gd name="connsiteX0" fmla="*/ 0 w 1828800"/>
                <a:gd name="connsiteY0" fmla="*/ 0 h 914400"/>
                <a:gd name="connsiteX1" fmla="*/ 1773808 w 1828800"/>
                <a:gd name="connsiteY1" fmla="*/ 0 h 914400"/>
                <a:gd name="connsiteX2" fmla="*/ 1828800 w 1828800"/>
                <a:gd name="connsiteY2" fmla="*/ 457200 h 914400"/>
                <a:gd name="connsiteX3" fmla="*/ 17738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1 h 914400"/>
                <a:gd name="connsiteX0" fmla="*/ 0 w 1828800"/>
                <a:gd name="connsiteY0" fmla="*/ 0 h 914400"/>
                <a:gd name="connsiteX1" fmla="*/ 1773808 w 1828800"/>
                <a:gd name="connsiteY1" fmla="*/ 0 h 914400"/>
                <a:gd name="connsiteX2" fmla="*/ 1828800 w 1828800"/>
                <a:gd name="connsiteY2" fmla="*/ 457200 h 914400"/>
                <a:gd name="connsiteX3" fmla="*/ 1773808 w 1828800"/>
                <a:gd name="connsiteY3" fmla="*/ 914400 h 914400"/>
                <a:gd name="connsiteX4" fmla="*/ 0 w 1828800"/>
                <a:gd name="connsiteY4" fmla="*/ 914400 h 914400"/>
                <a:gd name="connsiteX5" fmla="*/ 54992 w 1828800"/>
                <a:gd name="connsiteY5" fmla="*/ 457201 h 914400"/>
                <a:gd name="connsiteX0" fmla="*/ 0 w 1828800"/>
                <a:gd name="connsiteY0" fmla="*/ 0 h 914400"/>
                <a:gd name="connsiteX1" fmla="*/ 1773808 w 1828800"/>
                <a:gd name="connsiteY1" fmla="*/ 0 h 914400"/>
                <a:gd name="connsiteX2" fmla="*/ 1828800 w 1828800"/>
                <a:gd name="connsiteY2" fmla="*/ 457200 h 914400"/>
                <a:gd name="connsiteX3" fmla="*/ 1773808 w 1828800"/>
                <a:gd name="connsiteY3" fmla="*/ 914400 h 914400"/>
                <a:gd name="connsiteX4" fmla="*/ 0 w 1828800"/>
                <a:gd name="connsiteY4" fmla="*/ 914400 h 914400"/>
                <a:gd name="connsiteX5" fmla="*/ 54992 w 1828800"/>
                <a:gd name="connsiteY5" fmla="*/ 457201 h 914400"/>
                <a:gd name="connsiteX0" fmla="*/ 0 w 1828800"/>
                <a:gd name="connsiteY0" fmla="*/ 0 h 914400"/>
                <a:gd name="connsiteX1" fmla="*/ 1773808 w 1828800"/>
                <a:gd name="connsiteY1" fmla="*/ 0 h 914400"/>
                <a:gd name="connsiteX2" fmla="*/ 1828800 w 1828800"/>
                <a:gd name="connsiteY2" fmla="*/ 457200 h 914400"/>
                <a:gd name="connsiteX3" fmla="*/ 1773808 w 1828800"/>
                <a:gd name="connsiteY3" fmla="*/ 914400 h 914400"/>
                <a:gd name="connsiteX4" fmla="*/ 0 w 1828800"/>
                <a:gd name="connsiteY4" fmla="*/ 914400 h 914400"/>
                <a:gd name="connsiteX5" fmla="*/ 54992 w 1828800"/>
                <a:gd name="connsiteY5" fmla="*/ 457201 h 914400"/>
                <a:gd name="connsiteX0" fmla="*/ 0 w 1828800"/>
                <a:gd name="connsiteY0" fmla="*/ 0 h 914400"/>
                <a:gd name="connsiteX1" fmla="*/ 1773808 w 1828800"/>
                <a:gd name="connsiteY1" fmla="*/ 0 h 914400"/>
                <a:gd name="connsiteX2" fmla="*/ 1828800 w 1828800"/>
                <a:gd name="connsiteY2" fmla="*/ 457200 h 914400"/>
                <a:gd name="connsiteX3" fmla="*/ 1773808 w 1828800"/>
                <a:gd name="connsiteY3" fmla="*/ 914400 h 914400"/>
                <a:gd name="connsiteX4" fmla="*/ 0 w 1828800"/>
                <a:gd name="connsiteY4" fmla="*/ 914400 h 914400"/>
                <a:gd name="connsiteX5" fmla="*/ 41321 w 1828800"/>
                <a:gd name="connsiteY5" fmla="*/ 457200 h 914400"/>
                <a:gd name="connsiteX0" fmla="*/ 0 w 1828800"/>
                <a:gd name="connsiteY0" fmla="*/ 0 h 914400"/>
                <a:gd name="connsiteX1" fmla="*/ 1787479 w 1828800"/>
                <a:gd name="connsiteY1" fmla="*/ 0 h 914400"/>
                <a:gd name="connsiteX2" fmla="*/ 1828800 w 1828800"/>
                <a:gd name="connsiteY2" fmla="*/ 457200 h 914400"/>
                <a:gd name="connsiteX3" fmla="*/ 1773808 w 1828800"/>
                <a:gd name="connsiteY3" fmla="*/ 914400 h 914400"/>
                <a:gd name="connsiteX4" fmla="*/ 0 w 1828800"/>
                <a:gd name="connsiteY4" fmla="*/ 914400 h 914400"/>
                <a:gd name="connsiteX5" fmla="*/ 41321 w 1828800"/>
                <a:gd name="connsiteY5" fmla="*/ 457200 h 914400"/>
                <a:gd name="connsiteX0" fmla="*/ 0 w 1828800"/>
                <a:gd name="connsiteY0" fmla="*/ 0 h 914400"/>
                <a:gd name="connsiteX1" fmla="*/ 1787479 w 1828800"/>
                <a:gd name="connsiteY1" fmla="*/ 0 h 914400"/>
                <a:gd name="connsiteX2" fmla="*/ 1828800 w 1828800"/>
                <a:gd name="connsiteY2" fmla="*/ 457200 h 914400"/>
                <a:gd name="connsiteX3" fmla="*/ 1787479 w 1828800"/>
                <a:gd name="connsiteY3" fmla="*/ 914400 h 914400"/>
                <a:gd name="connsiteX4" fmla="*/ 0 w 1828800"/>
                <a:gd name="connsiteY4" fmla="*/ 914400 h 914400"/>
                <a:gd name="connsiteX5" fmla="*/ 41321 w 1828800"/>
                <a:gd name="connsiteY5" fmla="*/ 457200 h 914400"/>
                <a:gd name="connsiteX0" fmla="*/ 0 w 1828800"/>
                <a:gd name="connsiteY0" fmla="*/ 0 h 914400"/>
                <a:gd name="connsiteX1" fmla="*/ 1787479 w 1828800"/>
                <a:gd name="connsiteY1" fmla="*/ 0 h 914400"/>
                <a:gd name="connsiteX2" fmla="*/ 1828800 w 1828800"/>
                <a:gd name="connsiteY2" fmla="*/ 457200 h 914400"/>
                <a:gd name="connsiteX3" fmla="*/ 1787479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87479 w 1828800"/>
                <a:gd name="connsiteY1" fmla="*/ 0 h 914400"/>
                <a:gd name="connsiteX2" fmla="*/ 1828800 w 1828800"/>
                <a:gd name="connsiteY2" fmla="*/ 457200 h 914400"/>
                <a:gd name="connsiteX3" fmla="*/ 1787479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87479 w 1828800"/>
                <a:gd name="connsiteY1" fmla="*/ 0 h 914400"/>
                <a:gd name="connsiteX2" fmla="*/ 1828800 w 1828800"/>
                <a:gd name="connsiteY2" fmla="*/ 457200 h 914400"/>
                <a:gd name="connsiteX3" fmla="*/ 1787479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87479 w 1828800"/>
                <a:gd name="connsiteY1" fmla="*/ 0 h 914400"/>
                <a:gd name="connsiteX2" fmla="*/ 1828800 w 1828800"/>
                <a:gd name="connsiteY2" fmla="*/ 457200 h 914400"/>
                <a:gd name="connsiteX3" fmla="*/ 1787479 w 1828800"/>
                <a:gd name="connsiteY3" fmla="*/ 914400 h 914400"/>
                <a:gd name="connsiteX4" fmla="*/ 0 w 1828800"/>
                <a:gd name="connsiteY4" fmla="*/ 914400 h 914400"/>
                <a:gd name="connsiteX5" fmla="*/ 41321 w 1828800"/>
                <a:gd name="connsiteY5" fmla="*/ 457200 h 914400"/>
                <a:gd name="connsiteX0" fmla="*/ 0 w 1828800"/>
                <a:gd name="connsiteY0" fmla="*/ 0 h 914400"/>
                <a:gd name="connsiteX1" fmla="*/ 1787479 w 1828800"/>
                <a:gd name="connsiteY1" fmla="*/ 0 h 914400"/>
                <a:gd name="connsiteX2" fmla="*/ 1828800 w 1828800"/>
                <a:gd name="connsiteY2" fmla="*/ 457200 h 914400"/>
                <a:gd name="connsiteX3" fmla="*/ 1787479 w 1828800"/>
                <a:gd name="connsiteY3" fmla="*/ 914400 h 914400"/>
                <a:gd name="connsiteX4" fmla="*/ 0 w 1828800"/>
                <a:gd name="connsiteY4" fmla="*/ 914400 h 914400"/>
                <a:gd name="connsiteX5" fmla="*/ 41321 w 1828800"/>
                <a:gd name="connsiteY5" fmla="*/ 457200 h 914400"/>
                <a:gd name="connsiteX0" fmla="*/ 0 w 1828800"/>
                <a:gd name="connsiteY0" fmla="*/ 0 h 914400"/>
                <a:gd name="connsiteX1" fmla="*/ 1787479 w 1828800"/>
                <a:gd name="connsiteY1" fmla="*/ 0 h 914400"/>
                <a:gd name="connsiteX2" fmla="*/ 1828800 w 1828800"/>
                <a:gd name="connsiteY2" fmla="*/ 457200 h 914400"/>
                <a:gd name="connsiteX3" fmla="*/ 1787479 w 1828800"/>
                <a:gd name="connsiteY3" fmla="*/ 914400 h 914400"/>
                <a:gd name="connsiteX4" fmla="*/ 0 w 1828800"/>
                <a:gd name="connsiteY4" fmla="*/ 914400 h 914400"/>
                <a:gd name="connsiteX5" fmla="*/ 41321 w 1828800"/>
                <a:gd name="connsiteY5" fmla="*/ 457200 h 914400"/>
                <a:gd name="connsiteX0" fmla="*/ 0 w 1828800"/>
                <a:gd name="connsiteY0" fmla="*/ 0 h 914400"/>
                <a:gd name="connsiteX1" fmla="*/ 1787479 w 1828800"/>
                <a:gd name="connsiteY1" fmla="*/ 0 h 914400"/>
                <a:gd name="connsiteX2" fmla="*/ 1828800 w 1828800"/>
                <a:gd name="connsiteY2" fmla="*/ 457200 h 914400"/>
                <a:gd name="connsiteX3" fmla="*/ 1787479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87082 w 1828800"/>
                <a:gd name="connsiteY1" fmla="*/ 0 h 914400"/>
                <a:gd name="connsiteX2" fmla="*/ 1828800 w 1828800"/>
                <a:gd name="connsiteY2" fmla="*/ 457200 h 914400"/>
                <a:gd name="connsiteX3" fmla="*/ 1787479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87082 w 1828800"/>
                <a:gd name="connsiteY1" fmla="*/ 0 h 914400"/>
                <a:gd name="connsiteX2" fmla="*/ 1828800 w 1828800"/>
                <a:gd name="connsiteY2" fmla="*/ 457200 h 914400"/>
                <a:gd name="connsiteX3" fmla="*/ 1787082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87082 w 1828800"/>
                <a:gd name="connsiteY1" fmla="*/ 0 h 914400"/>
                <a:gd name="connsiteX2" fmla="*/ 1828800 w 1828800"/>
                <a:gd name="connsiteY2" fmla="*/ 457200 h 914400"/>
                <a:gd name="connsiteX3" fmla="*/ 1787082 w 1828800"/>
                <a:gd name="connsiteY3" fmla="*/ 914400 h 914400"/>
                <a:gd name="connsiteX4" fmla="*/ 0 w 1828800"/>
                <a:gd name="connsiteY4" fmla="*/ 914400 h 914400"/>
                <a:gd name="connsiteX5" fmla="*/ 41719 w 1828800"/>
                <a:gd name="connsiteY5" fmla="*/ 457200 h 914400"/>
                <a:gd name="connsiteX0" fmla="*/ 0 w 1828800"/>
                <a:gd name="connsiteY0" fmla="*/ 0 h 914400"/>
                <a:gd name="connsiteX1" fmla="*/ 1787082 w 1828800"/>
                <a:gd name="connsiteY1" fmla="*/ 0 h 914400"/>
                <a:gd name="connsiteX2" fmla="*/ 1828800 w 1828800"/>
                <a:gd name="connsiteY2" fmla="*/ 457200 h 914400"/>
                <a:gd name="connsiteX3" fmla="*/ 1787082 w 1828800"/>
                <a:gd name="connsiteY3" fmla="*/ 914400 h 914400"/>
                <a:gd name="connsiteX4" fmla="*/ 0 w 1828800"/>
                <a:gd name="connsiteY4" fmla="*/ 914400 h 914400"/>
                <a:gd name="connsiteX5" fmla="*/ 41719 w 1828800"/>
                <a:gd name="connsiteY5" fmla="*/ 457200 h 914400"/>
                <a:gd name="connsiteX0" fmla="*/ 0 w 1828800"/>
                <a:gd name="connsiteY0" fmla="*/ 0 h 914400"/>
                <a:gd name="connsiteX1" fmla="*/ 1787082 w 1828800"/>
                <a:gd name="connsiteY1" fmla="*/ 0 h 914400"/>
                <a:gd name="connsiteX2" fmla="*/ 1828800 w 1828800"/>
                <a:gd name="connsiteY2" fmla="*/ 457200 h 914400"/>
                <a:gd name="connsiteX3" fmla="*/ 1787082 w 1828800"/>
                <a:gd name="connsiteY3" fmla="*/ 914400 h 914400"/>
                <a:gd name="connsiteX4" fmla="*/ 0 w 1828800"/>
                <a:gd name="connsiteY4" fmla="*/ 914400 h 914400"/>
                <a:gd name="connsiteX5" fmla="*/ 41719 w 1828800"/>
                <a:gd name="connsiteY5" fmla="*/ 457200 h 914400"/>
                <a:gd name="connsiteX0" fmla="*/ 0 w 1828800"/>
                <a:gd name="connsiteY0" fmla="*/ 0 h 914400"/>
                <a:gd name="connsiteX1" fmla="*/ 1787082 w 1828800"/>
                <a:gd name="connsiteY1" fmla="*/ 0 h 914400"/>
                <a:gd name="connsiteX2" fmla="*/ 1828800 w 1828800"/>
                <a:gd name="connsiteY2" fmla="*/ 457200 h 914400"/>
                <a:gd name="connsiteX3" fmla="*/ 1787082 w 1828800"/>
                <a:gd name="connsiteY3" fmla="*/ 914400 h 914400"/>
                <a:gd name="connsiteX4" fmla="*/ 0 w 1828800"/>
                <a:gd name="connsiteY4" fmla="*/ 914400 h 914400"/>
                <a:gd name="connsiteX5" fmla="*/ 27981 w 1828800"/>
                <a:gd name="connsiteY5" fmla="*/ 457202 h 914400"/>
                <a:gd name="connsiteX0" fmla="*/ 0 w 1828800"/>
                <a:gd name="connsiteY0" fmla="*/ 0 h 914400"/>
                <a:gd name="connsiteX1" fmla="*/ 1800820 w 1828800"/>
                <a:gd name="connsiteY1" fmla="*/ 0 h 914400"/>
                <a:gd name="connsiteX2" fmla="*/ 1828800 w 1828800"/>
                <a:gd name="connsiteY2" fmla="*/ 457200 h 914400"/>
                <a:gd name="connsiteX3" fmla="*/ 1787082 w 1828800"/>
                <a:gd name="connsiteY3" fmla="*/ 914400 h 914400"/>
                <a:gd name="connsiteX4" fmla="*/ 0 w 1828800"/>
                <a:gd name="connsiteY4" fmla="*/ 914400 h 914400"/>
                <a:gd name="connsiteX5" fmla="*/ 27981 w 1828800"/>
                <a:gd name="connsiteY5" fmla="*/ 457202 h 914400"/>
                <a:gd name="connsiteX0" fmla="*/ 0 w 1828800"/>
                <a:gd name="connsiteY0" fmla="*/ 0 h 914400"/>
                <a:gd name="connsiteX1" fmla="*/ 1800820 w 1828800"/>
                <a:gd name="connsiteY1" fmla="*/ 0 h 914400"/>
                <a:gd name="connsiteX2" fmla="*/ 1828800 w 1828800"/>
                <a:gd name="connsiteY2" fmla="*/ 457200 h 914400"/>
                <a:gd name="connsiteX3" fmla="*/ 1800820 w 1828800"/>
                <a:gd name="connsiteY3" fmla="*/ 914400 h 914400"/>
                <a:gd name="connsiteX4" fmla="*/ 0 w 1828800"/>
                <a:gd name="connsiteY4" fmla="*/ 914400 h 914400"/>
                <a:gd name="connsiteX5" fmla="*/ 27981 w 1828800"/>
                <a:gd name="connsiteY5" fmla="*/ 457202 h 914400"/>
                <a:gd name="connsiteX0" fmla="*/ 0 w 1828800"/>
                <a:gd name="connsiteY0" fmla="*/ 0 h 914400"/>
                <a:gd name="connsiteX1" fmla="*/ 1800820 w 1828800"/>
                <a:gd name="connsiteY1" fmla="*/ 0 h 914400"/>
                <a:gd name="connsiteX2" fmla="*/ 1828800 w 1828800"/>
                <a:gd name="connsiteY2" fmla="*/ 457200 h 914400"/>
                <a:gd name="connsiteX3" fmla="*/ 1800820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2 h 914400"/>
                <a:gd name="connsiteX0" fmla="*/ 0 w 1828800"/>
                <a:gd name="connsiteY0" fmla="*/ 0 h 914400"/>
                <a:gd name="connsiteX1" fmla="*/ 1800820 w 1828800"/>
                <a:gd name="connsiteY1" fmla="*/ 0 h 914400"/>
                <a:gd name="connsiteX2" fmla="*/ 1828800 w 1828800"/>
                <a:gd name="connsiteY2" fmla="*/ 457200 h 914400"/>
                <a:gd name="connsiteX3" fmla="*/ 1800820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2 h 914400"/>
                <a:gd name="connsiteX0" fmla="*/ 0 w 1828800"/>
                <a:gd name="connsiteY0" fmla="*/ 0 h 914400"/>
                <a:gd name="connsiteX1" fmla="*/ 1800820 w 1828800"/>
                <a:gd name="connsiteY1" fmla="*/ 0 h 914400"/>
                <a:gd name="connsiteX2" fmla="*/ 1828800 w 1828800"/>
                <a:gd name="connsiteY2" fmla="*/ 457200 h 914400"/>
                <a:gd name="connsiteX3" fmla="*/ 1800820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2 h 914400"/>
                <a:gd name="connsiteX0" fmla="*/ 0 w 1828800"/>
                <a:gd name="connsiteY0" fmla="*/ 0 h 914400"/>
                <a:gd name="connsiteX1" fmla="*/ 1800820 w 1828800"/>
                <a:gd name="connsiteY1" fmla="*/ 0 h 914400"/>
                <a:gd name="connsiteX2" fmla="*/ 1828800 w 1828800"/>
                <a:gd name="connsiteY2" fmla="*/ 457200 h 914400"/>
                <a:gd name="connsiteX3" fmla="*/ 1800820 w 1828800"/>
                <a:gd name="connsiteY3" fmla="*/ 914400 h 914400"/>
                <a:gd name="connsiteX4" fmla="*/ 0 w 1828800"/>
                <a:gd name="connsiteY4" fmla="*/ 914400 h 914400"/>
                <a:gd name="connsiteX5" fmla="*/ 27981 w 1828800"/>
                <a:gd name="connsiteY5" fmla="*/ 457202 h 914400"/>
                <a:gd name="connsiteX0" fmla="*/ 0 w 1828800"/>
                <a:gd name="connsiteY0" fmla="*/ 0 h 914400"/>
                <a:gd name="connsiteX1" fmla="*/ 1800820 w 1828800"/>
                <a:gd name="connsiteY1" fmla="*/ 0 h 914400"/>
                <a:gd name="connsiteX2" fmla="*/ 1828800 w 1828800"/>
                <a:gd name="connsiteY2" fmla="*/ 457200 h 914400"/>
                <a:gd name="connsiteX3" fmla="*/ 1800820 w 1828800"/>
                <a:gd name="connsiteY3" fmla="*/ 914400 h 914400"/>
                <a:gd name="connsiteX4" fmla="*/ 0 w 1828800"/>
                <a:gd name="connsiteY4" fmla="*/ 914400 h 914400"/>
                <a:gd name="connsiteX5" fmla="*/ 27981 w 1828800"/>
                <a:gd name="connsiteY5" fmla="*/ 457202 h 914400"/>
                <a:gd name="connsiteX0" fmla="*/ 0 w 1828800"/>
                <a:gd name="connsiteY0" fmla="*/ 0 h 914400"/>
                <a:gd name="connsiteX1" fmla="*/ 1800820 w 1828800"/>
                <a:gd name="connsiteY1" fmla="*/ 0 h 914400"/>
                <a:gd name="connsiteX2" fmla="*/ 1828800 w 1828800"/>
                <a:gd name="connsiteY2" fmla="*/ 457200 h 914400"/>
                <a:gd name="connsiteX3" fmla="*/ 1800820 w 1828800"/>
                <a:gd name="connsiteY3" fmla="*/ 914400 h 914400"/>
                <a:gd name="connsiteX4" fmla="*/ 0 w 1828800"/>
                <a:gd name="connsiteY4" fmla="*/ 914400 h 914400"/>
                <a:gd name="connsiteX5" fmla="*/ 27981 w 1828800"/>
                <a:gd name="connsiteY5" fmla="*/ 457202 h 914400"/>
                <a:gd name="connsiteX0" fmla="*/ 0 w 1828800"/>
                <a:gd name="connsiteY0" fmla="*/ 0 h 914400"/>
                <a:gd name="connsiteX1" fmla="*/ 1800820 w 1828800"/>
                <a:gd name="connsiteY1" fmla="*/ 0 h 914400"/>
                <a:gd name="connsiteX2" fmla="*/ 1828800 w 1828800"/>
                <a:gd name="connsiteY2" fmla="*/ 457200 h 914400"/>
                <a:gd name="connsiteX3" fmla="*/ 1800820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2 h 914400"/>
                <a:gd name="connsiteX0" fmla="*/ 0 w 1828800"/>
                <a:gd name="connsiteY0" fmla="*/ 0 h 914400"/>
                <a:gd name="connsiteX1" fmla="*/ 1804959 w 1828800"/>
                <a:gd name="connsiteY1" fmla="*/ 0 h 914400"/>
                <a:gd name="connsiteX2" fmla="*/ 1828800 w 1828800"/>
                <a:gd name="connsiteY2" fmla="*/ 457200 h 914400"/>
                <a:gd name="connsiteX3" fmla="*/ 1800820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2 h 914400"/>
                <a:gd name="connsiteX0" fmla="*/ 0 w 1828800"/>
                <a:gd name="connsiteY0" fmla="*/ 0 h 914400"/>
                <a:gd name="connsiteX1" fmla="*/ 1804959 w 1828800"/>
                <a:gd name="connsiteY1" fmla="*/ 0 h 914400"/>
                <a:gd name="connsiteX2" fmla="*/ 1828800 w 1828800"/>
                <a:gd name="connsiteY2" fmla="*/ 457200 h 914400"/>
                <a:gd name="connsiteX3" fmla="*/ 1804959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2 h 914400"/>
                <a:gd name="connsiteX0" fmla="*/ 0 w 1828800"/>
                <a:gd name="connsiteY0" fmla="*/ 0 h 914400"/>
                <a:gd name="connsiteX1" fmla="*/ 1804959 w 1828800"/>
                <a:gd name="connsiteY1" fmla="*/ 0 h 914400"/>
                <a:gd name="connsiteX2" fmla="*/ 1828800 w 1828800"/>
                <a:gd name="connsiteY2" fmla="*/ 457200 h 914400"/>
                <a:gd name="connsiteX3" fmla="*/ 1804959 w 1828800"/>
                <a:gd name="connsiteY3" fmla="*/ 914400 h 914400"/>
                <a:gd name="connsiteX4" fmla="*/ 0 w 1828800"/>
                <a:gd name="connsiteY4" fmla="*/ 914400 h 914400"/>
                <a:gd name="connsiteX5" fmla="*/ 23841 w 1828800"/>
                <a:gd name="connsiteY5" fmla="*/ 457202 h 914400"/>
                <a:gd name="connsiteX0" fmla="*/ 0 w 1828800"/>
                <a:gd name="connsiteY0" fmla="*/ 0 h 914400"/>
                <a:gd name="connsiteX1" fmla="*/ 1804959 w 1828800"/>
                <a:gd name="connsiteY1" fmla="*/ 0 h 914400"/>
                <a:gd name="connsiteX2" fmla="*/ 1828800 w 1828800"/>
                <a:gd name="connsiteY2" fmla="*/ 457200 h 914400"/>
                <a:gd name="connsiteX3" fmla="*/ 1804959 w 1828800"/>
                <a:gd name="connsiteY3" fmla="*/ 914400 h 914400"/>
                <a:gd name="connsiteX4" fmla="*/ 0 w 1828800"/>
                <a:gd name="connsiteY4" fmla="*/ 914400 h 914400"/>
                <a:gd name="connsiteX5" fmla="*/ 23841 w 1828800"/>
                <a:gd name="connsiteY5" fmla="*/ 457202 h 914400"/>
                <a:gd name="connsiteX0" fmla="*/ 0 w 1828800"/>
                <a:gd name="connsiteY0" fmla="*/ 0 h 914400"/>
                <a:gd name="connsiteX1" fmla="*/ 1804959 w 1828800"/>
                <a:gd name="connsiteY1" fmla="*/ 0 h 914400"/>
                <a:gd name="connsiteX2" fmla="*/ 1828800 w 1828800"/>
                <a:gd name="connsiteY2" fmla="*/ 457200 h 914400"/>
                <a:gd name="connsiteX3" fmla="*/ 1804959 w 1828800"/>
                <a:gd name="connsiteY3" fmla="*/ 914400 h 914400"/>
                <a:gd name="connsiteX4" fmla="*/ 0 w 1828800"/>
                <a:gd name="connsiteY4" fmla="*/ 914400 h 914400"/>
                <a:gd name="connsiteX5" fmla="*/ 23841 w 1828800"/>
                <a:gd name="connsiteY5" fmla="*/ 457202 h 914400"/>
                <a:gd name="connsiteX0" fmla="*/ 0 w 1828800"/>
                <a:gd name="connsiteY0" fmla="*/ 0 h 914400"/>
                <a:gd name="connsiteX1" fmla="*/ 1804959 w 1828800"/>
                <a:gd name="connsiteY1" fmla="*/ 0 h 914400"/>
                <a:gd name="connsiteX2" fmla="*/ 1828800 w 1828800"/>
                <a:gd name="connsiteY2" fmla="*/ 457200 h 914400"/>
                <a:gd name="connsiteX3" fmla="*/ 1804959 w 1828800"/>
                <a:gd name="connsiteY3" fmla="*/ 914400 h 914400"/>
                <a:gd name="connsiteX4" fmla="*/ 0 w 1828800"/>
                <a:gd name="connsiteY4" fmla="*/ 914400 h 914400"/>
                <a:gd name="connsiteX5" fmla="*/ 73034 w 1828800"/>
                <a:gd name="connsiteY5" fmla="*/ 457203 h 914400"/>
                <a:gd name="connsiteX0" fmla="*/ 0 w 1828800"/>
                <a:gd name="connsiteY0" fmla="*/ 0 h 914400"/>
                <a:gd name="connsiteX1" fmla="*/ 1755766 w 1828800"/>
                <a:gd name="connsiteY1" fmla="*/ 0 h 914400"/>
                <a:gd name="connsiteX2" fmla="*/ 1828800 w 1828800"/>
                <a:gd name="connsiteY2" fmla="*/ 457200 h 914400"/>
                <a:gd name="connsiteX3" fmla="*/ 1804959 w 1828800"/>
                <a:gd name="connsiteY3" fmla="*/ 914400 h 914400"/>
                <a:gd name="connsiteX4" fmla="*/ 0 w 1828800"/>
                <a:gd name="connsiteY4" fmla="*/ 914400 h 914400"/>
                <a:gd name="connsiteX5" fmla="*/ 73034 w 1828800"/>
                <a:gd name="connsiteY5" fmla="*/ 457203 h 914400"/>
                <a:gd name="connsiteX0" fmla="*/ 0 w 1828800"/>
                <a:gd name="connsiteY0" fmla="*/ 0 h 914400"/>
                <a:gd name="connsiteX1" fmla="*/ 1755766 w 1828800"/>
                <a:gd name="connsiteY1" fmla="*/ 0 h 914400"/>
                <a:gd name="connsiteX2" fmla="*/ 1828800 w 1828800"/>
                <a:gd name="connsiteY2" fmla="*/ 457200 h 914400"/>
                <a:gd name="connsiteX3" fmla="*/ 1755766 w 1828800"/>
                <a:gd name="connsiteY3" fmla="*/ 914400 h 914400"/>
                <a:gd name="connsiteX4" fmla="*/ 0 w 1828800"/>
                <a:gd name="connsiteY4" fmla="*/ 914400 h 914400"/>
                <a:gd name="connsiteX5" fmla="*/ 73034 w 1828800"/>
                <a:gd name="connsiteY5" fmla="*/ 457203 h 914400"/>
                <a:gd name="connsiteX0" fmla="*/ 0 w 1828800"/>
                <a:gd name="connsiteY0" fmla="*/ 0 h 914400"/>
                <a:gd name="connsiteX1" fmla="*/ 1755766 w 1828800"/>
                <a:gd name="connsiteY1" fmla="*/ 0 h 914400"/>
                <a:gd name="connsiteX2" fmla="*/ 1828800 w 1828800"/>
                <a:gd name="connsiteY2" fmla="*/ 457200 h 914400"/>
                <a:gd name="connsiteX3" fmla="*/ 1755766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3 h 914400"/>
                <a:gd name="connsiteX0" fmla="*/ 0 w 1828800"/>
                <a:gd name="connsiteY0" fmla="*/ 0 h 914400"/>
                <a:gd name="connsiteX1" fmla="*/ 1755568 w 1828800"/>
                <a:gd name="connsiteY1" fmla="*/ 0 h 914400"/>
                <a:gd name="connsiteX2" fmla="*/ 1828800 w 1828800"/>
                <a:gd name="connsiteY2" fmla="*/ 457200 h 914400"/>
                <a:gd name="connsiteX3" fmla="*/ 1755766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3 h 914400"/>
                <a:gd name="connsiteX0" fmla="*/ 0 w 1828800"/>
                <a:gd name="connsiteY0" fmla="*/ 0 h 914400"/>
                <a:gd name="connsiteX1" fmla="*/ 1755568 w 1828800"/>
                <a:gd name="connsiteY1" fmla="*/ 0 h 914400"/>
                <a:gd name="connsiteX2" fmla="*/ 1828800 w 1828800"/>
                <a:gd name="connsiteY2" fmla="*/ 457200 h 914400"/>
                <a:gd name="connsiteX3" fmla="*/ 175556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3 h 914400"/>
                <a:gd name="connsiteX0" fmla="*/ 0 w 1828800"/>
                <a:gd name="connsiteY0" fmla="*/ 0 h 914400"/>
                <a:gd name="connsiteX1" fmla="*/ 1755568 w 1828800"/>
                <a:gd name="connsiteY1" fmla="*/ 0 h 914400"/>
                <a:gd name="connsiteX2" fmla="*/ 1828800 w 1828800"/>
                <a:gd name="connsiteY2" fmla="*/ 457200 h 914400"/>
                <a:gd name="connsiteX3" fmla="*/ 1755568 w 1828800"/>
                <a:gd name="connsiteY3" fmla="*/ 914400 h 914400"/>
                <a:gd name="connsiteX4" fmla="*/ 0 w 1828800"/>
                <a:gd name="connsiteY4" fmla="*/ 914400 h 914400"/>
                <a:gd name="connsiteX5" fmla="*/ 73232 w 1828800"/>
                <a:gd name="connsiteY5" fmla="*/ 457203 h 914400"/>
                <a:gd name="connsiteX0" fmla="*/ 0 w 1828800"/>
                <a:gd name="connsiteY0" fmla="*/ 0 h 914400"/>
                <a:gd name="connsiteX1" fmla="*/ 1755568 w 1828800"/>
                <a:gd name="connsiteY1" fmla="*/ 0 h 914400"/>
                <a:gd name="connsiteX2" fmla="*/ 1828800 w 1828800"/>
                <a:gd name="connsiteY2" fmla="*/ 457200 h 914400"/>
                <a:gd name="connsiteX3" fmla="*/ 1755568 w 1828800"/>
                <a:gd name="connsiteY3" fmla="*/ 914400 h 914400"/>
                <a:gd name="connsiteX4" fmla="*/ 0 w 1828800"/>
                <a:gd name="connsiteY4" fmla="*/ 914400 h 914400"/>
                <a:gd name="connsiteX5" fmla="*/ 73232 w 1828800"/>
                <a:gd name="connsiteY5" fmla="*/ 457203 h 914400"/>
                <a:gd name="connsiteX0" fmla="*/ 0 w 1828800"/>
                <a:gd name="connsiteY0" fmla="*/ 0 h 914400"/>
                <a:gd name="connsiteX1" fmla="*/ 1755568 w 1828800"/>
                <a:gd name="connsiteY1" fmla="*/ 0 h 914400"/>
                <a:gd name="connsiteX2" fmla="*/ 1828800 w 1828800"/>
                <a:gd name="connsiteY2" fmla="*/ 457200 h 914400"/>
                <a:gd name="connsiteX3" fmla="*/ 1755568 w 1828800"/>
                <a:gd name="connsiteY3" fmla="*/ 914400 h 914400"/>
                <a:gd name="connsiteX4" fmla="*/ 0 w 1828800"/>
                <a:gd name="connsiteY4" fmla="*/ 914400 h 914400"/>
                <a:gd name="connsiteX5" fmla="*/ 73232 w 1828800"/>
                <a:gd name="connsiteY5" fmla="*/ 457203 h 914400"/>
                <a:gd name="connsiteX0" fmla="*/ 0 w 1828800"/>
                <a:gd name="connsiteY0" fmla="*/ 0 h 914400"/>
                <a:gd name="connsiteX1" fmla="*/ 1755568 w 1828800"/>
                <a:gd name="connsiteY1" fmla="*/ 0 h 914400"/>
                <a:gd name="connsiteX2" fmla="*/ 1828800 w 1828800"/>
                <a:gd name="connsiteY2" fmla="*/ 457200 h 914400"/>
                <a:gd name="connsiteX3" fmla="*/ 1755568 w 1828800"/>
                <a:gd name="connsiteY3" fmla="*/ 914400 h 914400"/>
                <a:gd name="connsiteX4" fmla="*/ 0 w 1828800"/>
                <a:gd name="connsiteY4" fmla="*/ 914400 h 914400"/>
                <a:gd name="connsiteX5" fmla="*/ 139617 w 1828800"/>
                <a:gd name="connsiteY5" fmla="*/ 457204 h 914400"/>
                <a:gd name="connsiteX0" fmla="*/ 0 w 1828800"/>
                <a:gd name="connsiteY0" fmla="*/ 0 h 914400"/>
                <a:gd name="connsiteX1" fmla="*/ 1689183 w 1828800"/>
                <a:gd name="connsiteY1" fmla="*/ 0 h 914400"/>
                <a:gd name="connsiteX2" fmla="*/ 1828800 w 1828800"/>
                <a:gd name="connsiteY2" fmla="*/ 457200 h 914400"/>
                <a:gd name="connsiteX3" fmla="*/ 1755568 w 1828800"/>
                <a:gd name="connsiteY3" fmla="*/ 914400 h 914400"/>
                <a:gd name="connsiteX4" fmla="*/ 0 w 1828800"/>
                <a:gd name="connsiteY4" fmla="*/ 914400 h 914400"/>
                <a:gd name="connsiteX5" fmla="*/ 139617 w 1828800"/>
                <a:gd name="connsiteY5" fmla="*/ 457204 h 914400"/>
                <a:gd name="connsiteX0" fmla="*/ 0 w 1828800"/>
                <a:gd name="connsiteY0" fmla="*/ 0 h 914400"/>
                <a:gd name="connsiteX1" fmla="*/ 1689183 w 1828800"/>
                <a:gd name="connsiteY1" fmla="*/ 0 h 914400"/>
                <a:gd name="connsiteX2" fmla="*/ 1828800 w 1828800"/>
                <a:gd name="connsiteY2" fmla="*/ 457200 h 914400"/>
                <a:gd name="connsiteX3" fmla="*/ 1689183 w 1828800"/>
                <a:gd name="connsiteY3" fmla="*/ 914400 h 914400"/>
                <a:gd name="connsiteX4" fmla="*/ 0 w 1828800"/>
                <a:gd name="connsiteY4" fmla="*/ 914400 h 914400"/>
                <a:gd name="connsiteX5" fmla="*/ 139617 w 1828800"/>
                <a:gd name="connsiteY5" fmla="*/ 457204 h 914400"/>
                <a:gd name="connsiteX0" fmla="*/ 0 w 1828800"/>
                <a:gd name="connsiteY0" fmla="*/ 0 h 914400"/>
                <a:gd name="connsiteX1" fmla="*/ 1689183 w 1828800"/>
                <a:gd name="connsiteY1" fmla="*/ 0 h 914400"/>
                <a:gd name="connsiteX2" fmla="*/ 1828800 w 1828800"/>
                <a:gd name="connsiteY2" fmla="*/ 457200 h 914400"/>
                <a:gd name="connsiteX3" fmla="*/ 1689183 w 1828800"/>
                <a:gd name="connsiteY3" fmla="*/ 914400 h 914400"/>
                <a:gd name="connsiteX4" fmla="*/ 0 w 1828800"/>
                <a:gd name="connsiteY4" fmla="*/ 914400 h 914400"/>
                <a:gd name="connsiteX5" fmla="*/ 105880 w 1828800"/>
                <a:gd name="connsiteY5" fmla="*/ 457205 h 914400"/>
                <a:gd name="connsiteX0" fmla="*/ 0 w 1828800"/>
                <a:gd name="connsiteY0" fmla="*/ 0 h 914400"/>
                <a:gd name="connsiteX1" fmla="*/ 1722920 w 1828800"/>
                <a:gd name="connsiteY1" fmla="*/ 0 h 914400"/>
                <a:gd name="connsiteX2" fmla="*/ 1828800 w 1828800"/>
                <a:gd name="connsiteY2" fmla="*/ 457200 h 914400"/>
                <a:gd name="connsiteX3" fmla="*/ 1689183 w 1828800"/>
                <a:gd name="connsiteY3" fmla="*/ 914400 h 914400"/>
                <a:gd name="connsiteX4" fmla="*/ 0 w 1828800"/>
                <a:gd name="connsiteY4" fmla="*/ 914400 h 914400"/>
                <a:gd name="connsiteX5" fmla="*/ 105880 w 1828800"/>
                <a:gd name="connsiteY5" fmla="*/ 457205 h 914400"/>
                <a:gd name="connsiteX0" fmla="*/ 0 w 1828800"/>
                <a:gd name="connsiteY0" fmla="*/ 0 h 914400"/>
                <a:gd name="connsiteX1" fmla="*/ 1722920 w 1828800"/>
                <a:gd name="connsiteY1" fmla="*/ 0 h 914400"/>
                <a:gd name="connsiteX2" fmla="*/ 1828800 w 1828800"/>
                <a:gd name="connsiteY2" fmla="*/ 457200 h 914400"/>
                <a:gd name="connsiteX3" fmla="*/ 1722920 w 1828800"/>
                <a:gd name="connsiteY3" fmla="*/ 914400 h 914400"/>
                <a:gd name="connsiteX4" fmla="*/ 0 w 1828800"/>
                <a:gd name="connsiteY4" fmla="*/ 914400 h 914400"/>
                <a:gd name="connsiteX5" fmla="*/ 105880 w 1828800"/>
                <a:gd name="connsiteY5" fmla="*/ 457205 h 914400"/>
                <a:gd name="connsiteX0" fmla="*/ 0 w 1828800"/>
                <a:gd name="connsiteY0" fmla="*/ 0 h 914400"/>
                <a:gd name="connsiteX1" fmla="*/ 1722920 w 1828800"/>
                <a:gd name="connsiteY1" fmla="*/ 0 h 914400"/>
                <a:gd name="connsiteX2" fmla="*/ 1828800 w 1828800"/>
                <a:gd name="connsiteY2" fmla="*/ 457200 h 914400"/>
                <a:gd name="connsiteX3" fmla="*/ 1722920 w 1828800"/>
                <a:gd name="connsiteY3" fmla="*/ 914400 h 914400"/>
                <a:gd name="connsiteX4" fmla="*/ 0 w 1828800"/>
                <a:gd name="connsiteY4" fmla="*/ 914400 h 914400"/>
                <a:gd name="connsiteX5" fmla="*/ 75718 w 1828800"/>
                <a:gd name="connsiteY5" fmla="*/ 457204 h 914400"/>
                <a:gd name="connsiteX0" fmla="*/ 0 w 1828800"/>
                <a:gd name="connsiteY0" fmla="*/ 0 h 914400"/>
                <a:gd name="connsiteX1" fmla="*/ 1753083 w 1828800"/>
                <a:gd name="connsiteY1" fmla="*/ 0 h 914400"/>
                <a:gd name="connsiteX2" fmla="*/ 1828800 w 1828800"/>
                <a:gd name="connsiteY2" fmla="*/ 457200 h 914400"/>
                <a:gd name="connsiteX3" fmla="*/ 1722920 w 1828800"/>
                <a:gd name="connsiteY3" fmla="*/ 914400 h 914400"/>
                <a:gd name="connsiteX4" fmla="*/ 0 w 1828800"/>
                <a:gd name="connsiteY4" fmla="*/ 914400 h 914400"/>
                <a:gd name="connsiteX5" fmla="*/ 75718 w 1828800"/>
                <a:gd name="connsiteY5" fmla="*/ 457204 h 914400"/>
                <a:gd name="connsiteX0" fmla="*/ 0 w 1828800"/>
                <a:gd name="connsiteY0" fmla="*/ 0 h 914400"/>
                <a:gd name="connsiteX1" fmla="*/ 1753083 w 1828800"/>
                <a:gd name="connsiteY1" fmla="*/ 0 h 914400"/>
                <a:gd name="connsiteX2" fmla="*/ 1828800 w 1828800"/>
                <a:gd name="connsiteY2" fmla="*/ 457200 h 914400"/>
                <a:gd name="connsiteX3" fmla="*/ 1753083 w 1828800"/>
                <a:gd name="connsiteY3" fmla="*/ 914400 h 914400"/>
                <a:gd name="connsiteX4" fmla="*/ 0 w 1828800"/>
                <a:gd name="connsiteY4" fmla="*/ 914400 h 914400"/>
                <a:gd name="connsiteX5" fmla="*/ 75718 w 1828800"/>
                <a:gd name="connsiteY5" fmla="*/ 457204 h 914400"/>
                <a:gd name="connsiteX0" fmla="*/ 0 w 1828800"/>
                <a:gd name="connsiteY0" fmla="*/ 0 h 914400"/>
                <a:gd name="connsiteX1" fmla="*/ 1753083 w 1828800"/>
                <a:gd name="connsiteY1" fmla="*/ 0 h 914400"/>
                <a:gd name="connsiteX2" fmla="*/ 1828800 w 1828800"/>
                <a:gd name="connsiteY2" fmla="*/ 457200 h 914400"/>
                <a:gd name="connsiteX3" fmla="*/ 1753083 w 1828800"/>
                <a:gd name="connsiteY3" fmla="*/ 914400 h 914400"/>
                <a:gd name="connsiteX4" fmla="*/ 0 w 1828800"/>
                <a:gd name="connsiteY4" fmla="*/ 914400 h 914400"/>
                <a:gd name="connsiteX5" fmla="*/ 63560 w 1828800"/>
                <a:gd name="connsiteY5" fmla="*/ 457204 h 914400"/>
                <a:gd name="connsiteX0" fmla="*/ 0 w 1828800"/>
                <a:gd name="connsiteY0" fmla="*/ 0 h 914400"/>
                <a:gd name="connsiteX1" fmla="*/ 1765240 w 1828800"/>
                <a:gd name="connsiteY1" fmla="*/ 0 h 914400"/>
                <a:gd name="connsiteX2" fmla="*/ 1828800 w 1828800"/>
                <a:gd name="connsiteY2" fmla="*/ 457200 h 914400"/>
                <a:gd name="connsiteX3" fmla="*/ 1753083 w 1828800"/>
                <a:gd name="connsiteY3" fmla="*/ 914400 h 914400"/>
                <a:gd name="connsiteX4" fmla="*/ 0 w 1828800"/>
                <a:gd name="connsiteY4" fmla="*/ 914400 h 914400"/>
                <a:gd name="connsiteX5" fmla="*/ 63560 w 1828800"/>
                <a:gd name="connsiteY5" fmla="*/ 457204 h 914400"/>
                <a:gd name="connsiteX0" fmla="*/ 0 w 1828800"/>
                <a:gd name="connsiteY0" fmla="*/ 0 h 914400"/>
                <a:gd name="connsiteX1" fmla="*/ 1765240 w 1828800"/>
                <a:gd name="connsiteY1" fmla="*/ 0 h 914400"/>
                <a:gd name="connsiteX2" fmla="*/ 1828800 w 1828800"/>
                <a:gd name="connsiteY2" fmla="*/ 457200 h 914400"/>
                <a:gd name="connsiteX3" fmla="*/ 1765240 w 1828800"/>
                <a:gd name="connsiteY3" fmla="*/ 914400 h 914400"/>
                <a:gd name="connsiteX4" fmla="*/ 0 w 1828800"/>
                <a:gd name="connsiteY4" fmla="*/ 914400 h 914400"/>
                <a:gd name="connsiteX5" fmla="*/ 63560 w 1828800"/>
                <a:gd name="connsiteY5" fmla="*/ 457204 h 914400"/>
                <a:gd name="connsiteX0" fmla="*/ 0 w 1828800"/>
                <a:gd name="connsiteY0" fmla="*/ 0 h 914400"/>
                <a:gd name="connsiteX1" fmla="*/ 1765240 w 1828800"/>
                <a:gd name="connsiteY1" fmla="*/ 0 h 914400"/>
                <a:gd name="connsiteX2" fmla="*/ 1828800 w 1828800"/>
                <a:gd name="connsiteY2" fmla="*/ 457200 h 914400"/>
                <a:gd name="connsiteX3" fmla="*/ 1765240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765240 w 1828800"/>
                <a:gd name="connsiteY1" fmla="*/ 0 h 914400"/>
                <a:gd name="connsiteX2" fmla="*/ 1828800 w 1828800"/>
                <a:gd name="connsiteY2" fmla="*/ 457200 h 914400"/>
                <a:gd name="connsiteX3" fmla="*/ 1765240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765240 w 1828800"/>
                <a:gd name="connsiteY1" fmla="*/ 0 h 914400"/>
                <a:gd name="connsiteX2" fmla="*/ 1828800 w 1828800"/>
                <a:gd name="connsiteY2" fmla="*/ 457200 h 914400"/>
                <a:gd name="connsiteX3" fmla="*/ 1765240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765240 w 1828800"/>
                <a:gd name="connsiteY1" fmla="*/ 0 h 914400"/>
                <a:gd name="connsiteX2" fmla="*/ 1828800 w 1828800"/>
                <a:gd name="connsiteY2" fmla="*/ 457200 h 914400"/>
                <a:gd name="connsiteX3" fmla="*/ 1765240 w 1828800"/>
                <a:gd name="connsiteY3" fmla="*/ 914400 h 914400"/>
                <a:gd name="connsiteX4" fmla="*/ 0 w 1828800"/>
                <a:gd name="connsiteY4" fmla="*/ 914400 h 914400"/>
                <a:gd name="connsiteX5" fmla="*/ 63560 w 1828800"/>
                <a:gd name="connsiteY5" fmla="*/ 457204 h 914400"/>
                <a:gd name="connsiteX0" fmla="*/ 0 w 1828800"/>
                <a:gd name="connsiteY0" fmla="*/ 0 h 914400"/>
                <a:gd name="connsiteX1" fmla="*/ 1765240 w 1828800"/>
                <a:gd name="connsiteY1" fmla="*/ 0 h 914400"/>
                <a:gd name="connsiteX2" fmla="*/ 1828800 w 1828800"/>
                <a:gd name="connsiteY2" fmla="*/ 457200 h 914400"/>
                <a:gd name="connsiteX3" fmla="*/ 1765240 w 1828800"/>
                <a:gd name="connsiteY3" fmla="*/ 914400 h 914400"/>
                <a:gd name="connsiteX4" fmla="*/ 0 w 1828800"/>
                <a:gd name="connsiteY4" fmla="*/ 914400 h 914400"/>
                <a:gd name="connsiteX5" fmla="*/ 63560 w 1828800"/>
                <a:gd name="connsiteY5" fmla="*/ 457204 h 914400"/>
                <a:gd name="connsiteX0" fmla="*/ 0 w 1828800"/>
                <a:gd name="connsiteY0" fmla="*/ 0 h 914400"/>
                <a:gd name="connsiteX1" fmla="*/ 1765240 w 1828800"/>
                <a:gd name="connsiteY1" fmla="*/ 0 h 914400"/>
                <a:gd name="connsiteX2" fmla="*/ 1828800 w 1828800"/>
                <a:gd name="connsiteY2" fmla="*/ 457200 h 914400"/>
                <a:gd name="connsiteX3" fmla="*/ 1765240 w 1828800"/>
                <a:gd name="connsiteY3" fmla="*/ 914400 h 914400"/>
                <a:gd name="connsiteX4" fmla="*/ 0 w 1828800"/>
                <a:gd name="connsiteY4" fmla="*/ 914400 h 914400"/>
                <a:gd name="connsiteX5" fmla="*/ 63560 w 1828800"/>
                <a:gd name="connsiteY5" fmla="*/ 457204 h 914400"/>
                <a:gd name="connsiteX0" fmla="*/ 0 w 1828800"/>
                <a:gd name="connsiteY0" fmla="*/ 0 h 914400"/>
                <a:gd name="connsiteX1" fmla="*/ 1765240 w 1828800"/>
                <a:gd name="connsiteY1" fmla="*/ 0 h 914400"/>
                <a:gd name="connsiteX2" fmla="*/ 1828800 w 1828800"/>
                <a:gd name="connsiteY2" fmla="*/ 457200 h 914400"/>
                <a:gd name="connsiteX3" fmla="*/ 1765240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764604 w 1828800"/>
                <a:gd name="connsiteY1" fmla="*/ 0 h 914400"/>
                <a:gd name="connsiteX2" fmla="*/ 1828800 w 1828800"/>
                <a:gd name="connsiteY2" fmla="*/ 457200 h 914400"/>
                <a:gd name="connsiteX3" fmla="*/ 1765240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764604 w 1828800"/>
                <a:gd name="connsiteY1" fmla="*/ 0 h 914400"/>
                <a:gd name="connsiteX2" fmla="*/ 1828800 w 1828800"/>
                <a:gd name="connsiteY2" fmla="*/ 457200 h 914400"/>
                <a:gd name="connsiteX3" fmla="*/ 1764604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764604 w 1828800"/>
                <a:gd name="connsiteY1" fmla="*/ 0 h 914400"/>
                <a:gd name="connsiteX2" fmla="*/ 1828800 w 1828800"/>
                <a:gd name="connsiteY2" fmla="*/ 457200 h 914400"/>
                <a:gd name="connsiteX3" fmla="*/ 1764604 w 1828800"/>
                <a:gd name="connsiteY3" fmla="*/ 914400 h 914400"/>
                <a:gd name="connsiteX4" fmla="*/ 0 w 1828800"/>
                <a:gd name="connsiteY4" fmla="*/ 914400 h 914400"/>
                <a:gd name="connsiteX5" fmla="*/ 64196 w 1828800"/>
                <a:gd name="connsiteY5" fmla="*/ 457204 h 914400"/>
                <a:gd name="connsiteX0" fmla="*/ 0 w 1828800"/>
                <a:gd name="connsiteY0" fmla="*/ 0 h 914400"/>
                <a:gd name="connsiteX1" fmla="*/ 1764604 w 1828800"/>
                <a:gd name="connsiteY1" fmla="*/ 0 h 914400"/>
                <a:gd name="connsiteX2" fmla="*/ 1828800 w 1828800"/>
                <a:gd name="connsiteY2" fmla="*/ 457200 h 914400"/>
                <a:gd name="connsiteX3" fmla="*/ 1764604 w 1828800"/>
                <a:gd name="connsiteY3" fmla="*/ 914400 h 914400"/>
                <a:gd name="connsiteX4" fmla="*/ 0 w 1828800"/>
                <a:gd name="connsiteY4" fmla="*/ 914400 h 914400"/>
                <a:gd name="connsiteX5" fmla="*/ 64196 w 1828800"/>
                <a:gd name="connsiteY5" fmla="*/ 457204 h 914400"/>
                <a:gd name="connsiteX0" fmla="*/ 0 w 1828800"/>
                <a:gd name="connsiteY0" fmla="*/ 0 h 914400"/>
                <a:gd name="connsiteX1" fmla="*/ 1764604 w 1828800"/>
                <a:gd name="connsiteY1" fmla="*/ 0 h 914400"/>
                <a:gd name="connsiteX2" fmla="*/ 1828800 w 1828800"/>
                <a:gd name="connsiteY2" fmla="*/ 457200 h 914400"/>
                <a:gd name="connsiteX3" fmla="*/ 1764604 w 1828800"/>
                <a:gd name="connsiteY3" fmla="*/ 914400 h 914400"/>
                <a:gd name="connsiteX4" fmla="*/ 0 w 1828800"/>
                <a:gd name="connsiteY4" fmla="*/ 914400 h 914400"/>
                <a:gd name="connsiteX5" fmla="*/ 64196 w 1828800"/>
                <a:gd name="connsiteY5" fmla="*/ 457204 h 914400"/>
                <a:gd name="connsiteX0" fmla="*/ 0 w 1828800"/>
                <a:gd name="connsiteY0" fmla="*/ 0 h 914400"/>
                <a:gd name="connsiteX1" fmla="*/ 1764604 w 1828800"/>
                <a:gd name="connsiteY1" fmla="*/ 0 h 914400"/>
                <a:gd name="connsiteX2" fmla="*/ 1828800 w 1828800"/>
                <a:gd name="connsiteY2" fmla="*/ 457200 h 914400"/>
                <a:gd name="connsiteX3" fmla="*/ 1764604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764604 w 1828800"/>
                <a:gd name="connsiteY1" fmla="*/ 0 h 914400"/>
                <a:gd name="connsiteX2" fmla="*/ 1828800 w 1828800"/>
                <a:gd name="connsiteY2" fmla="*/ 457200 h 914400"/>
                <a:gd name="connsiteX3" fmla="*/ 1764604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764604 w 1828800"/>
                <a:gd name="connsiteY1" fmla="*/ 0 h 914400"/>
                <a:gd name="connsiteX2" fmla="*/ 1828800 w 1828800"/>
                <a:gd name="connsiteY2" fmla="*/ 457200 h 914400"/>
                <a:gd name="connsiteX3" fmla="*/ 1764604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764604 w 1828800"/>
                <a:gd name="connsiteY1" fmla="*/ 0 h 914400"/>
                <a:gd name="connsiteX2" fmla="*/ 1828800 w 1828800"/>
                <a:gd name="connsiteY2" fmla="*/ 457200 h 914400"/>
                <a:gd name="connsiteX3" fmla="*/ 1764604 w 1828800"/>
                <a:gd name="connsiteY3" fmla="*/ 914400 h 914400"/>
                <a:gd name="connsiteX4" fmla="*/ 0 w 1828800"/>
                <a:gd name="connsiteY4" fmla="*/ 914400 h 914400"/>
                <a:gd name="connsiteX5" fmla="*/ 64196 w 1828800"/>
                <a:gd name="connsiteY5" fmla="*/ 457204 h 914400"/>
                <a:gd name="connsiteX0" fmla="*/ 0 w 1828800"/>
                <a:gd name="connsiteY0" fmla="*/ 0 h 914400"/>
                <a:gd name="connsiteX1" fmla="*/ 1764604 w 1828800"/>
                <a:gd name="connsiteY1" fmla="*/ 0 h 914400"/>
                <a:gd name="connsiteX2" fmla="*/ 1828800 w 1828800"/>
                <a:gd name="connsiteY2" fmla="*/ 457200 h 914400"/>
                <a:gd name="connsiteX3" fmla="*/ 1764604 w 1828800"/>
                <a:gd name="connsiteY3" fmla="*/ 914400 h 914400"/>
                <a:gd name="connsiteX4" fmla="*/ 0 w 1828800"/>
                <a:gd name="connsiteY4" fmla="*/ 914400 h 914400"/>
                <a:gd name="connsiteX5" fmla="*/ 64196 w 1828800"/>
                <a:gd name="connsiteY5" fmla="*/ 457204 h 914400"/>
                <a:gd name="connsiteX0" fmla="*/ 0 w 1828800"/>
                <a:gd name="connsiteY0" fmla="*/ 0 h 914400"/>
                <a:gd name="connsiteX1" fmla="*/ 1764604 w 1828800"/>
                <a:gd name="connsiteY1" fmla="*/ 0 h 914400"/>
                <a:gd name="connsiteX2" fmla="*/ 1828800 w 1828800"/>
                <a:gd name="connsiteY2" fmla="*/ 457200 h 914400"/>
                <a:gd name="connsiteX3" fmla="*/ 1764604 w 1828800"/>
                <a:gd name="connsiteY3" fmla="*/ 914400 h 914400"/>
                <a:gd name="connsiteX4" fmla="*/ 0 w 1828800"/>
                <a:gd name="connsiteY4" fmla="*/ 914400 h 914400"/>
                <a:gd name="connsiteX5" fmla="*/ 64196 w 1828800"/>
                <a:gd name="connsiteY5" fmla="*/ 457204 h 914400"/>
                <a:gd name="connsiteX0" fmla="*/ 0 w 1828800"/>
                <a:gd name="connsiteY0" fmla="*/ 0 h 914400"/>
                <a:gd name="connsiteX1" fmla="*/ 1764604 w 1828800"/>
                <a:gd name="connsiteY1" fmla="*/ 0 h 914400"/>
                <a:gd name="connsiteX2" fmla="*/ 1828800 w 1828800"/>
                <a:gd name="connsiteY2" fmla="*/ 457200 h 914400"/>
                <a:gd name="connsiteX3" fmla="*/ 1764604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761123 w 1828800"/>
                <a:gd name="connsiteY1" fmla="*/ 0 h 914400"/>
                <a:gd name="connsiteX2" fmla="*/ 1828800 w 1828800"/>
                <a:gd name="connsiteY2" fmla="*/ 457200 h 914400"/>
                <a:gd name="connsiteX3" fmla="*/ 1764604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761123 w 1828800"/>
                <a:gd name="connsiteY1" fmla="*/ 0 h 914400"/>
                <a:gd name="connsiteX2" fmla="*/ 1828800 w 1828800"/>
                <a:gd name="connsiteY2" fmla="*/ 457200 h 914400"/>
                <a:gd name="connsiteX3" fmla="*/ 1761123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761123 w 1828800"/>
                <a:gd name="connsiteY1" fmla="*/ 0 h 914400"/>
                <a:gd name="connsiteX2" fmla="*/ 1828800 w 1828800"/>
                <a:gd name="connsiteY2" fmla="*/ 457200 h 914400"/>
                <a:gd name="connsiteX3" fmla="*/ 1761123 w 1828800"/>
                <a:gd name="connsiteY3" fmla="*/ 914400 h 914400"/>
                <a:gd name="connsiteX4" fmla="*/ 0 w 1828800"/>
                <a:gd name="connsiteY4" fmla="*/ 914400 h 914400"/>
                <a:gd name="connsiteX5" fmla="*/ 67677 w 1828800"/>
                <a:gd name="connsiteY5" fmla="*/ 457204 h 914400"/>
                <a:gd name="connsiteX0" fmla="*/ 0 w 1828800"/>
                <a:gd name="connsiteY0" fmla="*/ 0 h 914400"/>
                <a:gd name="connsiteX1" fmla="*/ 1761123 w 1828800"/>
                <a:gd name="connsiteY1" fmla="*/ 0 h 914400"/>
                <a:gd name="connsiteX2" fmla="*/ 1828800 w 1828800"/>
                <a:gd name="connsiteY2" fmla="*/ 457200 h 914400"/>
                <a:gd name="connsiteX3" fmla="*/ 1761123 w 1828800"/>
                <a:gd name="connsiteY3" fmla="*/ 914400 h 914400"/>
                <a:gd name="connsiteX4" fmla="*/ 0 w 1828800"/>
                <a:gd name="connsiteY4" fmla="*/ 914400 h 914400"/>
                <a:gd name="connsiteX5" fmla="*/ 67677 w 1828800"/>
                <a:gd name="connsiteY5" fmla="*/ 457204 h 914400"/>
                <a:gd name="connsiteX0" fmla="*/ 0 w 1828800"/>
                <a:gd name="connsiteY0" fmla="*/ 0 h 914400"/>
                <a:gd name="connsiteX1" fmla="*/ 1761123 w 1828800"/>
                <a:gd name="connsiteY1" fmla="*/ 0 h 914400"/>
                <a:gd name="connsiteX2" fmla="*/ 1828800 w 1828800"/>
                <a:gd name="connsiteY2" fmla="*/ 457200 h 914400"/>
                <a:gd name="connsiteX3" fmla="*/ 1761123 w 1828800"/>
                <a:gd name="connsiteY3" fmla="*/ 914400 h 914400"/>
                <a:gd name="connsiteX4" fmla="*/ 0 w 1828800"/>
                <a:gd name="connsiteY4" fmla="*/ 914400 h 914400"/>
                <a:gd name="connsiteX5" fmla="*/ 67677 w 1828800"/>
                <a:gd name="connsiteY5" fmla="*/ 457204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28800" h="914400">
                  <a:moveTo>
                    <a:pt x="0" y="0"/>
                  </a:moveTo>
                  <a:lnTo>
                    <a:pt x="1761123" y="0"/>
                  </a:lnTo>
                  <a:lnTo>
                    <a:pt x="1828800" y="457200"/>
                  </a:lnTo>
                  <a:lnTo>
                    <a:pt x="1761123" y="914400"/>
                  </a:lnTo>
                  <a:lnTo>
                    <a:pt x="0" y="914400"/>
                  </a:lnTo>
                  <a:lnTo>
                    <a:pt x="67677" y="457204"/>
                  </a:lnTo>
                  <a:close/>
                </a:path>
              </a:pathLst>
            </a:cu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16" name="TextBox 17">
              <a:extLst>
                <a:ext uri="{FF2B5EF4-FFF2-40B4-BE49-F238E27FC236}">
                  <a16:creationId xmlns:a16="http://schemas.microsoft.com/office/drawing/2014/main" id="{6DCAF48F-4F23-464B-AAE0-7E2F0E058081}"/>
                </a:ext>
              </a:extLst>
            </p:cNvPr>
            <p:cNvSpPr txBox="1"/>
            <p:nvPr>
              <p:custDataLst>
                <p:tags r:id="rId22"/>
              </p:custDataLst>
            </p:nvPr>
          </p:nvSpPr>
          <p:spPr bwMode="gray">
            <a:xfrm>
              <a:off x="3689722" y="1468158"/>
              <a:ext cx="2397985" cy="46817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noAutofit/>
            </a:bodyPr>
            <a:lstStyle>
              <a:lvl1pPr marL="0" lvl="0" indent="0" defTabSz="671496" eaLnBrk="1" hangingPunct="1">
                <a:buClr>
                  <a:schemeClr val="tx2"/>
                </a:buClr>
                <a:defRPr sz="1600" baseline="0">
                  <a:latin typeface="+mn-lt"/>
                </a:defRPr>
              </a:lvl1pPr>
              <a:lvl2pPr marL="180000" lvl="1" indent="-180000" defTabSz="671496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1600" baseline="0">
                  <a:latin typeface="+mn-lt"/>
                </a:defRPr>
              </a:lvl2pPr>
              <a:lvl3pPr marL="360000" lvl="2" indent="-180000" defTabSz="671496" eaLnBrk="1" hangingPunct="1">
                <a:buClr>
                  <a:schemeClr val="tx2"/>
                </a:buClr>
                <a:buSzPct val="100000"/>
                <a:buFont typeface="Arial" panose="020B0604020202020204" pitchFamily="34" charset="0"/>
                <a:buChar char="•"/>
                <a:defRPr sz="1600" baseline="0">
                  <a:latin typeface="+mn-lt"/>
                </a:defRPr>
              </a:lvl3pPr>
              <a:lvl4pPr marL="540000" lvl="3" indent="-180000" defTabSz="671496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1600" baseline="0">
                  <a:latin typeface="+mn-lt"/>
                </a:defRPr>
              </a:lvl4pPr>
              <a:lvl5pPr marL="720000" lvl="4" indent="-180000" defTabSz="671496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»"/>
                <a:defRPr sz="1600" baseline="0">
                  <a:latin typeface="+mn-lt"/>
                </a:defRPr>
              </a:lvl5pPr>
              <a:lvl6pPr marL="562342" indent="-97628" defTabSz="67149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200" baseline="0">
                  <a:latin typeface="+mn-lt"/>
                </a:defRPr>
              </a:lvl6pPr>
              <a:lvl7pPr marL="562342" indent="-97628" defTabSz="67149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200" baseline="0">
                  <a:latin typeface="+mn-lt"/>
                </a:defRPr>
              </a:lvl7pPr>
              <a:lvl8pPr marL="562342" indent="-97628" defTabSz="67149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200" baseline="0">
                  <a:latin typeface="+mn-lt"/>
                </a:defRPr>
              </a:lvl8pPr>
              <a:lvl9pPr marL="562342" indent="-97628" defTabSz="67149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200" baseline="0">
                  <a:latin typeface="+mn-lt"/>
                </a:defRPr>
              </a:lvl9pPr>
            </a:lstStyle>
            <a:p>
              <a:r>
                <a:rPr lang="de-DE" sz="1400" b="1" dirty="0">
                  <a:solidFill>
                    <a:schemeClr val="bg1"/>
                  </a:solidFill>
                </a:rPr>
                <a:t>Betrieb</a:t>
              </a:r>
            </a:p>
          </p:txBody>
        </p:sp>
      </p:grpSp>
      <p:grpSp>
        <p:nvGrpSpPr>
          <p:cNvPr id="17" name="Group 53">
            <a:extLst>
              <a:ext uri="{FF2B5EF4-FFF2-40B4-BE49-F238E27FC236}">
                <a16:creationId xmlns:a16="http://schemas.microsoft.com/office/drawing/2014/main" id="{2103560E-53AC-470F-9BE0-E86E0B68F2F0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6168888" y="1525652"/>
            <a:ext cx="2644511" cy="543685"/>
            <a:chOff x="6168888" y="1430402"/>
            <a:chExt cx="2644511" cy="543685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18" name="Freeform: Shape 22">
              <a:extLst>
                <a:ext uri="{FF2B5EF4-FFF2-40B4-BE49-F238E27FC236}">
                  <a16:creationId xmlns:a16="http://schemas.microsoft.com/office/drawing/2014/main" id="{D70531A9-B1E2-47FE-9012-700D60C8EC60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 bwMode="gray">
            <a:xfrm>
              <a:off x="6168888" y="1430402"/>
              <a:ext cx="2644511" cy="543685"/>
            </a:xfrm>
            <a:custGeom>
              <a:avLst/>
              <a:gdLst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63425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63425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63425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63424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63424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63424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2746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2746 w 1828800"/>
                <a:gd name="connsiteY1" fmla="*/ 0 h 914400"/>
                <a:gd name="connsiteX2" fmla="*/ 1828800 w 1828800"/>
                <a:gd name="connsiteY2" fmla="*/ 457200 h 914400"/>
                <a:gd name="connsiteX3" fmla="*/ 1762746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2746 w 1828800"/>
                <a:gd name="connsiteY1" fmla="*/ 0 h 914400"/>
                <a:gd name="connsiteX2" fmla="*/ 1828800 w 1828800"/>
                <a:gd name="connsiteY2" fmla="*/ 457200 h 914400"/>
                <a:gd name="connsiteX3" fmla="*/ 1762746 w 1828800"/>
                <a:gd name="connsiteY3" fmla="*/ 914400 h 914400"/>
                <a:gd name="connsiteX4" fmla="*/ 0 w 1828800"/>
                <a:gd name="connsiteY4" fmla="*/ 914400 h 914400"/>
                <a:gd name="connsiteX5" fmla="*/ 66053 w 1828800"/>
                <a:gd name="connsiteY5" fmla="*/ 457200 h 914400"/>
                <a:gd name="connsiteX0" fmla="*/ 0 w 1828800"/>
                <a:gd name="connsiteY0" fmla="*/ 0 h 914400"/>
                <a:gd name="connsiteX1" fmla="*/ 1762746 w 1828800"/>
                <a:gd name="connsiteY1" fmla="*/ 0 h 914400"/>
                <a:gd name="connsiteX2" fmla="*/ 1828800 w 1828800"/>
                <a:gd name="connsiteY2" fmla="*/ 457200 h 914400"/>
                <a:gd name="connsiteX3" fmla="*/ 1762746 w 1828800"/>
                <a:gd name="connsiteY3" fmla="*/ 914400 h 914400"/>
                <a:gd name="connsiteX4" fmla="*/ 0 w 1828800"/>
                <a:gd name="connsiteY4" fmla="*/ 914400 h 914400"/>
                <a:gd name="connsiteX5" fmla="*/ 66053 w 1828800"/>
                <a:gd name="connsiteY5" fmla="*/ 457200 h 914400"/>
                <a:gd name="connsiteX0" fmla="*/ 0 w 1828800"/>
                <a:gd name="connsiteY0" fmla="*/ 0 h 914400"/>
                <a:gd name="connsiteX1" fmla="*/ 1762746 w 1828800"/>
                <a:gd name="connsiteY1" fmla="*/ 0 h 914400"/>
                <a:gd name="connsiteX2" fmla="*/ 1828800 w 1828800"/>
                <a:gd name="connsiteY2" fmla="*/ 457200 h 914400"/>
                <a:gd name="connsiteX3" fmla="*/ 1762746 w 1828800"/>
                <a:gd name="connsiteY3" fmla="*/ 914400 h 914400"/>
                <a:gd name="connsiteX4" fmla="*/ 0 w 1828800"/>
                <a:gd name="connsiteY4" fmla="*/ 914400 h 914400"/>
                <a:gd name="connsiteX5" fmla="*/ 66053 w 1828800"/>
                <a:gd name="connsiteY5" fmla="*/ 457200 h 914400"/>
                <a:gd name="connsiteX0" fmla="*/ 0 w 1828800"/>
                <a:gd name="connsiteY0" fmla="*/ 0 h 914400"/>
                <a:gd name="connsiteX1" fmla="*/ 1762746 w 1828800"/>
                <a:gd name="connsiteY1" fmla="*/ 0 h 914400"/>
                <a:gd name="connsiteX2" fmla="*/ 1828800 w 1828800"/>
                <a:gd name="connsiteY2" fmla="*/ 457200 h 914400"/>
                <a:gd name="connsiteX3" fmla="*/ 1762746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6771 w 1828800"/>
                <a:gd name="connsiteY1" fmla="*/ 0 h 914400"/>
                <a:gd name="connsiteX2" fmla="*/ 1828800 w 1828800"/>
                <a:gd name="connsiteY2" fmla="*/ 457200 h 914400"/>
                <a:gd name="connsiteX3" fmla="*/ 1762746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6771 w 1828800"/>
                <a:gd name="connsiteY1" fmla="*/ 0 h 914400"/>
                <a:gd name="connsiteX2" fmla="*/ 1828800 w 1828800"/>
                <a:gd name="connsiteY2" fmla="*/ 457200 h 914400"/>
                <a:gd name="connsiteX3" fmla="*/ 1766771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6771 w 1828800"/>
                <a:gd name="connsiteY1" fmla="*/ 0 h 914400"/>
                <a:gd name="connsiteX2" fmla="*/ 1828800 w 1828800"/>
                <a:gd name="connsiteY2" fmla="*/ 457200 h 914400"/>
                <a:gd name="connsiteX3" fmla="*/ 1766771 w 1828800"/>
                <a:gd name="connsiteY3" fmla="*/ 914400 h 914400"/>
                <a:gd name="connsiteX4" fmla="*/ 0 w 1828800"/>
                <a:gd name="connsiteY4" fmla="*/ 914400 h 914400"/>
                <a:gd name="connsiteX5" fmla="*/ 62029 w 1828800"/>
                <a:gd name="connsiteY5" fmla="*/ 457200 h 914400"/>
                <a:gd name="connsiteX0" fmla="*/ 0 w 1828800"/>
                <a:gd name="connsiteY0" fmla="*/ 0 h 914400"/>
                <a:gd name="connsiteX1" fmla="*/ 1766771 w 1828800"/>
                <a:gd name="connsiteY1" fmla="*/ 0 h 914400"/>
                <a:gd name="connsiteX2" fmla="*/ 1828800 w 1828800"/>
                <a:gd name="connsiteY2" fmla="*/ 457200 h 914400"/>
                <a:gd name="connsiteX3" fmla="*/ 1766771 w 1828800"/>
                <a:gd name="connsiteY3" fmla="*/ 914400 h 914400"/>
                <a:gd name="connsiteX4" fmla="*/ 0 w 1828800"/>
                <a:gd name="connsiteY4" fmla="*/ 914400 h 914400"/>
                <a:gd name="connsiteX5" fmla="*/ 62029 w 1828800"/>
                <a:gd name="connsiteY5" fmla="*/ 457200 h 914400"/>
                <a:gd name="connsiteX0" fmla="*/ 0 w 1828800"/>
                <a:gd name="connsiteY0" fmla="*/ 0 h 914400"/>
                <a:gd name="connsiteX1" fmla="*/ 1766771 w 1828800"/>
                <a:gd name="connsiteY1" fmla="*/ 0 h 914400"/>
                <a:gd name="connsiteX2" fmla="*/ 1828800 w 1828800"/>
                <a:gd name="connsiteY2" fmla="*/ 457200 h 914400"/>
                <a:gd name="connsiteX3" fmla="*/ 1766771 w 1828800"/>
                <a:gd name="connsiteY3" fmla="*/ 914400 h 914400"/>
                <a:gd name="connsiteX4" fmla="*/ 0 w 1828800"/>
                <a:gd name="connsiteY4" fmla="*/ 914400 h 914400"/>
                <a:gd name="connsiteX5" fmla="*/ 62029 w 1828800"/>
                <a:gd name="connsiteY5" fmla="*/ 457200 h 914400"/>
                <a:gd name="connsiteX0" fmla="*/ 0 w 1828800"/>
                <a:gd name="connsiteY0" fmla="*/ 0 h 914400"/>
                <a:gd name="connsiteX1" fmla="*/ 1766771 w 1828800"/>
                <a:gd name="connsiteY1" fmla="*/ 0 h 914400"/>
                <a:gd name="connsiteX2" fmla="*/ 1828800 w 1828800"/>
                <a:gd name="connsiteY2" fmla="*/ 457200 h 914400"/>
                <a:gd name="connsiteX3" fmla="*/ 1766771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6771 w 1828800"/>
                <a:gd name="connsiteY1" fmla="*/ 0 h 914400"/>
                <a:gd name="connsiteX2" fmla="*/ 1828800 w 1828800"/>
                <a:gd name="connsiteY2" fmla="*/ 457200 h 914400"/>
                <a:gd name="connsiteX3" fmla="*/ 1766771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6771 w 1828800"/>
                <a:gd name="connsiteY1" fmla="*/ 0 h 914400"/>
                <a:gd name="connsiteX2" fmla="*/ 1828800 w 1828800"/>
                <a:gd name="connsiteY2" fmla="*/ 457200 h 914400"/>
                <a:gd name="connsiteX3" fmla="*/ 1766771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6771 w 1828800"/>
                <a:gd name="connsiteY1" fmla="*/ 0 h 914400"/>
                <a:gd name="connsiteX2" fmla="*/ 1828800 w 1828800"/>
                <a:gd name="connsiteY2" fmla="*/ 457200 h 914400"/>
                <a:gd name="connsiteX3" fmla="*/ 1766771 w 1828800"/>
                <a:gd name="connsiteY3" fmla="*/ 914400 h 914400"/>
                <a:gd name="connsiteX4" fmla="*/ 0 w 1828800"/>
                <a:gd name="connsiteY4" fmla="*/ 914400 h 914400"/>
                <a:gd name="connsiteX5" fmla="*/ 62029 w 1828800"/>
                <a:gd name="connsiteY5" fmla="*/ 457200 h 914400"/>
                <a:gd name="connsiteX0" fmla="*/ 0 w 1828800"/>
                <a:gd name="connsiteY0" fmla="*/ 0 h 914400"/>
                <a:gd name="connsiteX1" fmla="*/ 1766771 w 1828800"/>
                <a:gd name="connsiteY1" fmla="*/ 0 h 914400"/>
                <a:gd name="connsiteX2" fmla="*/ 1828800 w 1828800"/>
                <a:gd name="connsiteY2" fmla="*/ 457200 h 914400"/>
                <a:gd name="connsiteX3" fmla="*/ 1766771 w 1828800"/>
                <a:gd name="connsiteY3" fmla="*/ 914400 h 914400"/>
                <a:gd name="connsiteX4" fmla="*/ 0 w 1828800"/>
                <a:gd name="connsiteY4" fmla="*/ 914400 h 914400"/>
                <a:gd name="connsiteX5" fmla="*/ 62029 w 1828800"/>
                <a:gd name="connsiteY5" fmla="*/ 457200 h 914400"/>
                <a:gd name="connsiteX0" fmla="*/ 0 w 1828800"/>
                <a:gd name="connsiteY0" fmla="*/ 0 h 914400"/>
                <a:gd name="connsiteX1" fmla="*/ 1766771 w 1828800"/>
                <a:gd name="connsiteY1" fmla="*/ 0 h 914400"/>
                <a:gd name="connsiteX2" fmla="*/ 1828800 w 1828800"/>
                <a:gd name="connsiteY2" fmla="*/ 457200 h 914400"/>
                <a:gd name="connsiteX3" fmla="*/ 1766771 w 1828800"/>
                <a:gd name="connsiteY3" fmla="*/ 914400 h 914400"/>
                <a:gd name="connsiteX4" fmla="*/ 0 w 1828800"/>
                <a:gd name="connsiteY4" fmla="*/ 914400 h 914400"/>
                <a:gd name="connsiteX5" fmla="*/ 62029 w 1828800"/>
                <a:gd name="connsiteY5" fmla="*/ 457200 h 914400"/>
                <a:gd name="connsiteX0" fmla="*/ 0 w 1828800"/>
                <a:gd name="connsiteY0" fmla="*/ 0 h 914400"/>
                <a:gd name="connsiteX1" fmla="*/ 1766771 w 1828800"/>
                <a:gd name="connsiteY1" fmla="*/ 0 h 914400"/>
                <a:gd name="connsiteX2" fmla="*/ 1828800 w 1828800"/>
                <a:gd name="connsiteY2" fmla="*/ 457200 h 914400"/>
                <a:gd name="connsiteX3" fmla="*/ 1766771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1 h 914400"/>
                <a:gd name="connsiteX0" fmla="*/ 0 w 1828800"/>
                <a:gd name="connsiteY0" fmla="*/ 0 h 914400"/>
                <a:gd name="connsiteX1" fmla="*/ 1768054 w 1828800"/>
                <a:gd name="connsiteY1" fmla="*/ 0 h 914400"/>
                <a:gd name="connsiteX2" fmla="*/ 1828800 w 1828800"/>
                <a:gd name="connsiteY2" fmla="*/ 457200 h 914400"/>
                <a:gd name="connsiteX3" fmla="*/ 1766771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1 h 914400"/>
                <a:gd name="connsiteX0" fmla="*/ 0 w 1828800"/>
                <a:gd name="connsiteY0" fmla="*/ 0 h 914400"/>
                <a:gd name="connsiteX1" fmla="*/ 1768054 w 1828800"/>
                <a:gd name="connsiteY1" fmla="*/ 0 h 914400"/>
                <a:gd name="connsiteX2" fmla="*/ 1828800 w 1828800"/>
                <a:gd name="connsiteY2" fmla="*/ 457200 h 914400"/>
                <a:gd name="connsiteX3" fmla="*/ 1768054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1 h 914400"/>
                <a:gd name="connsiteX0" fmla="*/ 0 w 1828800"/>
                <a:gd name="connsiteY0" fmla="*/ 0 h 914400"/>
                <a:gd name="connsiteX1" fmla="*/ 1768054 w 1828800"/>
                <a:gd name="connsiteY1" fmla="*/ 0 h 914400"/>
                <a:gd name="connsiteX2" fmla="*/ 1828800 w 1828800"/>
                <a:gd name="connsiteY2" fmla="*/ 457200 h 914400"/>
                <a:gd name="connsiteX3" fmla="*/ 1768054 w 1828800"/>
                <a:gd name="connsiteY3" fmla="*/ 914400 h 914400"/>
                <a:gd name="connsiteX4" fmla="*/ 0 w 1828800"/>
                <a:gd name="connsiteY4" fmla="*/ 914400 h 914400"/>
                <a:gd name="connsiteX5" fmla="*/ 60746 w 1828800"/>
                <a:gd name="connsiteY5" fmla="*/ 457201 h 914400"/>
                <a:gd name="connsiteX0" fmla="*/ 0 w 1828800"/>
                <a:gd name="connsiteY0" fmla="*/ 0 h 914400"/>
                <a:gd name="connsiteX1" fmla="*/ 1768054 w 1828800"/>
                <a:gd name="connsiteY1" fmla="*/ 0 h 914400"/>
                <a:gd name="connsiteX2" fmla="*/ 1828800 w 1828800"/>
                <a:gd name="connsiteY2" fmla="*/ 457200 h 914400"/>
                <a:gd name="connsiteX3" fmla="*/ 1768054 w 1828800"/>
                <a:gd name="connsiteY3" fmla="*/ 914400 h 914400"/>
                <a:gd name="connsiteX4" fmla="*/ 0 w 1828800"/>
                <a:gd name="connsiteY4" fmla="*/ 914400 h 914400"/>
                <a:gd name="connsiteX5" fmla="*/ 60746 w 1828800"/>
                <a:gd name="connsiteY5" fmla="*/ 457201 h 914400"/>
                <a:gd name="connsiteX0" fmla="*/ 0 w 1828800"/>
                <a:gd name="connsiteY0" fmla="*/ 0 h 914400"/>
                <a:gd name="connsiteX1" fmla="*/ 1768054 w 1828800"/>
                <a:gd name="connsiteY1" fmla="*/ 0 h 914400"/>
                <a:gd name="connsiteX2" fmla="*/ 1828800 w 1828800"/>
                <a:gd name="connsiteY2" fmla="*/ 457200 h 914400"/>
                <a:gd name="connsiteX3" fmla="*/ 1768054 w 1828800"/>
                <a:gd name="connsiteY3" fmla="*/ 914400 h 914400"/>
                <a:gd name="connsiteX4" fmla="*/ 0 w 1828800"/>
                <a:gd name="connsiteY4" fmla="*/ 914400 h 914400"/>
                <a:gd name="connsiteX5" fmla="*/ 60746 w 1828800"/>
                <a:gd name="connsiteY5" fmla="*/ 457201 h 914400"/>
                <a:gd name="connsiteX0" fmla="*/ 0 w 1828800"/>
                <a:gd name="connsiteY0" fmla="*/ 0 h 914400"/>
                <a:gd name="connsiteX1" fmla="*/ 1768054 w 1828800"/>
                <a:gd name="connsiteY1" fmla="*/ 0 h 914400"/>
                <a:gd name="connsiteX2" fmla="*/ 1828800 w 1828800"/>
                <a:gd name="connsiteY2" fmla="*/ 457200 h 914400"/>
                <a:gd name="connsiteX3" fmla="*/ 1768054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1 h 914400"/>
                <a:gd name="connsiteX0" fmla="*/ 0 w 1828800"/>
                <a:gd name="connsiteY0" fmla="*/ 0 h 914400"/>
                <a:gd name="connsiteX1" fmla="*/ 1773808 w 1828800"/>
                <a:gd name="connsiteY1" fmla="*/ 0 h 914400"/>
                <a:gd name="connsiteX2" fmla="*/ 1828800 w 1828800"/>
                <a:gd name="connsiteY2" fmla="*/ 457200 h 914400"/>
                <a:gd name="connsiteX3" fmla="*/ 1768054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1 h 914400"/>
                <a:gd name="connsiteX0" fmla="*/ 0 w 1828800"/>
                <a:gd name="connsiteY0" fmla="*/ 0 h 914400"/>
                <a:gd name="connsiteX1" fmla="*/ 1773808 w 1828800"/>
                <a:gd name="connsiteY1" fmla="*/ 0 h 914400"/>
                <a:gd name="connsiteX2" fmla="*/ 1828800 w 1828800"/>
                <a:gd name="connsiteY2" fmla="*/ 457200 h 914400"/>
                <a:gd name="connsiteX3" fmla="*/ 17738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1 h 914400"/>
                <a:gd name="connsiteX0" fmla="*/ 0 w 1828800"/>
                <a:gd name="connsiteY0" fmla="*/ 0 h 914400"/>
                <a:gd name="connsiteX1" fmla="*/ 1773808 w 1828800"/>
                <a:gd name="connsiteY1" fmla="*/ 0 h 914400"/>
                <a:gd name="connsiteX2" fmla="*/ 1828800 w 1828800"/>
                <a:gd name="connsiteY2" fmla="*/ 457200 h 914400"/>
                <a:gd name="connsiteX3" fmla="*/ 1773808 w 1828800"/>
                <a:gd name="connsiteY3" fmla="*/ 914400 h 914400"/>
                <a:gd name="connsiteX4" fmla="*/ 0 w 1828800"/>
                <a:gd name="connsiteY4" fmla="*/ 914400 h 914400"/>
                <a:gd name="connsiteX5" fmla="*/ 54992 w 1828800"/>
                <a:gd name="connsiteY5" fmla="*/ 457201 h 914400"/>
                <a:gd name="connsiteX0" fmla="*/ 0 w 1828800"/>
                <a:gd name="connsiteY0" fmla="*/ 0 h 914400"/>
                <a:gd name="connsiteX1" fmla="*/ 1773808 w 1828800"/>
                <a:gd name="connsiteY1" fmla="*/ 0 h 914400"/>
                <a:gd name="connsiteX2" fmla="*/ 1828800 w 1828800"/>
                <a:gd name="connsiteY2" fmla="*/ 457200 h 914400"/>
                <a:gd name="connsiteX3" fmla="*/ 1773808 w 1828800"/>
                <a:gd name="connsiteY3" fmla="*/ 914400 h 914400"/>
                <a:gd name="connsiteX4" fmla="*/ 0 w 1828800"/>
                <a:gd name="connsiteY4" fmla="*/ 914400 h 914400"/>
                <a:gd name="connsiteX5" fmla="*/ 54992 w 1828800"/>
                <a:gd name="connsiteY5" fmla="*/ 457201 h 914400"/>
                <a:gd name="connsiteX0" fmla="*/ 0 w 1828800"/>
                <a:gd name="connsiteY0" fmla="*/ 0 h 914400"/>
                <a:gd name="connsiteX1" fmla="*/ 1773808 w 1828800"/>
                <a:gd name="connsiteY1" fmla="*/ 0 h 914400"/>
                <a:gd name="connsiteX2" fmla="*/ 1828800 w 1828800"/>
                <a:gd name="connsiteY2" fmla="*/ 457200 h 914400"/>
                <a:gd name="connsiteX3" fmla="*/ 1773808 w 1828800"/>
                <a:gd name="connsiteY3" fmla="*/ 914400 h 914400"/>
                <a:gd name="connsiteX4" fmla="*/ 0 w 1828800"/>
                <a:gd name="connsiteY4" fmla="*/ 914400 h 914400"/>
                <a:gd name="connsiteX5" fmla="*/ 54992 w 1828800"/>
                <a:gd name="connsiteY5" fmla="*/ 457201 h 914400"/>
                <a:gd name="connsiteX0" fmla="*/ 0 w 1828800"/>
                <a:gd name="connsiteY0" fmla="*/ 0 h 914400"/>
                <a:gd name="connsiteX1" fmla="*/ 1773808 w 1828800"/>
                <a:gd name="connsiteY1" fmla="*/ 0 h 914400"/>
                <a:gd name="connsiteX2" fmla="*/ 1828800 w 1828800"/>
                <a:gd name="connsiteY2" fmla="*/ 457200 h 914400"/>
                <a:gd name="connsiteX3" fmla="*/ 1773808 w 1828800"/>
                <a:gd name="connsiteY3" fmla="*/ 914400 h 914400"/>
                <a:gd name="connsiteX4" fmla="*/ 0 w 1828800"/>
                <a:gd name="connsiteY4" fmla="*/ 914400 h 914400"/>
                <a:gd name="connsiteX5" fmla="*/ 41321 w 1828800"/>
                <a:gd name="connsiteY5" fmla="*/ 457200 h 914400"/>
                <a:gd name="connsiteX0" fmla="*/ 0 w 1828800"/>
                <a:gd name="connsiteY0" fmla="*/ 0 h 914400"/>
                <a:gd name="connsiteX1" fmla="*/ 1787479 w 1828800"/>
                <a:gd name="connsiteY1" fmla="*/ 0 h 914400"/>
                <a:gd name="connsiteX2" fmla="*/ 1828800 w 1828800"/>
                <a:gd name="connsiteY2" fmla="*/ 457200 h 914400"/>
                <a:gd name="connsiteX3" fmla="*/ 1773808 w 1828800"/>
                <a:gd name="connsiteY3" fmla="*/ 914400 h 914400"/>
                <a:gd name="connsiteX4" fmla="*/ 0 w 1828800"/>
                <a:gd name="connsiteY4" fmla="*/ 914400 h 914400"/>
                <a:gd name="connsiteX5" fmla="*/ 41321 w 1828800"/>
                <a:gd name="connsiteY5" fmla="*/ 457200 h 914400"/>
                <a:gd name="connsiteX0" fmla="*/ 0 w 1828800"/>
                <a:gd name="connsiteY0" fmla="*/ 0 h 914400"/>
                <a:gd name="connsiteX1" fmla="*/ 1787479 w 1828800"/>
                <a:gd name="connsiteY1" fmla="*/ 0 h 914400"/>
                <a:gd name="connsiteX2" fmla="*/ 1828800 w 1828800"/>
                <a:gd name="connsiteY2" fmla="*/ 457200 h 914400"/>
                <a:gd name="connsiteX3" fmla="*/ 1787479 w 1828800"/>
                <a:gd name="connsiteY3" fmla="*/ 914400 h 914400"/>
                <a:gd name="connsiteX4" fmla="*/ 0 w 1828800"/>
                <a:gd name="connsiteY4" fmla="*/ 914400 h 914400"/>
                <a:gd name="connsiteX5" fmla="*/ 41321 w 1828800"/>
                <a:gd name="connsiteY5" fmla="*/ 457200 h 914400"/>
                <a:gd name="connsiteX0" fmla="*/ 0 w 1828800"/>
                <a:gd name="connsiteY0" fmla="*/ 0 h 914400"/>
                <a:gd name="connsiteX1" fmla="*/ 1787479 w 1828800"/>
                <a:gd name="connsiteY1" fmla="*/ 0 h 914400"/>
                <a:gd name="connsiteX2" fmla="*/ 1828800 w 1828800"/>
                <a:gd name="connsiteY2" fmla="*/ 457200 h 914400"/>
                <a:gd name="connsiteX3" fmla="*/ 1787479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87479 w 1828800"/>
                <a:gd name="connsiteY1" fmla="*/ 0 h 914400"/>
                <a:gd name="connsiteX2" fmla="*/ 1828800 w 1828800"/>
                <a:gd name="connsiteY2" fmla="*/ 457200 h 914400"/>
                <a:gd name="connsiteX3" fmla="*/ 1787479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87479 w 1828800"/>
                <a:gd name="connsiteY1" fmla="*/ 0 h 914400"/>
                <a:gd name="connsiteX2" fmla="*/ 1828800 w 1828800"/>
                <a:gd name="connsiteY2" fmla="*/ 457200 h 914400"/>
                <a:gd name="connsiteX3" fmla="*/ 1787479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87479 w 1828800"/>
                <a:gd name="connsiteY1" fmla="*/ 0 h 914400"/>
                <a:gd name="connsiteX2" fmla="*/ 1828800 w 1828800"/>
                <a:gd name="connsiteY2" fmla="*/ 457200 h 914400"/>
                <a:gd name="connsiteX3" fmla="*/ 1787479 w 1828800"/>
                <a:gd name="connsiteY3" fmla="*/ 914400 h 914400"/>
                <a:gd name="connsiteX4" fmla="*/ 0 w 1828800"/>
                <a:gd name="connsiteY4" fmla="*/ 914400 h 914400"/>
                <a:gd name="connsiteX5" fmla="*/ 41321 w 1828800"/>
                <a:gd name="connsiteY5" fmla="*/ 457200 h 914400"/>
                <a:gd name="connsiteX0" fmla="*/ 0 w 1828800"/>
                <a:gd name="connsiteY0" fmla="*/ 0 h 914400"/>
                <a:gd name="connsiteX1" fmla="*/ 1787479 w 1828800"/>
                <a:gd name="connsiteY1" fmla="*/ 0 h 914400"/>
                <a:gd name="connsiteX2" fmla="*/ 1828800 w 1828800"/>
                <a:gd name="connsiteY2" fmla="*/ 457200 h 914400"/>
                <a:gd name="connsiteX3" fmla="*/ 1787479 w 1828800"/>
                <a:gd name="connsiteY3" fmla="*/ 914400 h 914400"/>
                <a:gd name="connsiteX4" fmla="*/ 0 w 1828800"/>
                <a:gd name="connsiteY4" fmla="*/ 914400 h 914400"/>
                <a:gd name="connsiteX5" fmla="*/ 41321 w 1828800"/>
                <a:gd name="connsiteY5" fmla="*/ 457200 h 914400"/>
                <a:gd name="connsiteX0" fmla="*/ 0 w 1828800"/>
                <a:gd name="connsiteY0" fmla="*/ 0 h 914400"/>
                <a:gd name="connsiteX1" fmla="*/ 1787479 w 1828800"/>
                <a:gd name="connsiteY1" fmla="*/ 0 h 914400"/>
                <a:gd name="connsiteX2" fmla="*/ 1828800 w 1828800"/>
                <a:gd name="connsiteY2" fmla="*/ 457200 h 914400"/>
                <a:gd name="connsiteX3" fmla="*/ 1787479 w 1828800"/>
                <a:gd name="connsiteY3" fmla="*/ 914400 h 914400"/>
                <a:gd name="connsiteX4" fmla="*/ 0 w 1828800"/>
                <a:gd name="connsiteY4" fmla="*/ 914400 h 914400"/>
                <a:gd name="connsiteX5" fmla="*/ 41321 w 1828800"/>
                <a:gd name="connsiteY5" fmla="*/ 457200 h 914400"/>
                <a:gd name="connsiteX0" fmla="*/ 0 w 1828800"/>
                <a:gd name="connsiteY0" fmla="*/ 0 h 914400"/>
                <a:gd name="connsiteX1" fmla="*/ 1787479 w 1828800"/>
                <a:gd name="connsiteY1" fmla="*/ 0 h 914400"/>
                <a:gd name="connsiteX2" fmla="*/ 1828800 w 1828800"/>
                <a:gd name="connsiteY2" fmla="*/ 457200 h 914400"/>
                <a:gd name="connsiteX3" fmla="*/ 1787479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87082 w 1828800"/>
                <a:gd name="connsiteY1" fmla="*/ 0 h 914400"/>
                <a:gd name="connsiteX2" fmla="*/ 1828800 w 1828800"/>
                <a:gd name="connsiteY2" fmla="*/ 457200 h 914400"/>
                <a:gd name="connsiteX3" fmla="*/ 1787479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87082 w 1828800"/>
                <a:gd name="connsiteY1" fmla="*/ 0 h 914400"/>
                <a:gd name="connsiteX2" fmla="*/ 1828800 w 1828800"/>
                <a:gd name="connsiteY2" fmla="*/ 457200 h 914400"/>
                <a:gd name="connsiteX3" fmla="*/ 1787082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87082 w 1828800"/>
                <a:gd name="connsiteY1" fmla="*/ 0 h 914400"/>
                <a:gd name="connsiteX2" fmla="*/ 1828800 w 1828800"/>
                <a:gd name="connsiteY2" fmla="*/ 457200 h 914400"/>
                <a:gd name="connsiteX3" fmla="*/ 1787082 w 1828800"/>
                <a:gd name="connsiteY3" fmla="*/ 914400 h 914400"/>
                <a:gd name="connsiteX4" fmla="*/ 0 w 1828800"/>
                <a:gd name="connsiteY4" fmla="*/ 914400 h 914400"/>
                <a:gd name="connsiteX5" fmla="*/ 41719 w 1828800"/>
                <a:gd name="connsiteY5" fmla="*/ 457200 h 914400"/>
                <a:gd name="connsiteX0" fmla="*/ 0 w 1828800"/>
                <a:gd name="connsiteY0" fmla="*/ 0 h 914400"/>
                <a:gd name="connsiteX1" fmla="*/ 1787082 w 1828800"/>
                <a:gd name="connsiteY1" fmla="*/ 0 h 914400"/>
                <a:gd name="connsiteX2" fmla="*/ 1828800 w 1828800"/>
                <a:gd name="connsiteY2" fmla="*/ 457200 h 914400"/>
                <a:gd name="connsiteX3" fmla="*/ 1787082 w 1828800"/>
                <a:gd name="connsiteY3" fmla="*/ 914400 h 914400"/>
                <a:gd name="connsiteX4" fmla="*/ 0 w 1828800"/>
                <a:gd name="connsiteY4" fmla="*/ 914400 h 914400"/>
                <a:gd name="connsiteX5" fmla="*/ 41719 w 1828800"/>
                <a:gd name="connsiteY5" fmla="*/ 457200 h 914400"/>
                <a:gd name="connsiteX0" fmla="*/ 0 w 1828800"/>
                <a:gd name="connsiteY0" fmla="*/ 0 h 914400"/>
                <a:gd name="connsiteX1" fmla="*/ 1787082 w 1828800"/>
                <a:gd name="connsiteY1" fmla="*/ 0 h 914400"/>
                <a:gd name="connsiteX2" fmla="*/ 1828800 w 1828800"/>
                <a:gd name="connsiteY2" fmla="*/ 457200 h 914400"/>
                <a:gd name="connsiteX3" fmla="*/ 1787082 w 1828800"/>
                <a:gd name="connsiteY3" fmla="*/ 914400 h 914400"/>
                <a:gd name="connsiteX4" fmla="*/ 0 w 1828800"/>
                <a:gd name="connsiteY4" fmla="*/ 914400 h 914400"/>
                <a:gd name="connsiteX5" fmla="*/ 41719 w 1828800"/>
                <a:gd name="connsiteY5" fmla="*/ 457200 h 914400"/>
                <a:gd name="connsiteX0" fmla="*/ 0 w 1828800"/>
                <a:gd name="connsiteY0" fmla="*/ 0 h 914400"/>
                <a:gd name="connsiteX1" fmla="*/ 1787082 w 1828800"/>
                <a:gd name="connsiteY1" fmla="*/ 0 h 914400"/>
                <a:gd name="connsiteX2" fmla="*/ 1828800 w 1828800"/>
                <a:gd name="connsiteY2" fmla="*/ 457200 h 914400"/>
                <a:gd name="connsiteX3" fmla="*/ 1787082 w 1828800"/>
                <a:gd name="connsiteY3" fmla="*/ 914400 h 914400"/>
                <a:gd name="connsiteX4" fmla="*/ 0 w 1828800"/>
                <a:gd name="connsiteY4" fmla="*/ 914400 h 914400"/>
                <a:gd name="connsiteX5" fmla="*/ 27981 w 1828800"/>
                <a:gd name="connsiteY5" fmla="*/ 457202 h 914400"/>
                <a:gd name="connsiteX0" fmla="*/ 0 w 1828800"/>
                <a:gd name="connsiteY0" fmla="*/ 0 h 914400"/>
                <a:gd name="connsiteX1" fmla="*/ 1800820 w 1828800"/>
                <a:gd name="connsiteY1" fmla="*/ 0 h 914400"/>
                <a:gd name="connsiteX2" fmla="*/ 1828800 w 1828800"/>
                <a:gd name="connsiteY2" fmla="*/ 457200 h 914400"/>
                <a:gd name="connsiteX3" fmla="*/ 1787082 w 1828800"/>
                <a:gd name="connsiteY3" fmla="*/ 914400 h 914400"/>
                <a:gd name="connsiteX4" fmla="*/ 0 w 1828800"/>
                <a:gd name="connsiteY4" fmla="*/ 914400 h 914400"/>
                <a:gd name="connsiteX5" fmla="*/ 27981 w 1828800"/>
                <a:gd name="connsiteY5" fmla="*/ 457202 h 914400"/>
                <a:gd name="connsiteX0" fmla="*/ 0 w 1828800"/>
                <a:gd name="connsiteY0" fmla="*/ 0 h 914400"/>
                <a:gd name="connsiteX1" fmla="*/ 1800820 w 1828800"/>
                <a:gd name="connsiteY1" fmla="*/ 0 h 914400"/>
                <a:gd name="connsiteX2" fmla="*/ 1828800 w 1828800"/>
                <a:gd name="connsiteY2" fmla="*/ 457200 h 914400"/>
                <a:gd name="connsiteX3" fmla="*/ 1800820 w 1828800"/>
                <a:gd name="connsiteY3" fmla="*/ 914400 h 914400"/>
                <a:gd name="connsiteX4" fmla="*/ 0 w 1828800"/>
                <a:gd name="connsiteY4" fmla="*/ 914400 h 914400"/>
                <a:gd name="connsiteX5" fmla="*/ 27981 w 1828800"/>
                <a:gd name="connsiteY5" fmla="*/ 457202 h 914400"/>
                <a:gd name="connsiteX0" fmla="*/ 0 w 1828800"/>
                <a:gd name="connsiteY0" fmla="*/ 0 h 914400"/>
                <a:gd name="connsiteX1" fmla="*/ 1800820 w 1828800"/>
                <a:gd name="connsiteY1" fmla="*/ 0 h 914400"/>
                <a:gd name="connsiteX2" fmla="*/ 1828800 w 1828800"/>
                <a:gd name="connsiteY2" fmla="*/ 457200 h 914400"/>
                <a:gd name="connsiteX3" fmla="*/ 1800820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2 h 914400"/>
                <a:gd name="connsiteX0" fmla="*/ 0 w 1828800"/>
                <a:gd name="connsiteY0" fmla="*/ 0 h 914400"/>
                <a:gd name="connsiteX1" fmla="*/ 1800820 w 1828800"/>
                <a:gd name="connsiteY1" fmla="*/ 0 h 914400"/>
                <a:gd name="connsiteX2" fmla="*/ 1828800 w 1828800"/>
                <a:gd name="connsiteY2" fmla="*/ 457200 h 914400"/>
                <a:gd name="connsiteX3" fmla="*/ 1800820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2 h 914400"/>
                <a:gd name="connsiteX0" fmla="*/ 0 w 1828800"/>
                <a:gd name="connsiteY0" fmla="*/ 0 h 914400"/>
                <a:gd name="connsiteX1" fmla="*/ 1800820 w 1828800"/>
                <a:gd name="connsiteY1" fmla="*/ 0 h 914400"/>
                <a:gd name="connsiteX2" fmla="*/ 1828800 w 1828800"/>
                <a:gd name="connsiteY2" fmla="*/ 457200 h 914400"/>
                <a:gd name="connsiteX3" fmla="*/ 1800820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2 h 914400"/>
                <a:gd name="connsiteX0" fmla="*/ 0 w 1828800"/>
                <a:gd name="connsiteY0" fmla="*/ 0 h 914400"/>
                <a:gd name="connsiteX1" fmla="*/ 1800820 w 1828800"/>
                <a:gd name="connsiteY1" fmla="*/ 0 h 914400"/>
                <a:gd name="connsiteX2" fmla="*/ 1828800 w 1828800"/>
                <a:gd name="connsiteY2" fmla="*/ 457200 h 914400"/>
                <a:gd name="connsiteX3" fmla="*/ 1800820 w 1828800"/>
                <a:gd name="connsiteY3" fmla="*/ 914400 h 914400"/>
                <a:gd name="connsiteX4" fmla="*/ 0 w 1828800"/>
                <a:gd name="connsiteY4" fmla="*/ 914400 h 914400"/>
                <a:gd name="connsiteX5" fmla="*/ 27981 w 1828800"/>
                <a:gd name="connsiteY5" fmla="*/ 457202 h 914400"/>
                <a:gd name="connsiteX0" fmla="*/ 0 w 1828800"/>
                <a:gd name="connsiteY0" fmla="*/ 0 h 914400"/>
                <a:gd name="connsiteX1" fmla="*/ 1800820 w 1828800"/>
                <a:gd name="connsiteY1" fmla="*/ 0 h 914400"/>
                <a:gd name="connsiteX2" fmla="*/ 1828800 w 1828800"/>
                <a:gd name="connsiteY2" fmla="*/ 457200 h 914400"/>
                <a:gd name="connsiteX3" fmla="*/ 1800820 w 1828800"/>
                <a:gd name="connsiteY3" fmla="*/ 914400 h 914400"/>
                <a:gd name="connsiteX4" fmla="*/ 0 w 1828800"/>
                <a:gd name="connsiteY4" fmla="*/ 914400 h 914400"/>
                <a:gd name="connsiteX5" fmla="*/ 27981 w 1828800"/>
                <a:gd name="connsiteY5" fmla="*/ 457202 h 914400"/>
                <a:gd name="connsiteX0" fmla="*/ 0 w 1828800"/>
                <a:gd name="connsiteY0" fmla="*/ 0 h 914400"/>
                <a:gd name="connsiteX1" fmla="*/ 1800820 w 1828800"/>
                <a:gd name="connsiteY1" fmla="*/ 0 h 914400"/>
                <a:gd name="connsiteX2" fmla="*/ 1828800 w 1828800"/>
                <a:gd name="connsiteY2" fmla="*/ 457200 h 914400"/>
                <a:gd name="connsiteX3" fmla="*/ 1800820 w 1828800"/>
                <a:gd name="connsiteY3" fmla="*/ 914400 h 914400"/>
                <a:gd name="connsiteX4" fmla="*/ 0 w 1828800"/>
                <a:gd name="connsiteY4" fmla="*/ 914400 h 914400"/>
                <a:gd name="connsiteX5" fmla="*/ 27981 w 1828800"/>
                <a:gd name="connsiteY5" fmla="*/ 457202 h 914400"/>
                <a:gd name="connsiteX0" fmla="*/ 0 w 1828800"/>
                <a:gd name="connsiteY0" fmla="*/ 0 h 914400"/>
                <a:gd name="connsiteX1" fmla="*/ 1800820 w 1828800"/>
                <a:gd name="connsiteY1" fmla="*/ 0 h 914400"/>
                <a:gd name="connsiteX2" fmla="*/ 1828800 w 1828800"/>
                <a:gd name="connsiteY2" fmla="*/ 457200 h 914400"/>
                <a:gd name="connsiteX3" fmla="*/ 1800820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2 h 914400"/>
                <a:gd name="connsiteX0" fmla="*/ 0 w 1828800"/>
                <a:gd name="connsiteY0" fmla="*/ 0 h 914400"/>
                <a:gd name="connsiteX1" fmla="*/ 1804959 w 1828800"/>
                <a:gd name="connsiteY1" fmla="*/ 0 h 914400"/>
                <a:gd name="connsiteX2" fmla="*/ 1828800 w 1828800"/>
                <a:gd name="connsiteY2" fmla="*/ 457200 h 914400"/>
                <a:gd name="connsiteX3" fmla="*/ 1800820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2 h 914400"/>
                <a:gd name="connsiteX0" fmla="*/ 0 w 1828800"/>
                <a:gd name="connsiteY0" fmla="*/ 0 h 914400"/>
                <a:gd name="connsiteX1" fmla="*/ 1804959 w 1828800"/>
                <a:gd name="connsiteY1" fmla="*/ 0 h 914400"/>
                <a:gd name="connsiteX2" fmla="*/ 1828800 w 1828800"/>
                <a:gd name="connsiteY2" fmla="*/ 457200 h 914400"/>
                <a:gd name="connsiteX3" fmla="*/ 1804959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2 h 914400"/>
                <a:gd name="connsiteX0" fmla="*/ 0 w 1828800"/>
                <a:gd name="connsiteY0" fmla="*/ 0 h 914400"/>
                <a:gd name="connsiteX1" fmla="*/ 1804959 w 1828800"/>
                <a:gd name="connsiteY1" fmla="*/ 0 h 914400"/>
                <a:gd name="connsiteX2" fmla="*/ 1828800 w 1828800"/>
                <a:gd name="connsiteY2" fmla="*/ 457200 h 914400"/>
                <a:gd name="connsiteX3" fmla="*/ 1804959 w 1828800"/>
                <a:gd name="connsiteY3" fmla="*/ 914400 h 914400"/>
                <a:gd name="connsiteX4" fmla="*/ 0 w 1828800"/>
                <a:gd name="connsiteY4" fmla="*/ 914400 h 914400"/>
                <a:gd name="connsiteX5" fmla="*/ 23841 w 1828800"/>
                <a:gd name="connsiteY5" fmla="*/ 457202 h 914400"/>
                <a:gd name="connsiteX0" fmla="*/ 0 w 1828800"/>
                <a:gd name="connsiteY0" fmla="*/ 0 h 914400"/>
                <a:gd name="connsiteX1" fmla="*/ 1804959 w 1828800"/>
                <a:gd name="connsiteY1" fmla="*/ 0 h 914400"/>
                <a:gd name="connsiteX2" fmla="*/ 1828800 w 1828800"/>
                <a:gd name="connsiteY2" fmla="*/ 457200 h 914400"/>
                <a:gd name="connsiteX3" fmla="*/ 1804959 w 1828800"/>
                <a:gd name="connsiteY3" fmla="*/ 914400 h 914400"/>
                <a:gd name="connsiteX4" fmla="*/ 0 w 1828800"/>
                <a:gd name="connsiteY4" fmla="*/ 914400 h 914400"/>
                <a:gd name="connsiteX5" fmla="*/ 23841 w 1828800"/>
                <a:gd name="connsiteY5" fmla="*/ 457202 h 914400"/>
                <a:gd name="connsiteX0" fmla="*/ 0 w 1828800"/>
                <a:gd name="connsiteY0" fmla="*/ 0 h 914400"/>
                <a:gd name="connsiteX1" fmla="*/ 1804959 w 1828800"/>
                <a:gd name="connsiteY1" fmla="*/ 0 h 914400"/>
                <a:gd name="connsiteX2" fmla="*/ 1828800 w 1828800"/>
                <a:gd name="connsiteY2" fmla="*/ 457200 h 914400"/>
                <a:gd name="connsiteX3" fmla="*/ 1804959 w 1828800"/>
                <a:gd name="connsiteY3" fmla="*/ 914400 h 914400"/>
                <a:gd name="connsiteX4" fmla="*/ 0 w 1828800"/>
                <a:gd name="connsiteY4" fmla="*/ 914400 h 914400"/>
                <a:gd name="connsiteX5" fmla="*/ 23841 w 1828800"/>
                <a:gd name="connsiteY5" fmla="*/ 457202 h 914400"/>
                <a:gd name="connsiteX0" fmla="*/ 0 w 1828800"/>
                <a:gd name="connsiteY0" fmla="*/ 0 h 914400"/>
                <a:gd name="connsiteX1" fmla="*/ 1804959 w 1828800"/>
                <a:gd name="connsiteY1" fmla="*/ 0 h 914400"/>
                <a:gd name="connsiteX2" fmla="*/ 1828800 w 1828800"/>
                <a:gd name="connsiteY2" fmla="*/ 457200 h 914400"/>
                <a:gd name="connsiteX3" fmla="*/ 1804959 w 1828800"/>
                <a:gd name="connsiteY3" fmla="*/ 914400 h 914400"/>
                <a:gd name="connsiteX4" fmla="*/ 0 w 1828800"/>
                <a:gd name="connsiteY4" fmla="*/ 914400 h 914400"/>
                <a:gd name="connsiteX5" fmla="*/ 73034 w 1828800"/>
                <a:gd name="connsiteY5" fmla="*/ 457203 h 914400"/>
                <a:gd name="connsiteX0" fmla="*/ 0 w 1828800"/>
                <a:gd name="connsiteY0" fmla="*/ 0 h 914400"/>
                <a:gd name="connsiteX1" fmla="*/ 1755766 w 1828800"/>
                <a:gd name="connsiteY1" fmla="*/ 0 h 914400"/>
                <a:gd name="connsiteX2" fmla="*/ 1828800 w 1828800"/>
                <a:gd name="connsiteY2" fmla="*/ 457200 h 914400"/>
                <a:gd name="connsiteX3" fmla="*/ 1804959 w 1828800"/>
                <a:gd name="connsiteY3" fmla="*/ 914400 h 914400"/>
                <a:gd name="connsiteX4" fmla="*/ 0 w 1828800"/>
                <a:gd name="connsiteY4" fmla="*/ 914400 h 914400"/>
                <a:gd name="connsiteX5" fmla="*/ 73034 w 1828800"/>
                <a:gd name="connsiteY5" fmla="*/ 457203 h 914400"/>
                <a:gd name="connsiteX0" fmla="*/ 0 w 1828800"/>
                <a:gd name="connsiteY0" fmla="*/ 0 h 914400"/>
                <a:gd name="connsiteX1" fmla="*/ 1755766 w 1828800"/>
                <a:gd name="connsiteY1" fmla="*/ 0 h 914400"/>
                <a:gd name="connsiteX2" fmla="*/ 1828800 w 1828800"/>
                <a:gd name="connsiteY2" fmla="*/ 457200 h 914400"/>
                <a:gd name="connsiteX3" fmla="*/ 1755766 w 1828800"/>
                <a:gd name="connsiteY3" fmla="*/ 914400 h 914400"/>
                <a:gd name="connsiteX4" fmla="*/ 0 w 1828800"/>
                <a:gd name="connsiteY4" fmla="*/ 914400 h 914400"/>
                <a:gd name="connsiteX5" fmla="*/ 73034 w 1828800"/>
                <a:gd name="connsiteY5" fmla="*/ 457203 h 914400"/>
                <a:gd name="connsiteX0" fmla="*/ 0 w 1828800"/>
                <a:gd name="connsiteY0" fmla="*/ 0 h 914400"/>
                <a:gd name="connsiteX1" fmla="*/ 1755766 w 1828800"/>
                <a:gd name="connsiteY1" fmla="*/ 0 h 914400"/>
                <a:gd name="connsiteX2" fmla="*/ 1828800 w 1828800"/>
                <a:gd name="connsiteY2" fmla="*/ 457200 h 914400"/>
                <a:gd name="connsiteX3" fmla="*/ 1755766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3 h 914400"/>
                <a:gd name="connsiteX0" fmla="*/ 0 w 1828800"/>
                <a:gd name="connsiteY0" fmla="*/ 0 h 914400"/>
                <a:gd name="connsiteX1" fmla="*/ 1755568 w 1828800"/>
                <a:gd name="connsiteY1" fmla="*/ 0 h 914400"/>
                <a:gd name="connsiteX2" fmla="*/ 1828800 w 1828800"/>
                <a:gd name="connsiteY2" fmla="*/ 457200 h 914400"/>
                <a:gd name="connsiteX3" fmla="*/ 1755766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3 h 914400"/>
                <a:gd name="connsiteX0" fmla="*/ 0 w 1828800"/>
                <a:gd name="connsiteY0" fmla="*/ 0 h 914400"/>
                <a:gd name="connsiteX1" fmla="*/ 1755568 w 1828800"/>
                <a:gd name="connsiteY1" fmla="*/ 0 h 914400"/>
                <a:gd name="connsiteX2" fmla="*/ 1828800 w 1828800"/>
                <a:gd name="connsiteY2" fmla="*/ 457200 h 914400"/>
                <a:gd name="connsiteX3" fmla="*/ 175556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3 h 914400"/>
                <a:gd name="connsiteX0" fmla="*/ 0 w 1828800"/>
                <a:gd name="connsiteY0" fmla="*/ 0 h 914400"/>
                <a:gd name="connsiteX1" fmla="*/ 1755568 w 1828800"/>
                <a:gd name="connsiteY1" fmla="*/ 0 h 914400"/>
                <a:gd name="connsiteX2" fmla="*/ 1828800 w 1828800"/>
                <a:gd name="connsiteY2" fmla="*/ 457200 h 914400"/>
                <a:gd name="connsiteX3" fmla="*/ 1755568 w 1828800"/>
                <a:gd name="connsiteY3" fmla="*/ 914400 h 914400"/>
                <a:gd name="connsiteX4" fmla="*/ 0 w 1828800"/>
                <a:gd name="connsiteY4" fmla="*/ 914400 h 914400"/>
                <a:gd name="connsiteX5" fmla="*/ 73232 w 1828800"/>
                <a:gd name="connsiteY5" fmla="*/ 457203 h 914400"/>
                <a:gd name="connsiteX0" fmla="*/ 0 w 1828800"/>
                <a:gd name="connsiteY0" fmla="*/ 0 h 914400"/>
                <a:gd name="connsiteX1" fmla="*/ 1755568 w 1828800"/>
                <a:gd name="connsiteY1" fmla="*/ 0 h 914400"/>
                <a:gd name="connsiteX2" fmla="*/ 1828800 w 1828800"/>
                <a:gd name="connsiteY2" fmla="*/ 457200 h 914400"/>
                <a:gd name="connsiteX3" fmla="*/ 1755568 w 1828800"/>
                <a:gd name="connsiteY3" fmla="*/ 914400 h 914400"/>
                <a:gd name="connsiteX4" fmla="*/ 0 w 1828800"/>
                <a:gd name="connsiteY4" fmla="*/ 914400 h 914400"/>
                <a:gd name="connsiteX5" fmla="*/ 73232 w 1828800"/>
                <a:gd name="connsiteY5" fmla="*/ 457203 h 914400"/>
                <a:gd name="connsiteX0" fmla="*/ 0 w 1828800"/>
                <a:gd name="connsiteY0" fmla="*/ 0 h 914400"/>
                <a:gd name="connsiteX1" fmla="*/ 1755568 w 1828800"/>
                <a:gd name="connsiteY1" fmla="*/ 0 h 914400"/>
                <a:gd name="connsiteX2" fmla="*/ 1828800 w 1828800"/>
                <a:gd name="connsiteY2" fmla="*/ 457200 h 914400"/>
                <a:gd name="connsiteX3" fmla="*/ 1755568 w 1828800"/>
                <a:gd name="connsiteY3" fmla="*/ 914400 h 914400"/>
                <a:gd name="connsiteX4" fmla="*/ 0 w 1828800"/>
                <a:gd name="connsiteY4" fmla="*/ 914400 h 914400"/>
                <a:gd name="connsiteX5" fmla="*/ 73232 w 1828800"/>
                <a:gd name="connsiteY5" fmla="*/ 457203 h 914400"/>
                <a:gd name="connsiteX0" fmla="*/ 0 w 1828800"/>
                <a:gd name="connsiteY0" fmla="*/ 0 h 914400"/>
                <a:gd name="connsiteX1" fmla="*/ 1755568 w 1828800"/>
                <a:gd name="connsiteY1" fmla="*/ 0 h 914400"/>
                <a:gd name="connsiteX2" fmla="*/ 1828800 w 1828800"/>
                <a:gd name="connsiteY2" fmla="*/ 457200 h 914400"/>
                <a:gd name="connsiteX3" fmla="*/ 1755568 w 1828800"/>
                <a:gd name="connsiteY3" fmla="*/ 914400 h 914400"/>
                <a:gd name="connsiteX4" fmla="*/ 0 w 1828800"/>
                <a:gd name="connsiteY4" fmla="*/ 914400 h 914400"/>
                <a:gd name="connsiteX5" fmla="*/ 139617 w 1828800"/>
                <a:gd name="connsiteY5" fmla="*/ 457204 h 914400"/>
                <a:gd name="connsiteX0" fmla="*/ 0 w 1828800"/>
                <a:gd name="connsiteY0" fmla="*/ 0 h 914400"/>
                <a:gd name="connsiteX1" fmla="*/ 1689183 w 1828800"/>
                <a:gd name="connsiteY1" fmla="*/ 0 h 914400"/>
                <a:gd name="connsiteX2" fmla="*/ 1828800 w 1828800"/>
                <a:gd name="connsiteY2" fmla="*/ 457200 h 914400"/>
                <a:gd name="connsiteX3" fmla="*/ 1755568 w 1828800"/>
                <a:gd name="connsiteY3" fmla="*/ 914400 h 914400"/>
                <a:gd name="connsiteX4" fmla="*/ 0 w 1828800"/>
                <a:gd name="connsiteY4" fmla="*/ 914400 h 914400"/>
                <a:gd name="connsiteX5" fmla="*/ 139617 w 1828800"/>
                <a:gd name="connsiteY5" fmla="*/ 457204 h 914400"/>
                <a:gd name="connsiteX0" fmla="*/ 0 w 1828800"/>
                <a:gd name="connsiteY0" fmla="*/ 0 h 914400"/>
                <a:gd name="connsiteX1" fmla="*/ 1689183 w 1828800"/>
                <a:gd name="connsiteY1" fmla="*/ 0 h 914400"/>
                <a:gd name="connsiteX2" fmla="*/ 1828800 w 1828800"/>
                <a:gd name="connsiteY2" fmla="*/ 457200 h 914400"/>
                <a:gd name="connsiteX3" fmla="*/ 1689183 w 1828800"/>
                <a:gd name="connsiteY3" fmla="*/ 914400 h 914400"/>
                <a:gd name="connsiteX4" fmla="*/ 0 w 1828800"/>
                <a:gd name="connsiteY4" fmla="*/ 914400 h 914400"/>
                <a:gd name="connsiteX5" fmla="*/ 139617 w 1828800"/>
                <a:gd name="connsiteY5" fmla="*/ 457204 h 914400"/>
                <a:gd name="connsiteX0" fmla="*/ 0 w 1828800"/>
                <a:gd name="connsiteY0" fmla="*/ 0 h 914400"/>
                <a:gd name="connsiteX1" fmla="*/ 1689183 w 1828800"/>
                <a:gd name="connsiteY1" fmla="*/ 0 h 914400"/>
                <a:gd name="connsiteX2" fmla="*/ 1828800 w 1828800"/>
                <a:gd name="connsiteY2" fmla="*/ 457200 h 914400"/>
                <a:gd name="connsiteX3" fmla="*/ 1689183 w 1828800"/>
                <a:gd name="connsiteY3" fmla="*/ 914400 h 914400"/>
                <a:gd name="connsiteX4" fmla="*/ 0 w 1828800"/>
                <a:gd name="connsiteY4" fmla="*/ 914400 h 914400"/>
                <a:gd name="connsiteX5" fmla="*/ 99740 w 1828800"/>
                <a:gd name="connsiteY5" fmla="*/ 457204 h 914400"/>
                <a:gd name="connsiteX0" fmla="*/ 0 w 1828800"/>
                <a:gd name="connsiteY0" fmla="*/ 0 h 914400"/>
                <a:gd name="connsiteX1" fmla="*/ 1729060 w 1828800"/>
                <a:gd name="connsiteY1" fmla="*/ 0 h 914400"/>
                <a:gd name="connsiteX2" fmla="*/ 1828800 w 1828800"/>
                <a:gd name="connsiteY2" fmla="*/ 457200 h 914400"/>
                <a:gd name="connsiteX3" fmla="*/ 1689183 w 1828800"/>
                <a:gd name="connsiteY3" fmla="*/ 914400 h 914400"/>
                <a:gd name="connsiteX4" fmla="*/ 0 w 1828800"/>
                <a:gd name="connsiteY4" fmla="*/ 914400 h 914400"/>
                <a:gd name="connsiteX5" fmla="*/ 99740 w 1828800"/>
                <a:gd name="connsiteY5" fmla="*/ 457204 h 914400"/>
                <a:gd name="connsiteX0" fmla="*/ 0 w 1828800"/>
                <a:gd name="connsiteY0" fmla="*/ 0 h 914400"/>
                <a:gd name="connsiteX1" fmla="*/ 1729060 w 1828800"/>
                <a:gd name="connsiteY1" fmla="*/ 0 h 914400"/>
                <a:gd name="connsiteX2" fmla="*/ 1828800 w 1828800"/>
                <a:gd name="connsiteY2" fmla="*/ 457200 h 914400"/>
                <a:gd name="connsiteX3" fmla="*/ 1729060 w 1828800"/>
                <a:gd name="connsiteY3" fmla="*/ 914400 h 914400"/>
                <a:gd name="connsiteX4" fmla="*/ 0 w 1828800"/>
                <a:gd name="connsiteY4" fmla="*/ 914400 h 914400"/>
                <a:gd name="connsiteX5" fmla="*/ 99740 w 1828800"/>
                <a:gd name="connsiteY5" fmla="*/ 457204 h 914400"/>
                <a:gd name="connsiteX0" fmla="*/ 0 w 1828800"/>
                <a:gd name="connsiteY0" fmla="*/ 0 h 914400"/>
                <a:gd name="connsiteX1" fmla="*/ 1729060 w 1828800"/>
                <a:gd name="connsiteY1" fmla="*/ 0 h 914400"/>
                <a:gd name="connsiteX2" fmla="*/ 1828800 w 1828800"/>
                <a:gd name="connsiteY2" fmla="*/ 457200 h 914400"/>
                <a:gd name="connsiteX3" fmla="*/ 1729060 w 1828800"/>
                <a:gd name="connsiteY3" fmla="*/ 914400 h 914400"/>
                <a:gd name="connsiteX4" fmla="*/ 0 w 1828800"/>
                <a:gd name="connsiteY4" fmla="*/ 914400 h 914400"/>
                <a:gd name="connsiteX5" fmla="*/ 75717 w 1828800"/>
                <a:gd name="connsiteY5" fmla="*/ 457204 h 914400"/>
                <a:gd name="connsiteX0" fmla="*/ 0 w 1828800"/>
                <a:gd name="connsiteY0" fmla="*/ 0 h 914400"/>
                <a:gd name="connsiteX1" fmla="*/ 1753083 w 1828800"/>
                <a:gd name="connsiteY1" fmla="*/ 0 h 914400"/>
                <a:gd name="connsiteX2" fmla="*/ 1828800 w 1828800"/>
                <a:gd name="connsiteY2" fmla="*/ 457200 h 914400"/>
                <a:gd name="connsiteX3" fmla="*/ 1729060 w 1828800"/>
                <a:gd name="connsiteY3" fmla="*/ 914400 h 914400"/>
                <a:gd name="connsiteX4" fmla="*/ 0 w 1828800"/>
                <a:gd name="connsiteY4" fmla="*/ 914400 h 914400"/>
                <a:gd name="connsiteX5" fmla="*/ 75717 w 1828800"/>
                <a:gd name="connsiteY5" fmla="*/ 457204 h 914400"/>
                <a:gd name="connsiteX0" fmla="*/ 0 w 1828800"/>
                <a:gd name="connsiteY0" fmla="*/ 0 h 914400"/>
                <a:gd name="connsiteX1" fmla="*/ 1753083 w 1828800"/>
                <a:gd name="connsiteY1" fmla="*/ 0 h 914400"/>
                <a:gd name="connsiteX2" fmla="*/ 1828800 w 1828800"/>
                <a:gd name="connsiteY2" fmla="*/ 457200 h 914400"/>
                <a:gd name="connsiteX3" fmla="*/ 1753083 w 1828800"/>
                <a:gd name="connsiteY3" fmla="*/ 914400 h 914400"/>
                <a:gd name="connsiteX4" fmla="*/ 0 w 1828800"/>
                <a:gd name="connsiteY4" fmla="*/ 914400 h 914400"/>
                <a:gd name="connsiteX5" fmla="*/ 75717 w 1828800"/>
                <a:gd name="connsiteY5" fmla="*/ 457204 h 914400"/>
                <a:gd name="connsiteX0" fmla="*/ 0 w 1828800"/>
                <a:gd name="connsiteY0" fmla="*/ 0 h 914400"/>
                <a:gd name="connsiteX1" fmla="*/ 1753083 w 1828800"/>
                <a:gd name="connsiteY1" fmla="*/ 0 h 914400"/>
                <a:gd name="connsiteX2" fmla="*/ 1828800 w 1828800"/>
                <a:gd name="connsiteY2" fmla="*/ 457200 h 914400"/>
                <a:gd name="connsiteX3" fmla="*/ 1753083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753083 w 1828800"/>
                <a:gd name="connsiteY1" fmla="*/ 0 h 914400"/>
                <a:gd name="connsiteX2" fmla="*/ 1828800 w 1828800"/>
                <a:gd name="connsiteY2" fmla="*/ 457200 h 914400"/>
                <a:gd name="connsiteX3" fmla="*/ 1753083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753083 w 1828800"/>
                <a:gd name="connsiteY1" fmla="*/ 0 h 914400"/>
                <a:gd name="connsiteX2" fmla="*/ 1828800 w 1828800"/>
                <a:gd name="connsiteY2" fmla="*/ 457200 h 914400"/>
                <a:gd name="connsiteX3" fmla="*/ 1753083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753083 w 1828800"/>
                <a:gd name="connsiteY1" fmla="*/ 0 h 914400"/>
                <a:gd name="connsiteX2" fmla="*/ 1828800 w 1828800"/>
                <a:gd name="connsiteY2" fmla="*/ 457200 h 914400"/>
                <a:gd name="connsiteX3" fmla="*/ 1753083 w 1828800"/>
                <a:gd name="connsiteY3" fmla="*/ 914400 h 914400"/>
                <a:gd name="connsiteX4" fmla="*/ 0 w 1828800"/>
                <a:gd name="connsiteY4" fmla="*/ 914400 h 914400"/>
                <a:gd name="connsiteX5" fmla="*/ 75717 w 1828800"/>
                <a:gd name="connsiteY5" fmla="*/ 457204 h 914400"/>
                <a:gd name="connsiteX0" fmla="*/ 0 w 1828800"/>
                <a:gd name="connsiteY0" fmla="*/ 0 h 914400"/>
                <a:gd name="connsiteX1" fmla="*/ 1753083 w 1828800"/>
                <a:gd name="connsiteY1" fmla="*/ 0 h 914400"/>
                <a:gd name="connsiteX2" fmla="*/ 1828800 w 1828800"/>
                <a:gd name="connsiteY2" fmla="*/ 457200 h 914400"/>
                <a:gd name="connsiteX3" fmla="*/ 1753083 w 1828800"/>
                <a:gd name="connsiteY3" fmla="*/ 914400 h 914400"/>
                <a:gd name="connsiteX4" fmla="*/ 0 w 1828800"/>
                <a:gd name="connsiteY4" fmla="*/ 914400 h 914400"/>
                <a:gd name="connsiteX5" fmla="*/ 75717 w 1828800"/>
                <a:gd name="connsiteY5" fmla="*/ 457204 h 914400"/>
                <a:gd name="connsiteX0" fmla="*/ 0 w 1828800"/>
                <a:gd name="connsiteY0" fmla="*/ 0 h 914400"/>
                <a:gd name="connsiteX1" fmla="*/ 1753083 w 1828800"/>
                <a:gd name="connsiteY1" fmla="*/ 0 h 914400"/>
                <a:gd name="connsiteX2" fmla="*/ 1828800 w 1828800"/>
                <a:gd name="connsiteY2" fmla="*/ 457200 h 914400"/>
                <a:gd name="connsiteX3" fmla="*/ 1753083 w 1828800"/>
                <a:gd name="connsiteY3" fmla="*/ 914400 h 914400"/>
                <a:gd name="connsiteX4" fmla="*/ 0 w 1828800"/>
                <a:gd name="connsiteY4" fmla="*/ 914400 h 914400"/>
                <a:gd name="connsiteX5" fmla="*/ 75717 w 1828800"/>
                <a:gd name="connsiteY5" fmla="*/ 457204 h 914400"/>
                <a:gd name="connsiteX0" fmla="*/ 0 w 1828800"/>
                <a:gd name="connsiteY0" fmla="*/ 0 h 914400"/>
                <a:gd name="connsiteX1" fmla="*/ 1753083 w 1828800"/>
                <a:gd name="connsiteY1" fmla="*/ 0 h 914400"/>
                <a:gd name="connsiteX2" fmla="*/ 1828800 w 1828800"/>
                <a:gd name="connsiteY2" fmla="*/ 457200 h 914400"/>
                <a:gd name="connsiteX3" fmla="*/ 1753083 w 1828800"/>
                <a:gd name="connsiteY3" fmla="*/ 914400 h 914400"/>
                <a:gd name="connsiteX4" fmla="*/ 0 w 1828800"/>
                <a:gd name="connsiteY4" fmla="*/ 914400 h 914400"/>
                <a:gd name="connsiteX5" fmla="*/ 63560 w 1828800"/>
                <a:gd name="connsiteY5" fmla="*/ 457204 h 914400"/>
                <a:gd name="connsiteX0" fmla="*/ 0 w 1828800"/>
                <a:gd name="connsiteY0" fmla="*/ 0 h 914400"/>
                <a:gd name="connsiteX1" fmla="*/ 1765239 w 1828800"/>
                <a:gd name="connsiteY1" fmla="*/ 0 h 914400"/>
                <a:gd name="connsiteX2" fmla="*/ 1828800 w 1828800"/>
                <a:gd name="connsiteY2" fmla="*/ 457200 h 914400"/>
                <a:gd name="connsiteX3" fmla="*/ 1753083 w 1828800"/>
                <a:gd name="connsiteY3" fmla="*/ 914400 h 914400"/>
                <a:gd name="connsiteX4" fmla="*/ 0 w 1828800"/>
                <a:gd name="connsiteY4" fmla="*/ 914400 h 914400"/>
                <a:gd name="connsiteX5" fmla="*/ 63560 w 1828800"/>
                <a:gd name="connsiteY5" fmla="*/ 457204 h 914400"/>
                <a:gd name="connsiteX0" fmla="*/ 0 w 1828800"/>
                <a:gd name="connsiteY0" fmla="*/ 0 h 914400"/>
                <a:gd name="connsiteX1" fmla="*/ 1765239 w 1828800"/>
                <a:gd name="connsiteY1" fmla="*/ 0 h 914400"/>
                <a:gd name="connsiteX2" fmla="*/ 1828800 w 1828800"/>
                <a:gd name="connsiteY2" fmla="*/ 457200 h 914400"/>
                <a:gd name="connsiteX3" fmla="*/ 1765239 w 1828800"/>
                <a:gd name="connsiteY3" fmla="*/ 914400 h 914400"/>
                <a:gd name="connsiteX4" fmla="*/ 0 w 1828800"/>
                <a:gd name="connsiteY4" fmla="*/ 914400 h 914400"/>
                <a:gd name="connsiteX5" fmla="*/ 63560 w 1828800"/>
                <a:gd name="connsiteY5" fmla="*/ 457204 h 914400"/>
                <a:gd name="connsiteX0" fmla="*/ 0 w 1828800"/>
                <a:gd name="connsiteY0" fmla="*/ 0 h 914400"/>
                <a:gd name="connsiteX1" fmla="*/ 1765239 w 1828800"/>
                <a:gd name="connsiteY1" fmla="*/ 0 h 914400"/>
                <a:gd name="connsiteX2" fmla="*/ 1828800 w 1828800"/>
                <a:gd name="connsiteY2" fmla="*/ 457200 h 914400"/>
                <a:gd name="connsiteX3" fmla="*/ 1765239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765239 w 1828800"/>
                <a:gd name="connsiteY1" fmla="*/ 0 h 914400"/>
                <a:gd name="connsiteX2" fmla="*/ 1828800 w 1828800"/>
                <a:gd name="connsiteY2" fmla="*/ 457200 h 914400"/>
                <a:gd name="connsiteX3" fmla="*/ 1765239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765239 w 1828800"/>
                <a:gd name="connsiteY1" fmla="*/ 0 h 914400"/>
                <a:gd name="connsiteX2" fmla="*/ 1828800 w 1828800"/>
                <a:gd name="connsiteY2" fmla="*/ 457200 h 914400"/>
                <a:gd name="connsiteX3" fmla="*/ 1765239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765239 w 1828800"/>
                <a:gd name="connsiteY1" fmla="*/ 0 h 914400"/>
                <a:gd name="connsiteX2" fmla="*/ 1828800 w 1828800"/>
                <a:gd name="connsiteY2" fmla="*/ 457200 h 914400"/>
                <a:gd name="connsiteX3" fmla="*/ 1765239 w 1828800"/>
                <a:gd name="connsiteY3" fmla="*/ 914400 h 914400"/>
                <a:gd name="connsiteX4" fmla="*/ 0 w 1828800"/>
                <a:gd name="connsiteY4" fmla="*/ 914400 h 914400"/>
                <a:gd name="connsiteX5" fmla="*/ 63560 w 1828800"/>
                <a:gd name="connsiteY5" fmla="*/ 457204 h 914400"/>
                <a:gd name="connsiteX0" fmla="*/ 0 w 1828800"/>
                <a:gd name="connsiteY0" fmla="*/ 0 h 914400"/>
                <a:gd name="connsiteX1" fmla="*/ 1765239 w 1828800"/>
                <a:gd name="connsiteY1" fmla="*/ 0 h 914400"/>
                <a:gd name="connsiteX2" fmla="*/ 1828800 w 1828800"/>
                <a:gd name="connsiteY2" fmla="*/ 457200 h 914400"/>
                <a:gd name="connsiteX3" fmla="*/ 1765239 w 1828800"/>
                <a:gd name="connsiteY3" fmla="*/ 914400 h 914400"/>
                <a:gd name="connsiteX4" fmla="*/ 0 w 1828800"/>
                <a:gd name="connsiteY4" fmla="*/ 914400 h 914400"/>
                <a:gd name="connsiteX5" fmla="*/ 63560 w 1828800"/>
                <a:gd name="connsiteY5" fmla="*/ 457204 h 914400"/>
                <a:gd name="connsiteX0" fmla="*/ 0 w 1828800"/>
                <a:gd name="connsiteY0" fmla="*/ 0 h 914400"/>
                <a:gd name="connsiteX1" fmla="*/ 1765239 w 1828800"/>
                <a:gd name="connsiteY1" fmla="*/ 0 h 914400"/>
                <a:gd name="connsiteX2" fmla="*/ 1828800 w 1828800"/>
                <a:gd name="connsiteY2" fmla="*/ 457200 h 914400"/>
                <a:gd name="connsiteX3" fmla="*/ 1765239 w 1828800"/>
                <a:gd name="connsiteY3" fmla="*/ 914400 h 914400"/>
                <a:gd name="connsiteX4" fmla="*/ 0 w 1828800"/>
                <a:gd name="connsiteY4" fmla="*/ 914400 h 914400"/>
                <a:gd name="connsiteX5" fmla="*/ 63560 w 1828800"/>
                <a:gd name="connsiteY5" fmla="*/ 457204 h 914400"/>
                <a:gd name="connsiteX0" fmla="*/ 0 w 1828800"/>
                <a:gd name="connsiteY0" fmla="*/ 0 h 914400"/>
                <a:gd name="connsiteX1" fmla="*/ 1765239 w 1828800"/>
                <a:gd name="connsiteY1" fmla="*/ 0 h 914400"/>
                <a:gd name="connsiteX2" fmla="*/ 1828800 w 1828800"/>
                <a:gd name="connsiteY2" fmla="*/ 457200 h 914400"/>
                <a:gd name="connsiteX3" fmla="*/ 1765239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764604 w 1828800"/>
                <a:gd name="connsiteY1" fmla="*/ 0 h 914400"/>
                <a:gd name="connsiteX2" fmla="*/ 1828800 w 1828800"/>
                <a:gd name="connsiteY2" fmla="*/ 457200 h 914400"/>
                <a:gd name="connsiteX3" fmla="*/ 1765239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764604 w 1828800"/>
                <a:gd name="connsiteY1" fmla="*/ 0 h 914400"/>
                <a:gd name="connsiteX2" fmla="*/ 1828800 w 1828800"/>
                <a:gd name="connsiteY2" fmla="*/ 457200 h 914400"/>
                <a:gd name="connsiteX3" fmla="*/ 1764604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764604 w 1828800"/>
                <a:gd name="connsiteY1" fmla="*/ 0 h 914400"/>
                <a:gd name="connsiteX2" fmla="*/ 1828800 w 1828800"/>
                <a:gd name="connsiteY2" fmla="*/ 457200 h 914400"/>
                <a:gd name="connsiteX3" fmla="*/ 1764604 w 1828800"/>
                <a:gd name="connsiteY3" fmla="*/ 914400 h 914400"/>
                <a:gd name="connsiteX4" fmla="*/ 0 w 1828800"/>
                <a:gd name="connsiteY4" fmla="*/ 914400 h 914400"/>
                <a:gd name="connsiteX5" fmla="*/ 64196 w 1828800"/>
                <a:gd name="connsiteY5" fmla="*/ 457204 h 914400"/>
                <a:gd name="connsiteX0" fmla="*/ 0 w 1828800"/>
                <a:gd name="connsiteY0" fmla="*/ 0 h 914400"/>
                <a:gd name="connsiteX1" fmla="*/ 1764604 w 1828800"/>
                <a:gd name="connsiteY1" fmla="*/ 0 h 914400"/>
                <a:gd name="connsiteX2" fmla="*/ 1828800 w 1828800"/>
                <a:gd name="connsiteY2" fmla="*/ 457200 h 914400"/>
                <a:gd name="connsiteX3" fmla="*/ 1764604 w 1828800"/>
                <a:gd name="connsiteY3" fmla="*/ 914400 h 914400"/>
                <a:gd name="connsiteX4" fmla="*/ 0 w 1828800"/>
                <a:gd name="connsiteY4" fmla="*/ 914400 h 914400"/>
                <a:gd name="connsiteX5" fmla="*/ 64196 w 1828800"/>
                <a:gd name="connsiteY5" fmla="*/ 457204 h 914400"/>
                <a:gd name="connsiteX0" fmla="*/ 0 w 1828800"/>
                <a:gd name="connsiteY0" fmla="*/ 0 h 914400"/>
                <a:gd name="connsiteX1" fmla="*/ 1764604 w 1828800"/>
                <a:gd name="connsiteY1" fmla="*/ 0 h 914400"/>
                <a:gd name="connsiteX2" fmla="*/ 1828800 w 1828800"/>
                <a:gd name="connsiteY2" fmla="*/ 457200 h 914400"/>
                <a:gd name="connsiteX3" fmla="*/ 1764604 w 1828800"/>
                <a:gd name="connsiteY3" fmla="*/ 914400 h 914400"/>
                <a:gd name="connsiteX4" fmla="*/ 0 w 1828800"/>
                <a:gd name="connsiteY4" fmla="*/ 914400 h 914400"/>
                <a:gd name="connsiteX5" fmla="*/ 64196 w 1828800"/>
                <a:gd name="connsiteY5" fmla="*/ 457204 h 914400"/>
                <a:gd name="connsiteX0" fmla="*/ 0 w 1828800"/>
                <a:gd name="connsiteY0" fmla="*/ 0 h 914400"/>
                <a:gd name="connsiteX1" fmla="*/ 1764604 w 1828800"/>
                <a:gd name="connsiteY1" fmla="*/ 0 h 914400"/>
                <a:gd name="connsiteX2" fmla="*/ 1828800 w 1828800"/>
                <a:gd name="connsiteY2" fmla="*/ 457200 h 914400"/>
                <a:gd name="connsiteX3" fmla="*/ 1764604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764604 w 1828800"/>
                <a:gd name="connsiteY1" fmla="*/ 0 h 914400"/>
                <a:gd name="connsiteX2" fmla="*/ 1828800 w 1828800"/>
                <a:gd name="connsiteY2" fmla="*/ 457200 h 914400"/>
                <a:gd name="connsiteX3" fmla="*/ 1764604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764604 w 1828800"/>
                <a:gd name="connsiteY1" fmla="*/ 0 h 914400"/>
                <a:gd name="connsiteX2" fmla="*/ 1828800 w 1828800"/>
                <a:gd name="connsiteY2" fmla="*/ 457200 h 914400"/>
                <a:gd name="connsiteX3" fmla="*/ 1764604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764604 w 1828800"/>
                <a:gd name="connsiteY1" fmla="*/ 0 h 914400"/>
                <a:gd name="connsiteX2" fmla="*/ 1828800 w 1828800"/>
                <a:gd name="connsiteY2" fmla="*/ 457200 h 914400"/>
                <a:gd name="connsiteX3" fmla="*/ 1764604 w 1828800"/>
                <a:gd name="connsiteY3" fmla="*/ 914400 h 914400"/>
                <a:gd name="connsiteX4" fmla="*/ 0 w 1828800"/>
                <a:gd name="connsiteY4" fmla="*/ 914400 h 914400"/>
                <a:gd name="connsiteX5" fmla="*/ 64196 w 1828800"/>
                <a:gd name="connsiteY5" fmla="*/ 457204 h 914400"/>
                <a:gd name="connsiteX0" fmla="*/ 0 w 1828800"/>
                <a:gd name="connsiteY0" fmla="*/ 0 h 914400"/>
                <a:gd name="connsiteX1" fmla="*/ 1764604 w 1828800"/>
                <a:gd name="connsiteY1" fmla="*/ 0 h 914400"/>
                <a:gd name="connsiteX2" fmla="*/ 1828800 w 1828800"/>
                <a:gd name="connsiteY2" fmla="*/ 457200 h 914400"/>
                <a:gd name="connsiteX3" fmla="*/ 1764604 w 1828800"/>
                <a:gd name="connsiteY3" fmla="*/ 914400 h 914400"/>
                <a:gd name="connsiteX4" fmla="*/ 0 w 1828800"/>
                <a:gd name="connsiteY4" fmla="*/ 914400 h 914400"/>
                <a:gd name="connsiteX5" fmla="*/ 64196 w 1828800"/>
                <a:gd name="connsiteY5" fmla="*/ 457204 h 914400"/>
                <a:gd name="connsiteX0" fmla="*/ 0 w 1828800"/>
                <a:gd name="connsiteY0" fmla="*/ 0 h 914400"/>
                <a:gd name="connsiteX1" fmla="*/ 1764604 w 1828800"/>
                <a:gd name="connsiteY1" fmla="*/ 0 h 914400"/>
                <a:gd name="connsiteX2" fmla="*/ 1828800 w 1828800"/>
                <a:gd name="connsiteY2" fmla="*/ 457200 h 914400"/>
                <a:gd name="connsiteX3" fmla="*/ 1764604 w 1828800"/>
                <a:gd name="connsiteY3" fmla="*/ 914400 h 914400"/>
                <a:gd name="connsiteX4" fmla="*/ 0 w 1828800"/>
                <a:gd name="connsiteY4" fmla="*/ 914400 h 914400"/>
                <a:gd name="connsiteX5" fmla="*/ 64196 w 1828800"/>
                <a:gd name="connsiteY5" fmla="*/ 457204 h 914400"/>
                <a:gd name="connsiteX0" fmla="*/ 0 w 1828800"/>
                <a:gd name="connsiteY0" fmla="*/ 0 h 914400"/>
                <a:gd name="connsiteX1" fmla="*/ 1764604 w 1828800"/>
                <a:gd name="connsiteY1" fmla="*/ 0 h 914400"/>
                <a:gd name="connsiteX2" fmla="*/ 1828800 w 1828800"/>
                <a:gd name="connsiteY2" fmla="*/ 457200 h 914400"/>
                <a:gd name="connsiteX3" fmla="*/ 1764604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761123 w 1828800"/>
                <a:gd name="connsiteY1" fmla="*/ 0 h 914400"/>
                <a:gd name="connsiteX2" fmla="*/ 1828800 w 1828800"/>
                <a:gd name="connsiteY2" fmla="*/ 457200 h 914400"/>
                <a:gd name="connsiteX3" fmla="*/ 1764604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761123 w 1828800"/>
                <a:gd name="connsiteY1" fmla="*/ 0 h 914400"/>
                <a:gd name="connsiteX2" fmla="*/ 1828800 w 1828800"/>
                <a:gd name="connsiteY2" fmla="*/ 457200 h 914400"/>
                <a:gd name="connsiteX3" fmla="*/ 1761123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761123 w 1828800"/>
                <a:gd name="connsiteY1" fmla="*/ 0 h 914400"/>
                <a:gd name="connsiteX2" fmla="*/ 1828800 w 1828800"/>
                <a:gd name="connsiteY2" fmla="*/ 457200 h 914400"/>
                <a:gd name="connsiteX3" fmla="*/ 1761123 w 1828800"/>
                <a:gd name="connsiteY3" fmla="*/ 914400 h 914400"/>
                <a:gd name="connsiteX4" fmla="*/ 0 w 1828800"/>
                <a:gd name="connsiteY4" fmla="*/ 914400 h 914400"/>
                <a:gd name="connsiteX5" fmla="*/ 67677 w 1828800"/>
                <a:gd name="connsiteY5" fmla="*/ 457204 h 914400"/>
                <a:gd name="connsiteX0" fmla="*/ 0 w 1828800"/>
                <a:gd name="connsiteY0" fmla="*/ 0 h 914400"/>
                <a:gd name="connsiteX1" fmla="*/ 1761123 w 1828800"/>
                <a:gd name="connsiteY1" fmla="*/ 0 h 914400"/>
                <a:gd name="connsiteX2" fmla="*/ 1828800 w 1828800"/>
                <a:gd name="connsiteY2" fmla="*/ 457200 h 914400"/>
                <a:gd name="connsiteX3" fmla="*/ 1761123 w 1828800"/>
                <a:gd name="connsiteY3" fmla="*/ 914400 h 914400"/>
                <a:gd name="connsiteX4" fmla="*/ 0 w 1828800"/>
                <a:gd name="connsiteY4" fmla="*/ 914400 h 914400"/>
                <a:gd name="connsiteX5" fmla="*/ 67677 w 1828800"/>
                <a:gd name="connsiteY5" fmla="*/ 457204 h 914400"/>
                <a:gd name="connsiteX0" fmla="*/ 0 w 1828800"/>
                <a:gd name="connsiteY0" fmla="*/ 0 h 914400"/>
                <a:gd name="connsiteX1" fmla="*/ 1761123 w 1828800"/>
                <a:gd name="connsiteY1" fmla="*/ 0 h 914400"/>
                <a:gd name="connsiteX2" fmla="*/ 1828800 w 1828800"/>
                <a:gd name="connsiteY2" fmla="*/ 457200 h 914400"/>
                <a:gd name="connsiteX3" fmla="*/ 1761123 w 1828800"/>
                <a:gd name="connsiteY3" fmla="*/ 914400 h 914400"/>
                <a:gd name="connsiteX4" fmla="*/ 0 w 1828800"/>
                <a:gd name="connsiteY4" fmla="*/ 914400 h 914400"/>
                <a:gd name="connsiteX5" fmla="*/ 67677 w 1828800"/>
                <a:gd name="connsiteY5" fmla="*/ 457204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28800" h="914400">
                  <a:moveTo>
                    <a:pt x="0" y="0"/>
                  </a:moveTo>
                  <a:lnTo>
                    <a:pt x="1761123" y="0"/>
                  </a:lnTo>
                  <a:lnTo>
                    <a:pt x="1828800" y="457200"/>
                  </a:lnTo>
                  <a:lnTo>
                    <a:pt x="1761123" y="914400"/>
                  </a:lnTo>
                  <a:lnTo>
                    <a:pt x="0" y="914400"/>
                  </a:lnTo>
                  <a:lnTo>
                    <a:pt x="67677" y="457204"/>
                  </a:lnTo>
                  <a:close/>
                </a:path>
              </a:pathLst>
            </a:cu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19" name="TextBox 23">
              <a:extLst>
                <a:ext uri="{FF2B5EF4-FFF2-40B4-BE49-F238E27FC236}">
                  <a16:creationId xmlns:a16="http://schemas.microsoft.com/office/drawing/2014/main" id="{7ED26843-CC47-401A-9724-BA3EF3CCFA3F}"/>
                </a:ext>
              </a:extLst>
            </p:cNvPr>
            <p:cNvSpPr txBox="1"/>
            <p:nvPr>
              <p:custDataLst>
                <p:tags r:id="rId20"/>
              </p:custDataLst>
            </p:nvPr>
          </p:nvSpPr>
          <p:spPr bwMode="gray">
            <a:xfrm>
              <a:off x="6317552" y="1468158"/>
              <a:ext cx="2397985" cy="46817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noAutofit/>
            </a:bodyPr>
            <a:lstStyle>
              <a:lvl1pPr marL="0" lvl="0" indent="0" defTabSz="671496" eaLnBrk="1" hangingPunct="1">
                <a:buClr>
                  <a:schemeClr val="tx2"/>
                </a:buClr>
                <a:defRPr sz="1600" baseline="0">
                  <a:latin typeface="+mn-lt"/>
                </a:defRPr>
              </a:lvl1pPr>
              <a:lvl2pPr marL="180000" lvl="1" indent="-180000" defTabSz="671496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1600" baseline="0">
                  <a:latin typeface="+mn-lt"/>
                </a:defRPr>
              </a:lvl2pPr>
              <a:lvl3pPr marL="360000" lvl="2" indent="-180000" defTabSz="671496" eaLnBrk="1" hangingPunct="1">
                <a:buClr>
                  <a:schemeClr val="tx2"/>
                </a:buClr>
                <a:buSzPct val="100000"/>
                <a:buFont typeface="Arial" panose="020B0604020202020204" pitchFamily="34" charset="0"/>
                <a:buChar char="•"/>
                <a:defRPr sz="1600" baseline="0">
                  <a:latin typeface="+mn-lt"/>
                </a:defRPr>
              </a:lvl3pPr>
              <a:lvl4pPr marL="540000" lvl="3" indent="-180000" defTabSz="671496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1600" baseline="0">
                  <a:latin typeface="+mn-lt"/>
                </a:defRPr>
              </a:lvl4pPr>
              <a:lvl5pPr marL="720000" lvl="4" indent="-180000" defTabSz="671496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»"/>
                <a:defRPr sz="1600" baseline="0">
                  <a:latin typeface="+mn-lt"/>
                </a:defRPr>
              </a:lvl5pPr>
              <a:lvl6pPr marL="562342" indent="-97628" defTabSz="67149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200" baseline="0">
                  <a:latin typeface="+mn-lt"/>
                </a:defRPr>
              </a:lvl6pPr>
              <a:lvl7pPr marL="562342" indent="-97628" defTabSz="67149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200" baseline="0">
                  <a:latin typeface="+mn-lt"/>
                </a:defRPr>
              </a:lvl7pPr>
              <a:lvl8pPr marL="562342" indent="-97628" defTabSz="67149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200" baseline="0">
                  <a:latin typeface="+mn-lt"/>
                </a:defRPr>
              </a:lvl8pPr>
              <a:lvl9pPr marL="562342" indent="-97628" defTabSz="67149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200" baseline="0">
                  <a:latin typeface="+mn-lt"/>
                </a:defRPr>
              </a:lvl9pPr>
            </a:lstStyle>
            <a:p>
              <a:r>
                <a:rPr lang="de-DE" sz="1400" b="1" dirty="0">
                  <a:solidFill>
                    <a:schemeClr val="bg1"/>
                  </a:solidFill>
                </a:rPr>
                <a:t>Weiterentwicklung</a:t>
              </a:r>
            </a:p>
          </p:txBody>
        </p:sp>
      </p:grpSp>
      <p:grpSp>
        <p:nvGrpSpPr>
          <p:cNvPr id="20" name="Group 58">
            <a:extLst>
              <a:ext uri="{FF2B5EF4-FFF2-40B4-BE49-F238E27FC236}">
                <a16:creationId xmlns:a16="http://schemas.microsoft.com/office/drawing/2014/main" id="{671EB03E-72D0-445C-8389-4E403CEEEA7D}"/>
              </a:ext>
            </a:extLst>
          </p:cNvPr>
          <p:cNvGrpSpPr/>
          <p:nvPr/>
        </p:nvGrpSpPr>
        <p:grpSpPr>
          <a:xfrm>
            <a:off x="3541059" y="2092421"/>
            <a:ext cx="2122667" cy="1285070"/>
            <a:chOff x="3387725" y="2080991"/>
            <a:chExt cx="2122667" cy="1285070"/>
          </a:xfrm>
        </p:grpSpPr>
        <p:graphicFrame>
          <p:nvGraphicFramePr>
            <p:cNvPr id="21" name="Chart 83">
              <a:extLst>
                <a:ext uri="{FF2B5EF4-FFF2-40B4-BE49-F238E27FC236}">
                  <a16:creationId xmlns:a16="http://schemas.microsoft.com/office/drawing/2014/main" id="{F1D652EA-B63D-4882-B0D5-FC365986B8C4}"/>
                </a:ext>
              </a:extLst>
            </p:cNvPr>
            <p:cNvGraphicFramePr/>
            <p:nvPr>
              <p:custDataLst>
                <p:tags r:id="rId14"/>
              </p:custDataLst>
            </p:nvPr>
          </p:nvGraphicFramePr>
          <p:xfrm>
            <a:off x="3800612" y="2080991"/>
            <a:ext cx="1226080" cy="128507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6"/>
            </a:graphicData>
          </a:graphic>
        </p:graphicFrame>
        <p:sp>
          <p:nvSpPr>
            <p:cNvPr id="22" name="TextBox 94">
              <a:extLst>
                <a:ext uri="{FF2B5EF4-FFF2-40B4-BE49-F238E27FC236}">
                  <a16:creationId xmlns:a16="http://schemas.microsoft.com/office/drawing/2014/main" id="{C2D95463-AA11-4187-A0C6-5E5F2146D989}"/>
                </a:ext>
              </a:extLst>
            </p:cNvPr>
            <p:cNvSpPr txBox="1">
              <a:spLocks/>
            </p:cNvSpPr>
            <p:nvPr>
              <p:custDataLst>
                <p:tags r:id="rId15"/>
              </p:custDataLst>
            </p:nvPr>
          </p:nvSpPr>
          <p:spPr>
            <a:xfrm>
              <a:off x="4902853" y="2291189"/>
              <a:ext cx="607539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lvl="0" indent="0" defTabSz="671496" eaLnBrk="1" hangingPunct="1">
                <a:buClr>
                  <a:schemeClr val="tx2"/>
                </a:buClr>
                <a:defRPr sz="1600" baseline="0">
                  <a:latin typeface="+mn-lt"/>
                </a:defRPr>
              </a:lvl1pPr>
              <a:lvl2pPr marL="87313" lvl="1" indent="-87313" defTabSz="671496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700" baseline="0">
                  <a:latin typeface="+mn-lt"/>
                </a:defRPr>
              </a:lvl2pPr>
              <a:lvl3pPr marL="360000" lvl="2" indent="-180000" defTabSz="671496" eaLnBrk="1" hangingPunct="1">
                <a:buClr>
                  <a:schemeClr val="tx2"/>
                </a:buClr>
                <a:buSzPct val="100000"/>
                <a:buFont typeface="Arial" panose="020B0604020202020204" pitchFamily="34" charset="0"/>
                <a:buChar char="•"/>
                <a:defRPr sz="1600" baseline="0">
                  <a:latin typeface="+mn-lt"/>
                </a:defRPr>
              </a:lvl3pPr>
              <a:lvl4pPr marL="540000" lvl="3" indent="-180000" defTabSz="671496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1600" baseline="0">
                  <a:latin typeface="+mn-lt"/>
                </a:defRPr>
              </a:lvl4pPr>
              <a:lvl5pPr marL="720000" lvl="4" indent="-180000" defTabSz="671496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»"/>
                <a:defRPr sz="1600" baseline="0">
                  <a:latin typeface="+mn-lt"/>
                </a:defRPr>
              </a:lvl5pPr>
              <a:lvl6pPr marL="562342" indent="-97628" defTabSz="67149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200" baseline="0">
                  <a:latin typeface="+mn-lt"/>
                </a:defRPr>
              </a:lvl6pPr>
              <a:lvl7pPr marL="562342" indent="-97628" defTabSz="67149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200" baseline="0">
                  <a:latin typeface="+mn-lt"/>
                </a:defRPr>
              </a:lvl7pPr>
              <a:lvl8pPr marL="562342" indent="-97628" defTabSz="67149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200" baseline="0">
                  <a:latin typeface="+mn-lt"/>
                </a:defRPr>
              </a:lvl8pPr>
              <a:lvl9pPr marL="562342" indent="-97628" defTabSz="67149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200" baseline="0">
                  <a:latin typeface="+mn-lt"/>
                </a:defRPr>
              </a:lvl9pPr>
            </a:lstStyle>
            <a:p>
              <a:pPr marL="0" lvl="2" indent="0">
                <a:spcBef>
                  <a:spcPts val="0"/>
                </a:spcBef>
                <a:buNone/>
              </a:pPr>
              <a:r>
                <a:rPr lang="de-DE" sz="1400" dirty="0"/>
                <a:t>Land B</a:t>
              </a:r>
            </a:p>
          </p:txBody>
        </p:sp>
        <p:sp>
          <p:nvSpPr>
            <p:cNvPr id="23" name="TextBox 94">
              <a:extLst>
                <a:ext uri="{FF2B5EF4-FFF2-40B4-BE49-F238E27FC236}">
                  <a16:creationId xmlns:a16="http://schemas.microsoft.com/office/drawing/2014/main" id="{056FB815-B960-401B-B4EE-73A8AD8553EA}"/>
                </a:ext>
              </a:extLst>
            </p:cNvPr>
            <p:cNvSpPr txBox="1">
              <a:spLocks/>
            </p:cNvSpPr>
            <p:nvPr>
              <p:custDataLst>
                <p:tags r:id="rId16"/>
              </p:custDataLst>
            </p:nvPr>
          </p:nvSpPr>
          <p:spPr>
            <a:xfrm>
              <a:off x="4902853" y="2909642"/>
              <a:ext cx="607539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lvl="0" indent="0" defTabSz="671496" eaLnBrk="1" hangingPunct="1">
                <a:buClr>
                  <a:schemeClr val="tx2"/>
                </a:buClr>
                <a:defRPr sz="1600" baseline="0">
                  <a:latin typeface="+mn-lt"/>
                </a:defRPr>
              </a:lvl1pPr>
              <a:lvl2pPr marL="87313" lvl="1" indent="-87313" defTabSz="671496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700" baseline="0">
                  <a:latin typeface="+mn-lt"/>
                </a:defRPr>
              </a:lvl2pPr>
              <a:lvl3pPr marL="360000" lvl="2" indent="-180000" defTabSz="671496" eaLnBrk="1" hangingPunct="1">
                <a:buClr>
                  <a:schemeClr val="tx2"/>
                </a:buClr>
                <a:buSzPct val="100000"/>
                <a:buFont typeface="Arial" panose="020B0604020202020204" pitchFamily="34" charset="0"/>
                <a:buChar char="•"/>
                <a:defRPr sz="1600" baseline="0">
                  <a:latin typeface="+mn-lt"/>
                </a:defRPr>
              </a:lvl3pPr>
              <a:lvl4pPr marL="540000" lvl="3" indent="-180000" defTabSz="671496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1600" baseline="0">
                  <a:latin typeface="+mn-lt"/>
                </a:defRPr>
              </a:lvl4pPr>
              <a:lvl5pPr marL="720000" lvl="4" indent="-180000" defTabSz="671496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»"/>
                <a:defRPr sz="1600" baseline="0">
                  <a:latin typeface="+mn-lt"/>
                </a:defRPr>
              </a:lvl5pPr>
              <a:lvl6pPr marL="562342" indent="-97628" defTabSz="67149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200" baseline="0">
                  <a:latin typeface="+mn-lt"/>
                </a:defRPr>
              </a:lvl6pPr>
              <a:lvl7pPr marL="562342" indent="-97628" defTabSz="67149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200" baseline="0">
                  <a:latin typeface="+mn-lt"/>
                </a:defRPr>
              </a:lvl7pPr>
              <a:lvl8pPr marL="562342" indent="-97628" defTabSz="67149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200" baseline="0">
                  <a:latin typeface="+mn-lt"/>
                </a:defRPr>
              </a:lvl8pPr>
              <a:lvl9pPr marL="562342" indent="-97628" defTabSz="67149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200" baseline="0">
                  <a:latin typeface="+mn-lt"/>
                </a:defRPr>
              </a:lvl9pPr>
            </a:lstStyle>
            <a:p>
              <a:pPr marL="0" lvl="2" indent="0">
                <a:spcBef>
                  <a:spcPts val="0"/>
                </a:spcBef>
                <a:buNone/>
              </a:pPr>
              <a:r>
                <a:rPr lang="de-DE" sz="1400" dirty="0"/>
                <a:t>Land C</a:t>
              </a:r>
            </a:p>
          </p:txBody>
        </p:sp>
        <p:sp>
          <p:nvSpPr>
            <p:cNvPr id="24" name="TextBox 94">
              <a:extLst>
                <a:ext uri="{FF2B5EF4-FFF2-40B4-BE49-F238E27FC236}">
                  <a16:creationId xmlns:a16="http://schemas.microsoft.com/office/drawing/2014/main" id="{309A4E83-D9DA-4409-ADEB-50C0BAED8A36}"/>
                </a:ext>
              </a:extLst>
            </p:cNvPr>
            <p:cNvSpPr txBox="1">
              <a:spLocks/>
            </p:cNvSpPr>
            <p:nvPr>
              <p:custDataLst>
                <p:tags r:id="rId17"/>
              </p:custDataLst>
            </p:nvPr>
          </p:nvSpPr>
          <p:spPr>
            <a:xfrm>
              <a:off x="3387725" y="2909642"/>
              <a:ext cx="530377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lvl="0" indent="0" defTabSz="671496" eaLnBrk="1" hangingPunct="1">
                <a:buClr>
                  <a:schemeClr val="tx2"/>
                </a:buClr>
                <a:defRPr sz="1600" baseline="0">
                  <a:latin typeface="+mn-lt"/>
                </a:defRPr>
              </a:lvl1pPr>
              <a:lvl2pPr marL="87313" lvl="1" indent="-87313" defTabSz="671496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700" baseline="0">
                  <a:latin typeface="+mn-lt"/>
                </a:defRPr>
              </a:lvl2pPr>
              <a:lvl3pPr marL="360000" lvl="2" indent="-180000" defTabSz="671496" eaLnBrk="1" hangingPunct="1">
                <a:buClr>
                  <a:schemeClr val="tx2"/>
                </a:buClr>
                <a:buSzPct val="100000"/>
                <a:buFont typeface="Arial" panose="020B0604020202020204" pitchFamily="34" charset="0"/>
                <a:buChar char="•"/>
                <a:defRPr sz="1600" baseline="0">
                  <a:latin typeface="+mn-lt"/>
                </a:defRPr>
              </a:lvl3pPr>
              <a:lvl4pPr marL="540000" lvl="3" indent="-180000" defTabSz="671496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1600" baseline="0">
                  <a:latin typeface="+mn-lt"/>
                </a:defRPr>
              </a:lvl4pPr>
              <a:lvl5pPr marL="720000" lvl="4" indent="-180000" defTabSz="671496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»"/>
                <a:defRPr sz="1600" baseline="0">
                  <a:latin typeface="+mn-lt"/>
                </a:defRPr>
              </a:lvl5pPr>
              <a:lvl6pPr marL="562342" indent="-97628" defTabSz="67149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200" baseline="0">
                  <a:latin typeface="+mn-lt"/>
                </a:defRPr>
              </a:lvl6pPr>
              <a:lvl7pPr marL="562342" indent="-97628" defTabSz="67149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200" baseline="0">
                  <a:latin typeface="+mn-lt"/>
                </a:defRPr>
              </a:lvl7pPr>
              <a:lvl8pPr marL="562342" indent="-97628" defTabSz="67149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200" baseline="0">
                  <a:latin typeface="+mn-lt"/>
                </a:defRPr>
              </a:lvl8pPr>
              <a:lvl9pPr marL="562342" indent="-97628" defTabSz="67149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200" baseline="0">
                  <a:latin typeface="+mn-lt"/>
                </a:defRPr>
              </a:lvl9pPr>
            </a:lstStyle>
            <a:p>
              <a:pPr marL="0" lvl="2" indent="0" algn="r">
                <a:spcBef>
                  <a:spcPts val="0"/>
                </a:spcBef>
                <a:buNone/>
              </a:pPr>
              <a:r>
                <a:rPr lang="de-DE" sz="1400" dirty="0"/>
                <a:t>Land D</a:t>
              </a:r>
            </a:p>
          </p:txBody>
        </p:sp>
        <p:sp>
          <p:nvSpPr>
            <p:cNvPr id="25" name="TextBox 94">
              <a:extLst>
                <a:ext uri="{FF2B5EF4-FFF2-40B4-BE49-F238E27FC236}">
                  <a16:creationId xmlns:a16="http://schemas.microsoft.com/office/drawing/2014/main" id="{F3B53EBB-7FBF-4B06-9B88-6D5E08721BED}"/>
                </a:ext>
              </a:extLst>
            </p:cNvPr>
            <p:cNvSpPr txBox="1">
              <a:spLocks/>
            </p:cNvSpPr>
            <p:nvPr>
              <p:custDataLst>
                <p:tags r:id="rId18"/>
              </p:custDataLst>
            </p:nvPr>
          </p:nvSpPr>
          <p:spPr>
            <a:xfrm>
              <a:off x="3387725" y="2291189"/>
              <a:ext cx="530377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lvl="0" indent="0" defTabSz="671496" eaLnBrk="1" hangingPunct="1">
                <a:buClr>
                  <a:schemeClr val="tx2"/>
                </a:buClr>
                <a:defRPr sz="1600" baseline="0">
                  <a:latin typeface="+mn-lt"/>
                </a:defRPr>
              </a:lvl1pPr>
              <a:lvl2pPr marL="87313" lvl="1" indent="-87313" defTabSz="671496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700" baseline="0">
                  <a:latin typeface="+mn-lt"/>
                </a:defRPr>
              </a:lvl2pPr>
              <a:lvl3pPr marL="360000" lvl="2" indent="-180000" defTabSz="671496" eaLnBrk="1" hangingPunct="1">
                <a:buClr>
                  <a:schemeClr val="tx2"/>
                </a:buClr>
                <a:buSzPct val="100000"/>
                <a:buFont typeface="Arial" panose="020B0604020202020204" pitchFamily="34" charset="0"/>
                <a:buChar char="•"/>
                <a:defRPr sz="1600" baseline="0">
                  <a:latin typeface="+mn-lt"/>
                </a:defRPr>
              </a:lvl3pPr>
              <a:lvl4pPr marL="540000" lvl="3" indent="-180000" defTabSz="671496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1600" baseline="0">
                  <a:latin typeface="+mn-lt"/>
                </a:defRPr>
              </a:lvl4pPr>
              <a:lvl5pPr marL="720000" lvl="4" indent="-180000" defTabSz="671496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»"/>
                <a:defRPr sz="1600" baseline="0">
                  <a:latin typeface="+mn-lt"/>
                </a:defRPr>
              </a:lvl5pPr>
              <a:lvl6pPr marL="562342" indent="-97628" defTabSz="67149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200" baseline="0">
                  <a:latin typeface="+mn-lt"/>
                </a:defRPr>
              </a:lvl6pPr>
              <a:lvl7pPr marL="562342" indent="-97628" defTabSz="67149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200" baseline="0">
                  <a:latin typeface="+mn-lt"/>
                </a:defRPr>
              </a:lvl7pPr>
              <a:lvl8pPr marL="562342" indent="-97628" defTabSz="67149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200" baseline="0">
                  <a:latin typeface="+mn-lt"/>
                </a:defRPr>
              </a:lvl8pPr>
              <a:lvl9pPr marL="562342" indent="-97628" defTabSz="67149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200" baseline="0">
                  <a:latin typeface="+mn-lt"/>
                </a:defRPr>
              </a:lvl9pPr>
            </a:lstStyle>
            <a:p>
              <a:pPr marL="0" lvl="2" indent="0" algn="r">
                <a:spcBef>
                  <a:spcPts val="0"/>
                </a:spcBef>
                <a:buNone/>
              </a:pPr>
              <a:r>
                <a:rPr lang="de-DE" sz="1400" dirty="0"/>
                <a:t>HH</a:t>
              </a:r>
            </a:p>
          </p:txBody>
        </p:sp>
      </p:grpSp>
      <p:sp>
        <p:nvSpPr>
          <p:cNvPr id="26" name="Arc 282">
            <a:extLst>
              <a:ext uri="{FF2B5EF4-FFF2-40B4-BE49-F238E27FC236}">
                <a16:creationId xmlns:a16="http://schemas.microsoft.com/office/drawing/2014/main" id="{1A6E6163-9FF8-40D9-84B8-F0A40B2F49B1}"/>
              </a:ext>
            </a:extLst>
          </p:cNvPr>
          <p:cNvSpPr/>
          <p:nvPr>
            <p:custDataLst>
              <p:tags r:id="rId5"/>
            </p:custDataLst>
          </p:nvPr>
        </p:nvSpPr>
        <p:spPr bwMode="gray">
          <a:xfrm>
            <a:off x="484847" y="2248916"/>
            <a:ext cx="972080" cy="972080"/>
          </a:xfrm>
          <a:prstGeom prst="arc">
            <a:avLst>
              <a:gd name="adj1" fmla="val 16200000"/>
              <a:gd name="adj2" fmla="val 16200000"/>
            </a:avLst>
          </a:prstGeom>
          <a:solidFill>
            <a:srgbClr val="337299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1"/>
            <a:r>
              <a:rPr lang="de-DE" sz="1400" dirty="0">
                <a:solidFill>
                  <a:schemeClr val="bg1"/>
                </a:solidFill>
              </a:rPr>
              <a:t>HH</a:t>
            </a:r>
          </a:p>
        </p:txBody>
      </p:sp>
      <p:sp>
        <p:nvSpPr>
          <p:cNvPr id="27" name="TextBox 9">
            <a:extLst>
              <a:ext uri="{FF2B5EF4-FFF2-40B4-BE49-F238E27FC236}">
                <a16:creationId xmlns:a16="http://schemas.microsoft.com/office/drawing/2014/main" id="{E64A3F7D-4A58-4FA6-926F-2D94FB94FC1D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484847" y="3473649"/>
            <a:ext cx="2690042" cy="874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lvl="1">
              <a:spcBef>
                <a:spcPts val="100"/>
              </a:spcBef>
            </a:pPr>
            <a:r>
              <a:rPr lang="de-DE" sz="1400" dirty="0"/>
              <a:t>Erstentwicklungskosten werden </a:t>
            </a:r>
            <a:r>
              <a:rPr lang="de-DE" sz="1400" b="1" dirty="0">
                <a:solidFill>
                  <a:schemeClr val="accent4"/>
                </a:solidFill>
              </a:rPr>
              <a:t>durch Hamburg </a:t>
            </a:r>
            <a:r>
              <a:rPr lang="de-DE" sz="1400" dirty="0"/>
              <a:t>übernommen</a:t>
            </a:r>
          </a:p>
          <a:p>
            <a:pPr lvl="1">
              <a:spcBef>
                <a:spcPts val="100"/>
              </a:spcBef>
            </a:pPr>
            <a:r>
              <a:rPr lang="de-DE" sz="1400" dirty="0"/>
              <a:t>umfassen Entwicklung bis zur Vollversion</a:t>
            </a:r>
          </a:p>
        </p:txBody>
      </p:sp>
      <p:sp>
        <p:nvSpPr>
          <p:cNvPr id="28" name="TextBox 29">
            <a:extLst>
              <a:ext uri="{FF2B5EF4-FFF2-40B4-BE49-F238E27FC236}">
                <a16:creationId xmlns:a16="http://schemas.microsoft.com/office/drawing/2014/main" id="{9F6580A7-D9BF-4998-B660-53802CE3197A}"/>
              </a:ext>
            </a:extLst>
          </p:cNvPr>
          <p:cNvSpPr txBox="1">
            <a:spLocks/>
          </p:cNvSpPr>
          <p:nvPr>
            <p:custDataLst>
              <p:tags r:id="rId7"/>
            </p:custDataLst>
          </p:nvPr>
        </p:nvSpPr>
        <p:spPr>
          <a:xfrm>
            <a:off x="3541059" y="3473649"/>
            <a:ext cx="5174476" cy="874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lvl="1">
              <a:spcBef>
                <a:spcPts val="100"/>
              </a:spcBef>
            </a:pPr>
            <a:r>
              <a:rPr lang="de-DE" sz="1400" dirty="0"/>
              <a:t>Betriebs- und Weiterentwicklungskosten werden </a:t>
            </a:r>
            <a:r>
              <a:rPr lang="de-DE" sz="1400" b="1" dirty="0">
                <a:solidFill>
                  <a:schemeClr val="accent4"/>
                </a:solidFill>
              </a:rPr>
              <a:t>durch Hamburg und die mitnutzenden Länder </a:t>
            </a:r>
            <a:r>
              <a:rPr lang="de-DE" sz="1400" dirty="0"/>
              <a:t>getragen</a:t>
            </a:r>
          </a:p>
          <a:p>
            <a:pPr lvl="1">
              <a:spcBef>
                <a:spcPts val="100"/>
              </a:spcBef>
            </a:pPr>
            <a:r>
              <a:rPr lang="de-DE" sz="1400" dirty="0"/>
              <a:t>Verschiedene </a:t>
            </a:r>
            <a:r>
              <a:rPr lang="de-DE" sz="1400" b="1" dirty="0">
                <a:solidFill>
                  <a:schemeClr val="accent4"/>
                </a:solidFill>
              </a:rPr>
              <a:t>Modelle der Aufteilung </a:t>
            </a:r>
            <a:r>
              <a:rPr lang="de-DE" sz="1400" dirty="0"/>
              <a:t>denkbar – Vertiefung im Folgenden</a:t>
            </a:r>
          </a:p>
        </p:txBody>
      </p:sp>
      <p:cxnSp>
        <p:nvCxnSpPr>
          <p:cNvPr id="29" name="Straight Connector 30">
            <a:extLst>
              <a:ext uri="{FF2B5EF4-FFF2-40B4-BE49-F238E27FC236}">
                <a16:creationId xmlns:a16="http://schemas.microsoft.com/office/drawing/2014/main" id="{17A888B7-AFA0-4A80-9E56-D5BEED2FFACE}"/>
              </a:ext>
            </a:extLst>
          </p:cNvPr>
          <p:cNvCxnSpPr>
            <a:cxnSpLocks/>
          </p:cNvCxnSpPr>
          <p:nvPr/>
        </p:nvCxnSpPr>
        <p:spPr>
          <a:xfrm>
            <a:off x="3357976" y="2092421"/>
            <a:ext cx="0" cy="2471270"/>
          </a:xfrm>
          <a:prstGeom prst="line">
            <a:avLst/>
          </a:prstGeom>
          <a:ln w="952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Group 70">
            <a:extLst>
              <a:ext uri="{FF2B5EF4-FFF2-40B4-BE49-F238E27FC236}">
                <a16:creationId xmlns:a16="http://schemas.microsoft.com/office/drawing/2014/main" id="{D767E39A-5027-4540-B47B-EA55601E21BB}"/>
              </a:ext>
            </a:extLst>
          </p:cNvPr>
          <p:cNvGrpSpPr/>
          <p:nvPr/>
        </p:nvGrpSpPr>
        <p:grpSpPr>
          <a:xfrm>
            <a:off x="6168888" y="2092421"/>
            <a:ext cx="2122667" cy="1285070"/>
            <a:chOff x="3387725" y="2080991"/>
            <a:chExt cx="2122667" cy="1285070"/>
          </a:xfrm>
        </p:grpSpPr>
        <p:graphicFrame>
          <p:nvGraphicFramePr>
            <p:cNvPr id="31" name="Chart 83">
              <a:extLst>
                <a:ext uri="{FF2B5EF4-FFF2-40B4-BE49-F238E27FC236}">
                  <a16:creationId xmlns:a16="http://schemas.microsoft.com/office/drawing/2014/main" id="{E6E1AB47-3E98-4A50-A59E-090FD30FA129}"/>
                </a:ext>
              </a:extLst>
            </p:cNvPr>
            <p:cNvGraphicFramePr/>
            <p:nvPr>
              <p:custDataLst>
                <p:tags r:id="rId9"/>
              </p:custDataLst>
            </p:nvPr>
          </p:nvGraphicFramePr>
          <p:xfrm>
            <a:off x="3800612" y="2080991"/>
            <a:ext cx="1226080" cy="128507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7"/>
            </a:graphicData>
          </a:graphic>
        </p:graphicFrame>
        <p:sp>
          <p:nvSpPr>
            <p:cNvPr id="32" name="TextBox 94">
              <a:extLst>
                <a:ext uri="{FF2B5EF4-FFF2-40B4-BE49-F238E27FC236}">
                  <a16:creationId xmlns:a16="http://schemas.microsoft.com/office/drawing/2014/main" id="{3E41EE3D-1C41-40B5-BDD5-14D5DE8418E3}"/>
                </a:ext>
              </a:extLst>
            </p:cNvPr>
            <p:cNvSpPr txBox="1">
              <a:spLocks/>
            </p:cNvSpPr>
            <p:nvPr>
              <p:custDataLst>
                <p:tags r:id="rId10"/>
              </p:custDataLst>
            </p:nvPr>
          </p:nvSpPr>
          <p:spPr>
            <a:xfrm>
              <a:off x="4902853" y="2291189"/>
              <a:ext cx="607539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lvl="0" indent="0" defTabSz="671496" eaLnBrk="1" hangingPunct="1">
                <a:buClr>
                  <a:schemeClr val="tx2"/>
                </a:buClr>
                <a:defRPr sz="1600" baseline="0">
                  <a:latin typeface="+mn-lt"/>
                </a:defRPr>
              </a:lvl1pPr>
              <a:lvl2pPr marL="87313" lvl="1" indent="-87313" defTabSz="671496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700" baseline="0">
                  <a:latin typeface="+mn-lt"/>
                </a:defRPr>
              </a:lvl2pPr>
              <a:lvl3pPr marL="360000" lvl="2" indent="-180000" defTabSz="671496" eaLnBrk="1" hangingPunct="1">
                <a:buClr>
                  <a:schemeClr val="tx2"/>
                </a:buClr>
                <a:buSzPct val="100000"/>
                <a:buFont typeface="Arial" panose="020B0604020202020204" pitchFamily="34" charset="0"/>
                <a:buChar char="•"/>
                <a:defRPr sz="1600" baseline="0">
                  <a:latin typeface="+mn-lt"/>
                </a:defRPr>
              </a:lvl3pPr>
              <a:lvl4pPr marL="540000" lvl="3" indent="-180000" defTabSz="671496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1600" baseline="0">
                  <a:latin typeface="+mn-lt"/>
                </a:defRPr>
              </a:lvl4pPr>
              <a:lvl5pPr marL="720000" lvl="4" indent="-180000" defTabSz="671496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»"/>
                <a:defRPr sz="1600" baseline="0">
                  <a:latin typeface="+mn-lt"/>
                </a:defRPr>
              </a:lvl5pPr>
              <a:lvl6pPr marL="562342" indent="-97628" defTabSz="67149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200" baseline="0">
                  <a:latin typeface="+mn-lt"/>
                </a:defRPr>
              </a:lvl6pPr>
              <a:lvl7pPr marL="562342" indent="-97628" defTabSz="67149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200" baseline="0">
                  <a:latin typeface="+mn-lt"/>
                </a:defRPr>
              </a:lvl7pPr>
              <a:lvl8pPr marL="562342" indent="-97628" defTabSz="67149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200" baseline="0">
                  <a:latin typeface="+mn-lt"/>
                </a:defRPr>
              </a:lvl8pPr>
              <a:lvl9pPr marL="562342" indent="-97628" defTabSz="67149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200" baseline="0">
                  <a:latin typeface="+mn-lt"/>
                </a:defRPr>
              </a:lvl9pPr>
            </a:lstStyle>
            <a:p>
              <a:pPr marL="0" lvl="2" indent="0">
                <a:spcBef>
                  <a:spcPts val="0"/>
                </a:spcBef>
                <a:buNone/>
              </a:pPr>
              <a:r>
                <a:rPr lang="de-DE" sz="1400" dirty="0"/>
                <a:t>Land B</a:t>
              </a:r>
            </a:p>
          </p:txBody>
        </p:sp>
        <p:sp>
          <p:nvSpPr>
            <p:cNvPr id="33" name="TextBox 94">
              <a:extLst>
                <a:ext uri="{FF2B5EF4-FFF2-40B4-BE49-F238E27FC236}">
                  <a16:creationId xmlns:a16="http://schemas.microsoft.com/office/drawing/2014/main" id="{2E74A58D-B54B-4971-B073-F4A321655AE3}"/>
                </a:ext>
              </a:extLst>
            </p:cNvPr>
            <p:cNvSpPr txBox="1">
              <a:spLocks/>
            </p:cNvSpPr>
            <p:nvPr>
              <p:custDataLst>
                <p:tags r:id="rId11"/>
              </p:custDataLst>
            </p:nvPr>
          </p:nvSpPr>
          <p:spPr>
            <a:xfrm>
              <a:off x="4902853" y="2909642"/>
              <a:ext cx="607539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lvl="0" indent="0" defTabSz="671496" eaLnBrk="1" hangingPunct="1">
                <a:buClr>
                  <a:schemeClr val="tx2"/>
                </a:buClr>
                <a:defRPr sz="1600" baseline="0">
                  <a:latin typeface="+mn-lt"/>
                </a:defRPr>
              </a:lvl1pPr>
              <a:lvl2pPr marL="87313" lvl="1" indent="-87313" defTabSz="671496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700" baseline="0">
                  <a:latin typeface="+mn-lt"/>
                </a:defRPr>
              </a:lvl2pPr>
              <a:lvl3pPr marL="360000" lvl="2" indent="-180000" defTabSz="671496" eaLnBrk="1" hangingPunct="1">
                <a:buClr>
                  <a:schemeClr val="tx2"/>
                </a:buClr>
                <a:buSzPct val="100000"/>
                <a:buFont typeface="Arial" panose="020B0604020202020204" pitchFamily="34" charset="0"/>
                <a:buChar char="•"/>
                <a:defRPr sz="1600" baseline="0">
                  <a:latin typeface="+mn-lt"/>
                </a:defRPr>
              </a:lvl3pPr>
              <a:lvl4pPr marL="540000" lvl="3" indent="-180000" defTabSz="671496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1600" baseline="0">
                  <a:latin typeface="+mn-lt"/>
                </a:defRPr>
              </a:lvl4pPr>
              <a:lvl5pPr marL="720000" lvl="4" indent="-180000" defTabSz="671496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»"/>
                <a:defRPr sz="1600" baseline="0">
                  <a:latin typeface="+mn-lt"/>
                </a:defRPr>
              </a:lvl5pPr>
              <a:lvl6pPr marL="562342" indent="-97628" defTabSz="67149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200" baseline="0">
                  <a:latin typeface="+mn-lt"/>
                </a:defRPr>
              </a:lvl6pPr>
              <a:lvl7pPr marL="562342" indent="-97628" defTabSz="67149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200" baseline="0">
                  <a:latin typeface="+mn-lt"/>
                </a:defRPr>
              </a:lvl7pPr>
              <a:lvl8pPr marL="562342" indent="-97628" defTabSz="67149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200" baseline="0">
                  <a:latin typeface="+mn-lt"/>
                </a:defRPr>
              </a:lvl8pPr>
              <a:lvl9pPr marL="562342" indent="-97628" defTabSz="67149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200" baseline="0">
                  <a:latin typeface="+mn-lt"/>
                </a:defRPr>
              </a:lvl9pPr>
            </a:lstStyle>
            <a:p>
              <a:pPr marL="0" lvl="2" indent="0">
                <a:spcBef>
                  <a:spcPts val="0"/>
                </a:spcBef>
                <a:buNone/>
              </a:pPr>
              <a:r>
                <a:rPr lang="de-DE" sz="1400" dirty="0"/>
                <a:t>Land C</a:t>
              </a:r>
            </a:p>
          </p:txBody>
        </p:sp>
        <p:sp>
          <p:nvSpPr>
            <p:cNvPr id="34" name="TextBox 94">
              <a:extLst>
                <a:ext uri="{FF2B5EF4-FFF2-40B4-BE49-F238E27FC236}">
                  <a16:creationId xmlns:a16="http://schemas.microsoft.com/office/drawing/2014/main" id="{85579065-F9EB-4C31-A23A-0CFA1D056A65}"/>
                </a:ext>
              </a:extLst>
            </p:cNvPr>
            <p:cNvSpPr txBox="1">
              <a:spLocks/>
            </p:cNvSpPr>
            <p:nvPr>
              <p:custDataLst>
                <p:tags r:id="rId12"/>
              </p:custDataLst>
            </p:nvPr>
          </p:nvSpPr>
          <p:spPr>
            <a:xfrm>
              <a:off x="3387725" y="2909642"/>
              <a:ext cx="530377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lvl="0" indent="0" defTabSz="671496" eaLnBrk="1" hangingPunct="1">
                <a:buClr>
                  <a:schemeClr val="tx2"/>
                </a:buClr>
                <a:defRPr sz="1600" baseline="0">
                  <a:latin typeface="+mn-lt"/>
                </a:defRPr>
              </a:lvl1pPr>
              <a:lvl2pPr marL="87313" lvl="1" indent="-87313" defTabSz="671496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700" baseline="0">
                  <a:latin typeface="+mn-lt"/>
                </a:defRPr>
              </a:lvl2pPr>
              <a:lvl3pPr marL="360000" lvl="2" indent="-180000" defTabSz="671496" eaLnBrk="1" hangingPunct="1">
                <a:buClr>
                  <a:schemeClr val="tx2"/>
                </a:buClr>
                <a:buSzPct val="100000"/>
                <a:buFont typeface="Arial" panose="020B0604020202020204" pitchFamily="34" charset="0"/>
                <a:buChar char="•"/>
                <a:defRPr sz="1600" baseline="0">
                  <a:latin typeface="+mn-lt"/>
                </a:defRPr>
              </a:lvl3pPr>
              <a:lvl4pPr marL="540000" lvl="3" indent="-180000" defTabSz="671496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1600" baseline="0">
                  <a:latin typeface="+mn-lt"/>
                </a:defRPr>
              </a:lvl4pPr>
              <a:lvl5pPr marL="720000" lvl="4" indent="-180000" defTabSz="671496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»"/>
                <a:defRPr sz="1600" baseline="0">
                  <a:latin typeface="+mn-lt"/>
                </a:defRPr>
              </a:lvl5pPr>
              <a:lvl6pPr marL="562342" indent="-97628" defTabSz="67149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200" baseline="0">
                  <a:latin typeface="+mn-lt"/>
                </a:defRPr>
              </a:lvl6pPr>
              <a:lvl7pPr marL="562342" indent="-97628" defTabSz="67149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200" baseline="0">
                  <a:latin typeface="+mn-lt"/>
                </a:defRPr>
              </a:lvl7pPr>
              <a:lvl8pPr marL="562342" indent="-97628" defTabSz="67149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200" baseline="0">
                  <a:latin typeface="+mn-lt"/>
                </a:defRPr>
              </a:lvl8pPr>
              <a:lvl9pPr marL="562342" indent="-97628" defTabSz="67149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200" baseline="0">
                  <a:latin typeface="+mn-lt"/>
                </a:defRPr>
              </a:lvl9pPr>
            </a:lstStyle>
            <a:p>
              <a:pPr marL="0" lvl="2" indent="0" algn="r">
                <a:spcBef>
                  <a:spcPts val="0"/>
                </a:spcBef>
                <a:buNone/>
              </a:pPr>
              <a:r>
                <a:rPr lang="de-DE" sz="1400" dirty="0"/>
                <a:t>Land D</a:t>
              </a:r>
            </a:p>
          </p:txBody>
        </p:sp>
        <p:sp>
          <p:nvSpPr>
            <p:cNvPr id="35" name="TextBox 94">
              <a:extLst>
                <a:ext uri="{FF2B5EF4-FFF2-40B4-BE49-F238E27FC236}">
                  <a16:creationId xmlns:a16="http://schemas.microsoft.com/office/drawing/2014/main" id="{96DC69F3-16B5-47B4-9829-A176B8CF6405}"/>
                </a:ext>
              </a:extLst>
            </p:cNvPr>
            <p:cNvSpPr txBox="1">
              <a:spLocks/>
            </p:cNvSpPr>
            <p:nvPr>
              <p:custDataLst>
                <p:tags r:id="rId13"/>
              </p:custDataLst>
            </p:nvPr>
          </p:nvSpPr>
          <p:spPr>
            <a:xfrm>
              <a:off x="3387725" y="2291189"/>
              <a:ext cx="530377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lvl="0" indent="0" defTabSz="671496" eaLnBrk="1" hangingPunct="1">
                <a:buClr>
                  <a:schemeClr val="tx2"/>
                </a:buClr>
                <a:defRPr sz="1600" baseline="0">
                  <a:latin typeface="+mn-lt"/>
                </a:defRPr>
              </a:lvl1pPr>
              <a:lvl2pPr marL="87313" lvl="1" indent="-87313" defTabSz="671496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700" baseline="0">
                  <a:latin typeface="+mn-lt"/>
                </a:defRPr>
              </a:lvl2pPr>
              <a:lvl3pPr marL="360000" lvl="2" indent="-180000" defTabSz="671496" eaLnBrk="1" hangingPunct="1">
                <a:buClr>
                  <a:schemeClr val="tx2"/>
                </a:buClr>
                <a:buSzPct val="100000"/>
                <a:buFont typeface="Arial" panose="020B0604020202020204" pitchFamily="34" charset="0"/>
                <a:buChar char="•"/>
                <a:defRPr sz="1600" baseline="0">
                  <a:latin typeface="+mn-lt"/>
                </a:defRPr>
              </a:lvl3pPr>
              <a:lvl4pPr marL="540000" lvl="3" indent="-180000" defTabSz="671496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1600" baseline="0">
                  <a:latin typeface="+mn-lt"/>
                </a:defRPr>
              </a:lvl4pPr>
              <a:lvl5pPr marL="720000" lvl="4" indent="-180000" defTabSz="671496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»"/>
                <a:defRPr sz="1600" baseline="0">
                  <a:latin typeface="+mn-lt"/>
                </a:defRPr>
              </a:lvl5pPr>
              <a:lvl6pPr marL="562342" indent="-97628" defTabSz="67149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200" baseline="0">
                  <a:latin typeface="+mn-lt"/>
                </a:defRPr>
              </a:lvl6pPr>
              <a:lvl7pPr marL="562342" indent="-97628" defTabSz="67149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200" baseline="0">
                  <a:latin typeface="+mn-lt"/>
                </a:defRPr>
              </a:lvl7pPr>
              <a:lvl8pPr marL="562342" indent="-97628" defTabSz="67149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200" baseline="0">
                  <a:latin typeface="+mn-lt"/>
                </a:defRPr>
              </a:lvl8pPr>
              <a:lvl9pPr marL="562342" indent="-97628" defTabSz="67149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200" baseline="0">
                  <a:latin typeface="+mn-lt"/>
                </a:defRPr>
              </a:lvl9pPr>
            </a:lstStyle>
            <a:p>
              <a:pPr marL="0" lvl="2" indent="0" algn="r">
                <a:spcBef>
                  <a:spcPts val="0"/>
                </a:spcBef>
                <a:buNone/>
              </a:pPr>
              <a:r>
                <a:rPr lang="de-DE" sz="1400" dirty="0"/>
                <a:t>HH</a:t>
              </a:r>
            </a:p>
          </p:txBody>
        </p:sp>
      </p:grpSp>
      <p:grpSp>
        <p:nvGrpSpPr>
          <p:cNvPr id="36" name="sticker">
            <a:extLst>
              <a:ext uri="{FF2B5EF4-FFF2-40B4-BE49-F238E27FC236}">
                <a16:creationId xmlns:a16="http://schemas.microsoft.com/office/drawing/2014/main" id="{8C645A6D-F699-448E-A803-52C48C98CA38}"/>
              </a:ext>
            </a:extLst>
          </p:cNvPr>
          <p:cNvGrpSpPr/>
          <p:nvPr/>
        </p:nvGrpSpPr>
        <p:grpSpPr>
          <a:xfrm>
            <a:off x="7935865" y="1018711"/>
            <a:ext cx="880049" cy="241447"/>
            <a:chOff x="7930836" y="705842"/>
            <a:chExt cx="880049" cy="241447"/>
          </a:xfrm>
        </p:grpSpPr>
        <p:sp>
          <p:nvSpPr>
            <p:cNvPr id="37" name="StickerRectangle">
              <a:extLst>
                <a:ext uri="{FF2B5EF4-FFF2-40B4-BE49-F238E27FC236}">
                  <a16:creationId xmlns:a16="http://schemas.microsoft.com/office/drawing/2014/main" id="{A53DEFCC-7DDC-4818-8034-60BF850A87D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7930836" y="705842"/>
              <a:ext cx="880049" cy="241447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8800" rIns="0" bIns="27432" anchor="ctr" anchorCtr="0">
              <a:spAutoFit/>
            </a:bodyPr>
            <a:lstStyle/>
            <a:p>
              <a:pPr algn="r" defTabSz="895350">
                <a:buClr>
                  <a:schemeClr val="tx2"/>
                </a:buClr>
              </a:pPr>
              <a:r>
                <a:rPr lang="de-DE" sz="1200" dirty="0">
                  <a:latin typeface="+mn-lt"/>
                  <a:sym typeface="+mn-lt"/>
                </a:rPr>
                <a:t>ILLUSTRATIV</a:t>
              </a:r>
            </a:p>
          </p:txBody>
        </p:sp>
        <p:cxnSp>
          <p:nvCxnSpPr>
            <p:cNvPr id="38" name="AutoShape 32">
              <a:extLst>
                <a:ext uri="{FF2B5EF4-FFF2-40B4-BE49-F238E27FC236}">
                  <a16:creationId xmlns:a16="http://schemas.microsoft.com/office/drawing/2014/main" id="{2E7BA8ED-8C14-43A5-8200-DE1D0B646B93}"/>
                </a:ext>
              </a:extLst>
            </p:cNvPr>
            <p:cNvCxnSpPr>
              <a:cxnSpLocks noChangeShapeType="1"/>
              <a:stCxn id="37" idx="4"/>
              <a:endCxn id="37" idx="6"/>
            </p:cNvCxnSpPr>
            <p:nvPr/>
          </p:nvCxnSpPr>
          <p:spPr bwMode="gray">
            <a:xfrm>
              <a:off x="7930836" y="947289"/>
              <a:ext cx="880049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9" name="AutoShape 32">
              <a:extLst>
                <a:ext uri="{FF2B5EF4-FFF2-40B4-BE49-F238E27FC236}">
                  <a16:creationId xmlns:a16="http://schemas.microsoft.com/office/drawing/2014/main" id="{65CECC3D-1B2C-45EE-99B5-A552322A784B}"/>
                </a:ext>
              </a:extLst>
            </p:cNvPr>
            <p:cNvCxnSpPr>
              <a:cxnSpLocks noChangeShapeType="1"/>
              <a:stCxn id="37" idx="2"/>
              <a:endCxn id="37" idx="0"/>
            </p:cNvCxnSpPr>
            <p:nvPr userDrawn="1"/>
          </p:nvCxnSpPr>
          <p:spPr bwMode="gray">
            <a:xfrm>
              <a:off x="7930836" y="705842"/>
              <a:ext cx="880049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0" name="Gruppieren 39">
            <a:extLst>
              <a:ext uri="{FF2B5EF4-FFF2-40B4-BE49-F238E27FC236}">
                <a16:creationId xmlns:a16="http://schemas.microsoft.com/office/drawing/2014/main" id="{4ADE305E-9A75-49F7-AEEF-AB296C05B48B}"/>
              </a:ext>
            </a:extLst>
          </p:cNvPr>
          <p:cNvGrpSpPr/>
          <p:nvPr/>
        </p:nvGrpSpPr>
        <p:grpSpPr>
          <a:xfrm>
            <a:off x="34636" y="103910"/>
            <a:ext cx="8970353" cy="423140"/>
            <a:chOff x="139010" y="115285"/>
            <a:chExt cx="8865979" cy="324000"/>
          </a:xfrm>
        </p:grpSpPr>
        <p:sp>
          <p:nvSpPr>
            <p:cNvPr id="41" name="Rechteck 3">
              <a:extLst>
                <a:ext uri="{FF2B5EF4-FFF2-40B4-BE49-F238E27FC236}">
                  <a16:creationId xmlns:a16="http://schemas.microsoft.com/office/drawing/2014/main" id="{B12B98C1-3CFA-4546-8BD1-CB3D0ECCAF03}"/>
                </a:ext>
              </a:extLst>
            </p:cNvPr>
            <p:cNvSpPr/>
            <p:nvPr/>
          </p:nvSpPr>
          <p:spPr>
            <a:xfrm>
              <a:off x="139010" y="115285"/>
              <a:ext cx="8865979" cy="324000"/>
            </a:xfrm>
            <a:prstGeom prst="rect">
              <a:avLst/>
            </a:prstGeom>
            <a:solidFill>
              <a:schemeClr val="accent1"/>
            </a:solidFill>
            <a:ln w="3175">
              <a:solidFill>
                <a:schemeClr val="accent1"/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anchor="ctr"/>
            <a:lstStyle/>
            <a:p>
              <a:r>
                <a:rPr lang="de-DE" sz="1400" b="1" dirty="0">
                  <a:ea typeface="Times New Roman" panose="02020603050405020304" pitchFamily="18" charset="0"/>
                  <a:cs typeface="Calibri" panose="020F0502020204030204" pitchFamily="34" charset="0"/>
                </a:rPr>
                <a:t>                    </a:t>
              </a:r>
              <a:r>
                <a:rPr lang="de-DE" sz="1400" dirty="0">
                  <a:ea typeface="Times New Roman" panose="02020603050405020304" pitchFamily="18" charset="0"/>
                  <a:cs typeface="Calibri" panose="020F0502020204030204" pitchFamily="34" charset="0"/>
                </a:rPr>
                <a:t>Finanzielle Dimension - Eckpfeiler der Zusammenarbeit </a:t>
              </a:r>
            </a:p>
          </p:txBody>
        </p:sp>
        <p:pic>
          <p:nvPicPr>
            <p:cNvPr id="42" name="CustomIcon">
              <a:extLst>
                <a:ext uri="{FF2B5EF4-FFF2-40B4-BE49-F238E27FC236}">
                  <a16:creationId xmlns:a16="http://schemas.microsoft.com/office/drawing/2014/main" id="{2AAE7AC6-D9AE-49BE-8D4B-0B9F8978D37B}"/>
                </a:ext>
              </a:extLst>
            </p:cNvPr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p:blipFill>
          <p:spPr>
            <a:xfrm>
              <a:off x="537750" y="151285"/>
              <a:ext cx="252000" cy="25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725217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Diagramm 27">
            <a:extLst>
              <a:ext uri="{FF2B5EF4-FFF2-40B4-BE49-F238E27FC236}">
                <a16:creationId xmlns:a16="http://schemas.microsoft.com/office/drawing/2014/main" id="{FEC4FDE7-004B-4DA3-8B5A-6F7F1C4948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20791218"/>
              </p:ext>
            </p:extLst>
          </p:nvPr>
        </p:nvGraphicFramePr>
        <p:xfrm>
          <a:off x="464574" y="1017639"/>
          <a:ext cx="3495536" cy="37335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Rechteck 8"/>
          <p:cNvSpPr/>
          <p:nvPr/>
        </p:nvSpPr>
        <p:spPr>
          <a:xfrm>
            <a:off x="6612736" y="1308564"/>
            <a:ext cx="2505500" cy="11745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400"/>
              </a:spcBef>
              <a:buClr>
                <a:schemeClr val="bg1"/>
              </a:buClr>
              <a:buSzPct val="150000"/>
            </a:pPr>
            <a:r>
              <a:rPr lang="de-DE" dirty="0">
                <a:solidFill>
                  <a:schemeClr val="accent1"/>
                </a:solidFill>
              </a:rPr>
              <a:t>Variable Kosten </a:t>
            </a:r>
          </a:p>
          <a:p>
            <a:pPr>
              <a:spcBef>
                <a:spcPts val="400"/>
              </a:spcBef>
              <a:buClr>
                <a:schemeClr val="bg1"/>
              </a:buClr>
              <a:buSzPct val="150000"/>
            </a:pPr>
            <a:r>
              <a:rPr lang="de-DE" sz="1100" dirty="0">
                <a:solidFill>
                  <a:schemeClr val="accent1"/>
                </a:solidFill>
              </a:rPr>
              <a:t>(abhängig von Nutzerzahlen)</a:t>
            </a:r>
          </a:p>
        </p:txBody>
      </p:sp>
      <p:sp>
        <p:nvSpPr>
          <p:cNvPr id="10" name="Rechteck 9"/>
          <p:cNvSpPr/>
          <p:nvPr/>
        </p:nvSpPr>
        <p:spPr>
          <a:xfrm>
            <a:off x="6612735" y="3063338"/>
            <a:ext cx="2091202" cy="8467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400"/>
              </a:spcBef>
              <a:buClr>
                <a:schemeClr val="bg1"/>
              </a:buClr>
              <a:buSzPct val="150000"/>
            </a:pPr>
            <a:r>
              <a:rPr lang="de-DE" dirty="0">
                <a:solidFill>
                  <a:schemeClr val="accent1"/>
                </a:solidFill>
              </a:rPr>
              <a:t>Fixkosten</a:t>
            </a:r>
          </a:p>
        </p:txBody>
      </p:sp>
      <p:grpSp>
        <p:nvGrpSpPr>
          <p:cNvPr id="17" name="Gruppieren 16"/>
          <p:cNvGrpSpPr/>
          <p:nvPr/>
        </p:nvGrpSpPr>
        <p:grpSpPr>
          <a:xfrm>
            <a:off x="2194836" y="998833"/>
            <a:ext cx="4376988" cy="3771676"/>
            <a:chOff x="2126086" y="737104"/>
            <a:chExt cx="4376988" cy="3771676"/>
          </a:xfrm>
        </p:grpSpPr>
        <p:sp>
          <p:nvSpPr>
            <p:cNvPr id="11" name="Rechteck 10"/>
            <p:cNvSpPr/>
            <p:nvPr/>
          </p:nvSpPr>
          <p:spPr>
            <a:xfrm>
              <a:off x="2126086" y="3019758"/>
              <a:ext cx="4177100" cy="148902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spcBef>
                  <a:spcPts val="400"/>
                </a:spcBef>
                <a:buClr>
                  <a:schemeClr val="accent1"/>
                </a:buClr>
                <a:buSzPct val="150000"/>
              </a:pPr>
              <a:r>
                <a:rPr lang="de-DE" sz="1050" b="1" dirty="0">
                  <a:solidFill>
                    <a:schemeClr val="accent1"/>
                  </a:solidFill>
                </a:rPr>
                <a:t>Betriebskosten: </a:t>
              </a:r>
            </a:p>
            <a:p>
              <a:pPr marL="171450" indent="-171450">
                <a:buClr>
                  <a:schemeClr val="accent1"/>
                </a:buClr>
                <a:buSzPct val="150000"/>
                <a:buFont typeface="Arial" panose="020B0604020202020204" pitchFamily="34" charset="0"/>
                <a:buChar char="•"/>
              </a:pPr>
              <a:r>
                <a:rPr lang="de-DE" sz="900" dirty="0">
                  <a:solidFill>
                    <a:schemeClr val="accent1"/>
                  </a:solidFill>
                </a:rPr>
                <a:t>Produktionsumgebung (Frontend, Backend, Datenbank Server)</a:t>
              </a:r>
            </a:p>
            <a:p>
              <a:pPr marL="171450" indent="-171450">
                <a:buClr>
                  <a:schemeClr val="accent1"/>
                </a:buClr>
                <a:buSzPct val="150000"/>
                <a:buFont typeface="Arial" panose="020B0604020202020204" pitchFamily="34" charset="0"/>
                <a:buChar char="•"/>
              </a:pPr>
              <a:r>
                <a:rPr lang="de-DE" sz="900" dirty="0">
                  <a:solidFill>
                    <a:schemeClr val="accent1"/>
                  </a:solidFill>
                </a:rPr>
                <a:t>Techn. Betriebspersonal </a:t>
              </a:r>
            </a:p>
            <a:p>
              <a:pPr marL="171450" indent="-171450">
                <a:buClr>
                  <a:schemeClr val="accent1"/>
                </a:buClr>
                <a:buSzPct val="150000"/>
                <a:buFont typeface="Arial" panose="020B0604020202020204" pitchFamily="34" charset="0"/>
                <a:buChar char="•"/>
              </a:pPr>
              <a:r>
                <a:rPr lang="de-DE" sz="900" dirty="0">
                  <a:solidFill>
                    <a:schemeClr val="accent1"/>
                  </a:solidFill>
                </a:rPr>
                <a:t>Speicher (Übergreifend) – Annahme 500 GB</a:t>
              </a:r>
            </a:p>
            <a:p>
              <a:pPr marL="171450" indent="-171450">
                <a:buClr>
                  <a:schemeClr val="accent1"/>
                </a:buClr>
                <a:buSzPct val="150000"/>
                <a:buFont typeface="Arial" panose="020B0604020202020204" pitchFamily="34" charset="0"/>
                <a:buChar char="•"/>
              </a:pPr>
              <a:r>
                <a:rPr lang="de-DE" sz="900" dirty="0">
                  <a:solidFill>
                    <a:schemeClr val="accent1"/>
                  </a:solidFill>
                </a:rPr>
                <a:t>Zus. Netzkomponenten (Load-</a:t>
              </a:r>
              <a:r>
                <a:rPr lang="de-DE" sz="900" dirty="0" err="1">
                  <a:solidFill>
                    <a:schemeClr val="accent1"/>
                  </a:solidFill>
                </a:rPr>
                <a:t>Balancer</a:t>
              </a:r>
              <a:r>
                <a:rPr lang="de-DE" sz="900" dirty="0">
                  <a:solidFill>
                    <a:schemeClr val="accent1"/>
                  </a:solidFill>
                </a:rPr>
                <a:t>, Datenverbindungen, Zertifikate) – Abhängig von Zielarchitektur</a:t>
              </a:r>
            </a:p>
            <a:p>
              <a:pPr marL="171450" indent="-171450">
                <a:buClr>
                  <a:schemeClr val="accent1"/>
                </a:buClr>
                <a:buSzPct val="150000"/>
                <a:buFont typeface="Arial" panose="020B0604020202020204" pitchFamily="34" charset="0"/>
                <a:buChar char="•"/>
              </a:pPr>
              <a:r>
                <a:rPr lang="de-DE" sz="900" dirty="0">
                  <a:solidFill>
                    <a:schemeClr val="accent1"/>
                  </a:solidFill>
                </a:rPr>
                <a:t>IT-Sicherheit</a:t>
              </a:r>
            </a:p>
          </p:txBody>
        </p:sp>
        <p:sp>
          <p:nvSpPr>
            <p:cNvPr id="12" name="Rechteck 11"/>
            <p:cNvSpPr/>
            <p:nvPr/>
          </p:nvSpPr>
          <p:spPr>
            <a:xfrm>
              <a:off x="2128009" y="2195016"/>
              <a:ext cx="4031833" cy="87414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spcBef>
                  <a:spcPts val="400"/>
                </a:spcBef>
                <a:buClr>
                  <a:schemeClr val="accent1"/>
                </a:buClr>
                <a:buSzPct val="150000"/>
              </a:pPr>
              <a:r>
                <a:rPr lang="de-DE" sz="1000" b="1" dirty="0">
                  <a:solidFill>
                    <a:schemeClr val="accent1"/>
                  </a:solidFill>
                </a:rPr>
                <a:t>Fachliche Weiterentwicklung der Software:</a:t>
              </a:r>
            </a:p>
            <a:p>
              <a:pPr marL="171450" indent="-171450">
                <a:buClr>
                  <a:schemeClr val="accent1"/>
                </a:buClr>
                <a:buSzPct val="150000"/>
                <a:buFont typeface="Arial" panose="020B0604020202020204" pitchFamily="34" charset="0"/>
                <a:buChar char="•"/>
              </a:pPr>
              <a:r>
                <a:rPr lang="de-DE" sz="900" dirty="0">
                  <a:solidFill>
                    <a:schemeClr val="accent1"/>
                  </a:solidFill>
                </a:rPr>
                <a:t>Entwicklungskapazität</a:t>
              </a:r>
            </a:p>
            <a:p>
              <a:pPr marL="171450" indent="-171450">
                <a:buClr>
                  <a:schemeClr val="accent1"/>
                </a:buClr>
                <a:buSzPct val="150000"/>
                <a:buFont typeface="Arial" panose="020B0604020202020204" pitchFamily="34" charset="0"/>
                <a:buChar char="•"/>
              </a:pPr>
              <a:r>
                <a:rPr lang="de-DE" sz="900" dirty="0">
                  <a:solidFill>
                    <a:schemeClr val="accent1"/>
                  </a:solidFill>
                </a:rPr>
                <a:t>Fachliche Betreuung Online-Dienst</a:t>
              </a:r>
            </a:p>
            <a:p>
              <a:pPr marL="171450" indent="-171450">
                <a:buClr>
                  <a:schemeClr val="accent1"/>
                </a:buClr>
                <a:buSzPct val="150000"/>
                <a:buFont typeface="Arial" panose="020B0604020202020204" pitchFamily="34" charset="0"/>
                <a:buChar char="•"/>
              </a:pPr>
              <a:r>
                <a:rPr lang="de-DE" sz="900" dirty="0">
                  <a:solidFill>
                    <a:schemeClr val="accent1"/>
                  </a:solidFill>
                </a:rPr>
                <a:t>QS Umgebung</a:t>
              </a:r>
            </a:p>
            <a:p>
              <a:pPr marL="171450" indent="-171450">
                <a:buClr>
                  <a:schemeClr val="accent1"/>
                </a:buClr>
                <a:buSzPct val="150000"/>
                <a:buFont typeface="Arial" panose="020B0604020202020204" pitchFamily="34" charset="0"/>
                <a:buChar char="•"/>
              </a:pPr>
              <a:r>
                <a:rPr lang="de-DE" sz="900" dirty="0">
                  <a:solidFill>
                    <a:schemeClr val="accent1"/>
                  </a:solidFill>
                </a:rPr>
                <a:t>Testumgebung</a:t>
              </a:r>
            </a:p>
          </p:txBody>
        </p:sp>
        <p:sp>
          <p:nvSpPr>
            <p:cNvPr id="13" name="Rechteck 12"/>
            <p:cNvSpPr/>
            <p:nvPr/>
          </p:nvSpPr>
          <p:spPr>
            <a:xfrm>
              <a:off x="2128009" y="1571429"/>
              <a:ext cx="4225283" cy="64219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spcBef>
                  <a:spcPts val="400"/>
                </a:spcBef>
                <a:buClr>
                  <a:schemeClr val="accent1"/>
                </a:buClr>
                <a:buSzPct val="150000"/>
              </a:pPr>
              <a:r>
                <a:rPr lang="de-DE" sz="1000" b="1" dirty="0">
                  <a:solidFill>
                    <a:schemeClr val="accent1"/>
                  </a:solidFill>
                </a:rPr>
                <a:t>Support:</a:t>
              </a:r>
            </a:p>
            <a:p>
              <a:pPr marL="171450" indent="-171450">
                <a:buClr>
                  <a:schemeClr val="accent1"/>
                </a:buClr>
                <a:buSzPct val="150000"/>
                <a:buFont typeface="Arial" panose="020B0604020202020204" pitchFamily="34" charset="0"/>
                <a:buChar char="•"/>
              </a:pPr>
              <a:r>
                <a:rPr lang="de-DE" sz="900" dirty="0">
                  <a:solidFill>
                    <a:schemeClr val="accent1"/>
                  </a:solidFill>
                </a:rPr>
                <a:t>Nutzerunterstützung (FAQs, Chatboard, Telef. Dienst, etc.) </a:t>
              </a:r>
            </a:p>
            <a:p>
              <a:pPr marL="171450" indent="-171450">
                <a:buClr>
                  <a:schemeClr val="accent1"/>
                </a:buClr>
                <a:buSzPct val="150000"/>
                <a:buFont typeface="Arial" panose="020B0604020202020204" pitchFamily="34" charset="0"/>
                <a:buChar char="•"/>
              </a:pPr>
              <a:r>
                <a:rPr lang="de-DE" sz="900" dirty="0">
                  <a:solidFill>
                    <a:schemeClr val="accent1"/>
                  </a:solidFill>
                </a:rPr>
                <a:t>Technischer Betrieb (1st, 2nd Level)</a:t>
              </a:r>
            </a:p>
          </p:txBody>
        </p:sp>
        <p:sp>
          <p:nvSpPr>
            <p:cNvPr id="14" name="Rechteck 13"/>
            <p:cNvSpPr/>
            <p:nvPr/>
          </p:nvSpPr>
          <p:spPr>
            <a:xfrm>
              <a:off x="2126086" y="1120124"/>
              <a:ext cx="4376988" cy="57499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spcBef>
                  <a:spcPts val="400"/>
                </a:spcBef>
                <a:buClr>
                  <a:schemeClr val="accent1"/>
                </a:buClr>
                <a:buSzPct val="150000"/>
              </a:pPr>
              <a:r>
                <a:rPr lang="de-DE" sz="1050" b="1" dirty="0">
                  <a:solidFill>
                    <a:schemeClr val="accent1"/>
                  </a:solidFill>
                </a:rPr>
                <a:t>Druck </a:t>
              </a:r>
              <a:r>
                <a:rPr lang="de-DE" sz="1050" dirty="0">
                  <a:solidFill>
                    <a:schemeClr val="accent1"/>
                  </a:solidFill>
                </a:rPr>
                <a:t>– Abhängig vom Druckrohling, der Verarbeitungshinweise, etc.</a:t>
              </a:r>
            </a:p>
          </p:txBody>
        </p:sp>
        <p:sp>
          <p:nvSpPr>
            <p:cNvPr id="15" name="Rechteck 14"/>
            <p:cNvSpPr/>
            <p:nvPr/>
          </p:nvSpPr>
          <p:spPr>
            <a:xfrm>
              <a:off x="2126086" y="737104"/>
              <a:ext cx="4296116" cy="6277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buClr>
                  <a:schemeClr val="accent1"/>
                </a:buClr>
                <a:buSzPct val="150000"/>
              </a:pPr>
              <a:r>
                <a:rPr lang="de-DE" sz="900" b="1" dirty="0">
                  <a:solidFill>
                    <a:schemeClr val="accent1"/>
                  </a:solidFill>
                </a:rPr>
                <a:t>Porto </a:t>
              </a:r>
              <a:r>
                <a:rPr lang="de-DE" sz="900" dirty="0">
                  <a:solidFill>
                    <a:schemeClr val="accent1"/>
                  </a:solidFill>
                </a:rPr>
                <a:t>– Abhängig von eventuellen Rahmenverträgen mit der Post</a:t>
              </a:r>
            </a:p>
            <a:p>
              <a:pPr>
                <a:buClr>
                  <a:schemeClr val="accent1"/>
                </a:buClr>
                <a:buSzPct val="150000"/>
              </a:pPr>
              <a:r>
                <a:rPr lang="de-DE" sz="900" b="1" dirty="0">
                  <a:solidFill>
                    <a:schemeClr val="accent1"/>
                  </a:solidFill>
                </a:rPr>
                <a:t>(ggf. Payment)</a:t>
              </a:r>
            </a:p>
          </p:txBody>
        </p:sp>
      </p:grpSp>
      <p:sp>
        <p:nvSpPr>
          <p:cNvPr id="18" name="Geschweifte Klammer rechts 17"/>
          <p:cNvSpPr/>
          <p:nvPr/>
        </p:nvSpPr>
        <p:spPr>
          <a:xfrm>
            <a:off x="6378374" y="1088485"/>
            <a:ext cx="187431" cy="1201426"/>
          </a:xfrm>
          <a:prstGeom prst="rightBrace">
            <a:avLst>
              <a:gd name="adj1" fmla="val 8333"/>
              <a:gd name="adj2" fmla="val 4939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Geschweifte Klammer rechts 18"/>
          <p:cNvSpPr/>
          <p:nvPr/>
        </p:nvSpPr>
        <p:spPr>
          <a:xfrm>
            <a:off x="6378374" y="2274452"/>
            <a:ext cx="193450" cy="239427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29" name="Gruppieren 28">
            <a:extLst>
              <a:ext uri="{FF2B5EF4-FFF2-40B4-BE49-F238E27FC236}">
                <a16:creationId xmlns:a16="http://schemas.microsoft.com/office/drawing/2014/main" id="{DFD340F7-50B9-45DE-9A13-EE10F26D8564}"/>
              </a:ext>
            </a:extLst>
          </p:cNvPr>
          <p:cNvGrpSpPr/>
          <p:nvPr/>
        </p:nvGrpSpPr>
        <p:grpSpPr>
          <a:xfrm>
            <a:off x="34636" y="110837"/>
            <a:ext cx="8970353" cy="423140"/>
            <a:chOff x="139010" y="115285"/>
            <a:chExt cx="8865979" cy="324000"/>
          </a:xfrm>
        </p:grpSpPr>
        <p:sp>
          <p:nvSpPr>
            <p:cNvPr id="30" name="Rechteck 3">
              <a:extLst>
                <a:ext uri="{FF2B5EF4-FFF2-40B4-BE49-F238E27FC236}">
                  <a16:creationId xmlns:a16="http://schemas.microsoft.com/office/drawing/2014/main" id="{C7E3A120-903A-40C2-9EEF-8673CBA6CF19}"/>
                </a:ext>
              </a:extLst>
            </p:cNvPr>
            <p:cNvSpPr/>
            <p:nvPr/>
          </p:nvSpPr>
          <p:spPr>
            <a:xfrm>
              <a:off x="139010" y="115285"/>
              <a:ext cx="8865979" cy="324000"/>
            </a:xfrm>
            <a:prstGeom prst="rect">
              <a:avLst/>
            </a:prstGeom>
            <a:solidFill>
              <a:schemeClr val="accent1"/>
            </a:solidFill>
            <a:ln w="3175">
              <a:solidFill>
                <a:schemeClr val="accent1"/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anchor="ctr"/>
            <a:lstStyle/>
            <a:p>
              <a:r>
                <a:rPr lang="de-DE" sz="1400" b="1" dirty="0">
                  <a:ea typeface="Times New Roman" panose="02020603050405020304" pitchFamily="18" charset="0"/>
                  <a:cs typeface="Calibri" panose="020F0502020204030204" pitchFamily="34" charset="0"/>
                </a:rPr>
                <a:t>                    </a:t>
              </a:r>
              <a:r>
                <a:rPr lang="de-DE" sz="1400" dirty="0">
                  <a:ea typeface="Times New Roman" panose="02020603050405020304" pitchFamily="18" charset="0"/>
                  <a:cs typeface="Calibri" panose="020F0502020204030204" pitchFamily="34" charset="0"/>
                </a:rPr>
                <a:t>Finanzielle Dimension - Eckpfeiler der Zusammenarbeit </a:t>
              </a:r>
            </a:p>
          </p:txBody>
        </p:sp>
        <p:pic>
          <p:nvPicPr>
            <p:cNvPr id="31" name="CustomIcon">
              <a:extLst>
                <a:ext uri="{FF2B5EF4-FFF2-40B4-BE49-F238E27FC236}">
                  <a16:creationId xmlns:a16="http://schemas.microsoft.com/office/drawing/2014/main" id="{831ECC73-1D4C-4F41-995F-727728620FC9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537750" y="151285"/>
              <a:ext cx="252000" cy="252000"/>
            </a:xfrm>
            <a:prstGeom prst="rect">
              <a:avLst/>
            </a:prstGeom>
          </p:spPr>
        </p:pic>
      </p:grpSp>
      <p:sp>
        <p:nvSpPr>
          <p:cNvPr id="32" name="Title Placeholder 2">
            <a:extLst>
              <a:ext uri="{FF2B5EF4-FFF2-40B4-BE49-F238E27FC236}">
                <a16:creationId xmlns:a16="http://schemas.microsoft.com/office/drawing/2014/main" id="{9DA91C0D-4C34-41A3-89D1-EA0B578F5B5F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88900" y="591885"/>
            <a:ext cx="8724499" cy="344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>
                <a:solidFill>
                  <a:schemeClr val="tx2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marL="358775"/>
            <a:r>
              <a:rPr lang="de-DE" dirty="0">
                <a:sym typeface="+mj-lt"/>
              </a:rPr>
              <a:t>Beispielhafte Kostendarstellung</a:t>
            </a:r>
          </a:p>
        </p:txBody>
      </p:sp>
    </p:spTree>
    <p:extLst>
      <p:ext uri="{BB962C8B-B14F-4D97-AF65-F5344CB8AC3E}">
        <p14:creationId xmlns:p14="http://schemas.microsoft.com/office/powerpoint/2010/main" val="27218659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hteck 24"/>
          <p:cNvSpPr/>
          <p:nvPr/>
        </p:nvSpPr>
        <p:spPr>
          <a:xfrm>
            <a:off x="6656279" y="798491"/>
            <a:ext cx="2521394" cy="370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400"/>
              </a:spcBef>
              <a:buSzPct val="150000"/>
            </a:pPr>
            <a:r>
              <a:rPr lang="de-DE" sz="1200" b="1" dirty="0">
                <a:solidFill>
                  <a:schemeClr val="accent1"/>
                </a:solidFill>
              </a:rPr>
              <a:t>Prämissen/Annahmen:</a:t>
            </a:r>
          </a:p>
          <a:p>
            <a:pPr marL="171450" indent="-171450">
              <a:spcBef>
                <a:spcPts val="400"/>
              </a:spcBef>
              <a:buSzPct val="150000"/>
              <a:buFont typeface="Arial" panose="020B0604020202020204" pitchFamily="34" charset="0"/>
              <a:buChar char="•"/>
            </a:pPr>
            <a:endParaRPr lang="de-DE" sz="1200" dirty="0">
              <a:solidFill>
                <a:schemeClr val="accent1"/>
              </a:solidFill>
            </a:endParaRPr>
          </a:p>
          <a:p>
            <a:pPr marL="171450" indent="-171450">
              <a:spcBef>
                <a:spcPts val="400"/>
              </a:spcBef>
              <a:buSzPct val="150000"/>
              <a:buFont typeface="Arial" panose="020B0604020202020204" pitchFamily="34" charset="0"/>
              <a:buChar char="•"/>
            </a:pPr>
            <a:r>
              <a:rPr lang="de-DE" sz="1200" dirty="0">
                <a:solidFill>
                  <a:schemeClr val="accent1"/>
                </a:solidFill>
              </a:rPr>
              <a:t>Die berechneten Werte sind </a:t>
            </a:r>
            <a:r>
              <a:rPr lang="de-DE" sz="1200" b="1" dirty="0">
                <a:solidFill>
                  <a:schemeClr val="accent1"/>
                </a:solidFill>
              </a:rPr>
              <a:t>geschätzte Kosten </a:t>
            </a:r>
            <a:r>
              <a:rPr lang="de-DE" sz="1200" dirty="0">
                <a:solidFill>
                  <a:schemeClr val="accent1"/>
                </a:solidFill>
              </a:rPr>
              <a:t>für den Betrieb des Online-Dienstes</a:t>
            </a:r>
          </a:p>
          <a:p>
            <a:pPr marL="171450" indent="-171450">
              <a:spcBef>
                <a:spcPts val="400"/>
              </a:spcBef>
              <a:buSzPct val="150000"/>
              <a:buFont typeface="Arial" panose="020B0604020202020204" pitchFamily="34" charset="0"/>
              <a:buChar char="•"/>
            </a:pPr>
            <a:r>
              <a:rPr lang="de-DE" sz="1200" dirty="0">
                <a:solidFill>
                  <a:schemeClr val="accent1"/>
                </a:solidFill>
              </a:rPr>
              <a:t>Für den Support (Nutzer-unterstützung und Betrieb) wird </a:t>
            </a:r>
            <a:r>
              <a:rPr lang="de-DE" sz="1200" dirty="0" err="1">
                <a:solidFill>
                  <a:schemeClr val="accent1"/>
                </a:solidFill>
              </a:rPr>
              <a:t>eWA</a:t>
            </a:r>
            <a:r>
              <a:rPr lang="de-DE" sz="1200" dirty="0">
                <a:solidFill>
                  <a:schemeClr val="accent1"/>
                </a:solidFill>
              </a:rPr>
              <a:t> ein Produkt der Digital First Betriebscrew pilotieren - </a:t>
            </a:r>
            <a:r>
              <a:rPr lang="de-DE" sz="1200" dirty="0">
                <a:solidFill>
                  <a:schemeClr val="tx1"/>
                </a:solidFill>
              </a:rPr>
              <a:t>Zielwerte müssen noch festgelegt werden, demnach die Kostenschätzung noch nicht final.</a:t>
            </a:r>
            <a:endParaRPr lang="de-DE" sz="1200" dirty="0">
              <a:solidFill>
                <a:schemeClr val="accent1"/>
              </a:solidFill>
            </a:endParaRPr>
          </a:p>
          <a:p>
            <a:pPr marL="171450" indent="-171450">
              <a:spcBef>
                <a:spcPts val="400"/>
              </a:spcBef>
              <a:buSzPct val="150000"/>
              <a:buFont typeface="Arial" panose="020B0604020202020204" pitchFamily="34" charset="0"/>
              <a:buChar char="•"/>
            </a:pPr>
            <a:endParaRPr lang="de-DE" sz="1200" dirty="0">
              <a:solidFill>
                <a:srgbClr val="4D4D4D"/>
              </a:solidFill>
            </a:endParaRPr>
          </a:p>
          <a:p>
            <a:pPr marL="171450" indent="-171450">
              <a:spcBef>
                <a:spcPts val="400"/>
              </a:spcBef>
              <a:buSzPct val="150000"/>
              <a:buFont typeface="Arial" panose="020B0604020202020204" pitchFamily="34" charset="0"/>
              <a:buChar char="•"/>
            </a:pPr>
            <a:endParaRPr lang="de-DE" sz="1200" dirty="0">
              <a:solidFill>
                <a:srgbClr val="4D4D4D"/>
              </a:solidFill>
            </a:endParaRP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308" y="1102854"/>
            <a:ext cx="2923617" cy="1583437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5973" y="1102854"/>
            <a:ext cx="2921019" cy="1594107"/>
          </a:xfrm>
          <a:prstGeom prst="rect">
            <a:avLst/>
          </a:prstGeom>
        </p:spPr>
      </p:pic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CC69F308-B9CB-450D-A73D-54CE99C45F48}"/>
              </a:ext>
            </a:extLst>
          </p:cNvPr>
          <p:cNvGrpSpPr/>
          <p:nvPr/>
        </p:nvGrpSpPr>
        <p:grpSpPr>
          <a:xfrm>
            <a:off x="34636" y="110837"/>
            <a:ext cx="8970353" cy="423140"/>
            <a:chOff x="139010" y="115285"/>
            <a:chExt cx="8865979" cy="324000"/>
          </a:xfrm>
        </p:grpSpPr>
        <p:sp>
          <p:nvSpPr>
            <p:cNvPr id="10" name="Rechteck 3">
              <a:extLst>
                <a:ext uri="{FF2B5EF4-FFF2-40B4-BE49-F238E27FC236}">
                  <a16:creationId xmlns:a16="http://schemas.microsoft.com/office/drawing/2014/main" id="{6DDC7791-48BF-4522-AC47-6224E3AC81FC}"/>
                </a:ext>
              </a:extLst>
            </p:cNvPr>
            <p:cNvSpPr/>
            <p:nvPr/>
          </p:nvSpPr>
          <p:spPr>
            <a:xfrm>
              <a:off x="139010" y="115285"/>
              <a:ext cx="8865979" cy="324000"/>
            </a:xfrm>
            <a:prstGeom prst="rect">
              <a:avLst/>
            </a:prstGeom>
            <a:solidFill>
              <a:schemeClr val="accent1"/>
            </a:solidFill>
            <a:ln w="3175">
              <a:solidFill>
                <a:schemeClr val="accent1"/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anchor="ctr"/>
            <a:lstStyle/>
            <a:p>
              <a:r>
                <a:rPr lang="de-DE" sz="1400" b="1" dirty="0">
                  <a:ea typeface="Times New Roman" panose="02020603050405020304" pitchFamily="18" charset="0"/>
                  <a:cs typeface="Calibri" panose="020F0502020204030204" pitchFamily="34" charset="0"/>
                </a:rPr>
                <a:t>                    </a:t>
              </a:r>
              <a:r>
                <a:rPr lang="de-DE" sz="1400" dirty="0">
                  <a:ea typeface="Times New Roman" panose="02020603050405020304" pitchFamily="18" charset="0"/>
                  <a:cs typeface="Calibri" panose="020F0502020204030204" pitchFamily="34" charset="0"/>
                </a:rPr>
                <a:t>Finanzielle Dimension - Eckpfeiler der Zusammenarbeit </a:t>
              </a:r>
            </a:p>
          </p:txBody>
        </p:sp>
        <p:pic>
          <p:nvPicPr>
            <p:cNvPr id="11" name="CustomIcon">
              <a:extLst>
                <a:ext uri="{FF2B5EF4-FFF2-40B4-BE49-F238E27FC236}">
                  <a16:creationId xmlns:a16="http://schemas.microsoft.com/office/drawing/2014/main" id="{FD66CBDA-8663-479D-A2EF-2EF252E99CB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37750" y="151285"/>
              <a:ext cx="252000" cy="252000"/>
            </a:xfrm>
            <a:prstGeom prst="rect">
              <a:avLst/>
            </a:prstGeom>
          </p:spPr>
        </p:pic>
      </p:grpSp>
      <p:sp>
        <p:nvSpPr>
          <p:cNvPr id="12" name="Title Placeholder 2">
            <a:extLst>
              <a:ext uri="{FF2B5EF4-FFF2-40B4-BE49-F238E27FC236}">
                <a16:creationId xmlns:a16="http://schemas.microsoft.com/office/drawing/2014/main" id="{B3538796-57D9-4883-A709-4C6A19B2D6A5}"/>
              </a:ext>
            </a:extLst>
          </p:cNvPr>
          <p:cNvSpPr txBox="1">
            <a:spLocks/>
          </p:cNvSpPr>
          <p:nvPr/>
        </p:nvSpPr>
        <p:spPr bwMode="gray">
          <a:xfrm>
            <a:off x="88901" y="591885"/>
            <a:ext cx="7496464" cy="344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>
                <a:solidFill>
                  <a:schemeClr val="tx2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de-DE" sz="1875" b="0" kern="1200" cap="all" spc="0" baseline="0" dirty="0">
                <a:ln w="6350" cap="flat">
                  <a:noFill/>
                  <a:miter lim="800000"/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58775" marR="0" lvl="0" indent="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75" b="0" i="0" u="none" strike="noStrike" kern="1200" cap="all" spc="0" normalizeH="0" baseline="0" noProof="0" dirty="0">
                <a:ln w="6350" cap="flat">
                  <a:noFill/>
                  <a:miter lim="800000"/>
                </a:ln>
                <a:solidFill>
                  <a:srgbClr val="003063"/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+mj-lt"/>
              </a:rPr>
              <a:t>Beispielhafte Kostendarstellung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144172B-0900-42EF-9943-64F44CF7238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19073" y="2753591"/>
            <a:ext cx="3733800" cy="201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3004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BE5A624B-5DC7-4335-9978-9C2F48EC90F4}"/>
              </a:ext>
            </a:extLst>
          </p:cNvPr>
          <p:cNvGrpSpPr/>
          <p:nvPr/>
        </p:nvGrpSpPr>
        <p:grpSpPr>
          <a:xfrm>
            <a:off x="34636" y="110837"/>
            <a:ext cx="8970353" cy="423140"/>
            <a:chOff x="139010" y="115285"/>
            <a:chExt cx="8865979" cy="324000"/>
          </a:xfrm>
        </p:grpSpPr>
        <p:sp>
          <p:nvSpPr>
            <p:cNvPr id="6" name="Rechteck 3">
              <a:extLst>
                <a:ext uri="{FF2B5EF4-FFF2-40B4-BE49-F238E27FC236}">
                  <a16:creationId xmlns:a16="http://schemas.microsoft.com/office/drawing/2014/main" id="{00FD01FE-65EF-49F2-9820-E3062A49B4DD}"/>
                </a:ext>
              </a:extLst>
            </p:cNvPr>
            <p:cNvSpPr/>
            <p:nvPr/>
          </p:nvSpPr>
          <p:spPr>
            <a:xfrm>
              <a:off x="139010" y="115285"/>
              <a:ext cx="8865979" cy="324000"/>
            </a:xfrm>
            <a:prstGeom prst="rect">
              <a:avLst/>
            </a:prstGeom>
            <a:solidFill>
              <a:schemeClr val="accent1"/>
            </a:solidFill>
            <a:ln w="3175">
              <a:solidFill>
                <a:schemeClr val="accent1"/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anchor="ctr"/>
            <a:lstStyle/>
            <a:p>
              <a:r>
                <a:rPr lang="de-DE" sz="1400" b="1" dirty="0">
                  <a:ea typeface="Times New Roman" panose="02020603050405020304" pitchFamily="18" charset="0"/>
                  <a:cs typeface="Calibri" panose="020F0502020204030204" pitchFamily="34" charset="0"/>
                </a:rPr>
                <a:t>                    </a:t>
              </a:r>
              <a:r>
                <a:rPr lang="de-DE" sz="1400" dirty="0">
                  <a:ea typeface="Times New Roman" panose="02020603050405020304" pitchFamily="18" charset="0"/>
                  <a:cs typeface="Calibri" panose="020F0502020204030204" pitchFamily="34" charset="0"/>
                </a:rPr>
                <a:t>Finanzielle Dimension - Eckpfeiler der Zusammenarbeit </a:t>
              </a:r>
            </a:p>
          </p:txBody>
        </p:sp>
        <p:pic>
          <p:nvPicPr>
            <p:cNvPr id="7" name="CustomIcon">
              <a:extLst>
                <a:ext uri="{FF2B5EF4-FFF2-40B4-BE49-F238E27FC236}">
                  <a16:creationId xmlns:a16="http://schemas.microsoft.com/office/drawing/2014/main" id="{B9459873-5FE4-44B9-AA19-AA1B068AEED9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37750" y="151285"/>
              <a:ext cx="252000" cy="252000"/>
            </a:xfrm>
            <a:prstGeom prst="rect">
              <a:avLst/>
            </a:prstGeom>
          </p:spPr>
        </p:pic>
      </p:grpSp>
      <p:sp>
        <p:nvSpPr>
          <p:cNvPr id="8" name="Title Placeholder 2">
            <a:extLst>
              <a:ext uri="{FF2B5EF4-FFF2-40B4-BE49-F238E27FC236}">
                <a16:creationId xmlns:a16="http://schemas.microsoft.com/office/drawing/2014/main" id="{B43E9F50-C195-45E9-A9CA-D327483944FE}"/>
              </a:ext>
            </a:extLst>
          </p:cNvPr>
          <p:cNvSpPr txBox="1">
            <a:spLocks/>
          </p:cNvSpPr>
          <p:nvPr/>
        </p:nvSpPr>
        <p:spPr bwMode="gray">
          <a:xfrm>
            <a:off x="88901" y="591885"/>
            <a:ext cx="7496464" cy="344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>
                <a:solidFill>
                  <a:schemeClr val="tx2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de-DE" sz="1875" b="0" kern="1200" cap="all" spc="0" baseline="0" dirty="0">
                <a:ln w="6350" cap="flat">
                  <a:noFill/>
                  <a:miter lim="800000"/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58775" marR="0" lvl="0" indent="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75" b="0" i="0" u="none" strike="noStrike" kern="1200" cap="all" spc="0" normalizeH="0" baseline="0" noProof="0" dirty="0">
                <a:ln w="6350" cap="flat">
                  <a:noFill/>
                  <a:miter lim="800000"/>
                </a:ln>
                <a:solidFill>
                  <a:srgbClr val="003063"/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+mj-lt"/>
              </a:rPr>
              <a:t>Kosten - Verteilungsmöglichkeiten</a:t>
            </a:r>
          </a:p>
        </p:txBody>
      </p:sp>
      <p:sp>
        <p:nvSpPr>
          <p:cNvPr id="9" name="Freeform 58">
            <a:extLst>
              <a:ext uri="{FF2B5EF4-FFF2-40B4-BE49-F238E27FC236}">
                <a16:creationId xmlns:a16="http://schemas.microsoft.com/office/drawing/2014/main" id="{69689642-A8A4-4F4A-9F45-AB6D29F3E099}"/>
              </a:ext>
            </a:extLst>
          </p:cNvPr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410239" y="936283"/>
            <a:ext cx="8323521" cy="3725772"/>
          </a:xfrm>
          <a:custGeom>
            <a:avLst/>
            <a:gdLst>
              <a:gd name="connsiteX0" fmla="*/ 0 w 4538725"/>
              <a:gd name="connsiteY0" fmla="*/ 0 h 2223497"/>
              <a:gd name="connsiteX1" fmla="*/ 4538725 w 4538725"/>
              <a:gd name="connsiteY1" fmla="*/ 0 h 2223497"/>
              <a:gd name="connsiteX2" fmla="*/ 4538725 w 4538725"/>
              <a:gd name="connsiteY2" fmla="*/ 200711 h 2223497"/>
              <a:gd name="connsiteX3" fmla="*/ 4538725 w 4538725"/>
              <a:gd name="connsiteY3" fmla="*/ 575726 h 2223497"/>
              <a:gd name="connsiteX4" fmla="*/ 4538725 w 4538725"/>
              <a:gd name="connsiteY4" fmla="*/ 1879807 h 2223497"/>
              <a:gd name="connsiteX5" fmla="*/ 4538725 w 4538725"/>
              <a:gd name="connsiteY5" fmla="*/ 1964023 h 2223497"/>
              <a:gd name="connsiteX6" fmla="*/ 4438573 w 4538725"/>
              <a:gd name="connsiteY6" fmla="*/ 2011821 h 2223497"/>
              <a:gd name="connsiteX7" fmla="*/ 4368011 w 4538725"/>
              <a:gd name="connsiteY7" fmla="*/ 1995888 h 2223497"/>
              <a:gd name="connsiteX8" fmla="*/ 4258754 w 4538725"/>
              <a:gd name="connsiteY8" fmla="*/ 1954918 h 2223497"/>
              <a:gd name="connsiteX9" fmla="*/ 4135839 w 4538725"/>
              <a:gd name="connsiteY9" fmla="*/ 1948090 h 2223497"/>
              <a:gd name="connsiteX10" fmla="*/ 4097144 w 4538725"/>
              <a:gd name="connsiteY10" fmla="*/ 1982231 h 2223497"/>
              <a:gd name="connsiteX11" fmla="*/ 4008373 w 4538725"/>
              <a:gd name="connsiteY11" fmla="*/ 1957194 h 2223497"/>
              <a:gd name="connsiteX12" fmla="*/ 3944639 w 4538725"/>
              <a:gd name="connsiteY12" fmla="*/ 1957194 h 2223497"/>
              <a:gd name="connsiteX13" fmla="*/ 3899115 w 4538725"/>
              <a:gd name="connsiteY13" fmla="*/ 2018649 h 2223497"/>
              <a:gd name="connsiteX14" fmla="*/ 3817173 w 4538725"/>
              <a:gd name="connsiteY14" fmla="*/ 1998164 h 2223497"/>
              <a:gd name="connsiteX15" fmla="*/ 3753439 w 4538725"/>
              <a:gd name="connsiteY15" fmla="*/ 1995888 h 2223497"/>
              <a:gd name="connsiteX16" fmla="*/ 3719296 w 4538725"/>
              <a:gd name="connsiteY16" fmla="*/ 2023201 h 2223497"/>
              <a:gd name="connsiteX17" fmla="*/ 3653287 w 4538725"/>
              <a:gd name="connsiteY17" fmla="*/ 1991336 h 2223497"/>
              <a:gd name="connsiteX18" fmla="*/ 3557687 w 4538725"/>
              <a:gd name="connsiteY18" fmla="*/ 1989060 h 2223497"/>
              <a:gd name="connsiteX19" fmla="*/ 3480296 w 4538725"/>
              <a:gd name="connsiteY19" fmla="*/ 2030029 h 2223497"/>
              <a:gd name="connsiteX20" fmla="*/ 3421115 w 4538725"/>
              <a:gd name="connsiteY20" fmla="*/ 1989060 h 2223497"/>
              <a:gd name="connsiteX21" fmla="*/ 3323239 w 4538725"/>
              <a:gd name="connsiteY21" fmla="*/ 1989060 h 2223497"/>
              <a:gd name="connsiteX22" fmla="*/ 3316411 w 4538725"/>
              <a:gd name="connsiteY22" fmla="*/ 2045962 h 2223497"/>
              <a:gd name="connsiteX23" fmla="*/ 3159353 w 4538725"/>
              <a:gd name="connsiteY23" fmla="*/ 2043686 h 2223497"/>
              <a:gd name="connsiteX24" fmla="*/ 3138868 w 4538725"/>
              <a:gd name="connsiteY24" fmla="*/ 2084656 h 2223497"/>
              <a:gd name="connsiteX25" fmla="*/ 3070582 w 4538725"/>
              <a:gd name="connsiteY25" fmla="*/ 2077827 h 2223497"/>
              <a:gd name="connsiteX26" fmla="*/ 2995468 w 4538725"/>
              <a:gd name="connsiteY26" fmla="*/ 2057342 h 2223497"/>
              <a:gd name="connsiteX27" fmla="*/ 2927182 w 4538725"/>
              <a:gd name="connsiteY27" fmla="*/ 2086932 h 2223497"/>
              <a:gd name="connsiteX28" fmla="*/ 2786058 w 4538725"/>
              <a:gd name="connsiteY28" fmla="*/ 2036858 h 2223497"/>
              <a:gd name="connsiteX29" fmla="*/ 2729153 w 4538725"/>
              <a:gd name="connsiteY29" fmla="*/ 2050514 h 2223497"/>
              <a:gd name="connsiteX30" fmla="*/ 2676801 w 4538725"/>
              <a:gd name="connsiteY30" fmla="*/ 2073275 h 2223497"/>
              <a:gd name="connsiteX31" fmla="*/ 2408210 w 4538725"/>
              <a:gd name="connsiteY31" fmla="*/ 1998164 h 2223497"/>
              <a:gd name="connsiteX32" fmla="*/ 2280744 w 4538725"/>
              <a:gd name="connsiteY32" fmla="*/ 2030029 h 2223497"/>
              <a:gd name="connsiteX33" fmla="*/ 2219286 w 4538725"/>
              <a:gd name="connsiteY33" fmla="*/ 2004992 h 2223497"/>
              <a:gd name="connsiteX34" fmla="*/ 2196525 w 4538725"/>
              <a:gd name="connsiteY34" fmla="*/ 2023201 h 2223497"/>
              <a:gd name="connsiteX35" fmla="*/ 2144172 w 4538725"/>
              <a:gd name="connsiteY35" fmla="*/ 1995888 h 2223497"/>
              <a:gd name="connsiteX36" fmla="*/ 2087267 w 4538725"/>
              <a:gd name="connsiteY36" fmla="*/ 2016373 h 2223497"/>
              <a:gd name="connsiteX37" fmla="*/ 2018982 w 4538725"/>
              <a:gd name="connsiteY37" fmla="*/ 2050514 h 2223497"/>
              <a:gd name="connsiteX38" fmla="*/ 1984839 w 4538725"/>
              <a:gd name="connsiteY38" fmla="*/ 2050514 h 2223497"/>
              <a:gd name="connsiteX39" fmla="*/ 1971182 w 4538725"/>
              <a:gd name="connsiteY39" fmla="*/ 2080103 h 2223497"/>
              <a:gd name="connsiteX40" fmla="*/ 1905172 w 4538725"/>
              <a:gd name="connsiteY40" fmla="*/ 2080103 h 2223497"/>
              <a:gd name="connsiteX41" fmla="*/ 1864201 w 4538725"/>
              <a:gd name="connsiteY41" fmla="*/ 2105140 h 2223497"/>
              <a:gd name="connsiteX42" fmla="*/ 1814124 w 4538725"/>
              <a:gd name="connsiteY42" fmla="*/ 2059619 h 2223497"/>
              <a:gd name="connsiteX43" fmla="*/ 1782258 w 4538725"/>
              <a:gd name="connsiteY43" fmla="*/ 2070999 h 2223497"/>
              <a:gd name="connsiteX44" fmla="*/ 1734458 w 4538725"/>
              <a:gd name="connsiteY44" fmla="*/ 2039134 h 2223497"/>
              <a:gd name="connsiteX45" fmla="*/ 1700315 w 4538725"/>
              <a:gd name="connsiteY45" fmla="*/ 2066447 h 2223497"/>
              <a:gd name="connsiteX46" fmla="*/ 1657067 w 4538725"/>
              <a:gd name="connsiteY46" fmla="*/ 2043686 h 2223497"/>
              <a:gd name="connsiteX47" fmla="*/ 1638858 w 4538725"/>
              <a:gd name="connsiteY47" fmla="*/ 2100588 h 2223497"/>
              <a:gd name="connsiteX48" fmla="*/ 1577400 w 4538725"/>
              <a:gd name="connsiteY48" fmla="*/ 2105140 h 2223497"/>
              <a:gd name="connsiteX49" fmla="*/ 1536429 w 4538725"/>
              <a:gd name="connsiteY49" fmla="*/ 2125625 h 2223497"/>
              <a:gd name="connsiteX50" fmla="*/ 1515943 w 4538725"/>
              <a:gd name="connsiteY50" fmla="*/ 2111969 h 2223497"/>
              <a:gd name="connsiteX51" fmla="*/ 1459039 w 4538725"/>
              <a:gd name="connsiteY51" fmla="*/ 2132454 h 2223497"/>
              <a:gd name="connsiteX52" fmla="*/ 1440829 w 4538725"/>
              <a:gd name="connsiteY52" fmla="*/ 2114245 h 2223497"/>
              <a:gd name="connsiteX53" fmla="*/ 1411239 w 4538725"/>
              <a:gd name="connsiteY53" fmla="*/ 2127901 h 2223497"/>
              <a:gd name="connsiteX54" fmla="*/ 1377096 w 4538725"/>
              <a:gd name="connsiteY54" fmla="*/ 2148386 h 2223497"/>
              <a:gd name="connsiteX55" fmla="*/ 1331572 w 4538725"/>
              <a:gd name="connsiteY55" fmla="*/ 2139282 h 2223497"/>
              <a:gd name="connsiteX56" fmla="*/ 1311086 w 4538725"/>
              <a:gd name="connsiteY56" fmla="*/ 2155214 h 2223497"/>
              <a:gd name="connsiteX57" fmla="*/ 1229143 w 4538725"/>
              <a:gd name="connsiteY57" fmla="*/ 2134730 h 2223497"/>
              <a:gd name="connsiteX58" fmla="*/ 1151753 w 4538725"/>
              <a:gd name="connsiteY58" fmla="*/ 2139282 h 2223497"/>
              <a:gd name="connsiteX59" fmla="*/ 1069810 w 4538725"/>
              <a:gd name="connsiteY59" fmla="*/ 2173423 h 2223497"/>
              <a:gd name="connsiteX60" fmla="*/ 901372 w 4538725"/>
              <a:gd name="connsiteY60" fmla="*/ 2127901 h 2223497"/>
              <a:gd name="connsiteX61" fmla="*/ 796667 w 4538725"/>
              <a:gd name="connsiteY61" fmla="*/ 2162043 h 2223497"/>
              <a:gd name="connsiteX62" fmla="*/ 666924 w 4538725"/>
              <a:gd name="connsiteY62" fmla="*/ 2146110 h 2223497"/>
              <a:gd name="connsiteX63" fmla="*/ 544010 w 4538725"/>
              <a:gd name="connsiteY63" fmla="*/ 2193908 h 2223497"/>
              <a:gd name="connsiteX64" fmla="*/ 489381 w 4538725"/>
              <a:gd name="connsiteY64" fmla="*/ 2168871 h 2223497"/>
              <a:gd name="connsiteX65" fmla="*/ 455238 w 4538725"/>
              <a:gd name="connsiteY65" fmla="*/ 2182528 h 2223497"/>
              <a:gd name="connsiteX66" fmla="*/ 407438 w 4538725"/>
              <a:gd name="connsiteY66" fmla="*/ 2182528 h 2223497"/>
              <a:gd name="connsiteX67" fmla="*/ 375572 w 4538725"/>
              <a:gd name="connsiteY67" fmla="*/ 2216669 h 2223497"/>
              <a:gd name="connsiteX68" fmla="*/ 218515 w 4538725"/>
              <a:gd name="connsiteY68" fmla="*/ 2209841 h 2223497"/>
              <a:gd name="connsiteX69" fmla="*/ 188924 w 4538725"/>
              <a:gd name="connsiteY69" fmla="*/ 2223497 h 2223497"/>
              <a:gd name="connsiteX70" fmla="*/ 157057 w 4538725"/>
              <a:gd name="connsiteY70" fmla="*/ 2196184 h 2223497"/>
              <a:gd name="connsiteX71" fmla="*/ 113810 w 4538725"/>
              <a:gd name="connsiteY71" fmla="*/ 2203012 h 2223497"/>
              <a:gd name="connsiteX72" fmla="*/ 79667 w 4538725"/>
              <a:gd name="connsiteY72" fmla="*/ 2180251 h 2223497"/>
              <a:gd name="connsiteX73" fmla="*/ 0 w 4538725"/>
              <a:gd name="connsiteY73" fmla="*/ 2180251 h 2223497"/>
              <a:gd name="connsiteX74" fmla="*/ 0 w 4538725"/>
              <a:gd name="connsiteY74" fmla="*/ 1879807 h 2223497"/>
              <a:gd name="connsiteX75" fmla="*/ 0 w 4538725"/>
              <a:gd name="connsiteY75" fmla="*/ 575726 h 2223497"/>
              <a:gd name="connsiteX76" fmla="*/ 0 w 4538725"/>
              <a:gd name="connsiteY76" fmla="*/ 200711 h 2223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4538725" h="2223497">
                <a:moveTo>
                  <a:pt x="0" y="0"/>
                </a:moveTo>
                <a:lnTo>
                  <a:pt x="4538725" y="0"/>
                </a:lnTo>
                <a:lnTo>
                  <a:pt x="4538725" y="200711"/>
                </a:lnTo>
                <a:lnTo>
                  <a:pt x="4538725" y="575726"/>
                </a:lnTo>
                <a:lnTo>
                  <a:pt x="4538725" y="1879807"/>
                </a:lnTo>
                <a:lnTo>
                  <a:pt x="4538725" y="1964023"/>
                </a:lnTo>
                <a:lnTo>
                  <a:pt x="4438573" y="2011821"/>
                </a:lnTo>
                <a:lnTo>
                  <a:pt x="4368011" y="1995888"/>
                </a:lnTo>
                <a:lnTo>
                  <a:pt x="4258754" y="1954918"/>
                </a:lnTo>
                <a:lnTo>
                  <a:pt x="4135839" y="1948090"/>
                </a:lnTo>
                <a:lnTo>
                  <a:pt x="4097144" y="1982231"/>
                </a:lnTo>
                <a:lnTo>
                  <a:pt x="4008373" y="1957194"/>
                </a:lnTo>
                <a:lnTo>
                  <a:pt x="3944639" y="1957194"/>
                </a:lnTo>
                <a:lnTo>
                  <a:pt x="3899115" y="2018649"/>
                </a:lnTo>
                <a:lnTo>
                  <a:pt x="3817173" y="1998164"/>
                </a:lnTo>
                <a:lnTo>
                  <a:pt x="3753439" y="1995888"/>
                </a:lnTo>
                <a:lnTo>
                  <a:pt x="3719296" y="2023201"/>
                </a:lnTo>
                <a:lnTo>
                  <a:pt x="3653287" y="1991336"/>
                </a:lnTo>
                <a:lnTo>
                  <a:pt x="3557687" y="1989060"/>
                </a:lnTo>
                <a:lnTo>
                  <a:pt x="3480296" y="2030029"/>
                </a:lnTo>
                <a:lnTo>
                  <a:pt x="3421115" y="1989060"/>
                </a:lnTo>
                <a:lnTo>
                  <a:pt x="3323239" y="1989060"/>
                </a:lnTo>
                <a:lnTo>
                  <a:pt x="3316411" y="2045962"/>
                </a:lnTo>
                <a:lnTo>
                  <a:pt x="3159353" y="2043686"/>
                </a:lnTo>
                <a:lnTo>
                  <a:pt x="3138868" y="2084656"/>
                </a:lnTo>
                <a:lnTo>
                  <a:pt x="3070582" y="2077827"/>
                </a:lnTo>
                <a:lnTo>
                  <a:pt x="2995468" y="2057342"/>
                </a:lnTo>
                <a:lnTo>
                  <a:pt x="2927182" y="2086932"/>
                </a:lnTo>
                <a:lnTo>
                  <a:pt x="2786058" y="2036858"/>
                </a:lnTo>
                <a:lnTo>
                  <a:pt x="2729153" y="2050514"/>
                </a:lnTo>
                <a:lnTo>
                  <a:pt x="2676801" y="2073275"/>
                </a:lnTo>
                <a:lnTo>
                  <a:pt x="2408210" y="1998164"/>
                </a:lnTo>
                <a:lnTo>
                  <a:pt x="2280744" y="2030029"/>
                </a:lnTo>
                <a:lnTo>
                  <a:pt x="2219286" y="2004992"/>
                </a:lnTo>
                <a:lnTo>
                  <a:pt x="2196525" y="2023201"/>
                </a:lnTo>
                <a:lnTo>
                  <a:pt x="2144172" y="1995888"/>
                </a:lnTo>
                <a:lnTo>
                  <a:pt x="2087267" y="2016373"/>
                </a:lnTo>
                <a:lnTo>
                  <a:pt x="2018982" y="2050514"/>
                </a:lnTo>
                <a:lnTo>
                  <a:pt x="1984839" y="2050514"/>
                </a:lnTo>
                <a:lnTo>
                  <a:pt x="1971182" y="2080103"/>
                </a:lnTo>
                <a:lnTo>
                  <a:pt x="1905172" y="2080103"/>
                </a:lnTo>
                <a:lnTo>
                  <a:pt x="1864201" y="2105140"/>
                </a:lnTo>
                <a:lnTo>
                  <a:pt x="1814124" y="2059619"/>
                </a:lnTo>
                <a:lnTo>
                  <a:pt x="1782258" y="2070999"/>
                </a:lnTo>
                <a:lnTo>
                  <a:pt x="1734458" y="2039134"/>
                </a:lnTo>
                <a:lnTo>
                  <a:pt x="1700315" y="2066447"/>
                </a:lnTo>
                <a:lnTo>
                  <a:pt x="1657067" y="2043686"/>
                </a:lnTo>
                <a:lnTo>
                  <a:pt x="1638858" y="2100588"/>
                </a:lnTo>
                <a:lnTo>
                  <a:pt x="1577400" y="2105140"/>
                </a:lnTo>
                <a:lnTo>
                  <a:pt x="1536429" y="2125625"/>
                </a:lnTo>
                <a:lnTo>
                  <a:pt x="1515943" y="2111969"/>
                </a:lnTo>
                <a:lnTo>
                  <a:pt x="1459039" y="2132454"/>
                </a:lnTo>
                <a:lnTo>
                  <a:pt x="1440829" y="2114245"/>
                </a:lnTo>
                <a:lnTo>
                  <a:pt x="1411239" y="2127901"/>
                </a:lnTo>
                <a:lnTo>
                  <a:pt x="1377096" y="2148386"/>
                </a:lnTo>
                <a:lnTo>
                  <a:pt x="1331572" y="2139282"/>
                </a:lnTo>
                <a:lnTo>
                  <a:pt x="1311086" y="2155214"/>
                </a:lnTo>
                <a:lnTo>
                  <a:pt x="1229143" y="2134730"/>
                </a:lnTo>
                <a:lnTo>
                  <a:pt x="1151753" y="2139282"/>
                </a:lnTo>
                <a:lnTo>
                  <a:pt x="1069810" y="2173423"/>
                </a:lnTo>
                <a:lnTo>
                  <a:pt x="901372" y="2127901"/>
                </a:lnTo>
                <a:lnTo>
                  <a:pt x="796667" y="2162043"/>
                </a:lnTo>
                <a:lnTo>
                  <a:pt x="666924" y="2146110"/>
                </a:lnTo>
                <a:lnTo>
                  <a:pt x="544010" y="2193908"/>
                </a:lnTo>
                <a:lnTo>
                  <a:pt x="489381" y="2168871"/>
                </a:lnTo>
                <a:lnTo>
                  <a:pt x="455238" y="2182528"/>
                </a:lnTo>
                <a:lnTo>
                  <a:pt x="407438" y="2182528"/>
                </a:lnTo>
                <a:lnTo>
                  <a:pt x="375572" y="2216669"/>
                </a:lnTo>
                <a:lnTo>
                  <a:pt x="218515" y="2209841"/>
                </a:lnTo>
                <a:lnTo>
                  <a:pt x="188924" y="2223497"/>
                </a:lnTo>
                <a:lnTo>
                  <a:pt x="157057" y="2196184"/>
                </a:lnTo>
                <a:lnTo>
                  <a:pt x="113810" y="2203012"/>
                </a:lnTo>
                <a:lnTo>
                  <a:pt x="79667" y="2180251"/>
                </a:lnTo>
                <a:lnTo>
                  <a:pt x="0" y="2180251"/>
                </a:lnTo>
                <a:lnTo>
                  <a:pt x="0" y="1879807"/>
                </a:lnTo>
                <a:lnTo>
                  <a:pt x="0" y="575726"/>
                </a:lnTo>
                <a:lnTo>
                  <a:pt x="0" y="200711"/>
                </a:lnTo>
                <a:close/>
              </a:path>
            </a:pathLst>
          </a:custGeom>
          <a:solidFill>
            <a:srgbClr val="ECECEC"/>
          </a:solidFill>
          <a:ln>
            <a:noFill/>
          </a:ln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pPr>
              <a:spcBef>
                <a:spcPts val="200"/>
              </a:spcBef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  <a:hlinkClick r:id="rId6"/>
              </a:rPr>
              <a:t>34. Sitzung des IT-Planungsrats vom 17. März 2021: 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sans"/>
              <a:ea typeface="+mn-ea"/>
              <a:cs typeface="+mn-cs"/>
            </a:endParaRPr>
          </a:p>
          <a:p>
            <a:pPr>
              <a:spcBef>
                <a:spcPts val="200"/>
              </a:spcBef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sans"/>
              <a:ea typeface="+mn-ea"/>
              <a:cs typeface="+mn-cs"/>
            </a:endParaRPr>
          </a:p>
          <a:p>
            <a:pPr>
              <a:spcBef>
                <a:spcPts val="200"/>
              </a:spcBef>
              <a:defRPr/>
            </a:pPr>
            <a:r>
              <a:rPr lang="de-DE" sz="1600" b="1" dirty="0">
                <a:solidFill>
                  <a:srgbClr val="003063"/>
                </a:solidFill>
                <a:latin typeface="opensans"/>
              </a:rPr>
              <a:t>Entscheidung 2021/23 - Kosten der Nachnutzung von </a:t>
            </a:r>
            <a:r>
              <a:rPr lang="de-DE" sz="1600" b="1" dirty="0" err="1">
                <a:solidFill>
                  <a:srgbClr val="003063"/>
                </a:solidFill>
                <a:latin typeface="opensans"/>
              </a:rPr>
              <a:t>EfA</a:t>
            </a:r>
            <a:r>
              <a:rPr lang="de-DE" sz="1600" b="1" dirty="0">
                <a:solidFill>
                  <a:srgbClr val="003063"/>
                </a:solidFill>
                <a:latin typeface="opensans"/>
              </a:rPr>
              <a:t>-Leistungen</a:t>
            </a:r>
          </a:p>
          <a:p>
            <a:pPr marL="228600" indent="-228600">
              <a:spcBef>
                <a:spcPts val="200"/>
              </a:spcBef>
              <a:buFont typeface="+mj-lt"/>
              <a:buAutoNum type="arabicPeriod"/>
              <a:defRPr/>
            </a:pPr>
            <a:r>
              <a:rPr lang="de-DE" sz="1200" dirty="0">
                <a:solidFill>
                  <a:srgbClr val="000000"/>
                </a:solidFill>
                <a:latin typeface="opensans"/>
              </a:rPr>
              <a:t>Der IT-Planungsrat strebt an, dass durch die Etablierung von </a:t>
            </a:r>
            <a:r>
              <a:rPr lang="de-DE" sz="1200" dirty="0" err="1">
                <a:solidFill>
                  <a:srgbClr val="000000"/>
                </a:solidFill>
                <a:latin typeface="opensans"/>
              </a:rPr>
              <a:t>EfA</a:t>
            </a:r>
            <a:r>
              <a:rPr lang="de-DE" sz="1200" dirty="0">
                <a:solidFill>
                  <a:srgbClr val="000000"/>
                </a:solidFill>
                <a:latin typeface="opensans"/>
              </a:rPr>
              <a:t>-Lösungen die wirtschaftlichste Betriebsform für Online-Dienste realisiert wird.</a:t>
            </a:r>
            <a:br>
              <a:rPr lang="de-DE" sz="1200" b="0" i="0" dirty="0">
                <a:solidFill>
                  <a:srgbClr val="000000"/>
                </a:solidFill>
                <a:effectLst/>
                <a:latin typeface="opensans"/>
              </a:rPr>
            </a:br>
            <a:r>
              <a:rPr lang="de-DE" sz="1200" b="0" i="0" dirty="0">
                <a:solidFill>
                  <a:srgbClr val="000000"/>
                </a:solidFill>
                <a:effectLst/>
                <a:latin typeface="opensans"/>
              </a:rPr>
              <a:t>Um die Kosten sachgerecht verteilen zu können, sind ein oder mehrere Modelle der Kostenzuordnung erforderlich.</a:t>
            </a:r>
          </a:p>
          <a:p>
            <a:pPr marL="228600" indent="-228600">
              <a:spcBef>
                <a:spcPts val="200"/>
              </a:spcBef>
              <a:buFont typeface="+mj-lt"/>
              <a:buAutoNum type="arabicPeriod"/>
              <a:defRPr/>
            </a:pPr>
            <a:r>
              <a:rPr lang="de-DE" sz="1200" b="0" i="0" dirty="0">
                <a:solidFill>
                  <a:srgbClr val="000000"/>
                </a:solidFill>
                <a:effectLst/>
                <a:latin typeface="opensans"/>
              </a:rPr>
              <a:t>Diese Modelle können u.a. auf der Anzahl der nutzenden Körperschaften</a:t>
            </a:r>
          </a:p>
          <a:p>
            <a:pPr marL="742950" lvl="1" indent="-285750" algn="l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de-DE" sz="1200" b="0" i="0" dirty="0">
                <a:solidFill>
                  <a:srgbClr val="000000"/>
                </a:solidFill>
                <a:effectLst/>
                <a:latin typeface="opensans"/>
              </a:rPr>
              <a:t>der Menge der von ihnen vertretenen Einwohnern</a:t>
            </a:r>
          </a:p>
          <a:p>
            <a:pPr marL="742950" lvl="1" indent="-285750" algn="l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de-DE" sz="1200" b="0" i="0" dirty="0">
                <a:solidFill>
                  <a:srgbClr val="000000"/>
                </a:solidFill>
                <a:effectLst/>
                <a:latin typeface="opensans"/>
              </a:rPr>
              <a:t>der tatsächlichen Nutzung</a:t>
            </a:r>
          </a:p>
          <a:p>
            <a:pPr marL="742950" lvl="1" indent="-285750" algn="l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de-DE" sz="1200" b="0" i="0" dirty="0">
                <a:solidFill>
                  <a:srgbClr val="000000"/>
                </a:solidFill>
                <a:effectLst/>
                <a:latin typeface="opensans"/>
              </a:rPr>
              <a:t>einem nutzungsunabhängigem Verteilschlüssel oder</a:t>
            </a:r>
          </a:p>
          <a:p>
            <a:pPr marL="742950" lvl="1" indent="-285750" algn="l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de-DE" sz="1200" b="0" i="0" dirty="0">
                <a:solidFill>
                  <a:srgbClr val="000000"/>
                </a:solidFill>
                <a:effectLst/>
                <a:latin typeface="opensans"/>
              </a:rPr>
              <a:t>der Kombination aus diesen Faktoren basieren.</a:t>
            </a:r>
            <a:br>
              <a:rPr lang="de-DE" sz="1200" b="0" i="0" dirty="0">
                <a:solidFill>
                  <a:srgbClr val="000000"/>
                </a:solidFill>
                <a:effectLst/>
                <a:latin typeface="opensans"/>
              </a:rPr>
            </a:br>
            <a:endParaRPr lang="de-DE" sz="1200" b="0" i="0" dirty="0">
              <a:solidFill>
                <a:srgbClr val="000000"/>
              </a:solidFill>
              <a:effectLst/>
              <a:latin typeface="opensans"/>
            </a:endParaRPr>
          </a:p>
          <a:p>
            <a:pPr marL="285750" indent="-285750">
              <a:spcBef>
                <a:spcPts val="200"/>
              </a:spcBef>
              <a:buFont typeface="+mj-lt"/>
              <a:buAutoNum type="arabicPeriod"/>
            </a:pPr>
            <a:r>
              <a:rPr lang="de-DE" sz="1200" b="0" i="0" dirty="0">
                <a:solidFill>
                  <a:srgbClr val="000000"/>
                </a:solidFill>
                <a:effectLst/>
                <a:latin typeface="opensans"/>
              </a:rPr>
              <a:t>Zusätzlich muss Einvernehmen darüber hergestellt werden, welche Kosten einer </a:t>
            </a:r>
            <a:r>
              <a:rPr lang="de-DE" sz="1200" b="0" i="0" dirty="0" err="1">
                <a:solidFill>
                  <a:srgbClr val="000000"/>
                </a:solidFill>
                <a:effectLst/>
                <a:latin typeface="opensans"/>
              </a:rPr>
              <a:t>EfA</a:t>
            </a:r>
            <a:r>
              <a:rPr lang="de-DE" sz="1200" b="0" i="0" dirty="0">
                <a:solidFill>
                  <a:srgbClr val="000000"/>
                </a:solidFill>
                <a:effectLst/>
                <a:latin typeface="opensans"/>
              </a:rPr>
              <a:t>-Lösung legitimerweise von der betreibenden Körperschaft den nutzenden Körperschaften in Rechnung gestellt werden dürfen.</a:t>
            </a:r>
            <a:br>
              <a:rPr lang="de-DE" sz="1200" b="0" i="0" dirty="0">
                <a:solidFill>
                  <a:srgbClr val="000000"/>
                </a:solidFill>
                <a:effectLst/>
                <a:latin typeface="opensans"/>
              </a:rPr>
            </a:br>
            <a:endParaRPr lang="de-DE" sz="1200" dirty="0">
              <a:solidFill>
                <a:srgbClr val="000000"/>
              </a:solidFill>
              <a:latin typeface="opensans"/>
            </a:endParaRPr>
          </a:p>
          <a:p>
            <a:pPr marL="285750" indent="-285750">
              <a:spcBef>
                <a:spcPts val="200"/>
              </a:spcBef>
              <a:buFont typeface="+mj-lt"/>
              <a:buAutoNum type="arabicPeriod"/>
            </a:pPr>
            <a:r>
              <a:rPr lang="de-DE" sz="1200" b="0" i="0" dirty="0">
                <a:solidFill>
                  <a:srgbClr val="000000"/>
                </a:solidFill>
                <a:effectLst/>
                <a:latin typeface="opensans"/>
              </a:rPr>
              <a:t>Die AL-Runde wird gebeten entsprechende Konzepte zur 35. Sitzung des ITPLR zum Beschluss vorzulegen.</a:t>
            </a:r>
          </a:p>
        </p:txBody>
      </p:sp>
    </p:spTree>
    <p:extLst>
      <p:ext uri="{BB962C8B-B14F-4D97-AF65-F5344CB8AC3E}">
        <p14:creationId xmlns:p14="http://schemas.microsoft.com/office/powerpoint/2010/main" val="4549057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4" hidden="1">
            <a:extLst>
              <a:ext uri="{FF2B5EF4-FFF2-40B4-BE49-F238E27FC236}">
                <a16:creationId xmlns:a16="http://schemas.microsoft.com/office/drawing/2014/main" id="{E5022D72-FB0C-4F5E-AA86-F0F772BC8E1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473" imgH="476" progId="TCLayout.ActiveDocument.1">
                  <p:embed/>
                </p:oleObj>
              </mc:Choice>
              <mc:Fallback>
                <p:oleObj name="think-cell Slide" r:id="rId8" imgW="473" imgH="476" progId="TCLayout.ActiveDocument.1">
                  <p:embed/>
                  <p:pic>
                    <p:nvPicPr>
                      <p:cNvPr id="11" name="Object 4" hidden="1">
                        <a:extLst>
                          <a:ext uri="{FF2B5EF4-FFF2-40B4-BE49-F238E27FC236}">
                            <a16:creationId xmlns:a16="http://schemas.microsoft.com/office/drawing/2014/main" id="{E5022D72-FB0C-4F5E-AA86-F0F772BC8E1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2" hidden="1">
            <a:extLst>
              <a:ext uri="{FF2B5EF4-FFF2-40B4-BE49-F238E27FC236}">
                <a16:creationId xmlns:a16="http://schemas.microsoft.com/office/drawing/2014/main" id="{4D19A5DD-EAA1-4059-A9C8-C5E9F746DB2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DCB45A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undesSerif Office" panose="02050002050300000203" pitchFamily="18" charset="-18"/>
              <a:ea typeface="ＭＳ Ｐゴシック" panose="020B0600070205080204" pitchFamily="34" charset="-128"/>
              <a:cs typeface="+mn-cs"/>
              <a:sym typeface="BundesSerif Office" panose="02050002050300000203" pitchFamily="18" charset="-18"/>
            </a:endParaRPr>
          </a:p>
        </p:txBody>
      </p:sp>
      <p:sp>
        <p:nvSpPr>
          <p:cNvPr id="3" name="Title Placeholder 2">
            <a:extLst>
              <a:ext uri="{FF2B5EF4-FFF2-40B4-BE49-F238E27FC236}">
                <a16:creationId xmlns:a16="http://schemas.microsoft.com/office/drawing/2014/main" id="{ED6A3D1D-1026-4453-A3B5-C9C4505DA8B4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158749" y="622534"/>
            <a:ext cx="8830965" cy="288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>
                <a:solidFill>
                  <a:schemeClr val="tx2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de-DE" dirty="0">
                <a:sym typeface="+mj-lt"/>
              </a:rPr>
              <a:t>Zur Refinanzierung bieten sich das FITKO-Digitalisierungs-</a:t>
            </a:r>
            <a:br>
              <a:rPr lang="de-DE" dirty="0">
                <a:sym typeface="+mj-lt"/>
              </a:rPr>
            </a:br>
            <a:r>
              <a:rPr lang="de-DE" dirty="0">
                <a:sym typeface="+mj-lt"/>
              </a:rPr>
              <a:t>-budget sowie das Konjunkturpaket an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9E3AF39-E980-47F3-B902-5A5FFDD33CA6}"/>
              </a:ext>
            </a:extLst>
          </p:cNvPr>
          <p:cNvCxnSpPr>
            <a:cxnSpLocks/>
          </p:cNvCxnSpPr>
          <p:nvPr/>
        </p:nvCxnSpPr>
        <p:spPr>
          <a:xfrm>
            <a:off x="487362" y="2098928"/>
            <a:ext cx="8328552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E31E424-5251-447C-8B3A-5FB167CFCAAE}"/>
              </a:ext>
            </a:extLst>
          </p:cNvPr>
          <p:cNvCxnSpPr>
            <a:cxnSpLocks/>
          </p:cNvCxnSpPr>
          <p:nvPr/>
        </p:nvCxnSpPr>
        <p:spPr>
          <a:xfrm>
            <a:off x="487362" y="3593487"/>
            <a:ext cx="8328552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2B6DAE33-F890-4A20-85D3-C88FF7D2706E}"/>
              </a:ext>
            </a:extLst>
          </p:cNvPr>
          <p:cNvSpPr txBox="1">
            <a:spLocks/>
          </p:cNvSpPr>
          <p:nvPr/>
        </p:nvSpPr>
        <p:spPr>
          <a:xfrm>
            <a:off x="1848769" y="1800091"/>
            <a:ext cx="337357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337299"/>
                </a:solidFill>
                <a:effectLst/>
                <a:uLnTx/>
                <a:uFillTx/>
                <a:latin typeface="BundesSans Regular"/>
                <a:ea typeface="ＭＳ Ｐゴシック"/>
                <a:cs typeface="+mn-cs"/>
              </a:rPr>
              <a:t>FITKO-Digitalisierungsbudget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EF19911-22F8-4A4B-9561-0F6C2246A44D}"/>
              </a:ext>
            </a:extLst>
          </p:cNvPr>
          <p:cNvSpPr txBox="1">
            <a:spLocks/>
          </p:cNvSpPr>
          <p:nvPr/>
        </p:nvSpPr>
        <p:spPr>
          <a:xfrm>
            <a:off x="5442338" y="1800091"/>
            <a:ext cx="337357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337299"/>
                </a:solidFill>
                <a:effectLst/>
                <a:uLnTx/>
                <a:uFillTx/>
                <a:latin typeface="BundesSans Regular"/>
                <a:ea typeface="ＭＳ Ｐゴシック"/>
                <a:cs typeface="+mn-cs"/>
              </a:rPr>
              <a:t>Konjunkturprogramm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C6DD658-88AB-499A-A8F6-23DDB4E9F642}"/>
              </a:ext>
            </a:extLst>
          </p:cNvPr>
          <p:cNvSpPr txBox="1">
            <a:spLocks/>
          </p:cNvSpPr>
          <p:nvPr/>
        </p:nvSpPr>
        <p:spPr>
          <a:xfrm>
            <a:off x="487362" y="2209521"/>
            <a:ext cx="1141413" cy="13080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72000" tIns="72000" rIns="72000" bIns="72000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undesSans Regular"/>
                <a:ea typeface="ＭＳ Ｐゴシック"/>
                <a:cs typeface="+mn-cs"/>
              </a:rPr>
              <a:t>Abdeckung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336CAAD-105A-4FF7-AB3B-861A99015545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1848769" y="2209521"/>
            <a:ext cx="3373576" cy="13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marL="180000" marR="0" lvl="1" indent="-180000" algn="l" defTabSz="671496" rtl="0" eaLnBrk="1" fontAlgn="base" latinLnBrk="0" hangingPunct="1">
              <a:lnSpc>
                <a:spcPct val="100000"/>
              </a:lnSpc>
              <a:spcBef>
                <a:spcPts val="2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–"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Regular"/>
                <a:ea typeface="ＭＳ Ｐゴシック"/>
                <a:cs typeface="+mn-cs"/>
              </a:rPr>
              <a:t>Erstentwicklungskosten f. Referenzimplementierung</a:t>
            </a:r>
          </a:p>
          <a:p>
            <a:pPr marL="180000" marR="0" lvl="1" indent="-180000" algn="l" defTabSz="671496" rtl="0" eaLnBrk="1" fontAlgn="base" latinLnBrk="0" hangingPunct="1">
              <a:lnSpc>
                <a:spcPct val="100000"/>
              </a:lnSpc>
              <a:spcBef>
                <a:spcPts val="2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–"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337299"/>
                </a:solidFill>
                <a:effectLst/>
                <a:uLnTx/>
                <a:uFillTx/>
                <a:latin typeface="BundesSans Regular"/>
                <a:ea typeface="ＭＳ Ｐゴシック"/>
                <a:cs typeface="+mn-cs"/>
              </a:rPr>
              <a:t>Keine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Regular"/>
                <a:ea typeface="ＭＳ Ｐゴシック"/>
                <a:cs typeface="+mn-cs"/>
              </a:rPr>
              <a:t> Betriebskosten</a:t>
            </a:r>
          </a:p>
          <a:p>
            <a:pPr marL="180000" marR="0" lvl="1" indent="-180000" algn="l" defTabSz="671496" rtl="0" eaLnBrk="1" fontAlgn="base" latinLnBrk="0" hangingPunct="1">
              <a:lnSpc>
                <a:spcPct val="100000"/>
              </a:lnSpc>
              <a:spcBef>
                <a:spcPts val="2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–"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337299"/>
                </a:solidFill>
                <a:effectLst/>
                <a:uLnTx/>
                <a:uFillTx/>
                <a:latin typeface="BundesSans Regular"/>
                <a:ea typeface="ＭＳ Ｐゴシック"/>
                <a:cs typeface="+mn-cs"/>
              </a:rPr>
              <a:t>Keine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337299"/>
                </a:solidFill>
                <a:effectLst/>
                <a:uLnTx/>
                <a:uFillTx/>
                <a:latin typeface="BundesSans Regular"/>
                <a:ea typeface="ＭＳ Ｐゴシック"/>
                <a:cs typeface="+mn-cs"/>
              </a:rPr>
              <a:t> 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Regular"/>
                <a:ea typeface="ＭＳ Ｐゴシック"/>
                <a:cs typeface="+mn-cs"/>
              </a:rPr>
              <a:t>„Nachnutzungskosten“</a:t>
            </a:r>
          </a:p>
          <a:p>
            <a:pPr marL="180000" marR="0" lvl="1" indent="-180000" algn="l" defTabSz="671496" rtl="0" eaLnBrk="1" fontAlgn="base" latinLnBrk="0" hangingPunct="1">
              <a:lnSpc>
                <a:spcPct val="100000"/>
              </a:lnSpc>
              <a:spcBef>
                <a:spcPts val="2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–"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337299"/>
                </a:solidFill>
                <a:effectLst/>
                <a:uLnTx/>
                <a:uFillTx/>
                <a:latin typeface="BundesSans Regular"/>
                <a:ea typeface="ＭＳ Ｐゴシック"/>
                <a:cs typeface="+mn-cs"/>
              </a:rPr>
              <a:t>Keine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Regular"/>
                <a:ea typeface="ＭＳ Ｐゴシック"/>
                <a:cs typeface="+mn-cs"/>
              </a:rPr>
              <a:t> Weiterentwicklungskosten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3809C45-1BC7-4DCA-B30B-C95550A5269A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5442338" y="2209521"/>
            <a:ext cx="3532104" cy="13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marL="180000" marR="0" lvl="1" indent="-180000" algn="l" defTabSz="671496" rtl="0" eaLnBrk="1" fontAlgn="base" latinLnBrk="0" hangingPunct="1">
              <a:lnSpc>
                <a:spcPct val="100000"/>
              </a:lnSpc>
              <a:spcBef>
                <a:spcPts val="2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–"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Regular"/>
                <a:ea typeface="ＭＳ Ｐゴシック"/>
                <a:cs typeface="+mn-cs"/>
              </a:rPr>
              <a:t>Erstentwicklungskosten f. Referenzimplementierung</a:t>
            </a:r>
          </a:p>
          <a:p>
            <a:pPr marL="180000" marR="0" lvl="1" indent="-180000" algn="l" defTabSz="671496" rtl="0" eaLnBrk="1" fontAlgn="base" latinLnBrk="0" hangingPunct="1">
              <a:lnSpc>
                <a:spcPct val="100000"/>
              </a:lnSpc>
              <a:spcBef>
                <a:spcPts val="2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–"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Regular"/>
                <a:ea typeface="ＭＳ Ｐゴシック"/>
                <a:cs typeface="+mn-cs"/>
              </a:rPr>
              <a:t>Betriebskosten für 1 Jahr bzw. 31.12.22</a:t>
            </a:r>
          </a:p>
          <a:p>
            <a:pPr marL="180000" marR="0" lvl="1" indent="-180000" algn="l" defTabSz="671496" rtl="0" eaLnBrk="1" fontAlgn="base" latinLnBrk="0" hangingPunct="1">
              <a:lnSpc>
                <a:spcPct val="100000"/>
              </a:lnSpc>
              <a:spcBef>
                <a:spcPts val="2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–"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Regular"/>
                <a:ea typeface="ＭＳ Ｐゴシック"/>
                <a:cs typeface="+mn-cs"/>
              </a:rPr>
              <a:t>„Nachnutzungskosten“ </a:t>
            </a:r>
          </a:p>
          <a:p>
            <a:pPr marL="180000" marR="0" lvl="1" indent="-180000" algn="l" defTabSz="671496" rtl="0" eaLnBrk="1" fontAlgn="base" latinLnBrk="0" hangingPunct="1">
              <a:lnSpc>
                <a:spcPct val="100000"/>
              </a:lnSpc>
              <a:spcBef>
                <a:spcPts val="2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–"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Regular"/>
                <a:ea typeface="ＭＳ Ｐゴシック"/>
                <a:cs typeface="+mn-cs"/>
              </a:rPr>
              <a:t>Weiterentwicklungskosten für 1 Jahr </a:t>
            </a: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5B495946-ED68-4B84-B742-FCE000772D20}"/>
              </a:ext>
            </a:extLst>
          </p:cNvPr>
          <p:cNvCxnSpPr>
            <a:cxnSpLocks/>
          </p:cNvCxnSpPr>
          <p:nvPr/>
        </p:nvCxnSpPr>
        <p:spPr>
          <a:xfrm>
            <a:off x="487362" y="4483984"/>
            <a:ext cx="8328552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3D998CDE-932D-4590-B75E-72B78311A110}"/>
              </a:ext>
            </a:extLst>
          </p:cNvPr>
          <p:cNvSpPr txBox="1">
            <a:spLocks/>
          </p:cNvSpPr>
          <p:nvPr/>
        </p:nvSpPr>
        <p:spPr>
          <a:xfrm>
            <a:off x="466327" y="3669403"/>
            <a:ext cx="1141413" cy="7386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72000" tIns="72000" rIns="72000" bIns="72000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undesSans Regular"/>
                <a:ea typeface="ＭＳ Ｐゴシック"/>
                <a:cs typeface="+mn-cs"/>
              </a:rPr>
              <a:t>Ablauf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19BD901-71C4-40DF-8ECF-D0B7CCBFA67E}"/>
              </a:ext>
            </a:extLst>
          </p:cNvPr>
          <p:cNvSpPr txBox="1">
            <a:spLocks/>
          </p:cNvSpPr>
          <p:nvPr/>
        </p:nvSpPr>
        <p:spPr>
          <a:xfrm>
            <a:off x="1848769" y="3669403"/>
            <a:ext cx="337357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CB45A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marL="180000" marR="0" lvl="1" indent="-180000" algn="l" defTabSz="67149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–"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Regular"/>
                <a:ea typeface="ＭＳ Ｐゴシック"/>
                <a:cs typeface="+mn-cs"/>
              </a:rPr>
              <a:t>Kosten können rückwirkend erstattet werden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458AB66-DB42-49B0-8F7B-6D8EAFD782D4}"/>
              </a:ext>
            </a:extLst>
          </p:cNvPr>
          <p:cNvSpPr txBox="1"/>
          <p:nvPr/>
        </p:nvSpPr>
        <p:spPr>
          <a:xfrm>
            <a:off x="5442338" y="3669403"/>
            <a:ext cx="3373576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CB45A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marL="180000" marR="0" lvl="1" indent="-180000" algn="l" defTabSz="67149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–"/>
              <a:tabLst/>
              <a:defRPr/>
            </a:pP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Regular"/>
                <a:ea typeface="ＭＳ Ｐゴシック"/>
                <a:cs typeface="+mn-cs"/>
              </a:rPr>
              <a:t>Kosten können </a:t>
            </a:r>
            <a:r>
              <a:rPr kumimoji="0" lang="de-DE" sz="1600" b="1" i="0" u="none" strike="noStrike" kern="1200" cap="none" spc="0" normalizeH="0" baseline="0" noProof="0">
                <a:ln>
                  <a:noFill/>
                </a:ln>
                <a:solidFill>
                  <a:srgbClr val="337299"/>
                </a:solidFill>
                <a:effectLst/>
                <a:uLnTx/>
                <a:uFillTx/>
                <a:latin typeface="BundesSans Regular"/>
                <a:ea typeface="ＭＳ Ｐゴシック"/>
                <a:cs typeface="+mn-cs"/>
              </a:rPr>
              <a:t>nicht</a:t>
            </a:r>
            <a:r>
              <a:rPr kumimoji="0" lang="de-DE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Regular"/>
                <a:ea typeface="ＭＳ Ｐゴシック"/>
                <a:cs typeface="+mn-cs"/>
              </a:rPr>
              <a:t> </a:t>
            </a: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Regular"/>
                <a:ea typeface="ＭＳ Ｐゴシック"/>
                <a:cs typeface="+mn-cs"/>
              </a:rPr>
              <a:t>rückwirkend erstattet werden</a:t>
            </a:r>
          </a:p>
        </p:txBody>
      </p:sp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0D1142C3-D1B3-403D-9A32-FF9CD23DEC46}"/>
              </a:ext>
            </a:extLst>
          </p:cNvPr>
          <p:cNvGrpSpPr/>
          <p:nvPr/>
        </p:nvGrpSpPr>
        <p:grpSpPr>
          <a:xfrm>
            <a:off x="34636" y="110837"/>
            <a:ext cx="8970353" cy="423140"/>
            <a:chOff x="139010" y="115285"/>
            <a:chExt cx="8865979" cy="324000"/>
          </a:xfrm>
        </p:grpSpPr>
        <p:sp>
          <p:nvSpPr>
            <p:cNvPr id="35" name="Rechteck 3">
              <a:extLst>
                <a:ext uri="{FF2B5EF4-FFF2-40B4-BE49-F238E27FC236}">
                  <a16:creationId xmlns:a16="http://schemas.microsoft.com/office/drawing/2014/main" id="{A687C7FB-876D-4C6D-9E9C-7BCC980330C4}"/>
                </a:ext>
              </a:extLst>
            </p:cNvPr>
            <p:cNvSpPr/>
            <p:nvPr/>
          </p:nvSpPr>
          <p:spPr>
            <a:xfrm>
              <a:off x="139010" y="115285"/>
              <a:ext cx="8865979" cy="324000"/>
            </a:xfrm>
            <a:prstGeom prst="rect">
              <a:avLst/>
            </a:prstGeom>
            <a:solidFill>
              <a:schemeClr val="accent1"/>
            </a:solidFill>
            <a:ln w="3175">
              <a:solidFill>
                <a:schemeClr val="accent1"/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anchor="ctr"/>
            <a:lstStyle/>
            <a:p>
              <a:r>
                <a:rPr lang="de-DE" sz="1400" b="1" dirty="0">
                  <a:ea typeface="Times New Roman" panose="02020603050405020304" pitchFamily="18" charset="0"/>
                  <a:cs typeface="Calibri" panose="020F0502020204030204" pitchFamily="34" charset="0"/>
                </a:rPr>
                <a:t>                    </a:t>
              </a:r>
              <a:r>
                <a:rPr lang="de-DE" sz="1400" dirty="0">
                  <a:ea typeface="Times New Roman" panose="02020603050405020304" pitchFamily="18" charset="0"/>
                  <a:cs typeface="Calibri" panose="020F0502020204030204" pitchFamily="34" charset="0"/>
                </a:rPr>
                <a:t>Finanzielle Dimension - Eckpfeiler der Zusammenarbeit </a:t>
              </a:r>
            </a:p>
          </p:txBody>
        </p:sp>
        <p:pic>
          <p:nvPicPr>
            <p:cNvPr id="36" name="CustomIcon">
              <a:extLst>
                <a:ext uri="{FF2B5EF4-FFF2-40B4-BE49-F238E27FC236}">
                  <a16:creationId xmlns:a16="http://schemas.microsoft.com/office/drawing/2014/main" id="{871DD5D6-6124-49DA-8D91-6BB59F8BFA80}"/>
                </a:ext>
              </a:extLst>
            </p:cNvPr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37750" y="151285"/>
              <a:ext cx="252000" cy="25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0695999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11">
            <a:extLst>
              <a:ext uri="{FF2B5EF4-FFF2-40B4-BE49-F238E27FC236}">
                <a16:creationId xmlns:a16="http://schemas.microsoft.com/office/drawing/2014/main" id="{3CAE7779-BD96-42B3-A366-19A4EB889685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39010" y="1995269"/>
            <a:ext cx="4181393" cy="2774509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marL="180000" marR="0" lvl="1" indent="-180000" algn="l" defTabSz="671496" rtl="0" eaLnBrk="1" fontAlgn="auto" latinLnBrk="0" hangingPunct="1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Clr>
                <a:srgbClr val="40648A">
                  <a:lumMod val="60000"/>
                  <a:lumOff val="40000"/>
                </a:srgbClr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rgbClr val="00306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marR="0" lvl="1" indent="-180000" algn="l" defTabSz="671496" rtl="0" eaLnBrk="1" fontAlgn="auto" latinLnBrk="0" hangingPunct="1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Clr>
                <a:srgbClr val="40648A">
                  <a:lumMod val="60000"/>
                  <a:lumOff val="40000"/>
                </a:srgbClr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rgbClr val="00306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marR="0" lvl="1" indent="-180000" algn="l" defTabSz="671496" rtl="0" eaLnBrk="1" fontAlgn="auto" latinLnBrk="0" hangingPunct="1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Clr>
                <a:srgbClr val="40648A">
                  <a:lumMod val="60000"/>
                  <a:lumOff val="40000"/>
                </a:srgbClr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30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Erarbeitung Vorschlag für Kostenverteilung auf Grundlage od. in Abweichung AGB „FIT-Store“ </a:t>
            </a:r>
          </a:p>
          <a:p>
            <a:pPr marL="180000" marR="0" lvl="1" indent="-180000" algn="l" defTabSz="671496" rtl="0" eaLnBrk="1" fontAlgn="auto" latinLnBrk="0" hangingPunct="1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Clr>
                <a:srgbClr val="40648A">
                  <a:lumMod val="60000"/>
                  <a:lumOff val="40000"/>
                </a:srgbClr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30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Bestimmung der Höhe des Entgeltes </a:t>
            </a:r>
          </a:p>
          <a:p>
            <a:pPr marL="180000" marR="0" lvl="1" indent="-180000" algn="l" defTabSz="671496" rtl="0" eaLnBrk="1" fontAlgn="auto" latinLnBrk="0" hangingPunct="1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Clr>
                <a:srgbClr val="40648A">
                  <a:lumMod val="60000"/>
                  <a:lumOff val="40000"/>
                </a:srgbClr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0030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Perspektivisch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30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Abschluss von „Einstellungs-vertrag“ mit FITKO inkl. Kostenregelung</a:t>
            </a:r>
          </a:p>
        </p:txBody>
      </p:sp>
      <p:sp>
        <p:nvSpPr>
          <p:cNvPr id="9" name="TextBox 102">
            <a:extLst>
              <a:ext uri="{FF2B5EF4-FFF2-40B4-BE49-F238E27FC236}">
                <a16:creationId xmlns:a16="http://schemas.microsoft.com/office/drawing/2014/main" id="{F5513059-5E3E-4247-822A-5DA03325972E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654550" y="1956242"/>
            <a:ext cx="4350437" cy="2774508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marL="180000" marR="0" lvl="1" indent="-180000" algn="l" defTabSz="671496" rtl="0" eaLnBrk="1" fontAlgn="auto" latinLnBrk="0" hangingPunct="1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Clr>
                <a:srgbClr val="40648A">
                  <a:lumMod val="60000"/>
                  <a:lumOff val="40000"/>
                </a:srgbClr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rgbClr val="00306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marR="0" lvl="1" indent="-180000" algn="l" defTabSz="671496" rtl="0" eaLnBrk="1" fontAlgn="auto" latinLnBrk="0" hangingPunct="1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Clr>
                <a:srgbClr val="40648A">
                  <a:lumMod val="60000"/>
                  <a:lumOff val="40000"/>
                </a:srgbClr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rgbClr val="00306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marR="0" lvl="1" indent="-180000" algn="l" defTabSz="671496" rtl="0" eaLnBrk="1" fontAlgn="auto" latinLnBrk="0" hangingPunct="1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Clr>
                <a:srgbClr val="40648A">
                  <a:lumMod val="60000"/>
                  <a:lumOff val="40000"/>
                </a:srgbClr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rgbClr val="00306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marR="0" lvl="1" indent="-180000" algn="l" defTabSz="671496" rtl="0" eaLnBrk="1" fontAlgn="auto" latinLnBrk="0" hangingPunct="1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Clr>
                <a:srgbClr val="40648A">
                  <a:lumMod val="60000"/>
                  <a:lumOff val="40000"/>
                </a:srgbClr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30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Prüfung, ob kostenlose Bereitstellung f.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30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Kommu-nen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30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im eigenen Bundesland möglich wäre (=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30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Fi-nanzierung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30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aus Landeshaushalt) – ggfls. Treffen von Haushaltsvorsorge</a:t>
            </a:r>
          </a:p>
          <a:p>
            <a:pPr marL="180000" marR="0" lvl="1" indent="-180000" algn="l" defTabSz="671496" rtl="0" eaLnBrk="1" fontAlgn="auto" latinLnBrk="0" hangingPunct="1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Clr>
                <a:srgbClr val="40648A">
                  <a:lumMod val="60000"/>
                  <a:lumOff val="40000"/>
                </a:srgbClr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30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Rückmeldung zu Vorschlag Kostenverteilung </a:t>
            </a:r>
          </a:p>
          <a:p>
            <a:pPr marL="180000" marR="0" lvl="1" indent="-180000" algn="l" defTabSz="671496" rtl="0" eaLnBrk="1" fontAlgn="auto" latinLnBrk="0" hangingPunct="1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Clr>
                <a:srgbClr val="40648A">
                  <a:lumMod val="60000"/>
                  <a:lumOff val="40000"/>
                </a:srgbClr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0030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Perspektivisch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30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Abschluss von „Nachnutzungs-vertrag“ mit FITKO inkl. Kostenregelung</a:t>
            </a:r>
          </a:p>
        </p:txBody>
      </p:sp>
      <p:sp>
        <p:nvSpPr>
          <p:cNvPr id="11" name="Freeform 51">
            <a:extLst>
              <a:ext uri="{FF2B5EF4-FFF2-40B4-BE49-F238E27FC236}">
                <a16:creationId xmlns:a16="http://schemas.microsoft.com/office/drawing/2014/main" id="{16E16357-609B-4A81-886A-5CFEAA1A5A1C}"/>
              </a:ext>
            </a:extLst>
          </p:cNvPr>
          <p:cNvSpPr>
            <a:spLocks noEditPoints="1"/>
          </p:cNvSpPr>
          <p:nvPr/>
        </p:nvSpPr>
        <p:spPr bwMode="gray">
          <a:xfrm>
            <a:off x="600550" y="1633618"/>
            <a:ext cx="248186" cy="277174"/>
          </a:xfrm>
          <a:custGeom>
            <a:avLst/>
            <a:gdLst>
              <a:gd name="T0" fmla="*/ 365 w 899"/>
              <a:gd name="T1" fmla="*/ 939 h 1004"/>
              <a:gd name="T2" fmla="*/ 478 w 899"/>
              <a:gd name="T3" fmla="*/ 934 h 1004"/>
              <a:gd name="T4" fmla="*/ 418 w 899"/>
              <a:gd name="T5" fmla="*/ 958 h 1004"/>
              <a:gd name="T6" fmla="*/ 392 w 899"/>
              <a:gd name="T7" fmla="*/ 939 h 1004"/>
              <a:gd name="T8" fmla="*/ 368 w 899"/>
              <a:gd name="T9" fmla="*/ 908 h 1004"/>
              <a:gd name="T10" fmla="*/ 322 w 899"/>
              <a:gd name="T11" fmla="*/ 898 h 1004"/>
              <a:gd name="T12" fmla="*/ 269 w 899"/>
              <a:gd name="T13" fmla="*/ 946 h 1004"/>
              <a:gd name="T14" fmla="*/ 331 w 899"/>
              <a:gd name="T15" fmla="*/ 948 h 1004"/>
              <a:gd name="T16" fmla="*/ 321 w 899"/>
              <a:gd name="T17" fmla="*/ 975 h 1004"/>
              <a:gd name="T18" fmla="*/ 297 w 899"/>
              <a:gd name="T19" fmla="*/ 989 h 1004"/>
              <a:gd name="T20" fmla="*/ 215 w 899"/>
              <a:gd name="T21" fmla="*/ 975 h 1004"/>
              <a:gd name="T22" fmla="*/ 128 w 899"/>
              <a:gd name="T23" fmla="*/ 1000 h 1004"/>
              <a:gd name="T24" fmla="*/ 36 w 899"/>
              <a:gd name="T25" fmla="*/ 990 h 1004"/>
              <a:gd name="T26" fmla="*/ 3 w 899"/>
              <a:gd name="T27" fmla="*/ 942 h 1004"/>
              <a:gd name="T28" fmla="*/ 24 w 899"/>
              <a:gd name="T29" fmla="*/ 838 h 1004"/>
              <a:gd name="T30" fmla="*/ 48 w 899"/>
              <a:gd name="T31" fmla="*/ 700 h 1004"/>
              <a:gd name="T32" fmla="*/ 89 w 899"/>
              <a:gd name="T33" fmla="*/ 575 h 1004"/>
              <a:gd name="T34" fmla="*/ 153 w 899"/>
              <a:gd name="T35" fmla="*/ 456 h 1004"/>
              <a:gd name="T36" fmla="*/ 222 w 899"/>
              <a:gd name="T37" fmla="*/ 369 h 1004"/>
              <a:gd name="T38" fmla="*/ 285 w 899"/>
              <a:gd name="T39" fmla="*/ 251 h 1004"/>
              <a:gd name="T40" fmla="*/ 316 w 899"/>
              <a:gd name="T41" fmla="*/ 177 h 1004"/>
              <a:gd name="T42" fmla="*/ 292 w 899"/>
              <a:gd name="T43" fmla="*/ 102 h 1004"/>
              <a:gd name="T44" fmla="*/ 341 w 899"/>
              <a:gd name="T45" fmla="*/ 80 h 1004"/>
              <a:gd name="T46" fmla="*/ 368 w 899"/>
              <a:gd name="T47" fmla="*/ 94 h 1004"/>
              <a:gd name="T48" fmla="*/ 425 w 899"/>
              <a:gd name="T49" fmla="*/ 143 h 1004"/>
              <a:gd name="T50" fmla="*/ 411 w 899"/>
              <a:gd name="T51" fmla="*/ 170 h 1004"/>
              <a:gd name="T52" fmla="*/ 449 w 899"/>
              <a:gd name="T53" fmla="*/ 138 h 1004"/>
              <a:gd name="T54" fmla="*/ 485 w 899"/>
              <a:gd name="T55" fmla="*/ 95 h 1004"/>
              <a:gd name="T56" fmla="*/ 568 w 899"/>
              <a:gd name="T57" fmla="*/ 59 h 1004"/>
              <a:gd name="T58" fmla="*/ 573 w 899"/>
              <a:gd name="T59" fmla="*/ 39 h 1004"/>
              <a:gd name="T60" fmla="*/ 555 w 899"/>
              <a:gd name="T61" fmla="*/ 10 h 1004"/>
              <a:gd name="T62" fmla="*/ 613 w 899"/>
              <a:gd name="T63" fmla="*/ 13 h 1004"/>
              <a:gd name="T64" fmla="*/ 652 w 899"/>
              <a:gd name="T65" fmla="*/ 47 h 1004"/>
              <a:gd name="T66" fmla="*/ 715 w 899"/>
              <a:gd name="T67" fmla="*/ 82 h 1004"/>
              <a:gd name="T68" fmla="*/ 729 w 899"/>
              <a:gd name="T69" fmla="*/ 102 h 1004"/>
              <a:gd name="T70" fmla="*/ 765 w 899"/>
              <a:gd name="T71" fmla="*/ 117 h 1004"/>
              <a:gd name="T72" fmla="*/ 788 w 899"/>
              <a:gd name="T73" fmla="*/ 147 h 1004"/>
              <a:gd name="T74" fmla="*/ 783 w 899"/>
              <a:gd name="T75" fmla="*/ 186 h 1004"/>
              <a:gd name="T76" fmla="*/ 799 w 899"/>
              <a:gd name="T77" fmla="*/ 229 h 1004"/>
              <a:gd name="T78" fmla="*/ 806 w 899"/>
              <a:gd name="T79" fmla="*/ 273 h 1004"/>
              <a:gd name="T80" fmla="*/ 826 w 899"/>
              <a:gd name="T81" fmla="*/ 314 h 1004"/>
              <a:gd name="T82" fmla="*/ 874 w 899"/>
              <a:gd name="T83" fmla="*/ 365 h 1004"/>
              <a:gd name="T84" fmla="*/ 886 w 899"/>
              <a:gd name="T85" fmla="*/ 422 h 1004"/>
              <a:gd name="T86" fmla="*/ 874 w 899"/>
              <a:gd name="T87" fmla="*/ 457 h 1004"/>
              <a:gd name="T88" fmla="*/ 882 w 899"/>
              <a:gd name="T89" fmla="*/ 493 h 1004"/>
              <a:gd name="T90" fmla="*/ 828 w 899"/>
              <a:gd name="T91" fmla="*/ 505 h 1004"/>
              <a:gd name="T92" fmla="*/ 824 w 899"/>
              <a:gd name="T93" fmla="*/ 584 h 1004"/>
              <a:gd name="T94" fmla="*/ 761 w 899"/>
              <a:gd name="T95" fmla="*/ 599 h 1004"/>
              <a:gd name="T96" fmla="*/ 771 w 899"/>
              <a:gd name="T97" fmla="*/ 698 h 1004"/>
              <a:gd name="T98" fmla="*/ 778 w 899"/>
              <a:gd name="T99" fmla="*/ 823 h 1004"/>
              <a:gd name="T100" fmla="*/ 780 w 899"/>
              <a:gd name="T101" fmla="*/ 874 h 1004"/>
              <a:gd name="T102" fmla="*/ 792 w 899"/>
              <a:gd name="T103" fmla="*/ 949 h 1004"/>
              <a:gd name="T104" fmla="*/ 761 w 899"/>
              <a:gd name="T105" fmla="*/ 944 h 1004"/>
              <a:gd name="T106" fmla="*/ 676 w 899"/>
              <a:gd name="T107" fmla="*/ 977 h 1004"/>
              <a:gd name="T108" fmla="*/ 613 w 899"/>
              <a:gd name="T109" fmla="*/ 987 h 1004"/>
              <a:gd name="T110" fmla="*/ 515 w 899"/>
              <a:gd name="T111" fmla="*/ 919 h 1004"/>
              <a:gd name="T112" fmla="*/ 503 w 899"/>
              <a:gd name="T113" fmla="*/ 922 h 10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899" h="1004">
                <a:moveTo>
                  <a:pt x="478" y="942"/>
                </a:moveTo>
                <a:lnTo>
                  <a:pt x="464" y="941"/>
                </a:lnTo>
                <a:lnTo>
                  <a:pt x="462" y="934"/>
                </a:lnTo>
                <a:lnTo>
                  <a:pt x="478" y="942"/>
                </a:lnTo>
                <a:close/>
                <a:moveTo>
                  <a:pt x="360" y="929"/>
                </a:moveTo>
                <a:lnTo>
                  <a:pt x="365" y="939"/>
                </a:lnTo>
                <a:lnTo>
                  <a:pt x="348" y="942"/>
                </a:lnTo>
                <a:lnTo>
                  <a:pt x="350" y="929"/>
                </a:lnTo>
                <a:lnTo>
                  <a:pt x="360" y="929"/>
                </a:lnTo>
                <a:close/>
                <a:moveTo>
                  <a:pt x="478" y="942"/>
                </a:moveTo>
                <a:lnTo>
                  <a:pt x="483" y="941"/>
                </a:lnTo>
                <a:lnTo>
                  <a:pt x="478" y="934"/>
                </a:lnTo>
                <a:lnTo>
                  <a:pt x="447" y="917"/>
                </a:lnTo>
                <a:lnTo>
                  <a:pt x="454" y="929"/>
                </a:lnTo>
                <a:lnTo>
                  <a:pt x="438" y="920"/>
                </a:lnTo>
                <a:lnTo>
                  <a:pt x="432" y="924"/>
                </a:lnTo>
                <a:lnTo>
                  <a:pt x="452" y="941"/>
                </a:lnTo>
                <a:lnTo>
                  <a:pt x="418" y="958"/>
                </a:lnTo>
                <a:lnTo>
                  <a:pt x="404" y="944"/>
                </a:lnTo>
                <a:lnTo>
                  <a:pt x="411" y="934"/>
                </a:lnTo>
                <a:lnTo>
                  <a:pt x="396" y="930"/>
                </a:lnTo>
                <a:lnTo>
                  <a:pt x="392" y="919"/>
                </a:lnTo>
                <a:lnTo>
                  <a:pt x="380" y="927"/>
                </a:lnTo>
                <a:lnTo>
                  <a:pt x="392" y="939"/>
                </a:lnTo>
                <a:lnTo>
                  <a:pt x="386" y="948"/>
                </a:lnTo>
                <a:lnTo>
                  <a:pt x="368" y="939"/>
                </a:lnTo>
                <a:lnTo>
                  <a:pt x="370" y="929"/>
                </a:lnTo>
                <a:lnTo>
                  <a:pt x="363" y="922"/>
                </a:lnTo>
                <a:lnTo>
                  <a:pt x="372" y="913"/>
                </a:lnTo>
                <a:lnTo>
                  <a:pt x="368" y="908"/>
                </a:lnTo>
                <a:lnTo>
                  <a:pt x="357" y="910"/>
                </a:lnTo>
                <a:lnTo>
                  <a:pt x="348" y="889"/>
                </a:lnTo>
                <a:lnTo>
                  <a:pt x="339" y="908"/>
                </a:lnTo>
                <a:lnTo>
                  <a:pt x="336" y="891"/>
                </a:lnTo>
                <a:lnTo>
                  <a:pt x="321" y="886"/>
                </a:lnTo>
                <a:lnTo>
                  <a:pt x="322" y="898"/>
                </a:lnTo>
                <a:lnTo>
                  <a:pt x="295" y="903"/>
                </a:lnTo>
                <a:lnTo>
                  <a:pt x="285" y="917"/>
                </a:lnTo>
                <a:lnTo>
                  <a:pt x="285" y="924"/>
                </a:lnTo>
                <a:lnTo>
                  <a:pt x="269" y="934"/>
                </a:lnTo>
                <a:lnTo>
                  <a:pt x="275" y="941"/>
                </a:lnTo>
                <a:lnTo>
                  <a:pt x="269" y="946"/>
                </a:lnTo>
                <a:lnTo>
                  <a:pt x="288" y="953"/>
                </a:lnTo>
                <a:lnTo>
                  <a:pt x="290" y="961"/>
                </a:lnTo>
                <a:lnTo>
                  <a:pt x="290" y="956"/>
                </a:lnTo>
                <a:lnTo>
                  <a:pt x="309" y="960"/>
                </a:lnTo>
                <a:lnTo>
                  <a:pt x="309" y="951"/>
                </a:lnTo>
                <a:lnTo>
                  <a:pt x="331" y="948"/>
                </a:lnTo>
                <a:lnTo>
                  <a:pt x="338" y="958"/>
                </a:lnTo>
                <a:lnTo>
                  <a:pt x="328" y="961"/>
                </a:lnTo>
                <a:lnTo>
                  <a:pt x="329" y="973"/>
                </a:lnTo>
                <a:lnTo>
                  <a:pt x="322" y="982"/>
                </a:lnTo>
                <a:lnTo>
                  <a:pt x="317" y="980"/>
                </a:lnTo>
                <a:lnTo>
                  <a:pt x="321" y="975"/>
                </a:lnTo>
                <a:lnTo>
                  <a:pt x="316" y="968"/>
                </a:lnTo>
                <a:lnTo>
                  <a:pt x="304" y="965"/>
                </a:lnTo>
                <a:lnTo>
                  <a:pt x="300" y="971"/>
                </a:lnTo>
                <a:lnTo>
                  <a:pt x="285" y="978"/>
                </a:lnTo>
                <a:lnTo>
                  <a:pt x="288" y="987"/>
                </a:lnTo>
                <a:lnTo>
                  <a:pt x="297" y="989"/>
                </a:lnTo>
                <a:lnTo>
                  <a:pt x="278" y="994"/>
                </a:lnTo>
                <a:lnTo>
                  <a:pt x="266" y="989"/>
                </a:lnTo>
                <a:lnTo>
                  <a:pt x="263" y="994"/>
                </a:lnTo>
                <a:lnTo>
                  <a:pt x="244" y="990"/>
                </a:lnTo>
                <a:lnTo>
                  <a:pt x="234" y="973"/>
                </a:lnTo>
                <a:lnTo>
                  <a:pt x="215" y="975"/>
                </a:lnTo>
                <a:lnTo>
                  <a:pt x="210" y="968"/>
                </a:lnTo>
                <a:lnTo>
                  <a:pt x="196" y="980"/>
                </a:lnTo>
                <a:lnTo>
                  <a:pt x="179" y="985"/>
                </a:lnTo>
                <a:lnTo>
                  <a:pt x="174" y="995"/>
                </a:lnTo>
                <a:lnTo>
                  <a:pt x="135" y="994"/>
                </a:lnTo>
                <a:lnTo>
                  <a:pt x="128" y="1000"/>
                </a:lnTo>
                <a:lnTo>
                  <a:pt x="119" y="997"/>
                </a:lnTo>
                <a:lnTo>
                  <a:pt x="114" y="980"/>
                </a:lnTo>
                <a:lnTo>
                  <a:pt x="94" y="980"/>
                </a:lnTo>
                <a:lnTo>
                  <a:pt x="83" y="994"/>
                </a:lnTo>
                <a:lnTo>
                  <a:pt x="53" y="1004"/>
                </a:lnTo>
                <a:lnTo>
                  <a:pt x="36" y="990"/>
                </a:lnTo>
                <a:lnTo>
                  <a:pt x="51" y="989"/>
                </a:lnTo>
                <a:lnTo>
                  <a:pt x="48" y="978"/>
                </a:lnTo>
                <a:lnTo>
                  <a:pt x="54" y="973"/>
                </a:lnTo>
                <a:lnTo>
                  <a:pt x="27" y="982"/>
                </a:lnTo>
                <a:lnTo>
                  <a:pt x="15" y="956"/>
                </a:lnTo>
                <a:lnTo>
                  <a:pt x="3" y="942"/>
                </a:lnTo>
                <a:lnTo>
                  <a:pt x="0" y="925"/>
                </a:lnTo>
                <a:lnTo>
                  <a:pt x="12" y="912"/>
                </a:lnTo>
                <a:lnTo>
                  <a:pt x="7" y="889"/>
                </a:lnTo>
                <a:lnTo>
                  <a:pt x="19" y="862"/>
                </a:lnTo>
                <a:lnTo>
                  <a:pt x="17" y="847"/>
                </a:lnTo>
                <a:lnTo>
                  <a:pt x="24" y="838"/>
                </a:lnTo>
                <a:lnTo>
                  <a:pt x="25" y="823"/>
                </a:lnTo>
                <a:lnTo>
                  <a:pt x="37" y="804"/>
                </a:lnTo>
                <a:lnTo>
                  <a:pt x="22" y="777"/>
                </a:lnTo>
                <a:lnTo>
                  <a:pt x="27" y="737"/>
                </a:lnTo>
                <a:lnTo>
                  <a:pt x="34" y="731"/>
                </a:lnTo>
                <a:lnTo>
                  <a:pt x="48" y="700"/>
                </a:lnTo>
                <a:lnTo>
                  <a:pt x="54" y="693"/>
                </a:lnTo>
                <a:lnTo>
                  <a:pt x="65" y="657"/>
                </a:lnTo>
                <a:lnTo>
                  <a:pt x="80" y="647"/>
                </a:lnTo>
                <a:lnTo>
                  <a:pt x="77" y="616"/>
                </a:lnTo>
                <a:lnTo>
                  <a:pt x="87" y="591"/>
                </a:lnTo>
                <a:lnTo>
                  <a:pt x="89" y="575"/>
                </a:lnTo>
                <a:lnTo>
                  <a:pt x="100" y="563"/>
                </a:lnTo>
                <a:lnTo>
                  <a:pt x="100" y="529"/>
                </a:lnTo>
                <a:lnTo>
                  <a:pt x="112" y="505"/>
                </a:lnTo>
                <a:lnTo>
                  <a:pt x="128" y="498"/>
                </a:lnTo>
                <a:lnTo>
                  <a:pt x="150" y="471"/>
                </a:lnTo>
                <a:lnTo>
                  <a:pt x="153" y="456"/>
                </a:lnTo>
                <a:lnTo>
                  <a:pt x="165" y="454"/>
                </a:lnTo>
                <a:lnTo>
                  <a:pt x="170" y="442"/>
                </a:lnTo>
                <a:lnTo>
                  <a:pt x="189" y="435"/>
                </a:lnTo>
                <a:lnTo>
                  <a:pt x="199" y="406"/>
                </a:lnTo>
                <a:lnTo>
                  <a:pt x="206" y="392"/>
                </a:lnTo>
                <a:lnTo>
                  <a:pt x="222" y="369"/>
                </a:lnTo>
                <a:lnTo>
                  <a:pt x="232" y="363"/>
                </a:lnTo>
                <a:lnTo>
                  <a:pt x="249" y="351"/>
                </a:lnTo>
                <a:lnTo>
                  <a:pt x="258" y="324"/>
                </a:lnTo>
                <a:lnTo>
                  <a:pt x="269" y="307"/>
                </a:lnTo>
                <a:lnTo>
                  <a:pt x="275" y="275"/>
                </a:lnTo>
                <a:lnTo>
                  <a:pt x="285" y="251"/>
                </a:lnTo>
                <a:lnTo>
                  <a:pt x="280" y="252"/>
                </a:lnTo>
                <a:lnTo>
                  <a:pt x="281" y="244"/>
                </a:lnTo>
                <a:lnTo>
                  <a:pt x="310" y="220"/>
                </a:lnTo>
                <a:lnTo>
                  <a:pt x="300" y="205"/>
                </a:lnTo>
                <a:lnTo>
                  <a:pt x="314" y="186"/>
                </a:lnTo>
                <a:lnTo>
                  <a:pt x="316" y="177"/>
                </a:lnTo>
                <a:lnTo>
                  <a:pt x="304" y="181"/>
                </a:lnTo>
                <a:lnTo>
                  <a:pt x="314" y="170"/>
                </a:lnTo>
                <a:lnTo>
                  <a:pt x="317" y="155"/>
                </a:lnTo>
                <a:lnTo>
                  <a:pt x="299" y="148"/>
                </a:lnTo>
                <a:lnTo>
                  <a:pt x="305" y="140"/>
                </a:lnTo>
                <a:lnTo>
                  <a:pt x="292" y="102"/>
                </a:lnTo>
                <a:lnTo>
                  <a:pt x="293" y="88"/>
                </a:lnTo>
                <a:lnTo>
                  <a:pt x="307" y="87"/>
                </a:lnTo>
                <a:lnTo>
                  <a:pt x="328" y="114"/>
                </a:lnTo>
                <a:lnTo>
                  <a:pt x="339" y="117"/>
                </a:lnTo>
                <a:lnTo>
                  <a:pt x="351" y="106"/>
                </a:lnTo>
                <a:lnTo>
                  <a:pt x="341" y="80"/>
                </a:lnTo>
                <a:lnTo>
                  <a:pt x="372" y="73"/>
                </a:lnTo>
                <a:lnTo>
                  <a:pt x="370" y="80"/>
                </a:lnTo>
                <a:lnTo>
                  <a:pt x="370" y="73"/>
                </a:lnTo>
                <a:lnTo>
                  <a:pt x="365" y="76"/>
                </a:lnTo>
                <a:lnTo>
                  <a:pt x="374" y="83"/>
                </a:lnTo>
                <a:lnTo>
                  <a:pt x="368" y="94"/>
                </a:lnTo>
                <a:lnTo>
                  <a:pt x="382" y="119"/>
                </a:lnTo>
                <a:lnTo>
                  <a:pt x="403" y="123"/>
                </a:lnTo>
                <a:lnTo>
                  <a:pt x="409" y="117"/>
                </a:lnTo>
                <a:lnTo>
                  <a:pt x="413" y="133"/>
                </a:lnTo>
                <a:lnTo>
                  <a:pt x="432" y="128"/>
                </a:lnTo>
                <a:lnTo>
                  <a:pt x="425" y="143"/>
                </a:lnTo>
                <a:lnTo>
                  <a:pt x="418" y="136"/>
                </a:lnTo>
                <a:lnTo>
                  <a:pt x="409" y="143"/>
                </a:lnTo>
                <a:lnTo>
                  <a:pt x="413" y="160"/>
                </a:lnTo>
                <a:lnTo>
                  <a:pt x="403" y="172"/>
                </a:lnTo>
                <a:lnTo>
                  <a:pt x="409" y="176"/>
                </a:lnTo>
                <a:lnTo>
                  <a:pt x="411" y="170"/>
                </a:lnTo>
                <a:lnTo>
                  <a:pt x="416" y="176"/>
                </a:lnTo>
                <a:lnTo>
                  <a:pt x="433" y="153"/>
                </a:lnTo>
                <a:lnTo>
                  <a:pt x="435" y="157"/>
                </a:lnTo>
                <a:lnTo>
                  <a:pt x="447" y="148"/>
                </a:lnTo>
                <a:lnTo>
                  <a:pt x="442" y="141"/>
                </a:lnTo>
                <a:lnTo>
                  <a:pt x="449" y="138"/>
                </a:lnTo>
                <a:lnTo>
                  <a:pt x="447" y="126"/>
                </a:lnTo>
                <a:lnTo>
                  <a:pt x="473" y="129"/>
                </a:lnTo>
                <a:lnTo>
                  <a:pt x="479" y="116"/>
                </a:lnTo>
                <a:lnTo>
                  <a:pt x="497" y="124"/>
                </a:lnTo>
                <a:lnTo>
                  <a:pt x="483" y="100"/>
                </a:lnTo>
                <a:lnTo>
                  <a:pt x="485" y="95"/>
                </a:lnTo>
                <a:lnTo>
                  <a:pt x="491" y="102"/>
                </a:lnTo>
                <a:lnTo>
                  <a:pt x="491" y="95"/>
                </a:lnTo>
                <a:lnTo>
                  <a:pt x="532" y="94"/>
                </a:lnTo>
                <a:lnTo>
                  <a:pt x="551" y="61"/>
                </a:lnTo>
                <a:lnTo>
                  <a:pt x="561" y="66"/>
                </a:lnTo>
                <a:lnTo>
                  <a:pt x="568" y="59"/>
                </a:lnTo>
                <a:lnTo>
                  <a:pt x="573" y="66"/>
                </a:lnTo>
                <a:lnTo>
                  <a:pt x="584" y="61"/>
                </a:lnTo>
                <a:lnTo>
                  <a:pt x="577" y="53"/>
                </a:lnTo>
                <a:lnTo>
                  <a:pt x="584" y="36"/>
                </a:lnTo>
                <a:lnTo>
                  <a:pt x="575" y="27"/>
                </a:lnTo>
                <a:lnTo>
                  <a:pt x="573" y="39"/>
                </a:lnTo>
                <a:lnTo>
                  <a:pt x="567" y="39"/>
                </a:lnTo>
                <a:lnTo>
                  <a:pt x="563" y="32"/>
                </a:lnTo>
                <a:lnTo>
                  <a:pt x="572" y="29"/>
                </a:lnTo>
                <a:lnTo>
                  <a:pt x="548" y="24"/>
                </a:lnTo>
                <a:lnTo>
                  <a:pt x="556" y="22"/>
                </a:lnTo>
                <a:lnTo>
                  <a:pt x="555" y="10"/>
                </a:lnTo>
                <a:lnTo>
                  <a:pt x="570" y="5"/>
                </a:lnTo>
                <a:lnTo>
                  <a:pt x="577" y="10"/>
                </a:lnTo>
                <a:lnTo>
                  <a:pt x="585" y="1"/>
                </a:lnTo>
                <a:lnTo>
                  <a:pt x="596" y="10"/>
                </a:lnTo>
                <a:lnTo>
                  <a:pt x="607" y="1"/>
                </a:lnTo>
                <a:lnTo>
                  <a:pt x="613" y="13"/>
                </a:lnTo>
                <a:lnTo>
                  <a:pt x="621" y="12"/>
                </a:lnTo>
                <a:lnTo>
                  <a:pt x="626" y="22"/>
                </a:lnTo>
                <a:lnTo>
                  <a:pt x="626" y="5"/>
                </a:lnTo>
                <a:lnTo>
                  <a:pt x="650" y="0"/>
                </a:lnTo>
                <a:lnTo>
                  <a:pt x="643" y="39"/>
                </a:lnTo>
                <a:lnTo>
                  <a:pt x="652" y="47"/>
                </a:lnTo>
                <a:lnTo>
                  <a:pt x="669" y="29"/>
                </a:lnTo>
                <a:lnTo>
                  <a:pt x="677" y="47"/>
                </a:lnTo>
                <a:lnTo>
                  <a:pt x="695" y="27"/>
                </a:lnTo>
                <a:lnTo>
                  <a:pt x="707" y="49"/>
                </a:lnTo>
                <a:lnTo>
                  <a:pt x="703" y="63"/>
                </a:lnTo>
                <a:lnTo>
                  <a:pt x="715" y="82"/>
                </a:lnTo>
                <a:lnTo>
                  <a:pt x="698" y="106"/>
                </a:lnTo>
                <a:lnTo>
                  <a:pt x="712" y="111"/>
                </a:lnTo>
                <a:lnTo>
                  <a:pt x="717" y="95"/>
                </a:lnTo>
                <a:lnTo>
                  <a:pt x="727" y="92"/>
                </a:lnTo>
                <a:lnTo>
                  <a:pt x="724" y="104"/>
                </a:lnTo>
                <a:lnTo>
                  <a:pt x="729" y="102"/>
                </a:lnTo>
                <a:lnTo>
                  <a:pt x="732" y="109"/>
                </a:lnTo>
                <a:lnTo>
                  <a:pt x="727" y="135"/>
                </a:lnTo>
                <a:lnTo>
                  <a:pt x="739" y="140"/>
                </a:lnTo>
                <a:lnTo>
                  <a:pt x="758" y="138"/>
                </a:lnTo>
                <a:lnTo>
                  <a:pt x="768" y="126"/>
                </a:lnTo>
                <a:lnTo>
                  <a:pt x="765" y="117"/>
                </a:lnTo>
                <a:lnTo>
                  <a:pt x="770" y="111"/>
                </a:lnTo>
                <a:lnTo>
                  <a:pt x="778" y="112"/>
                </a:lnTo>
                <a:lnTo>
                  <a:pt x="776" y="126"/>
                </a:lnTo>
                <a:lnTo>
                  <a:pt x="788" y="126"/>
                </a:lnTo>
                <a:lnTo>
                  <a:pt x="782" y="135"/>
                </a:lnTo>
                <a:lnTo>
                  <a:pt x="788" y="147"/>
                </a:lnTo>
                <a:lnTo>
                  <a:pt x="780" y="155"/>
                </a:lnTo>
                <a:lnTo>
                  <a:pt x="792" y="158"/>
                </a:lnTo>
                <a:lnTo>
                  <a:pt x="797" y="170"/>
                </a:lnTo>
                <a:lnTo>
                  <a:pt x="794" y="174"/>
                </a:lnTo>
                <a:lnTo>
                  <a:pt x="800" y="177"/>
                </a:lnTo>
                <a:lnTo>
                  <a:pt x="783" y="186"/>
                </a:lnTo>
                <a:lnTo>
                  <a:pt x="788" y="196"/>
                </a:lnTo>
                <a:lnTo>
                  <a:pt x="783" y="198"/>
                </a:lnTo>
                <a:lnTo>
                  <a:pt x="783" y="206"/>
                </a:lnTo>
                <a:lnTo>
                  <a:pt x="794" y="208"/>
                </a:lnTo>
                <a:lnTo>
                  <a:pt x="792" y="220"/>
                </a:lnTo>
                <a:lnTo>
                  <a:pt x="799" y="229"/>
                </a:lnTo>
                <a:lnTo>
                  <a:pt x="785" y="240"/>
                </a:lnTo>
                <a:lnTo>
                  <a:pt x="792" y="242"/>
                </a:lnTo>
                <a:lnTo>
                  <a:pt x="787" y="244"/>
                </a:lnTo>
                <a:lnTo>
                  <a:pt x="794" y="261"/>
                </a:lnTo>
                <a:lnTo>
                  <a:pt x="788" y="266"/>
                </a:lnTo>
                <a:lnTo>
                  <a:pt x="806" y="273"/>
                </a:lnTo>
                <a:lnTo>
                  <a:pt x="811" y="285"/>
                </a:lnTo>
                <a:lnTo>
                  <a:pt x="816" y="281"/>
                </a:lnTo>
                <a:lnTo>
                  <a:pt x="826" y="288"/>
                </a:lnTo>
                <a:lnTo>
                  <a:pt x="828" y="297"/>
                </a:lnTo>
                <a:lnTo>
                  <a:pt x="812" y="312"/>
                </a:lnTo>
                <a:lnTo>
                  <a:pt x="826" y="314"/>
                </a:lnTo>
                <a:lnTo>
                  <a:pt x="821" y="321"/>
                </a:lnTo>
                <a:lnTo>
                  <a:pt x="831" y="328"/>
                </a:lnTo>
                <a:lnTo>
                  <a:pt x="826" y="338"/>
                </a:lnTo>
                <a:lnTo>
                  <a:pt x="855" y="343"/>
                </a:lnTo>
                <a:lnTo>
                  <a:pt x="857" y="353"/>
                </a:lnTo>
                <a:lnTo>
                  <a:pt x="874" y="365"/>
                </a:lnTo>
                <a:lnTo>
                  <a:pt x="872" y="370"/>
                </a:lnTo>
                <a:lnTo>
                  <a:pt x="877" y="372"/>
                </a:lnTo>
                <a:lnTo>
                  <a:pt x="887" y="391"/>
                </a:lnTo>
                <a:lnTo>
                  <a:pt x="877" y="398"/>
                </a:lnTo>
                <a:lnTo>
                  <a:pt x="886" y="404"/>
                </a:lnTo>
                <a:lnTo>
                  <a:pt x="886" y="422"/>
                </a:lnTo>
                <a:lnTo>
                  <a:pt x="879" y="428"/>
                </a:lnTo>
                <a:lnTo>
                  <a:pt x="884" y="430"/>
                </a:lnTo>
                <a:lnTo>
                  <a:pt x="886" y="440"/>
                </a:lnTo>
                <a:lnTo>
                  <a:pt x="877" y="445"/>
                </a:lnTo>
                <a:lnTo>
                  <a:pt x="881" y="457"/>
                </a:lnTo>
                <a:lnTo>
                  <a:pt x="874" y="457"/>
                </a:lnTo>
                <a:lnTo>
                  <a:pt x="876" y="468"/>
                </a:lnTo>
                <a:lnTo>
                  <a:pt x="884" y="478"/>
                </a:lnTo>
                <a:lnTo>
                  <a:pt x="889" y="473"/>
                </a:lnTo>
                <a:lnTo>
                  <a:pt x="899" y="495"/>
                </a:lnTo>
                <a:lnTo>
                  <a:pt x="874" y="507"/>
                </a:lnTo>
                <a:lnTo>
                  <a:pt x="882" y="493"/>
                </a:lnTo>
                <a:lnTo>
                  <a:pt x="872" y="490"/>
                </a:lnTo>
                <a:lnTo>
                  <a:pt x="860" y="510"/>
                </a:lnTo>
                <a:lnTo>
                  <a:pt x="852" y="495"/>
                </a:lnTo>
                <a:lnTo>
                  <a:pt x="846" y="498"/>
                </a:lnTo>
                <a:lnTo>
                  <a:pt x="831" y="488"/>
                </a:lnTo>
                <a:lnTo>
                  <a:pt x="828" y="505"/>
                </a:lnTo>
                <a:lnTo>
                  <a:pt x="848" y="531"/>
                </a:lnTo>
                <a:lnTo>
                  <a:pt x="840" y="539"/>
                </a:lnTo>
                <a:lnTo>
                  <a:pt x="845" y="544"/>
                </a:lnTo>
                <a:lnTo>
                  <a:pt x="845" y="570"/>
                </a:lnTo>
                <a:lnTo>
                  <a:pt x="821" y="575"/>
                </a:lnTo>
                <a:lnTo>
                  <a:pt x="824" y="584"/>
                </a:lnTo>
                <a:lnTo>
                  <a:pt x="806" y="591"/>
                </a:lnTo>
                <a:lnTo>
                  <a:pt x="804" y="597"/>
                </a:lnTo>
                <a:lnTo>
                  <a:pt x="792" y="601"/>
                </a:lnTo>
                <a:lnTo>
                  <a:pt x="783" y="591"/>
                </a:lnTo>
                <a:lnTo>
                  <a:pt x="771" y="601"/>
                </a:lnTo>
                <a:lnTo>
                  <a:pt x="761" y="599"/>
                </a:lnTo>
                <a:lnTo>
                  <a:pt x="765" y="611"/>
                </a:lnTo>
                <a:lnTo>
                  <a:pt x="742" y="637"/>
                </a:lnTo>
                <a:lnTo>
                  <a:pt x="753" y="640"/>
                </a:lnTo>
                <a:lnTo>
                  <a:pt x="753" y="649"/>
                </a:lnTo>
                <a:lnTo>
                  <a:pt x="771" y="678"/>
                </a:lnTo>
                <a:lnTo>
                  <a:pt x="771" y="698"/>
                </a:lnTo>
                <a:lnTo>
                  <a:pt x="778" y="712"/>
                </a:lnTo>
                <a:lnTo>
                  <a:pt x="785" y="744"/>
                </a:lnTo>
                <a:lnTo>
                  <a:pt x="795" y="760"/>
                </a:lnTo>
                <a:lnTo>
                  <a:pt x="794" y="797"/>
                </a:lnTo>
                <a:lnTo>
                  <a:pt x="787" y="814"/>
                </a:lnTo>
                <a:lnTo>
                  <a:pt x="778" y="823"/>
                </a:lnTo>
                <a:lnTo>
                  <a:pt x="785" y="833"/>
                </a:lnTo>
                <a:lnTo>
                  <a:pt x="785" y="859"/>
                </a:lnTo>
                <a:lnTo>
                  <a:pt x="775" y="864"/>
                </a:lnTo>
                <a:lnTo>
                  <a:pt x="778" y="869"/>
                </a:lnTo>
                <a:lnTo>
                  <a:pt x="783" y="866"/>
                </a:lnTo>
                <a:lnTo>
                  <a:pt x="780" y="874"/>
                </a:lnTo>
                <a:lnTo>
                  <a:pt x="785" y="871"/>
                </a:lnTo>
                <a:lnTo>
                  <a:pt x="794" y="889"/>
                </a:lnTo>
                <a:lnTo>
                  <a:pt x="780" y="893"/>
                </a:lnTo>
                <a:lnTo>
                  <a:pt x="771" y="901"/>
                </a:lnTo>
                <a:lnTo>
                  <a:pt x="788" y="912"/>
                </a:lnTo>
                <a:lnTo>
                  <a:pt x="792" y="949"/>
                </a:lnTo>
                <a:lnTo>
                  <a:pt x="787" y="954"/>
                </a:lnTo>
                <a:lnTo>
                  <a:pt x="780" y="951"/>
                </a:lnTo>
                <a:lnTo>
                  <a:pt x="776" y="966"/>
                </a:lnTo>
                <a:lnTo>
                  <a:pt x="770" y="948"/>
                </a:lnTo>
                <a:lnTo>
                  <a:pt x="761" y="951"/>
                </a:lnTo>
                <a:lnTo>
                  <a:pt x="761" y="944"/>
                </a:lnTo>
                <a:lnTo>
                  <a:pt x="741" y="961"/>
                </a:lnTo>
                <a:lnTo>
                  <a:pt x="705" y="949"/>
                </a:lnTo>
                <a:lnTo>
                  <a:pt x="700" y="958"/>
                </a:lnTo>
                <a:lnTo>
                  <a:pt x="689" y="963"/>
                </a:lnTo>
                <a:lnTo>
                  <a:pt x="676" y="983"/>
                </a:lnTo>
                <a:lnTo>
                  <a:pt x="676" y="977"/>
                </a:lnTo>
                <a:lnTo>
                  <a:pt x="664" y="983"/>
                </a:lnTo>
                <a:lnTo>
                  <a:pt x="648" y="978"/>
                </a:lnTo>
                <a:lnTo>
                  <a:pt x="642" y="983"/>
                </a:lnTo>
                <a:lnTo>
                  <a:pt x="645" y="989"/>
                </a:lnTo>
                <a:lnTo>
                  <a:pt x="631" y="990"/>
                </a:lnTo>
                <a:lnTo>
                  <a:pt x="613" y="987"/>
                </a:lnTo>
                <a:lnTo>
                  <a:pt x="599" y="961"/>
                </a:lnTo>
                <a:lnTo>
                  <a:pt x="573" y="953"/>
                </a:lnTo>
                <a:lnTo>
                  <a:pt x="556" y="956"/>
                </a:lnTo>
                <a:lnTo>
                  <a:pt x="538" y="946"/>
                </a:lnTo>
                <a:lnTo>
                  <a:pt x="522" y="932"/>
                </a:lnTo>
                <a:lnTo>
                  <a:pt x="515" y="919"/>
                </a:lnTo>
                <a:lnTo>
                  <a:pt x="491" y="907"/>
                </a:lnTo>
                <a:lnTo>
                  <a:pt x="469" y="886"/>
                </a:lnTo>
                <a:lnTo>
                  <a:pt x="462" y="884"/>
                </a:lnTo>
                <a:lnTo>
                  <a:pt x="461" y="891"/>
                </a:lnTo>
                <a:lnTo>
                  <a:pt x="474" y="905"/>
                </a:lnTo>
                <a:lnTo>
                  <a:pt x="503" y="922"/>
                </a:lnTo>
                <a:lnTo>
                  <a:pt x="515" y="953"/>
                </a:lnTo>
                <a:lnTo>
                  <a:pt x="503" y="953"/>
                </a:lnTo>
                <a:lnTo>
                  <a:pt x="502" y="958"/>
                </a:lnTo>
                <a:lnTo>
                  <a:pt x="478" y="942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Freeform 52">
            <a:extLst>
              <a:ext uri="{FF2B5EF4-FFF2-40B4-BE49-F238E27FC236}">
                <a16:creationId xmlns:a16="http://schemas.microsoft.com/office/drawing/2014/main" id="{315618D4-B955-4E63-82BF-6B948F5A57CA}"/>
              </a:ext>
            </a:extLst>
          </p:cNvPr>
          <p:cNvSpPr>
            <a:spLocks/>
          </p:cNvSpPr>
          <p:nvPr/>
        </p:nvSpPr>
        <p:spPr bwMode="gray">
          <a:xfrm>
            <a:off x="631470" y="1402824"/>
            <a:ext cx="195181" cy="279382"/>
          </a:xfrm>
          <a:custGeom>
            <a:avLst/>
            <a:gdLst>
              <a:gd name="T0" fmla="*/ 656 w 707"/>
              <a:gd name="T1" fmla="*/ 170 h 1012"/>
              <a:gd name="T2" fmla="*/ 707 w 707"/>
              <a:gd name="T3" fmla="*/ 212 h 1012"/>
              <a:gd name="T4" fmla="*/ 690 w 707"/>
              <a:gd name="T5" fmla="*/ 243 h 1012"/>
              <a:gd name="T6" fmla="*/ 675 w 707"/>
              <a:gd name="T7" fmla="*/ 289 h 1012"/>
              <a:gd name="T8" fmla="*/ 627 w 707"/>
              <a:gd name="T9" fmla="*/ 320 h 1012"/>
              <a:gd name="T10" fmla="*/ 658 w 707"/>
              <a:gd name="T11" fmla="*/ 345 h 1012"/>
              <a:gd name="T12" fmla="*/ 642 w 707"/>
              <a:gd name="T13" fmla="*/ 368 h 1012"/>
              <a:gd name="T14" fmla="*/ 624 w 707"/>
              <a:gd name="T15" fmla="*/ 410 h 1012"/>
              <a:gd name="T16" fmla="*/ 629 w 707"/>
              <a:gd name="T17" fmla="*/ 462 h 1012"/>
              <a:gd name="T18" fmla="*/ 658 w 707"/>
              <a:gd name="T19" fmla="*/ 462 h 1012"/>
              <a:gd name="T20" fmla="*/ 629 w 707"/>
              <a:gd name="T21" fmla="*/ 552 h 1012"/>
              <a:gd name="T22" fmla="*/ 564 w 707"/>
              <a:gd name="T23" fmla="*/ 583 h 1012"/>
              <a:gd name="T24" fmla="*/ 543 w 707"/>
              <a:gd name="T25" fmla="*/ 638 h 1012"/>
              <a:gd name="T26" fmla="*/ 506 w 707"/>
              <a:gd name="T27" fmla="*/ 670 h 1012"/>
              <a:gd name="T28" fmla="*/ 427 w 707"/>
              <a:gd name="T29" fmla="*/ 680 h 1012"/>
              <a:gd name="T30" fmla="*/ 388 w 707"/>
              <a:gd name="T31" fmla="*/ 685 h 1012"/>
              <a:gd name="T32" fmla="*/ 357 w 707"/>
              <a:gd name="T33" fmla="*/ 745 h 1012"/>
              <a:gd name="T34" fmla="*/ 369 w 707"/>
              <a:gd name="T35" fmla="*/ 810 h 1012"/>
              <a:gd name="T36" fmla="*/ 381 w 707"/>
              <a:gd name="T37" fmla="*/ 849 h 1012"/>
              <a:gd name="T38" fmla="*/ 369 w 707"/>
              <a:gd name="T39" fmla="*/ 912 h 1012"/>
              <a:gd name="T40" fmla="*/ 385 w 707"/>
              <a:gd name="T41" fmla="*/ 960 h 1012"/>
              <a:gd name="T42" fmla="*/ 330 w 707"/>
              <a:gd name="T43" fmla="*/ 977 h 1012"/>
              <a:gd name="T44" fmla="*/ 299 w 707"/>
              <a:gd name="T45" fmla="*/ 1006 h 1012"/>
              <a:gd name="T46" fmla="*/ 306 w 707"/>
              <a:gd name="T47" fmla="*/ 972 h 1012"/>
              <a:gd name="T48" fmla="*/ 291 w 707"/>
              <a:gd name="T49" fmla="*/ 959 h 1012"/>
              <a:gd name="T50" fmla="*/ 258 w 707"/>
              <a:gd name="T51" fmla="*/ 909 h 1012"/>
              <a:gd name="T52" fmla="*/ 227 w 707"/>
              <a:gd name="T53" fmla="*/ 953 h 1012"/>
              <a:gd name="T54" fmla="*/ 164 w 707"/>
              <a:gd name="T55" fmla="*/ 877 h 1012"/>
              <a:gd name="T56" fmla="*/ 173 w 707"/>
              <a:gd name="T57" fmla="*/ 803 h 1012"/>
              <a:gd name="T58" fmla="*/ 117 w 707"/>
              <a:gd name="T59" fmla="*/ 721 h 1012"/>
              <a:gd name="T60" fmla="*/ 23 w 707"/>
              <a:gd name="T61" fmla="*/ 728 h 1012"/>
              <a:gd name="T62" fmla="*/ 47 w 707"/>
              <a:gd name="T63" fmla="*/ 689 h 1012"/>
              <a:gd name="T64" fmla="*/ 77 w 707"/>
              <a:gd name="T65" fmla="*/ 639 h 1012"/>
              <a:gd name="T66" fmla="*/ 103 w 707"/>
              <a:gd name="T67" fmla="*/ 612 h 1012"/>
              <a:gd name="T68" fmla="*/ 76 w 707"/>
              <a:gd name="T69" fmla="*/ 556 h 1012"/>
              <a:gd name="T70" fmla="*/ 69 w 707"/>
              <a:gd name="T71" fmla="*/ 501 h 1012"/>
              <a:gd name="T72" fmla="*/ 105 w 707"/>
              <a:gd name="T73" fmla="*/ 441 h 1012"/>
              <a:gd name="T74" fmla="*/ 127 w 707"/>
              <a:gd name="T75" fmla="*/ 368 h 1012"/>
              <a:gd name="T76" fmla="*/ 198 w 707"/>
              <a:gd name="T77" fmla="*/ 327 h 1012"/>
              <a:gd name="T78" fmla="*/ 226 w 707"/>
              <a:gd name="T79" fmla="*/ 263 h 1012"/>
              <a:gd name="T80" fmla="*/ 274 w 707"/>
              <a:gd name="T81" fmla="*/ 233 h 1012"/>
              <a:gd name="T82" fmla="*/ 282 w 707"/>
              <a:gd name="T83" fmla="*/ 168 h 1012"/>
              <a:gd name="T84" fmla="*/ 274 w 707"/>
              <a:gd name="T85" fmla="*/ 123 h 1012"/>
              <a:gd name="T86" fmla="*/ 344 w 707"/>
              <a:gd name="T87" fmla="*/ 118 h 1012"/>
              <a:gd name="T88" fmla="*/ 373 w 707"/>
              <a:gd name="T89" fmla="*/ 69 h 1012"/>
              <a:gd name="T90" fmla="*/ 414 w 707"/>
              <a:gd name="T91" fmla="*/ 84 h 1012"/>
              <a:gd name="T92" fmla="*/ 466 w 707"/>
              <a:gd name="T93" fmla="*/ 29 h 1012"/>
              <a:gd name="T94" fmla="*/ 499 w 707"/>
              <a:gd name="T95" fmla="*/ 11 h 1012"/>
              <a:gd name="T96" fmla="*/ 540 w 707"/>
              <a:gd name="T97" fmla="*/ 23 h 1012"/>
              <a:gd name="T98" fmla="*/ 531 w 707"/>
              <a:gd name="T99" fmla="*/ 45 h 1012"/>
              <a:gd name="T100" fmla="*/ 542 w 707"/>
              <a:gd name="T101" fmla="*/ 108 h 1012"/>
              <a:gd name="T102" fmla="*/ 538 w 707"/>
              <a:gd name="T103" fmla="*/ 149 h 1012"/>
              <a:gd name="T104" fmla="*/ 577 w 707"/>
              <a:gd name="T105" fmla="*/ 144 h 1012"/>
              <a:gd name="T106" fmla="*/ 596 w 707"/>
              <a:gd name="T107" fmla="*/ 115 h 1012"/>
              <a:gd name="T108" fmla="*/ 620 w 707"/>
              <a:gd name="T109" fmla="*/ 127 h 10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707" h="1012">
                <a:moveTo>
                  <a:pt x="620" y="127"/>
                </a:moveTo>
                <a:lnTo>
                  <a:pt x="624" y="158"/>
                </a:lnTo>
                <a:lnTo>
                  <a:pt x="632" y="161"/>
                </a:lnTo>
                <a:lnTo>
                  <a:pt x="632" y="168"/>
                </a:lnTo>
                <a:lnTo>
                  <a:pt x="656" y="170"/>
                </a:lnTo>
                <a:lnTo>
                  <a:pt x="654" y="181"/>
                </a:lnTo>
                <a:lnTo>
                  <a:pt x="663" y="187"/>
                </a:lnTo>
                <a:lnTo>
                  <a:pt x="661" y="195"/>
                </a:lnTo>
                <a:lnTo>
                  <a:pt x="680" y="197"/>
                </a:lnTo>
                <a:lnTo>
                  <a:pt x="707" y="212"/>
                </a:lnTo>
                <a:lnTo>
                  <a:pt x="699" y="221"/>
                </a:lnTo>
                <a:lnTo>
                  <a:pt x="697" y="245"/>
                </a:lnTo>
                <a:lnTo>
                  <a:pt x="687" y="226"/>
                </a:lnTo>
                <a:lnTo>
                  <a:pt x="673" y="233"/>
                </a:lnTo>
                <a:lnTo>
                  <a:pt x="690" y="243"/>
                </a:lnTo>
                <a:lnTo>
                  <a:pt x="680" y="269"/>
                </a:lnTo>
                <a:lnTo>
                  <a:pt x="697" y="277"/>
                </a:lnTo>
                <a:lnTo>
                  <a:pt x="699" y="291"/>
                </a:lnTo>
                <a:lnTo>
                  <a:pt x="682" y="298"/>
                </a:lnTo>
                <a:lnTo>
                  <a:pt x="675" y="289"/>
                </a:lnTo>
                <a:lnTo>
                  <a:pt x="651" y="289"/>
                </a:lnTo>
                <a:lnTo>
                  <a:pt x="646" y="303"/>
                </a:lnTo>
                <a:lnTo>
                  <a:pt x="658" y="320"/>
                </a:lnTo>
                <a:lnTo>
                  <a:pt x="644" y="325"/>
                </a:lnTo>
                <a:lnTo>
                  <a:pt x="627" y="320"/>
                </a:lnTo>
                <a:lnTo>
                  <a:pt x="627" y="330"/>
                </a:lnTo>
                <a:lnTo>
                  <a:pt x="639" y="323"/>
                </a:lnTo>
                <a:lnTo>
                  <a:pt x="632" y="337"/>
                </a:lnTo>
                <a:lnTo>
                  <a:pt x="644" y="330"/>
                </a:lnTo>
                <a:lnTo>
                  <a:pt x="658" y="345"/>
                </a:lnTo>
                <a:lnTo>
                  <a:pt x="647" y="356"/>
                </a:lnTo>
                <a:lnTo>
                  <a:pt x="647" y="363"/>
                </a:lnTo>
                <a:lnTo>
                  <a:pt x="651" y="361"/>
                </a:lnTo>
                <a:lnTo>
                  <a:pt x="647" y="371"/>
                </a:lnTo>
                <a:lnTo>
                  <a:pt x="642" y="368"/>
                </a:lnTo>
                <a:lnTo>
                  <a:pt x="627" y="374"/>
                </a:lnTo>
                <a:lnTo>
                  <a:pt x="627" y="397"/>
                </a:lnTo>
                <a:lnTo>
                  <a:pt x="620" y="395"/>
                </a:lnTo>
                <a:lnTo>
                  <a:pt x="618" y="404"/>
                </a:lnTo>
                <a:lnTo>
                  <a:pt x="624" y="410"/>
                </a:lnTo>
                <a:lnTo>
                  <a:pt x="615" y="427"/>
                </a:lnTo>
                <a:lnTo>
                  <a:pt x="618" y="431"/>
                </a:lnTo>
                <a:lnTo>
                  <a:pt x="606" y="441"/>
                </a:lnTo>
                <a:lnTo>
                  <a:pt x="605" y="456"/>
                </a:lnTo>
                <a:lnTo>
                  <a:pt x="629" y="462"/>
                </a:lnTo>
                <a:lnTo>
                  <a:pt x="627" y="445"/>
                </a:lnTo>
                <a:lnTo>
                  <a:pt x="654" y="441"/>
                </a:lnTo>
                <a:lnTo>
                  <a:pt x="664" y="460"/>
                </a:lnTo>
                <a:lnTo>
                  <a:pt x="663" y="465"/>
                </a:lnTo>
                <a:lnTo>
                  <a:pt x="658" y="462"/>
                </a:lnTo>
                <a:lnTo>
                  <a:pt x="651" y="468"/>
                </a:lnTo>
                <a:lnTo>
                  <a:pt x="658" y="494"/>
                </a:lnTo>
                <a:lnTo>
                  <a:pt x="653" y="511"/>
                </a:lnTo>
                <a:lnTo>
                  <a:pt x="646" y="533"/>
                </a:lnTo>
                <a:lnTo>
                  <a:pt x="629" y="552"/>
                </a:lnTo>
                <a:lnTo>
                  <a:pt x="612" y="562"/>
                </a:lnTo>
                <a:lnTo>
                  <a:pt x="596" y="564"/>
                </a:lnTo>
                <a:lnTo>
                  <a:pt x="584" y="554"/>
                </a:lnTo>
                <a:lnTo>
                  <a:pt x="572" y="552"/>
                </a:lnTo>
                <a:lnTo>
                  <a:pt x="564" y="583"/>
                </a:lnTo>
                <a:lnTo>
                  <a:pt x="569" y="602"/>
                </a:lnTo>
                <a:lnTo>
                  <a:pt x="555" y="617"/>
                </a:lnTo>
                <a:lnTo>
                  <a:pt x="542" y="622"/>
                </a:lnTo>
                <a:lnTo>
                  <a:pt x="536" y="631"/>
                </a:lnTo>
                <a:lnTo>
                  <a:pt x="543" y="638"/>
                </a:lnTo>
                <a:lnTo>
                  <a:pt x="521" y="643"/>
                </a:lnTo>
                <a:lnTo>
                  <a:pt x="497" y="634"/>
                </a:lnTo>
                <a:lnTo>
                  <a:pt x="502" y="655"/>
                </a:lnTo>
                <a:lnTo>
                  <a:pt x="497" y="663"/>
                </a:lnTo>
                <a:lnTo>
                  <a:pt x="506" y="670"/>
                </a:lnTo>
                <a:lnTo>
                  <a:pt x="499" y="677"/>
                </a:lnTo>
                <a:lnTo>
                  <a:pt x="501" y="701"/>
                </a:lnTo>
                <a:lnTo>
                  <a:pt x="472" y="704"/>
                </a:lnTo>
                <a:lnTo>
                  <a:pt x="461" y="684"/>
                </a:lnTo>
                <a:lnTo>
                  <a:pt x="427" y="680"/>
                </a:lnTo>
                <a:lnTo>
                  <a:pt x="417" y="675"/>
                </a:lnTo>
                <a:lnTo>
                  <a:pt x="407" y="680"/>
                </a:lnTo>
                <a:lnTo>
                  <a:pt x="396" y="701"/>
                </a:lnTo>
                <a:lnTo>
                  <a:pt x="398" y="689"/>
                </a:lnTo>
                <a:lnTo>
                  <a:pt x="388" y="685"/>
                </a:lnTo>
                <a:lnTo>
                  <a:pt x="356" y="694"/>
                </a:lnTo>
                <a:lnTo>
                  <a:pt x="345" y="718"/>
                </a:lnTo>
                <a:lnTo>
                  <a:pt x="361" y="723"/>
                </a:lnTo>
                <a:lnTo>
                  <a:pt x="367" y="743"/>
                </a:lnTo>
                <a:lnTo>
                  <a:pt x="357" y="745"/>
                </a:lnTo>
                <a:lnTo>
                  <a:pt x="359" y="781"/>
                </a:lnTo>
                <a:lnTo>
                  <a:pt x="366" y="800"/>
                </a:lnTo>
                <a:lnTo>
                  <a:pt x="361" y="801"/>
                </a:lnTo>
                <a:lnTo>
                  <a:pt x="362" y="810"/>
                </a:lnTo>
                <a:lnTo>
                  <a:pt x="369" y="810"/>
                </a:lnTo>
                <a:lnTo>
                  <a:pt x="371" y="817"/>
                </a:lnTo>
                <a:lnTo>
                  <a:pt x="376" y="810"/>
                </a:lnTo>
                <a:lnTo>
                  <a:pt x="378" y="836"/>
                </a:lnTo>
                <a:lnTo>
                  <a:pt x="390" y="834"/>
                </a:lnTo>
                <a:lnTo>
                  <a:pt x="381" y="849"/>
                </a:lnTo>
                <a:lnTo>
                  <a:pt x="395" y="856"/>
                </a:lnTo>
                <a:lnTo>
                  <a:pt x="388" y="877"/>
                </a:lnTo>
                <a:lnTo>
                  <a:pt x="376" y="878"/>
                </a:lnTo>
                <a:lnTo>
                  <a:pt x="379" y="902"/>
                </a:lnTo>
                <a:lnTo>
                  <a:pt x="369" y="912"/>
                </a:lnTo>
                <a:lnTo>
                  <a:pt x="379" y="931"/>
                </a:lnTo>
                <a:lnTo>
                  <a:pt x="379" y="938"/>
                </a:lnTo>
                <a:lnTo>
                  <a:pt x="373" y="931"/>
                </a:lnTo>
                <a:lnTo>
                  <a:pt x="371" y="936"/>
                </a:lnTo>
                <a:lnTo>
                  <a:pt x="385" y="960"/>
                </a:lnTo>
                <a:lnTo>
                  <a:pt x="367" y="952"/>
                </a:lnTo>
                <a:lnTo>
                  <a:pt x="361" y="965"/>
                </a:lnTo>
                <a:lnTo>
                  <a:pt x="335" y="962"/>
                </a:lnTo>
                <a:lnTo>
                  <a:pt x="337" y="974"/>
                </a:lnTo>
                <a:lnTo>
                  <a:pt x="330" y="977"/>
                </a:lnTo>
                <a:lnTo>
                  <a:pt x="335" y="984"/>
                </a:lnTo>
                <a:lnTo>
                  <a:pt x="323" y="993"/>
                </a:lnTo>
                <a:lnTo>
                  <a:pt x="321" y="989"/>
                </a:lnTo>
                <a:lnTo>
                  <a:pt x="304" y="1012"/>
                </a:lnTo>
                <a:lnTo>
                  <a:pt x="299" y="1006"/>
                </a:lnTo>
                <a:lnTo>
                  <a:pt x="297" y="1012"/>
                </a:lnTo>
                <a:lnTo>
                  <a:pt x="291" y="1008"/>
                </a:lnTo>
                <a:lnTo>
                  <a:pt x="301" y="996"/>
                </a:lnTo>
                <a:lnTo>
                  <a:pt x="297" y="979"/>
                </a:lnTo>
                <a:lnTo>
                  <a:pt x="306" y="972"/>
                </a:lnTo>
                <a:lnTo>
                  <a:pt x="313" y="979"/>
                </a:lnTo>
                <a:lnTo>
                  <a:pt x="320" y="964"/>
                </a:lnTo>
                <a:lnTo>
                  <a:pt x="301" y="969"/>
                </a:lnTo>
                <a:lnTo>
                  <a:pt x="297" y="953"/>
                </a:lnTo>
                <a:lnTo>
                  <a:pt x="291" y="959"/>
                </a:lnTo>
                <a:lnTo>
                  <a:pt x="270" y="955"/>
                </a:lnTo>
                <a:lnTo>
                  <a:pt x="256" y="930"/>
                </a:lnTo>
                <a:lnTo>
                  <a:pt x="262" y="919"/>
                </a:lnTo>
                <a:lnTo>
                  <a:pt x="253" y="912"/>
                </a:lnTo>
                <a:lnTo>
                  <a:pt x="258" y="909"/>
                </a:lnTo>
                <a:lnTo>
                  <a:pt x="258" y="916"/>
                </a:lnTo>
                <a:lnTo>
                  <a:pt x="260" y="909"/>
                </a:lnTo>
                <a:lnTo>
                  <a:pt x="229" y="916"/>
                </a:lnTo>
                <a:lnTo>
                  <a:pt x="239" y="942"/>
                </a:lnTo>
                <a:lnTo>
                  <a:pt x="227" y="953"/>
                </a:lnTo>
                <a:lnTo>
                  <a:pt x="216" y="950"/>
                </a:lnTo>
                <a:lnTo>
                  <a:pt x="195" y="923"/>
                </a:lnTo>
                <a:lnTo>
                  <a:pt x="181" y="924"/>
                </a:lnTo>
                <a:lnTo>
                  <a:pt x="171" y="904"/>
                </a:lnTo>
                <a:lnTo>
                  <a:pt x="164" y="877"/>
                </a:lnTo>
                <a:lnTo>
                  <a:pt x="188" y="863"/>
                </a:lnTo>
                <a:lnTo>
                  <a:pt x="200" y="844"/>
                </a:lnTo>
                <a:lnTo>
                  <a:pt x="181" y="839"/>
                </a:lnTo>
                <a:lnTo>
                  <a:pt x="171" y="815"/>
                </a:lnTo>
                <a:lnTo>
                  <a:pt x="173" y="803"/>
                </a:lnTo>
                <a:lnTo>
                  <a:pt x="161" y="791"/>
                </a:lnTo>
                <a:lnTo>
                  <a:pt x="163" y="760"/>
                </a:lnTo>
                <a:lnTo>
                  <a:pt x="142" y="731"/>
                </a:lnTo>
                <a:lnTo>
                  <a:pt x="134" y="723"/>
                </a:lnTo>
                <a:lnTo>
                  <a:pt x="117" y="721"/>
                </a:lnTo>
                <a:lnTo>
                  <a:pt x="87" y="733"/>
                </a:lnTo>
                <a:lnTo>
                  <a:pt x="76" y="733"/>
                </a:lnTo>
                <a:lnTo>
                  <a:pt x="57" y="745"/>
                </a:lnTo>
                <a:lnTo>
                  <a:pt x="29" y="747"/>
                </a:lnTo>
                <a:lnTo>
                  <a:pt x="23" y="728"/>
                </a:lnTo>
                <a:lnTo>
                  <a:pt x="0" y="708"/>
                </a:lnTo>
                <a:lnTo>
                  <a:pt x="9" y="696"/>
                </a:lnTo>
                <a:lnTo>
                  <a:pt x="19" y="696"/>
                </a:lnTo>
                <a:lnTo>
                  <a:pt x="24" y="677"/>
                </a:lnTo>
                <a:lnTo>
                  <a:pt x="47" y="689"/>
                </a:lnTo>
                <a:lnTo>
                  <a:pt x="47" y="670"/>
                </a:lnTo>
                <a:lnTo>
                  <a:pt x="33" y="658"/>
                </a:lnTo>
                <a:lnTo>
                  <a:pt x="41" y="643"/>
                </a:lnTo>
                <a:lnTo>
                  <a:pt x="65" y="629"/>
                </a:lnTo>
                <a:lnTo>
                  <a:pt x="77" y="639"/>
                </a:lnTo>
                <a:lnTo>
                  <a:pt x="84" y="631"/>
                </a:lnTo>
                <a:lnTo>
                  <a:pt x="74" y="620"/>
                </a:lnTo>
                <a:lnTo>
                  <a:pt x="79" y="614"/>
                </a:lnTo>
                <a:lnTo>
                  <a:pt x="98" y="619"/>
                </a:lnTo>
                <a:lnTo>
                  <a:pt x="103" y="612"/>
                </a:lnTo>
                <a:lnTo>
                  <a:pt x="98" y="590"/>
                </a:lnTo>
                <a:lnTo>
                  <a:pt x="89" y="586"/>
                </a:lnTo>
                <a:lnTo>
                  <a:pt x="86" y="567"/>
                </a:lnTo>
                <a:lnTo>
                  <a:pt x="74" y="562"/>
                </a:lnTo>
                <a:lnTo>
                  <a:pt x="76" y="556"/>
                </a:lnTo>
                <a:lnTo>
                  <a:pt x="65" y="557"/>
                </a:lnTo>
                <a:lnTo>
                  <a:pt x="60" y="550"/>
                </a:lnTo>
                <a:lnTo>
                  <a:pt x="74" y="532"/>
                </a:lnTo>
                <a:lnTo>
                  <a:pt x="65" y="518"/>
                </a:lnTo>
                <a:lnTo>
                  <a:pt x="69" y="501"/>
                </a:lnTo>
                <a:lnTo>
                  <a:pt x="84" y="486"/>
                </a:lnTo>
                <a:lnTo>
                  <a:pt x="101" y="497"/>
                </a:lnTo>
                <a:lnTo>
                  <a:pt x="110" y="489"/>
                </a:lnTo>
                <a:lnTo>
                  <a:pt x="115" y="470"/>
                </a:lnTo>
                <a:lnTo>
                  <a:pt x="105" y="441"/>
                </a:lnTo>
                <a:lnTo>
                  <a:pt x="108" y="429"/>
                </a:lnTo>
                <a:lnTo>
                  <a:pt x="122" y="407"/>
                </a:lnTo>
                <a:lnTo>
                  <a:pt x="110" y="383"/>
                </a:lnTo>
                <a:lnTo>
                  <a:pt x="122" y="376"/>
                </a:lnTo>
                <a:lnTo>
                  <a:pt x="127" y="368"/>
                </a:lnTo>
                <a:lnTo>
                  <a:pt x="152" y="342"/>
                </a:lnTo>
                <a:lnTo>
                  <a:pt x="157" y="342"/>
                </a:lnTo>
                <a:lnTo>
                  <a:pt x="161" y="352"/>
                </a:lnTo>
                <a:lnTo>
                  <a:pt x="176" y="352"/>
                </a:lnTo>
                <a:lnTo>
                  <a:pt x="198" y="327"/>
                </a:lnTo>
                <a:lnTo>
                  <a:pt x="205" y="328"/>
                </a:lnTo>
                <a:lnTo>
                  <a:pt x="205" y="306"/>
                </a:lnTo>
                <a:lnTo>
                  <a:pt x="229" y="282"/>
                </a:lnTo>
                <a:lnTo>
                  <a:pt x="219" y="272"/>
                </a:lnTo>
                <a:lnTo>
                  <a:pt x="226" y="263"/>
                </a:lnTo>
                <a:lnTo>
                  <a:pt x="221" y="252"/>
                </a:lnTo>
                <a:lnTo>
                  <a:pt x="233" y="245"/>
                </a:lnTo>
                <a:lnTo>
                  <a:pt x="262" y="248"/>
                </a:lnTo>
                <a:lnTo>
                  <a:pt x="280" y="243"/>
                </a:lnTo>
                <a:lnTo>
                  <a:pt x="274" y="233"/>
                </a:lnTo>
                <a:lnTo>
                  <a:pt x="292" y="212"/>
                </a:lnTo>
                <a:lnTo>
                  <a:pt x="289" y="204"/>
                </a:lnTo>
                <a:lnTo>
                  <a:pt x="296" y="199"/>
                </a:lnTo>
                <a:lnTo>
                  <a:pt x="287" y="193"/>
                </a:lnTo>
                <a:lnTo>
                  <a:pt x="282" y="168"/>
                </a:lnTo>
                <a:lnTo>
                  <a:pt x="248" y="181"/>
                </a:lnTo>
                <a:lnTo>
                  <a:pt x="236" y="166"/>
                </a:lnTo>
                <a:lnTo>
                  <a:pt x="255" y="140"/>
                </a:lnTo>
                <a:lnTo>
                  <a:pt x="263" y="139"/>
                </a:lnTo>
                <a:lnTo>
                  <a:pt x="274" y="123"/>
                </a:lnTo>
                <a:lnTo>
                  <a:pt x="286" y="125"/>
                </a:lnTo>
                <a:lnTo>
                  <a:pt x="306" y="117"/>
                </a:lnTo>
                <a:lnTo>
                  <a:pt x="320" y="123"/>
                </a:lnTo>
                <a:lnTo>
                  <a:pt x="330" y="117"/>
                </a:lnTo>
                <a:lnTo>
                  <a:pt x="344" y="118"/>
                </a:lnTo>
                <a:lnTo>
                  <a:pt x="347" y="103"/>
                </a:lnTo>
                <a:lnTo>
                  <a:pt x="338" y="100"/>
                </a:lnTo>
                <a:lnTo>
                  <a:pt x="332" y="77"/>
                </a:lnTo>
                <a:lnTo>
                  <a:pt x="367" y="60"/>
                </a:lnTo>
                <a:lnTo>
                  <a:pt x="373" y="69"/>
                </a:lnTo>
                <a:lnTo>
                  <a:pt x="388" y="72"/>
                </a:lnTo>
                <a:lnTo>
                  <a:pt x="383" y="86"/>
                </a:lnTo>
                <a:lnTo>
                  <a:pt x="388" y="94"/>
                </a:lnTo>
                <a:lnTo>
                  <a:pt x="405" y="94"/>
                </a:lnTo>
                <a:lnTo>
                  <a:pt x="414" y="84"/>
                </a:lnTo>
                <a:lnTo>
                  <a:pt x="422" y="88"/>
                </a:lnTo>
                <a:lnTo>
                  <a:pt x="424" y="74"/>
                </a:lnTo>
                <a:lnTo>
                  <a:pt x="448" y="64"/>
                </a:lnTo>
                <a:lnTo>
                  <a:pt x="449" y="47"/>
                </a:lnTo>
                <a:lnTo>
                  <a:pt x="466" y="29"/>
                </a:lnTo>
                <a:lnTo>
                  <a:pt x="456" y="19"/>
                </a:lnTo>
                <a:lnTo>
                  <a:pt x="482" y="12"/>
                </a:lnTo>
                <a:lnTo>
                  <a:pt x="485" y="4"/>
                </a:lnTo>
                <a:lnTo>
                  <a:pt x="501" y="0"/>
                </a:lnTo>
                <a:lnTo>
                  <a:pt x="499" y="11"/>
                </a:lnTo>
                <a:lnTo>
                  <a:pt x="507" y="14"/>
                </a:lnTo>
                <a:lnTo>
                  <a:pt x="514" y="7"/>
                </a:lnTo>
                <a:lnTo>
                  <a:pt x="521" y="16"/>
                </a:lnTo>
                <a:lnTo>
                  <a:pt x="536" y="9"/>
                </a:lnTo>
                <a:lnTo>
                  <a:pt x="540" y="23"/>
                </a:lnTo>
                <a:lnTo>
                  <a:pt x="554" y="36"/>
                </a:lnTo>
                <a:lnTo>
                  <a:pt x="552" y="41"/>
                </a:lnTo>
                <a:lnTo>
                  <a:pt x="536" y="35"/>
                </a:lnTo>
                <a:lnTo>
                  <a:pt x="543" y="48"/>
                </a:lnTo>
                <a:lnTo>
                  <a:pt x="531" y="45"/>
                </a:lnTo>
                <a:lnTo>
                  <a:pt x="535" y="57"/>
                </a:lnTo>
                <a:lnTo>
                  <a:pt x="525" y="62"/>
                </a:lnTo>
                <a:lnTo>
                  <a:pt x="542" y="84"/>
                </a:lnTo>
                <a:lnTo>
                  <a:pt x="536" y="96"/>
                </a:lnTo>
                <a:lnTo>
                  <a:pt x="542" y="108"/>
                </a:lnTo>
                <a:lnTo>
                  <a:pt x="518" y="122"/>
                </a:lnTo>
                <a:lnTo>
                  <a:pt x="523" y="129"/>
                </a:lnTo>
                <a:lnTo>
                  <a:pt x="514" y="134"/>
                </a:lnTo>
                <a:lnTo>
                  <a:pt x="519" y="142"/>
                </a:lnTo>
                <a:lnTo>
                  <a:pt x="538" y="149"/>
                </a:lnTo>
                <a:lnTo>
                  <a:pt x="536" y="154"/>
                </a:lnTo>
                <a:lnTo>
                  <a:pt x="548" y="152"/>
                </a:lnTo>
                <a:lnTo>
                  <a:pt x="565" y="163"/>
                </a:lnTo>
                <a:lnTo>
                  <a:pt x="576" y="158"/>
                </a:lnTo>
                <a:lnTo>
                  <a:pt x="577" y="144"/>
                </a:lnTo>
                <a:lnTo>
                  <a:pt x="567" y="152"/>
                </a:lnTo>
                <a:lnTo>
                  <a:pt x="557" y="132"/>
                </a:lnTo>
                <a:lnTo>
                  <a:pt x="584" y="122"/>
                </a:lnTo>
                <a:lnTo>
                  <a:pt x="583" y="113"/>
                </a:lnTo>
                <a:lnTo>
                  <a:pt x="596" y="115"/>
                </a:lnTo>
                <a:lnTo>
                  <a:pt x="603" y="129"/>
                </a:lnTo>
                <a:lnTo>
                  <a:pt x="598" y="110"/>
                </a:lnTo>
                <a:lnTo>
                  <a:pt x="606" y="115"/>
                </a:lnTo>
                <a:lnTo>
                  <a:pt x="613" y="106"/>
                </a:lnTo>
                <a:lnTo>
                  <a:pt x="620" y="127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Freeform 53">
            <a:extLst>
              <a:ext uri="{FF2B5EF4-FFF2-40B4-BE49-F238E27FC236}">
                <a16:creationId xmlns:a16="http://schemas.microsoft.com/office/drawing/2014/main" id="{61EDD6AE-9ED3-45B0-BEB9-98F84938D31F}"/>
              </a:ext>
            </a:extLst>
          </p:cNvPr>
          <p:cNvSpPr>
            <a:spLocks/>
          </p:cNvSpPr>
          <p:nvPr/>
        </p:nvSpPr>
        <p:spPr bwMode="gray">
          <a:xfrm>
            <a:off x="499509" y="1488681"/>
            <a:ext cx="188555" cy="245150"/>
          </a:xfrm>
          <a:custGeom>
            <a:avLst/>
            <a:gdLst>
              <a:gd name="T0" fmla="*/ 588 w 683"/>
              <a:gd name="T1" fmla="*/ 178 h 888"/>
              <a:gd name="T2" fmla="*/ 543 w 683"/>
              <a:gd name="T3" fmla="*/ 207 h 888"/>
              <a:gd name="T4" fmla="*/ 554 w 683"/>
              <a:gd name="T5" fmla="*/ 245 h 888"/>
              <a:gd name="T6" fmla="*/ 576 w 683"/>
              <a:gd name="T7" fmla="*/ 279 h 888"/>
              <a:gd name="T8" fmla="*/ 552 w 683"/>
              <a:gd name="T9" fmla="*/ 309 h 888"/>
              <a:gd name="T10" fmla="*/ 519 w 683"/>
              <a:gd name="T11" fmla="*/ 332 h 888"/>
              <a:gd name="T12" fmla="*/ 502 w 683"/>
              <a:gd name="T13" fmla="*/ 366 h 888"/>
              <a:gd name="T14" fmla="*/ 501 w 683"/>
              <a:gd name="T15" fmla="*/ 417 h 888"/>
              <a:gd name="T16" fmla="*/ 565 w 683"/>
              <a:gd name="T17" fmla="*/ 422 h 888"/>
              <a:gd name="T18" fmla="*/ 641 w 683"/>
              <a:gd name="T19" fmla="*/ 449 h 888"/>
              <a:gd name="T20" fmla="*/ 659 w 683"/>
              <a:gd name="T21" fmla="*/ 528 h 888"/>
              <a:gd name="T22" fmla="*/ 649 w 683"/>
              <a:gd name="T23" fmla="*/ 593 h 888"/>
              <a:gd name="T24" fmla="*/ 665 w 683"/>
              <a:gd name="T25" fmla="*/ 673 h 888"/>
              <a:gd name="T26" fmla="*/ 682 w 683"/>
              <a:gd name="T27" fmla="*/ 702 h 888"/>
              <a:gd name="T28" fmla="*/ 647 w 683"/>
              <a:gd name="T29" fmla="*/ 769 h 888"/>
              <a:gd name="T30" fmla="*/ 635 w 683"/>
              <a:gd name="T31" fmla="*/ 832 h 888"/>
              <a:gd name="T32" fmla="*/ 595 w 683"/>
              <a:gd name="T33" fmla="*/ 885 h 888"/>
              <a:gd name="T34" fmla="*/ 523 w 683"/>
              <a:gd name="T35" fmla="*/ 859 h 888"/>
              <a:gd name="T36" fmla="*/ 492 w 683"/>
              <a:gd name="T37" fmla="*/ 856 h 888"/>
              <a:gd name="T38" fmla="*/ 436 w 683"/>
              <a:gd name="T39" fmla="*/ 849 h 888"/>
              <a:gd name="T40" fmla="*/ 383 w 683"/>
              <a:gd name="T41" fmla="*/ 806 h 888"/>
              <a:gd name="T42" fmla="*/ 369 w 683"/>
              <a:gd name="T43" fmla="*/ 784 h 888"/>
              <a:gd name="T44" fmla="*/ 325 w 683"/>
              <a:gd name="T45" fmla="*/ 759 h 888"/>
              <a:gd name="T46" fmla="*/ 354 w 683"/>
              <a:gd name="T47" fmla="*/ 735 h 888"/>
              <a:gd name="T48" fmla="*/ 361 w 683"/>
              <a:gd name="T49" fmla="*/ 701 h 888"/>
              <a:gd name="T50" fmla="*/ 328 w 683"/>
              <a:gd name="T51" fmla="*/ 678 h 888"/>
              <a:gd name="T52" fmla="*/ 327 w 683"/>
              <a:gd name="T53" fmla="*/ 648 h 888"/>
              <a:gd name="T54" fmla="*/ 325 w 683"/>
              <a:gd name="T55" fmla="*/ 603 h 888"/>
              <a:gd name="T56" fmla="*/ 257 w 683"/>
              <a:gd name="T57" fmla="*/ 576 h 888"/>
              <a:gd name="T58" fmla="*/ 233 w 683"/>
              <a:gd name="T59" fmla="*/ 576 h 888"/>
              <a:gd name="T60" fmla="*/ 193 w 683"/>
              <a:gd name="T61" fmla="*/ 595 h 888"/>
              <a:gd name="T62" fmla="*/ 132 w 683"/>
              <a:gd name="T63" fmla="*/ 625 h 888"/>
              <a:gd name="T64" fmla="*/ 67 w 683"/>
              <a:gd name="T65" fmla="*/ 607 h 888"/>
              <a:gd name="T66" fmla="*/ 82 w 683"/>
              <a:gd name="T67" fmla="*/ 555 h 888"/>
              <a:gd name="T68" fmla="*/ 106 w 683"/>
              <a:gd name="T69" fmla="*/ 518 h 888"/>
              <a:gd name="T70" fmla="*/ 86 w 683"/>
              <a:gd name="T71" fmla="*/ 490 h 888"/>
              <a:gd name="T72" fmla="*/ 31 w 683"/>
              <a:gd name="T73" fmla="*/ 448 h 888"/>
              <a:gd name="T74" fmla="*/ 18 w 683"/>
              <a:gd name="T75" fmla="*/ 424 h 888"/>
              <a:gd name="T76" fmla="*/ 6 w 683"/>
              <a:gd name="T77" fmla="*/ 395 h 888"/>
              <a:gd name="T78" fmla="*/ 9 w 683"/>
              <a:gd name="T79" fmla="*/ 333 h 888"/>
              <a:gd name="T80" fmla="*/ 23 w 683"/>
              <a:gd name="T81" fmla="*/ 297 h 888"/>
              <a:gd name="T82" fmla="*/ 79 w 683"/>
              <a:gd name="T83" fmla="*/ 268 h 888"/>
              <a:gd name="T84" fmla="*/ 94 w 683"/>
              <a:gd name="T85" fmla="*/ 233 h 888"/>
              <a:gd name="T86" fmla="*/ 115 w 683"/>
              <a:gd name="T87" fmla="*/ 256 h 888"/>
              <a:gd name="T88" fmla="*/ 161 w 683"/>
              <a:gd name="T89" fmla="*/ 253 h 888"/>
              <a:gd name="T90" fmla="*/ 197 w 683"/>
              <a:gd name="T91" fmla="*/ 236 h 888"/>
              <a:gd name="T92" fmla="*/ 192 w 683"/>
              <a:gd name="T93" fmla="*/ 198 h 888"/>
              <a:gd name="T94" fmla="*/ 238 w 683"/>
              <a:gd name="T95" fmla="*/ 195 h 888"/>
              <a:gd name="T96" fmla="*/ 265 w 683"/>
              <a:gd name="T97" fmla="*/ 161 h 888"/>
              <a:gd name="T98" fmla="*/ 308 w 683"/>
              <a:gd name="T99" fmla="*/ 147 h 888"/>
              <a:gd name="T100" fmla="*/ 369 w 683"/>
              <a:gd name="T101" fmla="*/ 127 h 888"/>
              <a:gd name="T102" fmla="*/ 436 w 683"/>
              <a:gd name="T103" fmla="*/ 89 h 888"/>
              <a:gd name="T104" fmla="*/ 456 w 683"/>
              <a:gd name="T105" fmla="*/ 53 h 888"/>
              <a:gd name="T106" fmla="*/ 485 w 683"/>
              <a:gd name="T107" fmla="*/ 19 h 888"/>
              <a:gd name="T108" fmla="*/ 506 w 683"/>
              <a:gd name="T109" fmla="*/ 28 h 888"/>
              <a:gd name="T110" fmla="*/ 547 w 683"/>
              <a:gd name="T111" fmla="*/ 50 h 888"/>
              <a:gd name="T112" fmla="*/ 574 w 683"/>
              <a:gd name="T113" fmla="*/ 108 h 8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683" h="888">
                <a:moveTo>
                  <a:pt x="586" y="118"/>
                </a:moveTo>
                <a:lnTo>
                  <a:pt x="583" y="130"/>
                </a:lnTo>
                <a:lnTo>
                  <a:pt x="593" y="159"/>
                </a:lnTo>
                <a:lnTo>
                  <a:pt x="588" y="178"/>
                </a:lnTo>
                <a:lnTo>
                  <a:pt x="579" y="186"/>
                </a:lnTo>
                <a:lnTo>
                  <a:pt x="562" y="175"/>
                </a:lnTo>
                <a:lnTo>
                  <a:pt x="547" y="190"/>
                </a:lnTo>
                <a:lnTo>
                  <a:pt x="543" y="207"/>
                </a:lnTo>
                <a:lnTo>
                  <a:pt x="552" y="221"/>
                </a:lnTo>
                <a:lnTo>
                  <a:pt x="538" y="239"/>
                </a:lnTo>
                <a:lnTo>
                  <a:pt x="543" y="246"/>
                </a:lnTo>
                <a:lnTo>
                  <a:pt x="554" y="245"/>
                </a:lnTo>
                <a:lnTo>
                  <a:pt x="552" y="251"/>
                </a:lnTo>
                <a:lnTo>
                  <a:pt x="564" y="256"/>
                </a:lnTo>
                <a:lnTo>
                  <a:pt x="567" y="275"/>
                </a:lnTo>
                <a:lnTo>
                  <a:pt x="576" y="279"/>
                </a:lnTo>
                <a:lnTo>
                  <a:pt x="581" y="301"/>
                </a:lnTo>
                <a:lnTo>
                  <a:pt x="576" y="308"/>
                </a:lnTo>
                <a:lnTo>
                  <a:pt x="557" y="303"/>
                </a:lnTo>
                <a:lnTo>
                  <a:pt x="552" y="309"/>
                </a:lnTo>
                <a:lnTo>
                  <a:pt x="562" y="320"/>
                </a:lnTo>
                <a:lnTo>
                  <a:pt x="555" y="328"/>
                </a:lnTo>
                <a:lnTo>
                  <a:pt x="543" y="318"/>
                </a:lnTo>
                <a:lnTo>
                  <a:pt x="519" y="332"/>
                </a:lnTo>
                <a:lnTo>
                  <a:pt x="511" y="347"/>
                </a:lnTo>
                <a:lnTo>
                  <a:pt x="525" y="359"/>
                </a:lnTo>
                <a:lnTo>
                  <a:pt x="525" y="378"/>
                </a:lnTo>
                <a:lnTo>
                  <a:pt x="502" y="366"/>
                </a:lnTo>
                <a:lnTo>
                  <a:pt x="497" y="385"/>
                </a:lnTo>
                <a:lnTo>
                  <a:pt x="487" y="385"/>
                </a:lnTo>
                <a:lnTo>
                  <a:pt x="478" y="397"/>
                </a:lnTo>
                <a:lnTo>
                  <a:pt x="501" y="417"/>
                </a:lnTo>
                <a:lnTo>
                  <a:pt x="507" y="436"/>
                </a:lnTo>
                <a:lnTo>
                  <a:pt x="535" y="434"/>
                </a:lnTo>
                <a:lnTo>
                  <a:pt x="554" y="422"/>
                </a:lnTo>
                <a:lnTo>
                  <a:pt x="565" y="422"/>
                </a:lnTo>
                <a:lnTo>
                  <a:pt x="595" y="410"/>
                </a:lnTo>
                <a:lnTo>
                  <a:pt x="612" y="412"/>
                </a:lnTo>
                <a:lnTo>
                  <a:pt x="620" y="420"/>
                </a:lnTo>
                <a:lnTo>
                  <a:pt x="641" y="449"/>
                </a:lnTo>
                <a:lnTo>
                  <a:pt x="639" y="480"/>
                </a:lnTo>
                <a:lnTo>
                  <a:pt x="651" y="492"/>
                </a:lnTo>
                <a:lnTo>
                  <a:pt x="649" y="504"/>
                </a:lnTo>
                <a:lnTo>
                  <a:pt x="659" y="528"/>
                </a:lnTo>
                <a:lnTo>
                  <a:pt x="678" y="533"/>
                </a:lnTo>
                <a:lnTo>
                  <a:pt x="666" y="552"/>
                </a:lnTo>
                <a:lnTo>
                  <a:pt x="642" y="566"/>
                </a:lnTo>
                <a:lnTo>
                  <a:pt x="649" y="593"/>
                </a:lnTo>
                <a:lnTo>
                  <a:pt x="659" y="613"/>
                </a:lnTo>
                <a:lnTo>
                  <a:pt x="658" y="627"/>
                </a:lnTo>
                <a:lnTo>
                  <a:pt x="671" y="665"/>
                </a:lnTo>
                <a:lnTo>
                  <a:pt x="665" y="673"/>
                </a:lnTo>
                <a:lnTo>
                  <a:pt x="683" y="680"/>
                </a:lnTo>
                <a:lnTo>
                  <a:pt x="680" y="695"/>
                </a:lnTo>
                <a:lnTo>
                  <a:pt x="670" y="706"/>
                </a:lnTo>
                <a:lnTo>
                  <a:pt x="682" y="702"/>
                </a:lnTo>
                <a:lnTo>
                  <a:pt x="680" y="711"/>
                </a:lnTo>
                <a:lnTo>
                  <a:pt x="666" y="730"/>
                </a:lnTo>
                <a:lnTo>
                  <a:pt x="676" y="745"/>
                </a:lnTo>
                <a:lnTo>
                  <a:pt x="647" y="769"/>
                </a:lnTo>
                <a:lnTo>
                  <a:pt x="646" y="777"/>
                </a:lnTo>
                <a:lnTo>
                  <a:pt x="651" y="776"/>
                </a:lnTo>
                <a:lnTo>
                  <a:pt x="641" y="800"/>
                </a:lnTo>
                <a:lnTo>
                  <a:pt x="635" y="832"/>
                </a:lnTo>
                <a:lnTo>
                  <a:pt x="624" y="849"/>
                </a:lnTo>
                <a:lnTo>
                  <a:pt x="615" y="876"/>
                </a:lnTo>
                <a:lnTo>
                  <a:pt x="598" y="888"/>
                </a:lnTo>
                <a:lnTo>
                  <a:pt x="595" y="885"/>
                </a:lnTo>
                <a:lnTo>
                  <a:pt x="588" y="888"/>
                </a:lnTo>
                <a:lnTo>
                  <a:pt x="555" y="878"/>
                </a:lnTo>
                <a:lnTo>
                  <a:pt x="545" y="866"/>
                </a:lnTo>
                <a:lnTo>
                  <a:pt x="523" y="859"/>
                </a:lnTo>
                <a:lnTo>
                  <a:pt x="511" y="846"/>
                </a:lnTo>
                <a:lnTo>
                  <a:pt x="507" y="853"/>
                </a:lnTo>
                <a:lnTo>
                  <a:pt x="497" y="849"/>
                </a:lnTo>
                <a:lnTo>
                  <a:pt x="492" y="856"/>
                </a:lnTo>
                <a:lnTo>
                  <a:pt x="470" y="841"/>
                </a:lnTo>
                <a:lnTo>
                  <a:pt x="460" y="849"/>
                </a:lnTo>
                <a:lnTo>
                  <a:pt x="441" y="844"/>
                </a:lnTo>
                <a:lnTo>
                  <a:pt x="436" y="849"/>
                </a:lnTo>
                <a:lnTo>
                  <a:pt x="422" y="844"/>
                </a:lnTo>
                <a:lnTo>
                  <a:pt x="422" y="835"/>
                </a:lnTo>
                <a:lnTo>
                  <a:pt x="393" y="824"/>
                </a:lnTo>
                <a:lnTo>
                  <a:pt x="383" y="806"/>
                </a:lnTo>
                <a:lnTo>
                  <a:pt x="388" y="800"/>
                </a:lnTo>
                <a:lnTo>
                  <a:pt x="385" y="791"/>
                </a:lnTo>
                <a:lnTo>
                  <a:pt x="366" y="793"/>
                </a:lnTo>
                <a:lnTo>
                  <a:pt x="369" y="784"/>
                </a:lnTo>
                <a:lnTo>
                  <a:pt x="347" y="789"/>
                </a:lnTo>
                <a:lnTo>
                  <a:pt x="347" y="794"/>
                </a:lnTo>
                <a:lnTo>
                  <a:pt x="327" y="774"/>
                </a:lnTo>
                <a:lnTo>
                  <a:pt x="325" y="759"/>
                </a:lnTo>
                <a:lnTo>
                  <a:pt x="330" y="750"/>
                </a:lnTo>
                <a:lnTo>
                  <a:pt x="335" y="755"/>
                </a:lnTo>
                <a:lnTo>
                  <a:pt x="338" y="742"/>
                </a:lnTo>
                <a:lnTo>
                  <a:pt x="354" y="735"/>
                </a:lnTo>
                <a:lnTo>
                  <a:pt x="357" y="726"/>
                </a:lnTo>
                <a:lnTo>
                  <a:pt x="352" y="723"/>
                </a:lnTo>
                <a:lnTo>
                  <a:pt x="361" y="716"/>
                </a:lnTo>
                <a:lnTo>
                  <a:pt x="361" y="701"/>
                </a:lnTo>
                <a:lnTo>
                  <a:pt x="350" y="704"/>
                </a:lnTo>
                <a:lnTo>
                  <a:pt x="347" y="695"/>
                </a:lnTo>
                <a:lnTo>
                  <a:pt x="328" y="690"/>
                </a:lnTo>
                <a:lnTo>
                  <a:pt x="328" y="678"/>
                </a:lnTo>
                <a:lnTo>
                  <a:pt x="318" y="672"/>
                </a:lnTo>
                <a:lnTo>
                  <a:pt x="316" y="665"/>
                </a:lnTo>
                <a:lnTo>
                  <a:pt x="333" y="653"/>
                </a:lnTo>
                <a:lnTo>
                  <a:pt x="327" y="648"/>
                </a:lnTo>
                <a:lnTo>
                  <a:pt x="328" y="634"/>
                </a:lnTo>
                <a:lnTo>
                  <a:pt x="337" y="631"/>
                </a:lnTo>
                <a:lnTo>
                  <a:pt x="327" y="624"/>
                </a:lnTo>
                <a:lnTo>
                  <a:pt x="325" y="603"/>
                </a:lnTo>
                <a:lnTo>
                  <a:pt x="308" y="612"/>
                </a:lnTo>
                <a:lnTo>
                  <a:pt x="297" y="595"/>
                </a:lnTo>
                <a:lnTo>
                  <a:pt x="274" y="595"/>
                </a:lnTo>
                <a:lnTo>
                  <a:pt x="257" y="576"/>
                </a:lnTo>
                <a:lnTo>
                  <a:pt x="245" y="583"/>
                </a:lnTo>
                <a:lnTo>
                  <a:pt x="246" y="578"/>
                </a:lnTo>
                <a:lnTo>
                  <a:pt x="234" y="581"/>
                </a:lnTo>
                <a:lnTo>
                  <a:pt x="233" y="576"/>
                </a:lnTo>
                <a:lnTo>
                  <a:pt x="227" y="586"/>
                </a:lnTo>
                <a:lnTo>
                  <a:pt x="209" y="588"/>
                </a:lnTo>
                <a:lnTo>
                  <a:pt x="198" y="598"/>
                </a:lnTo>
                <a:lnTo>
                  <a:pt x="193" y="595"/>
                </a:lnTo>
                <a:lnTo>
                  <a:pt x="161" y="610"/>
                </a:lnTo>
                <a:lnTo>
                  <a:pt x="156" y="619"/>
                </a:lnTo>
                <a:lnTo>
                  <a:pt x="146" y="610"/>
                </a:lnTo>
                <a:lnTo>
                  <a:pt x="132" y="625"/>
                </a:lnTo>
                <a:lnTo>
                  <a:pt x="120" y="613"/>
                </a:lnTo>
                <a:lnTo>
                  <a:pt x="106" y="619"/>
                </a:lnTo>
                <a:lnTo>
                  <a:pt x="93" y="612"/>
                </a:lnTo>
                <a:lnTo>
                  <a:pt x="67" y="607"/>
                </a:lnTo>
                <a:lnTo>
                  <a:pt x="60" y="596"/>
                </a:lnTo>
                <a:lnTo>
                  <a:pt x="79" y="578"/>
                </a:lnTo>
                <a:lnTo>
                  <a:pt x="86" y="561"/>
                </a:lnTo>
                <a:lnTo>
                  <a:pt x="82" y="555"/>
                </a:lnTo>
                <a:lnTo>
                  <a:pt x="106" y="537"/>
                </a:lnTo>
                <a:lnTo>
                  <a:pt x="103" y="530"/>
                </a:lnTo>
                <a:lnTo>
                  <a:pt x="110" y="531"/>
                </a:lnTo>
                <a:lnTo>
                  <a:pt x="106" y="518"/>
                </a:lnTo>
                <a:lnTo>
                  <a:pt x="115" y="494"/>
                </a:lnTo>
                <a:lnTo>
                  <a:pt x="110" y="496"/>
                </a:lnTo>
                <a:lnTo>
                  <a:pt x="99" y="487"/>
                </a:lnTo>
                <a:lnTo>
                  <a:pt x="86" y="490"/>
                </a:lnTo>
                <a:lnTo>
                  <a:pt x="69" y="472"/>
                </a:lnTo>
                <a:lnTo>
                  <a:pt x="55" y="477"/>
                </a:lnTo>
                <a:lnTo>
                  <a:pt x="53" y="463"/>
                </a:lnTo>
                <a:lnTo>
                  <a:pt x="31" y="448"/>
                </a:lnTo>
                <a:lnTo>
                  <a:pt x="29" y="426"/>
                </a:lnTo>
                <a:lnTo>
                  <a:pt x="23" y="426"/>
                </a:lnTo>
                <a:lnTo>
                  <a:pt x="21" y="417"/>
                </a:lnTo>
                <a:lnTo>
                  <a:pt x="18" y="424"/>
                </a:lnTo>
                <a:lnTo>
                  <a:pt x="16" y="410"/>
                </a:lnTo>
                <a:lnTo>
                  <a:pt x="7" y="403"/>
                </a:lnTo>
                <a:lnTo>
                  <a:pt x="11" y="398"/>
                </a:lnTo>
                <a:lnTo>
                  <a:pt x="6" y="395"/>
                </a:lnTo>
                <a:lnTo>
                  <a:pt x="9" y="391"/>
                </a:lnTo>
                <a:lnTo>
                  <a:pt x="0" y="374"/>
                </a:lnTo>
                <a:lnTo>
                  <a:pt x="16" y="338"/>
                </a:lnTo>
                <a:lnTo>
                  <a:pt x="9" y="333"/>
                </a:lnTo>
                <a:lnTo>
                  <a:pt x="11" y="327"/>
                </a:lnTo>
                <a:lnTo>
                  <a:pt x="26" y="321"/>
                </a:lnTo>
                <a:lnTo>
                  <a:pt x="21" y="304"/>
                </a:lnTo>
                <a:lnTo>
                  <a:pt x="23" y="297"/>
                </a:lnTo>
                <a:lnTo>
                  <a:pt x="53" y="286"/>
                </a:lnTo>
                <a:lnTo>
                  <a:pt x="62" y="262"/>
                </a:lnTo>
                <a:lnTo>
                  <a:pt x="69" y="260"/>
                </a:lnTo>
                <a:lnTo>
                  <a:pt x="79" y="268"/>
                </a:lnTo>
                <a:lnTo>
                  <a:pt x="91" y="262"/>
                </a:lnTo>
                <a:lnTo>
                  <a:pt x="96" y="258"/>
                </a:lnTo>
                <a:lnTo>
                  <a:pt x="86" y="234"/>
                </a:lnTo>
                <a:lnTo>
                  <a:pt x="94" y="233"/>
                </a:lnTo>
                <a:lnTo>
                  <a:pt x="96" y="241"/>
                </a:lnTo>
                <a:lnTo>
                  <a:pt x="108" y="245"/>
                </a:lnTo>
                <a:lnTo>
                  <a:pt x="105" y="256"/>
                </a:lnTo>
                <a:lnTo>
                  <a:pt x="115" y="256"/>
                </a:lnTo>
                <a:lnTo>
                  <a:pt x="127" y="243"/>
                </a:lnTo>
                <a:lnTo>
                  <a:pt x="149" y="236"/>
                </a:lnTo>
                <a:lnTo>
                  <a:pt x="154" y="251"/>
                </a:lnTo>
                <a:lnTo>
                  <a:pt x="161" y="253"/>
                </a:lnTo>
                <a:lnTo>
                  <a:pt x="168" y="243"/>
                </a:lnTo>
                <a:lnTo>
                  <a:pt x="175" y="260"/>
                </a:lnTo>
                <a:lnTo>
                  <a:pt x="205" y="250"/>
                </a:lnTo>
                <a:lnTo>
                  <a:pt x="197" y="236"/>
                </a:lnTo>
                <a:lnTo>
                  <a:pt x="202" y="222"/>
                </a:lnTo>
                <a:lnTo>
                  <a:pt x="190" y="215"/>
                </a:lnTo>
                <a:lnTo>
                  <a:pt x="197" y="205"/>
                </a:lnTo>
                <a:lnTo>
                  <a:pt x="192" y="198"/>
                </a:lnTo>
                <a:lnTo>
                  <a:pt x="207" y="192"/>
                </a:lnTo>
                <a:lnTo>
                  <a:pt x="210" y="200"/>
                </a:lnTo>
                <a:lnTo>
                  <a:pt x="226" y="209"/>
                </a:lnTo>
                <a:lnTo>
                  <a:pt x="238" y="195"/>
                </a:lnTo>
                <a:lnTo>
                  <a:pt x="231" y="176"/>
                </a:lnTo>
                <a:lnTo>
                  <a:pt x="245" y="175"/>
                </a:lnTo>
                <a:lnTo>
                  <a:pt x="246" y="163"/>
                </a:lnTo>
                <a:lnTo>
                  <a:pt x="265" y="161"/>
                </a:lnTo>
                <a:lnTo>
                  <a:pt x="282" y="144"/>
                </a:lnTo>
                <a:lnTo>
                  <a:pt x="291" y="152"/>
                </a:lnTo>
                <a:lnTo>
                  <a:pt x="299" y="142"/>
                </a:lnTo>
                <a:lnTo>
                  <a:pt x="308" y="147"/>
                </a:lnTo>
                <a:lnTo>
                  <a:pt x="325" y="125"/>
                </a:lnTo>
                <a:lnTo>
                  <a:pt x="327" y="137"/>
                </a:lnTo>
                <a:lnTo>
                  <a:pt x="362" y="132"/>
                </a:lnTo>
                <a:lnTo>
                  <a:pt x="369" y="127"/>
                </a:lnTo>
                <a:lnTo>
                  <a:pt x="374" y="96"/>
                </a:lnTo>
                <a:lnTo>
                  <a:pt x="391" y="101"/>
                </a:lnTo>
                <a:lnTo>
                  <a:pt x="426" y="86"/>
                </a:lnTo>
                <a:lnTo>
                  <a:pt x="436" y="89"/>
                </a:lnTo>
                <a:lnTo>
                  <a:pt x="439" y="77"/>
                </a:lnTo>
                <a:lnTo>
                  <a:pt x="455" y="77"/>
                </a:lnTo>
                <a:lnTo>
                  <a:pt x="463" y="65"/>
                </a:lnTo>
                <a:lnTo>
                  <a:pt x="456" y="53"/>
                </a:lnTo>
                <a:lnTo>
                  <a:pt x="468" y="52"/>
                </a:lnTo>
                <a:lnTo>
                  <a:pt x="477" y="41"/>
                </a:lnTo>
                <a:lnTo>
                  <a:pt x="485" y="43"/>
                </a:lnTo>
                <a:lnTo>
                  <a:pt x="485" y="19"/>
                </a:lnTo>
                <a:lnTo>
                  <a:pt x="478" y="11"/>
                </a:lnTo>
                <a:lnTo>
                  <a:pt x="496" y="0"/>
                </a:lnTo>
                <a:lnTo>
                  <a:pt x="511" y="7"/>
                </a:lnTo>
                <a:lnTo>
                  <a:pt x="506" y="28"/>
                </a:lnTo>
                <a:lnTo>
                  <a:pt x="518" y="29"/>
                </a:lnTo>
                <a:lnTo>
                  <a:pt x="526" y="43"/>
                </a:lnTo>
                <a:lnTo>
                  <a:pt x="542" y="43"/>
                </a:lnTo>
                <a:lnTo>
                  <a:pt x="547" y="50"/>
                </a:lnTo>
                <a:lnTo>
                  <a:pt x="543" y="77"/>
                </a:lnTo>
                <a:lnTo>
                  <a:pt x="564" y="99"/>
                </a:lnTo>
                <a:lnTo>
                  <a:pt x="562" y="111"/>
                </a:lnTo>
                <a:lnTo>
                  <a:pt x="574" y="108"/>
                </a:lnTo>
                <a:lnTo>
                  <a:pt x="586" y="118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Freeform 54">
            <a:extLst>
              <a:ext uri="{FF2B5EF4-FFF2-40B4-BE49-F238E27FC236}">
                <a16:creationId xmlns:a16="http://schemas.microsoft.com/office/drawing/2014/main" id="{DBADD877-F135-42F8-A54B-222FA5F1562A}"/>
              </a:ext>
            </a:extLst>
          </p:cNvPr>
          <p:cNvSpPr>
            <a:spLocks/>
          </p:cNvSpPr>
          <p:nvPr/>
        </p:nvSpPr>
        <p:spPr bwMode="gray">
          <a:xfrm>
            <a:off x="515521" y="1647697"/>
            <a:ext cx="83649" cy="65429"/>
          </a:xfrm>
          <a:custGeom>
            <a:avLst/>
            <a:gdLst>
              <a:gd name="T0" fmla="*/ 287 w 303"/>
              <a:gd name="T1" fmla="*/ 225 h 237"/>
              <a:gd name="T2" fmla="*/ 267 w 303"/>
              <a:gd name="T3" fmla="*/ 237 h 237"/>
              <a:gd name="T4" fmla="*/ 238 w 303"/>
              <a:gd name="T5" fmla="*/ 237 h 237"/>
              <a:gd name="T6" fmla="*/ 228 w 303"/>
              <a:gd name="T7" fmla="*/ 234 h 237"/>
              <a:gd name="T8" fmla="*/ 210 w 303"/>
              <a:gd name="T9" fmla="*/ 225 h 237"/>
              <a:gd name="T10" fmla="*/ 205 w 303"/>
              <a:gd name="T11" fmla="*/ 218 h 237"/>
              <a:gd name="T12" fmla="*/ 197 w 303"/>
              <a:gd name="T13" fmla="*/ 237 h 237"/>
              <a:gd name="T14" fmla="*/ 185 w 303"/>
              <a:gd name="T15" fmla="*/ 201 h 237"/>
              <a:gd name="T16" fmla="*/ 151 w 303"/>
              <a:gd name="T17" fmla="*/ 191 h 237"/>
              <a:gd name="T18" fmla="*/ 135 w 303"/>
              <a:gd name="T19" fmla="*/ 188 h 237"/>
              <a:gd name="T20" fmla="*/ 132 w 303"/>
              <a:gd name="T21" fmla="*/ 217 h 237"/>
              <a:gd name="T22" fmla="*/ 105 w 303"/>
              <a:gd name="T23" fmla="*/ 210 h 237"/>
              <a:gd name="T24" fmla="*/ 101 w 303"/>
              <a:gd name="T25" fmla="*/ 184 h 237"/>
              <a:gd name="T26" fmla="*/ 93 w 303"/>
              <a:gd name="T27" fmla="*/ 171 h 237"/>
              <a:gd name="T28" fmla="*/ 88 w 303"/>
              <a:gd name="T29" fmla="*/ 155 h 237"/>
              <a:gd name="T30" fmla="*/ 59 w 303"/>
              <a:gd name="T31" fmla="*/ 125 h 237"/>
              <a:gd name="T32" fmla="*/ 52 w 303"/>
              <a:gd name="T33" fmla="*/ 101 h 237"/>
              <a:gd name="T34" fmla="*/ 52 w 303"/>
              <a:gd name="T35" fmla="*/ 85 h 237"/>
              <a:gd name="T36" fmla="*/ 2 w 303"/>
              <a:gd name="T37" fmla="*/ 66 h 237"/>
              <a:gd name="T38" fmla="*/ 9 w 303"/>
              <a:gd name="T39" fmla="*/ 31 h 237"/>
              <a:gd name="T40" fmla="*/ 48 w 303"/>
              <a:gd name="T41" fmla="*/ 43 h 237"/>
              <a:gd name="T42" fmla="*/ 74 w 303"/>
              <a:gd name="T43" fmla="*/ 49 h 237"/>
              <a:gd name="T44" fmla="*/ 98 w 303"/>
              <a:gd name="T45" fmla="*/ 43 h 237"/>
              <a:gd name="T46" fmla="*/ 135 w 303"/>
              <a:gd name="T47" fmla="*/ 19 h 237"/>
              <a:gd name="T48" fmla="*/ 151 w 303"/>
              <a:gd name="T49" fmla="*/ 12 h 237"/>
              <a:gd name="T50" fmla="*/ 175 w 303"/>
              <a:gd name="T51" fmla="*/ 0 h 237"/>
              <a:gd name="T52" fmla="*/ 188 w 303"/>
              <a:gd name="T53" fmla="*/ 2 h 237"/>
              <a:gd name="T54" fmla="*/ 199 w 303"/>
              <a:gd name="T55" fmla="*/ 0 h 237"/>
              <a:gd name="T56" fmla="*/ 239 w 303"/>
              <a:gd name="T57" fmla="*/ 19 h 237"/>
              <a:gd name="T58" fmla="*/ 267 w 303"/>
              <a:gd name="T59" fmla="*/ 27 h 237"/>
              <a:gd name="T60" fmla="*/ 279 w 303"/>
              <a:gd name="T61" fmla="*/ 55 h 237"/>
              <a:gd name="T62" fmla="*/ 269 w 303"/>
              <a:gd name="T63" fmla="*/ 72 h 237"/>
              <a:gd name="T64" fmla="*/ 258 w 303"/>
              <a:gd name="T65" fmla="*/ 89 h 237"/>
              <a:gd name="T66" fmla="*/ 270 w 303"/>
              <a:gd name="T67" fmla="*/ 102 h 237"/>
              <a:gd name="T68" fmla="*/ 289 w 303"/>
              <a:gd name="T69" fmla="*/ 119 h 237"/>
              <a:gd name="T70" fmla="*/ 303 w 303"/>
              <a:gd name="T71" fmla="*/ 125 h 237"/>
              <a:gd name="T72" fmla="*/ 294 w 303"/>
              <a:gd name="T73" fmla="*/ 147 h 237"/>
              <a:gd name="T74" fmla="*/ 296 w 303"/>
              <a:gd name="T75" fmla="*/ 159 h 237"/>
              <a:gd name="T76" fmla="*/ 277 w 303"/>
              <a:gd name="T77" fmla="*/ 179 h 237"/>
              <a:gd name="T78" fmla="*/ 267 w 303"/>
              <a:gd name="T79" fmla="*/ 183 h 237"/>
              <a:gd name="T80" fmla="*/ 289 w 303"/>
              <a:gd name="T81" fmla="*/ 218 h 2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303" h="237">
                <a:moveTo>
                  <a:pt x="289" y="218"/>
                </a:moveTo>
                <a:lnTo>
                  <a:pt x="287" y="225"/>
                </a:lnTo>
                <a:lnTo>
                  <a:pt x="277" y="225"/>
                </a:lnTo>
                <a:lnTo>
                  <a:pt x="267" y="237"/>
                </a:lnTo>
                <a:lnTo>
                  <a:pt x="253" y="230"/>
                </a:lnTo>
                <a:lnTo>
                  <a:pt x="238" y="237"/>
                </a:lnTo>
                <a:lnTo>
                  <a:pt x="234" y="229"/>
                </a:lnTo>
                <a:lnTo>
                  <a:pt x="228" y="234"/>
                </a:lnTo>
                <a:lnTo>
                  <a:pt x="217" y="224"/>
                </a:lnTo>
                <a:lnTo>
                  <a:pt x="210" y="225"/>
                </a:lnTo>
                <a:lnTo>
                  <a:pt x="214" y="218"/>
                </a:lnTo>
                <a:lnTo>
                  <a:pt x="205" y="218"/>
                </a:lnTo>
                <a:lnTo>
                  <a:pt x="207" y="229"/>
                </a:lnTo>
                <a:lnTo>
                  <a:pt x="197" y="237"/>
                </a:lnTo>
                <a:lnTo>
                  <a:pt x="192" y="201"/>
                </a:lnTo>
                <a:lnTo>
                  <a:pt x="185" y="201"/>
                </a:lnTo>
                <a:lnTo>
                  <a:pt x="161" y="184"/>
                </a:lnTo>
                <a:lnTo>
                  <a:pt x="151" y="191"/>
                </a:lnTo>
                <a:lnTo>
                  <a:pt x="142" y="184"/>
                </a:lnTo>
                <a:lnTo>
                  <a:pt x="135" y="188"/>
                </a:lnTo>
                <a:lnTo>
                  <a:pt x="140" y="203"/>
                </a:lnTo>
                <a:lnTo>
                  <a:pt x="132" y="217"/>
                </a:lnTo>
                <a:lnTo>
                  <a:pt x="117" y="208"/>
                </a:lnTo>
                <a:lnTo>
                  <a:pt x="105" y="210"/>
                </a:lnTo>
                <a:lnTo>
                  <a:pt x="98" y="198"/>
                </a:lnTo>
                <a:lnTo>
                  <a:pt x="101" y="184"/>
                </a:lnTo>
                <a:lnTo>
                  <a:pt x="93" y="186"/>
                </a:lnTo>
                <a:lnTo>
                  <a:pt x="93" y="171"/>
                </a:lnTo>
                <a:lnTo>
                  <a:pt x="84" y="166"/>
                </a:lnTo>
                <a:lnTo>
                  <a:pt x="88" y="155"/>
                </a:lnTo>
                <a:lnTo>
                  <a:pt x="70" y="145"/>
                </a:lnTo>
                <a:lnTo>
                  <a:pt x="59" y="125"/>
                </a:lnTo>
                <a:lnTo>
                  <a:pt x="69" y="116"/>
                </a:lnTo>
                <a:lnTo>
                  <a:pt x="52" y="101"/>
                </a:lnTo>
                <a:lnTo>
                  <a:pt x="57" y="92"/>
                </a:lnTo>
                <a:lnTo>
                  <a:pt x="52" y="85"/>
                </a:lnTo>
                <a:lnTo>
                  <a:pt x="21" y="65"/>
                </a:lnTo>
                <a:lnTo>
                  <a:pt x="2" y="66"/>
                </a:lnTo>
                <a:lnTo>
                  <a:pt x="0" y="39"/>
                </a:lnTo>
                <a:lnTo>
                  <a:pt x="9" y="31"/>
                </a:lnTo>
                <a:lnTo>
                  <a:pt x="35" y="36"/>
                </a:lnTo>
                <a:lnTo>
                  <a:pt x="48" y="43"/>
                </a:lnTo>
                <a:lnTo>
                  <a:pt x="62" y="37"/>
                </a:lnTo>
                <a:lnTo>
                  <a:pt x="74" y="49"/>
                </a:lnTo>
                <a:lnTo>
                  <a:pt x="88" y="34"/>
                </a:lnTo>
                <a:lnTo>
                  <a:pt x="98" y="43"/>
                </a:lnTo>
                <a:lnTo>
                  <a:pt x="103" y="34"/>
                </a:lnTo>
                <a:lnTo>
                  <a:pt x="135" y="19"/>
                </a:lnTo>
                <a:lnTo>
                  <a:pt x="140" y="22"/>
                </a:lnTo>
                <a:lnTo>
                  <a:pt x="151" y="12"/>
                </a:lnTo>
                <a:lnTo>
                  <a:pt x="169" y="10"/>
                </a:lnTo>
                <a:lnTo>
                  <a:pt x="175" y="0"/>
                </a:lnTo>
                <a:lnTo>
                  <a:pt x="176" y="5"/>
                </a:lnTo>
                <a:lnTo>
                  <a:pt x="188" y="2"/>
                </a:lnTo>
                <a:lnTo>
                  <a:pt x="187" y="7"/>
                </a:lnTo>
                <a:lnTo>
                  <a:pt x="199" y="0"/>
                </a:lnTo>
                <a:lnTo>
                  <a:pt x="216" y="19"/>
                </a:lnTo>
                <a:lnTo>
                  <a:pt x="239" y="19"/>
                </a:lnTo>
                <a:lnTo>
                  <a:pt x="250" y="36"/>
                </a:lnTo>
                <a:lnTo>
                  <a:pt x="267" y="27"/>
                </a:lnTo>
                <a:lnTo>
                  <a:pt x="269" y="48"/>
                </a:lnTo>
                <a:lnTo>
                  <a:pt x="279" y="55"/>
                </a:lnTo>
                <a:lnTo>
                  <a:pt x="270" y="58"/>
                </a:lnTo>
                <a:lnTo>
                  <a:pt x="269" y="72"/>
                </a:lnTo>
                <a:lnTo>
                  <a:pt x="275" y="77"/>
                </a:lnTo>
                <a:lnTo>
                  <a:pt x="258" y="89"/>
                </a:lnTo>
                <a:lnTo>
                  <a:pt x="260" y="96"/>
                </a:lnTo>
                <a:lnTo>
                  <a:pt x="270" y="102"/>
                </a:lnTo>
                <a:lnTo>
                  <a:pt x="270" y="114"/>
                </a:lnTo>
                <a:lnTo>
                  <a:pt x="289" y="119"/>
                </a:lnTo>
                <a:lnTo>
                  <a:pt x="292" y="128"/>
                </a:lnTo>
                <a:lnTo>
                  <a:pt x="303" y="125"/>
                </a:lnTo>
                <a:lnTo>
                  <a:pt x="303" y="140"/>
                </a:lnTo>
                <a:lnTo>
                  <a:pt x="294" y="147"/>
                </a:lnTo>
                <a:lnTo>
                  <a:pt x="299" y="150"/>
                </a:lnTo>
                <a:lnTo>
                  <a:pt x="296" y="159"/>
                </a:lnTo>
                <a:lnTo>
                  <a:pt x="280" y="166"/>
                </a:lnTo>
                <a:lnTo>
                  <a:pt x="277" y="179"/>
                </a:lnTo>
                <a:lnTo>
                  <a:pt x="272" y="174"/>
                </a:lnTo>
                <a:lnTo>
                  <a:pt x="267" y="183"/>
                </a:lnTo>
                <a:lnTo>
                  <a:pt x="269" y="198"/>
                </a:lnTo>
                <a:lnTo>
                  <a:pt x="289" y="218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Freeform 55">
            <a:extLst>
              <a:ext uri="{FF2B5EF4-FFF2-40B4-BE49-F238E27FC236}">
                <a16:creationId xmlns:a16="http://schemas.microsoft.com/office/drawing/2014/main" id="{EAEAA7A0-A4D9-4080-9DB6-F74F984BD5AB}"/>
              </a:ext>
            </a:extLst>
          </p:cNvPr>
          <p:cNvSpPr>
            <a:spLocks noEditPoints="1"/>
          </p:cNvSpPr>
          <p:nvPr/>
        </p:nvSpPr>
        <p:spPr bwMode="gray">
          <a:xfrm>
            <a:off x="654108" y="1021880"/>
            <a:ext cx="248462" cy="210089"/>
          </a:xfrm>
          <a:custGeom>
            <a:avLst/>
            <a:gdLst>
              <a:gd name="T0" fmla="*/ 796 w 900"/>
              <a:gd name="T1" fmla="*/ 497 h 761"/>
              <a:gd name="T2" fmla="*/ 217 w 900"/>
              <a:gd name="T3" fmla="*/ 442 h 761"/>
              <a:gd name="T4" fmla="*/ 169 w 900"/>
              <a:gd name="T5" fmla="*/ 280 h 761"/>
              <a:gd name="T6" fmla="*/ 840 w 900"/>
              <a:gd name="T7" fmla="*/ 239 h 761"/>
              <a:gd name="T8" fmla="*/ 869 w 900"/>
              <a:gd name="T9" fmla="*/ 286 h 761"/>
              <a:gd name="T10" fmla="*/ 825 w 900"/>
              <a:gd name="T11" fmla="*/ 276 h 761"/>
              <a:gd name="T12" fmla="*/ 166 w 900"/>
              <a:gd name="T13" fmla="*/ 251 h 761"/>
              <a:gd name="T14" fmla="*/ 212 w 900"/>
              <a:gd name="T15" fmla="*/ 252 h 761"/>
              <a:gd name="T16" fmla="*/ 181 w 900"/>
              <a:gd name="T17" fmla="*/ 225 h 761"/>
              <a:gd name="T18" fmla="*/ 157 w 900"/>
              <a:gd name="T19" fmla="*/ 223 h 761"/>
              <a:gd name="T20" fmla="*/ 128 w 900"/>
              <a:gd name="T21" fmla="*/ 165 h 761"/>
              <a:gd name="T22" fmla="*/ 166 w 900"/>
              <a:gd name="T23" fmla="*/ 169 h 761"/>
              <a:gd name="T24" fmla="*/ 763 w 900"/>
              <a:gd name="T25" fmla="*/ 570 h 761"/>
              <a:gd name="T26" fmla="*/ 801 w 900"/>
              <a:gd name="T27" fmla="*/ 667 h 761"/>
              <a:gd name="T28" fmla="*/ 743 w 900"/>
              <a:gd name="T29" fmla="*/ 720 h 761"/>
              <a:gd name="T30" fmla="*/ 641 w 900"/>
              <a:gd name="T31" fmla="*/ 731 h 761"/>
              <a:gd name="T32" fmla="*/ 598 w 900"/>
              <a:gd name="T33" fmla="*/ 681 h 761"/>
              <a:gd name="T34" fmla="*/ 610 w 900"/>
              <a:gd name="T35" fmla="*/ 631 h 761"/>
              <a:gd name="T36" fmla="*/ 577 w 900"/>
              <a:gd name="T37" fmla="*/ 621 h 761"/>
              <a:gd name="T38" fmla="*/ 489 w 900"/>
              <a:gd name="T39" fmla="*/ 672 h 761"/>
              <a:gd name="T40" fmla="*/ 408 w 900"/>
              <a:gd name="T41" fmla="*/ 590 h 761"/>
              <a:gd name="T42" fmla="*/ 285 w 900"/>
              <a:gd name="T43" fmla="*/ 524 h 761"/>
              <a:gd name="T44" fmla="*/ 291 w 900"/>
              <a:gd name="T45" fmla="*/ 456 h 761"/>
              <a:gd name="T46" fmla="*/ 246 w 900"/>
              <a:gd name="T47" fmla="*/ 396 h 761"/>
              <a:gd name="T48" fmla="*/ 251 w 900"/>
              <a:gd name="T49" fmla="*/ 345 h 761"/>
              <a:gd name="T50" fmla="*/ 193 w 900"/>
              <a:gd name="T51" fmla="*/ 334 h 761"/>
              <a:gd name="T52" fmla="*/ 195 w 900"/>
              <a:gd name="T53" fmla="*/ 314 h 761"/>
              <a:gd name="T54" fmla="*/ 207 w 900"/>
              <a:gd name="T55" fmla="*/ 297 h 761"/>
              <a:gd name="T56" fmla="*/ 303 w 900"/>
              <a:gd name="T57" fmla="*/ 257 h 761"/>
              <a:gd name="T58" fmla="*/ 267 w 900"/>
              <a:gd name="T59" fmla="*/ 230 h 761"/>
              <a:gd name="T60" fmla="*/ 251 w 900"/>
              <a:gd name="T61" fmla="*/ 208 h 761"/>
              <a:gd name="T62" fmla="*/ 227 w 900"/>
              <a:gd name="T63" fmla="*/ 167 h 761"/>
              <a:gd name="T64" fmla="*/ 205 w 900"/>
              <a:gd name="T65" fmla="*/ 184 h 761"/>
              <a:gd name="T66" fmla="*/ 173 w 900"/>
              <a:gd name="T67" fmla="*/ 78 h 761"/>
              <a:gd name="T68" fmla="*/ 115 w 900"/>
              <a:gd name="T69" fmla="*/ 138 h 761"/>
              <a:gd name="T70" fmla="*/ 128 w 900"/>
              <a:gd name="T71" fmla="*/ 42 h 761"/>
              <a:gd name="T72" fmla="*/ 142 w 900"/>
              <a:gd name="T73" fmla="*/ 27 h 761"/>
              <a:gd name="T74" fmla="*/ 174 w 900"/>
              <a:gd name="T75" fmla="*/ 78 h 761"/>
              <a:gd name="T76" fmla="*/ 287 w 900"/>
              <a:gd name="T77" fmla="*/ 71 h 761"/>
              <a:gd name="T78" fmla="*/ 390 w 900"/>
              <a:gd name="T79" fmla="*/ 119 h 761"/>
              <a:gd name="T80" fmla="*/ 453 w 900"/>
              <a:gd name="T81" fmla="*/ 97 h 761"/>
              <a:gd name="T82" fmla="*/ 519 w 900"/>
              <a:gd name="T83" fmla="*/ 140 h 761"/>
              <a:gd name="T84" fmla="*/ 555 w 900"/>
              <a:gd name="T85" fmla="*/ 155 h 761"/>
              <a:gd name="T86" fmla="*/ 552 w 900"/>
              <a:gd name="T87" fmla="*/ 172 h 761"/>
              <a:gd name="T88" fmla="*/ 499 w 900"/>
              <a:gd name="T89" fmla="*/ 218 h 761"/>
              <a:gd name="T90" fmla="*/ 451 w 900"/>
              <a:gd name="T91" fmla="*/ 249 h 761"/>
              <a:gd name="T92" fmla="*/ 485 w 900"/>
              <a:gd name="T93" fmla="*/ 245 h 761"/>
              <a:gd name="T94" fmla="*/ 545 w 900"/>
              <a:gd name="T95" fmla="*/ 175 h 761"/>
              <a:gd name="T96" fmla="*/ 565 w 900"/>
              <a:gd name="T97" fmla="*/ 210 h 761"/>
              <a:gd name="T98" fmla="*/ 538 w 900"/>
              <a:gd name="T99" fmla="*/ 271 h 761"/>
              <a:gd name="T100" fmla="*/ 601 w 900"/>
              <a:gd name="T101" fmla="*/ 305 h 761"/>
              <a:gd name="T102" fmla="*/ 605 w 900"/>
              <a:gd name="T103" fmla="*/ 316 h 761"/>
              <a:gd name="T104" fmla="*/ 743 w 900"/>
              <a:gd name="T105" fmla="*/ 339 h 761"/>
              <a:gd name="T106" fmla="*/ 827 w 900"/>
              <a:gd name="T107" fmla="*/ 310 h 761"/>
              <a:gd name="T108" fmla="*/ 839 w 900"/>
              <a:gd name="T109" fmla="*/ 333 h 761"/>
              <a:gd name="T110" fmla="*/ 774 w 900"/>
              <a:gd name="T111" fmla="*/ 435 h 761"/>
              <a:gd name="T112" fmla="*/ 792 w 900"/>
              <a:gd name="T113" fmla="*/ 493 h 7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900" h="761">
                <a:moveTo>
                  <a:pt x="424" y="606"/>
                </a:moveTo>
                <a:lnTo>
                  <a:pt x="431" y="613"/>
                </a:lnTo>
                <a:lnTo>
                  <a:pt x="432" y="626"/>
                </a:lnTo>
                <a:lnTo>
                  <a:pt x="424" y="606"/>
                </a:lnTo>
                <a:close/>
                <a:moveTo>
                  <a:pt x="796" y="495"/>
                </a:moveTo>
                <a:lnTo>
                  <a:pt x="796" y="497"/>
                </a:lnTo>
                <a:lnTo>
                  <a:pt x="786" y="500"/>
                </a:lnTo>
                <a:lnTo>
                  <a:pt x="796" y="495"/>
                </a:lnTo>
                <a:close/>
                <a:moveTo>
                  <a:pt x="217" y="442"/>
                </a:moveTo>
                <a:lnTo>
                  <a:pt x="214" y="456"/>
                </a:lnTo>
                <a:lnTo>
                  <a:pt x="210" y="449"/>
                </a:lnTo>
                <a:lnTo>
                  <a:pt x="217" y="442"/>
                </a:lnTo>
                <a:close/>
                <a:moveTo>
                  <a:pt x="4" y="384"/>
                </a:moveTo>
                <a:lnTo>
                  <a:pt x="5" y="392"/>
                </a:lnTo>
                <a:lnTo>
                  <a:pt x="0" y="386"/>
                </a:lnTo>
                <a:lnTo>
                  <a:pt x="4" y="384"/>
                </a:lnTo>
                <a:close/>
                <a:moveTo>
                  <a:pt x="164" y="271"/>
                </a:moveTo>
                <a:lnTo>
                  <a:pt x="169" y="280"/>
                </a:lnTo>
                <a:lnTo>
                  <a:pt x="164" y="285"/>
                </a:lnTo>
                <a:lnTo>
                  <a:pt x="151" y="273"/>
                </a:lnTo>
                <a:lnTo>
                  <a:pt x="154" y="266"/>
                </a:lnTo>
                <a:lnTo>
                  <a:pt x="163" y="264"/>
                </a:lnTo>
                <a:lnTo>
                  <a:pt x="164" y="271"/>
                </a:lnTo>
                <a:close/>
                <a:moveTo>
                  <a:pt x="840" y="239"/>
                </a:moveTo>
                <a:lnTo>
                  <a:pt x="878" y="249"/>
                </a:lnTo>
                <a:lnTo>
                  <a:pt x="897" y="281"/>
                </a:lnTo>
                <a:lnTo>
                  <a:pt x="900" y="295"/>
                </a:lnTo>
                <a:lnTo>
                  <a:pt x="871" y="293"/>
                </a:lnTo>
                <a:lnTo>
                  <a:pt x="874" y="288"/>
                </a:lnTo>
                <a:lnTo>
                  <a:pt x="869" y="286"/>
                </a:lnTo>
                <a:lnTo>
                  <a:pt x="862" y="290"/>
                </a:lnTo>
                <a:lnTo>
                  <a:pt x="866" y="295"/>
                </a:lnTo>
                <a:lnTo>
                  <a:pt x="851" y="295"/>
                </a:lnTo>
                <a:lnTo>
                  <a:pt x="844" y="292"/>
                </a:lnTo>
                <a:lnTo>
                  <a:pt x="844" y="276"/>
                </a:lnTo>
                <a:lnTo>
                  <a:pt x="825" y="276"/>
                </a:lnTo>
                <a:lnTo>
                  <a:pt x="830" y="283"/>
                </a:lnTo>
                <a:lnTo>
                  <a:pt x="821" y="278"/>
                </a:lnTo>
                <a:lnTo>
                  <a:pt x="825" y="249"/>
                </a:lnTo>
                <a:lnTo>
                  <a:pt x="835" y="235"/>
                </a:lnTo>
                <a:lnTo>
                  <a:pt x="840" y="239"/>
                </a:lnTo>
                <a:close/>
                <a:moveTo>
                  <a:pt x="166" y="251"/>
                </a:moveTo>
                <a:lnTo>
                  <a:pt x="159" y="251"/>
                </a:lnTo>
                <a:lnTo>
                  <a:pt x="157" y="228"/>
                </a:lnTo>
                <a:lnTo>
                  <a:pt x="166" y="251"/>
                </a:lnTo>
                <a:close/>
                <a:moveTo>
                  <a:pt x="222" y="225"/>
                </a:moveTo>
                <a:lnTo>
                  <a:pt x="219" y="245"/>
                </a:lnTo>
                <a:lnTo>
                  <a:pt x="212" y="252"/>
                </a:lnTo>
                <a:lnTo>
                  <a:pt x="200" y="254"/>
                </a:lnTo>
                <a:lnTo>
                  <a:pt x="193" y="235"/>
                </a:lnTo>
                <a:lnTo>
                  <a:pt x="222" y="225"/>
                </a:lnTo>
                <a:close/>
                <a:moveTo>
                  <a:pt x="185" y="216"/>
                </a:moveTo>
                <a:lnTo>
                  <a:pt x="188" y="222"/>
                </a:lnTo>
                <a:lnTo>
                  <a:pt x="181" y="225"/>
                </a:lnTo>
                <a:lnTo>
                  <a:pt x="171" y="215"/>
                </a:lnTo>
                <a:lnTo>
                  <a:pt x="185" y="216"/>
                </a:lnTo>
                <a:close/>
                <a:moveTo>
                  <a:pt x="157" y="223"/>
                </a:moveTo>
                <a:lnTo>
                  <a:pt x="152" y="220"/>
                </a:lnTo>
                <a:lnTo>
                  <a:pt x="156" y="213"/>
                </a:lnTo>
                <a:lnTo>
                  <a:pt x="157" y="223"/>
                </a:lnTo>
                <a:close/>
                <a:moveTo>
                  <a:pt x="139" y="186"/>
                </a:moveTo>
                <a:lnTo>
                  <a:pt x="142" y="198"/>
                </a:lnTo>
                <a:lnTo>
                  <a:pt x="134" y="199"/>
                </a:lnTo>
                <a:lnTo>
                  <a:pt x="116" y="174"/>
                </a:lnTo>
                <a:lnTo>
                  <a:pt x="134" y="153"/>
                </a:lnTo>
                <a:lnTo>
                  <a:pt x="128" y="165"/>
                </a:lnTo>
                <a:lnTo>
                  <a:pt x="139" y="186"/>
                </a:lnTo>
                <a:close/>
                <a:moveTo>
                  <a:pt x="181" y="136"/>
                </a:moveTo>
                <a:lnTo>
                  <a:pt x="193" y="141"/>
                </a:lnTo>
                <a:lnTo>
                  <a:pt x="195" y="152"/>
                </a:lnTo>
                <a:lnTo>
                  <a:pt x="186" y="169"/>
                </a:lnTo>
                <a:lnTo>
                  <a:pt x="166" y="169"/>
                </a:lnTo>
                <a:lnTo>
                  <a:pt x="144" y="158"/>
                </a:lnTo>
                <a:lnTo>
                  <a:pt x="152" y="140"/>
                </a:lnTo>
                <a:lnTo>
                  <a:pt x="181" y="136"/>
                </a:lnTo>
                <a:close/>
                <a:moveTo>
                  <a:pt x="772" y="527"/>
                </a:moveTo>
                <a:lnTo>
                  <a:pt x="757" y="543"/>
                </a:lnTo>
                <a:lnTo>
                  <a:pt x="763" y="570"/>
                </a:lnTo>
                <a:lnTo>
                  <a:pt x="758" y="590"/>
                </a:lnTo>
                <a:lnTo>
                  <a:pt x="772" y="594"/>
                </a:lnTo>
                <a:lnTo>
                  <a:pt x="784" y="611"/>
                </a:lnTo>
                <a:lnTo>
                  <a:pt x="803" y="611"/>
                </a:lnTo>
                <a:lnTo>
                  <a:pt x="811" y="633"/>
                </a:lnTo>
                <a:lnTo>
                  <a:pt x="801" y="667"/>
                </a:lnTo>
                <a:lnTo>
                  <a:pt x="777" y="667"/>
                </a:lnTo>
                <a:lnTo>
                  <a:pt x="779" y="695"/>
                </a:lnTo>
                <a:lnTo>
                  <a:pt x="769" y="696"/>
                </a:lnTo>
                <a:lnTo>
                  <a:pt x="760" y="708"/>
                </a:lnTo>
                <a:lnTo>
                  <a:pt x="745" y="710"/>
                </a:lnTo>
                <a:lnTo>
                  <a:pt x="743" y="720"/>
                </a:lnTo>
                <a:lnTo>
                  <a:pt x="728" y="720"/>
                </a:lnTo>
                <a:lnTo>
                  <a:pt x="722" y="753"/>
                </a:lnTo>
                <a:lnTo>
                  <a:pt x="717" y="761"/>
                </a:lnTo>
                <a:lnTo>
                  <a:pt x="692" y="758"/>
                </a:lnTo>
                <a:lnTo>
                  <a:pt x="658" y="734"/>
                </a:lnTo>
                <a:lnTo>
                  <a:pt x="641" y="731"/>
                </a:lnTo>
                <a:lnTo>
                  <a:pt x="646" y="724"/>
                </a:lnTo>
                <a:lnTo>
                  <a:pt x="639" y="727"/>
                </a:lnTo>
                <a:lnTo>
                  <a:pt x="617" y="702"/>
                </a:lnTo>
                <a:lnTo>
                  <a:pt x="615" y="693"/>
                </a:lnTo>
                <a:lnTo>
                  <a:pt x="603" y="693"/>
                </a:lnTo>
                <a:lnTo>
                  <a:pt x="598" y="681"/>
                </a:lnTo>
                <a:lnTo>
                  <a:pt x="600" y="667"/>
                </a:lnTo>
                <a:lnTo>
                  <a:pt x="612" y="664"/>
                </a:lnTo>
                <a:lnTo>
                  <a:pt x="608" y="650"/>
                </a:lnTo>
                <a:lnTo>
                  <a:pt x="617" y="642"/>
                </a:lnTo>
                <a:lnTo>
                  <a:pt x="608" y="640"/>
                </a:lnTo>
                <a:lnTo>
                  <a:pt x="610" y="631"/>
                </a:lnTo>
                <a:lnTo>
                  <a:pt x="596" y="621"/>
                </a:lnTo>
                <a:lnTo>
                  <a:pt x="610" y="602"/>
                </a:lnTo>
                <a:lnTo>
                  <a:pt x="603" y="594"/>
                </a:lnTo>
                <a:lnTo>
                  <a:pt x="591" y="606"/>
                </a:lnTo>
                <a:lnTo>
                  <a:pt x="581" y="602"/>
                </a:lnTo>
                <a:lnTo>
                  <a:pt x="577" y="621"/>
                </a:lnTo>
                <a:lnTo>
                  <a:pt x="559" y="620"/>
                </a:lnTo>
                <a:lnTo>
                  <a:pt x="555" y="635"/>
                </a:lnTo>
                <a:lnTo>
                  <a:pt x="533" y="633"/>
                </a:lnTo>
                <a:lnTo>
                  <a:pt x="513" y="664"/>
                </a:lnTo>
                <a:lnTo>
                  <a:pt x="495" y="645"/>
                </a:lnTo>
                <a:lnTo>
                  <a:pt x="489" y="672"/>
                </a:lnTo>
                <a:lnTo>
                  <a:pt x="472" y="669"/>
                </a:lnTo>
                <a:lnTo>
                  <a:pt x="441" y="647"/>
                </a:lnTo>
                <a:lnTo>
                  <a:pt x="437" y="626"/>
                </a:lnTo>
                <a:lnTo>
                  <a:pt x="446" y="642"/>
                </a:lnTo>
                <a:lnTo>
                  <a:pt x="432" y="606"/>
                </a:lnTo>
                <a:lnTo>
                  <a:pt x="408" y="590"/>
                </a:lnTo>
                <a:lnTo>
                  <a:pt x="396" y="558"/>
                </a:lnTo>
                <a:lnTo>
                  <a:pt x="379" y="539"/>
                </a:lnTo>
                <a:lnTo>
                  <a:pt x="352" y="527"/>
                </a:lnTo>
                <a:lnTo>
                  <a:pt x="320" y="526"/>
                </a:lnTo>
                <a:lnTo>
                  <a:pt x="308" y="520"/>
                </a:lnTo>
                <a:lnTo>
                  <a:pt x="285" y="524"/>
                </a:lnTo>
                <a:lnTo>
                  <a:pt x="272" y="509"/>
                </a:lnTo>
                <a:lnTo>
                  <a:pt x="263" y="483"/>
                </a:lnTo>
                <a:lnTo>
                  <a:pt x="248" y="464"/>
                </a:lnTo>
                <a:lnTo>
                  <a:pt x="265" y="456"/>
                </a:lnTo>
                <a:lnTo>
                  <a:pt x="279" y="461"/>
                </a:lnTo>
                <a:lnTo>
                  <a:pt x="291" y="456"/>
                </a:lnTo>
                <a:lnTo>
                  <a:pt x="292" y="447"/>
                </a:lnTo>
                <a:lnTo>
                  <a:pt x="285" y="447"/>
                </a:lnTo>
                <a:lnTo>
                  <a:pt x="291" y="445"/>
                </a:lnTo>
                <a:lnTo>
                  <a:pt x="277" y="416"/>
                </a:lnTo>
                <a:lnTo>
                  <a:pt x="258" y="421"/>
                </a:lnTo>
                <a:lnTo>
                  <a:pt x="246" y="396"/>
                </a:lnTo>
                <a:lnTo>
                  <a:pt x="255" y="362"/>
                </a:lnTo>
                <a:lnTo>
                  <a:pt x="272" y="358"/>
                </a:lnTo>
                <a:lnTo>
                  <a:pt x="289" y="334"/>
                </a:lnTo>
                <a:lnTo>
                  <a:pt x="262" y="355"/>
                </a:lnTo>
                <a:lnTo>
                  <a:pt x="255" y="356"/>
                </a:lnTo>
                <a:lnTo>
                  <a:pt x="251" y="345"/>
                </a:lnTo>
                <a:lnTo>
                  <a:pt x="239" y="350"/>
                </a:lnTo>
                <a:lnTo>
                  <a:pt x="231" y="345"/>
                </a:lnTo>
                <a:lnTo>
                  <a:pt x="221" y="346"/>
                </a:lnTo>
                <a:lnTo>
                  <a:pt x="214" y="355"/>
                </a:lnTo>
                <a:lnTo>
                  <a:pt x="202" y="350"/>
                </a:lnTo>
                <a:lnTo>
                  <a:pt x="193" y="334"/>
                </a:lnTo>
                <a:lnTo>
                  <a:pt x="197" y="346"/>
                </a:lnTo>
                <a:lnTo>
                  <a:pt x="188" y="327"/>
                </a:lnTo>
                <a:lnTo>
                  <a:pt x="195" y="346"/>
                </a:lnTo>
                <a:lnTo>
                  <a:pt x="186" y="339"/>
                </a:lnTo>
                <a:lnTo>
                  <a:pt x="186" y="329"/>
                </a:lnTo>
                <a:lnTo>
                  <a:pt x="195" y="314"/>
                </a:lnTo>
                <a:lnTo>
                  <a:pt x="202" y="321"/>
                </a:lnTo>
                <a:lnTo>
                  <a:pt x="214" y="316"/>
                </a:lnTo>
                <a:lnTo>
                  <a:pt x="210" y="309"/>
                </a:lnTo>
                <a:lnTo>
                  <a:pt x="195" y="309"/>
                </a:lnTo>
                <a:lnTo>
                  <a:pt x="204" y="297"/>
                </a:lnTo>
                <a:lnTo>
                  <a:pt x="207" y="297"/>
                </a:lnTo>
                <a:lnTo>
                  <a:pt x="212" y="295"/>
                </a:lnTo>
                <a:lnTo>
                  <a:pt x="251" y="290"/>
                </a:lnTo>
                <a:lnTo>
                  <a:pt x="268" y="292"/>
                </a:lnTo>
                <a:lnTo>
                  <a:pt x="287" y="271"/>
                </a:lnTo>
                <a:lnTo>
                  <a:pt x="299" y="269"/>
                </a:lnTo>
                <a:lnTo>
                  <a:pt x="303" y="257"/>
                </a:lnTo>
                <a:lnTo>
                  <a:pt x="294" y="242"/>
                </a:lnTo>
                <a:lnTo>
                  <a:pt x="277" y="268"/>
                </a:lnTo>
                <a:lnTo>
                  <a:pt x="248" y="264"/>
                </a:lnTo>
                <a:lnTo>
                  <a:pt x="248" y="252"/>
                </a:lnTo>
                <a:lnTo>
                  <a:pt x="265" y="239"/>
                </a:lnTo>
                <a:lnTo>
                  <a:pt x="267" y="230"/>
                </a:lnTo>
                <a:lnTo>
                  <a:pt x="265" y="225"/>
                </a:lnTo>
                <a:lnTo>
                  <a:pt x="253" y="232"/>
                </a:lnTo>
                <a:lnTo>
                  <a:pt x="244" y="228"/>
                </a:lnTo>
                <a:lnTo>
                  <a:pt x="265" y="225"/>
                </a:lnTo>
                <a:lnTo>
                  <a:pt x="270" y="211"/>
                </a:lnTo>
                <a:lnTo>
                  <a:pt x="251" y="208"/>
                </a:lnTo>
                <a:lnTo>
                  <a:pt x="258" y="199"/>
                </a:lnTo>
                <a:lnTo>
                  <a:pt x="253" y="186"/>
                </a:lnTo>
                <a:lnTo>
                  <a:pt x="236" y="170"/>
                </a:lnTo>
                <a:lnTo>
                  <a:pt x="236" y="160"/>
                </a:lnTo>
                <a:lnTo>
                  <a:pt x="226" y="153"/>
                </a:lnTo>
                <a:lnTo>
                  <a:pt x="227" y="167"/>
                </a:lnTo>
                <a:lnTo>
                  <a:pt x="224" y="174"/>
                </a:lnTo>
                <a:lnTo>
                  <a:pt x="214" y="174"/>
                </a:lnTo>
                <a:lnTo>
                  <a:pt x="210" y="187"/>
                </a:lnTo>
                <a:lnTo>
                  <a:pt x="181" y="198"/>
                </a:lnTo>
                <a:lnTo>
                  <a:pt x="178" y="194"/>
                </a:lnTo>
                <a:lnTo>
                  <a:pt x="205" y="184"/>
                </a:lnTo>
                <a:lnTo>
                  <a:pt x="214" y="174"/>
                </a:lnTo>
                <a:lnTo>
                  <a:pt x="224" y="169"/>
                </a:lnTo>
                <a:lnTo>
                  <a:pt x="221" y="129"/>
                </a:lnTo>
                <a:lnTo>
                  <a:pt x="198" y="97"/>
                </a:lnTo>
                <a:lnTo>
                  <a:pt x="198" y="78"/>
                </a:lnTo>
                <a:lnTo>
                  <a:pt x="173" y="78"/>
                </a:lnTo>
                <a:lnTo>
                  <a:pt x="149" y="93"/>
                </a:lnTo>
                <a:lnTo>
                  <a:pt x="130" y="78"/>
                </a:lnTo>
                <a:lnTo>
                  <a:pt x="118" y="95"/>
                </a:lnTo>
                <a:lnTo>
                  <a:pt x="116" y="121"/>
                </a:lnTo>
                <a:lnTo>
                  <a:pt x="118" y="140"/>
                </a:lnTo>
                <a:lnTo>
                  <a:pt x="115" y="138"/>
                </a:lnTo>
                <a:lnTo>
                  <a:pt x="113" y="133"/>
                </a:lnTo>
                <a:lnTo>
                  <a:pt x="115" y="126"/>
                </a:lnTo>
                <a:lnTo>
                  <a:pt x="116" y="92"/>
                </a:lnTo>
                <a:lnTo>
                  <a:pt x="118" y="75"/>
                </a:lnTo>
                <a:lnTo>
                  <a:pt x="120" y="64"/>
                </a:lnTo>
                <a:lnTo>
                  <a:pt x="128" y="42"/>
                </a:lnTo>
                <a:lnTo>
                  <a:pt x="144" y="8"/>
                </a:lnTo>
                <a:lnTo>
                  <a:pt x="149" y="0"/>
                </a:lnTo>
                <a:lnTo>
                  <a:pt x="164" y="5"/>
                </a:lnTo>
                <a:lnTo>
                  <a:pt x="147" y="5"/>
                </a:lnTo>
                <a:lnTo>
                  <a:pt x="157" y="17"/>
                </a:lnTo>
                <a:lnTo>
                  <a:pt x="142" y="27"/>
                </a:lnTo>
                <a:lnTo>
                  <a:pt x="135" y="39"/>
                </a:lnTo>
                <a:lnTo>
                  <a:pt x="139" y="68"/>
                </a:lnTo>
                <a:lnTo>
                  <a:pt x="152" y="80"/>
                </a:lnTo>
                <a:lnTo>
                  <a:pt x="168" y="82"/>
                </a:lnTo>
                <a:lnTo>
                  <a:pt x="173" y="78"/>
                </a:lnTo>
                <a:lnTo>
                  <a:pt x="174" y="78"/>
                </a:lnTo>
                <a:lnTo>
                  <a:pt x="198" y="76"/>
                </a:lnTo>
                <a:lnTo>
                  <a:pt x="207" y="73"/>
                </a:lnTo>
                <a:lnTo>
                  <a:pt x="207" y="66"/>
                </a:lnTo>
                <a:lnTo>
                  <a:pt x="231" y="75"/>
                </a:lnTo>
                <a:lnTo>
                  <a:pt x="256" y="70"/>
                </a:lnTo>
                <a:lnTo>
                  <a:pt x="287" y="71"/>
                </a:lnTo>
                <a:lnTo>
                  <a:pt x="313" y="85"/>
                </a:lnTo>
                <a:lnTo>
                  <a:pt x="337" y="85"/>
                </a:lnTo>
                <a:lnTo>
                  <a:pt x="362" y="95"/>
                </a:lnTo>
                <a:lnTo>
                  <a:pt x="364" y="114"/>
                </a:lnTo>
                <a:lnTo>
                  <a:pt x="376" y="117"/>
                </a:lnTo>
                <a:lnTo>
                  <a:pt x="390" y="119"/>
                </a:lnTo>
                <a:lnTo>
                  <a:pt x="407" y="100"/>
                </a:lnTo>
                <a:lnTo>
                  <a:pt x="413" y="124"/>
                </a:lnTo>
                <a:lnTo>
                  <a:pt x="420" y="109"/>
                </a:lnTo>
                <a:lnTo>
                  <a:pt x="429" y="109"/>
                </a:lnTo>
                <a:lnTo>
                  <a:pt x="460" y="85"/>
                </a:lnTo>
                <a:lnTo>
                  <a:pt x="453" y="97"/>
                </a:lnTo>
                <a:lnTo>
                  <a:pt x="456" y="105"/>
                </a:lnTo>
                <a:lnTo>
                  <a:pt x="461" y="105"/>
                </a:lnTo>
                <a:lnTo>
                  <a:pt x="468" y="109"/>
                </a:lnTo>
                <a:lnTo>
                  <a:pt x="501" y="121"/>
                </a:lnTo>
                <a:lnTo>
                  <a:pt x="504" y="121"/>
                </a:lnTo>
                <a:lnTo>
                  <a:pt x="519" y="140"/>
                </a:lnTo>
                <a:lnTo>
                  <a:pt x="526" y="140"/>
                </a:lnTo>
                <a:lnTo>
                  <a:pt x="531" y="131"/>
                </a:lnTo>
                <a:lnTo>
                  <a:pt x="535" y="136"/>
                </a:lnTo>
                <a:lnTo>
                  <a:pt x="535" y="121"/>
                </a:lnTo>
                <a:lnTo>
                  <a:pt x="547" y="128"/>
                </a:lnTo>
                <a:lnTo>
                  <a:pt x="555" y="155"/>
                </a:lnTo>
                <a:lnTo>
                  <a:pt x="567" y="169"/>
                </a:lnTo>
                <a:lnTo>
                  <a:pt x="567" y="177"/>
                </a:lnTo>
                <a:lnTo>
                  <a:pt x="565" y="167"/>
                </a:lnTo>
                <a:lnTo>
                  <a:pt x="557" y="172"/>
                </a:lnTo>
                <a:lnTo>
                  <a:pt x="553" y="163"/>
                </a:lnTo>
                <a:lnTo>
                  <a:pt x="552" y="172"/>
                </a:lnTo>
                <a:lnTo>
                  <a:pt x="543" y="175"/>
                </a:lnTo>
                <a:lnTo>
                  <a:pt x="540" y="196"/>
                </a:lnTo>
                <a:lnTo>
                  <a:pt x="535" y="194"/>
                </a:lnTo>
                <a:lnTo>
                  <a:pt x="507" y="215"/>
                </a:lnTo>
                <a:lnTo>
                  <a:pt x="509" y="218"/>
                </a:lnTo>
                <a:lnTo>
                  <a:pt x="499" y="218"/>
                </a:lnTo>
                <a:lnTo>
                  <a:pt x="499" y="225"/>
                </a:lnTo>
                <a:lnTo>
                  <a:pt x="483" y="239"/>
                </a:lnTo>
                <a:lnTo>
                  <a:pt x="483" y="244"/>
                </a:lnTo>
                <a:lnTo>
                  <a:pt x="463" y="247"/>
                </a:lnTo>
                <a:lnTo>
                  <a:pt x="461" y="239"/>
                </a:lnTo>
                <a:lnTo>
                  <a:pt x="451" y="249"/>
                </a:lnTo>
                <a:lnTo>
                  <a:pt x="439" y="249"/>
                </a:lnTo>
                <a:lnTo>
                  <a:pt x="448" y="252"/>
                </a:lnTo>
                <a:lnTo>
                  <a:pt x="466" y="249"/>
                </a:lnTo>
                <a:lnTo>
                  <a:pt x="482" y="257"/>
                </a:lnTo>
                <a:lnTo>
                  <a:pt x="480" y="245"/>
                </a:lnTo>
                <a:lnTo>
                  <a:pt x="485" y="245"/>
                </a:lnTo>
                <a:lnTo>
                  <a:pt x="485" y="240"/>
                </a:lnTo>
                <a:lnTo>
                  <a:pt x="490" y="242"/>
                </a:lnTo>
                <a:lnTo>
                  <a:pt x="497" y="228"/>
                </a:lnTo>
                <a:lnTo>
                  <a:pt x="518" y="213"/>
                </a:lnTo>
                <a:lnTo>
                  <a:pt x="542" y="198"/>
                </a:lnTo>
                <a:lnTo>
                  <a:pt x="545" y="175"/>
                </a:lnTo>
                <a:lnTo>
                  <a:pt x="559" y="175"/>
                </a:lnTo>
                <a:lnTo>
                  <a:pt x="562" y="181"/>
                </a:lnTo>
                <a:lnTo>
                  <a:pt x="567" y="177"/>
                </a:lnTo>
                <a:lnTo>
                  <a:pt x="562" y="182"/>
                </a:lnTo>
                <a:lnTo>
                  <a:pt x="567" y="184"/>
                </a:lnTo>
                <a:lnTo>
                  <a:pt x="565" y="210"/>
                </a:lnTo>
                <a:lnTo>
                  <a:pt x="565" y="230"/>
                </a:lnTo>
                <a:lnTo>
                  <a:pt x="559" y="244"/>
                </a:lnTo>
                <a:lnTo>
                  <a:pt x="542" y="257"/>
                </a:lnTo>
                <a:lnTo>
                  <a:pt x="516" y="264"/>
                </a:lnTo>
                <a:lnTo>
                  <a:pt x="524" y="278"/>
                </a:lnTo>
                <a:lnTo>
                  <a:pt x="538" y="271"/>
                </a:lnTo>
                <a:lnTo>
                  <a:pt x="557" y="268"/>
                </a:lnTo>
                <a:lnTo>
                  <a:pt x="589" y="261"/>
                </a:lnTo>
                <a:lnTo>
                  <a:pt x="610" y="273"/>
                </a:lnTo>
                <a:lnTo>
                  <a:pt x="603" y="283"/>
                </a:lnTo>
                <a:lnTo>
                  <a:pt x="608" y="304"/>
                </a:lnTo>
                <a:lnTo>
                  <a:pt x="601" y="305"/>
                </a:lnTo>
                <a:lnTo>
                  <a:pt x="598" y="312"/>
                </a:lnTo>
                <a:lnTo>
                  <a:pt x="579" y="312"/>
                </a:lnTo>
                <a:lnTo>
                  <a:pt x="598" y="316"/>
                </a:lnTo>
                <a:lnTo>
                  <a:pt x="593" y="338"/>
                </a:lnTo>
                <a:lnTo>
                  <a:pt x="605" y="329"/>
                </a:lnTo>
                <a:lnTo>
                  <a:pt x="605" y="316"/>
                </a:lnTo>
                <a:lnTo>
                  <a:pt x="617" y="292"/>
                </a:lnTo>
                <a:lnTo>
                  <a:pt x="642" y="283"/>
                </a:lnTo>
                <a:lnTo>
                  <a:pt x="659" y="286"/>
                </a:lnTo>
                <a:lnTo>
                  <a:pt x="683" y="302"/>
                </a:lnTo>
                <a:lnTo>
                  <a:pt x="714" y="314"/>
                </a:lnTo>
                <a:lnTo>
                  <a:pt x="743" y="339"/>
                </a:lnTo>
                <a:lnTo>
                  <a:pt x="765" y="336"/>
                </a:lnTo>
                <a:lnTo>
                  <a:pt x="786" y="316"/>
                </a:lnTo>
                <a:lnTo>
                  <a:pt x="801" y="305"/>
                </a:lnTo>
                <a:lnTo>
                  <a:pt x="825" y="305"/>
                </a:lnTo>
                <a:lnTo>
                  <a:pt x="815" y="307"/>
                </a:lnTo>
                <a:lnTo>
                  <a:pt x="827" y="310"/>
                </a:lnTo>
                <a:lnTo>
                  <a:pt x="847" y="298"/>
                </a:lnTo>
                <a:lnTo>
                  <a:pt x="852" y="300"/>
                </a:lnTo>
                <a:lnTo>
                  <a:pt x="851" y="309"/>
                </a:lnTo>
                <a:lnTo>
                  <a:pt x="835" y="317"/>
                </a:lnTo>
                <a:lnTo>
                  <a:pt x="839" y="321"/>
                </a:lnTo>
                <a:lnTo>
                  <a:pt x="839" y="333"/>
                </a:lnTo>
                <a:lnTo>
                  <a:pt x="842" y="350"/>
                </a:lnTo>
                <a:lnTo>
                  <a:pt x="844" y="387"/>
                </a:lnTo>
                <a:lnTo>
                  <a:pt x="839" y="389"/>
                </a:lnTo>
                <a:lnTo>
                  <a:pt x="808" y="413"/>
                </a:lnTo>
                <a:lnTo>
                  <a:pt x="787" y="437"/>
                </a:lnTo>
                <a:lnTo>
                  <a:pt x="774" y="435"/>
                </a:lnTo>
                <a:lnTo>
                  <a:pt x="770" y="428"/>
                </a:lnTo>
                <a:lnTo>
                  <a:pt x="757" y="452"/>
                </a:lnTo>
                <a:lnTo>
                  <a:pt x="767" y="478"/>
                </a:lnTo>
                <a:lnTo>
                  <a:pt x="786" y="479"/>
                </a:lnTo>
                <a:lnTo>
                  <a:pt x="791" y="486"/>
                </a:lnTo>
                <a:lnTo>
                  <a:pt x="792" y="493"/>
                </a:lnTo>
                <a:lnTo>
                  <a:pt x="784" y="497"/>
                </a:lnTo>
                <a:lnTo>
                  <a:pt x="787" y="514"/>
                </a:lnTo>
                <a:lnTo>
                  <a:pt x="775" y="522"/>
                </a:lnTo>
                <a:lnTo>
                  <a:pt x="760" y="522"/>
                </a:lnTo>
                <a:lnTo>
                  <a:pt x="772" y="527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Freeform 56">
            <a:extLst>
              <a:ext uri="{FF2B5EF4-FFF2-40B4-BE49-F238E27FC236}">
                <a16:creationId xmlns:a16="http://schemas.microsoft.com/office/drawing/2014/main" id="{D5D34953-D90F-4175-80E1-4C687A9554ED}"/>
              </a:ext>
            </a:extLst>
          </p:cNvPr>
          <p:cNvSpPr>
            <a:spLocks noEditPoints="1"/>
          </p:cNvSpPr>
          <p:nvPr/>
        </p:nvSpPr>
        <p:spPr bwMode="gray">
          <a:xfrm>
            <a:off x="696070" y="1160987"/>
            <a:ext cx="37269" cy="73987"/>
          </a:xfrm>
          <a:custGeom>
            <a:avLst/>
            <a:gdLst>
              <a:gd name="T0" fmla="*/ 5 w 135"/>
              <a:gd name="T1" fmla="*/ 169 h 268"/>
              <a:gd name="T2" fmla="*/ 19 w 135"/>
              <a:gd name="T3" fmla="*/ 178 h 268"/>
              <a:gd name="T4" fmla="*/ 31 w 135"/>
              <a:gd name="T5" fmla="*/ 176 h 268"/>
              <a:gd name="T6" fmla="*/ 29 w 135"/>
              <a:gd name="T7" fmla="*/ 190 h 268"/>
              <a:gd name="T8" fmla="*/ 38 w 135"/>
              <a:gd name="T9" fmla="*/ 183 h 268"/>
              <a:gd name="T10" fmla="*/ 46 w 135"/>
              <a:gd name="T11" fmla="*/ 193 h 268"/>
              <a:gd name="T12" fmla="*/ 58 w 135"/>
              <a:gd name="T13" fmla="*/ 190 h 268"/>
              <a:gd name="T14" fmla="*/ 69 w 135"/>
              <a:gd name="T15" fmla="*/ 198 h 268"/>
              <a:gd name="T16" fmla="*/ 92 w 135"/>
              <a:gd name="T17" fmla="*/ 200 h 268"/>
              <a:gd name="T18" fmla="*/ 101 w 135"/>
              <a:gd name="T19" fmla="*/ 214 h 268"/>
              <a:gd name="T20" fmla="*/ 115 w 135"/>
              <a:gd name="T21" fmla="*/ 214 h 268"/>
              <a:gd name="T22" fmla="*/ 123 w 135"/>
              <a:gd name="T23" fmla="*/ 205 h 268"/>
              <a:gd name="T24" fmla="*/ 133 w 135"/>
              <a:gd name="T25" fmla="*/ 217 h 268"/>
              <a:gd name="T26" fmla="*/ 123 w 135"/>
              <a:gd name="T27" fmla="*/ 221 h 268"/>
              <a:gd name="T28" fmla="*/ 135 w 135"/>
              <a:gd name="T29" fmla="*/ 231 h 268"/>
              <a:gd name="T30" fmla="*/ 127 w 135"/>
              <a:gd name="T31" fmla="*/ 236 h 268"/>
              <a:gd name="T32" fmla="*/ 132 w 135"/>
              <a:gd name="T33" fmla="*/ 253 h 268"/>
              <a:gd name="T34" fmla="*/ 115 w 135"/>
              <a:gd name="T35" fmla="*/ 268 h 268"/>
              <a:gd name="T36" fmla="*/ 101 w 135"/>
              <a:gd name="T37" fmla="*/ 255 h 268"/>
              <a:gd name="T38" fmla="*/ 101 w 135"/>
              <a:gd name="T39" fmla="*/ 263 h 268"/>
              <a:gd name="T40" fmla="*/ 89 w 135"/>
              <a:gd name="T41" fmla="*/ 263 h 268"/>
              <a:gd name="T42" fmla="*/ 75 w 135"/>
              <a:gd name="T43" fmla="*/ 250 h 268"/>
              <a:gd name="T44" fmla="*/ 65 w 135"/>
              <a:gd name="T45" fmla="*/ 256 h 268"/>
              <a:gd name="T46" fmla="*/ 58 w 135"/>
              <a:gd name="T47" fmla="*/ 236 h 268"/>
              <a:gd name="T48" fmla="*/ 48 w 135"/>
              <a:gd name="T49" fmla="*/ 231 h 268"/>
              <a:gd name="T50" fmla="*/ 36 w 135"/>
              <a:gd name="T51" fmla="*/ 197 h 268"/>
              <a:gd name="T52" fmla="*/ 5 w 135"/>
              <a:gd name="T53" fmla="*/ 181 h 268"/>
              <a:gd name="T54" fmla="*/ 0 w 135"/>
              <a:gd name="T55" fmla="*/ 169 h 268"/>
              <a:gd name="T56" fmla="*/ 5 w 135"/>
              <a:gd name="T57" fmla="*/ 169 h 268"/>
              <a:gd name="T58" fmla="*/ 7 w 135"/>
              <a:gd name="T59" fmla="*/ 60 h 268"/>
              <a:gd name="T60" fmla="*/ 28 w 135"/>
              <a:gd name="T61" fmla="*/ 31 h 268"/>
              <a:gd name="T62" fmla="*/ 14 w 135"/>
              <a:gd name="T63" fmla="*/ 0 h 268"/>
              <a:gd name="T64" fmla="*/ 33 w 135"/>
              <a:gd name="T65" fmla="*/ 5 h 268"/>
              <a:gd name="T66" fmla="*/ 48 w 135"/>
              <a:gd name="T67" fmla="*/ 2 h 268"/>
              <a:gd name="T68" fmla="*/ 40 w 135"/>
              <a:gd name="T69" fmla="*/ 14 h 268"/>
              <a:gd name="T70" fmla="*/ 46 w 135"/>
              <a:gd name="T71" fmla="*/ 22 h 268"/>
              <a:gd name="T72" fmla="*/ 48 w 135"/>
              <a:gd name="T73" fmla="*/ 41 h 268"/>
              <a:gd name="T74" fmla="*/ 34 w 135"/>
              <a:gd name="T75" fmla="*/ 55 h 268"/>
              <a:gd name="T76" fmla="*/ 7 w 135"/>
              <a:gd name="T77" fmla="*/ 60 h 2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35" h="268">
                <a:moveTo>
                  <a:pt x="5" y="169"/>
                </a:moveTo>
                <a:lnTo>
                  <a:pt x="19" y="178"/>
                </a:lnTo>
                <a:lnTo>
                  <a:pt x="31" y="176"/>
                </a:lnTo>
                <a:lnTo>
                  <a:pt x="29" y="190"/>
                </a:lnTo>
                <a:lnTo>
                  <a:pt x="38" y="183"/>
                </a:lnTo>
                <a:lnTo>
                  <a:pt x="46" y="193"/>
                </a:lnTo>
                <a:lnTo>
                  <a:pt x="58" y="190"/>
                </a:lnTo>
                <a:lnTo>
                  <a:pt x="69" y="198"/>
                </a:lnTo>
                <a:lnTo>
                  <a:pt x="92" y="200"/>
                </a:lnTo>
                <a:lnTo>
                  <a:pt x="101" y="214"/>
                </a:lnTo>
                <a:lnTo>
                  <a:pt x="115" y="214"/>
                </a:lnTo>
                <a:lnTo>
                  <a:pt x="123" y="205"/>
                </a:lnTo>
                <a:lnTo>
                  <a:pt x="133" y="217"/>
                </a:lnTo>
                <a:lnTo>
                  <a:pt x="123" y="221"/>
                </a:lnTo>
                <a:lnTo>
                  <a:pt x="135" y="231"/>
                </a:lnTo>
                <a:lnTo>
                  <a:pt x="127" y="236"/>
                </a:lnTo>
                <a:lnTo>
                  <a:pt x="132" y="253"/>
                </a:lnTo>
                <a:lnTo>
                  <a:pt x="115" y="268"/>
                </a:lnTo>
                <a:lnTo>
                  <a:pt x="101" y="255"/>
                </a:lnTo>
                <a:lnTo>
                  <a:pt x="101" y="263"/>
                </a:lnTo>
                <a:lnTo>
                  <a:pt x="89" y="263"/>
                </a:lnTo>
                <a:lnTo>
                  <a:pt x="75" y="250"/>
                </a:lnTo>
                <a:lnTo>
                  <a:pt x="65" y="256"/>
                </a:lnTo>
                <a:lnTo>
                  <a:pt x="58" y="236"/>
                </a:lnTo>
                <a:lnTo>
                  <a:pt x="48" y="231"/>
                </a:lnTo>
                <a:lnTo>
                  <a:pt x="36" y="197"/>
                </a:lnTo>
                <a:lnTo>
                  <a:pt x="5" y="181"/>
                </a:lnTo>
                <a:lnTo>
                  <a:pt x="0" y="169"/>
                </a:lnTo>
                <a:lnTo>
                  <a:pt x="5" y="169"/>
                </a:lnTo>
                <a:close/>
                <a:moveTo>
                  <a:pt x="7" y="60"/>
                </a:moveTo>
                <a:lnTo>
                  <a:pt x="28" y="31"/>
                </a:lnTo>
                <a:lnTo>
                  <a:pt x="14" y="0"/>
                </a:lnTo>
                <a:lnTo>
                  <a:pt x="33" y="5"/>
                </a:lnTo>
                <a:lnTo>
                  <a:pt x="48" y="2"/>
                </a:lnTo>
                <a:lnTo>
                  <a:pt x="40" y="14"/>
                </a:lnTo>
                <a:lnTo>
                  <a:pt x="46" y="22"/>
                </a:lnTo>
                <a:lnTo>
                  <a:pt x="48" y="41"/>
                </a:lnTo>
                <a:lnTo>
                  <a:pt x="34" y="55"/>
                </a:lnTo>
                <a:lnTo>
                  <a:pt x="7" y="60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Freeform 57">
            <a:extLst>
              <a:ext uri="{FF2B5EF4-FFF2-40B4-BE49-F238E27FC236}">
                <a16:creationId xmlns:a16="http://schemas.microsoft.com/office/drawing/2014/main" id="{4D25BFF9-EDDB-4CBE-8202-86054A561B72}"/>
              </a:ext>
            </a:extLst>
          </p:cNvPr>
          <p:cNvSpPr>
            <a:spLocks noEditPoints="1"/>
          </p:cNvSpPr>
          <p:nvPr/>
        </p:nvSpPr>
        <p:spPr bwMode="gray">
          <a:xfrm>
            <a:off x="692481" y="1117092"/>
            <a:ext cx="139967" cy="70950"/>
          </a:xfrm>
          <a:custGeom>
            <a:avLst/>
            <a:gdLst>
              <a:gd name="T0" fmla="*/ 502 w 507"/>
              <a:gd name="T1" fmla="*/ 240 h 257"/>
              <a:gd name="T2" fmla="*/ 483 w 507"/>
              <a:gd name="T3" fmla="*/ 257 h 257"/>
              <a:gd name="T4" fmla="*/ 467 w 507"/>
              <a:gd name="T5" fmla="*/ 257 h 257"/>
              <a:gd name="T6" fmla="*/ 449 w 507"/>
              <a:gd name="T7" fmla="*/ 243 h 257"/>
              <a:gd name="T8" fmla="*/ 433 w 507"/>
              <a:gd name="T9" fmla="*/ 226 h 257"/>
              <a:gd name="T10" fmla="*/ 414 w 507"/>
              <a:gd name="T11" fmla="*/ 248 h 257"/>
              <a:gd name="T12" fmla="*/ 404 w 507"/>
              <a:gd name="T13" fmla="*/ 243 h 257"/>
              <a:gd name="T14" fmla="*/ 394 w 507"/>
              <a:gd name="T15" fmla="*/ 248 h 257"/>
              <a:gd name="T16" fmla="*/ 399 w 507"/>
              <a:gd name="T17" fmla="*/ 240 h 257"/>
              <a:gd name="T18" fmla="*/ 394 w 507"/>
              <a:gd name="T19" fmla="*/ 229 h 257"/>
              <a:gd name="T20" fmla="*/ 382 w 507"/>
              <a:gd name="T21" fmla="*/ 243 h 257"/>
              <a:gd name="T22" fmla="*/ 367 w 507"/>
              <a:gd name="T23" fmla="*/ 224 h 257"/>
              <a:gd name="T24" fmla="*/ 367 w 507"/>
              <a:gd name="T25" fmla="*/ 214 h 257"/>
              <a:gd name="T26" fmla="*/ 356 w 507"/>
              <a:gd name="T27" fmla="*/ 207 h 257"/>
              <a:gd name="T28" fmla="*/ 358 w 507"/>
              <a:gd name="T29" fmla="*/ 192 h 257"/>
              <a:gd name="T30" fmla="*/ 370 w 507"/>
              <a:gd name="T31" fmla="*/ 197 h 257"/>
              <a:gd name="T32" fmla="*/ 372 w 507"/>
              <a:gd name="T33" fmla="*/ 190 h 257"/>
              <a:gd name="T34" fmla="*/ 399 w 507"/>
              <a:gd name="T35" fmla="*/ 192 h 257"/>
              <a:gd name="T36" fmla="*/ 384 w 507"/>
              <a:gd name="T37" fmla="*/ 190 h 257"/>
              <a:gd name="T38" fmla="*/ 350 w 507"/>
              <a:gd name="T39" fmla="*/ 181 h 257"/>
              <a:gd name="T40" fmla="*/ 356 w 507"/>
              <a:gd name="T41" fmla="*/ 154 h 257"/>
              <a:gd name="T42" fmla="*/ 374 w 507"/>
              <a:gd name="T43" fmla="*/ 173 h 257"/>
              <a:gd name="T44" fmla="*/ 394 w 507"/>
              <a:gd name="T45" fmla="*/ 142 h 257"/>
              <a:gd name="T46" fmla="*/ 416 w 507"/>
              <a:gd name="T47" fmla="*/ 144 h 257"/>
              <a:gd name="T48" fmla="*/ 420 w 507"/>
              <a:gd name="T49" fmla="*/ 129 h 257"/>
              <a:gd name="T50" fmla="*/ 438 w 507"/>
              <a:gd name="T51" fmla="*/ 130 h 257"/>
              <a:gd name="T52" fmla="*/ 442 w 507"/>
              <a:gd name="T53" fmla="*/ 111 h 257"/>
              <a:gd name="T54" fmla="*/ 452 w 507"/>
              <a:gd name="T55" fmla="*/ 115 h 257"/>
              <a:gd name="T56" fmla="*/ 464 w 507"/>
              <a:gd name="T57" fmla="*/ 103 h 257"/>
              <a:gd name="T58" fmla="*/ 471 w 507"/>
              <a:gd name="T59" fmla="*/ 111 h 257"/>
              <a:gd name="T60" fmla="*/ 457 w 507"/>
              <a:gd name="T61" fmla="*/ 130 h 257"/>
              <a:gd name="T62" fmla="*/ 471 w 507"/>
              <a:gd name="T63" fmla="*/ 140 h 257"/>
              <a:gd name="T64" fmla="*/ 469 w 507"/>
              <a:gd name="T65" fmla="*/ 149 h 257"/>
              <a:gd name="T66" fmla="*/ 478 w 507"/>
              <a:gd name="T67" fmla="*/ 151 h 257"/>
              <a:gd name="T68" fmla="*/ 469 w 507"/>
              <a:gd name="T69" fmla="*/ 159 h 257"/>
              <a:gd name="T70" fmla="*/ 473 w 507"/>
              <a:gd name="T71" fmla="*/ 173 h 257"/>
              <a:gd name="T72" fmla="*/ 461 w 507"/>
              <a:gd name="T73" fmla="*/ 176 h 257"/>
              <a:gd name="T74" fmla="*/ 459 w 507"/>
              <a:gd name="T75" fmla="*/ 190 h 257"/>
              <a:gd name="T76" fmla="*/ 464 w 507"/>
              <a:gd name="T77" fmla="*/ 202 h 257"/>
              <a:gd name="T78" fmla="*/ 476 w 507"/>
              <a:gd name="T79" fmla="*/ 202 h 257"/>
              <a:gd name="T80" fmla="*/ 478 w 507"/>
              <a:gd name="T81" fmla="*/ 211 h 257"/>
              <a:gd name="T82" fmla="*/ 500 w 507"/>
              <a:gd name="T83" fmla="*/ 236 h 257"/>
              <a:gd name="T84" fmla="*/ 507 w 507"/>
              <a:gd name="T85" fmla="*/ 233 h 257"/>
              <a:gd name="T86" fmla="*/ 502 w 507"/>
              <a:gd name="T87" fmla="*/ 240 h 257"/>
              <a:gd name="T88" fmla="*/ 12 w 507"/>
              <a:gd name="T89" fmla="*/ 4 h 257"/>
              <a:gd name="T90" fmla="*/ 0 w 507"/>
              <a:gd name="T91" fmla="*/ 9 h 257"/>
              <a:gd name="T92" fmla="*/ 5 w 507"/>
              <a:gd name="T93" fmla="*/ 0 h 257"/>
              <a:gd name="T94" fmla="*/ 12 w 507"/>
              <a:gd name="T95" fmla="*/ 4 h 257"/>
              <a:gd name="T96" fmla="*/ 27 w 507"/>
              <a:gd name="T97" fmla="*/ 19 h 257"/>
              <a:gd name="T98" fmla="*/ 22 w 507"/>
              <a:gd name="T99" fmla="*/ 21 h 257"/>
              <a:gd name="T100" fmla="*/ 20 w 507"/>
              <a:gd name="T101" fmla="*/ 14 h 257"/>
              <a:gd name="T102" fmla="*/ 27 w 507"/>
              <a:gd name="T103" fmla="*/ 19 h 2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507" h="257">
                <a:moveTo>
                  <a:pt x="502" y="240"/>
                </a:moveTo>
                <a:lnTo>
                  <a:pt x="483" y="257"/>
                </a:lnTo>
                <a:lnTo>
                  <a:pt x="467" y="257"/>
                </a:lnTo>
                <a:lnTo>
                  <a:pt x="449" y="243"/>
                </a:lnTo>
                <a:lnTo>
                  <a:pt x="433" y="226"/>
                </a:lnTo>
                <a:lnTo>
                  <a:pt x="414" y="248"/>
                </a:lnTo>
                <a:lnTo>
                  <a:pt x="404" y="243"/>
                </a:lnTo>
                <a:lnTo>
                  <a:pt x="394" y="248"/>
                </a:lnTo>
                <a:lnTo>
                  <a:pt x="399" y="240"/>
                </a:lnTo>
                <a:lnTo>
                  <a:pt x="394" y="229"/>
                </a:lnTo>
                <a:lnTo>
                  <a:pt x="382" y="243"/>
                </a:lnTo>
                <a:lnTo>
                  <a:pt x="367" y="224"/>
                </a:lnTo>
                <a:lnTo>
                  <a:pt x="367" y="214"/>
                </a:lnTo>
                <a:lnTo>
                  <a:pt x="356" y="207"/>
                </a:lnTo>
                <a:lnTo>
                  <a:pt x="358" y="192"/>
                </a:lnTo>
                <a:lnTo>
                  <a:pt x="370" y="197"/>
                </a:lnTo>
                <a:lnTo>
                  <a:pt x="372" y="190"/>
                </a:lnTo>
                <a:lnTo>
                  <a:pt x="399" y="192"/>
                </a:lnTo>
                <a:lnTo>
                  <a:pt x="384" y="190"/>
                </a:lnTo>
                <a:lnTo>
                  <a:pt x="350" y="181"/>
                </a:lnTo>
                <a:lnTo>
                  <a:pt x="356" y="154"/>
                </a:lnTo>
                <a:lnTo>
                  <a:pt x="374" y="173"/>
                </a:lnTo>
                <a:lnTo>
                  <a:pt x="394" y="142"/>
                </a:lnTo>
                <a:lnTo>
                  <a:pt x="416" y="144"/>
                </a:lnTo>
                <a:lnTo>
                  <a:pt x="420" y="129"/>
                </a:lnTo>
                <a:lnTo>
                  <a:pt x="438" y="130"/>
                </a:lnTo>
                <a:lnTo>
                  <a:pt x="442" y="111"/>
                </a:lnTo>
                <a:lnTo>
                  <a:pt x="452" y="115"/>
                </a:lnTo>
                <a:lnTo>
                  <a:pt x="464" y="103"/>
                </a:lnTo>
                <a:lnTo>
                  <a:pt x="471" y="111"/>
                </a:lnTo>
                <a:lnTo>
                  <a:pt x="457" y="130"/>
                </a:lnTo>
                <a:lnTo>
                  <a:pt x="471" y="140"/>
                </a:lnTo>
                <a:lnTo>
                  <a:pt x="469" y="149"/>
                </a:lnTo>
                <a:lnTo>
                  <a:pt x="478" y="151"/>
                </a:lnTo>
                <a:lnTo>
                  <a:pt x="469" y="159"/>
                </a:lnTo>
                <a:lnTo>
                  <a:pt x="473" y="173"/>
                </a:lnTo>
                <a:lnTo>
                  <a:pt x="461" y="176"/>
                </a:lnTo>
                <a:lnTo>
                  <a:pt x="459" y="190"/>
                </a:lnTo>
                <a:lnTo>
                  <a:pt x="464" y="202"/>
                </a:lnTo>
                <a:lnTo>
                  <a:pt x="476" y="202"/>
                </a:lnTo>
                <a:lnTo>
                  <a:pt x="478" y="211"/>
                </a:lnTo>
                <a:lnTo>
                  <a:pt x="500" y="236"/>
                </a:lnTo>
                <a:lnTo>
                  <a:pt x="507" y="233"/>
                </a:lnTo>
                <a:lnTo>
                  <a:pt x="502" y="240"/>
                </a:lnTo>
                <a:close/>
                <a:moveTo>
                  <a:pt x="12" y="4"/>
                </a:moveTo>
                <a:lnTo>
                  <a:pt x="0" y="9"/>
                </a:lnTo>
                <a:lnTo>
                  <a:pt x="5" y="0"/>
                </a:lnTo>
                <a:lnTo>
                  <a:pt x="12" y="4"/>
                </a:lnTo>
                <a:close/>
                <a:moveTo>
                  <a:pt x="27" y="19"/>
                </a:moveTo>
                <a:lnTo>
                  <a:pt x="22" y="21"/>
                </a:lnTo>
                <a:lnTo>
                  <a:pt x="20" y="14"/>
                </a:lnTo>
                <a:lnTo>
                  <a:pt x="27" y="19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Freeform 58">
            <a:extLst>
              <a:ext uri="{FF2B5EF4-FFF2-40B4-BE49-F238E27FC236}">
                <a16:creationId xmlns:a16="http://schemas.microsoft.com/office/drawing/2014/main" id="{FEA1AB9C-56F7-4AEB-A1ED-769FC16BD1DE}"/>
              </a:ext>
            </a:extLst>
          </p:cNvPr>
          <p:cNvSpPr>
            <a:spLocks noEditPoints="1"/>
          </p:cNvSpPr>
          <p:nvPr/>
        </p:nvSpPr>
        <p:spPr bwMode="gray">
          <a:xfrm>
            <a:off x="559140" y="1125650"/>
            <a:ext cx="368000" cy="322173"/>
          </a:xfrm>
          <a:custGeom>
            <a:avLst/>
            <a:gdLst>
              <a:gd name="T0" fmla="*/ 788 w 1333"/>
              <a:gd name="T1" fmla="*/ 133 h 1167"/>
              <a:gd name="T2" fmla="*/ 13 w 1333"/>
              <a:gd name="T3" fmla="*/ 118 h 1167"/>
              <a:gd name="T4" fmla="*/ 133 w 1333"/>
              <a:gd name="T5" fmla="*/ 80 h 1167"/>
              <a:gd name="T6" fmla="*/ 133 w 1333"/>
              <a:gd name="T7" fmla="*/ 80 h 1167"/>
              <a:gd name="T8" fmla="*/ 148 w 1333"/>
              <a:gd name="T9" fmla="*/ 77 h 1167"/>
              <a:gd name="T10" fmla="*/ 419 w 1333"/>
              <a:gd name="T11" fmla="*/ 70 h 1167"/>
              <a:gd name="T12" fmla="*/ 242 w 1333"/>
              <a:gd name="T13" fmla="*/ 68 h 1167"/>
              <a:gd name="T14" fmla="*/ 288 w 1333"/>
              <a:gd name="T15" fmla="*/ 46 h 1167"/>
              <a:gd name="T16" fmla="*/ 358 w 1333"/>
              <a:gd name="T17" fmla="*/ 43 h 1167"/>
              <a:gd name="T18" fmla="*/ 850 w 1333"/>
              <a:gd name="T19" fmla="*/ 193 h 1167"/>
              <a:gd name="T20" fmla="*/ 932 w 1333"/>
              <a:gd name="T21" fmla="*/ 212 h 1167"/>
              <a:gd name="T22" fmla="*/ 1106 w 1333"/>
              <a:gd name="T23" fmla="*/ 255 h 1167"/>
              <a:gd name="T24" fmla="*/ 1230 w 1333"/>
              <a:gd name="T25" fmla="*/ 335 h 1167"/>
              <a:gd name="T26" fmla="*/ 1321 w 1333"/>
              <a:gd name="T27" fmla="*/ 400 h 1167"/>
              <a:gd name="T28" fmla="*/ 1237 w 1333"/>
              <a:gd name="T29" fmla="*/ 454 h 1167"/>
              <a:gd name="T30" fmla="*/ 1136 w 1333"/>
              <a:gd name="T31" fmla="*/ 466 h 1167"/>
              <a:gd name="T32" fmla="*/ 1152 w 1333"/>
              <a:gd name="T33" fmla="*/ 576 h 1167"/>
              <a:gd name="T34" fmla="*/ 1191 w 1333"/>
              <a:gd name="T35" fmla="*/ 692 h 1167"/>
              <a:gd name="T36" fmla="*/ 1189 w 1333"/>
              <a:gd name="T37" fmla="*/ 789 h 1167"/>
              <a:gd name="T38" fmla="*/ 1075 w 1333"/>
              <a:gd name="T39" fmla="*/ 847 h 1167"/>
              <a:gd name="T40" fmla="*/ 1066 w 1333"/>
              <a:gd name="T41" fmla="*/ 955 h 1167"/>
              <a:gd name="T42" fmla="*/ 1085 w 1333"/>
              <a:gd name="T43" fmla="*/ 1049 h 1167"/>
              <a:gd name="T44" fmla="*/ 986 w 1333"/>
              <a:gd name="T45" fmla="*/ 1078 h 1167"/>
              <a:gd name="T46" fmla="*/ 916 w 1333"/>
              <a:gd name="T47" fmla="*/ 1104 h 1167"/>
              <a:gd name="T48" fmla="*/ 858 w 1333"/>
              <a:gd name="T49" fmla="*/ 1119 h 1167"/>
              <a:gd name="T50" fmla="*/ 810 w 1333"/>
              <a:gd name="T51" fmla="*/ 1156 h 1167"/>
              <a:gd name="T52" fmla="*/ 798 w 1333"/>
              <a:gd name="T53" fmla="*/ 1100 h 1167"/>
              <a:gd name="T54" fmla="*/ 816 w 1333"/>
              <a:gd name="T55" fmla="*/ 1040 h 1167"/>
              <a:gd name="T56" fmla="*/ 747 w 1333"/>
              <a:gd name="T57" fmla="*/ 1008 h 1167"/>
              <a:gd name="T58" fmla="*/ 720 w 1333"/>
              <a:gd name="T59" fmla="*/ 892 h 1167"/>
              <a:gd name="T60" fmla="*/ 681 w 1333"/>
              <a:gd name="T61" fmla="*/ 818 h 1167"/>
              <a:gd name="T62" fmla="*/ 624 w 1333"/>
              <a:gd name="T63" fmla="*/ 762 h 1167"/>
              <a:gd name="T64" fmla="*/ 636 w 1333"/>
              <a:gd name="T65" fmla="*/ 695 h 1167"/>
              <a:gd name="T66" fmla="*/ 633 w 1333"/>
              <a:gd name="T67" fmla="*/ 644 h 1167"/>
              <a:gd name="T68" fmla="*/ 549 w 1333"/>
              <a:gd name="T69" fmla="*/ 671 h 1167"/>
              <a:gd name="T70" fmla="*/ 471 w 1333"/>
              <a:gd name="T71" fmla="*/ 647 h 1167"/>
              <a:gd name="T72" fmla="*/ 496 w 1333"/>
              <a:gd name="T73" fmla="*/ 764 h 1167"/>
              <a:gd name="T74" fmla="*/ 346 w 1333"/>
              <a:gd name="T75" fmla="*/ 827 h 1167"/>
              <a:gd name="T76" fmla="*/ 336 w 1333"/>
              <a:gd name="T77" fmla="*/ 764 h 1167"/>
              <a:gd name="T78" fmla="*/ 339 w 1333"/>
              <a:gd name="T79" fmla="*/ 680 h 1167"/>
              <a:gd name="T80" fmla="*/ 237 w 1333"/>
              <a:gd name="T81" fmla="*/ 673 h 1167"/>
              <a:gd name="T82" fmla="*/ 102 w 1333"/>
              <a:gd name="T83" fmla="*/ 668 h 1167"/>
              <a:gd name="T84" fmla="*/ 6 w 1333"/>
              <a:gd name="T85" fmla="*/ 598 h 1167"/>
              <a:gd name="T86" fmla="*/ 81 w 1333"/>
              <a:gd name="T87" fmla="*/ 545 h 1167"/>
              <a:gd name="T88" fmla="*/ 143 w 1333"/>
              <a:gd name="T89" fmla="*/ 415 h 1167"/>
              <a:gd name="T90" fmla="*/ 155 w 1333"/>
              <a:gd name="T91" fmla="*/ 280 h 1167"/>
              <a:gd name="T92" fmla="*/ 208 w 1333"/>
              <a:gd name="T93" fmla="*/ 261 h 1167"/>
              <a:gd name="T94" fmla="*/ 105 w 1333"/>
              <a:gd name="T95" fmla="*/ 214 h 1167"/>
              <a:gd name="T96" fmla="*/ 148 w 1333"/>
              <a:gd name="T97" fmla="*/ 106 h 1167"/>
              <a:gd name="T98" fmla="*/ 293 w 1333"/>
              <a:gd name="T99" fmla="*/ 79 h 1167"/>
              <a:gd name="T100" fmla="*/ 416 w 1333"/>
              <a:gd name="T101" fmla="*/ 154 h 1167"/>
              <a:gd name="T102" fmla="*/ 431 w 1333"/>
              <a:gd name="T103" fmla="*/ 219 h 1167"/>
              <a:gd name="T104" fmla="*/ 495 w 1333"/>
              <a:gd name="T105" fmla="*/ 152 h 1167"/>
              <a:gd name="T106" fmla="*/ 503 w 1333"/>
              <a:gd name="T107" fmla="*/ 188 h 1167"/>
              <a:gd name="T108" fmla="*/ 500 w 1333"/>
              <a:gd name="T109" fmla="*/ 106 h 1167"/>
              <a:gd name="T110" fmla="*/ 592 w 1333"/>
              <a:gd name="T111" fmla="*/ 29 h 1167"/>
              <a:gd name="T112" fmla="*/ 725 w 1333"/>
              <a:gd name="T113" fmla="*/ 33 h 1167"/>
              <a:gd name="T114" fmla="*/ 501 w 1333"/>
              <a:gd name="T115" fmla="*/ 297 h 1167"/>
              <a:gd name="T116" fmla="*/ 585 w 1333"/>
              <a:gd name="T117" fmla="*/ 391 h 1167"/>
              <a:gd name="T118" fmla="*/ 629 w 1333"/>
              <a:gd name="T119" fmla="*/ 345 h 1167"/>
              <a:gd name="T120" fmla="*/ 534 w 1333"/>
              <a:gd name="T121" fmla="*/ 311 h 11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333" h="1167">
                <a:moveTo>
                  <a:pt x="819" y="152"/>
                </a:moveTo>
                <a:lnTo>
                  <a:pt x="845" y="157"/>
                </a:lnTo>
                <a:lnTo>
                  <a:pt x="817" y="154"/>
                </a:lnTo>
                <a:lnTo>
                  <a:pt x="812" y="150"/>
                </a:lnTo>
                <a:lnTo>
                  <a:pt x="819" y="152"/>
                </a:lnTo>
                <a:close/>
                <a:moveTo>
                  <a:pt x="798" y="142"/>
                </a:moveTo>
                <a:lnTo>
                  <a:pt x="793" y="139"/>
                </a:lnTo>
                <a:lnTo>
                  <a:pt x="788" y="133"/>
                </a:lnTo>
                <a:lnTo>
                  <a:pt x="798" y="142"/>
                </a:lnTo>
                <a:close/>
                <a:moveTo>
                  <a:pt x="54" y="115"/>
                </a:moveTo>
                <a:lnTo>
                  <a:pt x="30" y="121"/>
                </a:lnTo>
                <a:lnTo>
                  <a:pt x="42" y="132"/>
                </a:lnTo>
                <a:lnTo>
                  <a:pt x="39" y="135"/>
                </a:lnTo>
                <a:lnTo>
                  <a:pt x="34" y="128"/>
                </a:lnTo>
                <a:lnTo>
                  <a:pt x="29" y="133"/>
                </a:lnTo>
                <a:lnTo>
                  <a:pt x="13" y="118"/>
                </a:lnTo>
                <a:lnTo>
                  <a:pt x="41" y="106"/>
                </a:lnTo>
                <a:lnTo>
                  <a:pt x="54" y="115"/>
                </a:lnTo>
                <a:close/>
                <a:moveTo>
                  <a:pt x="80" y="92"/>
                </a:moveTo>
                <a:lnTo>
                  <a:pt x="83" y="98"/>
                </a:lnTo>
                <a:lnTo>
                  <a:pt x="76" y="106"/>
                </a:lnTo>
                <a:lnTo>
                  <a:pt x="71" y="98"/>
                </a:lnTo>
                <a:lnTo>
                  <a:pt x="80" y="92"/>
                </a:lnTo>
                <a:close/>
                <a:moveTo>
                  <a:pt x="133" y="80"/>
                </a:moveTo>
                <a:lnTo>
                  <a:pt x="133" y="84"/>
                </a:lnTo>
                <a:lnTo>
                  <a:pt x="102" y="84"/>
                </a:lnTo>
                <a:lnTo>
                  <a:pt x="81" y="87"/>
                </a:lnTo>
                <a:lnTo>
                  <a:pt x="71" y="87"/>
                </a:lnTo>
                <a:lnTo>
                  <a:pt x="71" y="86"/>
                </a:lnTo>
                <a:lnTo>
                  <a:pt x="75" y="86"/>
                </a:lnTo>
                <a:lnTo>
                  <a:pt x="114" y="80"/>
                </a:lnTo>
                <a:lnTo>
                  <a:pt x="133" y="80"/>
                </a:lnTo>
                <a:close/>
                <a:moveTo>
                  <a:pt x="752" y="80"/>
                </a:moveTo>
                <a:lnTo>
                  <a:pt x="763" y="87"/>
                </a:lnTo>
                <a:lnTo>
                  <a:pt x="763" y="91"/>
                </a:lnTo>
                <a:lnTo>
                  <a:pt x="752" y="80"/>
                </a:lnTo>
                <a:close/>
                <a:moveTo>
                  <a:pt x="199" y="67"/>
                </a:moveTo>
                <a:lnTo>
                  <a:pt x="179" y="74"/>
                </a:lnTo>
                <a:lnTo>
                  <a:pt x="153" y="72"/>
                </a:lnTo>
                <a:lnTo>
                  <a:pt x="148" y="77"/>
                </a:lnTo>
                <a:lnTo>
                  <a:pt x="145" y="72"/>
                </a:lnTo>
                <a:lnTo>
                  <a:pt x="160" y="65"/>
                </a:lnTo>
                <a:lnTo>
                  <a:pt x="199" y="67"/>
                </a:lnTo>
                <a:close/>
                <a:moveTo>
                  <a:pt x="419" y="70"/>
                </a:moveTo>
                <a:lnTo>
                  <a:pt x="423" y="74"/>
                </a:lnTo>
                <a:lnTo>
                  <a:pt x="414" y="79"/>
                </a:lnTo>
                <a:lnTo>
                  <a:pt x="404" y="79"/>
                </a:lnTo>
                <a:lnTo>
                  <a:pt x="419" y="70"/>
                </a:lnTo>
                <a:close/>
                <a:moveTo>
                  <a:pt x="216" y="62"/>
                </a:moveTo>
                <a:lnTo>
                  <a:pt x="223" y="70"/>
                </a:lnTo>
                <a:lnTo>
                  <a:pt x="203" y="65"/>
                </a:lnTo>
                <a:lnTo>
                  <a:pt x="216" y="62"/>
                </a:lnTo>
                <a:close/>
                <a:moveTo>
                  <a:pt x="262" y="53"/>
                </a:moveTo>
                <a:lnTo>
                  <a:pt x="274" y="60"/>
                </a:lnTo>
                <a:lnTo>
                  <a:pt x="244" y="60"/>
                </a:lnTo>
                <a:lnTo>
                  <a:pt x="242" y="68"/>
                </a:lnTo>
                <a:lnTo>
                  <a:pt x="232" y="68"/>
                </a:lnTo>
                <a:lnTo>
                  <a:pt x="235" y="53"/>
                </a:lnTo>
                <a:lnTo>
                  <a:pt x="262" y="53"/>
                </a:lnTo>
                <a:close/>
                <a:moveTo>
                  <a:pt x="302" y="45"/>
                </a:moveTo>
                <a:lnTo>
                  <a:pt x="326" y="50"/>
                </a:lnTo>
                <a:lnTo>
                  <a:pt x="293" y="51"/>
                </a:lnTo>
                <a:lnTo>
                  <a:pt x="290" y="58"/>
                </a:lnTo>
                <a:lnTo>
                  <a:pt x="288" y="46"/>
                </a:lnTo>
                <a:lnTo>
                  <a:pt x="302" y="45"/>
                </a:lnTo>
                <a:close/>
                <a:moveTo>
                  <a:pt x="358" y="43"/>
                </a:moveTo>
                <a:lnTo>
                  <a:pt x="365" y="48"/>
                </a:lnTo>
                <a:lnTo>
                  <a:pt x="341" y="43"/>
                </a:lnTo>
                <a:lnTo>
                  <a:pt x="338" y="48"/>
                </a:lnTo>
                <a:lnTo>
                  <a:pt x="332" y="43"/>
                </a:lnTo>
                <a:lnTo>
                  <a:pt x="341" y="39"/>
                </a:lnTo>
                <a:lnTo>
                  <a:pt x="358" y="43"/>
                </a:lnTo>
                <a:close/>
                <a:moveTo>
                  <a:pt x="471" y="27"/>
                </a:moveTo>
                <a:lnTo>
                  <a:pt x="464" y="29"/>
                </a:lnTo>
                <a:lnTo>
                  <a:pt x="469" y="22"/>
                </a:lnTo>
                <a:lnTo>
                  <a:pt x="471" y="27"/>
                </a:lnTo>
                <a:close/>
                <a:moveTo>
                  <a:pt x="841" y="161"/>
                </a:moveTo>
                <a:lnTo>
                  <a:pt x="839" y="176"/>
                </a:lnTo>
                <a:lnTo>
                  <a:pt x="850" y="183"/>
                </a:lnTo>
                <a:lnTo>
                  <a:pt x="850" y="193"/>
                </a:lnTo>
                <a:lnTo>
                  <a:pt x="865" y="212"/>
                </a:lnTo>
                <a:lnTo>
                  <a:pt x="877" y="198"/>
                </a:lnTo>
                <a:lnTo>
                  <a:pt x="882" y="209"/>
                </a:lnTo>
                <a:lnTo>
                  <a:pt x="877" y="217"/>
                </a:lnTo>
                <a:lnTo>
                  <a:pt x="887" y="212"/>
                </a:lnTo>
                <a:lnTo>
                  <a:pt x="897" y="217"/>
                </a:lnTo>
                <a:lnTo>
                  <a:pt x="916" y="195"/>
                </a:lnTo>
                <a:lnTo>
                  <a:pt x="932" y="212"/>
                </a:lnTo>
                <a:lnTo>
                  <a:pt x="950" y="226"/>
                </a:lnTo>
                <a:lnTo>
                  <a:pt x="966" y="226"/>
                </a:lnTo>
                <a:lnTo>
                  <a:pt x="985" y="209"/>
                </a:lnTo>
                <a:lnTo>
                  <a:pt x="1002" y="212"/>
                </a:lnTo>
                <a:lnTo>
                  <a:pt x="1036" y="236"/>
                </a:lnTo>
                <a:lnTo>
                  <a:pt x="1061" y="239"/>
                </a:lnTo>
                <a:lnTo>
                  <a:pt x="1090" y="238"/>
                </a:lnTo>
                <a:lnTo>
                  <a:pt x="1106" y="255"/>
                </a:lnTo>
                <a:lnTo>
                  <a:pt x="1126" y="265"/>
                </a:lnTo>
                <a:lnTo>
                  <a:pt x="1148" y="246"/>
                </a:lnTo>
                <a:lnTo>
                  <a:pt x="1165" y="251"/>
                </a:lnTo>
                <a:lnTo>
                  <a:pt x="1172" y="277"/>
                </a:lnTo>
                <a:lnTo>
                  <a:pt x="1189" y="301"/>
                </a:lnTo>
                <a:lnTo>
                  <a:pt x="1222" y="320"/>
                </a:lnTo>
                <a:lnTo>
                  <a:pt x="1220" y="340"/>
                </a:lnTo>
                <a:lnTo>
                  <a:pt x="1230" y="335"/>
                </a:lnTo>
                <a:lnTo>
                  <a:pt x="1242" y="345"/>
                </a:lnTo>
                <a:lnTo>
                  <a:pt x="1244" y="357"/>
                </a:lnTo>
                <a:lnTo>
                  <a:pt x="1263" y="376"/>
                </a:lnTo>
                <a:lnTo>
                  <a:pt x="1292" y="364"/>
                </a:lnTo>
                <a:lnTo>
                  <a:pt x="1307" y="378"/>
                </a:lnTo>
                <a:lnTo>
                  <a:pt x="1319" y="376"/>
                </a:lnTo>
                <a:lnTo>
                  <a:pt x="1333" y="383"/>
                </a:lnTo>
                <a:lnTo>
                  <a:pt x="1321" y="400"/>
                </a:lnTo>
                <a:lnTo>
                  <a:pt x="1309" y="396"/>
                </a:lnTo>
                <a:lnTo>
                  <a:pt x="1309" y="425"/>
                </a:lnTo>
                <a:lnTo>
                  <a:pt x="1299" y="427"/>
                </a:lnTo>
                <a:lnTo>
                  <a:pt x="1282" y="443"/>
                </a:lnTo>
                <a:lnTo>
                  <a:pt x="1258" y="454"/>
                </a:lnTo>
                <a:lnTo>
                  <a:pt x="1253" y="456"/>
                </a:lnTo>
                <a:lnTo>
                  <a:pt x="1251" y="449"/>
                </a:lnTo>
                <a:lnTo>
                  <a:pt x="1237" y="454"/>
                </a:lnTo>
                <a:lnTo>
                  <a:pt x="1232" y="446"/>
                </a:lnTo>
                <a:lnTo>
                  <a:pt x="1215" y="443"/>
                </a:lnTo>
                <a:lnTo>
                  <a:pt x="1200" y="448"/>
                </a:lnTo>
                <a:lnTo>
                  <a:pt x="1196" y="439"/>
                </a:lnTo>
                <a:lnTo>
                  <a:pt x="1172" y="441"/>
                </a:lnTo>
                <a:lnTo>
                  <a:pt x="1157" y="468"/>
                </a:lnTo>
                <a:lnTo>
                  <a:pt x="1142" y="472"/>
                </a:lnTo>
                <a:lnTo>
                  <a:pt x="1136" y="466"/>
                </a:lnTo>
                <a:lnTo>
                  <a:pt x="1109" y="473"/>
                </a:lnTo>
                <a:lnTo>
                  <a:pt x="1107" y="499"/>
                </a:lnTo>
                <a:lnTo>
                  <a:pt x="1118" y="530"/>
                </a:lnTo>
                <a:lnTo>
                  <a:pt x="1126" y="530"/>
                </a:lnTo>
                <a:lnTo>
                  <a:pt x="1130" y="538"/>
                </a:lnTo>
                <a:lnTo>
                  <a:pt x="1148" y="569"/>
                </a:lnTo>
                <a:lnTo>
                  <a:pt x="1154" y="574"/>
                </a:lnTo>
                <a:lnTo>
                  <a:pt x="1152" y="576"/>
                </a:lnTo>
                <a:lnTo>
                  <a:pt x="1167" y="571"/>
                </a:lnTo>
                <a:lnTo>
                  <a:pt x="1157" y="595"/>
                </a:lnTo>
                <a:lnTo>
                  <a:pt x="1177" y="627"/>
                </a:lnTo>
                <a:lnTo>
                  <a:pt x="1160" y="627"/>
                </a:lnTo>
                <a:lnTo>
                  <a:pt x="1157" y="644"/>
                </a:lnTo>
                <a:lnTo>
                  <a:pt x="1179" y="675"/>
                </a:lnTo>
                <a:lnTo>
                  <a:pt x="1196" y="682"/>
                </a:lnTo>
                <a:lnTo>
                  <a:pt x="1191" y="692"/>
                </a:lnTo>
                <a:lnTo>
                  <a:pt x="1171" y="697"/>
                </a:lnTo>
                <a:lnTo>
                  <a:pt x="1186" y="711"/>
                </a:lnTo>
                <a:lnTo>
                  <a:pt x="1179" y="721"/>
                </a:lnTo>
                <a:lnTo>
                  <a:pt x="1200" y="747"/>
                </a:lnTo>
                <a:lnTo>
                  <a:pt x="1181" y="760"/>
                </a:lnTo>
                <a:lnTo>
                  <a:pt x="1183" y="769"/>
                </a:lnTo>
                <a:lnTo>
                  <a:pt x="1193" y="772"/>
                </a:lnTo>
                <a:lnTo>
                  <a:pt x="1189" y="789"/>
                </a:lnTo>
                <a:lnTo>
                  <a:pt x="1160" y="803"/>
                </a:lnTo>
                <a:lnTo>
                  <a:pt x="1169" y="811"/>
                </a:lnTo>
                <a:lnTo>
                  <a:pt x="1167" y="823"/>
                </a:lnTo>
                <a:lnTo>
                  <a:pt x="1130" y="829"/>
                </a:lnTo>
                <a:lnTo>
                  <a:pt x="1094" y="829"/>
                </a:lnTo>
                <a:lnTo>
                  <a:pt x="1080" y="832"/>
                </a:lnTo>
                <a:lnTo>
                  <a:pt x="1084" y="839"/>
                </a:lnTo>
                <a:lnTo>
                  <a:pt x="1075" y="847"/>
                </a:lnTo>
                <a:lnTo>
                  <a:pt x="1056" y="849"/>
                </a:lnTo>
                <a:lnTo>
                  <a:pt x="1065" y="863"/>
                </a:lnTo>
                <a:lnTo>
                  <a:pt x="1082" y="870"/>
                </a:lnTo>
                <a:lnTo>
                  <a:pt x="1072" y="878"/>
                </a:lnTo>
                <a:lnTo>
                  <a:pt x="1082" y="900"/>
                </a:lnTo>
                <a:lnTo>
                  <a:pt x="1063" y="919"/>
                </a:lnTo>
                <a:lnTo>
                  <a:pt x="1061" y="934"/>
                </a:lnTo>
                <a:lnTo>
                  <a:pt x="1066" y="955"/>
                </a:lnTo>
                <a:lnTo>
                  <a:pt x="1077" y="958"/>
                </a:lnTo>
                <a:lnTo>
                  <a:pt x="1087" y="981"/>
                </a:lnTo>
                <a:lnTo>
                  <a:pt x="1089" y="998"/>
                </a:lnTo>
                <a:lnTo>
                  <a:pt x="1097" y="1011"/>
                </a:lnTo>
                <a:lnTo>
                  <a:pt x="1080" y="1022"/>
                </a:lnTo>
                <a:lnTo>
                  <a:pt x="1080" y="1037"/>
                </a:lnTo>
                <a:lnTo>
                  <a:pt x="1087" y="1039"/>
                </a:lnTo>
                <a:lnTo>
                  <a:pt x="1085" y="1049"/>
                </a:lnTo>
                <a:lnTo>
                  <a:pt x="1070" y="1039"/>
                </a:lnTo>
                <a:lnTo>
                  <a:pt x="1046" y="1051"/>
                </a:lnTo>
                <a:lnTo>
                  <a:pt x="1026" y="1035"/>
                </a:lnTo>
                <a:lnTo>
                  <a:pt x="1005" y="1035"/>
                </a:lnTo>
                <a:lnTo>
                  <a:pt x="1005" y="1056"/>
                </a:lnTo>
                <a:lnTo>
                  <a:pt x="998" y="1066"/>
                </a:lnTo>
                <a:lnTo>
                  <a:pt x="988" y="1068"/>
                </a:lnTo>
                <a:lnTo>
                  <a:pt x="986" y="1078"/>
                </a:lnTo>
                <a:lnTo>
                  <a:pt x="967" y="1088"/>
                </a:lnTo>
                <a:lnTo>
                  <a:pt x="959" y="1081"/>
                </a:lnTo>
                <a:lnTo>
                  <a:pt x="950" y="1098"/>
                </a:lnTo>
                <a:lnTo>
                  <a:pt x="942" y="1100"/>
                </a:lnTo>
                <a:lnTo>
                  <a:pt x="945" y="1107"/>
                </a:lnTo>
                <a:lnTo>
                  <a:pt x="925" y="1104"/>
                </a:lnTo>
                <a:lnTo>
                  <a:pt x="921" y="1112"/>
                </a:lnTo>
                <a:lnTo>
                  <a:pt x="916" y="1104"/>
                </a:lnTo>
                <a:lnTo>
                  <a:pt x="913" y="1110"/>
                </a:lnTo>
                <a:lnTo>
                  <a:pt x="904" y="1110"/>
                </a:lnTo>
                <a:lnTo>
                  <a:pt x="882" y="1131"/>
                </a:lnTo>
                <a:lnTo>
                  <a:pt x="875" y="1110"/>
                </a:lnTo>
                <a:lnTo>
                  <a:pt x="868" y="1119"/>
                </a:lnTo>
                <a:lnTo>
                  <a:pt x="860" y="1114"/>
                </a:lnTo>
                <a:lnTo>
                  <a:pt x="865" y="1133"/>
                </a:lnTo>
                <a:lnTo>
                  <a:pt x="858" y="1119"/>
                </a:lnTo>
                <a:lnTo>
                  <a:pt x="845" y="1117"/>
                </a:lnTo>
                <a:lnTo>
                  <a:pt x="846" y="1126"/>
                </a:lnTo>
                <a:lnTo>
                  <a:pt x="819" y="1136"/>
                </a:lnTo>
                <a:lnTo>
                  <a:pt x="829" y="1156"/>
                </a:lnTo>
                <a:lnTo>
                  <a:pt x="839" y="1148"/>
                </a:lnTo>
                <a:lnTo>
                  <a:pt x="838" y="1162"/>
                </a:lnTo>
                <a:lnTo>
                  <a:pt x="827" y="1167"/>
                </a:lnTo>
                <a:lnTo>
                  <a:pt x="810" y="1156"/>
                </a:lnTo>
                <a:lnTo>
                  <a:pt x="798" y="1158"/>
                </a:lnTo>
                <a:lnTo>
                  <a:pt x="800" y="1153"/>
                </a:lnTo>
                <a:lnTo>
                  <a:pt x="781" y="1146"/>
                </a:lnTo>
                <a:lnTo>
                  <a:pt x="776" y="1138"/>
                </a:lnTo>
                <a:lnTo>
                  <a:pt x="785" y="1133"/>
                </a:lnTo>
                <a:lnTo>
                  <a:pt x="780" y="1126"/>
                </a:lnTo>
                <a:lnTo>
                  <a:pt x="804" y="1112"/>
                </a:lnTo>
                <a:lnTo>
                  <a:pt x="798" y="1100"/>
                </a:lnTo>
                <a:lnTo>
                  <a:pt x="804" y="1088"/>
                </a:lnTo>
                <a:lnTo>
                  <a:pt x="787" y="1066"/>
                </a:lnTo>
                <a:lnTo>
                  <a:pt x="797" y="1061"/>
                </a:lnTo>
                <a:lnTo>
                  <a:pt x="793" y="1049"/>
                </a:lnTo>
                <a:lnTo>
                  <a:pt x="805" y="1052"/>
                </a:lnTo>
                <a:lnTo>
                  <a:pt x="798" y="1039"/>
                </a:lnTo>
                <a:lnTo>
                  <a:pt x="814" y="1045"/>
                </a:lnTo>
                <a:lnTo>
                  <a:pt x="816" y="1040"/>
                </a:lnTo>
                <a:lnTo>
                  <a:pt x="802" y="1027"/>
                </a:lnTo>
                <a:lnTo>
                  <a:pt x="798" y="1013"/>
                </a:lnTo>
                <a:lnTo>
                  <a:pt x="783" y="1020"/>
                </a:lnTo>
                <a:lnTo>
                  <a:pt x="776" y="1011"/>
                </a:lnTo>
                <a:lnTo>
                  <a:pt x="769" y="1018"/>
                </a:lnTo>
                <a:lnTo>
                  <a:pt x="761" y="1015"/>
                </a:lnTo>
                <a:lnTo>
                  <a:pt x="763" y="1004"/>
                </a:lnTo>
                <a:lnTo>
                  <a:pt x="747" y="1008"/>
                </a:lnTo>
                <a:lnTo>
                  <a:pt x="728" y="1008"/>
                </a:lnTo>
                <a:lnTo>
                  <a:pt x="737" y="984"/>
                </a:lnTo>
                <a:lnTo>
                  <a:pt x="728" y="965"/>
                </a:lnTo>
                <a:lnTo>
                  <a:pt x="749" y="943"/>
                </a:lnTo>
                <a:lnTo>
                  <a:pt x="744" y="934"/>
                </a:lnTo>
                <a:lnTo>
                  <a:pt x="752" y="912"/>
                </a:lnTo>
                <a:lnTo>
                  <a:pt x="715" y="916"/>
                </a:lnTo>
                <a:lnTo>
                  <a:pt x="720" y="892"/>
                </a:lnTo>
                <a:lnTo>
                  <a:pt x="701" y="881"/>
                </a:lnTo>
                <a:lnTo>
                  <a:pt x="703" y="861"/>
                </a:lnTo>
                <a:lnTo>
                  <a:pt x="686" y="861"/>
                </a:lnTo>
                <a:lnTo>
                  <a:pt x="684" y="868"/>
                </a:lnTo>
                <a:lnTo>
                  <a:pt x="676" y="859"/>
                </a:lnTo>
                <a:lnTo>
                  <a:pt x="681" y="851"/>
                </a:lnTo>
                <a:lnTo>
                  <a:pt x="674" y="829"/>
                </a:lnTo>
                <a:lnTo>
                  <a:pt x="681" y="818"/>
                </a:lnTo>
                <a:lnTo>
                  <a:pt x="670" y="806"/>
                </a:lnTo>
                <a:lnTo>
                  <a:pt x="664" y="808"/>
                </a:lnTo>
                <a:lnTo>
                  <a:pt x="670" y="793"/>
                </a:lnTo>
                <a:lnTo>
                  <a:pt x="652" y="789"/>
                </a:lnTo>
                <a:lnTo>
                  <a:pt x="647" y="782"/>
                </a:lnTo>
                <a:lnTo>
                  <a:pt x="633" y="789"/>
                </a:lnTo>
                <a:lnTo>
                  <a:pt x="635" y="772"/>
                </a:lnTo>
                <a:lnTo>
                  <a:pt x="624" y="762"/>
                </a:lnTo>
                <a:lnTo>
                  <a:pt x="640" y="767"/>
                </a:lnTo>
                <a:lnTo>
                  <a:pt x="638" y="750"/>
                </a:lnTo>
                <a:lnTo>
                  <a:pt x="650" y="745"/>
                </a:lnTo>
                <a:lnTo>
                  <a:pt x="621" y="731"/>
                </a:lnTo>
                <a:lnTo>
                  <a:pt x="619" y="724"/>
                </a:lnTo>
                <a:lnTo>
                  <a:pt x="626" y="721"/>
                </a:lnTo>
                <a:lnTo>
                  <a:pt x="628" y="704"/>
                </a:lnTo>
                <a:lnTo>
                  <a:pt x="636" y="695"/>
                </a:lnTo>
                <a:lnTo>
                  <a:pt x="645" y="697"/>
                </a:lnTo>
                <a:lnTo>
                  <a:pt x="662" y="670"/>
                </a:lnTo>
                <a:lnTo>
                  <a:pt x="664" y="661"/>
                </a:lnTo>
                <a:lnTo>
                  <a:pt x="655" y="651"/>
                </a:lnTo>
                <a:lnTo>
                  <a:pt x="667" y="637"/>
                </a:lnTo>
                <a:lnTo>
                  <a:pt x="657" y="627"/>
                </a:lnTo>
                <a:lnTo>
                  <a:pt x="645" y="625"/>
                </a:lnTo>
                <a:lnTo>
                  <a:pt x="633" y="644"/>
                </a:lnTo>
                <a:lnTo>
                  <a:pt x="624" y="647"/>
                </a:lnTo>
                <a:lnTo>
                  <a:pt x="626" y="656"/>
                </a:lnTo>
                <a:lnTo>
                  <a:pt x="612" y="670"/>
                </a:lnTo>
                <a:lnTo>
                  <a:pt x="600" y="668"/>
                </a:lnTo>
                <a:lnTo>
                  <a:pt x="590" y="675"/>
                </a:lnTo>
                <a:lnTo>
                  <a:pt x="571" y="670"/>
                </a:lnTo>
                <a:lnTo>
                  <a:pt x="559" y="675"/>
                </a:lnTo>
                <a:lnTo>
                  <a:pt x="549" y="671"/>
                </a:lnTo>
                <a:lnTo>
                  <a:pt x="553" y="656"/>
                </a:lnTo>
                <a:lnTo>
                  <a:pt x="549" y="622"/>
                </a:lnTo>
                <a:lnTo>
                  <a:pt x="536" y="610"/>
                </a:lnTo>
                <a:lnTo>
                  <a:pt x="510" y="624"/>
                </a:lnTo>
                <a:lnTo>
                  <a:pt x="496" y="617"/>
                </a:lnTo>
                <a:lnTo>
                  <a:pt x="483" y="627"/>
                </a:lnTo>
                <a:lnTo>
                  <a:pt x="481" y="641"/>
                </a:lnTo>
                <a:lnTo>
                  <a:pt x="471" y="647"/>
                </a:lnTo>
                <a:lnTo>
                  <a:pt x="440" y="641"/>
                </a:lnTo>
                <a:lnTo>
                  <a:pt x="442" y="663"/>
                </a:lnTo>
                <a:lnTo>
                  <a:pt x="464" y="675"/>
                </a:lnTo>
                <a:lnTo>
                  <a:pt x="476" y="685"/>
                </a:lnTo>
                <a:lnTo>
                  <a:pt x="484" y="706"/>
                </a:lnTo>
                <a:lnTo>
                  <a:pt x="483" y="736"/>
                </a:lnTo>
                <a:lnTo>
                  <a:pt x="476" y="750"/>
                </a:lnTo>
                <a:lnTo>
                  <a:pt x="496" y="764"/>
                </a:lnTo>
                <a:lnTo>
                  <a:pt x="466" y="786"/>
                </a:lnTo>
                <a:lnTo>
                  <a:pt x="464" y="796"/>
                </a:lnTo>
                <a:lnTo>
                  <a:pt x="426" y="786"/>
                </a:lnTo>
                <a:lnTo>
                  <a:pt x="406" y="811"/>
                </a:lnTo>
                <a:lnTo>
                  <a:pt x="394" y="810"/>
                </a:lnTo>
                <a:lnTo>
                  <a:pt x="379" y="818"/>
                </a:lnTo>
                <a:lnTo>
                  <a:pt x="361" y="813"/>
                </a:lnTo>
                <a:lnTo>
                  <a:pt x="346" y="827"/>
                </a:lnTo>
                <a:lnTo>
                  <a:pt x="329" y="820"/>
                </a:lnTo>
                <a:lnTo>
                  <a:pt x="320" y="805"/>
                </a:lnTo>
                <a:lnTo>
                  <a:pt x="344" y="791"/>
                </a:lnTo>
                <a:lnTo>
                  <a:pt x="355" y="793"/>
                </a:lnTo>
                <a:lnTo>
                  <a:pt x="353" y="774"/>
                </a:lnTo>
                <a:lnTo>
                  <a:pt x="360" y="772"/>
                </a:lnTo>
                <a:lnTo>
                  <a:pt x="358" y="767"/>
                </a:lnTo>
                <a:lnTo>
                  <a:pt x="336" y="764"/>
                </a:lnTo>
                <a:lnTo>
                  <a:pt x="327" y="750"/>
                </a:lnTo>
                <a:lnTo>
                  <a:pt x="334" y="741"/>
                </a:lnTo>
                <a:lnTo>
                  <a:pt x="334" y="726"/>
                </a:lnTo>
                <a:lnTo>
                  <a:pt x="343" y="721"/>
                </a:lnTo>
                <a:lnTo>
                  <a:pt x="336" y="707"/>
                </a:lnTo>
                <a:lnTo>
                  <a:pt x="353" y="706"/>
                </a:lnTo>
                <a:lnTo>
                  <a:pt x="341" y="694"/>
                </a:lnTo>
                <a:lnTo>
                  <a:pt x="339" y="680"/>
                </a:lnTo>
                <a:lnTo>
                  <a:pt x="327" y="671"/>
                </a:lnTo>
                <a:lnTo>
                  <a:pt x="303" y="677"/>
                </a:lnTo>
                <a:lnTo>
                  <a:pt x="278" y="661"/>
                </a:lnTo>
                <a:lnTo>
                  <a:pt x="271" y="636"/>
                </a:lnTo>
                <a:lnTo>
                  <a:pt x="249" y="627"/>
                </a:lnTo>
                <a:lnTo>
                  <a:pt x="239" y="646"/>
                </a:lnTo>
                <a:lnTo>
                  <a:pt x="249" y="653"/>
                </a:lnTo>
                <a:lnTo>
                  <a:pt x="237" y="673"/>
                </a:lnTo>
                <a:lnTo>
                  <a:pt x="221" y="678"/>
                </a:lnTo>
                <a:lnTo>
                  <a:pt x="199" y="697"/>
                </a:lnTo>
                <a:lnTo>
                  <a:pt x="187" y="700"/>
                </a:lnTo>
                <a:lnTo>
                  <a:pt x="162" y="719"/>
                </a:lnTo>
                <a:lnTo>
                  <a:pt x="124" y="716"/>
                </a:lnTo>
                <a:lnTo>
                  <a:pt x="99" y="726"/>
                </a:lnTo>
                <a:lnTo>
                  <a:pt x="88" y="704"/>
                </a:lnTo>
                <a:lnTo>
                  <a:pt x="102" y="668"/>
                </a:lnTo>
                <a:lnTo>
                  <a:pt x="87" y="642"/>
                </a:lnTo>
                <a:lnTo>
                  <a:pt x="83" y="625"/>
                </a:lnTo>
                <a:lnTo>
                  <a:pt x="68" y="639"/>
                </a:lnTo>
                <a:lnTo>
                  <a:pt x="44" y="630"/>
                </a:lnTo>
                <a:lnTo>
                  <a:pt x="46" y="627"/>
                </a:lnTo>
                <a:lnTo>
                  <a:pt x="17" y="624"/>
                </a:lnTo>
                <a:lnTo>
                  <a:pt x="3" y="613"/>
                </a:lnTo>
                <a:lnTo>
                  <a:pt x="6" y="598"/>
                </a:lnTo>
                <a:lnTo>
                  <a:pt x="0" y="583"/>
                </a:lnTo>
                <a:lnTo>
                  <a:pt x="23" y="579"/>
                </a:lnTo>
                <a:lnTo>
                  <a:pt x="11" y="567"/>
                </a:lnTo>
                <a:lnTo>
                  <a:pt x="10" y="550"/>
                </a:lnTo>
                <a:lnTo>
                  <a:pt x="20" y="542"/>
                </a:lnTo>
                <a:lnTo>
                  <a:pt x="54" y="540"/>
                </a:lnTo>
                <a:lnTo>
                  <a:pt x="66" y="547"/>
                </a:lnTo>
                <a:lnTo>
                  <a:pt x="81" y="545"/>
                </a:lnTo>
                <a:lnTo>
                  <a:pt x="99" y="552"/>
                </a:lnTo>
                <a:lnTo>
                  <a:pt x="104" y="547"/>
                </a:lnTo>
                <a:lnTo>
                  <a:pt x="107" y="509"/>
                </a:lnTo>
                <a:lnTo>
                  <a:pt x="111" y="472"/>
                </a:lnTo>
                <a:lnTo>
                  <a:pt x="116" y="454"/>
                </a:lnTo>
                <a:lnTo>
                  <a:pt x="121" y="449"/>
                </a:lnTo>
                <a:lnTo>
                  <a:pt x="133" y="429"/>
                </a:lnTo>
                <a:lnTo>
                  <a:pt x="143" y="415"/>
                </a:lnTo>
                <a:lnTo>
                  <a:pt x="153" y="386"/>
                </a:lnTo>
                <a:lnTo>
                  <a:pt x="150" y="352"/>
                </a:lnTo>
                <a:lnTo>
                  <a:pt x="151" y="338"/>
                </a:lnTo>
                <a:lnTo>
                  <a:pt x="145" y="326"/>
                </a:lnTo>
                <a:lnTo>
                  <a:pt x="153" y="309"/>
                </a:lnTo>
                <a:lnTo>
                  <a:pt x="158" y="308"/>
                </a:lnTo>
                <a:lnTo>
                  <a:pt x="153" y="304"/>
                </a:lnTo>
                <a:lnTo>
                  <a:pt x="155" y="280"/>
                </a:lnTo>
                <a:lnTo>
                  <a:pt x="163" y="263"/>
                </a:lnTo>
                <a:lnTo>
                  <a:pt x="162" y="258"/>
                </a:lnTo>
                <a:lnTo>
                  <a:pt x="167" y="246"/>
                </a:lnTo>
                <a:lnTo>
                  <a:pt x="191" y="248"/>
                </a:lnTo>
                <a:lnTo>
                  <a:pt x="194" y="256"/>
                </a:lnTo>
                <a:lnTo>
                  <a:pt x="206" y="261"/>
                </a:lnTo>
                <a:lnTo>
                  <a:pt x="208" y="287"/>
                </a:lnTo>
                <a:lnTo>
                  <a:pt x="208" y="261"/>
                </a:lnTo>
                <a:lnTo>
                  <a:pt x="191" y="246"/>
                </a:lnTo>
                <a:lnTo>
                  <a:pt x="174" y="241"/>
                </a:lnTo>
                <a:lnTo>
                  <a:pt x="172" y="244"/>
                </a:lnTo>
                <a:lnTo>
                  <a:pt x="150" y="239"/>
                </a:lnTo>
                <a:lnTo>
                  <a:pt x="117" y="238"/>
                </a:lnTo>
                <a:lnTo>
                  <a:pt x="109" y="236"/>
                </a:lnTo>
                <a:lnTo>
                  <a:pt x="102" y="227"/>
                </a:lnTo>
                <a:lnTo>
                  <a:pt x="105" y="214"/>
                </a:lnTo>
                <a:lnTo>
                  <a:pt x="105" y="197"/>
                </a:lnTo>
                <a:lnTo>
                  <a:pt x="111" y="171"/>
                </a:lnTo>
                <a:lnTo>
                  <a:pt x="124" y="147"/>
                </a:lnTo>
                <a:lnTo>
                  <a:pt x="133" y="161"/>
                </a:lnTo>
                <a:lnTo>
                  <a:pt x="131" y="154"/>
                </a:lnTo>
                <a:lnTo>
                  <a:pt x="143" y="145"/>
                </a:lnTo>
                <a:lnTo>
                  <a:pt x="129" y="128"/>
                </a:lnTo>
                <a:lnTo>
                  <a:pt x="148" y="106"/>
                </a:lnTo>
                <a:lnTo>
                  <a:pt x="150" y="108"/>
                </a:lnTo>
                <a:lnTo>
                  <a:pt x="167" y="92"/>
                </a:lnTo>
                <a:lnTo>
                  <a:pt x="186" y="86"/>
                </a:lnTo>
                <a:lnTo>
                  <a:pt x="203" y="84"/>
                </a:lnTo>
                <a:lnTo>
                  <a:pt x="233" y="86"/>
                </a:lnTo>
                <a:lnTo>
                  <a:pt x="247" y="92"/>
                </a:lnTo>
                <a:lnTo>
                  <a:pt x="264" y="89"/>
                </a:lnTo>
                <a:lnTo>
                  <a:pt x="293" y="79"/>
                </a:lnTo>
                <a:lnTo>
                  <a:pt x="303" y="80"/>
                </a:lnTo>
                <a:lnTo>
                  <a:pt x="317" y="77"/>
                </a:lnTo>
                <a:lnTo>
                  <a:pt x="349" y="74"/>
                </a:lnTo>
                <a:lnTo>
                  <a:pt x="377" y="77"/>
                </a:lnTo>
                <a:lnTo>
                  <a:pt x="384" y="109"/>
                </a:lnTo>
                <a:lnTo>
                  <a:pt x="394" y="108"/>
                </a:lnTo>
                <a:lnTo>
                  <a:pt x="401" y="121"/>
                </a:lnTo>
                <a:lnTo>
                  <a:pt x="416" y="154"/>
                </a:lnTo>
                <a:lnTo>
                  <a:pt x="413" y="159"/>
                </a:lnTo>
                <a:lnTo>
                  <a:pt x="416" y="156"/>
                </a:lnTo>
                <a:lnTo>
                  <a:pt x="411" y="168"/>
                </a:lnTo>
                <a:lnTo>
                  <a:pt x="385" y="169"/>
                </a:lnTo>
                <a:lnTo>
                  <a:pt x="396" y="197"/>
                </a:lnTo>
                <a:lnTo>
                  <a:pt x="409" y="195"/>
                </a:lnTo>
                <a:lnTo>
                  <a:pt x="423" y="217"/>
                </a:lnTo>
                <a:lnTo>
                  <a:pt x="431" y="219"/>
                </a:lnTo>
                <a:lnTo>
                  <a:pt x="447" y="209"/>
                </a:lnTo>
                <a:lnTo>
                  <a:pt x="454" y="193"/>
                </a:lnTo>
                <a:lnTo>
                  <a:pt x="454" y="166"/>
                </a:lnTo>
                <a:lnTo>
                  <a:pt x="430" y="164"/>
                </a:lnTo>
                <a:lnTo>
                  <a:pt x="435" y="137"/>
                </a:lnTo>
                <a:lnTo>
                  <a:pt x="452" y="121"/>
                </a:lnTo>
                <a:lnTo>
                  <a:pt x="478" y="144"/>
                </a:lnTo>
                <a:lnTo>
                  <a:pt x="495" y="152"/>
                </a:lnTo>
                <a:lnTo>
                  <a:pt x="508" y="149"/>
                </a:lnTo>
                <a:lnTo>
                  <a:pt x="517" y="159"/>
                </a:lnTo>
                <a:lnTo>
                  <a:pt x="498" y="185"/>
                </a:lnTo>
                <a:lnTo>
                  <a:pt x="498" y="209"/>
                </a:lnTo>
                <a:lnTo>
                  <a:pt x="501" y="246"/>
                </a:lnTo>
                <a:lnTo>
                  <a:pt x="505" y="243"/>
                </a:lnTo>
                <a:lnTo>
                  <a:pt x="503" y="227"/>
                </a:lnTo>
                <a:lnTo>
                  <a:pt x="503" y="188"/>
                </a:lnTo>
                <a:lnTo>
                  <a:pt x="530" y="183"/>
                </a:lnTo>
                <a:lnTo>
                  <a:pt x="544" y="169"/>
                </a:lnTo>
                <a:lnTo>
                  <a:pt x="542" y="150"/>
                </a:lnTo>
                <a:lnTo>
                  <a:pt x="536" y="142"/>
                </a:lnTo>
                <a:lnTo>
                  <a:pt x="544" y="130"/>
                </a:lnTo>
                <a:lnTo>
                  <a:pt x="529" y="133"/>
                </a:lnTo>
                <a:lnTo>
                  <a:pt x="510" y="128"/>
                </a:lnTo>
                <a:lnTo>
                  <a:pt x="500" y="106"/>
                </a:lnTo>
                <a:lnTo>
                  <a:pt x="500" y="89"/>
                </a:lnTo>
                <a:lnTo>
                  <a:pt x="510" y="65"/>
                </a:lnTo>
                <a:lnTo>
                  <a:pt x="517" y="46"/>
                </a:lnTo>
                <a:lnTo>
                  <a:pt x="517" y="38"/>
                </a:lnTo>
                <a:lnTo>
                  <a:pt x="534" y="10"/>
                </a:lnTo>
                <a:lnTo>
                  <a:pt x="556" y="0"/>
                </a:lnTo>
                <a:lnTo>
                  <a:pt x="578" y="26"/>
                </a:lnTo>
                <a:lnTo>
                  <a:pt x="592" y="29"/>
                </a:lnTo>
                <a:lnTo>
                  <a:pt x="614" y="31"/>
                </a:lnTo>
                <a:lnTo>
                  <a:pt x="635" y="26"/>
                </a:lnTo>
                <a:lnTo>
                  <a:pt x="645" y="33"/>
                </a:lnTo>
                <a:lnTo>
                  <a:pt x="643" y="24"/>
                </a:lnTo>
                <a:lnTo>
                  <a:pt x="662" y="16"/>
                </a:lnTo>
                <a:lnTo>
                  <a:pt x="679" y="14"/>
                </a:lnTo>
                <a:lnTo>
                  <a:pt x="711" y="19"/>
                </a:lnTo>
                <a:lnTo>
                  <a:pt x="725" y="33"/>
                </a:lnTo>
                <a:lnTo>
                  <a:pt x="734" y="53"/>
                </a:lnTo>
                <a:lnTo>
                  <a:pt x="749" y="79"/>
                </a:lnTo>
                <a:lnTo>
                  <a:pt x="768" y="99"/>
                </a:lnTo>
                <a:lnTo>
                  <a:pt x="780" y="128"/>
                </a:lnTo>
                <a:lnTo>
                  <a:pt x="793" y="142"/>
                </a:lnTo>
                <a:lnTo>
                  <a:pt x="819" y="157"/>
                </a:lnTo>
                <a:lnTo>
                  <a:pt x="841" y="161"/>
                </a:lnTo>
                <a:close/>
                <a:moveTo>
                  <a:pt x="501" y="297"/>
                </a:moveTo>
                <a:lnTo>
                  <a:pt x="496" y="297"/>
                </a:lnTo>
                <a:lnTo>
                  <a:pt x="501" y="309"/>
                </a:lnTo>
                <a:lnTo>
                  <a:pt x="532" y="325"/>
                </a:lnTo>
                <a:lnTo>
                  <a:pt x="544" y="359"/>
                </a:lnTo>
                <a:lnTo>
                  <a:pt x="554" y="364"/>
                </a:lnTo>
                <a:lnTo>
                  <a:pt x="561" y="384"/>
                </a:lnTo>
                <a:lnTo>
                  <a:pt x="571" y="378"/>
                </a:lnTo>
                <a:lnTo>
                  <a:pt x="585" y="391"/>
                </a:lnTo>
                <a:lnTo>
                  <a:pt x="597" y="391"/>
                </a:lnTo>
                <a:lnTo>
                  <a:pt x="597" y="383"/>
                </a:lnTo>
                <a:lnTo>
                  <a:pt x="611" y="396"/>
                </a:lnTo>
                <a:lnTo>
                  <a:pt x="628" y="381"/>
                </a:lnTo>
                <a:lnTo>
                  <a:pt x="623" y="364"/>
                </a:lnTo>
                <a:lnTo>
                  <a:pt x="631" y="359"/>
                </a:lnTo>
                <a:lnTo>
                  <a:pt x="619" y="349"/>
                </a:lnTo>
                <a:lnTo>
                  <a:pt x="629" y="345"/>
                </a:lnTo>
                <a:lnTo>
                  <a:pt x="619" y="333"/>
                </a:lnTo>
                <a:lnTo>
                  <a:pt x="611" y="342"/>
                </a:lnTo>
                <a:lnTo>
                  <a:pt x="597" y="342"/>
                </a:lnTo>
                <a:lnTo>
                  <a:pt x="588" y="328"/>
                </a:lnTo>
                <a:lnTo>
                  <a:pt x="565" y="326"/>
                </a:lnTo>
                <a:lnTo>
                  <a:pt x="554" y="318"/>
                </a:lnTo>
                <a:lnTo>
                  <a:pt x="542" y="321"/>
                </a:lnTo>
                <a:lnTo>
                  <a:pt x="534" y="311"/>
                </a:lnTo>
                <a:lnTo>
                  <a:pt x="525" y="318"/>
                </a:lnTo>
                <a:lnTo>
                  <a:pt x="527" y="304"/>
                </a:lnTo>
                <a:lnTo>
                  <a:pt x="515" y="306"/>
                </a:lnTo>
                <a:lnTo>
                  <a:pt x="501" y="297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Freeform 59">
            <a:extLst>
              <a:ext uri="{FF2B5EF4-FFF2-40B4-BE49-F238E27FC236}">
                <a16:creationId xmlns:a16="http://schemas.microsoft.com/office/drawing/2014/main" id="{0277F809-98C2-4234-9C00-67E087844323}"/>
              </a:ext>
            </a:extLst>
          </p:cNvPr>
          <p:cNvSpPr>
            <a:spLocks/>
          </p:cNvSpPr>
          <p:nvPr/>
        </p:nvSpPr>
        <p:spPr bwMode="gray">
          <a:xfrm>
            <a:off x="487362" y="1294052"/>
            <a:ext cx="279382" cy="266959"/>
          </a:xfrm>
          <a:custGeom>
            <a:avLst/>
            <a:gdLst>
              <a:gd name="T0" fmla="*/ 971 w 1012"/>
              <a:gd name="T1" fmla="*/ 441 h 967"/>
              <a:gd name="T2" fmla="*/ 927 w 1012"/>
              <a:gd name="T3" fmla="*/ 488 h 967"/>
              <a:gd name="T4" fmla="*/ 889 w 1012"/>
              <a:gd name="T5" fmla="*/ 454 h 967"/>
              <a:gd name="T6" fmla="*/ 852 w 1012"/>
              <a:gd name="T7" fmla="*/ 511 h 967"/>
              <a:gd name="T8" fmla="*/ 785 w 1012"/>
              <a:gd name="T9" fmla="*/ 533 h 967"/>
              <a:gd name="T10" fmla="*/ 809 w 1012"/>
              <a:gd name="T11" fmla="*/ 587 h 967"/>
              <a:gd name="T12" fmla="*/ 802 w 1012"/>
              <a:gd name="T13" fmla="*/ 637 h 967"/>
              <a:gd name="T14" fmla="*/ 741 w 1012"/>
              <a:gd name="T15" fmla="*/ 666 h 967"/>
              <a:gd name="T16" fmla="*/ 698 w 1012"/>
              <a:gd name="T17" fmla="*/ 746 h 967"/>
              <a:gd name="T18" fmla="*/ 644 w 1012"/>
              <a:gd name="T19" fmla="*/ 770 h 967"/>
              <a:gd name="T20" fmla="*/ 606 w 1012"/>
              <a:gd name="T21" fmla="*/ 816 h 967"/>
              <a:gd name="T22" fmla="*/ 570 w 1012"/>
              <a:gd name="T23" fmla="*/ 748 h 967"/>
              <a:gd name="T24" fmla="*/ 522 w 1012"/>
              <a:gd name="T25" fmla="*/ 716 h 967"/>
              <a:gd name="T26" fmla="*/ 500 w 1012"/>
              <a:gd name="T27" fmla="*/ 758 h 967"/>
              <a:gd name="T28" fmla="*/ 470 w 1012"/>
              <a:gd name="T29" fmla="*/ 791 h 967"/>
              <a:gd name="T30" fmla="*/ 371 w 1012"/>
              <a:gd name="T31" fmla="*/ 842 h 967"/>
              <a:gd name="T32" fmla="*/ 326 w 1012"/>
              <a:gd name="T33" fmla="*/ 849 h 967"/>
              <a:gd name="T34" fmla="*/ 282 w 1012"/>
              <a:gd name="T35" fmla="*/ 900 h 967"/>
              <a:gd name="T36" fmla="*/ 241 w 1012"/>
              <a:gd name="T37" fmla="*/ 910 h 967"/>
              <a:gd name="T38" fmla="*/ 219 w 1012"/>
              <a:gd name="T39" fmla="*/ 965 h 967"/>
              <a:gd name="T40" fmla="*/ 171 w 1012"/>
              <a:gd name="T41" fmla="*/ 948 h 967"/>
              <a:gd name="T42" fmla="*/ 138 w 1012"/>
              <a:gd name="T43" fmla="*/ 938 h 967"/>
              <a:gd name="T44" fmla="*/ 118 w 1012"/>
              <a:gd name="T45" fmla="*/ 941 h 967"/>
              <a:gd name="T46" fmla="*/ 101 w 1012"/>
              <a:gd name="T47" fmla="*/ 883 h 967"/>
              <a:gd name="T48" fmla="*/ 102 w 1012"/>
              <a:gd name="T49" fmla="*/ 830 h 967"/>
              <a:gd name="T50" fmla="*/ 41 w 1012"/>
              <a:gd name="T51" fmla="*/ 780 h 967"/>
              <a:gd name="T52" fmla="*/ 38 w 1012"/>
              <a:gd name="T53" fmla="*/ 727 h 967"/>
              <a:gd name="T54" fmla="*/ 36 w 1012"/>
              <a:gd name="T55" fmla="*/ 676 h 967"/>
              <a:gd name="T56" fmla="*/ 0 w 1012"/>
              <a:gd name="T57" fmla="*/ 635 h 967"/>
              <a:gd name="T58" fmla="*/ 65 w 1012"/>
              <a:gd name="T59" fmla="*/ 599 h 967"/>
              <a:gd name="T60" fmla="*/ 63 w 1012"/>
              <a:gd name="T61" fmla="*/ 582 h 967"/>
              <a:gd name="T62" fmla="*/ 109 w 1012"/>
              <a:gd name="T63" fmla="*/ 482 h 967"/>
              <a:gd name="T64" fmla="*/ 77 w 1012"/>
              <a:gd name="T65" fmla="*/ 388 h 967"/>
              <a:gd name="T66" fmla="*/ 43 w 1012"/>
              <a:gd name="T67" fmla="*/ 326 h 967"/>
              <a:gd name="T68" fmla="*/ 75 w 1012"/>
              <a:gd name="T69" fmla="*/ 271 h 967"/>
              <a:gd name="T70" fmla="*/ 116 w 1012"/>
              <a:gd name="T71" fmla="*/ 273 h 967"/>
              <a:gd name="T72" fmla="*/ 166 w 1012"/>
              <a:gd name="T73" fmla="*/ 273 h 967"/>
              <a:gd name="T74" fmla="*/ 260 w 1012"/>
              <a:gd name="T75" fmla="*/ 266 h 967"/>
              <a:gd name="T76" fmla="*/ 268 w 1012"/>
              <a:gd name="T77" fmla="*/ 208 h 967"/>
              <a:gd name="T78" fmla="*/ 299 w 1012"/>
              <a:gd name="T79" fmla="*/ 169 h 967"/>
              <a:gd name="T80" fmla="*/ 384 w 1012"/>
              <a:gd name="T81" fmla="*/ 106 h 967"/>
              <a:gd name="T82" fmla="*/ 497 w 1012"/>
              <a:gd name="T83" fmla="*/ 63 h 967"/>
              <a:gd name="T84" fmla="*/ 538 w 1012"/>
              <a:gd name="T85" fmla="*/ 51 h 967"/>
              <a:gd name="T86" fmla="*/ 613 w 1012"/>
              <a:gd name="T87" fmla="*/ 96 h 967"/>
              <a:gd name="T88" fmla="*/ 587 w 1012"/>
              <a:gd name="T89" fmla="*/ 140 h 967"/>
              <a:gd name="T90" fmla="*/ 615 w 1012"/>
              <a:gd name="T91" fmla="*/ 183 h 967"/>
              <a:gd name="T92" fmla="*/ 621 w 1012"/>
              <a:gd name="T93" fmla="*/ 203 h 967"/>
              <a:gd name="T94" fmla="*/ 724 w 1012"/>
              <a:gd name="T95" fmla="*/ 186 h 967"/>
              <a:gd name="T96" fmla="*/ 744 w 1012"/>
              <a:gd name="T97" fmla="*/ 96 h 967"/>
              <a:gd name="T98" fmla="*/ 731 w 1012"/>
              <a:gd name="T99" fmla="*/ 37 h 967"/>
              <a:gd name="T100" fmla="*/ 796 w 1012"/>
              <a:gd name="T101" fmla="*/ 0 h 967"/>
              <a:gd name="T102" fmla="*/ 831 w 1012"/>
              <a:gd name="T103" fmla="*/ 60 h 967"/>
              <a:gd name="T104" fmla="*/ 884 w 1012"/>
              <a:gd name="T105" fmla="*/ 37 h 967"/>
              <a:gd name="T106" fmla="*/ 915 w 1012"/>
              <a:gd name="T107" fmla="*/ 41 h 967"/>
              <a:gd name="T108" fmla="*/ 888 w 1012"/>
              <a:gd name="T109" fmla="*/ 94 h 967"/>
              <a:gd name="T110" fmla="*/ 898 w 1012"/>
              <a:gd name="T111" fmla="*/ 140 h 967"/>
              <a:gd name="T112" fmla="*/ 907 w 1012"/>
              <a:gd name="T113" fmla="*/ 172 h 967"/>
              <a:gd name="T114" fmla="*/ 941 w 1012"/>
              <a:gd name="T115" fmla="*/ 208 h 967"/>
              <a:gd name="T116" fmla="*/ 946 w 1012"/>
              <a:gd name="T117" fmla="*/ 251 h 967"/>
              <a:gd name="T118" fmla="*/ 1012 w 1012"/>
              <a:gd name="T119" fmla="*/ 302 h 967"/>
              <a:gd name="T120" fmla="*/ 988 w 1012"/>
              <a:gd name="T121" fmla="*/ 398 h 9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012" h="967">
                <a:moveTo>
                  <a:pt x="1007" y="398"/>
                </a:moveTo>
                <a:lnTo>
                  <a:pt x="1004" y="406"/>
                </a:lnTo>
                <a:lnTo>
                  <a:pt x="978" y="413"/>
                </a:lnTo>
                <a:lnTo>
                  <a:pt x="988" y="423"/>
                </a:lnTo>
                <a:lnTo>
                  <a:pt x="971" y="441"/>
                </a:lnTo>
                <a:lnTo>
                  <a:pt x="970" y="458"/>
                </a:lnTo>
                <a:lnTo>
                  <a:pt x="946" y="468"/>
                </a:lnTo>
                <a:lnTo>
                  <a:pt x="944" y="482"/>
                </a:lnTo>
                <a:lnTo>
                  <a:pt x="936" y="478"/>
                </a:lnTo>
                <a:lnTo>
                  <a:pt x="927" y="488"/>
                </a:lnTo>
                <a:lnTo>
                  <a:pt x="910" y="488"/>
                </a:lnTo>
                <a:lnTo>
                  <a:pt x="905" y="480"/>
                </a:lnTo>
                <a:lnTo>
                  <a:pt x="910" y="466"/>
                </a:lnTo>
                <a:lnTo>
                  <a:pt x="895" y="463"/>
                </a:lnTo>
                <a:lnTo>
                  <a:pt x="889" y="454"/>
                </a:lnTo>
                <a:lnTo>
                  <a:pt x="854" y="471"/>
                </a:lnTo>
                <a:lnTo>
                  <a:pt x="860" y="494"/>
                </a:lnTo>
                <a:lnTo>
                  <a:pt x="869" y="497"/>
                </a:lnTo>
                <a:lnTo>
                  <a:pt x="866" y="512"/>
                </a:lnTo>
                <a:lnTo>
                  <a:pt x="852" y="511"/>
                </a:lnTo>
                <a:lnTo>
                  <a:pt x="842" y="517"/>
                </a:lnTo>
                <a:lnTo>
                  <a:pt x="828" y="511"/>
                </a:lnTo>
                <a:lnTo>
                  <a:pt x="808" y="519"/>
                </a:lnTo>
                <a:lnTo>
                  <a:pt x="796" y="517"/>
                </a:lnTo>
                <a:lnTo>
                  <a:pt x="785" y="533"/>
                </a:lnTo>
                <a:lnTo>
                  <a:pt x="777" y="534"/>
                </a:lnTo>
                <a:lnTo>
                  <a:pt x="758" y="560"/>
                </a:lnTo>
                <a:lnTo>
                  <a:pt x="770" y="575"/>
                </a:lnTo>
                <a:lnTo>
                  <a:pt x="804" y="562"/>
                </a:lnTo>
                <a:lnTo>
                  <a:pt x="809" y="587"/>
                </a:lnTo>
                <a:lnTo>
                  <a:pt x="818" y="593"/>
                </a:lnTo>
                <a:lnTo>
                  <a:pt x="811" y="598"/>
                </a:lnTo>
                <a:lnTo>
                  <a:pt x="814" y="606"/>
                </a:lnTo>
                <a:lnTo>
                  <a:pt x="796" y="627"/>
                </a:lnTo>
                <a:lnTo>
                  <a:pt x="802" y="637"/>
                </a:lnTo>
                <a:lnTo>
                  <a:pt x="784" y="642"/>
                </a:lnTo>
                <a:lnTo>
                  <a:pt x="755" y="639"/>
                </a:lnTo>
                <a:lnTo>
                  <a:pt x="743" y="646"/>
                </a:lnTo>
                <a:lnTo>
                  <a:pt x="748" y="657"/>
                </a:lnTo>
                <a:lnTo>
                  <a:pt x="741" y="666"/>
                </a:lnTo>
                <a:lnTo>
                  <a:pt x="751" y="676"/>
                </a:lnTo>
                <a:lnTo>
                  <a:pt x="727" y="700"/>
                </a:lnTo>
                <a:lnTo>
                  <a:pt x="727" y="722"/>
                </a:lnTo>
                <a:lnTo>
                  <a:pt x="720" y="721"/>
                </a:lnTo>
                <a:lnTo>
                  <a:pt x="698" y="746"/>
                </a:lnTo>
                <a:lnTo>
                  <a:pt x="683" y="746"/>
                </a:lnTo>
                <a:lnTo>
                  <a:pt x="679" y="736"/>
                </a:lnTo>
                <a:lnTo>
                  <a:pt x="674" y="736"/>
                </a:lnTo>
                <a:lnTo>
                  <a:pt x="649" y="762"/>
                </a:lnTo>
                <a:lnTo>
                  <a:pt x="644" y="770"/>
                </a:lnTo>
                <a:lnTo>
                  <a:pt x="632" y="777"/>
                </a:lnTo>
                <a:lnTo>
                  <a:pt x="644" y="801"/>
                </a:lnTo>
                <a:lnTo>
                  <a:pt x="630" y="823"/>
                </a:lnTo>
                <a:lnTo>
                  <a:pt x="618" y="813"/>
                </a:lnTo>
                <a:lnTo>
                  <a:pt x="606" y="816"/>
                </a:lnTo>
                <a:lnTo>
                  <a:pt x="608" y="804"/>
                </a:lnTo>
                <a:lnTo>
                  <a:pt x="587" y="782"/>
                </a:lnTo>
                <a:lnTo>
                  <a:pt x="591" y="755"/>
                </a:lnTo>
                <a:lnTo>
                  <a:pt x="586" y="748"/>
                </a:lnTo>
                <a:lnTo>
                  <a:pt x="570" y="748"/>
                </a:lnTo>
                <a:lnTo>
                  <a:pt x="562" y="734"/>
                </a:lnTo>
                <a:lnTo>
                  <a:pt x="550" y="733"/>
                </a:lnTo>
                <a:lnTo>
                  <a:pt x="555" y="712"/>
                </a:lnTo>
                <a:lnTo>
                  <a:pt x="540" y="705"/>
                </a:lnTo>
                <a:lnTo>
                  <a:pt x="522" y="716"/>
                </a:lnTo>
                <a:lnTo>
                  <a:pt x="529" y="724"/>
                </a:lnTo>
                <a:lnTo>
                  <a:pt x="529" y="748"/>
                </a:lnTo>
                <a:lnTo>
                  <a:pt x="521" y="746"/>
                </a:lnTo>
                <a:lnTo>
                  <a:pt x="512" y="757"/>
                </a:lnTo>
                <a:lnTo>
                  <a:pt x="500" y="758"/>
                </a:lnTo>
                <a:lnTo>
                  <a:pt x="507" y="770"/>
                </a:lnTo>
                <a:lnTo>
                  <a:pt x="499" y="782"/>
                </a:lnTo>
                <a:lnTo>
                  <a:pt x="483" y="782"/>
                </a:lnTo>
                <a:lnTo>
                  <a:pt x="480" y="794"/>
                </a:lnTo>
                <a:lnTo>
                  <a:pt x="470" y="791"/>
                </a:lnTo>
                <a:lnTo>
                  <a:pt x="435" y="806"/>
                </a:lnTo>
                <a:lnTo>
                  <a:pt x="418" y="801"/>
                </a:lnTo>
                <a:lnTo>
                  <a:pt x="413" y="832"/>
                </a:lnTo>
                <a:lnTo>
                  <a:pt x="406" y="837"/>
                </a:lnTo>
                <a:lnTo>
                  <a:pt x="371" y="842"/>
                </a:lnTo>
                <a:lnTo>
                  <a:pt x="369" y="830"/>
                </a:lnTo>
                <a:lnTo>
                  <a:pt x="352" y="852"/>
                </a:lnTo>
                <a:lnTo>
                  <a:pt x="343" y="847"/>
                </a:lnTo>
                <a:lnTo>
                  <a:pt x="335" y="857"/>
                </a:lnTo>
                <a:lnTo>
                  <a:pt x="326" y="849"/>
                </a:lnTo>
                <a:lnTo>
                  <a:pt x="309" y="866"/>
                </a:lnTo>
                <a:lnTo>
                  <a:pt x="290" y="868"/>
                </a:lnTo>
                <a:lnTo>
                  <a:pt x="289" y="880"/>
                </a:lnTo>
                <a:lnTo>
                  <a:pt x="275" y="881"/>
                </a:lnTo>
                <a:lnTo>
                  <a:pt x="282" y="900"/>
                </a:lnTo>
                <a:lnTo>
                  <a:pt x="270" y="914"/>
                </a:lnTo>
                <a:lnTo>
                  <a:pt x="254" y="905"/>
                </a:lnTo>
                <a:lnTo>
                  <a:pt x="251" y="897"/>
                </a:lnTo>
                <a:lnTo>
                  <a:pt x="236" y="903"/>
                </a:lnTo>
                <a:lnTo>
                  <a:pt x="241" y="910"/>
                </a:lnTo>
                <a:lnTo>
                  <a:pt x="234" y="920"/>
                </a:lnTo>
                <a:lnTo>
                  <a:pt x="246" y="927"/>
                </a:lnTo>
                <a:lnTo>
                  <a:pt x="241" y="941"/>
                </a:lnTo>
                <a:lnTo>
                  <a:pt x="249" y="955"/>
                </a:lnTo>
                <a:lnTo>
                  <a:pt x="219" y="965"/>
                </a:lnTo>
                <a:lnTo>
                  <a:pt x="212" y="948"/>
                </a:lnTo>
                <a:lnTo>
                  <a:pt x="205" y="958"/>
                </a:lnTo>
                <a:lnTo>
                  <a:pt x="198" y="956"/>
                </a:lnTo>
                <a:lnTo>
                  <a:pt x="193" y="941"/>
                </a:lnTo>
                <a:lnTo>
                  <a:pt x="171" y="948"/>
                </a:lnTo>
                <a:lnTo>
                  <a:pt x="159" y="961"/>
                </a:lnTo>
                <a:lnTo>
                  <a:pt x="149" y="961"/>
                </a:lnTo>
                <a:lnTo>
                  <a:pt x="152" y="950"/>
                </a:lnTo>
                <a:lnTo>
                  <a:pt x="140" y="946"/>
                </a:lnTo>
                <a:lnTo>
                  <a:pt x="138" y="938"/>
                </a:lnTo>
                <a:lnTo>
                  <a:pt x="130" y="939"/>
                </a:lnTo>
                <a:lnTo>
                  <a:pt x="140" y="963"/>
                </a:lnTo>
                <a:lnTo>
                  <a:pt x="135" y="967"/>
                </a:lnTo>
                <a:lnTo>
                  <a:pt x="133" y="956"/>
                </a:lnTo>
                <a:lnTo>
                  <a:pt x="118" y="941"/>
                </a:lnTo>
                <a:lnTo>
                  <a:pt x="130" y="914"/>
                </a:lnTo>
                <a:lnTo>
                  <a:pt x="128" y="907"/>
                </a:lnTo>
                <a:lnTo>
                  <a:pt x="120" y="903"/>
                </a:lnTo>
                <a:lnTo>
                  <a:pt x="123" y="891"/>
                </a:lnTo>
                <a:lnTo>
                  <a:pt x="101" y="883"/>
                </a:lnTo>
                <a:lnTo>
                  <a:pt x="87" y="886"/>
                </a:lnTo>
                <a:lnTo>
                  <a:pt x="75" y="866"/>
                </a:lnTo>
                <a:lnTo>
                  <a:pt x="75" y="857"/>
                </a:lnTo>
                <a:lnTo>
                  <a:pt x="94" y="845"/>
                </a:lnTo>
                <a:lnTo>
                  <a:pt x="102" y="830"/>
                </a:lnTo>
                <a:lnTo>
                  <a:pt x="77" y="828"/>
                </a:lnTo>
                <a:lnTo>
                  <a:pt x="75" y="820"/>
                </a:lnTo>
                <a:lnTo>
                  <a:pt x="79" y="816"/>
                </a:lnTo>
                <a:lnTo>
                  <a:pt x="63" y="786"/>
                </a:lnTo>
                <a:lnTo>
                  <a:pt x="41" y="780"/>
                </a:lnTo>
                <a:lnTo>
                  <a:pt x="39" y="784"/>
                </a:lnTo>
                <a:lnTo>
                  <a:pt x="38" y="758"/>
                </a:lnTo>
                <a:lnTo>
                  <a:pt x="24" y="748"/>
                </a:lnTo>
                <a:lnTo>
                  <a:pt x="38" y="741"/>
                </a:lnTo>
                <a:lnTo>
                  <a:pt x="38" y="727"/>
                </a:lnTo>
                <a:lnTo>
                  <a:pt x="48" y="722"/>
                </a:lnTo>
                <a:lnTo>
                  <a:pt x="53" y="727"/>
                </a:lnTo>
                <a:lnTo>
                  <a:pt x="60" y="695"/>
                </a:lnTo>
                <a:lnTo>
                  <a:pt x="39" y="687"/>
                </a:lnTo>
                <a:lnTo>
                  <a:pt x="36" y="676"/>
                </a:lnTo>
                <a:lnTo>
                  <a:pt x="43" y="666"/>
                </a:lnTo>
                <a:lnTo>
                  <a:pt x="24" y="663"/>
                </a:lnTo>
                <a:lnTo>
                  <a:pt x="7" y="668"/>
                </a:lnTo>
                <a:lnTo>
                  <a:pt x="10" y="656"/>
                </a:lnTo>
                <a:lnTo>
                  <a:pt x="0" y="635"/>
                </a:lnTo>
                <a:lnTo>
                  <a:pt x="14" y="627"/>
                </a:lnTo>
                <a:lnTo>
                  <a:pt x="19" y="640"/>
                </a:lnTo>
                <a:lnTo>
                  <a:pt x="26" y="642"/>
                </a:lnTo>
                <a:lnTo>
                  <a:pt x="38" y="620"/>
                </a:lnTo>
                <a:lnTo>
                  <a:pt x="65" y="599"/>
                </a:lnTo>
                <a:lnTo>
                  <a:pt x="89" y="589"/>
                </a:lnTo>
                <a:lnTo>
                  <a:pt x="79" y="582"/>
                </a:lnTo>
                <a:lnTo>
                  <a:pt x="91" y="577"/>
                </a:lnTo>
                <a:lnTo>
                  <a:pt x="87" y="574"/>
                </a:lnTo>
                <a:lnTo>
                  <a:pt x="63" y="582"/>
                </a:lnTo>
                <a:lnTo>
                  <a:pt x="63" y="550"/>
                </a:lnTo>
                <a:lnTo>
                  <a:pt x="77" y="536"/>
                </a:lnTo>
                <a:lnTo>
                  <a:pt x="91" y="511"/>
                </a:lnTo>
                <a:lnTo>
                  <a:pt x="108" y="500"/>
                </a:lnTo>
                <a:lnTo>
                  <a:pt x="109" y="482"/>
                </a:lnTo>
                <a:lnTo>
                  <a:pt x="102" y="482"/>
                </a:lnTo>
                <a:lnTo>
                  <a:pt x="109" y="451"/>
                </a:lnTo>
                <a:lnTo>
                  <a:pt x="108" y="432"/>
                </a:lnTo>
                <a:lnTo>
                  <a:pt x="94" y="406"/>
                </a:lnTo>
                <a:lnTo>
                  <a:pt x="77" y="388"/>
                </a:lnTo>
                <a:lnTo>
                  <a:pt x="85" y="365"/>
                </a:lnTo>
                <a:lnTo>
                  <a:pt x="62" y="357"/>
                </a:lnTo>
                <a:lnTo>
                  <a:pt x="62" y="341"/>
                </a:lnTo>
                <a:lnTo>
                  <a:pt x="67" y="338"/>
                </a:lnTo>
                <a:lnTo>
                  <a:pt x="43" y="326"/>
                </a:lnTo>
                <a:lnTo>
                  <a:pt x="53" y="312"/>
                </a:lnTo>
                <a:lnTo>
                  <a:pt x="41" y="289"/>
                </a:lnTo>
                <a:lnTo>
                  <a:pt x="46" y="283"/>
                </a:lnTo>
                <a:lnTo>
                  <a:pt x="67" y="282"/>
                </a:lnTo>
                <a:lnTo>
                  <a:pt x="75" y="271"/>
                </a:lnTo>
                <a:lnTo>
                  <a:pt x="102" y="283"/>
                </a:lnTo>
                <a:lnTo>
                  <a:pt x="104" y="275"/>
                </a:lnTo>
                <a:lnTo>
                  <a:pt x="87" y="260"/>
                </a:lnTo>
                <a:lnTo>
                  <a:pt x="101" y="254"/>
                </a:lnTo>
                <a:lnTo>
                  <a:pt x="116" y="273"/>
                </a:lnTo>
                <a:lnTo>
                  <a:pt x="135" y="271"/>
                </a:lnTo>
                <a:lnTo>
                  <a:pt x="142" y="282"/>
                </a:lnTo>
                <a:lnTo>
                  <a:pt x="154" y="282"/>
                </a:lnTo>
                <a:lnTo>
                  <a:pt x="167" y="294"/>
                </a:lnTo>
                <a:lnTo>
                  <a:pt x="166" y="273"/>
                </a:lnTo>
                <a:lnTo>
                  <a:pt x="188" y="283"/>
                </a:lnTo>
                <a:lnTo>
                  <a:pt x="208" y="270"/>
                </a:lnTo>
                <a:lnTo>
                  <a:pt x="213" y="271"/>
                </a:lnTo>
                <a:lnTo>
                  <a:pt x="248" y="258"/>
                </a:lnTo>
                <a:lnTo>
                  <a:pt x="260" y="266"/>
                </a:lnTo>
                <a:lnTo>
                  <a:pt x="277" y="253"/>
                </a:lnTo>
                <a:lnTo>
                  <a:pt x="280" y="241"/>
                </a:lnTo>
                <a:lnTo>
                  <a:pt x="289" y="237"/>
                </a:lnTo>
                <a:lnTo>
                  <a:pt x="289" y="229"/>
                </a:lnTo>
                <a:lnTo>
                  <a:pt x="268" y="208"/>
                </a:lnTo>
                <a:lnTo>
                  <a:pt x="251" y="201"/>
                </a:lnTo>
                <a:lnTo>
                  <a:pt x="253" y="189"/>
                </a:lnTo>
                <a:lnTo>
                  <a:pt x="268" y="184"/>
                </a:lnTo>
                <a:lnTo>
                  <a:pt x="273" y="167"/>
                </a:lnTo>
                <a:lnTo>
                  <a:pt x="299" y="169"/>
                </a:lnTo>
                <a:lnTo>
                  <a:pt x="314" y="143"/>
                </a:lnTo>
                <a:lnTo>
                  <a:pt x="326" y="142"/>
                </a:lnTo>
                <a:lnTo>
                  <a:pt x="336" y="123"/>
                </a:lnTo>
                <a:lnTo>
                  <a:pt x="359" y="116"/>
                </a:lnTo>
                <a:lnTo>
                  <a:pt x="384" y="106"/>
                </a:lnTo>
                <a:lnTo>
                  <a:pt x="422" y="109"/>
                </a:lnTo>
                <a:lnTo>
                  <a:pt x="447" y="90"/>
                </a:lnTo>
                <a:lnTo>
                  <a:pt x="459" y="87"/>
                </a:lnTo>
                <a:lnTo>
                  <a:pt x="481" y="68"/>
                </a:lnTo>
                <a:lnTo>
                  <a:pt x="497" y="63"/>
                </a:lnTo>
                <a:lnTo>
                  <a:pt x="509" y="43"/>
                </a:lnTo>
                <a:lnTo>
                  <a:pt x="499" y="36"/>
                </a:lnTo>
                <a:lnTo>
                  <a:pt x="509" y="17"/>
                </a:lnTo>
                <a:lnTo>
                  <a:pt x="531" y="26"/>
                </a:lnTo>
                <a:lnTo>
                  <a:pt x="538" y="51"/>
                </a:lnTo>
                <a:lnTo>
                  <a:pt x="563" y="67"/>
                </a:lnTo>
                <a:lnTo>
                  <a:pt x="587" y="61"/>
                </a:lnTo>
                <a:lnTo>
                  <a:pt x="599" y="70"/>
                </a:lnTo>
                <a:lnTo>
                  <a:pt x="601" y="84"/>
                </a:lnTo>
                <a:lnTo>
                  <a:pt x="613" y="96"/>
                </a:lnTo>
                <a:lnTo>
                  <a:pt x="596" y="97"/>
                </a:lnTo>
                <a:lnTo>
                  <a:pt x="603" y="111"/>
                </a:lnTo>
                <a:lnTo>
                  <a:pt x="594" y="116"/>
                </a:lnTo>
                <a:lnTo>
                  <a:pt x="594" y="131"/>
                </a:lnTo>
                <a:lnTo>
                  <a:pt x="587" y="140"/>
                </a:lnTo>
                <a:lnTo>
                  <a:pt x="596" y="154"/>
                </a:lnTo>
                <a:lnTo>
                  <a:pt x="618" y="157"/>
                </a:lnTo>
                <a:lnTo>
                  <a:pt x="620" y="162"/>
                </a:lnTo>
                <a:lnTo>
                  <a:pt x="613" y="164"/>
                </a:lnTo>
                <a:lnTo>
                  <a:pt x="615" y="183"/>
                </a:lnTo>
                <a:lnTo>
                  <a:pt x="604" y="181"/>
                </a:lnTo>
                <a:lnTo>
                  <a:pt x="580" y="195"/>
                </a:lnTo>
                <a:lnTo>
                  <a:pt x="589" y="210"/>
                </a:lnTo>
                <a:lnTo>
                  <a:pt x="606" y="217"/>
                </a:lnTo>
                <a:lnTo>
                  <a:pt x="621" y="203"/>
                </a:lnTo>
                <a:lnTo>
                  <a:pt x="639" y="208"/>
                </a:lnTo>
                <a:lnTo>
                  <a:pt x="654" y="200"/>
                </a:lnTo>
                <a:lnTo>
                  <a:pt x="666" y="201"/>
                </a:lnTo>
                <a:lnTo>
                  <a:pt x="686" y="176"/>
                </a:lnTo>
                <a:lnTo>
                  <a:pt x="724" y="186"/>
                </a:lnTo>
                <a:lnTo>
                  <a:pt x="726" y="176"/>
                </a:lnTo>
                <a:lnTo>
                  <a:pt x="756" y="154"/>
                </a:lnTo>
                <a:lnTo>
                  <a:pt x="736" y="140"/>
                </a:lnTo>
                <a:lnTo>
                  <a:pt x="743" y="126"/>
                </a:lnTo>
                <a:lnTo>
                  <a:pt x="744" y="96"/>
                </a:lnTo>
                <a:lnTo>
                  <a:pt x="736" y="75"/>
                </a:lnTo>
                <a:lnTo>
                  <a:pt x="724" y="65"/>
                </a:lnTo>
                <a:lnTo>
                  <a:pt x="702" y="53"/>
                </a:lnTo>
                <a:lnTo>
                  <a:pt x="700" y="31"/>
                </a:lnTo>
                <a:lnTo>
                  <a:pt x="731" y="37"/>
                </a:lnTo>
                <a:lnTo>
                  <a:pt x="741" y="31"/>
                </a:lnTo>
                <a:lnTo>
                  <a:pt x="743" y="17"/>
                </a:lnTo>
                <a:lnTo>
                  <a:pt x="756" y="7"/>
                </a:lnTo>
                <a:lnTo>
                  <a:pt x="770" y="14"/>
                </a:lnTo>
                <a:lnTo>
                  <a:pt x="796" y="0"/>
                </a:lnTo>
                <a:lnTo>
                  <a:pt x="809" y="12"/>
                </a:lnTo>
                <a:lnTo>
                  <a:pt x="813" y="46"/>
                </a:lnTo>
                <a:lnTo>
                  <a:pt x="809" y="61"/>
                </a:lnTo>
                <a:lnTo>
                  <a:pt x="819" y="65"/>
                </a:lnTo>
                <a:lnTo>
                  <a:pt x="831" y="60"/>
                </a:lnTo>
                <a:lnTo>
                  <a:pt x="850" y="65"/>
                </a:lnTo>
                <a:lnTo>
                  <a:pt x="860" y="58"/>
                </a:lnTo>
                <a:lnTo>
                  <a:pt x="872" y="60"/>
                </a:lnTo>
                <a:lnTo>
                  <a:pt x="886" y="46"/>
                </a:lnTo>
                <a:lnTo>
                  <a:pt x="884" y="37"/>
                </a:lnTo>
                <a:lnTo>
                  <a:pt x="893" y="34"/>
                </a:lnTo>
                <a:lnTo>
                  <a:pt x="905" y="15"/>
                </a:lnTo>
                <a:lnTo>
                  <a:pt x="917" y="17"/>
                </a:lnTo>
                <a:lnTo>
                  <a:pt x="927" y="27"/>
                </a:lnTo>
                <a:lnTo>
                  <a:pt x="915" y="41"/>
                </a:lnTo>
                <a:lnTo>
                  <a:pt x="924" y="51"/>
                </a:lnTo>
                <a:lnTo>
                  <a:pt x="922" y="60"/>
                </a:lnTo>
                <a:lnTo>
                  <a:pt x="905" y="87"/>
                </a:lnTo>
                <a:lnTo>
                  <a:pt x="896" y="85"/>
                </a:lnTo>
                <a:lnTo>
                  <a:pt x="888" y="94"/>
                </a:lnTo>
                <a:lnTo>
                  <a:pt x="886" y="111"/>
                </a:lnTo>
                <a:lnTo>
                  <a:pt x="879" y="114"/>
                </a:lnTo>
                <a:lnTo>
                  <a:pt x="881" y="121"/>
                </a:lnTo>
                <a:lnTo>
                  <a:pt x="910" y="135"/>
                </a:lnTo>
                <a:lnTo>
                  <a:pt x="898" y="140"/>
                </a:lnTo>
                <a:lnTo>
                  <a:pt x="900" y="157"/>
                </a:lnTo>
                <a:lnTo>
                  <a:pt x="884" y="152"/>
                </a:lnTo>
                <a:lnTo>
                  <a:pt x="895" y="162"/>
                </a:lnTo>
                <a:lnTo>
                  <a:pt x="893" y="179"/>
                </a:lnTo>
                <a:lnTo>
                  <a:pt x="907" y="172"/>
                </a:lnTo>
                <a:lnTo>
                  <a:pt x="912" y="179"/>
                </a:lnTo>
                <a:lnTo>
                  <a:pt x="930" y="183"/>
                </a:lnTo>
                <a:lnTo>
                  <a:pt x="924" y="198"/>
                </a:lnTo>
                <a:lnTo>
                  <a:pt x="930" y="196"/>
                </a:lnTo>
                <a:lnTo>
                  <a:pt x="941" y="208"/>
                </a:lnTo>
                <a:lnTo>
                  <a:pt x="934" y="219"/>
                </a:lnTo>
                <a:lnTo>
                  <a:pt x="941" y="241"/>
                </a:lnTo>
                <a:lnTo>
                  <a:pt x="936" y="249"/>
                </a:lnTo>
                <a:lnTo>
                  <a:pt x="944" y="258"/>
                </a:lnTo>
                <a:lnTo>
                  <a:pt x="946" y="251"/>
                </a:lnTo>
                <a:lnTo>
                  <a:pt x="963" y="251"/>
                </a:lnTo>
                <a:lnTo>
                  <a:pt x="961" y="271"/>
                </a:lnTo>
                <a:lnTo>
                  <a:pt x="980" y="282"/>
                </a:lnTo>
                <a:lnTo>
                  <a:pt x="975" y="306"/>
                </a:lnTo>
                <a:lnTo>
                  <a:pt x="1012" y="302"/>
                </a:lnTo>
                <a:lnTo>
                  <a:pt x="1004" y="324"/>
                </a:lnTo>
                <a:lnTo>
                  <a:pt x="1009" y="333"/>
                </a:lnTo>
                <a:lnTo>
                  <a:pt x="988" y="355"/>
                </a:lnTo>
                <a:lnTo>
                  <a:pt x="997" y="374"/>
                </a:lnTo>
                <a:lnTo>
                  <a:pt x="988" y="398"/>
                </a:lnTo>
                <a:lnTo>
                  <a:pt x="1007" y="398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Freeform 60">
            <a:extLst>
              <a:ext uri="{FF2B5EF4-FFF2-40B4-BE49-F238E27FC236}">
                <a16:creationId xmlns:a16="http://schemas.microsoft.com/office/drawing/2014/main" id="{55690520-C1A8-4375-BD62-3F6A710CF7DE}"/>
              </a:ext>
            </a:extLst>
          </p:cNvPr>
          <p:cNvSpPr>
            <a:spLocks/>
          </p:cNvSpPr>
          <p:nvPr/>
        </p:nvSpPr>
        <p:spPr bwMode="gray">
          <a:xfrm>
            <a:off x="798492" y="1403928"/>
            <a:ext cx="216714" cy="178617"/>
          </a:xfrm>
          <a:custGeom>
            <a:avLst/>
            <a:gdLst>
              <a:gd name="T0" fmla="*/ 729 w 785"/>
              <a:gd name="T1" fmla="*/ 249 h 647"/>
              <a:gd name="T2" fmla="*/ 763 w 785"/>
              <a:gd name="T3" fmla="*/ 287 h 647"/>
              <a:gd name="T4" fmla="*/ 742 w 785"/>
              <a:gd name="T5" fmla="*/ 321 h 647"/>
              <a:gd name="T6" fmla="*/ 717 w 785"/>
              <a:gd name="T7" fmla="*/ 343 h 647"/>
              <a:gd name="T8" fmla="*/ 679 w 785"/>
              <a:gd name="T9" fmla="*/ 365 h 647"/>
              <a:gd name="T10" fmla="*/ 671 w 785"/>
              <a:gd name="T11" fmla="*/ 386 h 647"/>
              <a:gd name="T12" fmla="*/ 693 w 785"/>
              <a:gd name="T13" fmla="*/ 432 h 647"/>
              <a:gd name="T14" fmla="*/ 645 w 785"/>
              <a:gd name="T15" fmla="*/ 447 h 647"/>
              <a:gd name="T16" fmla="*/ 628 w 785"/>
              <a:gd name="T17" fmla="*/ 471 h 647"/>
              <a:gd name="T18" fmla="*/ 606 w 785"/>
              <a:gd name="T19" fmla="*/ 456 h 647"/>
              <a:gd name="T20" fmla="*/ 582 w 785"/>
              <a:gd name="T21" fmla="*/ 470 h 647"/>
              <a:gd name="T22" fmla="*/ 596 w 785"/>
              <a:gd name="T23" fmla="*/ 514 h 647"/>
              <a:gd name="T24" fmla="*/ 585 w 785"/>
              <a:gd name="T25" fmla="*/ 538 h 647"/>
              <a:gd name="T26" fmla="*/ 536 w 785"/>
              <a:gd name="T27" fmla="*/ 546 h 647"/>
              <a:gd name="T28" fmla="*/ 469 w 785"/>
              <a:gd name="T29" fmla="*/ 557 h 647"/>
              <a:gd name="T30" fmla="*/ 440 w 785"/>
              <a:gd name="T31" fmla="*/ 536 h 647"/>
              <a:gd name="T32" fmla="*/ 404 w 785"/>
              <a:gd name="T33" fmla="*/ 522 h 647"/>
              <a:gd name="T34" fmla="*/ 394 w 785"/>
              <a:gd name="T35" fmla="*/ 557 h 647"/>
              <a:gd name="T36" fmla="*/ 394 w 785"/>
              <a:gd name="T37" fmla="*/ 616 h 647"/>
              <a:gd name="T38" fmla="*/ 367 w 785"/>
              <a:gd name="T39" fmla="*/ 589 h 647"/>
              <a:gd name="T40" fmla="*/ 331 w 785"/>
              <a:gd name="T41" fmla="*/ 575 h 647"/>
              <a:gd name="T42" fmla="*/ 285 w 785"/>
              <a:gd name="T43" fmla="*/ 560 h 647"/>
              <a:gd name="T44" fmla="*/ 244 w 785"/>
              <a:gd name="T45" fmla="*/ 584 h 647"/>
              <a:gd name="T46" fmla="*/ 278 w 785"/>
              <a:gd name="T47" fmla="*/ 613 h 647"/>
              <a:gd name="T48" fmla="*/ 246 w 785"/>
              <a:gd name="T49" fmla="*/ 625 h 647"/>
              <a:gd name="T50" fmla="*/ 205 w 785"/>
              <a:gd name="T51" fmla="*/ 616 h 647"/>
              <a:gd name="T52" fmla="*/ 176 w 785"/>
              <a:gd name="T53" fmla="*/ 570 h 647"/>
              <a:gd name="T54" fmla="*/ 150 w 785"/>
              <a:gd name="T55" fmla="*/ 548 h 647"/>
              <a:gd name="T56" fmla="*/ 100 w 785"/>
              <a:gd name="T57" fmla="*/ 511 h 647"/>
              <a:gd name="T58" fmla="*/ 53 w 785"/>
              <a:gd name="T59" fmla="*/ 490 h 647"/>
              <a:gd name="T60" fmla="*/ 49 w 785"/>
              <a:gd name="T61" fmla="*/ 437 h 647"/>
              <a:gd name="T62" fmla="*/ 13 w 785"/>
              <a:gd name="T63" fmla="*/ 427 h 647"/>
              <a:gd name="T64" fmla="*/ 22 w 785"/>
              <a:gd name="T65" fmla="*/ 393 h 647"/>
              <a:gd name="T66" fmla="*/ 42 w 785"/>
              <a:gd name="T67" fmla="*/ 359 h 647"/>
              <a:gd name="T68" fmla="*/ 34 w 785"/>
              <a:gd name="T69" fmla="*/ 319 h 647"/>
              <a:gd name="T70" fmla="*/ 41 w 785"/>
              <a:gd name="T71" fmla="*/ 299 h 647"/>
              <a:gd name="T72" fmla="*/ 92 w 785"/>
              <a:gd name="T73" fmla="*/ 273 h 647"/>
              <a:gd name="T74" fmla="*/ 92 w 785"/>
              <a:gd name="T75" fmla="*/ 241 h 647"/>
              <a:gd name="T76" fmla="*/ 58 w 785"/>
              <a:gd name="T77" fmla="*/ 183 h 647"/>
              <a:gd name="T78" fmla="*/ 19 w 785"/>
              <a:gd name="T79" fmla="*/ 154 h 647"/>
              <a:gd name="T80" fmla="*/ 54 w 785"/>
              <a:gd name="T81" fmla="*/ 104 h 647"/>
              <a:gd name="T82" fmla="*/ 92 w 785"/>
              <a:gd name="T83" fmla="*/ 73 h 647"/>
              <a:gd name="T84" fmla="*/ 138 w 785"/>
              <a:gd name="T85" fmla="*/ 48 h 647"/>
              <a:gd name="T86" fmla="*/ 218 w 785"/>
              <a:gd name="T87" fmla="*/ 41 h 647"/>
              <a:gd name="T88" fmla="*/ 247 w 785"/>
              <a:gd name="T89" fmla="*/ 0 h 647"/>
              <a:gd name="T90" fmla="*/ 292 w 785"/>
              <a:gd name="T91" fmla="*/ 12 h 647"/>
              <a:gd name="T92" fmla="*/ 298 w 785"/>
              <a:gd name="T93" fmla="*/ 48 h 647"/>
              <a:gd name="T94" fmla="*/ 312 w 785"/>
              <a:gd name="T95" fmla="*/ 102 h 647"/>
              <a:gd name="T96" fmla="*/ 404 w 785"/>
              <a:gd name="T97" fmla="*/ 104 h 647"/>
              <a:gd name="T98" fmla="*/ 432 w 785"/>
              <a:gd name="T99" fmla="*/ 138 h 647"/>
              <a:gd name="T100" fmla="*/ 427 w 785"/>
              <a:gd name="T101" fmla="*/ 196 h 647"/>
              <a:gd name="T102" fmla="*/ 454 w 785"/>
              <a:gd name="T103" fmla="*/ 241 h 647"/>
              <a:gd name="T104" fmla="*/ 514 w 785"/>
              <a:gd name="T105" fmla="*/ 254 h 647"/>
              <a:gd name="T106" fmla="*/ 582 w 785"/>
              <a:gd name="T107" fmla="*/ 270 h 647"/>
              <a:gd name="T108" fmla="*/ 625 w 785"/>
              <a:gd name="T109" fmla="*/ 294 h 647"/>
              <a:gd name="T110" fmla="*/ 667 w 785"/>
              <a:gd name="T111" fmla="*/ 302 h 647"/>
              <a:gd name="T112" fmla="*/ 677 w 785"/>
              <a:gd name="T113" fmla="*/ 241 h 6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85" h="647">
                <a:moveTo>
                  <a:pt x="677" y="241"/>
                </a:moveTo>
                <a:lnTo>
                  <a:pt x="691" y="234"/>
                </a:lnTo>
                <a:lnTo>
                  <a:pt x="703" y="246"/>
                </a:lnTo>
                <a:lnTo>
                  <a:pt x="727" y="241"/>
                </a:lnTo>
                <a:lnTo>
                  <a:pt x="729" y="249"/>
                </a:lnTo>
                <a:lnTo>
                  <a:pt x="741" y="251"/>
                </a:lnTo>
                <a:lnTo>
                  <a:pt x="741" y="271"/>
                </a:lnTo>
                <a:lnTo>
                  <a:pt x="751" y="268"/>
                </a:lnTo>
                <a:lnTo>
                  <a:pt x="747" y="280"/>
                </a:lnTo>
                <a:lnTo>
                  <a:pt x="763" y="287"/>
                </a:lnTo>
                <a:lnTo>
                  <a:pt x="770" y="278"/>
                </a:lnTo>
                <a:lnTo>
                  <a:pt x="775" y="304"/>
                </a:lnTo>
                <a:lnTo>
                  <a:pt x="785" y="312"/>
                </a:lnTo>
                <a:lnTo>
                  <a:pt x="782" y="321"/>
                </a:lnTo>
                <a:lnTo>
                  <a:pt x="742" y="321"/>
                </a:lnTo>
                <a:lnTo>
                  <a:pt x="744" y="326"/>
                </a:lnTo>
                <a:lnTo>
                  <a:pt x="730" y="333"/>
                </a:lnTo>
                <a:lnTo>
                  <a:pt x="725" y="350"/>
                </a:lnTo>
                <a:lnTo>
                  <a:pt x="720" y="352"/>
                </a:lnTo>
                <a:lnTo>
                  <a:pt x="717" y="343"/>
                </a:lnTo>
                <a:lnTo>
                  <a:pt x="706" y="345"/>
                </a:lnTo>
                <a:lnTo>
                  <a:pt x="700" y="359"/>
                </a:lnTo>
                <a:lnTo>
                  <a:pt x="688" y="362"/>
                </a:lnTo>
                <a:lnTo>
                  <a:pt x="686" y="357"/>
                </a:lnTo>
                <a:lnTo>
                  <a:pt x="679" y="365"/>
                </a:lnTo>
                <a:lnTo>
                  <a:pt x="672" y="362"/>
                </a:lnTo>
                <a:lnTo>
                  <a:pt x="672" y="376"/>
                </a:lnTo>
                <a:lnTo>
                  <a:pt x="683" y="377"/>
                </a:lnTo>
                <a:lnTo>
                  <a:pt x="676" y="388"/>
                </a:lnTo>
                <a:lnTo>
                  <a:pt x="671" y="386"/>
                </a:lnTo>
                <a:lnTo>
                  <a:pt x="666" y="398"/>
                </a:lnTo>
                <a:lnTo>
                  <a:pt x="677" y="400"/>
                </a:lnTo>
                <a:lnTo>
                  <a:pt x="677" y="418"/>
                </a:lnTo>
                <a:lnTo>
                  <a:pt x="693" y="422"/>
                </a:lnTo>
                <a:lnTo>
                  <a:pt x="693" y="432"/>
                </a:lnTo>
                <a:lnTo>
                  <a:pt x="677" y="441"/>
                </a:lnTo>
                <a:lnTo>
                  <a:pt x="679" y="446"/>
                </a:lnTo>
                <a:lnTo>
                  <a:pt x="660" y="442"/>
                </a:lnTo>
                <a:lnTo>
                  <a:pt x="655" y="456"/>
                </a:lnTo>
                <a:lnTo>
                  <a:pt x="645" y="447"/>
                </a:lnTo>
                <a:lnTo>
                  <a:pt x="645" y="459"/>
                </a:lnTo>
                <a:lnTo>
                  <a:pt x="636" y="466"/>
                </a:lnTo>
                <a:lnTo>
                  <a:pt x="648" y="473"/>
                </a:lnTo>
                <a:lnTo>
                  <a:pt x="638" y="476"/>
                </a:lnTo>
                <a:lnTo>
                  <a:pt x="628" y="471"/>
                </a:lnTo>
                <a:lnTo>
                  <a:pt x="621" y="483"/>
                </a:lnTo>
                <a:lnTo>
                  <a:pt x="613" y="485"/>
                </a:lnTo>
                <a:lnTo>
                  <a:pt x="609" y="476"/>
                </a:lnTo>
                <a:lnTo>
                  <a:pt x="614" y="470"/>
                </a:lnTo>
                <a:lnTo>
                  <a:pt x="606" y="456"/>
                </a:lnTo>
                <a:lnTo>
                  <a:pt x="609" y="451"/>
                </a:lnTo>
                <a:lnTo>
                  <a:pt x="604" y="447"/>
                </a:lnTo>
                <a:lnTo>
                  <a:pt x="597" y="452"/>
                </a:lnTo>
                <a:lnTo>
                  <a:pt x="601" y="458"/>
                </a:lnTo>
                <a:lnTo>
                  <a:pt x="582" y="470"/>
                </a:lnTo>
                <a:lnTo>
                  <a:pt x="584" y="482"/>
                </a:lnTo>
                <a:lnTo>
                  <a:pt x="568" y="490"/>
                </a:lnTo>
                <a:lnTo>
                  <a:pt x="573" y="500"/>
                </a:lnTo>
                <a:lnTo>
                  <a:pt x="585" y="497"/>
                </a:lnTo>
                <a:lnTo>
                  <a:pt x="596" y="514"/>
                </a:lnTo>
                <a:lnTo>
                  <a:pt x="587" y="521"/>
                </a:lnTo>
                <a:lnTo>
                  <a:pt x="592" y="528"/>
                </a:lnTo>
                <a:lnTo>
                  <a:pt x="585" y="524"/>
                </a:lnTo>
                <a:lnTo>
                  <a:pt x="573" y="534"/>
                </a:lnTo>
                <a:lnTo>
                  <a:pt x="585" y="538"/>
                </a:lnTo>
                <a:lnTo>
                  <a:pt x="584" y="541"/>
                </a:lnTo>
                <a:lnTo>
                  <a:pt x="556" y="558"/>
                </a:lnTo>
                <a:lnTo>
                  <a:pt x="556" y="552"/>
                </a:lnTo>
                <a:lnTo>
                  <a:pt x="543" y="545"/>
                </a:lnTo>
                <a:lnTo>
                  <a:pt x="536" y="546"/>
                </a:lnTo>
                <a:lnTo>
                  <a:pt x="537" y="552"/>
                </a:lnTo>
                <a:lnTo>
                  <a:pt x="500" y="560"/>
                </a:lnTo>
                <a:lnTo>
                  <a:pt x="485" y="555"/>
                </a:lnTo>
                <a:lnTo>
                  <a:pt x="469" y="567"/>
                </a:lnTo>
                <a:lnTo>
                  <a:pt x="469" y="557"/>
                </a:lnTo>
                <a:lnTo>
                  <a:pt x="457" y="555"/>
                </a:lnTo>
                <a:lnTo>
                  <a:pt x="459" y="541"/>
                </a:lnTo>
                <a:lnTo>
                  <a:pt x="447" y="546"/>
                </a:lnTo>
                <a:lnTo>
                  <a:pt x="449" y="541"/>
                </a:lnTo>
                <a:lnTo>
                  <a:pt x="440" y="536"/>
                </a:lnTo>
                <a:lnTo>
                  <a:pt x="440" y="514"/>
                </a:lnTo>
                <a:lnTo>
                  <a:pt x="445" y="511"/>
                </a:lnTo>
                <a:lnTo>
                  <a:pt x="442" y="505"/>
                </a:lnTo>
                <a:lnTo>
                  <a:pt x="418" y="502"/>
                </a:lnTo>
                <a:lnTo>
                  <a:pt x="404" y="522"/>
                </a:lnTo>
                <a:lnTo>
                  <a:pt x="403" y="517"/>
                </a:lnTo>
                <a:lnTo>
                  <a:pt x="391" y="522"/>
                </a:lnTo>
                <a:lnTo>
                  <a:pt x="391" y="534"/>
                </a:lnTo>
                <a:lnTo>
                  <a:pt x="397" y="541"/>
                </a:lnTo>
                <a:lnTo>
                  <a:pt x="394" y="557"/>
                </a:lnTo>
                <a:lnTo>
                  <a:pt x="403" y="574"/>
                </a:lnTo>
                <a:lnTo>
                  <a:pt x="396" y="577"/>
                </a:lnTo>
                <a:lnTo>
                  <a:pt x="401" y="586"/>
                </a:lnTo>
                <a:lnTo>
                  <a:pt x="396" y="584"/>
                </a:lnTo>
                <a:lnTo>
                  <a:pt x="394" y="616"/>
                </a:lnTo>
                <a:lnTo>
                  <a:pt x="379" y="606"/>
                </a:lnTo>
                <a:lnTo>
                  <a:pt x="375" y="615"/>
                </a:lnTo>
                <a:lnTo>
                  <a:pt x="363" y="608"/>
                </a:lnTo>
                <a:lnTo>
                  <a:pt x="358" y="598"/>
                </a:lnTo>
                <a:lnTo>
                  <a:pt x="367" y="589"/>
                </a:lnTo>
                <a:lnTo>
                  <a:pt x="362" y="577"/>
                </a:lnTo>
                <a:lnTo>
                  <a:pt x="355" y="579"/>
                </a:lnTo>
                <a:lnTo>
                  <a:pt x="353" y="572"/>
                </a:lnTo>
                <a:lnTo>
                  <a:pt x="334" y="582"/>
                </a:lnTo>
                <a:lnTo>
                  <a:pt x="331" y="575"/>
                </a:lnTo>
                <a:lnTo>
                  <a:pt x="319" y="574"/>
                </a:lnTo>
                <a:lnTo>
                  <a:pt x="317" y="581"/>
                </a:lnTo>
                <a:lnTo>
                  <a:pt x="304" y="562"/>
                </a:lnTo>
                <a:lnTo>
                  <a:pt x="290" y="567"/>
                </a:lnTo>
                <a:lnTo>
                  <a:pt x="285" y="560"/>
                </a:lnTo>
                <a:lnTo>
                  <a:pt x="273" y="562"/>
                </a:lnTo>
                <a:lnTo>
                  <a:pt x="259" y="565"/>
                </a:lnTo>
                <a:lnTo>
                  <a:pt x="251" y="577"/>
                </a:lnTo>
                <a:lnTo>
                  <a:pt x="240" y="575"/>
                </a:lnTo>
                <a:lnTo>
                  <a:pt x="244" y="584"/>
                </a:lnTo>
                <a:lnTo>
                  <a:pt x="240" y="593"/>
                </a:lnTo>
                <a:lnTo>
                  <a:pt x="256" y="606"/>
                </a:lnTo>
                <a:lnTo>
                  <a:pt x="264" y="606"/>
                </a:lnTo>
                <a:lnTo>
                  <a:pt x="266" y="613"/>
                </a:lnTo>
                <a:lnTo>
                  <a:pt x="278" y="613"/>
                </a:lnTo>
                <a:lnTo>
                  <a:pt x="280" y="625"/>
                </a:lnTo>
                <a:lnTo>
                  <a:pt x="271" y="632"/>
                </a:lnTo>
                <a:lnTo>
                  <a:pt x="264" y="625"/>
                </a:lnTo>
                <a:lnTo>
                  <a:pt x="256" y="630"/>
                </a:lnTo>
                <a:lnTo>
                  <a:pt x="246" y="625"/>
                </a:lnTo>
                <a:lnTo>
                  <a:pt x="240" y="647"/>
                </a:lnTo>
                <a:lnTo>
                  <a:pt x="225" y="635"/>
                </a:lnTo>
                <a:lnTo>
                  <a:pt x="211" y="639"/>
                </a:lnTo>
                <a:lnTo>
                  <a:pt x="210" y="616"/>
                </a:lnTo>
                <a:lnTo>
                  <a:pt x="205" y="616"/>
                </a:lnTo>
                <a:lnTo>
                  <a:pt x="208" y="589"/>
                </a:lnTo>
                <a:lnTo>
                  <a:pt x="194" y="586"/>
                </a:lnTo>
                <a:lnTo>
                  <a:pt x="191" y="575"/>
                </a:lnTo>
                <a:lnTo>
                  <a:pt x="176" y="581"/>
                </a:lnTo>
                <a:lnTo>
                  <a:pt x="176" y="570"/>
                </a:lnTo>
                <a:lnTo>
                  <a:pt x="167" y="570"/>
                </a:lnTo>
                <a:lnTo>
                  <a:pt x="164" y="558"/>
                </a:lnTo>
                <a:lnTo>
                  <a:pt x="148" y="562"/>
                </a:lnTo>
                <a:lnTo>
                  <a:pt x="145" y="555"/>
                </a:lnTo>
                <a:lnTo>
                  <a:pt x="150" y="548"/>
                </a:lnTo>
                <a:lnTo>
                  <a:pt x="141" y="545"/>
                </a:lnTo>
                <a:lnTo>
                  <a:pt x="145" y="541"/>
                </a:lnTo>
                <a:lnTo>
                  <a:pt x="131" y="529"/>
                </a:lnTo>
                <a:lnTo>
                  <a:pt x="129" y="517"/>
                </a:lnTo>
                <a:lnTo>
                  <a:pt x="100" y="511"/>
                </a:lnTo>
                <a:lnTo>
                  <a:pt x="94" y="490"/>
                </a:lnTo>
                <a:lnTo>
                  <a:pt x="75" y="495"/>
                </a:lnTo>
                <a:lnTo>
                  <a:pt x="66" y="487"/>
                </a:lnTo>
                <a:lnTo>
                  <a:pt x="48" y="507"/>
                </a:lnTo>
                <a:lnTo>
                  <a:pt x="53" y="490"/>
                </a:lnTo>
                <a:lnTo>
                  <a:pt x="46" y="464"/>
                </a:lnTo>
                <a:lnTo>
                  <a:pt x="53" y="458"/>
                </a:lnTo>
                <a:lnTo>
                  <a:pt x="58" y="461"/>
                </a:lnTo>
                <a:lnTo>
                  <a:pt x="59" y="456"/>
                </a:lnTo>
                <a:lnTo>
                  <a:pt x="49" y="437"/>
                </a:lnTo>
                <a:lnTo>
                  <a:pt x="22" y="441"/>
                </a:lnTo>
                <a:lnTo>
                  <a:pt x="24" y="458"/>
                </a:lnTo>
                <a:lnTo>
                  <a:pt x="0" y="452"/>
                </a:lnTo>
                <a:lnTo>
                  <a:pt x="1" y="437"/>
                </a:lnTo>
                <a:lnTo>
                  <a:pt x="13" y="427"/>
                </a:lnTo>
                <a:lnTo>
                  <a:pt x="10" y="423"/>
                </a:lnTo>
                <a:lnTo>
                  <a:pt x="19" y="406"/>
                </a:lnTo>
                <a:lnTo>
                  <a:pt x="13" y="400"/>
                </a:lnTo>
                <a:lnTo>
                  <a:pt x="15" y="391"/>
                </a:lnTo>
                <a:lnTo>
                  <a:pt x="22" y="393"/>
                </a:lnTo>
                <a:lnTo>
                  <a:pt x="22" y="370"/>
                </a:lnTo>
                <a:lnTo>
                  <a:pt x="37" y="364"/>
                </a:lnTo>
                <a:lnTo>
                  <a:pt x="42" y="367"/>
                </a:lnTo>
                <a:lnTo>
                  <a:pt x="46" y="357"/>
                </a:lnTo>
                <a:lnTo>
                  <a:pt x="42" y="359"/>
                </a:lnTo>
                <a:lnTo>
                  <a:pt x="42" y="352"/>
                </a:lnTo>
                <a:lnTo>
                  <a:pt x="53" y="341"/>
                </a:lnTo>
                <a:lnTo>
                  <a:pt x="39" y="326"/>
                </a:lnTo>
                <a:lnTo>
                  <a:pt x="27" y="333"/>
                </a:lnTo>
                <a:lnTo>
                  <a:pt x="34" y="319"/>
                </a:lnTo>
                <a:lnTo>
                  <a:pt x="22" y="326"/>
                </a:lnTo>
                <a:lnTo>
                  <a:pt x="22" y="316"/>
                </a:lnTo>
                <a:lnTo>
                  <a:pt x="39" y="321"/>
                </a:lnTo>
                <a:lnTo>
                  <a:pt x="53" y="316"/>
                </a:lnTo>
                <a:lnTo>
                  <a:pt x="41" y="299"/>
                </a:lnTo>
                <a:lnTo>
                  <a:pt x="46" y="285"/>
                </a:lnTo>
                <a:lnTo>
                  <a:pt x="70" y="285"/>
                </a:lnTo>
                <a:lnTo>
                  <a:pt x="77" y="294"/>
                </a:lnTo>
                <a:lnTo>
                  <a:pt x="94" y="287"/>
                </a:lnTo>
                <a:lnTo>
                  <a:pt x="92" y="273"/>
                </a:lnTo>
                <a:lnTo>
                  <a:pt x="75" y="265"/>
                </a:lnTo>
                <a:lnTo>
                  <a:pt x="85" y="239"/>
                </a:lnTo>
                <a:lnTo>
                  <a:pt x="68" y="229"/>
                </a:lnTo>
                <a:lnTo>
                  <a:pt x="82" y="222"/>
                </a:lnTo>
                <a:lnTo>
                  <a:pt x="92" y="241"/>
                </a:lnTo>
                <a:lnTo>
                  <a:pt x="94" y="217"/>
                </a:lnTo>
                <a:lnTo>
                  <a:pt x="102" y="208"/>
                </a:lnTo>
                <a:lnTo>
                  <a:pt x="75" y="193"/>
                </a:lnTo>
                <a:lnTo>
                  <a:pt x="56" y="191"/>
                </a:lnTo>
                <a:lnTo>
                  <a:pt x="58" y="183"/>
                </a:lnTo>
                <a:lnTo>
                  <a:pt x="49" y="177"/>
                </a:lnTo>
                <a:lnTo>
                  <a:pt x="51" y="166"/>
                </a:lnTo>
                <a:lnTo>
                  <a:pt x="27" y="164"/>
                </a:lnTo>
                <a:lnTo>
                  <a:pt x="27" y="157"/>
                </a:lnTo>
                <a:lnTo>
                  <a:pt x="19" y="154"/>
                </a:lnTo>
                <a:lnTo>
                  <a:pt x="15" y="123"/>
                </a:lnTo>
                <a:lnTo>
                  <a:pt x="37" y="102"/>
                </a:lnTo>
                <a:lnTo>
                  <a:pt x="46" y="102"/>
                </a:lnTo>
                <a:lnTo>
                  <a:pt x="49" y="96"/>
                </a:lnTo>
                <a:lnTo>
                  <a:pt x="54" y="104"/>
                </a:lnTo>
                <a:lnTo>
                  <a:pt x="58" y="96"/>
                </a:lnTo>
                <a:lnTo>
                  <a:pt x="78" y="99"/>
                </a:lnTo>
                <a:lnTo>
                  <a:pt x="75" y="92"/>
                </a:lnTo>
                <a:lnTo>
                  <a:pt x="83" y="90"/>
                </a:lnTo>
                <a:lnTo>
                  <a:pt x="92" y="73"/>
                </a:lnTo>
                <a:lnTo>
                  <a:pt x="100" y="80"/>
                </a:lnTo>
                <a:lnTo>
                  <a:pt x="119" y="70"/>
                </a:lnTo>
                <a:lnTo>
                  <a:pt x="121" y="60"/>
                </a:lnTo>
                <a:lnTo>
                  <a:pt x="131" y="58"/>
                </a:lnTo>
                <a:lnTo>
                  <a:pt x="138" y="48"/>
                </a:lnTo>
                <a:lnTo>
                  <a:pt x="138" y="27"/>
                </a:lnTo>
                <a:lnTo>
                  <a:pt x="159" y="27"/>
                </a:lnTo>
                <a:lnTo>
                  <a:pt x="179" y="43"/>
                </a:lnTo>
                <a:lnTo>
                  <a:pt x="203" y="31"/>
                </a:lnTo>
                <a:lnTo>
                  <a:pt x="218" y="41"/>
                </a:lnTo>
                <a:lnTo>
                  <a:pt x="220" y="31"/>
                </a:lnTo>
                <a:lnTo>
                  <a:pt x="213" y="29"/>
                </a:lnTo>
                <a:lnTo>
                  <a:pt x="213" y="14"/>
                </a:lnTo>
                <a:lnTo>
                  <a:pt x="230" y="3"/>
                </a:lnTo>
                <a:lnTo>
                  <a:pt x="247" y="0"/>
                </a:lnTo>
                <a:lnTo>
                  <a:pt x="261" y="3"/>
                </a:lnTo>
                <a:lnTo>
                  <a:pt x="263" y="10"/>
                </a:lnTo>
                <a:lnTo>
                  <a:pt x="275" y="7"/>
                </a:lnTo>
                <a:lnTo>
                  <a:pt x="281" y="15"/>
                </a:lnTo>
                <a:lnTo>
                  <a:pt x="292" y="12"/>
                </a:lnTo>
                <a:lnTo>
                  <a:pt x="293" y="24"/>
                </a:lnTo>
                <a:lnTo>
                  <a:pt x="285" y="20"/>
                </a:lnTo>
                <a:lnTo>
                  <a:pt x="281" y="31"/>
                </a:lnTo>
                <a:lnTo>
                  <a:pt x="287" y="43"/>
                </a:lnTo>
                <a:lnTo>
                  <a:pt x="298" y="48"/>
                </a:lnTo>
                <a:lnTo>
                  <a:pt x="293" y="56"/>
                </a:lnTo>
                <a:lnTo>
                  <a:pt x="307" y="73"/>
                </a:lnTo>
                <a:lnTo>
                  <a:pt x="305" y="96"/>
                </a:lnTo>
                <a:lnTo>
                  <a:pt x="317" y="97"/>
                </a:lnTo>
                <a:lnTo>
                  <a:pt x="312" y="102"/>
                </a:lnTo>
                <a:lnTo>
                  <a:pt x="331" y="96"/>
                </a:lnTo>
                <a:lnTo>
                  <a:pt x="355" y="107"/>
                </a:lnTo>
                <a:lnTo>
                  <a:pt x="377" y="102"/>
                </a:lnTo>
                <a:lnTo>
                  <a:pt x="384" y="111"/>
                </a:lnTo>
                <a:lnTo>
                  <a:pt x="404" y="104"/>
                </a:lnTo>
                <a:lnTo>
                  <a:pt x="408" y="113"/>
                </a:lnTo>
                <a:lnTo>
                  <a:pt x="425" y="116"/>
                </a:lnTo>
                <a:lnTo>
                  <a:pt x="427" y="133"/>
                </a:lnTo>
                <a:lnTo>
                  <a:pt x="435" y="133"/>
                </a:lnTo>
                <a:lnTo>
                  <a:pt x="432" y="138"/>
                </a:lnTo>
                <a:lnTo>
                  <a:pt x="449" y="154"/>
                </a:lnTo>
                <a:lnTo>
                  <a:pt x="432" y="179"/>
                </a:lnTo>
                <a:lnTo>
                  <a:pt x="423" y="177"/>
                </a:lnTo>
                <a:lnTo>
                  <a:pt x="418" y="188"/>
                </a:lnTo>
                <a:lnTo>
                  <a:pt x="427" y="196"/>
                </a:lnTo>
                <a:lnTo>
                  <a:pt x="437" y="191"/>
                </a:lnTo>
                <a:lnTo>
                  <a:pt x="447" y="200"/>
                </a:lnTo>
                <a:lnTo>
                  <a:pt x="452" y="212"/>
                </a:lnTo>
                <a:lnTo>
                  <a:pt x="444" y="222"/>
                </a:lnTo>
                <a:lnTo>
                  <a:pt x="454" y="241"/>
                </a:lnTo>
                <a:lnTo>
                  <a:pt x="469" y="241"/>
                </a:lnTo>
                <a:lnTo>
                  <a:pt x="478" y="232"/>
                </a:lnTo>
                <a:lnTo>
                  <a:pt x="491" y="242"/>
                </a:lnTo>
                <a:lnTo>
                  <a:pt x="505" y="236"/>
                </a:lnTo>
                <a:lnTo>
                  <a:pt x="514" y="254"/>
                </a:lnTo>
                <a:lnTo>
                  <a:pt x="522" y="254"/>
                </a:lnTo>
                <a:lnTo>
                  <a:pt x="531" y="266"/>
                </a:lnTo>
                <a:lnTo>
                  <a:pt x="566" y="259"/>
                </a:lnTo>
                <a:lnTo>
                  <a:pt x="573" y="271"/>
                </a:lnTo>
                <a:lnTo>
                  <a:pt x="582" y="270"/>
                </a:lnTo>
                <a:lnTo>
                  <a:pt x="592" y="277"/>
                </a:lnTo>
                <a:lnTo>
                  <a:pt x="590" y="285"/>
                </a:lnTo>
                <a:lnTo>
                  <a:pt x="601" y="287"/>
                </a:lnTo>
                <a:lnTo>
                  <a:pt x="602" y="297"/>
                </a:lnTo>
                <a:lnTo>
                  <a:pt x="625" y="294"/>
                </a:lnTo>
                <a:lnTo>
                  <a:pt x="645" y="300"/>
                </a:lnTo>
                <a:lnTo>
                  <a:pt x="650" y="292"/>
                </a:lnTo>
                <a:lnTo>
                  <a:pt x="659" y="299"/>
                </a:lnTo>
                <a:lnTo>
                  <a:pt x="660" y="309"/>
                </a:lnTo>
                <a:lnTo>
                  <a:pt x="667" y="302"/>
                </a:lnTo>
                <a:lnTo>
                  <a:pt x="667" y="292"/>
                </a:lnTo>
                <a:lnTo>
                  <a:pt x="681" y="273"/>
                </a:lnTo>
                <a:lnTo>
                  <a:pt x="679" y="263"/>
                </a:lnTo>
                <a:lnTo>
                  <a:pt x="669" y="265"/>
                </a:lnTo>
                <a:lnTo>
                  <a:pt x="677" y="241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Freeform 61">
            <a:extLst>
              <a:ext uri="{FF2B5EF4-FFF2-40B4-BE49-F238E27FC236}">
                <a16:creationId xmlns:a16="http://schemas.microsoft.com/office/drawing/2014/main" id="{3DFAD050-0669-4D19-BFDD-ABFE7502457A}"/>
              </a:ext>
            </a:extLst>
          </p:cNvPr>
          <p:cNvSpPr>
            <a:spLocks/>
          </p:cNvSpPr>
          <p:nvPr/>
        </p:nvSpPr>
        <p:spPr bwMode="gray">
          <a:xfrm>
            <a:off x="850669" y="1230832"/>
            <a:ext cx="201254" cy="258401"/>
          </a:xfrm>
          <a:custGeom>
            <a:avLst/>
            <a:gdLst>
              <a:gd name="T0" fmla="*/ 675 w 729"/>
              <a:gd name="T1" fmla="*/ 601 h 936"/>
              <a:gd name="T2" fmla="*/ 642 w 729"/>
              <a:gd name="T3" fmla="*/ 608 h 936"/>
              <a:gd name="T4" fmla="*/ 586 w 729"/>
              <a:gd name="T5" fmla="*/ 622 h 936"/>
              <a:gd name="T6" fmla="*/ 558 w 729"/>
              <a:gd name="T7" fmla="*/ 634 h 936"/>
              <a:gd name="T8" fmla="*/ 526 w 729"/>
              <a:gd name="T9" fmla="*/ 632 h 936"/>
              <a:gd name="T10" fmla="*/ 468 w 729"/>
              <a:gd name="T11" fmla="*/ 658 h 936"/>
              <a:gd name="T12" fmla="*/ 447 w 729"/>
              <a:gd name="T13" fmla="*/ 714 h 936"/>
              <a:gd name="T14" fmla="*/ 459 w 729"/>
              <a:gd name="T15" fmla="*/ 760 h 936"/>
              <a:gd name="T16" fmla="*/ 456 w 729"/>
              <a:gd name="T17" fmla="*/ 823 h 936"/>
              <a:gd name="T18" fmla="*/ 470 w 729"/>
              <a:gd name="T19" fmla="*/ 854 h 936"/>
              <a:gd name="T20" fmla="*/ 490 w 729"/>
              <a:gd name="T21" fmla="*/ 890 h 936"/>
              <a:gd name="T22" fmla="*/ 471 w 729"/>
              <a:gd name="T23" fmla="*/ 936 h 936"/>
              <a:gd name="T24" fmla="*/ 436 w 729"/>
              <a:gd name="T25" fmla="*/ 921 h 936"/>
              <a:gd name="T26" fmla="*/ 403 w 729"/>
              <a:gd name="T27" fmla="*/ 904 h 936"/>
              <a:gd name="T28" fmla="*/ 342 w 729"/>
              <a:gd name="T29" fmla="*/ 893 h 936"/>
              <a:gd name="T30" fmla="*/ 302 w 729"/>
              <a:gd name="T31" fmla="*/ 869 h 936"/>
              <a:gd name="T32" fmla="*/ 255 w 729"/>
              <a:gd name="T33" fmla="*/ 849 h 936"/>
              <a:gd name="T34" fmla="*/ 238 w 729"/>
              <a:gd name="T35" fmla="*/ 823 h 936"/>
              <a:gd name="T36" fmla="*/ 260 w 729"/>
              <a:gd name="T37" fmla="*/ 781 h 936"/>
              <a:gd name="T38" fmla="*/ 236 w 729"/>
              <a:gd name="T39" fmla="*/ 743 h 936"/>
              <a:gd name="T40" fmla="*/ 188 w 729"/>
              <a:gd name="T41" fmla="*/ 729 h 936"/>
              <a:gd name="T42" fmla="*/ 128 w 729"/>
              <a:gd name="T43" fmla="*/ 724 h 936"/>
              <a:gd name="T44" fmla="*/ 109 w 729"/>
              <a:gd name="T45" fmla="*/ 675 h 936"/>
              <a:gd name="T46" fmla="*/ 104 w 729"/>
              <a:gd name="T47" fmla="*/ 651 h 936"/>
              <a:gd name="T48" fmla="*/ 74 w 729"/>
              <a:gd name="T49" fmla="*/ 637 h 936"/>
              <a:gd name="T50" fmla="*/ 33 w 729"/>
              <a:gd name="T51" fmla="*/ 617 h 936"/>
              <a:gd name="T52" fmla="*/ 5 w 729"/>
              <a:gd name="T53" fmla="*/ 553 h 936"/>
              <a:gd name="T54" fmla="*/ 26 w 729"/>
              <a:gd name="T55" fmla="*/ 489 h 936"/>
              <a:gd name="T56" fmla="*/ 28 w 729"/>
              <a:gd name="T57" fmla="*/ 458 h 936"/>
              <a:gd name="T58" fmla="*/ 111 w 729"/>
              <a:gd name="T59" fmla="*/ 442 h 936"/>
              <a:gd name="T60" fmla="*/ 137 w 729"/>
              <a:gd name="T61" fmla="*/ 391 h 936"/>
              <a:gd name="T62" fmla="*/ 123 w 729"/>
              <a:gd name="T63" fmla="*/ 340 h 936"/>
              <a:gd name="T64" fmla="*/ 140 w 729"/>
              <a:gd name="T65" fmla="*/ 301 h 936"/>
              <a:gd name="T66" fmla="*/ 121 w 729"/>
              <a:gd name="T67" fmla="*/ 246 h 936"/>
              <a:gd name="T68" fmla="*/ 98 w 729"/>
              <a:gd name="T69" fmla="*/ 193 h 936"/>
              <a:gd name="T70" fmla="*/ 62 w 729"/>
              <a:gd name="T71" fmla="*/ 149 h 936"/>
              <a:gd name="T72" fmla="*/ 86 w 729"/>
              <a:gd name="T73" fmla="*/ 91 h 936"/>
              <a:gd name="T74" fmla="*/ 144 w 729"/>
              <a:gd name="T75" fmla="*/ 67 h 936"/>
              <a:gd name="T76" fmla="*/ 195 w 729"/>
              <a:gd name="T77" fmla="*/ 68 h 936"/>
              <a:gd name="T78" fmla="*/ 243 w 729"/>
              <a:gd name="T79" fmla="*/ 46 h 936"/>
              <a:gd name="T80" fmla="*/ 277 w 729"/>
              <a:gd name="T81" fmla="*/ 2 h 936"/>
              <a:gd name="T82" fmla="*/ 302 w 729"/>
              <a:gd name="T83" fmla="*/ 27 h 936"/>
              <a:gd name="T84" fmla="*/ 342 w 729"/>
              <a:gd name="T85" fmla="*/ 56 h 936"/>
              <a:gd name="T86" fmla="*/ 417 w 729"/>
              <a:gd name="T87" fmla="*/ 70 h 936"/>
              <a:gd name="T88" fmla="*/ 449 w 729"/>
              <a:gd name="T89" fmla="*/ 77 h 936"/>
              <a:gd name="T90" fmla="*/ 444 w 729"/>
              <a:gd name="T91" fmla="*/ 120 h 936"/>
              <a:gd name="T92" fmla="*/ 454 w 729"/>
              <a:gd name="T93" fmla="*/ 179 h 936"/>
              <a:gd name="T94" fmla="*/ 442 w 729"/>
              <a:gd name="T95" fmla="*/ 222 h 936"/>
              <a:gd name="T96" fmla="*/ 454 w 729"/>
              <a:gd name="T97" fmla="*/ 225 h 936"/>
              <a:gd name="T98" fmla="*/ 482 w 729"/>
              <a:gd name="T99" fmla="*/ 246 h 936"/>
              <a:gd name="T100" fmla="*/ 470 w 729"/>
              <a:gd name="T101" fmla="*/ 297 h 936"/>
              <a:gd name="T102" fmla="*/ 477 w 729"/>
              <a:gd name="T103" fmla="*/ 357 h 936"/>
              <a:gd name="T104" fmla="*/ 471 w 729"/>
              <a:gd name="T105" fmla="*/ 413 h 936"/>
              <a:gd name="T106" fmla="*/ 528 w 729"/>
              <a:gd name="T107" fmla="*/ 442 h 936"/>
              <a:gd name="T108" fmla="*/ 562 w 729"/>
              <a:gd name="T109" fmla="*/ 466 h 936"/>
              <a:gd name="T110" fmla="*/ 630 w 729"/>
              <a:gd name="T111" fmla="*/ 470 h 936"/>
              <a:gd name="T112" fmla="*/ 686 w 729"/>
              <a:gd name="T113" fmla="*/ 497 h 936"/>
              <a:gd name="T114" fmla="*/ 717 w 729"/>
              <a:gd name="T115" fmla="*/ 507 h 936"/>
              <a:gd name="T116" fmla="*/ 719 w 729"/>
              <a:gd name="T117" fmla="*/ 565 h 936"/>
              <a:gd name="T118" fmla="*/ 693 w 729"/>
              <a:gd name="T119" fmla="*/ 610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29" h="936">
                <a:moveTo>
                  <a:pt x="693" y="610"/>
                </a:moveTo>
                <a:lnTo>
                  <a:pt x="686" y="615"/>
                </a:lnTo>
                <a:lnTo>
                  <a:pt x="683" y="603"/>
                </a:lnTo>
                <a:lnTo>
                  <a:pt x="675" y="601"/>
                </a:lnTo>
                <a:lnTo>
                  <a:pt x="664" y="615"/>
                </a:lnTo>
                <a:lnTo>
                  <a:pt x="651" y="611"/>
                </a:lnTo>
                <a:lnTo>
                  <a:pt x="649" y="603"/>
                </a:lnTo>
                <a:lnTo>
                  <a:pt x="642" y="608"/>
                </a:lnTo>
                <a:lnTo>
                  <a:pt x="635" y="596"/>
                </a:lnTo>
                <a:lnTo>
                  <a:pt x="616" y="613"/>
                </a:lnTo>
                <a:lnTo>
                  <a:pt x="593" y="608"/>
                </a:lnTo>
                <a:lnTo>
                  <a:pt x="586" y="622"/>
                </a:lnTo>
                <a:lnTo>
                  <a:pt x="570" y="632"/>
                </a:lnTo>
                <a:lnTo>
                  <a:pt x="576" y="623"/>
                </a:lnTo>
                <a:lnTo>
                  <a:pt x="564" y="625"/>
                </a:lnTo>
                <a:lnTo>
                  <a:pt x="558" y="634"/>
                </a:lnTo>
                <a:lnTo>
                  <a:pt x="543" y="634"/>
                </a:lnTo>
                <a:lnTo>
                  <a:pt x="536" y="641"/>
                </a:lnTo>
                <a:lnTo>
                  <a:pt x="538" y="635"/>
                </a:lnTo>
                <a:lnTo>
                  <a:pt x="526" y="632"/>
                </a:lnTo>
                <a:lnTo>
                  <a:pt x="521" y="646"/>
                </a:lnTo>
                <a:lnTo>
                  <a:pt x="497" y="646"/>
                </a:lnTo>
                <a:lnTo>
                  <a:pt x="485" y="656"/>
                </a:lnTo>
                <a:lnTo>
                  <a:pt x="468" y="658"/>
                </a:lnTo>
                <a:lnTo>
                  <a:pt x="458" y="671"/>
                </a:lnTo>
                <a:lnTo>
                  <a:pt x="461" y="692"/>
                </a:lnTo>
                <a:lnTo>
                  <a:pt x="446" y="702"/>
                </a:lnTo>
                <a:lnTo>
                  <a:pt x="447" y="714"/>
                </a:lnTo>
                <a:lnTo>
                  <a:pt x="459" y="721"/>
                </a:lnTo>
                <a:lnTo>
                  <a:pt x="453" y="738"/>
                </a:lnTo>
                <a:lnTo>
                  <a:pt x="459" y="746"/>
                </a:lnTo>
                <a:lnTo>
                  <a:pt x="459" y="760"/>
                </a:lnTo>
                <a:lnTo>
                  <a:pt x="447" y="765"/>
                </a:lnTo>
                <a:lnTo>
                  <a:pt x="463" y="801"/>
                </a:lnTo>
                <a:lnTo>
                  <a:pt x="465" y="813"/>
                </a:lnTo>
                <a:lnTo>
                  <a:pt x="456" y="823"/>
                </a:lnTo>
                <a:lnTo>
                  <a:pt x="468" y="827"/>
                </a:lnTo>
                <a:lnTo>
                  <a:pt x="463" y="845"/>
                </a:lnTo>
                <a:lnTo>
                  <a:pt x="477" y="849"/>
                </a:lnTo>
                <a:lnTo>
                  <a:pt x="470" y="854"/>
                </a:lnTo>
                <a:lnTo>
                  <a:pt x="473" y="863"/>
                </a:lnTo>
                <a:lnTo>
                  <a:pt x="488" y="868"/>
                </a:lnTo>
                <a:lnTo>
                  <a:pt x="480" y="892"/>
                </a:lnTo>
                <a:lnTo>
                  <a:pt x="490" y="890"/>
                </a:lnTo>
                <a:lnTo>
                  <a:pt x="492" y="900"/>
                </a:lnTo>
                <a:lnTo>
                  <a:pt x="478" y="919"/>
                </a:lnTo>
                <a:lnTo>
                  <a:pt x="478" y="929"/>
                </a:lnTo>
                <a:lnTo>
                  <a:pt x="471" y="936"/>
                </a:lnTo>
                <a:lnTo>
                  <a:pt x="470" y="926"/>
                </a:lnTo>
                <a:lnTo>
                  <a:pt x="461" y="919"/>
                </a:lnTo>
                <a:lnTo>
                  <a:pt x="456" y="927"/>
                </a:lnTo>
                <a:lnTo>
                  <a:pt x="436" y="921"/>
                </a:lnTo>
                <a:lnTo>
                  <a:pt x="413" y="924"/>
                </a:lnTo>
                <a:lnTo>
                  <a:pt x="412" y="914"/>
                </a:lnTo>
                <a:lnTo>
                  <a:pt x="401" y="912"/>
                </a:lnTo>
                <a:lnTo>
                  <a:pt x="403" y="904"/>
                </a:lnTo>
                <a:lnTo>
                  <a:pt x="393" y="897"/>
                </a:lnTo>
                <a:lnTo>
                  <a:pt x="384" y="898"/>
                </a:lnTo>
                <a:lnTo>
                  <a:pt x="377" y="886"/>
                </a:lnTo>
                <a:lnTo>
                  <a:pt x="342" y="893"/>
                </a:lnTo>
                <a:lnTo>
                  <a:pt x="333" y="881"/>
                </a:lnTo>
                <a:lnTo>
                  <a:pt x="325" y="881"/>
                </a:lnTo>
                <a:lnTo>
                  <a:pt x="316" y="863"/>
                </a:lnTo>
                <a:lnTo>
                  <a:pt x="302" y="869"/>
                </a:lnTo>
                <a:lnTo>
                  <a:pt x="289" y="859"/>
                </a:lnTo>
                <a:lnTo>
                  <a:pt x="280" y="868"/>
                </a:lnTo>
                <a:lnTo>
                  <a:pt x="265" y="868"/>
                </a:lnTo>
                <a:lnTo>
                  <a:pt x="255" y="849"/>
                </a:lnTo>
                <a:lnTo>
                  <a:pt x="263" y="839"/>
                </a:lnTo>
                <a:lnTo>
                  <a:pt x="258" y="827"/>
                </a:lnTo>
                <a:lnTo>
                  <a:pt x="248" y="818"/>
                </a:lnTo>
                <a:lnTo>
                  <a:pt x="238" y="823"/>
                </a:lnTo>
                <a:lnTo>
                  <a:pt x="229" y="815"/>
                </a:lnTo>
                <a:lnTo>
                  <a:pt x="234" y="804"/>
                </a:lnTo>
                <a:lnTo>
                  <a:pt x="243" y="806"/>
                </a:lnTo>
                <a:lnTo>
                  <a:pt x="260" y="781"/>
                </a:lnTo>
                <a:lnTo>
                  <a:pt x="243" y="765"/>
                </a:lnTo>
                <a:lnTo>
                  <a:pt x="246" y="760"/>
                </a:lnTo>
                <a:lnTo>
                  <a:pt x="238" y="760"/>
                </a:lnTo>
                <a:lnTo>
                  <a:pt x="236" y="743"/>
                </a:lnTo>
                <a:lnTo>
                  <a:pt x="219" y="740"/>
                </a:lnTo>
                <a:lnTo>
                  <a:pt x="215" y="731"/>
                </a:lnTo>
                <a:lnTo>
                  <a:pt x="195" y="738"/>
                </a:lnTo>
                <a:lnTo>
                  <a:pt x="188" y="729"/>
                </a:lnTo>
                <a:lnTo>
                  <a:pt x="166" y="734"/>
                </a:lnTo>
                <a:lnTo>
                  <a:pt x="142" y="723"/>
                </a:lnTo>
                <a:lnTo>
                  <a:pt x="123" y="729"/>
                </a:lnTo>
                <a:lnTo>
                  <a:pt x="128" y="724"/>
                </a:lnTo>
                <a:lnTo>
                  <a:pt x="116" y="723"/>
                </a:lnTo>
                <a:lnTo>
                  <a:pt x="118" y="700"/>
                </a:lnTo>
                <a:lnTo>
                  <a:pt x="104" y="683"/>
                </a:lnTo>
                <a:lnTo>
                  <a:pt x="109" y="675"/>
                </a:lnTo>
                <a:lnTo>
                  <a:pt x="98" y="670"/>
                </a:lnTo>
                <a:lnTo>
                  <a:pt x="92" y="658"/>
                </a:lnTo>
                <a:lnTo>
                  <a:pt x="96" y="647"/>
                </a:lnTo>
                <a:lnTo>
                  <a:pt x="104" y="651"/>
                </a:lnTo>
                <a:lnTo>
                  <a:pt x="103" y="639"/>
                </a:lnTo>
                <a:lnTo>
                  <a:pt x="92" y="642"/>
                </a:lnTo>
                <a:lnTo>
                  <a:pt x="86" y="634"/>
                </a:lnTo>
                <a:lnTo>
                  <a:pt x="74" y="637"/>
                </a:lnTo>
                <a:lnTo>
                  <a:pt x="72" y="630"/>
                </a:lnTo>
                <a:lnTo>
                  <a:pt x="58" y="627"/>
                </a:lnTo>
                <a:lnTo>
                  <a:pt x="41" y="630"/>
                </a:lnTo>
                <a:lnTo>
                  <a:pt x="33" y="617"/>
                </a:lnTo>
                <a:lnTo>
                  <a:pt x="31" y="600"/>
                </a:lnTo>
                <a:lnTo>
                  <a:pt x="21" y="577"/>
                </a:lnTo>
                <a:lnTo>
                  <a:pt x="10" y="574"/>
                </a:lnTo>
                <a:lnTo>
                  <a:pt x="5" y="553"/>
                </a:lnTo>
                <a:lnTo>
                  <a:pt x="7" y="538"/>
                </a:lnTo>
                <a:lnTo>
                  <a:pt x="26" y="519"/>
                </a:lnTo>
                <a:lnTo>
                  <a:pt x="16" y="497"/>
                </a:lnTo>
                <a:lnTo>
                  <a:pt x="26" y="489"/>
                </a:lnTo>
                <a:lnTo>
                  <a:pt x="9" y="482"/>
                </a:lnTo>
                <a:lnTo>
                  <a:pt x="0" y="468"/>
                </a:lnTo>
                <a:lnTo>
                  <a:pt x="19" y="466"/>
                </a:lnTo>
                <a:lnTo>
                  <a:pt x="28" y="458"/>
                </a:lnTo>
                <a:lnTo>
                  <a:pt x="24" y="451"/>
                </a:lnTo>
                <a:lnTo>
                  <a:pt x="38" y="448"/>
                </a:lnTo>
                <a:lnTo>
                  <a:pt x="74" y="448"/>
                </a:lnTo>
                <a:lnTo>
                  <a:pt x="111" y="442"/>
                </a:lnTo>
                <a:lnTo>
                  <a:pt x="113" y="430"/>
                </a:lnTo>
                <a:lnTo>
                  <a:pt x="104" y="422"/>
                </a:lnTo>
                <a:lnTo>
                  <a:pt x="133" y="408"/>
                </a:lnTo>
                <a:lnTo>
                  <a:pt x="137" y="391"/>
                </a:lnTo>
                <a:lnTo>
                  <a:pt x="127" y="388"/>
                </a:lnTo>
                <a:lnTo>
                  <a:pt x="125" y="379"/>
                </a:lnTo>
                <a:lnTo>
                  <a:pt x="144" y="366"/>
                </a:lnTo>
                <a:lnTo>
                  <a:pt x="123" y="340"/>
                </a:lnTo>
                <a:lnTo>
                  <a:pt x="130" y="330"/>
                </a:lnTo>
                <a:lnTo>
                  <a:pt x="115" y="316"/>
                </a:lnTo>
                <a:lnTo>
                  <a:pt x="135" y="311"/>
                </a:lnTo>
                <a:lnTo>
                  <a:pt x="140" y="301"/>
                </a:lnTo>
                <a:lnTo>
                  <a:pt x="123" y="294"/>
                </a:lnTo>
                <a:lnTo>
                  <a:pt x="101" y="263"/>
                </a:lnTo>
                <a:lnTo>
                  <a:pt x="104" y="246"/>
                </a:lnTo>
                <a:lnTo>
                  <a:pt x="121" y="246"/>
                </a:lnTo>
                <a:lnTo>
                  <a:pt x="101" y="214"/>
                </a:lnTo>
                <a:lnTo>
                  <a:pt x="111" y="190"/>
                </a:lnTo>
                <a:lnTo>
                  <a:pt x="96" y="195"/>
                </a:lnTo>
                <a:lnTo>
                  <a:pt x="98" y="193"/>
                </a:lnTo>
                <a:lnTo>
                  <a:pt x="92" y="188"/>
                </a:lnTo>
                <a:lnTo>
                  <a:pt x="74" y="157"/>
                </a:lnTo>
                <a:lnTo>
                  <a:pt x="70" y="149"/>
                </a:lnTo>
                <a:lnTo>
                  <a:pt x="62" y="149"/>
                </a:lnTo>
                <a:lnTo>
                  <a:pt x="51" y="118"/>
                </a:lnTo>
                <a:lnTo>
                  <a:pt x="53" y="92"/>
                </a:lnTo>
                <a:lnTo>
                  <a:pt x="80" y="85"/>
                </a:lnTo>
                <a:lnTo>
                  <a:pt x="86" y="91"/>
                </a:lnTo>
                <a:lnTo>
                  <a:pt x="101" y="87"/>
                </a:lnTo>
                <a:lnTo>
                  <a:pt x="116" y="60"/>
                </a:lnTo>
                <a:lnTo>
                  <a:pt x="140" y="58"/>
                </a:lnTo>
                <a:lnTo>
                  <a:pt x="144" y="67"/>
                </a:lnTo>
                <a:lnTo>
                  <a:pt x="159" y="62"/>
                </a:lnTo>
                <a:lnTo>
                  <a:pt x="176" y="65"/>
                </a:lnTo>
                <a:lnTo>
                  <a:pt x="181" y="73"/>
                </a:lnTo>
                <a:lnTo>
                  <a:pt x="195" y="68"/>
                </a:lnTo>
                <a:lnTo>
                  <a:pt x="197" y="75"/>
                </a:lnTo>
                <a:lnTo>
                  <a:pt x="202" y="73"/>
                </a:lnTo>
                <a:lnTo>
                  <a:pt x="226" y="62"/>
                </a:lnTo>
                <a:lnTo>
                  <a:pt x="243" y="46"/>
                </a:lnTo>
                <a:lnTo>
                  <a:pt x="253" y="44"/>
                </a:lnTo>
                <a:lnTo>
                  <a:pt x="253" y="15"/>
                </a:lnTo>
                <a:lnTo>
                  <a:pt x="265" y="19"/>
                </a:lnTo>
                <a:lnTo>
                  <a:pt x="277" y="2"/>
                </a:lnTo>
                <a:lnTo>
                  <a:pt x="287" y="0"/>
                </a:lnTo>
                <a:lnTo>
                  <a:pt x="285" y="12"/>
                </a:lnTo>
                <a:lnTo>
                  <a:pt x="297" y="14"/>
                </a:lnTo>
                <a:lnTo>
                  <a:pt x="302" y="27"/>
                </a:lnTo>
                <a:lnTo>
                  <a:pt x="316" y="22"/>
                </a:lnTo>
                <a:lnTo>
                  <a:pt x="328" y="34"/>
                </a:lnTo>
                <a:lnTo>
                  <a:pt x="343" y="36"/>
                </a:lnTo>
                <a:lnTo>
                  <a:pt x="342" y="56"/>
                </a:lnTo>
                <a:lnTo>
                  <a:pt x="352" y="56"/>
                </a:lnTo>
                <a:lnTo>
                  <a:pt x="381" y="70"/>
                </a:lnTo>
                <a:lnTo>
                  <a:pt x="393" y="63"/>
                </a:lnTo>
                <a:lnTo>
                  <a:pt x="417" y="70"/>
                </a:lnTo>
                <a:lnTo>
                  <a:pt x="420" y="62"/>
                </a:lnTo>
                <a:lnTo>
                  <a:pt x="420" y="80"/>
                </a:lnTo>
                <a:lnTo>
                  <a:pt x="439" y="68"/>
                </a:lnTo>
                <a:lnTo>
                  <a:pt x="449" y="77"/>
                </a:lnTo>
                <a:lnTo>
                  <a:pt x="458" y="101"/>
                </a:lnTo>
                <a:lnTo>
                  <a:pt x="454" y="108"/>
                </a:lnTo>
                <a:lnTo>
                  <a:pt x="447" y="108"/>
                </a:lnTo>
                <a:lnTo>
                  <a:pt x="444" y="120"/>
                </a:lnTo>
                <a:lnTo>
                  <a:pt x="447" y="130"/>
                </a:lnTo>
                <a:lnTo>
                  <a:pt x="442" y="138"/>
                </a:lnTo>
                <a:lnTo>
                  <a:pt x="453" y="152"/>
                </a:lnTo>
                <a:lnTo>
                  <a:pt x="454" y="179"/>
                </a:lnTo>
                <a:lnTo>
                  <a:pt x="436" y="181"/>
                </a:lnTo>
                <a:lnTo>
                  <a:pt x="439" y="203"/>
                </a:lnTo>
                <a:lnTo>
                  <a:pt x="429" y="225"/>
                </a:lnTo>
                <a:lnTo>
                  <a:pt x="442" y="222"/>
                </a:lnTo>
                <a:lnTo>
                  <a:pt x="437" y="231"/>
                </a:lnTo>
                <a:lnTo>
                  <a:pt x="441" y="239"/>
                </a:lnTo>
                <a:lnTo>
                  <a:pt x="451" y="237"/>
                </a:lnTo>
                <a:lnTo>
                  <a:pt x="454" y="225"/>
                </a:lnTo>
                <a:lnTo>
                  <a:pt x="465" y="243"/>
                </a:lnTo>
                <a:lnTo>
                  <a:pt x="482" y="237"/>
                </a:lnTo>
                <a:lnTo>
                  <a:pt x="475" y="244"/>
                </a:lnTo>
                <a:lnTo>
                  <a:pt x="482" y="246"/>
                </a:lnTo>
                <a:lnTo>
                  <a:pt x="468" y="273"/>
                </a:lnTo>
                <a:lnTo>
                  <a:pt x="475" y="278"/>
                </a:lnTo>
                <a:lnTo>
                  <a:pt x="477" y="290"/>
                </a:lnTo>
                <a:lnTo>
                  <a:pt x="470" y="297"/>
                </a:lnTo>
                <a:lnTo>
                  <a:pt x="477" y="306"/>
                </a:lnTo>
                <a:lnTo>
                  <a:pt x="466" y="328"/>
                </a:lnTo>
                <a:lnTo>
                  <a:pt x="461" y="348"/>
                </a:lnTo>
                <a:lnTo>
                  <a:pt x="477" y="357"/>
                </a:lnTo>
                <a:lnTo>
                  <a:pt x="463" y="366"/>
                </a:lnTo>
                <a:lnTo>
                  <a:pt x="463" y="378"/>
                </a:lnTo>
                <a:lnTo>
                  <a:pt x="454" y="384"/>
                </a:lnTo>
                <a:lnTo>
                  <a:pt x="471" y="413"/>
                </a:lnTo>
                <a:lnTo>
                  <a:pt x="483" y="418"/>
                </a:lnTo>
                <a:lnTo>
                  <a:pt x="495" y="437"/>
                </a:lnTo>
                <a:lnTo>
                  <a:pt x="516" y="451"/>
                </a:lnTo>
                <a:lnTo>
                  <a:pt x="528" y="442"/>
                </a:lnTo>
                <a:lnTo>
                  <a:pt x="533" y="453"/>
                </a:lnTo>
                <a:lnTo>
                  <a:pt x="546" y="458"/>
                </a:lnTo>
                <a:lnTo>
                  <a:pt x="546" y="465"/>
                </a:lnTo>
                <a:lnTo>
                  <a:pt x="562" y="466"/>
                </a:lnTo>
                <a:lnTo>
                  <a:pt x="581" y="451"/>
                </a:lnTo>
                <a:lnTo>
                  <a:pt x="606" y="461"/>
                </a:lnTo>
                <a:lnTo>
                  <a:pt x="611" y="471"/>
                </a:lnTo>
                <a:lnTo>
                  <a:pt x="630" y="470"/>
                </a:lnTo>
                <a:lnTo>
                  <a:pt x="634" y="483"/>
                </a:lnTo>
                <a:lnTo>
                  <a:pt x="663" y="482"/>
                </a:lnTo>
                <a:lnTo>
                  <a:pt x="668" y="497"/>
                </a:lnTo>
                <a:lnTo>
                  <a:pt x="686" y="497"/>
                </a:lnTo>
                <a:lnTo>
                  <a:pt x="686" y="511"/>
                </a:lnTo>
                <a:lnTo>
                  <a:pt x="697" y="511"/>
                </a:lnTo>
                <a:lnTo>
                  <a:pt x="707" y="504"/>
                </a:lnTo>
                <a:lnTo>
                  <a:pt x="717" y="507"/>
                </a:lnTo>
                <a:lnTo>
                  <a:pt x="717" y="514"/>
                </a:lnTo>
                <a:lnTo>
                  <a:pt x="710" y="516"/>
                </a:lnTo>
                <a:lnTo>
                  <a:pt x="724" y="547"/>
                </a:lnTo>
                <a:lnTo>
                  <a:pt x="719" y="565"/>
                </a:lnTo>
                <a:lnTo>
                  <a:pt x="729" y="577"/>
                </a:lnTo>
                <a:lnTo>
                  <a:pt x="721" y="581"/>
                </a:lnTo>
                <a:lnTo>
                  <a:pt x="721" y="591"/>
                </a:lnTo>
                <a:lnTo>
                  <a:pt x="693" y="610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Freeform 62">
            <a:extLst>
              <a:ext uri="{FF2B5EF4-FFF2-40B4-BE49-F238E27FC236}">
                <a16:creationId xmlns:a16="http://schemas.microsoft.com/office/drawing/2014/main" id="{EE1D5A7E-B6A3-4D41-BEBF-2E490139AB26}"/>
              </a:ext>
            </a:extLst>
          </p:cNvPr>
          <p:cNvSpPr>
            <a:spLocks/>
          </p:cNvSpPr>
          <p:nvPr/>
        </p:nvSpPr>
        <p:spPr bwMode="gray">
          <a:xfrm>
            <a:off x="955299" y="1395370"/>
            <a:ext cx="242389" cy="188279"/>
          </a:xfrm>
          <a:custGeom>
            <a:avLst/>
            <a:gdLst>
              <a:gd name="T0" fmla="*/ 342 w 878"/>
              <a:gd name="T1" fmla="*/ 48 h 682"/>
              <a:gd name="T2" fmla="*/ 360 w 878"/>
              <a:gd name="T3" fmla="*/ 99 h 682"/>
              <a:gd name="T4" fmla="*/ 377 w 878"/>
              <a:gd name="T5" fmla="*/ 121 h 682"/>
              <a:gd name="T6" fmla="*/ 415 w 878"/>
              <a:gd name="T7" fmla="*/ 96 h 682"/>
              <a:gd name="T8" fmla="*/ 451 w 878"/>
              <a:gd name="T9" fmla="*/ 116 h 682"/>
              <a:gd name="T10" fmla="*/ 512 w 878"/>
              <a:gd name="T11" fmla="*/ 133 h 682"/>
              <a:gd name="T12" fmla="*/ 572 w 878"/>
              <a:gd name="T13" fmla="*/ 113 h 682"/>
              <a:gd name="T14" fmla="*/ 587 w 878"/>
              <a:gd name="T15" fmla="*/ 109 h 682"/>
              <a:gd name="T16" fmla="*/ 606 w 878"/>
              <a:gd name="T17" fmla="*/ 75 h 682"/>
              <a:gd name="T18" fmla="*/ 657 w 878"/>
              <a:gd name="T19" fmla="*/ 48 h 682"/>
              <a:gd name="T20" fmla="*/ 750 w 878"/>
              <a:gd name="T21" fmla="*/ 34 h 682"/>
              <a:gd name="T22" fmla="*/ 777 w 878"/>
              <a:gd name="T23" fmla="*/ 27 h 682"/>
              <a:gd name="T24" fmla="*/ 854 w 878"/>
              <a:gd name="T25" fmla="*/ 77 h 682"/>
              <a:gd name="T26" fmla="*/ 878 w 878"/>
              <a:gd name="T27" fmla="*/ 150 h 682"/>
              <a:gd name="T28" fmla="*/ 855 w 878"/>
              <a:gd name="T29" fmla="*/ 275 h 682"/>
              <a:gd name="T30" fmla="*/ 803 w 878"/>
              <a:gd name="T31" fmla="*/ 357 h 682"/>
              <a:gd name="T32" fmla="*/ 763 w 878"/>
              <a:gd name="T33" fmla="*/ 287 h 682"/>
              <a:gd name="T34" fmla="*/ 731 w 878"/>
              <a:gd name="T35" fmla="*/ 263 h 682"/>
              <a:gd name="T36" fmla="*/ 678 w 878"/>
              <a:gd name="T37" fmla="*/ 261 h 682"/>
              <a:gd name="T38" fmla="*/ 685 w 878"/>
              <a:gd name="T39" fmla="*/ 292 h 682"/>
              <a:gd name="T40" fmla="*/ 673 w 878"/>
              <a:gd name="T41" fmla="*/ 333 h 682"/>
              <a:gd name="T42" fmla="*/ 620 w 878"/>
              <a:gd name="T43" fmla="*/ 374 h 682"/>
              <a:gd name="T44" fmla="*/ 570 w 878"/>
              <a:gd name="T45" fmla="*/ 407 h 682"/>
              <a:gd name="T46" fmla="*/ 505 w 878"/>
              <a:gd name="T47" fmla="*/ 415 h 682"/>
              <a:gd name="T48" fmla="*/ 465 w 878"/>
              <a:gd name="T49" fmla="*/ 451 h 682"/>
              <a:gd name="T50" fmla="*/ 412 w 878"/>
              <a:gd name="T51" fmla="*/ 475 h 682"/>
              <a:gd name="T52" fmla="*/ 384 w 878"/>
              <a:gd name="T53" fmla="*/ 497 h 682"/>
              <a:gd name="T54" fmla="*/ 331 w 878"/>
              <a:gd name="T55" fmla="*/ 523 h 682"/>
              <a:gd name="T56" fmla="*/ 268 w 878"/>
              <a:gd name="T57" fmla="*/ 560 h 682"/>
              <a:gd name="T58" fmla="*/ 214 w 878"/>
              <a:gd name="T59" fmla="*/ 571 h 682"/>
              <a:gd name="T60" fmla="*/ 154 w 878"/>
              <a:gd name="T61" fmla="*/ 615 h 682"/>
              <a:gd name="T62" fmla="*/ 137 w 878"/>
              <a:gd name="T63" fmla="*/ 682 h 682"/>
              <a:gd name="T64" fmla="*/ 109 w 878"/>
              <a:gd name="T65" fmla="*/ 644 h 682"/>
              <a:gd name="T66" fmla="*/ 68 w 878"/>
              <a:gd name="T67" fmla="*/ 618 h 682"/>
              <a:gd name="T68" fmla="*/ 34 w 878"/>
              <a:gd name="T69" fmla="*/ 588 h 682"/>
              <a:gd name="T70" fmla="*/ 5 w 878"/>
              <a:gd name="T71" fmla="*/ 565 h 682"/>
              <a:gd name="T72" fmla="*/ 17 w 878"/>
              <a:gd name="T73" fmla="*/ 528 h 682"/>
              <a:gd name="T74" fmla="*/ 33 w 878"/>
              <a:gd name="T75" fmla="*/ 489 h 682"/>
              <a:gd name="T76" fmla="*/ 46 w 878"/>
              <a:gd name="T77" fmla="*/ 501 h 682"/>
              <a:gd name="T78" fmla="*/ 70 w 878"/>
              <a:gd name="T79" fmla="*/ 507 h 682"/>
              <a:gd name="T80" fmla="*/ 87 w 878"/>
              <a:gd name="T81" fmla="*/ 487 h 682"/>
              <a:gd name="T82" fmla="*/ 125 w 878"/>
              <a:gd name="T83" fmla="*/ 453 h 682"/>
              <a:gd name="T84" fmla="*/ 108 w 878"/>
              <a:gd name="T85" fmla="*/ 419 h 682"/>
              <a:gd name="T86" fmla="*/ 118 w 878"/>
              <a:gd name="T87" fmla="*/ 388 h 682"/>
              <a:gd name="T88" fmla="*/ 152 w 878"/>
              <a:gd name="T89" fmla="*/ 383 h 682"/>
              <a:gd name="T90" fmla="*/ 214 w 878"/>
              <a:gd name="T91" fmla="*/ 352 h 682"/>
              <a:gd name="T92" fmla="*/ 179 w 878"/>
              <a:gd name="T93" fmla="*/ 311 h 682"/>
              <a:gd name="T94" fmla="*/ 159 w 878"/>
              <a:gd name="T95" fmla="*/ 272 h 682"/>
              <a:gd name="T96" fmla="*/ 91 w 878"/>
              <a:gd name="T97" fmla="*/ 258 h 682"/>
              <a:gd name="T98" fmla="*/ 86 w 878"/>
              <a:gd name="T99" fmla="*/ 217 h 682"/>
              <a:gd name="T100" fmla="*/ 74 w 878"/>
              <a:gd name="T101" fmla="*/ 142 h 682"/>
              <a:gd name="T102" fmla="*/ 79 w 878"/>
              <a:gd name="T103" fmla="*/ 75 h 682"/>
              <a:gd name="T104" fmla="*/ 147 w 878"/>
              <a:gd name="T105" fmla="*/ 36 h 682"/>
              <a:gd name="T106" fmla="*/ 185 w 878"/>
              <a:gd name="T107" fmla="*/ 29 h 682"/>
              <a:gd name="T108" fmla="*/ 237 w 878"/>
              <a:gd name="T109" fmla="*/ 17 h 682"/>
              <a:gd name="T110" fmla="*/ 285 w 878"/>
              <a:gd name="T111" fmla="*/ 19 h 6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878" h="682">
                <a:moveTo>
                  <a:pt x="314" y="14"/>
                </a:moveTo>
                <a:lnTo>
                  <a:pt x="325" y="31"/>
                </a:lnTo>
                <a:lnTo>
                  <a:pt x="335" y="26"/>
                </a:lnTo>
                <a:lnTo>
                  <a:pt x="345" y="34"/>
                </a:lnTo>
                <a:lnTo>
                  <a:pt x="342" y="48"/>
                </a:lnTo>
                <a:lnTo>
                  <a:pt x="354" y="53"/>
                </a:lnTo>
                <a:lnTo>
                  <a:pt x="360" y="67"/>
                </a:lnTo>
                <a:lnTo>
                  <a:pt x="359" y="82"/>
                </a:lnTo>
                <a:lnTo>
                  <a:pt x="354" y="82"/>
                </a:lnTo>
                <a:lnTo>
                  <a:pt x="360" y="99"/>
                </a:lnTo>
                <a:lnTo>
                  <a:pt x="354" y="111"/>
                </a:lnTo>
                <a:lnTo>
                  <a:pt x="360" y="109"/>
                </a:lnTo>
                <a:lnTo>
                  <a:pt x="366" y="125"/>
                </a:lnTo>
                <a:lnTo>
                  <a:pt x="381" y="128"/>
                </a:lnTo>
                <a:lnTo>
                  <a:pt x="377" y="121"/>
                </a:lnTo>
                <a:lnTo>
                  <a:pt x="384" y="121"/>
                </a:lnTo>
                <a:lnTo>
                  <a:pt x="396" y="109"/>
                </a:lnTo>
                <a:lnTo>
                  <a:pt x="393" y="104"/>
                </a:lnTo>
                <a:lnTo>
                  <a:pt x="410" y="109"/>
                </a:lnTo>
                <a:lnTo>
                  <a:pt x="415" y="96"/>
                </a:lnTo>
                <a:lnTo>
                  <a:pt x="422" y="111"/>
                </a:lnTo>
                <a:lnTo>
                  <a:pt x="429" y="106"/>
                </a:lnTo>
                <a:lnTo>
                  <a:pt x="437" y="111"/>
                </a:lnTo>
                <a:lnTo>
                  <a:pt x="434" y="115"/>
                </a:lnTo>
                <a:lnTo>
                  <a:pt x="451" y="116"/>
                </a:lnTo>
                <a:lnTo>
                  <a:pt x="458" y="132"/>
                </a:lnTo>
                <a:lnTo>
                  <a:pt x="465" y="125"/>
                </a:lnTo>
                <a:lnTo>
                  <a:pt x="473" y="132"/>
                </a:lnTo>
                <a:lnTo>
                  <a:pt x="492" y="128"/>
                </a:lnTo>
                <a:lnTo>
                  <a:pt x="512" y="133"/>
                </a:lnTo>
                <a:lnTo>
                  <a:pt x="519" y="128"/>
                </a:lnTo>
                <a:lnTo>
                  <a:pt x="519" y="133"/>
                </a:lnTo>
                <a:lnTo>
                  <a:pt x="538" y="121"/>
                </a:lnTo>
                <a:lnTo>
                  <a:pt x="557" y="123"/>
                </a:lnTo>
                <a:lnTo>
                  <a:pt x="572" y="113"/>
                </a:lnTo>
                <a:lnTo>
                  <a:pt x="575" y="123"/>
                </a:lnTo>
                <a:lnTo>
                  <a:pt x="584" y="125"/>
                </a:lnTo>
                <a:lnTo>
                  <a:pt x="584" y="115"/>
                </a:lnTo>
                <a:lnTo>
                  <a:pt x="593" y="113"/>
                </a:lnTo>
                <a:lnTo>
                  <a:pt x="587" y="109"/>
                </a:lnTo>
                <a:lnTo>
                  <a:pt x="596" y="103"/>
                </a:lnTo>
                <a:lnTo>
                  <a:pt x="593" y="96"/>
                </a:lnTo>
                <a:lnTo>
                  <a:pt x="599" y="91"/>
                </a:lnTo>
                <a:lnTo>
                  <a:pt x="591" y="77"/>
                </a:lnTo>
                <a:lnTo>
                  <a:pt x="606" y="75"/>
                </a:lnTo>
                <a:lnTo>
                  <a:pt x="603" y="70"/>
                </a:lnTo>
                <a:lnTo>
                  <a:pt x="611" y="56"/>
                </a:lnTo>
                <a:lnTo>
                  <a:pt x="620" y="55"/>
                </a:lnTo>
                <a:lnTo>
                  <a:pt x="620" y="45"/>
                </a:lnTo>
                <a:lnTo>
                  <a:pt x="657" y="48"/>
                </a:lnTo>
                <a:lnTo>
                  <a:pt x="673" y="60"/>
                </a:lnTo>
                <a:lnTo>
                  <a:pt x="688" y="43"/>
                </a:lnTo>
                <a:lnTo>
                  <a:pt x="724" y="34"/>
                </a:lnTo>
                <a:lnTo>
                  <a:pt x="738" y="21"/>
                </a:lnTo>
                <a:lnTo>
                  <a:pt x="750" y="34"/>
                </a:lnTo>
                <a:lnTo>
                  <a:pt x="770" y="31"/>
                </a:lnTo>
                <a:lnTo>
                  <a:pt x="775" y="21"/>
                </a:lnTo>
                <a:lnTo>
                  <a:pt x="772" y="12"/>
                </a:lnTo>
                <a:lnTo>
                  <a:pt x="782" y="19"/>
                </a:lnTo>
                <a:lnTo>
                  <a:pt x="777" y="27"/>
                </a:lnTo>
                <a:lnTo>
                  <a:pt x="785" y="43"/>
                </a:lnTo>
                <a:lnTo>
                  <a:pt x="803" y="46"/>
                </a:lnTo>
                <a:lnTo>
                  <a:pt x="818" y="56"/>
                </a:lnTo>
                <a:lnTo>
                  <a:pt x="847" y="65"/>
                </a:lnTo>
                <a:lnTo>
                  <a:pt x="854" y="77"/>
                </a:lnTo>
                <a:lnTo>
                  <a:pt x="850" y="97"/>
                </a:lnTo>
                <a:lnTo>
                  <a:pt x="859" y="106"/>
                </a:lnTo>
                <a:lnTo>
                  <a:pt x="854" y="113"/>
                </a:lnTo>
                <a:lnTo>
                  <a:pt x="876" y="140"/>
                </a:lnTo>
                <a:lnTo>
                  <a:pt x="878" y="150"/>
                </a:lnTo>
                <a:lnTo>
                  <a:pt x="871" y="178"/>
                </a:lnTo>
                <a:lnTo>
                  <a:pt x="871" y="198"/>
                </a:lnTo>
                <a:lnTo>
                  <a:pt x="867" y="200"/>
                </a:lnTo>
                <a:lnTo>
                  <a:pt x="867" y="239"/>
                </a:lnTo>
                <a:lnTo>
                  <a:pt x="855" y="275"/>
                </a:lnTo>
                <a:lnTo>
                  <a:pt x="852" y="277"/>
                </a:lnTo>
                <a:lnTo>
                  <a:pt x="847" y="301"/>
                </a:lnTo>
                <a:lnTo>
                  <a:pt x="828" y="328"/>
                </a:lnTo>
                <a:lnTo>
                  <a:pt x="825" y="357"/>
                </a:lnTo>
                <a:lnTo>
                  <a:pt x="803" y="357"/>
                </a:lnTo>
                <a:lnTo>
                  <a:pt x="797" y="350"/>
                </a:lnTo>
                <a:lnTo>
                  <a:pt x="772" y="343"/>
                </a:lnTo>
                <a:lnTo>
                  <a:pt x="779" y="311"/>
                </a:lnTo>
                <a:lnTo>
                  <a:pt x="755" y="318"/>
                </a:lnTo>
                <a:lnTo>
                  <a:pt x="763" y="287"/>
                </a:lnTo>
                <a:lnTo>
                  <a:pt x="753" y="277"/>
                </a:lnTo>
                <a:lnTo>
                  <a:pt x="744" y="280"/>
                </a:lnTo>
                <a:lnTo>
                  <a:pt x="733" y="272"/>
                </a:lnTo>
                <a:lnTo>
                  <a:pt x="736" y="263"/>
                </a:lnTo>
                <a:lnTo>
                  <a:pt x="731" y="263"/>
                </a:lnTo>
                <a:lnTo>
                  <a:pt x="733" y="272"/>
                </a:lnTo>
                <a:lnTo>
                  <a:pt x="721" y="267"/>
                </a:lnTo>
                <a:lnTo>
                  <a:pt x="709" y="275"/>
                </a:lnTo>
                <a:lnTo>
                  <a:pt x="700" y="267"/>
                </a:lnTo>
                <a:lnTo>
                  <a:pt x="678" y="261"/>
                </a:lnTo>
                <a:lnTo>
                  <a:pt x="669" y="268"/>
                </a:lnTo>
                <a:lnTo>
                  <a:pt x="673" y="273"/>
                </a:lnTo>
                <a:lnTo>
                  <a:pt x="666" y="292"/>
                </a:lnTo>
                <a:lnTo>
                  <a:pt x="674" y="296"/>
                </a:lnTo>
                <a:lnTo>
                  <a:pt x="685" y="292"/>
                </a:lnTo>
                <a:lnTo>
                  <a:pt x="683" y="306"/>
                </a:lnTo>
                <a:lnTo>
                  <a:pt x="709" y="314"/>
                </a:lnTo>
                <a:lnTo>
                  <a:pt x="705" y="330"/>
                </a:lnTo>
                <a:lnTo>
                  <a:pt x="683" y="338"/>
                </a:lnTo>
                <a:lnTo>
                  <a:pt x="673" y="333"/>
                </a:lnTo>
                <a:lnTo>
                  <a:pt x="663" y="337"/>
                </a:lnTo>
                <a:lnTo>
                  <a:pt x="661" y="350"/>
                </a:lnTo>
                <a:lnTo>
                  <a:pt x="644" y="355"/>
                </a:lnTo>
                <a:lnTo>
                  <a:pt x="623" y="367"/>
                </a:lnTo>
                <a:lnTo>
                  <a:pt x="620" y="374"/>
                </a:lnTo>
                <a:lnTo>
                  <a:pt x="606" y="378"/>
                </a:lnTo>
                <a:lnTo>
                  <a:pt x="596" y="371"/>
                </a:lnTo>
                <a:lnTo>
                  <a:pt x="582" y="386"/>
                </a:lnTo>
                <a:lnTo>
                  <a:pt x="570" y="384"/>
                </a:lnTo>
                <a:lnTo>
                  <a:pt x="570" y="407"/>
                </a:lnTo>
                <a:lnTo>
                  <a:pt x="562" y="408"/>
                </a:lnTo>
                <a:lnTo>
                  <a:pt x="560" y="415"/>
                </a:lnTo>
                <a:lnTo>
                  <a:pt x="523" y="413"/>
                </a:lnTo>
                <a:lnTo>
                  <a:pt x="517" y="422"/>
                </a:lnTo>
                <a:lnTo>
                  <a:pt x="505" y="415"/>
                </a:lnTo>
                <a:lnTo>
                  <a:pt x="488" y="427"/>
                </a:lnTo>
                <a:lnTo>
                  <a:pt x="475" y="425"/>
                </a:lnTo>
                <a:lnTo>
                  <a:pt x="466" y="431"/>
                </a:lnTo>
                <a:lnTo>
                  <a:pt x="473" y="441"/>
                </a:lnTo>
                <a:lnTo>
                  <a:pt x="465" y="451"/>
                </a:lnTo>
                <a:lnTo>
                  <a:pt x="468" y="460"/>
                </a:lnTo>
                <a:lnTo>
                  <a:pt x="453" y="477"/>
                </a:lnTo>
                <a:lnTo>
                  <a:pt x="424" y="456"/>
                </a:lnTo>
                <a:lnTo>
                  <a:pt x="427" y="466"/>
                </a:lnTo>
                <a:lnTo>
                  <a:pt x="412" y="475"/>
                </a:lnTo>
                <a:lnTo>
                  <a:pt x="413" y="487"/>
                </a:lnTo>
                <a:lnTo>
                  <a:pt x="403" y="490"/>
                </a:lnTo>
                <a:lnTo>
                  <a:pt x="400" y="483"/>
                </a:lnTo>
                <a:lnTo>
                  <a:pt x="391" y="482"/>
                </a:lnTo>
                <a:lnTo>
                  <a:pt x="384" y="497"/>
                </a:lnTo>
                <a:lnTo>
                  <a:pt x="377" y="524"/>
                </a:lnTo>
                <a:lnTo>
                  <a:pt x="360" y="524"/>
                </a:lnTo>
                <a:lnTo>
                  <a:pt x="359" y="518"/>
                </a:lnTo>
                <a:lnTo>
                  <a:pt x="345" y="526"/>
                </a:lnTo>
                <a:lnTo>
                  <a:pt x="331" y="523"/>
                </a:lnTo>
                <a:lnTo>
                  <a:pt x="328" y="552"/>
                </a:lnTo>
                <a:lnTo>
                  <a:pt x="309" y="572"/>
                </a:lnTo>
                <a:lnTo>
                  <a:pt x="297" y="564"/>
                </a:lnTo>
                <a:lnTo>
                  <a:pt x="270" y="548"/>
                </a:lnTo>
                <a:lnTo>
                  <a:pt x="268" y="560"/>
                </a:lnTo>
                <a:lnTo>
                  <a:pt x="265" y="553"/>
                </a:lnTo>
                <a:lnTo>
                  <a:pt x="248" y="562"/>
                </a:lnTo>
                <a:lnTo>
                  <a:pt x="239" y="577"/>
                </a:lnTo>
                <a:lnTo>
                  <a:pt x="231" y="569"/>
                </a:lnTo>
                <a:lnTo>
                  <a:pt x="214" y="571"/>
                </a:lnTo>
                <a:lnTo>
                  <a:pt x="185" y="579"/>
                </a:lnTo>
                <a:lnTo>
                  <a:pt x="179" y="601"/>
                </a:lnTo>
                <a:lnTo>
                  <a:pt x="171" y="600"/>
                </a:lnTo>
                <a:lnTo>
                  <a:pt x="162" y="613"/>
                </a:lnTo>
                <a:lnTo>
                  <a:pt x="154" y="615"/>
                </a:lnTo>
                <a:lnTo>
                  <a:pt x="154" y="627"/>
                </a:lnTo>
                <a:lnTo>
                  <a:pt x="142" y="637"/>
                </a:lnTo>
                <a:lnTo>
                  <a:pt x="142" y="653"/>
                </a:lnTo>
                <a:lnTo>
                  <a:pt x="135" y="651"/>
                </a:lnTo>
                <a:lnTo>
                  <a:pt x="137" y="682"/>
                </a:lnTo>
                <a:lnTo>
                  <a:pt x="125" y="680"/>
                </a:lnTo>
                <a:lnTo>
                  <a:pt x="120" y="671"/>
                </a:lnTo>
                <a:lnTo>
                  <a:pt x="125" y="661"/>
                </a:lnTo>
                <a:lnTo>
                  <a:pt x="109" y="649"/>
                </a:lnTo>
                <a:lnTo>
                  <a:pt x="109" y="644"/>
                </a:lnTo>
                <a:lnTo>
                  <a:pt x="116" y="647"/>
                </a:lnTo>
                <a:lnTo>
                  <a:pt x="113" y="639"/>
                </a:lnTo>
                <a:lnTo>
                  <a:pt x="98" y="639"/>
                </a:lnTo>
                <a:lnTo>
                  <a:pt x="92" y="617"/>
                </a:lnTo>
                <a:lnTo>
                  <a:pt x="68" y="618"/>
                </a:lnTo>
                <a:lnTo>
                  <a:pt x="65" y="612"/>
                </a:lnTo>
                <a:lnTo>
                  <a:pt x="53" y="617"/>
                </a:lnTo>
                <a:lnTo>
                  <a:pt x="43" y="606"/>
                </a:lnTo>
                <a:lnTo>
                  <a:pt x="31" y="605"/>
                </a:lnTo>
                <a:lnTo>
                  <a:pt x="34" y="588"/>
                </a:lnTo>
                <a:lnTo>
                  <a:pt x="24" y="586"/>
                </a:lnTo>
                <a:lnTo>
                  <a:pt x="26" y="579"/>
                </a:lnTo>
                <a:lnTo>
                  <a:pt x="16" y="572"/>
                </a:lnTo>
                <a:lnTo>
                  <a:pt x="17" y="569"/>
                </a:lnTo>
                <a:lnTo>
                  <a:pt x="5" y="565"/>
                </a:lnTo>
                <a:lnTo>
                  <a:pt x="17" y="555"/>
                </a:lnTo>
                <a:lnTo>
                  <a:pt x="24" y="559"/>
                </a:lnTo>
                <a:lnTo>
                  <a:pt x="19" y="552"/>
                </a:lnTo>
                <a:lnTo>
                  <a:pt x="28" y="545"/>
                </a:lnTo>
                <a:lnTo>
                  <a:pt x="17" y="528"/>
                </a:lnTo>
                <a:lnTo>
                  <a:pt x="5" y="531"/>
                </a:lnTo>
                <a:lnTo>
                  <a:pt x="0" y="521"/>
                </a:lnTo>
                <a:lnTo>
                  <a:pt x="16" y="513"/>
                </a:lnTo>
                <a:lnTo>
                  <a:pt x="14" y="501"/>
                </a:lnTo>
                <a:lnTo>
                  <a:pt x="33" y="489"/>
                </a:lnTo>
                <a:lnTo>
                  <a:pt x="29" y="483"/>
                </a:lnTo>
                <a:lnTo>
                  <a:pt x="36" y="478"/>
                </a:lnTo>
                <a:lnTo>
                  <a:pt x="41" y="482"/>
                </a:lnTo>
                <a:lnTo>
                  <a:pt x="38" y="487"/>
                </a:lnTo>
                <a:lnTo>
                  <a:pt x="46" y="501"/>
                </a:lnTo>
                <a:lnTo>
                  <a:pt x="41" y="507"/>
                </a:lnTo>
                <a:lnTo>
                  <a:pt x="45" y="516"/>
                </a:lnTo>
                <a:lnTo>
                  <a:pt x="53" y="514"/>
                </a:lnTo>
                <a:lnTo>
                  <a:pt x="60" y="502"/>
                </a:lnTo>
                <a:lnTo>
                  <a:pt x="70" y="507"/>
                </a:lnTo>
                <a:lnTo>
                  <a:pt x="80" y="504"/>
                </a:lnTo>
                <a:lnTo>
                  <a:pt x="68" y="497"/>
                </a:lnTo>
                <a:lnTo>
                  <a:pt x="77" y="490"/>
                </a:lnTo>
                <a:lnTo>
                  <a:pt x="77" y="478"/>
                </a:lnTo>
                <a:lnTo>
                  <a:pt x="87" y="487"/>
                </a:lnTo>
                <a:lnTo>
                  <a:pt x="92" y="473"/>
                </a:lnTo>
                <a:lnTo>
                  <a:pt x="111" y="477"/>
                </a:lnTo>
                <a:lnTo>
                  <a:pt x="109" y="472"/>
                </a:lnTo>
                <a:lnTo>
                  <a:pt x="125" y="463"/>
                </a:lnTo>
                <a:lnTo>
                  <a:pt x="125" y="453"/>
                </a:lnTo>
                <a:lnTo>
                  <a:pt x="109" y="449"/>
                </a:lnTo>
                <a:lnTo>
                  <a:pt x="109" y="431"/>
                </a:lnTo>
                <a:lnTo>
                  <a:pt x="98" y="429"/>
                </a:lnTo>
                <a:lnTo>
                  <a:pt x="103" y="417"/>
                </a:lnTo>
                <a:lnTo>
                  <a:pt x="108" y="419"/>
                </a:lnTo>
                <a:lnTo>
                  <a:pt x="115" y="408"/>
                </a:lnTo>
                <a:lnTo>
                  <a:pt x="104" y="407"/>
                </a:lnTo>
                <a:lnTo>
                  <a:pt x="104" y="393"/>
                </a:lnTo>
                <a:lnTo>
                  <a:pt x="111" y="396"/>
                </a:lnTo>
                <a:lnTo>
                  <a:pt x="118" y="388"/>
                </a:lnTo>
                <a:lnTo>
                  <a:pt x="120" y="393"/>
                </a:lnTo>
                <a:lnTo>
                  <a:pt x="132" y="390"/>
                </a:lnTo>
                <a:lnTo>
                  <a:pt x="138" y="376"/>
                </a:lnTo>
                <a:lnTo>
                  <a:pt x="149" y="374"/>
                </a:lnTo>
                <a:lnTo>
                  <a:pt x="152" y="383"/>
                </a:lnTo>
                <a:lnTo>
                  <a:pt x="157" y="381"/>
                </a:lnTo>
                <a:lnTo>
                  <a:pt x="162" y="364"/>
                </a:lnTo>
                <a:lnTo>
                  <a:pt x="176" y="357"/>
                </a:lnTo>
                <a:lnTo>
                  <a:pt x="174" y="352"/>
                </a:lnTo>
                <a:lnTo>
                  <a:pt x="214" y="352"/>
                </a:lnTo>
                <a:lnTo>
                  <a:pt x="217" y="343"/>
                </a:lnTo>
                <a:lnTo>
                  <a:pt x="207" y="335"/>
                </a:lnTo>
                <a:lnTo>
                  <a:pt x="202" y="309"/>
                </a:lnTo>
                <a:lnTo>
                  <a:pt x="195" y="318"/>
                </a:lnTo>
                <a:lnTo>
                  <a:pt x="179" y="311"/>
                </a:lnTo>
                <a:lnTo>
                  <a:pt x="183" y="299"/>
                </a:lnTo>
                <a:lnTo>
                  <a:pt x="173" y="302"/>
                </a:lnTo>
                <a:lnTo>
                  <a:pt x="173" y="282"/>
                </a:lnTo>
                <a:lnTo>
                  <a:pt x="161" y="280"/>
                </a:lnTo>
                <a:lnTo>
                  <a:pt x="159" y="272"/>
                </a:lnTo>
                <a:lnTo>
                  <a:pt x="135" y="277"/>
                </a:lnTo>
                <a:lnTo>
                  <a:pt x="123" y="265"/>
                </a:lnTo>
                <a:lnTo>
                  <a:pt x="109" y="272"/>
                </a:lnTo>
                <a:lnTo>
                  <a:pt x="94" y="267"/>
                </a:lnTo>
                <a:lnTo>
                  <a:pt x="91" y="258"/>
                </a:lnTo>
                <a:lnTo>
                  <a:pt x="98" y="253"/>
                </a:lnTo>
                <a:lnTo>
                  <a:pt x="84" y="249"/>
                </a:lnTo>
                <a:lnTo>
                  <a:pt x="89" y="231"/>
                </a:lnTo>
                <a:lnTo>
                  <a:pt x="77" y="227"/>
                </a:lnTo>
                <a:lnTo>
                  <a:pt x="86" y="217"/>
                </a:lnTo>
                <a:lnTo>
                  <a:pt x="84" y="205"/>
                </a:lnTo>
                <a:lnTo>
                  <a:pt x="68" y="169"/>
                </a:lnTo>
                <a:lnTo>
                  <a:pt x="80" y="164"/>
                </a:lnTo>
                <a:lnTo>
                  <a:pt x="80" y="150"/>
                </a:lnTo>
                <a:lnTo>
                  <a:pt x="74" y="142"/>
                </a:lnTo>
                <a:lnTo>
                  <a:pt x="80" y="125"/>
                </a:lnTo>
                <a:lnTo>
                  <a:pt x="68" y="118"/>
                </a:lnTo>
                <a:lnTo>
                  <a:pt x="67" y="106"/>
                </a:lnTo>
                <a:lnTo>
                  <a:pt x="82" y="96"/>
                </a:lnTo>
                <a:lnTo>
                  <a:pt x="79" y="75"/>
                </a:lnTo>
                <a:lnTo>
                  <a:pt x="89" y="62"/>
                </a:lnTo>
                <a:lnTo>
                  <a:pt x="106" y="60"/>
                </a:lnTo>
                <a:lnTo>
                  <a:pt x="118" y="50"/>
                </a:lnTo>
                <a:lnTo>
                  <a:pt x="142" y="50"/>
                </a:lnTo>
                <a:lnTo>
                  <a:pt x="147" y="36"/>
                </a:lnTo>
                <a:lnTo>
                  <a:pt x="159" y="39"/>
                </a:lnTo>
                <a:lnTo>
                  <a:pt x="157" y="45"/>
                </a:lnTo>
                <a:lnTo>
                  <a:pt x="164" y="38"/>
                </a:lnTo>
                <a:lnTo>
                  <a:pt x="179" y="38"/>
                </a:lnTo>
                <a:lnTo>
                  <a:pt x="185" y="29"/>
                </a:lnTo>
                <a:lnTo>
                  <a:pt x="197" y="27"/>
                </a:lnTo>
                <a:lnTo>
                  <a:pt x="191" y="36"/>
                </a:lnTo>
                <a:lnTo>
                  <a:pt x="207" y="26"/>
                </a:lnTo>
                <a:lnTo>
                  <a:pt x="214" y="12"/>
                </a:lnTo>
                <a:lnTo>
                  <a:pt x="237" y="17"/>
                </a:lnTo>
                <a:lnTo>
                  <a:pt x="256" y="0"/>
                </a:lnTo>
                <a:lnTo>
                  <a:pt x="263" y="12"/>
                </a:lnTo>
                <a:lnTo>
                  <a:pt x="270" y="7"/>
                </a:lnTo>
                <a:lnTo>
                  <a:pt x="272" y="15"/>
                </a:lnTo>
                <a:lnTo>
                  <a:pt x="285" y="19"/>
                </a:lnTo>
                <a:lnTo>
                  <a:pt x="296" y="5"/>
                </a:lnTo>
                <a:lnTo>
                  <a:pt x="304" y="7"/>
                </a:lnTo>
                <a:lnTo>
                  <a:pt x="307" y="19"/>
                </a:lnTo>
                <a:lnTo>
                  <a:pt x="314" y="14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" name="Freeform 63">
            <a:extLst>
              <a:ext uri="{FF2B5EF4-FFF2-40B4-BE49-F238E27FC236}">
                <a16:creationId xmlns:a16="http://schemas.microsoft.com/office/drawing/2014/main" id="{DEE1A044-C4E5-4127-B927-99E88A143A22}"/>
              </a:ext>
            </a:extLst>
          </p:cNvPr>
          <p:cNvSpPr>
            <a:spLocks/>
          </p:cNvSpPr>
          <p:nvPr/>
        </p:nvSpPr>
        <p:spPr bwMode="gray">
          <a:xfrm>
            <a:off x="1041157" y="1270863"/>
            <a:ext cx="50521" cy="41134"/>
          </a:xfrm>
          <a:custGeom>
            <a:avLst/>
            <a:gdLst>
              <a:gd name="T0" fmla="*/ 107 w 183"/>
              <a:gd name="T1" fmla="*/ 26 h 149"/>
              <a:gd name="T2" fmla="*/ 109 w 183"/>
              <a:gd name="T3" fmla="*/ 36 h 149"/>
              <a:gd name="T4" fmla="*/ 130 w 183"/>
              <a:gd name="T5" fmla="*/ 45 h 149"/>
              <a:gd name="T6" fmla="*/ 131 w 183"/>
              <a:gd name="T7" fmla="*/ 55 h 149"/>
              <a:gd name="T8" fmla="*/ 147 w 183"/>
              <a:gd name="T9" fmla="*/ 57 h 149"/>
              <a:gd name="T10" fmla="*/ 143 w 183"/>
              <a:gd name="T11" fmla="*/ 63 h 149"/>
              <a:gd name="T12" fmla="*/ 152 w 183"/>
              <a:gd name="T13" fmla="*/ 63 h 149"/>
              <a:gd name="T14" fmla="*/ 140 w 183"/>
              <a:gd name="T15" fmla="*/ 89 h 149"/>
              <a:gd name="T16" fmla="*/ 150 w 183"/>
              <a:gd name="T17" fmla="*/ 86 h 149"/>
              <a:gd name="T18" fmla="*/ 165 w 183"/>
              <a:gd name="T19" fmla="*/ 96 h 149"/>
              <a:gd name="T20" fmla="*/ 165 w 183"/>
              <a:gd name="T21" fmla="*/ 89 h 149"/>
              <a:gd name="T22" fmla="*/ 183 w 183"/>
              <a:gd name="T23" fmla="*/ 103 h 149"/>
              <a:gd name="T24" fmla="*/ 172 w 183"/>
              <a:gd name="T25" fmla="*/ 103 h 149"/>
              <a:gd name="T26" fmla="*/ 176 w 183"/>
              <a:gd name="T27" fmla="*/ 116 h 149"/>
              <a:gd name="T28" fmla="*/ 164 w 183"/>
              <a:gd name="T29" fmla="*/ 127 h 149"/>
              <a:gd name="T30" fmla="*/ 167 w 183"/>
              <a:gd name="T31" fmla="*/ 132 h 149"/>
              <a:gd name="T32" fmla="*/ 154 w 183"/>
              <a:gd name="T33" fmla="*/ 149 h 149"/>
              <a:gd name="T34" fmla="*/ 152 w 183"/>
              <a:gd name="T35" fmla="*/ 132 h 149"/>
              <a:gd name="T36" fmla="*/ 142 w 183"/>
              <a:gd name="T37" fmla="*/ 133 h 149"/>
              <a:gd name="T38" fmla="*/ 136 w 183"/>
              <a:gd name="T39" fmla="*/ 125 h 149"/>
              <a:gd name="T40" fmla="*/ 121 w 183"/>
              <a:gd name="T41" fmla="*/ 127 h 149"/>
              <a:gd name="T42" fmla="*/ 123 w 183"/>
              <a:gd name="T43" fmla="*/ 121 h 149"/>
              <a:gd name="T44" fmla="*/ 106 w 183"/>
              <a:gd name="T45" fmla="*/ 125 h 149"/>
              <a:gd name="T46" fmla="*/ 101 w 183"/>
              <a:gd name="T47" fmla="*/ 115 h 149"/>
              <a:gd name="T48" fmla="*/ 89 w 183"/>
              <a:gd name="T49" fmla="*/ 120 h 149"/>
              <a:gd name="T50" fmla="*/ 90 w 183"/>
              <a:gd name="T51" fmla="*/ 135 h 149"/>
              <a:gd name="T52" fmla="*/ 82 w 183"/>
              <a:gd name="T53" fmla="*/ 133 h 149"/>
              <a:gd name="T54" fmla="*/ 68 w 183"/>
              <a:gd name="T55" fmla="*/ 120 h 149"/>
              <a:gd name="T56" fmla="*/ 60 w 183"/>
              <a:gd name="T57" fmla="*/ 125 h 149"/>
              <a:gd name="T58" fmla="*/ 56 w 183"/>
              <a:gd name="T59" fmla="*/ 118 h 149"/>
              <a:gd name="T60" fmla="*/ 43 w 183"/>
              <a:gd name="T61" fmla="*/ 123 h 149"/>
              <a:gd name="T62" fmla="*/ 43 w 183"/>
              <a:gd name="T63" fmla="*/ 116 h 149"/>
              <a:gd name="T64" fmla="*/ 36 w 183"/>
              <a:gd name="T65" fmla="*/ 116 h 149"/>
              <a:gd name="T66" fmla="*/ 12 w 183"/>
              <a:gd name="T67" fmla="*/ 133 h 149"/>
              <a:gd name="T68" fmla="*/ 14 w 183"/>
              <a:gd name="T69" fmla="*/ 128 h 149"/>
              <a:gd name="T70" fmla="*/ 0 w 183"/>
              <a:gd name="T71" fmla="*/ 123 h 149"/>
              <a:gd name="T72" fmla="*/ 8 w 183"/>
              <a:gd name="T73" fmla="*/ 110 h 149"/>
              <a:gd name="T74" fmla="*/ 7 w 183"/>
              <a:gd name="T75" fmla="*/ 92 h 149"/>
              <a:gd name="T76" fmla="*/ 19 w 183"/>
              <a:gd name="T77" fmla="*/ 79 h 149"/>
              <a:gd name="T78" fmla="*/ 5 w 183"/>
              <a:gd name="T79" fmla="*/ 75 h 149"/>
              <a:gd name="T80" fmla="*/ 14 w 183"/>
              <a:gd name="T81" fmla="*/ 50 h 149"/>
              <a:gd name="T82" fmla="*/ 7 w 183"/>
              <a:gd name="T83" fmla="*/ 43 h 149"/>
              <a:gd name="T84" fmla="*/ 17 w 183"/>
              <a:gd name="T85" fmla="*/ 38 h 149"/>
              <a:gd name="T86" fmla="*/ 31 w 183"/>
              <a:gd name="T87" fmla="*/ 43 h 149"/>
              <a:gd name="T88" fmla="*/ 25 w 183"/>
              <a:gd name="T89" fmla="*/ 34 h 149"/>
              <a:gd name="T90" fmla="*/ 31 w 183"/>
              <a:gd name="T91" fmla="*/ 24 h 149"/>
              <a:gd name="T92" fmla="*/ 43 w 183"/>
              <a:gd name="T93" fmla="*/ 24 h 149"/>
              <a:gd name="T94" fmla="*/ 48 w 183"/>
              <a:gd name="T95" fmla="*/ 9 h 149"/>
              <a:gd name="T96" fmla="*/ 55 w 183"/>
              <a:gd name="T97" fmla="*/ 10 h 149"/>
              <a:gd name="T98" fmla="*/ 53 w 183"/>
              <a:gd name="T99" fmla="*/ 24 h 149"/>
              <a:gd name="T100" fmla="*/ 68 w 183"/>
              <a:gd name="T101" fmla="*/ 24 h 149"/>
              <a:gd name="T102" fmla="*/ 78 w 183"/>
              <a:gd name="T103" fmla="*/ 14 h 149"/>
              <a:gd name="T104" fmla="*/ 85 w 183"/>
              <a:gd name="T105" fmla="*/ 19 h 149"/>
              <a:gd name="T106" fmla="*/ 97 w 183"/>
              <a:gd name="T107" fmla="*/ 10 h 149"/>
              <a:gd name="T108" fmla="*/ 92 w 183"/>
              <a:gd name="T109" fmla="*/ 5 h 149"/>
              <a:gd name="T110" fmla="*/ 101 w 183"/>
              <a:gd name="T111" fmla="*/ 0 h 149"/>
              <a:gd name="T112" fmla="*/ 113 w 183"/>
              <a:gd name="T113" fmla="*/ 12 h 149"/>
              <a:gd name="T114" fmla="*/ 107 w 183"/>
              <a:gd name="T115" fmla="*/ 26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83" h="149">
                <a:moveTo>
                  <a:pt x="107" y="26"/>
                </a:moveTo>
                <a:lnTo>
                  <a:pt x="109" y="36"/>
                </a:lnTo>
                <a:lnTo>
                  <a:pt x="130" y="45"/>
                </a:lnTo>
                <a:lnTo>
                  <a:pt x="131" y="55"/>
                </a:lnTo>
                <a:lnTo>
                  <a:pt x="147" y="57"/>
                </a:lnTo>
                <a:lnTo>
                  <a:pt x="143" y="63"/>
                </a:lnTo>
                <a:lnTo>
                  <a:pt x="152" y="63"/>
                </a:lnTo>
                <a:lnTo>
                  <a:pt x="140" y="89"/>
                </a:lnTo>
                <a:lnTo>
                  <a:pt x="150" y="86"/>
                </a:lnTo>
                <a:lnTo>
                  <a:pt x="165" y="96"/>
                </a:lnTo>
                <a:lnTo>
                  <a:pt x="165" y="89"/>
                </a:lnTo>
                <a:lnTo>
                  <a:pt x="183" y="103"/>
                </a:lnTo>
                <a:lnTo>
                  <a:pt x="172" y="103"/>
                </a:lnTo>
                <a:lnTo>
                  <a:pt x="176" y="116"/>
                </a:lnTo>
                <a:lnTo>
                  <a:pt x="164" y="127"/>
                </a:lnTo>
                <a:lnTo>
                  <a:pt x="167" y="132"/>
                </a:lnTo>
                <a:lnTo>
                  <a:pt x="154" y="149"/>
                </a:lnTo>
                <a:lnTo>
                  <a:pt x="152" y="132"/>
                </a:lnTo>
                <a:lnTo>
                  <a:pt x="142" y="133"/>
                </a:lnTo>
                <a:lnTo>
                  <a:pt x="136" y="125"/>
                </a:lnTo>
                <a:lnTo>
                  <a:pt x="121" y="127"/>
                </a:lnTo>
                <a:lnTo>
                  <a:pt x="123" y="121"/>
                </a:lnTo>
                <a:lnTo>
                  <a:pt x="106" y="125"/>
                </a:lnTo>
                <a:lnTo>
                  <a:pt x="101" y="115"/>
                </a:lnTo>
                <a:lnTo>
                  <a:pt x="89" y="120"/>
                </a:lnTo>
                <a:lnTo>
                  <a:pt x="90" y="135"/>
                </a:lnTo>
                <a:lnTo>
                  <a:pt x="82" y="133"/>
                </a:lnTo>
                <a:lnTo>
                  <a:pt x="68" y="120"/>
                </a:lnTo>
                <a:lnTo>
                  <a:pt x="60" y="125"/>
                </a:lnTo>
                <a:lnTo>
                  <a:pt x="56" y="118"/>
                </a:lnTo>
                <a:lnTo>
                  <a:pt x="43" y="123"/>
                </a:lnTo>
                <a:lnTo>
                  <a:pt x="43" y="116"/>
                </a:lnTo>
                <a:lnTo>
                  <a:pt x="36" y="116"/>
                </a:lnTo>
                <a:lnTo>
                  <a:pt x="12" y="133"/>
                </a:lnTo>
                <a:lnTo>
                  <a:pt x="14" y="128"/>
                </a:lnTo>
                <a:lnTo>
                  <a:pt x="0" y="123"/>
                </a:lnTo>
                <a:lnTo>
                  <a:pt x="8" y="110"/>
                </a:lnTo>
                <a:lnTo>
                  <a:pt x="7" y="92"/>
                </a:lnTo>
                <a:lnTo>
                  <a:pt x="19" y="79"/>
                </a:lnTo>
                <a:lnTo>
                  <a:pt x="5" y="75"/>
                </a:lnTo>
                <a:lnTo>
                  <a:pt x="14" y="50"/>
                </a:lnTo>
                <a:lnTo>
                  <a:pt x="7" y="43"/>
                </a:lnTo>
                <a:lnTo>
                  <a:pt x="17" y="38"/>
                </a:lnTo>
                <a:lnTo>
                  <a:pt x="31" y="43"/>
                </a:lnTo>
                <a:lnTo>
                  <a:pt x="25" y="34"/>
                </a:lnTo>
                <a:lnTo>
                  <a:pt x="31" y="24"/>
                </a:lnTo>
                <a:lnTo>
                  <a:pt x="43" y="24"/>
                </a:lnTo>
                <a:lnTo>
                  <a:pt x="48" y="9"/>
                </a:lnTo>
                <a:lnTo>
                  <a:pt x="55" y="10"/>
                </a:lnTo>
                <a:lnTo>
                  <a:pt x="53" y="24"/>
                </a:lnTo>
                <a:lnTo>
                  <a:pt x="68" y="24"/>
                </a:lnTo>
                <a:lnTo>
                  <a:pt x="78" y="14"/>
                </a:lnTo>
                <a:lnTo>
                  <a:pt x="85" y="19"/>
                </a:lnTo>
                <a:lnTo>
                  <a:pt x="97" y="10"/>
                </a:lnTo>
                <a:lnTo>
                  <a:pt x="92" y="5"/>
                </a:lnTo>
                <a:lnTo>
                  <a:pt x="101" y="0"/>
                </a:lnTo>
                <a:lnTo>
                  <a:pt x="113" y="12"/>
                </a:lnTo>
                <a:lnTo>
                  <a:pt x="107" y="26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4" name="Freeform 64">
            <a:extLst>
              <a:ext uri="{FF2B5EF4-FFF2-40B4-BE49-F238E27FC236}">
                <a16:creationId xmlns:a16="http://schemas.microsoft.com/office/drawing/2014/main" id="{9DE4103A-BB7C-449A-9E74-C3203D863E52}"/>
              </a:ext>
            </a:extLst>
          </p:cNvPr>
          <p:cNvSpPr>
            <a:spLocks noEditPoints="1"/>
          </p:cNvSpPr>
          <p:nvPr/>
        </p:nvSpPr>
        <p:spPr bwMode="gray">
          <a:xfrm>
            <a:off x="902018" y="1160711"/>
            <a:ext cx="271652" cy="271376"/>
          </a:xfrm>
          <a:custGeom>
            <a:avLst/>
            <a:gdLst>
              <a:gd name="T0" fmla="*/ 837 w 984"/>
              <a:gd name="T1" fmla="*/ 177 h 983"/>
              <a:gd name="T2" fmla="*/ 774 w 984"/>
              <a:gd name="T3" fmla="*/ 317 h 983"/>
              <a:gd name="T4" fmla="*/ 871 w 984"/>
              <a:gd name="T5" fmla="*/ 391 h 983"/>
              <a:gd name="T6" fmla="*/ 902 w 984"/>
              <a:gd name="T7" fmla="*/ 491 h 983"/>
              <a:gd name="T8" fmla="*/ 951 w 984"/>
              <a:gd name="T9" fmla="*/ 577 h 983"/>
              <a:gd name="T10" fmla="*/ 961 w 984"/>
              <a:gd name="T11" fmla="*/ 703 h 983"/>
              <a:gd name="T12" fmla="*/ 953 w 984"/>
              <a:gd name="T13" fmla="*/ 806 h 983"/>
              <a:gd name="T14" fmla="*/ 963 w 984"/>
              <a:gd name="T15" fmla="*/ 881 h 983"/>
              <a:gd name="T16" fmla="*/ 850 w 984"/>
              <a:gd name="T17" fmla="*/ 898 h 983"/>
              <a:gd name="T18" fmla="*/ 784 w 984"/>
              <a:gd name="T19" fmla="*/ 927 h 983"/>
              <a:gd name="T20" fmla="*/ 777 w 984"/>
              <a:gd name="T21" fmla="*/ 965 h 983"/>
              <a:gd name="T22" fmla="*/ 712 w 984"/>
              <a:gd name="T23" fmla="*/ 983 h 983"/>
              <a:gd name="T24" fmla="*/ 651 w 984"/>
              <a:gd name="T25" fmla="*/ 982 h 983"/>
              <a:gd name="T26" fmla="*/ 608 w 984"/>
              <a:gd name="T27" fmla="*/ 946 h 983"/>
              <a:gd name="T28" fmla="*/ 574 w 984"/>
              <a:gd name="T29" fmla="*/ 978 h 983"/>
              <a:gd name="T30" fmla="*/ 552 w 984"/>
              <a:gd name="T31" fmla="*/ 932 h 983"/>
              <a:gd name="T32" fmla="*/ 518 w 984"/>
              <a:gd name="T33" fmla="*/ 881 h 983"/>
              <a:gd name="T34" fmla="*/ 538 w 984"/>
              <a:gd name="T35" fmla="*/ 801 h 983"/>
              <a:gd name="T36" fmla="*/ 500 w 984"/>
              <a:gd name="T37" fmla="*/ 765 h 983"/>
              <a:gd name="T38" fmla="*/ 425 w 984"/>
              <a:gd name="T39" fmla="*/ 725 h 983"/>
              <a:gd name="T40" fmla="*/ 347 w 984"/>
              <a:gd name="T41" fmla="*/ 707 h 983"/>
              <a:gd name="T42" fmla="*/ 268 w 984"/>
              <a:gd name="T43" fmla="*/ 638 h 983"/>
              <a:gd name="T44" fmla="*/ 291 w 984"/>
              <a:gd name="T45" fmla="*/ 560 h 983"/>
              <a:gd name="T46" fmla="*/ 289 w 984"/>
              <a:gd name="T47" fmla="*/ 498 h 983"/>
              <a:gd name="T48" fmla="*/ 251 w 984"/>
              <a:gd name="T49" fmla="*/ 485 h 983"/>
              <a:gd name="T50" fmla="*/ 267 w 984"/>
              <a:gd name="T51" fmla="*/ 406 h 983"/>
              <a:gd name="T52" fmla="*/ 272 w 984"/>
              <a:gd name="T53" fmla="*/ 355 h 983"/>
              <a:gd name="T54" fmla="*/ 207 w 984"/>
              <a:gd name="T55" fmla="*/ 317 h 983"/>
              <a:gd name="T56" fmla="*/ 130 w 984"/>
              <a:gd name="T57" fmla="*/ 276 h 983"/>
              <a:gd name="T58" fmla="*/ 77 w 984"/>
              <a:gd name="T59" fmla="*/ 249 h 983"/>
              <a:gd name="T60" fmla="*/ 34 w 984"/>
              <a:gd name="T61" fmla="*/ 223 h 983"/>
              <a:gd name="T62" fmla="*/ 96 w 984"/>
              <a:gd name="T63" fmla="*/ 164 h 983"/>
              <a:gd name="T64" fmla="*/ 166 w 984"/>
              <a:gd name="T65" fmla="*/ 145 h 983"/>
              <a:gd name="T66" fmla="*/ 207 w 984"/>
              <a:gd name="T67" fmla="*/ 102 h 983"/>
              <a:gd name="T68" fmla="*/ 265 w 984"/>
              <a:gd name="T69" fmla="*/ 123 h 983"/>
              <a:gd name="T70" fmla="*/ 337 w 984"/>
              <a:gd name="T71" fmla="*/ 146 h 983"/>
              <a:gd name="T72" fmla="*/ 401 w 984"/>
              <a:gd name="T73" fmla="*/ 177 h 983"/>
              <a:gd name="T74" fmla="*/ 460 w 984"/>
              <a:gd name="T75" fmla="*/ 187 h 983"/>
              <a:gd name="T76" fmla="*/ 531 w 984"/>
              <a:gd name="T77" fmla="*/ 140 h 983"/>
              <a:gd name="T78" fmla="*/ 591 w 984"/>
              <a:gd name="T79" fmla="*/ 124 h 983"/>
              <a:gd name="T80" fmla="*/ 627 w 984"/>
              <a:gd name="T81" fmla="*/ 70 h 983"/>
              <a:gd name="T82" fmla="*/ 664 w 984"/>
              <a:gd name="T83" fmla="*/ 20 h 983"/>
              <a:gd name="T84" fmla="*/ 704 w 984"/>
              <a:gd name="T85" fmla="*/ 44 h 983"/>
              <a:gd name="T86" fmla="*/ 789 w 984"/>
              <a:gd name="T87" fmla="*/ 53 h 983"/>
              <a:gd name="T88" fmla="*/ 801 w 984"/>
              <a:gd name="T89" fmla="*/ 126 h 983"/>
              <a:gd name="T90" fmla="*/ 617 w 984"/>
              <a:gd name="T91" fmla="*/ 411 h 983"/>
              <a:gd name="T92" fmla="*/ 572 w 984"/>
              <a:gd name="T93" fmla="*/ 423 h 983"/>
              <a:gd name="T94" fmla="*/ 529 w 984"/>
              <a:gd name="T95" fmla="*/ 433 h 983"/>
              <a:gd name="T96" fmla="*/ 523 w 984"/>
              <a:gd name="T97" fmla="*/ 478 h 983"/>
              <a:gd name="T98" fmla="*/ 540 w 984"/>
              <a:gd name="T99" fmla="*/ 515 h 983"/>
              <a:gd name="T100" fmla="*/ 586 w 984"/>
              <a:gd name="T101" fmla="*/ 532 h 983"/>
              <a:gd name="T102" fmla="*/ 625 w 984"/>
              <a:gd name="T103" fmla="*/ 526 h 983"/>
              <a:gd name="T104" fmla="*/ 668 w 984"/>
              <a:gd name="T105" fmla="*/ 526 h 983"/>
              <a:gd name="T106" fmla="*/ 654 w 984"/>
              <a:gd name="T107" fmla="*/ 485 h 983"/>
              <a:gd name="T108" fmla="*/ 634 w 984"/>
              <a:gd name="T109" fmla="*/ 444 h 9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984" h="983">
                <a:moveTo>
                  <a:pt x="838" y="92"/>
                </a:moveTo>
                <a:lnTo>
                  <a:pt x="842" y="116"/>
                </a:lnTo>
                <a:lnTo>
                  <a:pt x="850" y="123"/>
                </a:lnTo>
                <a:lnTo>
                  <a:pt x="833" y="150"/>
                </a:lnTo>
                <a:lnTo>
                  <a:pt x="832" y="164"/>
                </a:lnTo>
                <a:lnTo>
                  <a:pt x="837" y="177"/>
                </a:lnTo>
                <a:lnTo>
                  <a:pt x="833" y="205"/>
                </a:lnTo>
                <a:lnTo>
                  <a:pt x="815" y="234"/>
                </a:lnTo>
                <a:lnTo>
                  <a:pt x="801" y="246"/>
                </a:lnTo>
                <a:lnTo>
                  <a:pt x="777" y="261"/>
                </a:lnTo>
                <a:lnTo>
                  <a:pt x="784" y="293"/>
                </a:lnTo>
                <a:lnTo>
                  <a:pt x="774" y="317"/>
                </a:lnTo>
                <a:lnTo>
                  <a:pt x="801" y="326"/>
                </a:lnTo>
                <a:lnTo>
                  <a:pt x="818" y="343"/>
                </a:lnTo>
                <a:lnTo>
                  <a:pt x="838" y="351"/>
                </a:lnTo>
                <a:lnTo>
                  <a:pt x="862" y="382"/>
                </a:lnTo>
                <a:lnTo>
                  <a:pt x="869" y="386"/>
                </a:lnTo>
                <a:lnTo>
                  <a:pt x="871" y="391"/>
                </a:lnTo>
                <a:lnTo>
                  <a:pt x="885" y="399"/>
                </a:lnTo>
                <a:lnTo>
                  <a:pt x="908" y="411"/>
                </a:lnTo>
                <a:lnTo>
                  <a:pt x="920" y="427"/>
                </a:lnTo>
                <a:lnTo>
                  <a:pt x="914" y="445"/>
                </a:lnTo>
                <a:lnTo>
                  <a:pt x="922" y="462"/>
                </a:lnTo>
                <a:lnTo>
                  <a:pt x="902" y="491"/>
                </a:lnTo>
                <a:lnTo>
                  <a:pt x="898" y="509"/>
                </a:lnTo>
                <a:lnTo>
                  <a:pt x="907" y="538"/>
                </a:lnTo>
                <a:lnTo>
                  <a:pt x="914" y="548"/>
                </a:lnTo>
                <a:lnTo>
                  <a:pt x="912" y="555"/>
                </a:lnTo>
                <a:lnTo>
                  <a:pt x="944" y="568"/>
                </a:lnTo>
                <a:lnTo>
                  <a:pt x="951" y="577"/>
                </a:lnTo>
                <a:lnTo>
                  <a:pt x="944" y="596"/>
                </a:lnTo>
                <a:lnTo>
                  <a:pt x="951" y="606"/>
                </a:lnTo>
                <a:lnTo>
                  <a:pt x="946" y="630"/>
                </a:lnTo>
                <a:lnTo>
                  <a:pt x="968" y="652"/>
                </a:lnTo>
                <a:lnTo>
                  <a:pt x="958" y="679"/>
                </a:lnTo>
                <a:lnTo>
                  <a:pt x="961" y="703"/>
                </a:lnTo>
                <a:lnTo>
                  <a:pt x="956" y="725"/>
                </a:lnTo>
                <a:lnTo>
                  <a:pt x="948" y="732"/>
                </a:lnTo>
                <a:lnTo>
                  <a:pt x="929" y="756"/>
                </a:lnTo>
                <a:lnTo>
                  <a:pt x="934" y="770"/>
                </a:lnTo>
                <a:lnTo>
                  <a:pt x="948" y="778"/>
                </a:lnTo>
                <a:lnTo>
                  <a:pt x="953" y="806"/>
                </a:lnTo>
                <a:lnTo>
                  <a:pt x="980" y="831"/>
                </a:lnTo>
                <a:lnTo>
                  <a:pt x="984" y="855"/>
                </a:lnTo>
                <a:lnTo>
                  <a:pt x="975" y="869"/>
                </a:lnTo>
                <a:lnTo>
                  <a:pt x="965" y="862"/>
                </a:lnTo>
                <a:lnTo>
                  <a:pt x="968" y="871"/>
                </a:lnTo>
                <a:lnTo>
                  <a:pt x="963" y="881"/>
                </a:lnTo>
                <a:lnTo>
                  <a:pt x="943" y="884"/>
                </a:lnTo>
                <a:lnTo>
                  <a:pt x="931" y="871"/>
                </a:lnTo>
                <a:lnTo>
                  <a:pt x="917" y="884"/>
                </a:lnTo>
                <a:lnTo>
                  <a:pt x="881" y="893"/>
                </a:lnTo>
                <a:lnTo>
                  <a:pt x="866" y="910"/>
                </a:lnTo>
                <a:lnTo>
                  <a:pt x="850" y="898"/>
                </a:lnTo>
                <a:lnTo>
                  <a:pt x="813" y="895"/>
                </a:lnTo>
                <a:lnTo>
                  <a:pt x="813" y="905"/>
                </a:lnTo>
                <a:lnTo>
                  <a:pt x="804" y="906"/>
                </a:lnTo>
                <a:lnTo>
                  <a:pt x="796" y="920"/>
                </a:lnTo>
                <a:lnTo>
                  <a:pt x="799" y="925"/>
                </a:lnTo>
                <a:lnTo>
                  <a:pt x="784" y="927"/>
                </a:lnTo>
                <a:lnTo>
                  <a:pt x="792" y="941"/>
                </a:lnTo>
                <a:lnTo>
                  <a:pt x="786" y="946"/>
                </a:lnTo>
                <a:lnTo>
                  <a:pt x="789" y="953"/>
                </a:lnTo>
                <a:lnTo>
                  <a:pt x="780" y="959"/>
                </a:lnTo>
                <a:lnTo>
                  <a:pt x="786" y="963"/>
                </a:lnTo>
                <a:lnTo>
                  <a:pt x="777" y="965"/>
                </a:lnTo>
                <a:lnTo>
                  <a:pt x="777" y="975"/>
                </a:lnTo>
                <a:lnTo>
                  <a:pt x="768" y="973"/>
                </a:lnTo>
                <a:lnTo>
                  <a:pt x="765" y="963"/>
                </a:lnTo>
                <a:lnTo>
                  <a:pt x="750" y="973"/>
                </a:lnTo>
                <a:lnTo>
                  <a:pt x="731" y="971"/>
                </a:lnTo>
                <a:lnTo>
                  <a:pt x="712" y="983"/>
                </a:lnTo>
                <a:lnTo>
                  <a:pt x="712" y="978"/>
                </a:lnTo>
                <a:lnTo>
                  <a:pt x="705" y="983"/>
                </a:lnTo>
                <a:lnTo>
                  <a:pt x="685" y="978"/>
                </a:lnTo>
                <a:lnTo>
                  <a:pt x="666" y="982"/>
                </a:lnTo>
                <a:lnTo>
                  <a:pt x="658" y="975"/>
                </a:lnTo>
                <a:lnTo>
                  <a:pt x="651" y="982"/>
                </a:lnTo>
                <a:lnTo>
                  <a:pt x="644" y="966"/>
                </a:lnTo>
                <a:lnTo>
                  <a:pt x="627" y="965"/>
                </a:lnTo>
                <a:lnTo>
                  <a:pt x="630" y="961"/>
                </a:lnTo>
                <a:lnTo>
                  <a:pt x="622" y="956"/>
                </a:lnTo>
                <a:lnTo>
                  <a:pt x="615" y="961"/>
                </a:lnTo>
                <a:lnTo>
                  <a:pt x="608" y="946"/>
                </a:lnTo>
                <a:lnTo>
                  <a:pt x="603" y="959"/>
                </a:lnTo>
                <a:lnTo>
                  <a:pt x="586" y="954"/>
                </a:lnTo>
                <a:lnTo>
                  <a:pt x="589" y="959"/>
                </a:lnTo>
                <a:lnTo>
                  <a:pt x="577" y="971"/>
                </a:lnTo>
                <a:lnTo>
                  <a:pt x="570" y="971"/>
                </a:lnTo>
                <a:lnTo>
                  <a:pt x="574" y="978"/>
                </a:lnTo>
                <a:lnTo>
                  <a:pt x="559" y="975"/>
                </a:lnTo>
                <a:lnTo>
                  <a:pt x="553" y="959"/>
                </a:lnTo>
                <a:lnTo>
                  <a:pt x="547" y="961"/>
                </a:lnTo>
                <a:lnTo>
                  <a:pt x="553" y="949"/>
                </a:lnTo>
                <a:lnTo>
                  <a:pt x="547" y="932"/>
                </a:lnTo>
                <a:lnTo>
                  <a:pt x="552" y="932"/>
                </a:lnTo>
                <a:lnTo>
                  <a:pt x="553" y="917"/>
                </a:lnTo>
                <a:lnTo>
                  <a:pt x="547" y="903"/>
                </a:lnTo>
                <a:lnTo>
                  <a:pt x="535" y="898"/>
                </a:lnTo>
                <a:lnTo>
                  <a:pt x="538" y="884"/>
                </a:lnTo>
                <a:lnTo>
                  <a:pt x="528" y="876"/>
                </a:lnTo>
                <a:lnTo>
                  <a:pt x="518" y="881"/>
                </a:lnTo>
                <a:lnTo>
                  <a:pt x="507" y="864"/>
                </a:lnTo>
                <a:lnTo>
                  <a:pt x="535" y="845"/>
                </a:lnTo>
                <a:lnTo>
                  <a:pt x="535" y="835"/>
                </a:lnTo>
                <a:lnTo>
                  <a:pt x="543" y="831"/>
                </a:lnTo>
                <a:lnTo>
                  <a:pt x="533" y="819"/>
                </a:lnTo>
                <a:lnTo>
                  <a:pt x="538" y="801"/>
                </a:lnTo>
                <a:lnTo>
                  <a:pt x="524" y="770"/>
                </a:lnTo>
                <a:lnTo>
                  <a:pt x="531" y="768"/>
                </a:lnTo>
                <a:lnTo>
                  <a:pt x="531" y="761"/>
                </a:lnTo>
                <a:lnTo>
                  <a:pt x="521" y="758"/>
                </a:lnTo>
                <a:lnTo>
                  <a:pt x="511" y="765"/>
                </a:lnTo>
                <a:lnTo>
                  <a:pt x="500" y="765"/>
                </a:lnTo>
                <a:lnTo>
                  <a:pt x="500" y="751"/>
                </a:lnTo>
                <a:lnTo>
                  <a:pt x="482" y="751"/>
                </a:lnTo>
                <a:lnTo>
                  <a:pt x="477" y="736"/>
                </a:lnTo>
                <a:lnTo>
                  <a:pt x="448" y="737"/>
                </a:lnTo>
                <a:lnTo>
                  <a:pt x="444" y="724"/>
                </a:lnTo>
                <a:lnTo>
                  <a:pt x="425" y="725"/>
                </a:lnTo>
                <a:lnTo>
                  <a:pt x="420" y="715"/>
                </a:lnTo>
                <a:lnTo>
                  <a:pt x="395" y="705"/>
                </a:lnTo>
                <a:lnTo>
                  <a:pt x="376" y="720"/>
                </a:lnTo>
                <a:lnTo>
                  <a:pt x="360" y="719"/>
                </a:lnTo>
                <a:lnTo>
                  <a:pt x="360" y="712"/>
                </a:lnTo>
                <a:lnTo>
                  <a:pt x="347" y="707"/>
                </a:lnTo>
                <a:lnTo>
                  <a:pt x="342" y="696"/>
                </a:lnTo>
                <a:lnTo>
                  <a:pt x="330" y="705"/>
                </a:lnTo>
                <a:lnTo>
                  <a:pt x="309" y="691"/>
                </a:lnTo>
                <a:lnTo>
                  <a:pt x="297" y="672"/>
                </a:lnTo>
                <a:lnTo>
                  <a:pt x="285" y="667"/>
                </a:lnTo>
                <a:lnTo>
                  <a:pt x="268" y="638"/>
                </a:lnTo>
                <a:lnTo>
                  <a:pt x="277" y="632"/>
                </a:lnTo>
                <a:lnTo>
                  <a:pt x="277" y="620"/>
                </a:lnTo>
                <a:lnTo>
                  <a:pt x="291" y="611"/>
                </a:lnTo>
                <a:lnTo>
                  <a:pt x="275" y="602"/>
                </a:lnTo>
                <a:lnTo>
                  <a:pt x="280" y="582"/>
                </a:lnTo>
                <a:lnTo>
                  <a:pt x="291" y="560"/>
                </a:lnTo>
                <a:lnTo>
                  <a:pt x="284" y="551"/>
                </a:lnTo>
                <a:lnTo>
                  <a:pt x="291" y="544"/>
                </a:lnTo>
                <a:lnTo>
                  <a:pt x="289" y="532"/>
                </a:lnTo>
                <a:lnTo>
                  <a:pt x="282" y="527"/>
                </a:lnTo>
                <a:lnTo>
                  <a:pt x="296" y="500"/>
                </a:lnTo>
                <a:lnTo>
                  <a:pt x="289" y="498"/>
                </a:lnTo>
                <a:lnTo>
                  <a:pt x="296" y="491"/>
                </a:lnTo>
                <a:lnTo>
                  <a:pt x="279" y="497"/>
                </a:lnTo>
                <a:lnTo>
                  <a:pt x="268" y="479"/>
                </a:lnTo>
                <a:lnTo>
                  <a:pt x="265" y="491"/>
                </a:lnTo>
                <a:lnTo>
                  <a:pt x="255" y="493"/>
                </a:lnTo>
                <a:lnTo>
                  <a:pt x="251" y="485"/>
                </a:lnTo>
                <a:lnTo>
                  <a:pt x="256" y="476"/>
                </a:lnTo>
                <a:lnTo>
                  <a:pt x="243" y="479"/>
                </a:lnTo>
                <a:lnTo>
                  <a:pt x="253" y="457"/>
                </a:lnTo>
                <a:lnTo>
                  <a:pt x="250" y="435"/>
                </a:lnTo>
                <a:lnTo>
                  <a:pt x="268" y="433"/>
                </a:lnTo>
                <a:lnTo>
                  <a:pt x="267" y="406"/>
                </a:lnTo>
                <a:lnTo>
                  <a:pt x="256" y="392"/>
                </a:lnTo>
                <a:lnTo>
                  <a:pt x="261" y="384"/>
                </a:lnTo>
                <a:lnTo>
                  <a:pt x="258" y="374"/>
                </a:lnTo>
                <a:lnTo>
                  <a:pt x="261" y="362"/>
                </a:lnTo>
                <a:lnTo>
                  <a:pt x="268" y="362"/>
                </a:lnTo>
                <a:lnTo>
                  <a:pt x="272" y="355"/>
                </a:lnTo>
                <a:lnTo>
                  <a:pt x="263" y="331"/>
                </a:lnTo>
                <a:lnTo>
                  <a:pt x="253" y="322"/>
                </a:lnTo>
                <a:lnTo>
                  <a:pt x="234" y="334"/>
                </a:lnTo>
                <a:lnTo>
                  <a:pt x="234" y="316"/>
                </a:lnTo>
                <a:lnTo>
                  <a:pt x="231" y="324"/>
                </a:lnTo>
                <a:lnTo>
                  <a:pt x="207" y="317"/>
                </a:lnTo>
                <a:lnTo>
                  <a:pt x="195" y="324"/>
                </a:lnTo>
                <a:lnTo>
                  <a:pt x="166" y="310"/>
                </a:lnTo>
                <a:lnTo>
                  <a:pt x="156" y="310"/>
                </a:lnTo>
                <a:lnTo>
                  <a:pt x="157" y="290"/>
                </a:lnTo>
                <a:lnTo>
                  <a:pt x="142" y="288"/>
                </a:lnTo>
                <a:lnTo>
                  <a:pt x="130" y="276"/>
                </a:lnTo>
                <a:lnTo>
                  <a:pt x="116" y="281"/>
                </a:lnTo>
                <a:lnTo>
                  <a:pt x="111" y="268"/>
                </a:lnTo>
                <a:lnTo>
                  <a:pt x="99" y="266"/>
                </a:lnTo>
                <a:lnTo>
                  <a:pt x="101" y="254"/>
                </a:lnTo>
                <a:lnTo>
                  <a:pt x="91" y="256"/>
                </a:lnTo>
                <a:lnTo>
                  <a:pt x="77" y="249"/>
                </a:lnTo>
                <a:lnTo>
                  <a:pt x="65" y="251"/>
                </a:lnTo>
                <a:lnTo>
                  <a:pt x="50" y="237"/>
                </a:lnTo>
                <a:lnTo>
                  <a:pt x="21" y="249"/>
                </a:lnTo>
                <a:lnTo>
                  <a:pt x="2" y="230"/>
                </a:lnTo>
                <a:lnTo>
                  <a:pt x="0" y="218"/>
                </a:lnTo>
                <a:lnTo>
                  <a:pt x="34" y="223"/>
                </a:lnTo>
                <a:lnTo>
                  <a:pt x="34" y="210"/>
                </a:lnTo>
                <a:lnTo>
                  <a:pt x="41" y="210"/>
                </a:lnTo>
                <a:lnTo>
                  <a:pt x="72" y="216"/>
                </a:lnTo>
                <a:lnTo>
                  <a:pt x="82" y="198"/>
                </a:lnTo>
                <a:lnTo>
                  <a:pt x="77" y="179"/>
                </a:lnTo>
                <a:lnTo>
                  <a:pt x="96" y="164"/>
                </a:lnTo>
                <a:lnTo>
                  <a:pt x="115" y="162"/>
                </a:lnTo>
                <a:lnTo>
                  <a:pt x="123" y="174"/>
                </a:lnTo>
                <a:lnTo>
                  <a:pt x="151" y="169"/>
                </a:lnTo>
                <a:lnTo>
                  <a:pt x="142" y="157"/>
                </a:lnTo>
                <a:lnTo>
                  <a:pt x="159" y="158"/>
                </a:lnTo>
                <a:lnTo>
                  <a:pt x="166" y="145"/>
                </a:lnTo>
                <a:lnTo>
                  <a:pt x="181" y="148"/>
                </a:lnTo>
                <a:lnTo>
                  <a:pt x="188" y="136"/>
                </a:lnTo>
                <a:lnTo>
                  <a:pt x="200" y="134"/>
                </a:lnTo>
                <a:lnTo>
                  <a:pt x="198" y="119"/>
                </a:lnTo>
                <a:lnTo>
                  <a:pt x="210" y="112"/>
                </a:lnTo>
                <a:lnTo>
                  <a:pt x="207" y="102"/>
                </a:lnTo>
                <a:lnTo>
                  <a:pt x="210" y="102"/>
                </a:lnTo>
                <a:lnTo>
                  <a:pt x="224" y="114"/>
                </a:lnTo>
                <a:lnTo>
                  <a:pt x="232" y="105"/>
                </a:lnTo>
                <a:lnTo>
                  <a:pt x="239" y="116"/>
                </a:lnTo>
                <a:lnTo>
                  <a:pt x="256" y="107"/>
                </a:lnTo>
                <a:lnTo>
                  <a:pt x="265" y="123"/>
                </a:lnTo>
                <a:lnTo>
                  <a:pt x="279" y="119"/>
                </a:lnTo>
                <a:lnTo>
                  <a:pt x="301" y="131"/>
                </a:lnTo>
                <a:lnTo>
                  <a:pt x="301" y="138"/>
                </a:lnTo>
                <a:lnTo>
                  <a:pt x="309" y="143"/>
                </a:lnTo>
                <a:lnTo>
                  <a:pt x="314" y="153"/>
                </a:lnTo>
                <a:lnTo>
                  <a:pt x="337" y="146"/>
                </a:lnTo>
                <a:lnTo>
                  <a:pt x="359" y="155"/>
                </a:lnTo>
                <a:lnTo>
                  <a:pt x="372" y="150"/>
                </a:lnTo>
                <a:lnTo>
                  <a:pt x="376" y="160"/>
                </a:lnTo>
                <a:lnTo>
                  <a:pt x="398" y="162"/>
                </a:lnTo>
                <a:lnTo>
                  <a:pt x="395" y="174"/>
                </a:lnTo>
                <a:lnTo>
                  <a:pt x="401" y="177"/>
                </a:lnTo>
                <a:lnTo>
                  <a:pt x="424" y="172"/>
                </a:lnTo>
                <a:lnTo>
                  <a:pt x="432" y="181"/>
                </a:lnTo>
                <a:lnTo>
                  <a:pt x="454" y="170"/>
                </a:lnTo>
                <a:lnTo>
                  <a:pt x="460" y="174"/>
                </a:lnTo>
                <a:lnTo>
                  <a:pt x="449" y="182"/>
                </a:lnTo>
                <a:lnTo>
                  <a:pt x="460" y="187"/>
                </a:lnTo>
                <a:lnTo>
                  <a:pt x="485" y="169"/>
                </a:lnTo>
                <a:lnTo>
                  <a:pt x="492" y="152"/>
                </a:lnTo>
                <a:lnTo>
                  <a:pt x="504" y="145"/>
                </a:lnTo>
                <a:lnTo>
                  <a:pt x="512" y="145"/>
                </a:lnTo>
                <a:lnTo>
                  <a:pt x="526" y="160"/>
                </a:lnTo>
                <a:lnTo>
                  <a:pt x="531" y="140"/>
                </a:lnTo>
                <a:lnTo>
                  <a:pt x="541" y="131"/>
                </a:lnTo>
                <a:lnTo>
                  <a:pt x="559" y="131"/>
                </a:lnTo>
                <a:lnTo>
                  <a:pt x="567" y="146"/>
                </a:lnTo>
                <a:lnTo>
                  <a:pt x="572" y="145"/>
                </a:lnTo>
                <a:lnTo>
                  <a:pt x="579" y="121"/>
                </a:lnTo>
                <a:lnTo>
                  <a:pt x="591" y="124"/>
                </a:lnTo>
                <a:lnTo>
                  <a:pt x="596" y="107"/>
                </a:lnTo>
                <a:lnTo>
                  <a:pt x="601" y="111"/>
                </a:lnTo>
                <a:lnTo>
                  <a:pt x="599" y="95"/>
                </a:lnTo>
                <a:lnTo>
                  <a:pt x="610" y="85"/>
                </a:lnTo>
                <a:lnTo>
                  <a:pt x="608" y="75"/>
                </a:lnTo>
                <a:lnTo>
                  <a:pt x="627" y="70"/>
                </a:lnTo>
                <a:lnTo>
                  <a:pt x="630" y="51"/>
                </a:lnTo>
                <a:lnTo>
                  <a:pt x="649" y="35"/>
                </a:lnTo>
                <a:lnTo>
                  <a:pt x="666" y="37"/>
                </a:lnTo>
                <a:lnTo>
                  <a:pt x="675" y="32"/>
                </a:lnTo>
                <a:lnTo>
                  <a:pt x="678" y="27"/>
                </a:lnTo>
                <a:lnTo>
                  <a:pt x="664" y="20"/>
                </a:lnTo>
                <a:lnTo>
                  <a:pt x="666" y="0"/>
                </a:lnTo>
                <a:lnTo>
                  <a:pt x="671" y="0"/>
                </a:lnTo>
                <a:lnTo>
                  <a:pt x="676" y="18"/>
                </a:lnTo>
                <a:lnTo>
                  <a:pt x="693" y="22"/>
                </a:lnTo>
                <a:lnTo>
                  <a:pt x="692" y="37"/>
                </a:lnTo>
                <a:lnTo>
                  <a:pt x="704" y="44"/>
                </a:lnTo>
                <a:lnTo>
                  <a:pt x="705" y="59"/>
                </a:lnTo>
                <a:lnTo>
                  <a:pt x="726" y="53"/>
                </a:lnTo>
                <a:lnTo>
                  <a:pt x="750" y="61"/>
                </a:lnTo>
                <a:lnTo>
                  <a:pt x="758" y="47"/>
                </a:lnTo>
                <a:lnTo>
                  <a:pt x="774" y="54"/>
                </a:lnTo>
                <a:lnTo>
                  <a:pt x="789" y="53"/>
                </a:lnTo>
                <a:lnTo>
                  <a:pt x="789" y="82"/>
                </a:lnTo>
                <a:lnTo>
                  <a:pt x="784" y="92"/>
                </a:lnTo>
                <a:lnTo>
                  <a:pt x="758" y="119"/>
                </a:lnTo>
                <a:lnTo>
                  <a:pt x="757" y="128"/>
                </a:lnTo>
                <a:lnTo>
                  <a:pt x="774" y="124"/>
                </a:lnTo>
                <a:lnTo>
                  <a:pt x="801" y="126"/>
                </a:lnTo>
                <a:lnTo>
                  <a:pt x="801" y="119"/>
                </a:lnTo>
                <a:lnTo>
                  <a:pt x="811" y="114"/>
                </a:lnTo>
                <a:lnTo>
                  <a:pt x="815" y="102"/>
                </a:lnTo>
                <a:lnTo>
                  <a:pt x="838" y="92"/>
                </a:lnTo>
                <a:close/>
                <a:moveTo>
                  <a:pt x="611" y="425"/>
                </a:moveTo>
                <a:lnTo>
                  <a:pt x="617" y="411"/>
                </a:lnTo>
                <a:lnTo>
                  <a:pt x="605" y="399"/>
                </a:lnTo>
                <a:lnTo>
                  <a:pt x="596" y="404"/>
                </a:lnTo>
                <a:lnTo>
                  <a:pt x="601" y="409"/>
                </a:lnTo>
                <a:lnTo>
                  <a:pt x="589" y="418"/>
                </a:lnTo>
                <a:lnTo>
                  <a:pt x="582" y="413"/>
                </a:lnTo>
                <a:lnTo>
                  <a:pt x="572" y="423"/>
                </a:lnTo>
                <a:lnTo>
                  <a:pt x="557" y="423"/>
                </a:lnTo>
                <a:lnTo>
                  <a:pt x="559" y="409"/>
                </a:lnTo>
                <a:lnTo>
                  <a:pt x="552" y="408"/>
                </a:lnTo>
                <a:lnTo>
                  <a:pt x="547" y="423"/>
                </a:lnTo>
                <a:lnTo>
                  <a:pt x="535" y="423"/>
                </a:lnTo>
                <a:lnTo>
                  <a:pt x="529" y="433"/>
                </a:lnTo>
                <a:lnTo>
                  <a:pt x="535" y="442"/>
                </a:lnTo>
                <a:lnTo>
                  <a:pt x="521" y="437"/>
                </a:lnTo>
                <a:lnTo>
                  <a:pt x="511" y="442"/>
                </a:lnTo>
                <a:lnTo>
                  <a:pt x="518" y="449"/>
                </a:lnTo>
                <a:lnTo>
                  <a:pt x="509" y="474"/>
                </a:lnTo>
                <a:lnTo>
                  <a:pt x="523" y="478"/>
                </a:lnTo>
                <a:lnTo>
                  <a:pt x="511" y="491"/>
                </a:lnTo>
                <a:lnTo>
                  <a:pt x="512" y="509"/>
                </a:lnTo>
                <a:lnTo>
                  <a:pt x="504" y="522"/>
                </a:lnTo>
                <a:lnTo>
                  <a:pt x="518" y="527"/>
                </a:lnTo>
                <a:lnTo>
                  <a:pt x="516" y="532"/>
                </a:lnTo>
                <a:lnTo>
                  <a:pt x="540" y="515"/>
                </a:lnTo>
                <a:lnTo>
                  <a:pt x="547" y="515"/>
                </a:lnTo>
                <a:lnTo>
                  <a:pt x="547" y="522"/>
                </a:lnTo>
                <a:lnTo>
                  <a:pt x="560" y="517"/>
                </a:lnTo>
                <a:lnTo>
                  <a:pt x="564" y="524"/>
                </a:lnTo>
                <a:lnTo>
                  <a:pt x="572" y="519"/>
                </a:lnTo>
                <a:lnTo>
                  <a:pt x="586" y="532"/>
                </a:lnTo>
                <a:lnTo>
                  <a:pt x="594" y="534"/>
                </a:lnTo>
                <a:lnTo>
                  <a:pt x="593" y="519"/>
                </a:lnTo>
                <a:lnTo>
                  <a:pt x="605" y="514"/>
                </a:lnTo>
                <a:lnTo>
                  <a:pt x="610" y="524"/>
                </a:lnTo>
                <a:lnTo>
                  <a:pt x="627" y="520"/>
                </a:lnTo>
                <a:lnTo>
                  <a:pt x="625" y="526"/>
                </a:lnTo>
                <a:lnTo>
                  <a:pt x="640" y="524"/>
                </a:lnTo>
                <a:lnTo>
                  <a:pt x="646" y="532"/>
                </a:lnTo>
                <a:lnTo>
                  <a:pt x="656" y="531"/>
                </a:lnTo>
                <a:lnTo>
                  <a:pt x="658" y="548"/>
                </a:lnTo>
                <a:lnTo>
                  <a:pt x="671" y="531"/>
                </a:lnTo>
                <a:lnTo>
                  <a:pt x="668" y="526"/>
                </a:lnTo>
                <a:lnTo>
                  <a:pt x="680" y="515"/>
                </a:lnTo>
                <a:lnTo>
                  <a:pt x="676" y="502"/>
                </a:lnTo>
                <a:lnTo>
                  <a:pt x="687" y="502"/>
                </a:lnTo>
                <a:lnTo>
                  <a:pt x="669" y="488"/>
                </a:lnTo>
                <a:lnTo>
                  <a:pt x="669" y="495"/>
                </a:lnTo>
                <a:lnTo>
                  <a:pt x="654" y="485"/>
                </a:lnTo>
                <a:lnTo>
                  <a:pt x="644" y="488"/>
                </a:lnTo>
                <a:lnTo>
                  <a:pt x="656" y="462"/>
                </a:lnTo>
                <a:lnTo>
                  <a:pt x="647" y="462"/>
                </a:lnTo>
                <a:lnTo>
                  <a:pt x="651" y="456"/>
                </a:lnTo>
                <a:lnTo>
                  <a:pt x="635" y="454"/>
                </a:lnTo>
                <a:lnTo>
                  <a:pt x="634" y="444"/>
                </a:lnTo>
                <a:lnTo>
                  <a:pt x="613" y="435"/>
                </a:lnTo>
                <a:lnTo>
                  <a:pt x="611" y="425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Freeform 65">
            <a:extLst>
              <a:ext uri="{FF2B5EF4-FFF2-40B4-BE49-F238E27FC236}">
                <a16:creationId xmlns:a16="http://schemas.microsoft.com/office/drawing/2014/main" id="{A6C7367D-E585-420A-9073-38EE5604F9E3}"/>
              </a:ext>
            </a:extLst>
          </p:cNvPr>
          <p:cNvSpPr>
            <a:spLocks noEditPoints="1"/>
          </p:cNvSpPr>
          <p:nvPr/>
        </p:nvSpPr>
        <p:spPr bwMode="gray">
          <a:xfrm>
            <a:off x="852049" y="1023505"/>
            <a:ext cx="281314" cy="198770"/>
          </a:xfrm>
          <a:custGeom>
            <a:avLst/>
            <a:gdLst>
              <a:gd name="T0" fmla="*/ 229 w 1019"/>
              <a:gd name="T1" fmla="*/ 310 h 720"/>
              <a:gd name="T2" fmla="*/ 873 w 1019"/>
              <a:gd name="T3" fmla="*/ 263 h 720"/>
              <a:gd name="T4" fmla="*/ 953 w 1019"/>
              <a:gd name="T5" fmla="*/ 353 h 720"/>
              <a:gd name="T6" fmla="*/ 874 w 1019"/>
              <a:gd name="T7" fmla="*/ 367 h 720"/>
              <a:gd name="T8" fmla="*/ 885 w 1019"/>
              <a:gd name="T9" fmla="*/ 326 h 720"/>
              <a:gd name="T10" fmla="*/ 895 w 1019"/>
              <a:gd name="T11" fmla="*/ 292 h 720"/>
              <a:gd name="T12" fmla="*/ 857 w 1019"/>
              <a:gd name="T13" fmla="*/ 298 h 720"/>
              <a:gd name="T14" fmla="*/ 840 w 1019"/>
              <a:gd name="T15" fmla="*/ 264 h 720"/>
              <a:gd name="T16" fmla="*/ 765 w 1019"/>
              <a:gd name="T17" fmla="*/ 153 h 720"/>
              <a:gd name="T18" fmla="*/ 635 w 1019"/>
              <a:gd name="T19" fmla="*/ 107 h 720"/>
              <a:gd name="T20" fmla="*/ 939 w 1019"/>
              <a:gd name="T21" fmla="*/ 616 h 720"/>
              <a:gd name="T22" fmla="*/ 886 w 1019"/>
              <a:gd name="T23" fmla="*/ 556 h 720"/>
              <a:gd name="T24" fmla="*/ 859 w 1019"/>
              <a:gd name="T25" fmla="*/ 524 h 720"/>
              <a:gd name="T26" fmla="*/ 780 w 1019"/>
              <a:gd name="T27" fmla="*/ 592 h 720"/>
              <a:gd name="T28" fmla="*/ 722 w 1019"/>
              <a:gd name="T29" fmla="*/ 628 h 720"/>
              <a:gd name="T30" fmla="*/ 630 w 1019"/>
              <a:gd name="T31" fmla="*/ 679 h 720"/>
              <a:gd name="T32" fmla="*/ 557 w 1019"/>
              <a:gd name="T33" fmla="*/ 657 h 720"/>
              <a:gd name="T34" fmla="*/ 460 w 1019"/>
              <a:gd name="T35" fmla="*/ 616 h 720"/>
              <a:gd name="T36" fmla="*/ 391 w 1019"/>
              <a:gd name="T37" fmla="*/ 609 h 720"/>
              <a:gd name="T38" fmla="*/ 332 w 1019"/>
              <a:gd name="T39" fmla="*/ 666 h 720"/>
              <a:gd name="T40" fmla="*/ 215 w 1019"/>
              <a:gd name="T41" fmla="*/ 707 h 720"/>
              <a:gd name="T42" fmla="*/ 104 w 1019"/>
              <a:gd name="T43" fmla="*/ 621 h 720"/>
              <a:gd name="T44" fmla="*/ 26 w 1019"/>
              <a:gd name="T45" fmla="*/ 568 h 720"/>
              <a:gd name="T46" fmla="*/ 86 w 1019"/>
              <a:gd name="T47" fmla="*/ 459 h 720"/>
              <a:gd name="T48" fmla="*/ 82 w 1019"/>
              <a:gd name="T49" fmla="*/ 370 h 720"/>
              <a:gd name="T50" fmla="*/ 161 w 1019"/>
              <a:gd name="T51" fmla="*/ 329 h 720"/>
              <a:gd name="T52" fmla="*/ 226 w 1019"/>
              <a:gd name="T53" fmla="*/ 368 h 720"/>
              <a:gd name="T54" fmla="*/ 253 w 1019"/>
              <a:gd name="T55" fmla="*/ 309 h 720"/>
              <a:gd name="T56" fmla="*/ 303 w 1019"/>
              <a:gd name="T57" fmla="*/ 251 h 720"/>
              <a:gd name="T58" fmla="*/ 391 w 1019"/>
              <a:gd name="T59" fmla="*/ 249 h 720"/>
              <a:gd name="T60" fmla="*/ 451 w 1019"/>
              <a:gd name="T61" fmla="*/ 182 h 720"/>
              <a:gd name="T62" fmla="*/ 538 w 1019"/>
              <a:gd name="T63" fmla="*/ 114 h 720"/>
              <a:gd name="T64" fmla="*/ 571 w 1019"/>
              <a:gd name="T65" fmla="*/ 128 h 720"/>
              <a:gd name="T66" fmla="*/ 477 w 1019"/>
              <a:gd name="T67" fmla="*/ 145 h 720"/>
              <a:gd name="T68" fmla="*/ 485 w 1019"/>
              <a:gd name="T69" fmla="*/ 203 h 720"/>
              <a:gd name="T70" fmla="*/ 519 w 1019"/>
              <a:gd name="T71" fmla="*/ 146 h 720"/>
              <a:gd name="T72" fmla="*/ 564 w 1019"/>
              <a:gd name="T73" fmla="*/ 145 h 720"/>
              <a:gd name="T74" fmla="*/ 644 w 1019"/>
              <a:gd name="T75" fmla="*/ 153 h 720"/>
              <a:gd name="T76" fmla="*/ 712 w 1019"/>
              <a:gd name="T77" fmla="*/ 223 h 720"/>
              <a:gd name="T78" fmla="*/ 736 w 1019"/>
              <a:gd name="T79" fmla="*/ 234 h 720"/>
              <a:gd name="T80" fmla="*/ 810 w 1019"/>
              <a:gd name="T81" fmla="*/ 234 h 720"/>
              <a:gd name="T82" fmla="*/ 873 w 1019"/>
              <a:gd name="T83" fmla="*/ 333 h 720"/>
              <a:gd name="T84" fmla="*/ 948 w 1019"/>
              <a:gd name="T85" fmla="*/ 413 h 720"/>
              <a:gd name="T86" fmla="*/ 987 w 1019"/>
              <a:gd name="T87" fmla="*/ 462 h 720"/>
              <a:gd name="T88" fmla="*/ 671 w 1019"/>
              <a:gd name="T89" fmla="*/ 87 h 720"/>
              <a:gd name="T90" fmla="*/ 656 w 1019"/>
              <a:gd name="T91" fmla="*/ 39 h 720"/>
              <a:gd name="T92" fmla="*/ 651 w 1019"/>
              <a:gd name="T93" fmla="*/ 37 h 720"/>
              <a:gd name="T94" fmla="*/ 746 w 1019"/>
              <a:gd name="T95" fmla="*/ 47 h 720"/>
              <a:gd name="T96" fmla="*/ 823 w 1019"/>
              <a:gd name="T97" fmla="*/ 148 h 720"/>
              <a:gd name="T98" fmla="*/ 808 w 1019"/>
              <a:gd name="T99" fmla="*/ 155 h 720"/>
              <a:gd name="T100" fmla="*/ 734 w 1019"/>
              <a:gd name="T101" fmla="*/ 169 h 720"/>
              <a:gd name="T102" fmla="*/ 729 w 1019"/>
              <a:gd name="T103" fmla="*/ 206 h 720"/>
              <a:gd name="T104" fmla="*/ 678 w 1019"/>
              <a:gd name="T105" fmla="*/ 186 h 720"/>
              <a:gd name="T106" fmla="*/ 692 w 1019"/>
              <a:gd name="T107" fmla="*/ 134 h 720"/>
              <a:gd name="T108" fmla="*/ 681 w 1019"/>
              <a:gd name="T109" fmla="*/ 78 h 720"/>
              <a:gd name="T110" fmla="*/ 707 w 1019"/>
              <a:gd name="T111" fmla="*/ 59 h 720"/>
              <a:gd name="T112" fmla="*/ 740 w 1019"/>
              <a:gd name="T113" fmla="*/ 93 h 720"/>
              <a:gd name="T114" fmla="*/ 767 w 1019"/>
              <a:gd name="T115" fmla="*/ 107 h 720"/>
              <a:gd name="T116" fmla="*/ 748 w 1019"/>
              <a:gd name="T117" fmla="*/ 58 h 720"/>
              <a:gd name="T118" fmla="*/ 678 w 1019"/>
              <a:gd name="T119" fmla="*/ 27 h 7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019" h="720">
                <a:moveTo>
                  <a:pt x="234" y="317"/>
                </a:moveTo>
                <a:lnTo>
                  <a:pt x="224" y="341"/>
                </a:lnTo>
                <a:lnTo>
                  <a:pt x="222" y="322"/>
                </a:lnTo>
                <a:lnTo>
                  <a:pt x="219" y="339"/>
                </a:lnTo>
                <a:lnTo>
                  <a:pt x="205" y="334"/>
                </a:lnTo>
                <a:lnTo>
                  <a:pt x="203" y="324"/>
                </a:lnTo>
                <a:lnTo>
                  <a:pt x="210" y="317"/>
                </a:lnTo>
                <a:lnTo>
                  <a:pt x="229" y="310"/>
                </a:lnTo>
                <a:lnTo>
                  <a:pt x="234" y="317"/>
                </a:lnTo>
                <a:close/>
                <a:moveTo>
                  <a:pt x="239" y="304"/>
                </a:moveTo>
                <a:lnTo>
                  <a:pt x="239" y="295"/>
                </a:lnTo>
                <a:lnTo>
                  <a:pt x="243" y="288"/>
                </a:lnTo>
                <a:lnTo>
                  <a:pt x="239" y="304"/>
                </a:lnTo>
                <a:close/>
                <a:moveTo>
                  <a:pt x="835" y="222"/>
                </a:moveTo>
                <a:lnTo>
                  <a:pt x="857" y="252"/>
                </a:lnTo>
                <a:lnTo>
                  <a:pt x="873" y="263"/>
                </a:lnTo>
                <a:lnTo>
                  <a:pt x="895" y="273"/>
                </a:lnTo>
                <a:lnTo>
                  <a:pt x="912" y="288"/>
                </a:lnTo>
                <a:lnTo>
                  <a:pt x="931" y="304"/>
                </a:lnTo>
                <a:lnTo>
                  <a:pt x="943" y="317"/>
                </a:lnTo>
                <a:lnTo>
                  <a:pt x="955" y="326"/>
                </a:lnTo>
                <a:lnTo>
                  <a:pt x="944" y="333"/>
                </a:lnTo>
                <a:lnTo>
                  <a:pt x="951" y="338"/>
                </a:lnTo>
                <a:lnTo>
                  <a:pt x="953" y="353"/>
                </a:lnTo>
                <a:lnTo>
                  <a:pt x="946" y="350"/>
                </a:lnTo>
                <a:lnTo>
                  <a:pt x="907" y="351"/>
                </a:lnTo>
                <a:lnTo>
                  <a:pt x="895" y="365"/>
                </a:lnTo>
                <a:lnTo>
                  <a:pt x="881" y="367"/>
                </a:lnTo>
                <a:lnTo>
                  <a:pt x="876" y="363"/>
                </a:lnTo>
                <a:lnTo>
                  <a:pt x="885" y="360"/>
                </a:lnTo>
                <a:lnTo>
                  <a:pt x="878" y="353"/>
                </a:lnTo>
                <a:lnTo>
                  <a:pt x="874" y="367"/>
                </a:lnTo>
                <a:lnTo>
                  <a:pt x="850" y="367"/>
                </a:lnTo>
                <a:lnTo>
                  <a:pt x="852" y="357"/>
                </a:lnTo>
                <a:lnTo>
                  <a:pt x="868" y="353"/>
                </a:lnTo>
                <a:lnTo>
                  <a:pt x="879" y="338"/>
                </a:lnTo>
                <a:lnTo>
                  <a:pt x="866" y="312"/>
                </a:lnTo>
                <a:lnTo>
                  <a:pt x="869" y="302"/>
                </a:lnTo>
                <a:lnTo>
                  <a:pt x="885" y="302"/>
                </a:lnTo>
                <a:lnTo>
                  <a:pt x="885" y="326"/>
                </a:lnTo>
                <a:lnTo>
                  <a:pt x="890" y="314"/>
                </a:lnTo>
                <a:lnTo>
                  <a:pt x="900" y="312"/>
                </a:lnTo>
                <a:lnTo>
                  <a:pt x="898" y="319"/>
                </a:lnTo>
                <a:lnTo>
                  <a:pt x="905" y="322"/>
                </a:lnTo>
                <a:lnTo>
                  <a:pt x="907" y="304"/>
                </a:lnTo>
                <a:lnTo>
                  <a:pt x="903" y="292"/>
                </a:lnTo>
                <a:lnTo>
                  <a:pt x="897" y="286"/>
                </a:lnTo>
                <a:lnTo>
                  <a:pt x="895" y="292"/>
                </a:lnTo>
                <a:lnTo>
                  <a:pt x="885" y="268"/>
                </a:lnTo>
                <a:lnTo>
                  <a:pt x="868" y="269"/>
                </a:lnTo>
                <a:lnTo>
                  <a:pt x="868" y="278"/>
                </a:lnTo>
                <a:lnTo>
                  <a:pt x="869" y="276"/>
                </a:lnTo>
                <a:lnTo>
                  <a:pt x="876" y="285"/>
                </a:lnTo>
                <a:lnTo>
                  <a:pt x="873" y="290"/>
                </a:lnTo>
                <a:lnTo>
                  <a:pt x="873" y="281"/>
                </a:lnTo>
                <a:lnTo>
                  <a:pt x="857" y="298"/>
                </a:lnTo>
                <a:lnTo>
                  <a:pt x="861" y="281"/>
                </a:lnTo>
                <a:lnTo>
                  <a:pt x="856" y="276"/>
                </a:lnTo>
                <a:lnTo>
                  <a:pt x="840" y="292"/>
                </a:lnTo>
                <a:lnTo>
                  <a:pt x="832" y="292"/>
                </a:lnTo>
                <a:lnTo>
                  <a:pt x="830" y="286"/>
                </a:lnTo>
                <a:lnTo>
                  <a:pt x="837" y="278"/>
                </a:lnTo>
                <a:lnTo>
                  <a:pt x="837" y="275"/>
                </a:lnTo>
                <a:lnTo>
                  <a:pt x="840" y="264"/>
                </a:lnTo>
                <a:lnTo>
                  <a:pt x="842" y="251"/>
                </a:lnTo>
                <a:lnTo>
                  <a:pt x="832" y="245"/>
                </a:lnTo>
                <a:lnTo>
                  <a:pt x="825" y="230"/>
                </a:lnTo>
                <a:lnTo>
                  <a:pt x="835" y="222"/>
                </a:lnTo>
                <a:close/>
                <a:moveTo>
                  <a:pt x="765" y="153"/>
                </a:moveTo>
                <a:lnTo>
                  <a:pt x="762" y="164"/>
                </a:lnTo>
                <a:lnTo>
                  <a:pt x="760" y="162"/>
                </a:lnTo>
                <a:lnTo>
                  <a:pt x="765" y="153"/>
                </a:lnTo>
                <a:close/>
                <a:moveTo>
                  <a:pt x="543" y="119"/>
                </a:moveTo>
                <a:lnTo>
                  <a:pt x="553" y="126"/>
                </a:lnTo>
                <a:lnTo>
                  <a:pt x="538" y="126"/>
                </a:lnTo>
                <a:lnTo>
                  <a:pt x="543" y="119"/>
                </a:lnTo>
                <a:close/>
                <a:moveTo>
                  <a:pt x="635" y="107"/>
                </a:moveTo>
                <a:lnTo>
                  <a:pt x="615" y="114"/>
                </a:lnTo>
                <a:lnTo>
                  <a:pt x="634" y="102"/>
                </a:lnTo>
                <a:lnTo>
                  <a:pt x="635" y="107"/>
                </a:lnTo>
                <a:close/>
                <a:moveTo>
                  <a:pt x="1019" y="589"/>
                </a:moveTo>
                <a:lnTo>
                  <a:pt x="996" y="599"/>
                </a:lnTo>
                <a:lnTo>
                  <a:pt x="992" y="611"/>
                </a:lnTo>
                <a:lnTo>
                  <a:pt x="982" y="616"/>
                </a:lnTo>
                <a:lnTo>
                  <a:pt x="982" y="623"/>
                </a:lnTo>
                <a:lnTo>
                  <a:pt x="955" y="621"/>
                </a:lnTo>
                <a:lnTo>
                  <a:pt x="938" y="625"/>
                </a:lnTo>
                <a:lnTo>
                  <a:pt x="939" y="616"/>
                </a:lnTo>
                <a:lnTo>
                  <a:pt x="965" y="589"/>
                </a:lnTo>
                <a:lnTo>
                  <a:pt x="970" y="579"/>
                </a:lnTo>
                <a:lnTo>
                  <a:pt x="970" y="550"/>
                </a:lnTo>
                <a:lnTo>
                  <a:pt x="955" y="551"/>
                </a:lnTo>
                <a:lnTo>
                  <a:pt x="939" y="544"/>
                </a:lnTo>
                <a:lnTo>
                  <a:pt x="931" y="558"/>
                </a:lnTo>
                <a:lnTo>
                  <a:pt x="907" y="550"/>
                </a:lnTo>
                <a:lnTo>
                  <a:pt x="886" y="556"/>
                </a:lnTo>
                <a:lnTo>
                  <a:pt x="885" y="541"/>
                </a:lnTo>
                <a:lnTo>
                  <a:pt x="873" y="534"/>
                </a:lnTo>
                <a:lnTo>
                  <a:pt x="874" y="519"/>
                </a:lnTo>
                <a:lnTo>
                  <a:pt x="857" y="515"/>
                </a:lnTo>
                <a:lnTo>
                  <a:pt x="852" y="497"/>
                </a:lnTo>
                <a:lnTo>
                  <a:pt x="847" y="497"/>
                </a:lnTo>
                <a:lnTo>
                  <a:pt x="845" y="517"/>
                </a:lnTo>
                <a:lnTo>
                  <a:pt x="859" y="524"/>
                </a:lnTo>
                <a:lnTo>
                  <a:pt x="856" y="529"/>
                </a:lnTo>
                <a:lnTo>
                  <a:pt x="847" y="534"/>
                </a:lnTo>
                <a:lnTo>
                  <a:pt x="830" y="532"/>
                </a:lnTo>
                <a:lnTo>
                  <a:pt x="811" y="548"/>
                </a:lnTo>
                <a:lnTo>
                  <a:pt x="808" y="567"/>
                </a:lnTo>
                <a:lnTo>
                  <a:pt x="789" y="572"/>
                </a:lnTo>
                <a:lnTo>
                  <a:pt x="791" y="582"/>
                </a:lnTo>
                <a:lnTo>
                  <a:pt x="780" y="592"/>
                </a:lnTo>
                <a:lnTo>
                  <a:pt x="782" y="608"/>
                </a:lnTo>
                <a:lnTo>
                  <a:pt x="777" y="604"/>
                </a:lnTo>
                <a:lnTo>
                  <a:pt x="772" y="621"/>
                </a:lnTo>
                <a:lnTo>
                  <a:pt x="760" y="618"/>
                </a:lnTo>
                <a:lnTo>
                  <a:pt x="753" y="642"/>
                </a:lnTo>
                <a:lnTo>
                  <a:pt x="748" y="643"/>
                </a:lnTo>
                <a:lnTo>
                  <a:pt x="740" y="628"/>
                </a:lnTo>
                <a:lnTo>
                  <a:pt x="722" y="628"/>
                </a:lnTo>
                <a:lnTo>
                  <a:pt x="712" y="637"/>
                </a:lnTo>
                <a:lnTo>
                  <a:pt x="707" y="657"/>
                </a:lnTo>
                <a:lnTo>
                  <a:pt x="693" y="642"/>
                </a:lnTo>
                <a:lnTo>
                  <a:pt x="685" y="642"/>
                </a:lnTo>
                <a:lnTo>
                  <a:pt x="673" y="649"/>
                </a:lnTo>
                <a:lnTo>
                  <a:pt x="666" y="666"/>
                </a:lnTo>
                <a:lnTo>
                  <a:pt x="641" y="684"/>
                </a:lnTo>
                <a:lnTo>
                  <a:pt x="630" y="679"/>
                </a:lnTo>
                <a:lnTo>
                  <a:pt x="641" y="671"/>
                </a:lnTo>
                <a:lnTo>
                  <a:pt x="635" y="667"/>
                </a:lnTo>
                <a:lnTo>
                  <a:pt x="613" y="678"/>
                </a:lnTo>
                <a:lnTo>
                  <a:pt x="605" y="669"/>
                </a:lnTo>
                <a:lnTo>
                  <a:pt x="582" y="674"/>
                </a:lnTo>
                <a:lnTo>
                  <a:pt x="576" y="671"/>
                </a:lnTo>
                <a:lnTo>
                  <a:pt x="579" y="659"/>
                </a:lnTo>
                <a:lnTo>
                  <a:pt x="557" y="657"/>
                </a:lnTo>
                <a:lnTo>
                  <a:pt x="553" y="647"/>
                </a:lnTo>
                <a:lnTo>
                  <a:pt x="540" y="652"/>
                </a:lnTo>
                <a:lnTo>
                  <a:pt x="518" y="643"/>
                </a:lnTo>
                <a:lnTo>
                  <a:pt x="495" y="650"/>
                </a:lnTo>
                <a:lnTo>
                  <a:pt x="490" y="640"/>
                </a:lnTo>
                <a:lnTo>
                  <a:pt x="482" y="635"/>
                </a:lnTo>
                <a:lnTo>
                  <a:pt x="482" y="628"/>
                </a:lnTo>
                <a:lnTo>
                  <a:pt x="460" y="616"/>
                </a:lnTo>
                <a:lnTo>
                  <a:pt x="446" y="620"/>
                </a:lnTo>
                <a:lnTo>
                  <a:pt x="437" y="604"/>
                </a:lnTo>
                <a:lnTo>
                  <a:pt x="420" y="613"/>
                </a:lnTo>
                <a:lnTo>
                  <a:pt x="413" y="602"/>
                </a:lnTo>
                <a:lnTo>
                  <a:pt x="405" y="611"/>
                </a:lnTo>
                <a:lnTo>
                  <a:pt x="391" y="599"/>
                </a:lnTo>
                <a:lnTo>
                  <a:pt x="388" y="599"/>
                </a:lnTo>
                <a:lnTo>
                  <a:pt x="391" y="609"/>
                </a:lnTo>
                <a:lnTo>
                  <a:pt x="379" y="616"/>
                </a:lnTo>
                <a:lnTo>
                  <a:pt x="381" y="631"/>
                </a:lnTo>
                <a:lnTo>
                  <a:pt x="369" y="633"/>
                </a:lnTo>
                <a:lnTo>
                  <a:pt x="362" y="645"/>
                </a:lnTo>
                <a:lnTo>
                  <a:pt x="347" y="642"/>
                </a:lnTo>
                <a:lnTo>
                  <a:pt x="340" y="655"/>
                </a:lnTo>
                <a:lnTo>
                  <a:pt x="323" y="654"/>
                </a:lnTo>
                <a:lnTo>
                  <a:pt x="332" y="666"/>
                </a:lnTo>
                <a:lnTo>
                  <a:pt x="304" y="671"/>
                </a:lnTo>
                <a:lnTo>
                  <a:pt x="296" y="659"/>
                </a:lnTo>
                <a:lnTo>
                  <a:pt x="277" y="661"/>
                </a:lnTo>
                <a:lnTo>
                  <a:pt x="258" y="676"/>
                </a:lnTo>
                <a:lnTo>
                  <a:pt x="263" y="695"/>
                </a:lnTo>
                <a:lnTo>
                  <a:pt x="253" y="713"/>
                </a:lnTo>
                <a:lnTo>
                  <a:pt x="222" y="707"/>
                </a:lnTo>
                <a:lnTo>
                  <a:pt x="215" y="707"/>
                </a:lnTo>
                <a:lnTo>
                  <a:pt x="215" y="720"/>
                </a:lnTo>
                <a:lnTo>
                  <a:pt x="181" y="715"/>
                </a:lnTo>
                <a:lnTo>
                  <a:pt x="169" y="705"/>
                </a:lnTo>
                <a:lnTo>
                  <a:pt x="159" y="710"/>
                </a:lnTo>
                <a:lnTo>
                  <a:pt x="161" y="690"/>
                </a:lnTo>
                <a:lnTo>
                  <a:pt x="128" y="671"/>
                </a:lnTo>
                <a:lnTo>
                  <a:pt x="111" y="647"/>
                </a:lnTo>
                <a:lnTo>
                  <a:pt x="104" y="621"/>
                </a:lnTo>
                <a:lnTo>
                  <a:pt x="87" y="616"/>
                </a:lnTo>
                <a:lnTo>
                  <a:pt x="65" y="635"/>
                </a:lnTo>
                <a:lnTo>
                  <a:pt x="45" y="625"/>
                </a:lnTo>
                <a:lnTo>
                  <a:pt x="29" y="608"/>
                </a:lnTo>
                <a:lnTo>
                  <a:pt x="0" y="609"/>
                </a:lnTo>
                <a:lnTo>
                  <a:pt x="5" y="601"/>
                </a:lnTo>
                <a:lnTo>
                  <a:pt x="11" y="568"/>
                </a:lnTo>
                <a:lnTo>
                  <a:pt x="26" y="568"/>
                </a:lnTo>
                <a:lnTo>
                  <a:pt x="28" y="558"/>
                </a:lnTo>
                <a:lnTo>
                  <a:pt x="43" y="556"/>
                </a:lnTo>
                <a:lnTo>
                  <a:pt x="52" y="544"/>
                </a:lnTo>
                <a:lnTo>
                  <a:pt x="62" y="543"/>
                </a:lnTo>
                <a:lnTo>
                  <a:pt x="60" y="515"/>
                </a:lnTo>
                <a:lnTo>
                  <a:pt x="84" y="515"/>
                </a:lnTo>
                <a:lnTo>
                  <a:pt x="94" y="481"/>
                </a:lnTo>
                <a:lnTo>
                  <a:pt x="86" y="459"/>
                </a:lnTo>
                <a:lnTo>
                  <a:pt x="67" y="459"/>
                </a:lnTo>
                <a:lnTo>
                  <a:pt x="55" y="442"/>
                </a:lnTo>
                <a:lnTo>
                  <a:pt x="41" y="438"/>
                </a:lnTo>
                <a:lnTo>
                  <a:pt x="46" y="418"/>
                </a:lnTo>
                <a:lnTo>
                  <a:pt x="40" y="391"/>
                </a:lnTo>
                <a:lnTo>
                  <a:pt x="55" y="375"/>
                </a:lnTo>
                <a:lnTo>
                  <a:pt x="74" y="358"/>
                </a:lnTo>
                <a:lnTo>
                  <a:pt x="82" y="370"/>
                </a:lnTo>
                <a:lnTo>
                  <a:pt x="98" y="365"/>
                </a:lnTo>
                <a:lnTo>
                  <a:pt x="77" y="358"/>
                </a:lnTo>
                <a:lnTo>
                  <a:pt x="79" y="345"/>
                </a:lnTo>
                <a:lnTo>
                  <a:pt x="79" y="343"/>
                </a:lnTo>
                <a:lnTo>
                  <a:pt x="101" y="329"/>
                </a:lnTo>
                <a:lnTo>
                  <a:pt x="115" y="321"/>
                </a:lnTo>
                <a:lnTo>
                  <a:pt x="152" y="316"/>
                </a:lnTo>
                <a:lnTo>
                  <a:pt x="161" y="329"/>
                </a:lnTo>
                <a:lnTo>
                  <a:pt x="173" y="329"/>
                </a:lnTo>
                <a:lnTo>
                  <a:pt x="171" y="351"/>
                </a:lnTo>
                <a:lnTo>
                  <a:pt x="181" y="353"/>
                </a:lnTo>
                <a:lnTo>
                  <a:pt x="193" y="341"/>
                </a:lnTo>
                <a:lnTo>
                  <a:pt x="202" y="351"/>
                </a:lnTo>
                <a:lnTo>
                  <a:pt x="212" y="351"/>
                </a:lnTo>
                <a:lnTo>
                  <a:pt x="212" y="357"/>
                </a:lnTo>
                <a:lnTo>
                  <a:pt x="226" y="368"/>
                </a:lnTo>
                <a:lnTo>
                  <a:pt x="222" y="362"/>
                </a:lnTo>
                <a:lnTo>
                  <a:pt x="233" y="353"/>
                </a:lnTo>
                <a:lnTo>
                  <a:pt x="229" y="334"/>
                </a:lnTo>
                <a:lnTo>
                  <a:pt x="234" y="336"/>
                </a:lnTo>
                <a:lnTo>
                  <a:pt x="234" y="324"/>
                </a:lnTo>
                <a:lnTo>
                  <a:pt x="244" y="312"/>
                </a:lnTo>
                <a:lnTo>
                  <a:pt x="241" y="309"/>
                </a:lnTo>
                <a:lnTo>
                  <a:pt x="253" y="309"/>
                </a:lnTo>
                <a:lnTo>
                  <a:pt x="256" y="293"/>
                </a:lnTo>
                <a:lnTo>
                  <a:pt x="268" y="286"/>
                </a:lnTo>
                <a:lnTo>
                  <a:pt x="263" y="275"/>
                </a:lnTo>
                <a:lnTo>
                  <a:pt x="244" y="300"/>
                </a:lnTo>
                <a:lnTo>
                  <a:pt x="243" y="288"/>
                </a:lnTo>
                <a:lnTo>
                  <a:pt x="265" y="273"/>
                </a:lnTo>
                <a:lnTo>
                  <a:pt x="282" y="252"/>
                </a:lnTo>
                <a:lnTo>
                  <a:pt x="303" y="251"/>
                </a:lnTo>
                <a:lnTo>
                  <a:pt x="326" y="254"/>
                </a:lnTo>
                <a:lnTo>
                  <a:pt x="357" y="244"/>
                </a:lnTo>
                <a:lnTo>
                  <a:pt x="369" y="239"/>
                </a:lnTo>
                <a:lnTo>
                  <a:pt x="388" y="235"/>
                </a:lnTo>
                <a:lnTo>
                  <a:pt x="388" y="268"/>
                </a:lnTo>
                <a:lnTo>
                  <a:pt x="407" y="278"/>
                </a:lnTo>
                <a:lnTo>
                  <a:pt x="391" y="266"/>
                </a:lnTo>
                <a:lnTo>
                  <a:pt x="391" y="249"/>
                </a:lnTo>
                <a:lnTo>
                  <a:pt x="398" y="251"/>
                </a:lnTo>
                <a:lnTo>
                  <a:pt x="403" y="239"/>
                </a:lnTo>
                <a:lnTo>
                  <a:pt x="391" y="242"/>
                </a:lnTo>
                <a:lnTo>
                  <a:pt x="390" y="237"/>
                </a:lnTo>
                <a:lnTo>
                  <a:pt x="400" y="234"/>
                </a:lnTo>
                <a:lnTo>
                  <a:pt x="415" y="210"/>
                </a:lnTo>
                <a:lnTo>
                  <a:pt x="444" y="189"/>
                </a:lnTo>
                <a:lnTo>
                  <a:pt x="451" y="182"/>
                </a:lnTo>
                <a:lnTo>
                  <a:pt x="468" y="146"/>
                </a:lnTo>
                <a:lnTo>
                  <a:pt x="480" y="133"/>
                </a:lnTo>
                <a:lnTo>
                  <a:pt x="495" y="99"/>
                </a:lnTo>
                <a:lnTo>
                  <a:pt x="501" y="97"/>
                </a:lnTo>
                <a:lnTo>
                  <a:pt x="499" y="104"/>
                </a:lnTo>
                <a:lnTo>
                  <a:pt x="506" y="111"/>
                </a:lnTo>
                <a:lnTo>
                  <a:pt x="531" y="114"/>
                </a:lnTo>
                <a:lnTo>
                  <a:pt x="538" y="114"/>
                </a:lnTo>
                <a:lnTo>
                  <a:pt x="548" y="114"/>
                </a:lnTo>
                <a:lnTo>
                  <a:pt x="582" y="114"/>
                </a:lnTo>
                <a:lnTo>
                  <a:pt x="606" y="111"/>
                </a:lnTo>
                <a:lnTo>
                  <a:pt x="611" y="114"/>
                </a:lnTo>
                <a:lnTo>
                  <a:pt x="603" y="112"/>
                </a:lnTo>
                <a:lnTo>
                  <a:pt x="600" y="123"/>
                </a:lnTo>
                <a:lnTo>
                  <a:pt x="579" y="123"/>
                </a:lnTo>
                <a:lnTo>
                  <a:pt x="571" y="128"/>
                </a:lnTo>
                <a:lnTo>
                  <a:pt x="541" y="119"/>
                </a:lnTo>
                <a:lnTo>
                  <a:pt x="536" y="129"/>
                </a:lnTo>
                <a:lnTo>
                  <a:pt x="528" y="123"/>
                </a:lnTo>
                <a:lnTo>
                  <a:pt x="512" y="133"/>
                </a:lnTo>
                <a:lnTo>
                  <a:pt x="518" y="141"/>
                </a:lnTo>
                <a:lnTo>
                  <a:pt x="506" y="140"/>
                </a:lnTo>
                <a:lnTo>
                  <a:pt x="497" y="146"/>
                </a:lnTo>
                <a:lnTo>
                  <a:pt x="477" y="145"/>
                </a:lnTo>
                <a:lnTo>
                  <a:pt x="472" y="165"/>
                </a:lnTo>
                <a:lnTo>
                  <a:pt x="463" y="162"/>
                </a:lnTo>
                <a:lnTo>
                  <a:pt x="466" y="170"/>
                </a:lnTo>
                <a:lnTo>
                  <a:pt x="458" y="181"/>
                </a:lnTo>
                <a:lnTo>
                  <a:pt x="465" y="191"/>
                </a:lnTo>
                <a:lnTo>
                  <a:pt x="460" y="196"/>
                </a:lnTo>
                <a:lnTo>
                  <a:pt x="475" y="204"/>
                </a:lnTo>
                <a:lnTo>
                  <a:pt x="485" y="203"/>
                </a:lnTo>
                <a:lnTo>
                  <a:pt x="473" y="199"/>
                </a:lnTo>
                <a:lnTo>
                  <a:pt x="473" y="186"/>
                </a:lnTo>
                <a:lnTo>
                  <a:pt x="489" y="179"/>
                </a:lnTo>
                <a:lnTo>
                  <a:pt x="487" y="167"/>
                </a:lnTo>
                <a:lnTo>
                  <a:pt x="504" y="162"/>
                </a:lnTo>
                <a:lnTo>
                  <a:pt x="507" y="145"/>
                </a:lnTo>
                <a:lnTo>
                  <a:pt x="516" y="153"/>
                </a:lnTo>
                <a:lnTo>
                  <a:pt x="519" y="146"/>
                </a:lnTo>
                <a:lnTo>
                  <a:pt x="536" y="138"/>
                </a:lnTo>
                <a:lnTo>
                  <a:pt x="538" y="129"/>
                </a:lnTo>
                <a:lnTo>
                  <a:pt x="547" y="128"/>
                </a:lnTo>
                <a:lnTo>
                  <a:pt x="540" y="146"/>
                </a:lnTo>
                <a:lnTo>
                  <a:pt x="545" y="134"/>
                </a:lnTo>
                <a:lnTo>
                  <a:pt x="555" y="146"/>
                </a:lnTo>
                <a:lnTo>
                  <a:pt x="557" y="140"/>
                </a:lnTo>
                <a:lnTo>
                  <a:pt x="564" y="145"/>
                </a:lnTo>
                <a:lnTo>
                  <a:pt x="567" y="134"/>
                </a:lnTo>
                <a:lnTo>
                  <a:pt x="574" y="157"/>
                </a:lnTo>
                <a:lnTo>
                  <a:pt x="591" y="148"/>
                </a:lnTo>
                <a:lnTo>
                  <a:pt x="596" y="131"/>
                </a:lnTo>
                <a:lnTo>
                  <a:pt x="627" y="112"/>
                </a:lnTo>
                <a:lnTo>
                  <a:pt x="630" y="131"/>
                </a:lnTo>
                <a:lnTo>
                  <a:pt x="647" y="143"/>
                </a:lnTo>
                <a:lnTo>
                  <a:pt x="644" y="153"/>
                </a:lnTo>
                <a:lnTo>
                  <a:pt x="654" y="170"/>
                </a:lnTo>
                <a:lnTo>
                  <a:pt x="652" y="182"/>
                </a:lnTo>
                <a:lnTo>
                  <a:pt x="671" y="186"/>
                </a:lnTo>
                <a:lnTo>
                  <a:pt x="663" y="194"/>
                </a:lnTo>
                <a:lnTo>
                  <a:pt x="675" y="187"/>
                </a:lnTo>
                <a:lnTo>
                  <a:pt x="681" y="199"/>
                </a:lnTo>
                <a:lnTo>
                  <a:pt x="702" y="201"/>
                </a:lnTo>
                <a:lnTo>
                  <a:pt x="712" y="223"/>
                </a:lnTo>
                <a:lnTo>
                  <a:pt x="724" y="223"/>
                </a:lnTo>
                <a:lnTo>
                  <a:pt x="710" y="234"/>
                </a:lnTo>
                <a:lnTo>
                  <a:pt x="726" y="225"/>
                </a:lnTo>
                <a:lnTo>
                  <a:pt x="733" y="228"/>
                </a:lnTo>
                <a:lnTo>
                  <a:pt x="729" y="223"/>
                </a:lnTo>
                <a:lnTo>
                  <a:pt x="736" y="227"/>
                </a:lnTo>
                <a:lnTo>
                  <a:pt x="728" y="240"/>
                </a:lnTo>
                <a:lnTo>
                  <a:pt x="736" y="234"/>
                </a:lnTo>
                <a:lnTo>
                  <a:pt x="748" y="263"/>
                </a:lnTo>
                <a:lnTo>
                  <a:pt x="760" y="264"/>
                </a:lnTo>
                <a:lnTo>
                  <a:pt x="753" y="251"/>
                </a:lnTo>
                <a:lnTo>
                  <a:pt x="757" y="247"/>
                </a:lnTo>
                <a:lnTo>
                  <a:pt x="791" y="239"/>
                </a:lnTo>
                <a:lnTo>
                  <a:pt x="810" y="223"/>
                </a:lnTo>
                <a:lnTo>
                  <a:pt x="815" y="227"/>
                </a:lnTo>
                <a:lnTo>
                  <a:pt x="810" y="234"/>
                </a:lnTo>
                <a:lnTo>
                  <a:pt x="823" y="237"/>
                </a:lnTo>
                <a:lnTo>
                  <a:pt x="823" y="240"/>
                </a:lnTo>
                <a:lnTo>
                  <a:pt x="839" y="252"/>
                </a:lnTo>
                <a:lnTo>
                  <a:pt x="835" y="276"/>
                </a:lnTo>
                <a:lnTo>
                  <a:pt x="825" y="286"/>
                </a:lnTo>
                <a:lnTo>
                  <a:pt x="850" y="305"/>
                </a:lnTo>
                <a:lnTo>
                  <a:pt x="856" y="319"/>
                </a:lnTo>
                <a:lnTo>
                  <a:pt x="873" y="333"/>
                </a:lnTo>
                <a:lnTo>
                  <a:pt x="850" y="355"/>
                </a:lnTo>
                <a:lnTo>
                  <a:pt x="845" y="363"/>
                </a:lnTo>
                <a:lnTo>
                  <a:pt x="849" y="370"/>
                </a:lnTo>
                <a:lnTo>
                  <a:pt x="859" y="368"/>
                </a:lnTo>
                <a:lnTo>
                  <a:pt x="871" y="386"/>
                </a:lnTo>
                <a:lnTo>
                  <a:pt x="891" y="399"/>
                </a:lnTo>
                <a:lnTo>
                  <a:pt x="927" y="411"/>
                </a:lnTo>
                <a:lnTo>
                  <a:pt x="948" y="413"/>
                </a:lnTo>
                <a:lnTo>
                  <a:pt x="960" y="399"/>
                </a:lnTo>
                <a:lnTo>
                  <a:pt x="970" y="404"/>
                </a:lnTo>
                <a:lnTo>
                  <a:pt x="970" y="413"/>
                </a:lnTo>
                <a:lnTo>
                  <a:pt x="958" y="427"/>
                </a:lnTo>
                <a:lnTo>
                  <a:pt x="972" y="427"/>
                </a:lnTo>
                <a:lnTo>
                  <a:pt x="977" y="433"/>
                </a:lnTo>
                <a:lnTo>
                  <a:pt x="977" y="456"/>
                </a:lnTo>
                <a:lnTo>
                  <a:pt x="987" y="462"/>
                </a:lnTo>
                <a:lnTo>
                  <a:pt x="985" y="495"/>
                </a:lnTo>
                <a:lnTo>
                  <a:pt x="999" y="517"/>
                </a:lnTo>
                <a:lnTo>
                  <a:pt x="1002" y="534"/>
                </a:lnTo>
                <a:lnTo>
                  <a:pt x="1006" y="534"/>
                </a:lnTo>
                <a:lnTo>
                  <a:pt x="1014" y="570"/>
                </a:lnTo>
                <a:lnTo>
                  <a:pt x="1013" y="579"/>
                </a:lnTo>
                <a:lnTo>
                  <a:pt x="1019" y="589"/>
                </a:lnTo>
                <a:close/>
                <a:moveTo>
                  <a:pt x="671" y="87"/>
                </a:moveTo>
                <a:lnTo>
                  <a:pt x="680" y="88"/>
                </a:lnTo>
                <a:lnTo>
                  <a:pt x="680" y="97"/>
                </a:lnTo>
                <a:lnTo>
                  <a:pt x="654" y="111"/>
                </a:lnTo>
                <a:lnTo>
                  <a:pt x="663" y="90"/>
                </a:lnTo>
                <a:lnTo>
                  <a:pt x="671" y="87"/>
                </a:lnTo>
                <a:close/>
                <a:moveTo>
                  <a:pt x="658" y="39"/>
                </a:moveTo>
                <a:lnTo>
                  <a:pt x="661" y="51"/>
                </a:lnTo>
                <a:lnTo>
                  <a:pt x="656" y="39"/>
                </a:lnTo>
                <a:lnTo>
                  <a:pt x="649" y="46"/>
                </a:lnTo>
                <a:lnTo>
                  <a:pt x="651" y="68"/>
                </a:lnTo>
                <a:lnTo>
                  <a:pt x="642" y="76"/>
                </a:lnTo>
                <a:lnTo>
                  <a:pt x="639" y="104"/>
                </a:lnTo>
                <a:lnTo>
                  <a:pt x="637" y="95"/>
                </a:lnTo>
                <a:lnTo>
                  <a:pt x="646" y="58"/>
                </a:lnTo>
                <a:lnTo>
                  <a:pt x="646" y="44"/>
                </a:lnTo>
                <a:lnTo>
                  <a:pt x="651" y="37"/>
                </a:lnTo>
                <a:lnTo>
                  <a:pt x="658" y="39"/>
                </a:lnTo>
                <a:close/>
                <a:moveTo>
                  <a:pt x="729" y="0"/>
                </a:moveTo>
                <a:lnTo>
                  <a:pt x="729" y="8"/>
                </a:lnTo>
                <a:lnTo>
                  <a:pt x="716" y="22"/>
                </a:lnTo>
                <a:lnTo>
                  <a:pt x="731" y="46"/>
                </a:lnTo>
                <a:lnTo>
                  <a:pt x="740" y="49"/>
                </a:lnTo>
                <a:lnTo>
                  <a:pt x="741" y="46"/>
                </a:lnTo>
                <a:lnTo>
                  <a:pt x="746" y="47"/>
                </a:lnTo>
                <a:lnTo>
                  <a:pt x="784" y="41"/>
                </a:lnTo>
                <a:lnTo>
                  <a:pt x="796" y="49"/>
                </a:lnTo>
                <a:lnTo>
                  <a:pt x="794" y="68"/>
                </a:lnTo>
                <a:lnTo>
                  <a:pt x="772" y="87"/>
                </a:lnTo>
                <a:lnTo>
                  <a:pt x="770" y="100"/>
                </a:lnTo>
                <a:lnTo>
                  <a:pt x="782" y="121"/>
                </a:lnTo>
                <a:lnTo>
                  <a:pt x="798" y="121"/>
                </a:lnTo>
                <a:lnTo>
                  <a:pt x="823" y="148"/>
                </a:lnTo>
                <a:lnTo>
                  <a:pt x="813" y="160"/>
                </a:lnTo>
                <a:lnTo>
                  <a:pt x="811" y="181"/>
                </a:lnTo>
                <a:lnTo>
                  <a:pt x="804" y="174"/>
                </a:lnTo>
                <a:lnTo>
                  <a:pt x="811" y="175"/>
                </a:lnTo>
                <a:lnTo>
                  <a:pt x="808" y="169"/>
                </a:lnTo>
                <a:lnTo>
                  <a:pt x="798" y="172"/>
                </a:lnTo>
                <a:lnTo>
                  <a:pt x="792" y="169"/>
                </a:lnTo>
                <a:lnTo>
                  <a:pt x="808" y="155"/>
                </a:lnTo>
                <a:lnTo>
                  <a:pt x="784" y="160"/>
                </a:lnTo>
                <a:lnTo>
                  <a:pt x="803" y="145"/>
                </a:lnTo>
                <a:lnTo>
                  <a:pt x="784" y="153"/>
                </a:lnTo>
                <a:lnTo>
                  <a:pt x="774" y="145"/>
                </a:lnTo>
                <a:lnTo>
                  <a:pt x="769" y="150"/>
                </a:lnTo>
                <a:lnTo>
                  <a:pt x="743" y="153"/>
                </a:lnTo>
                <a:lnTo>
                  <a:pt x="745" y="162"/>
                </a:lnTo>
                <a:lnTo>
                  <a:pt x="734" y="169"/>
                </a:lnTo>
                <a:lnTo>
                  <a:pt x="728" y="184"/>
                </a:lnTo>
                <a:lnTo>
                  <a:pt x="728" y="179"/>
                </a:lnTo>
                <a:lnTo>
                  <a:pt x="717" y="184"/>
                </a:lnTo>
                <a:lnTo>
                  <a:pt x="719" y="194"/>
                </a:lnTo>
                <a:lnTo>
                  <a:pt x="721" y="187"/>
                </a:lnTo>
                <a:lnTo>
                  <a:pt x="734" y="191"/>
                </a:lnTo>
                <a:lnTo>
                  <a:pt x="736" y="198"/>
                </a:lnTo>
                <a:lnTo>
                  <a:pt x="729" y="206"/>
                </a:lnTo>
                <a:lnTo>
                  <a:pt x="702" y="194"/>
                </a:lnTo>
                <a:lnTo>
                  <a:pt x="709" y="196"/>
                </a:lnTo>
                <a:lnTo>
                  <a:pt x="714" y="181"/>
                </a:lnTo>
                <a:lnTo>
                  <a:pt x="707" y="187"/>
                </a:lnTo>
                <a:lnTo>
                  <a:pt x="709" y="191"/>
                </a:lnTo>
                <a:lnTo>
                  <a:pt x="697" y="193"/>
                </a:lnTo>
                <a:lnTo>
                  <a:pt x="681" y="182"/>
                </a:lnTo>
                <a:lnTo>
                  <a:pt x="678" y="186"/>
                </a:lnTo>
                <a:lnTo>
                  <a:pt x="675" y="174"/>
                </a:lnTo>
                <a:lnTo>
                  <a:pt x="663" y="182"/>
                </a:lnTo>
                <a:lnTo>
                  <a:pt x="664" y="172"/>
                </a:lnTo>
                <a:lnTo>
                  <a:pt x="673" y="172"/>
                </a:lnTo>
                <a:lnTo>
                  <a:pt x="654" y="157"/>
                </a:lnTo>
                <a:lnTo>
                  <a:pt x="658" y="141"/>
                </a:lnTo>
                <a:lnTo>
                  <a:pt x="681" y="143"/>
                </a:lnTo>
                <a:lnTo>
                  <a:pt x="692" y="134"/>
                </a:lnTo>
                <a:lnTo>
                  <a:pt x="685" y="134"/>
                </a:lnTo>
                <a:lnTo>
                  <a:pt x="678" y="114"/>
                </a:lnTo>
                <a:lnTo>
                  <a:pt x="661" y="119"/>
                </a:lnTo>
                <a:lnTo>
                  <a:pt x="666" y="104"/>
                </a:lnTo>
                <a:lnTo>
                  <a:pt x="675" y="107"/>
                </a:lnTo>
                <a:lnTo>
                  <a:pt x="692" y="92"/>
                </a:lnTo>
                <a:lnTo>
                  <a:pt x="681" y="90"/>
                </a:lnTo>
                <a:lnTo>
                  <a:pt x="681" y="78"/>
                </a:lnTo>
                <a:lnTo>
                  <a:pt x="666" y="80"/>
                </a:lnTo>
                <a:lnTo>
                  <a:pt x="658" y="63"/>
                </a:lnTo>
                <a:lnTo>
                  <a:pt x="683" y="58"/>
                </a:lnTo>
                <a:lnTo>
                  <a:pt x="695" y="63"/>
                </a:lnTo>
                <a:lnTo>
                  <a:pt x="700" y="76"/>
                </a:lnTo>
                <a:lnTo>
                  <a:pt x="699" y="58"/>
                </a:lnTo>
                <a:lnTo>
                  <a:pt x="716" y="46"/>
                </a:lnTo>
                <a:lnTo>
                  <a:pt x="707" y="59"/>
                </a:lnTo>
                <a:lnTo>
                  <a:pt x="714" y="61"/>
                </a:lnTo>
                <a:lnTo>
                  <a:pt x="710" y="73"/>
                </a:lnTo>
                <a:lnTo>
                  <a:pt x="721" y="66"/>
                </a:lnTo>
                <a:lnTo>
                  <a:pt x="719" y="61"/>
                </a:lnTo>
                <a:lnTo>
                  <a:pt x="712" y="61"/>
                </a:lnTo>
                <a:lnTo>
                  <a:pt x="717" y="54"/>
                </a:lnTo>
                <a:lnTo>
                  <a:pt x="729" y="83"/>
                </a:lnTo>
                <a:lnTo>
                  <a:pt x="740" y="93"/>
                </a:lnTo>
                <a:lnTo>
                  <a:pt x="751" y="88"/>
                </a:lnTo>
                <a:lnTo>
                  <a:pt x="745" y="100"/>
                </a:lnTo>
                <a:lnTo>
                  <a:pt x="757" y="104"/>
                </a:lnTo>
                <a:lnTo>
                  <a:pt x="748" y="105"/>
                </a:lnTo>
                <a:lnTo>
                  <a:pt x="746" y="114"/>
                </a:lnTo>
                <a:lnTo>
                  <a:pt x="763" y="116"/>
                </a:lnTo>
                <a:lnTo>
                  <a:pt x="758" y="109"/>
                </a:lnTo>
                <a:lnTo>
                  <a:pt x="767" y="107"/>
                </a:lnTo>
                <a:lnTo>
                  <a:pt x="758" y="102"/>
                </a:lnTo>
                <a:lnTo>
                  <a:pt x="763" y="90"/>
                </a:lnTo>
                <a:lnTo>
                  <a:pt x="751" y="88"/>
                </a:lnTo>
                <a:lnTo>
                  <a:pt x="753" y="66"/>
                </a:lnTo>
                <a:lnTo>
                  <a:pt x="748" y="52"/>
                </a:lnTo>
                <a:lnTo>
                  <a:pt x="753" y="49"/>
                </a:lnTo>
                <a:lnTo>
                  <a:pt x="746" y="54"/>
                </a:lnTo>
                <a:lnTo>
                  <a:pt x="748" y="58"/>
                </a:lnTo>
                <a:lnTo>
                  <a:pt x="736" y="58"/>
                </a:lnTo>
                <a:lnTo>
                  <a:pt x="719" y="44"/>
                </a:lnTo>
                <a:lnTo>
                  <a:pt x="714" y="30"/>
                </a:lnTo>
                <a:lnTo>
                  <a:pt x="705" y="44"/>
                </a:lnTo>
                <a:lnTo>
                  <a:pt x="683" y="58"/>
                </a:lnTo>
                <a:lnTo>
                  <a:pt x="693" y="27"/>
                </a:lnTo>
                <a:lnTo>
                  <a:pt x="692" y="17"/>
                </a:lnTo>
                <a:lnTo>
                  <a:pt x="678" y="27"/>
                </a:lnTo>
                <a:lnTo>
                  <a:pt x="681" y="41"/>
                </a:lnTo>
                <a:lnTo>
                  <a:pt x="661" y="58"/>
                </a:lnTo>
                <a:lnTo>
                  <a:pt x="675" y="41"/>
                </a:lnTo>
                <a:lnTo>
                  <a:pt x="675" y="22"/>
                </a:lnTo>
                <a:lnTo>
                  <a:pt x="681" y="11"/>
                </a:lnTo>
                <a:lnTo>
                  <a:pt x="692" y="5"/>
                </a:lnTo>
                <a:lnTo>
                  <a:pt x="729" y="0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Freeform 66">
            <a:extLst>
              <a:ext uri="{FF2B5EF4-FFF2-40B4-BE49-F238E27FC236}">
                <a16:creationId xmlns:a16="http://schemas.microsoft.com/office/drawing/2014/main" id="{86FB2432-A22A-4A69-BDC4-356EADA54483}"/>
              </a:ext>
            </a:extLst>
          </p:cNvPr>
          <p:cNvSpPr>
            <a:spLocks/>
          </p:cNvSpPr>
          <p:nvPr/>
        </p:nvSpPr>
        <p:spPr bwMode="gray">
          <a:xfrm>
            <a:off x="726714" y="1538374"/>
            <a:ext cx="395055" cy="407754"/>
          </a:xfrm>
          <a:custGeom>
            <a:avLst/>
            <a:gdLst>
              <a:gd name="T0" fmla="*/ 896 w 1431"/>
              <a:gd name="T1" fmla="*/ 100 h 1477"/>
              <a:gd name="T2" fmla="*/ 961 w 1431"/>
              <a:gd name="T3" fmla="*/ 217 h 1477"/>
              <a:gd name="T4" fmla="*/ 1030 w 1431"/>
              <a:gd name="T5" fmla="*/ 275 h 1477"/>
              <a:gd name="T6" fmla="*/ 1048 w 1431"/>
              <a:gd name="T7" fmla="*/ 445 h 1477"/>
              <a:gd name="T8" fmla="*/ 1156 w 1431"/>
              <a:gd name="T9" fmla="*/ 529 h 1477"/>
              <a:gd name="T10" fmla="*/ 1287 w 1431"/>
              <a:gd name="T11" fmla="*/ 650 h 1477"/>
              <a:gd name="T12" fmla="*/ 1378 w 1431"/>
              <a:gd name="T13" fmla="*/ 727 h 1477"/>
              <a:gd name="T14" fmla="*/ 1424 w 1431"/>
              <a:gd name="T15" fmla="*/ 809 h 1477"/>
              <a:gd name="T16" fmla="*/ 1337 w 1431"/>
              <a:gd name="T17" fmla="*/ 859 h 1477"/>
              <a:gd name="T18" fmla="*/ 1243 w 1431"/>
              <a:gd name="T19" fmla="*/ 995 h 1477"/>
              <a:gd name="T20" fmla="*/ 1122 w 1431"/>
              <a:gd name="T21" fmla="*/ 1100 h 1477"/>
              <a:gd name="T22" fmla="*/ 1173 w 1431"/>
              <a:gd name="T23" fmla="*/ 1257 h 1477"/>
              <a:gd name="T24" fmla="*/ 1214 w 1431"/>
              <a:gd name="T25" fmla="*/ 1340 h 1477"/>
              <a:gd name="T26" fmla="*/ 1151 w 1431"/>
              <a:gd name="T27" fmla="*/ 1306 h 1477"/>
              <a:gd name="T28" fmla="*/ 1033 w 1431"/>
              <a:gd name="T29" fmla="*/ 1274 h 1477"/>
              <a:gd name="T30" fmla="*/ 963 w 1431"/>
              <a:gd name="T31" fmla="*/ 1316 h 1477"/>
              <a:gd name="T32" fmla="*/ 854 w 1431"/>
              <a:gd name="T33" fmla="*/ 1330 h 1477"/>
              <a:gd name="T34" fmla="*/ 716 w 1431"/>
              <a:gd name="T35" fmla="*/ 1380 h 1477"/>
              <a:gd name="T36" fmla="*/ 610 w 1431"/>
              <a:gd name="T37" fmla="*/ 1419 h 1477"/>
              <a:gd name="T38" fmla="*/ 531 w 1431"/>
              <a:gd name="T39" fmla="*/ 1366 h 1477"/>
              <a:gd name="T40" fmla="*/ 427 w 1431"/>
              <a:gd name="T41" fmla="*/ 1335 h 1477"/>
              <a:gd name="T42" fmla="*/ 366 w 1431"/>
              <a:gd name="T43" fmla="*/ 1477 h 1477"/>
              <a:gd name="T44" fmla="*/ 326 w 1431"/>
              <a:gd name="T45" fmla="*/ 1439 h 1477"/>
              <a:gd name="T46" fmla="*/ 272 w 1431"/>
              <a:gd name="T47" fmla="*/ 1361 h 1477"/>
              <a:gd name="T48" fmla="*/ 198 w 1431"/>
              <a:gd name="T49" fmla="*/ 1349 h 1477"/>
              <a:gd name="T50" fmla="*/ 232 w 1431"/>
              <a:gd name="T51" fmla="*/ 1308 h 1477"/>
              <a:gd name="T52" fmla="*/ 330 w 1431"/>
              <a:gd name="T53" fmla="*/ 1299 h 1477"/>
              <a:gd name="T54" fmla="*/ 321 w 1431"/>
              <a:gd name="T55" fmla="*/ 1214 h 1477"/>
              <a:gd name="T56" fmla="*/ 321 w 1431"/>
              <a:gd name="T57" fmla="*/ 1057 h 1477"/>
              <a:gd name="T58" fmla="*/ 326 w 1431"/>
              <a:gd name="T59" fmla="*/ 936 h 1477"/>
              <a:gd name="T60" fmla="*/ 391 w 1431"/>
              <a:gd name="T61" fmla="*/ 876 h 1477"/>
              <a:gd name="T62" fmla="*/ 442 w 1431"/>
              <a:gd name="T63" fmla="*/ 840 h 1477"/>
              <a:gd name="T64" fmla="*/ 422 w 1431"/>
              <a:gd name="T65" fmla="*/ 773 h 1477"/>
              <a:gd name="T66" fmla="*/ 398 w 1431"/>
              <a:gd name="T67" fmla="*/ 688 h 1477"/>
              <a:gd name="T68" fmla="*/ 354 w 1431"/>
              <a:gd name="T69" fmla="*/ 630 h 1477"/>
              <a:gd name="T70" fmla="*/ 337 w 1431"/>
              <a:gd name="T71" fmla="*/ 553 h 1477"/>
              <a:gd name="T72" fmla="*/ 323 w 1431"/>
              <a:gd name="T73" fmla="*/ 500 h 1477"/>
              <a:gd name="T74" fmla="*/ 301 w 1431"/>
              <a:gd name="T75" fmla="*/ 483 h 1477"/>
              <a:gd name="T76" fmla="*/ 241 w 1431"/>
              <a:gd name="T77" fmla="*/ 451 h 1477"/>
              <a:gd name="T78" fmla="*/ 193 w 1431"/>
              <a:gd name="T79" fmla="*/ 345 h 1477"/>
              <a:gd name="T80" fmla="*/ 113 w 1431"/>
              <a:gd name="T81" fmla="*/ 350 h 1477"/>
              <a:gd name="T82" fmla="*/ 127 w 1431"/>
              <a:gd name="T83" fmla="*/ 381 h 1477"/>
              <a:gd name="T84" fmla="*/ 24 w 1431"/>
              <a:gd name="T85" fmla="*/ 421 h 1477"/>
              <a:gd name="T86" fmla="*/ 26 w 1431"/>
              <a:gd name="T87" fmla="*/ 326 h 1477"/>
              <a:gd name="T88" fmla="*/ 0 w 1431"/>
              <a:gd name="T89" fmla="*/ 227 h 1477"/>
              <a:gd name="T90" fmla="*/ 127 w 1431"/>
              <a:gd name="T91" fmla="*/ 213 h 1477"/>
              <a:gd name="T92" fmla="*/ 191 w 1431"/>
              <a:gd name="T93" fmla="*/ 140 h 1477"/>
              <a:gd name="T94" fmla="*/ 284 w 1431"/>
              <a:gd name="T95" fmla="*/ 61 h 1477"/>
              <a:gd name="T96" fmla="*/ 405 w 1431"/>
              <a:gd name="T97" fmla="*/ 54 h 1477"/>
              <a:gd name="T98" fmla="*/ 451 w 1431"/>
              <a:gd name="T99" fmla="*/ 88 h 1477"/>
              <a:gd name="T100" fmla="*/ 516 w 1431"/>
              <a:gd name="T101" fmla="*/ 143 h 1477"/>
              <a:gd name="T102" fmla="*/ 504 w 1431"/>
              <a:gd name="T103" fmla="*/ 97 h 1477"/>
              <a:gd name="T104" fmla="*/ 579 w 1431"/>
              <a:gd name="T105" fmla="*/ 87 h 1477"/>
              <a:gd name="T106" fmla="*/ 635 w 1431"/>
              <a:gd name="T107" fmla="*/ 128 h 1477"/>
              <a:gd name="T108" fmla="*/ 651 w 1431"/>
              <a:gd name="T109" fmla="*/ 47 h 1477"/>
              <a:gd name="T110" fmla="*/ 709 w 1431"/>
              <a:gd name="T111" fmla="*/ 54 h 1477"/>
              <a:gd name="T112" fmla="*/ 796 w 1431"/>
              <a:gd name="T113" fmla="*/ 59 h 14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431" h="1477">
                <a:moveTo>
                  <a:pt x="844" y="54"/>
                </a:moveTo>
                <a:lnTo>
                  <a:pt x="854" y="61"/>
                </a:lnTo>
                <a:lnTo>
                  <a:pt x="852" y="68"/>
                </a:lnTo>
                <a:lnTo>
                  <a:pt x="862" y="70"/>
                </a:lnTo>
                <a:lnTo>
                  <a:pt x="859" y="87"/>
                </a:lnTo>
                <a:lnTo>
                  <a:pt x="871" y="88"/>
                </a:lnTo>
                <a:lnTo>
                  <a:pt x="881" y="99"/>
                </a:lnTo>
                <a:lnTo>
                  <a:pt x="893" y="94"/>
                </a:lnTo>
                <a:lnTo>
                  <a:pt x="896" y="100"/>
                </a:lnTo>
                <a:lnTo>
                  <a:pt x="908" y="119"/>
                </a:lnTo>
                <a:lnTo>
                  <a:pt x="895" y="131"/>
                </a:lnTo>
                <a:lnTo>
                  <a:pt x="912" y="138"/>
                </a:lnTo>
                <a:lnTo>
                  <a:pt x="931" y="167"/>
                </a:lnTo>
                <a:lnTo>
                  <a:pt x="926" y="179"/>
                </a:lnTo>
                <a:lnTo>
                  <a:pt x="927" y="194"/>
                </a:lnTo>
                <a:lnTo>
                  <a:pt x="949" y="208"/>
                </a:lnTo>
                <a:lnTo>
                  <a:pt x="946" y="217"/>
                </a:lnTo>
                <a:lnTo>
                  <a:pt x="961" y="217"/>
                </a:lnTo>
                <a:lnTo>
                  <a:pt x="965" y="227"/>
                </a:lnTo>
                <a:lnTo>
                  <a:pt x="968" y="223"/>
                </a:lnTo>
                <a:lnTo>
                  <a:pt x="977" y="234"/>
                </a:lnTo>
                <a:lnTo>
                  <a:pt x="995" y="239"/>
                </a:lnTo>
                <a:lnTo>
                  <a:pt x="995" y="247"/>
                </a:lnTo>
                <a:lnTo>
                  <a:pt x="1004" y="242"/>
                </a:lnTo>
                <a:lnTo>
                  <a:pt x="1013" y="247"/>
                </a:lnTo>
                <a:lnTo>
                  <a:pt x="1009" y="268"/>
                </a:lnTo>
                <a:lnTo>
                  <a:pt x="1030" y="275"/>
                </a:lnTo>
                <a:lnTo>
                  <a:pt x="1018" y="312"/>
                </a:lnTo>
                <a:lnTo>
                  <a:pt x="1009" y="314"/>
                </a:lnTo>
                <a:lnTo>
                  <a:pt x="1011" y="336"/>
                </a:lnTo>
                <a:lnTo>
                  <a:pt x="990" y="351"/>
                </a:lnTo>
                <a:lnTo>
                  <a:pt x="1002" y="372"/>
                </a:lnTo>
                <a:lnTo>
                  <a:pt x="1026" y="381"/>
                </a:lnTo>
                <a:lnTo>
                  <a:pt x="1030" y="410"/>
                </a:lnTo>
                <a:lnTo>
                  <a:pt x="1038" y="410"/>
                </a:lnTo>
                <a:lnTo>
                  <a:pt x="1048" y="445"/>
                </a:lnTo>
                <a:lnTo>
                  <a:pt x="1064" y="452"/>
                </a:lnTo>
                <a:lnTo>
                  <a:pt x="1062" y="473"/>
                </a:lnTo>
                <a:lnTo>
                  <a:pt x="1069" y="492"/>
                </a:lnTo>
                <a:lnTo>
                  <a:pt x="1084" y="495"/>
                </a:lnTo>
                <a:lnTo>
                  <a:pt x="1100" y="509"/>
                </a:lnTo>
                <a:lnTo>
                  <a:pt x="1108" y="529"/>
                </a:lnTo>
                <a:lnTo>
                  <a:pt x="1139" y="534"/>
                </a:lnTo>
                <a:lnTo>
                  <a:pt x="1135" y="526"/>
                </a:lnTo>
                <a:lnTo>
                  <a:pt x="1156" y="529"/>
                </a:lnTo>
                <a:lnTo>
                  <a:pt x="1180" y="544"/>
                </a:lnTo>
                <a:lnTo>
                  <a:pt x="1183" y="563"/>
                </a:lnTo>
                <a:lnTo>
                  <a:pt x="1197" y="570"/>
                </a:lnTo>
                <a:lnTo>
                  <a:pt x="1205" y="589"/>
                </a:lnTo>
                <a:lnTo>
                  <a:pt x="1224" y="603"/>
                </a:lnTo>
                <a:lnTo>
                  <a:pt x="1229" y="620"/>
                </a:lnTo>
                <a:lnTo>
                  <a:pt x="1245" y="628"/>
                </a:lnTo>
                <a:lnTo>
                  <a:pt x="1260" y="625"/>
                </a:lnTo>
                <a:lnTo>
                  <a:pt x="1287" y="650"/>
                </a:lnTo>
                <a:lnTo>
                  <a:pt x="1294" y="654"/>
                </a:lnTo>
                <a:lnTo>
                  <a:pt x="1296" y="683"/>
                </a:lnTo>
                <a:lnTo>
                  <a:pt x="1325" y="702"/>
                </a:lnTo>
                <a:lnTo>
                  <a:pt x="1327" y="690"/>
                </a:lnTo>
                <a:lnTo>
                  <a:pt x="1333" y="686"/>
                </a:lnTo>
                <a:lnTo>
                  <a:pt x="1351" y="688"/>
                </a:lnTo>
                <a:lnTo>
                  <a:pt x="1359" y="702"/>
                </a:lnTo>
                <a:lnTo>
                  <a:pt x="1364" y="696"/>
                </a:lnTo>
                <a:lnTo>
                  <a:pt x="1378" y="727"/>
                </a:lnTo>
                <a:lnTo>
                  <a:pt x="1397" y="722"/>
                </a:lnTo>
                <a:lnTo>
                  <a:pt x="1407" y="746"/>
                </a:lnTo>
                <a:lnTo>
                  <a:pt x="1415" y="748"/>
                </a:lnTo>
                <a:lnTo>
                  <a:pt x="1422" y="761"/>
                </a:lnTo>
                <a:lnTo>
                  <a:pt x="1419" y="768"/>
                </a:lnTo>
                <a:lnTo>
                  <a:pt x="1429" y="773"/>
                </a:lnTo>
                <a:lnTo>
                  <a:pt x="1417" y="799"/>
                </a:lnTo>
                <a:lnTo>
                  <a:pt x="1431" y="804"/>
                </a:lnTo>
                <a:lnTo>
                  <a:pt x="1424" y="809"/>
                </a:lnTo>
                <a:lnTo>
                  <a:pt x="1429" y="842"/>
                </a:lnTo>
                <a:lnTo>
                  <a:pt x="1424" y="862"/>
                </a:lnTo>
                <a:lnTo>
                  <a:pt x="1414" y="871"/>
                </a:lnTo>
                <a:lnTo>
                  <a:pt x="1410" y="867"/>
                </a:lnTo>
                <a:lnTo>
                  <a:pt x="1403" y="889"/>
                </a:lnTo>
                <a:lnTo>
                  <a:pt x="1383" y="881"/>
                </a:lnTo>
                <a:lnTo>
                  <a:pt x="1364" y="867"/>
                </a:lnTo>
                <a:lnTo>
                  <a:pt x="1354" y="871"/>
                </a:lnTo>
                <a:lnTo>
                  <a:pt x="1337" y="859"/>
                </a:lnTo>
                <a:lnTo>
                  <a:pt x="1327" y="874"/>
                </a:lnTo>
                <a:lnTo>
                  <a:pt x="1316" y="876"/>
                </a:lnTo>
                <a:lnTo>
                  <a:pt x="1323" y="895"/>
                </a:lnTo>
                <a:lnTo>
                  <a:pt x="1315" y="920"/>
                </a:lnTo>
                <a:lnTo>
                  <a:pt x="1320" y="930"/>
                </a:lnTo>
                <a:lnTo>
                  <a:pt x="1313" y="954"/>
                </a:lnTo>
                <a:lnTo>
                  <a:pt x="1287" y="983"/>
                </a:lnTo>
                <a:lnTo>
                  <a:pt x="1267" y="995"/>
                </a:lnTo>
                <a:lnTo>
                  <a:pt x="1243" y="995"/>
                </a:lnTo>
                <a:lnTo>
                  <a:pt x="1216" y="1006"/>
                </a:lnTo>
                <a:lnTo>
                  <a:pt x="1197" y="1014"/>
                </a:lnTo>
                <a:lnTo>
                  <a:pt x="1180" y="1036"/>
                </a:lnTo>
                <a:lnTo>
                  <a:pt x="1154" y="1041"/>
                </a:lnTo>
                <a:lnTo>
                  <a:pt x="1147" y="1057"/>
                </a:lnTo>
                <a:lnTo>
                  <a:pt x="1134" y="1067"/>
                </a:lnTo>
                <a:lnTo>
                  <a:pt x="1130" y="1077"/>
                </a:lnTo>
                <a:lnTo>
                  <a:pt x="1122" y="1077"/>
                </a:lnTo>
                <a:lnTo>
                  <a:pt x="1122" y="1100"/>
                </a:lnTo>
                <a:lnTo>
                  <a:pt x="1151" y="1125"/>
                </a:lnTo>
                <a:lnTo>
                  <a:pt x="1159" y="1147"/>
                </a:lnTo>
                <a:lnTo>
                  <a:pt x="1178" y="1156"/>
                </a:lnTo>
                <a:lnTo>
                  <a:pt x="1182" y="1166"/>
                </a:lnTo>
                <a:lnTo>
                  <a:pt x="1200" y="1199"/>
                </a:lnTo>
                <a:lnTo>
                  <a:pt x="1188" y="1221"/>
                </a:lnTo>
                <a:lnTo>
                  <a:pt x="1180" y="1233"/>
                </a:lnTo>
                <a:lnTo>
                  <a:pt x="1183" y="1236"/>
                </a:lnTo>
                <a:lnTo>
                  <a:pt x="1173" y="1257"/>
                </a:lnTo>
                <a:lnTo>
                  <a:pt x="1194" y="1262"/>
                </a:lnTo>
                <a:lnTo>
                  <a:pt x="1207" y="1255"/>
                </a:lnTo>
                <a:lnTo>
                  <a:pt x="1226" y="1270"/>
                </a:lnTo>
                <a:lnTo>
                  <a:pt x="1233" y="1293"/>
                </a:lnTo>
                <a:lnTo>
                  <a:pt x="1223" y="1308"/>
                </a:lnTo>
                <a:lnTo>
                  <a:pt x="1224" y="1315"/>
                </a:lnTo>
                <a:lnTo>
                  <a:pt x="1217" y="1316"/>
                </a:lnTo>
                <a:lnTo>
                  <a:pt x="1223" y="1327"/>
                </a:lnTo>
                <a:lnTo>
                  <a:pt x="1214" y="1340"/>
                </a:lnTo>
                <a:lnTo>
                  <a:pt x="1221" y="1357"/>
                </a:lnTo>
                <a:lnTo>
                  <a:pt x="1207" y="1371"/>
                </a:lnTo>
                <a:lnTo>
                  <a:pt x="1199" y="1363"/>
                </a:lnTo>
                <a:lnTo>
                  <a:pt x="1197" y="1366"/>
                </a:lnTo>
                <a:lnTo>
                  <a:pt x="1178" y="1357"/>
                </a:lnTo>
                <a:lnTo>
                  <a:pt x="1159" y="1337"/>
                </a:lnTo>
                <a:lnTo>
                  <a:pt x="1146" y="1335"/>
                </a:lnTo>
                <a:lnTo>
                  <a:pt x="1137" y="1322"/>
                </a:lnTo>
                <a:lnTo>
                  <a:pt x="1151" y="1306"/>
                </a:lnTo>
                <a:lnTo>
                  <a:pt x="1130" y="1291"/>
                </a:lnTo>
                <a:lnTo>
                  <a:pt x="1137" y="1279"/>
                </a:lnTo>
                <a:lnTo>
                  <a:pt x="1129" y="1284"/>
                </a:lnTo>
                <a:lnTo>
                  <a:pt x="1122" y="1277"/>
                </a:lnTo>
                <a:lnTo>
                  <a:pt x="1084" y="1282"/>
                </a:lnTo>
                <a:lnTo>
                  <a:pt x="1074" y="1301"/>
                </a:lnTo>
                <a:lnTo>
                  <a:pt x="1052" y="1305"/>
                </a:lnTo>
                <a:lnTo>
                  <a:pt x="1033" y="1282"/>
                </a:lnTo>
                <a:lnTo>
                  <a:pt x="1033" y="1274"/>
                </a:lnTo>
                <a:lnTo>
                  <a:pt x="1009" y="1279"/>
                </a:lnTo>
                <a:lnTo>
                  <a:pt x="1002" y="1274"/>
                </a:lnTo>
                <a:lnTo>
                  <a:pt x="977" y="1282"/>
                </a:lnTo>
                <a:lnTo>
                  <a:pt x="973" y="1275"/>
                </a:lnTo>
                <a:lnTo>
                  <a:pt x="977" y="1253"/>
                </a:lnTo>
                <a:lnTo>
                  <a:pt x="961" y="1270"/>
                </a:lnTo>
                <a:lnTo>
                  <a:pt x="949" y="1274"/>
                </a:lnTo>
                <a:lnTo>
                  <a:pt x="961" y="1299"/>
                </a:lnTo>
                <a:lnTo>
                  <a:pt x="963" y="1316"/>
                </a:lnTo>
                <a:lnTo>
                  <a:pt x="955" y="1318"/>
                </a:lnTo>
                <a:lnTo>
                  <a:pt x="955" y="1313"/>
                </a:lnTo>
                <a:lnTo>
                  <a:pt x="944" y="1316"/>
                </a:lnTo>
                <a:lnTo>
                  <a:pt x="919" y="1311"/>
                </a:lnTo>
                <a:lnTo>
                  <a:pt x="908" y="1315"/>
                </a:lnTo>
                <a:lnTo>
                  <a:pt x="903" y="1310"/>
                </a:lnTo>
                <a:lnTo>
                  <a:pt x="895" y="1315"/>
                </a:lnTo>
                <a:lnTo>
                  <a:pt x="857" y="1320"/>
                </a:lnTo>
                <a:lnTo>
                  <a:pt x="854" y="1330"/>
                </a:lnTo>
                <a:lnTo>
                  <a:pt x="835" y="1327"/>
                </a:lnTo>
                <a:lnTo>
                  <a:pt x="799" y="1330"/>
                </a:lnTo>
                <a:lnTo>
                  <a:pt x="791" y="1327"/>
                </a:lnTo>
                <a:lnTo>
                  <a:pt x="791" y="1332"/>
                </a:lnTo>
                <a:lnTo>
                  <a:pt x="782" y="1334"/>
                </a:lnTo>
                <a:lnTo>
                  <a:pt x="772" y="1363"/>
                </a:lnTo>
                <a:lnTo>
                  <a:pt x="751" y="1368"/>
                </a:lnTo>
                <a:lnTo>
                  <a:pt x="731" y="1363"/>
                </a:lnTo>
                <a:lnTo>
                  <a:pt x="716" y="1380"/>
                </a:lnTo>
                <a:lnTo>
                  <a:pt x="727" y="1395"/>
                </a:lnTo>
                <a:lnTo>
                  <a:pt x="702" y="1393"/>
                </a:lnTo>
                <a:lnTo>
                  <a:pt x="681" y="1417"/>
                </a:lnTo>
                <a:lnTo>
                  <a:pt x="668" y="1417"/>
                </a:lnTo>
                <a:lnTo>
                  <a:pt x="676" y="1404"/>
                </a:lnTo>
                <a:lnTo>
                  <a:pt x="663" y="1400"/>
                </a:lnTo>
                <a:lnTo>
                  <a:pt x="639" y="1410"/>
                </a:lnTo>
                <a:lnTo>
                  <a:pt x="635" y="1419"/>
                </a:lnTo>
                <a:lnTo>
                  <a:pt x="610" y="1419"/>
                </a:lnTo>
                <a:lnTo>
                  <a:pt x="593" y="1419"/>
                </a:lnTo>
                <a:lnTo>
                  <a:pt x="594" y="1404"/>
                </a:lnTo>
                <a:lnTo>
                  <a:pt x="577" y="1385"/>
                </a:lnTo>
                <a:lnTo>
                  <a:pt x="579" y="1380"/>
                </a:lnTo>
                <a:lnTo>
                  <a:pt x="560" y="1380"/>
                </a:lnTo>
                <a:lnTo>
                  <a:pt x="560" y="1373"/>
                </a:lnTo>
                <a:lnTo>
                  <a:pt x="574" y="1366"/>
                </a:lnTo>
                <a:lnTo>
                  <a:pt x="565" y="1356"/>
                </a:lnTo>
                <a:lnTo>
                  <a:pt x="531" y="1366"/>
                </a:lnTo>
                <a:lnTo>
                  <a:pt x="523" y="1356"/>
                </a:lnTo>
                <a:lnTo>
                  <a:pt x="506" y="1352"/>
                </a:lnTo>
                <a:lnTo>
                  <a:pt x="506" y="1347"/>
                </a:lnTo>
                <a:lnTo>
                  <a:pt x="477" y="1342"/>
                </a:lnTo>
                <a:lnTo>
                  <a:pt x="470" y="1357"/>
                </a:lnTo>
                <a:lnTo>
                  <a:pt x="454" y="1357"/>
                </a:lnTo>
                <a:lnTo>
                  <a:pt x="434" y="1349"/>
                </a:lnTo>
                <a:lnTo>
                  <a:pt x="441" y="1335"/>
                </a:lnTo>
                <a:lnTo>
                  <a:pt x="427" y="1335"/>
                </a:lnTo>
                <a:lnTo>
                  <a:pt x="434" y="1349"/>
                </a:lnTo>
                <a:lnTo>
                  <a:pt x="427" y="1373"/>
                </a:lnTo>
                <a:lnTo>
                  <a:pt x="437" y="1383"/>
                </a:lnTo>
                <a:lnTo>
                  <a:pt x="441" y="1404"/>
                </a:lnTo>
                <a:lnTo>
                  <a:pt x="429" y="1412"/>
                </a:lnTo>
                <a:lnTo>
                  <a:pt x="429" y="1427"/>
                </a:lnTo>
                <a:lnTo>
                  <a:pt x="415" y="1429"/>
                </a:lnTo>
                <a:lnTo>
                  <a:pt x="396" y="1462"/>
                </a:lnTo>
                <a:lnTo>
                  <a:pt x="366" y="1477"/>
                </a:lnTo>
                <a:lnTo>
                  <a:pt x="349" y="1477"/>
                </a:lnTo>
                <a:lnTo>
                  <a:pt x="350" y="1465"/>
                </a:lnTo>
                <a:lnTo>
                  <a:pt x="360" y="1458"/>
                </a:lnTo>
                <a:lnTo>
                  <a:pt x="357" y="1451"/>
                </a:lnTo>
                <a:lnTo>
                  <a:pt x="367" y="1427"/>
                </a:lnTo>
                <a:lnTo>
                  <a:pt x="350" y="1422"/>
                </a:lnTo>
                <a:lnTo>
                  <a:pt x="345" y="1433"/>
                </a:lnTo>
                <a:lnTo>
                  <a:pt x="331" y="1429"/>
                </a:lnTo>
                <a:lnTo>
                  <a:pt x="326" y="1439"/>
                </a:lnTo>
                <a:lnTo>
                  <a:pt x="316" y="1414"/>
                </a:lnTo>
                <a:lnTo>
                  <a:pt x="328" y="1405"/>
                </a:lnTo>
                <a:lnTo>
                  <a:pt x="323" y="1392"/>
                </a:lnTo>
                <a:lnTo>
                  <a:pt x="316" y="1393"/>
                </a:lnTo>
                <a:lnTo>
                  <a:pt x="309" y="1380"/>
                </a:lnTo>
                <a:lnTo>
                  <a:pt x="296" y="1381"/>
                </a:lnTo>
                <a:lnTo>
                  <a:pt x="285" y="1364"/>
                </a:lnTo>
                <a:lnTo>
                  <a:pt x="287" y="1354"/>
                </a:lnTo>
                <a:lnTo>
                  <a:pt x="272" y="1361"/>
                </a:lnTo>
                <a:lnTo>
                  <a:pt x="260" y="1352"/>
                </a:lnTo>
                <a:lnTo>
                  <a:pt x="258" y="1361"/>
                </a:lnTo>
                <a:lnTo>
                  <a:pt x="239" y="1352"/>
                </a:lnTo>
                <a:lnTo>
                  <a:pt x="243" y="1335"/>
                </a:lnTo>
                <a:lnTo>
                  <a:pt x="227" y="1332"/>
                </a:lnTo>
                <a:lnTo>
                  <a:pt x="214" y="1359"/>
                </a:lnTo>
                <a:lnTo>
                  <a:pt x="209" y="1351"/>
                </a:lnTo>
                <a:lnTo>
                  <a:pt x="198" y="1354"/>
                </a:lnTo>
                <a:lnTo>
                  <a:pt x="198" y="1349"/>
                </a:lnTo>
                <a:lnTo>
                  <a:pt x="178" y="1342"/>
                </a:lnTo>
                <a:lnTo>
                  <a:pt x="174" y="1335"/>
                </a:lnTo>
                <a:lnTo>
                  <a:pt x="188" y="1334"/>
                </a:lnTo>
                <a:lnTo>
                  <a:pt x="185" y="1328"/>
                </a:lnTo>
                <a:lnTo>
                  <a:pt x="191" y="1323"/>
                </a:lnTo>
                <a:lnTo>
                  <a:pt x="207" y="1328"/>
                </a:lnTo>
                <a:lnTo>
                  <a:pt x="219" y="1322"/>
                </a:lnTo>
                <a:lnTo>
                  <a:pt x="219" y="1328"/>
                </a:lnTo>
                <a:lnTo>
                  <a:pt x="232" y="1308"/>
                </a:lnTo>
                <a:lnTo>
                  <a:pt x="243" y="1303"/>
                </a:lnTo>
                <a:lnTo>
                  <a:pt x="248" y="1294"/>
                </a:lnTo>
                <a:lnTo>
                  <a:pt x="284" y="1306"/>
                </a:lnTo>
                <a:lnTo>
                  <a:pt x="304" y="1289"/>
                </a:lnTo>
                <a:lnTo>
                  <a:pt x="304" y="1296"/>
                </a:lnTo>
                <a:lnTo>
                  <a:pt x="313" y="1293"/>
                </a:lnTo>
                <a:lnTo>
                  <a:pt x="319" y="1311"/>
                </a:lnTo>
                <a:lnTo>
                  <a:pt x="323" y="1296"/>
                </a:lnTo>
                <a:lnTo>
                  <a:pt x="330" y="1299"/>
                </a:lnTo>
                <a:lnTo>
                  <a:pt x="335" y="1294"/>
                </a:lnTo>
                <a:lnTo>
                  <a:pt x="331" y="1257"/>
                </a:lnTo>
                <a:lnTo>
                  <a:pt x="314" y="1246"/>
                </a:lnTo>
                <a:lnTo>
                  <a:pt x="323" y="1238"/>
                </a:lnTo>
                <a:lnTo>
                  <a:pt x="337" y="1234"/>
                </a:lnTo>
                <a:lnTo>
                  <a:pt x="328" y="1216"/>
                </a:lnTo>
                <a:lnTo>
                  <a:pt x="323" y="1219"/>
                </a:lnTo>
                <a:lnTo>
                  <a:pt x="326" y="1211"/>
                </a:lnTo>
                <a:lnTo>
                  <a:pt x="321" y="1214"/>
                </a:lnTo>
                <a:lnTo>
                  <a:pt x="318" y="1209"/>
                </a:lnTo>
                <a:lnTo>
                  <a:pt x="328" y="1204"/>
                </a:lnTo>
                <a:lnTo>
                  <a:pt x="328" y="1178"/>
                </a:lnTo>
                <a:lnTo>
                  <a:pt x="321" y="1168"/>
                </a:lnTo>
                <a:lnTo>
                  <a:pt x="330" y="1159"/>
                </a:lnTo>
                <a:lnTo>
                  <a:pt x="337" y="1142"/>
                </a:lnTo>
                <a:lnTo>
                  <a:pt x="338" y="1105"/>
                </a:lnTo>
                <a:lnTo>
                  <a:pt x="328" y="1089"/>
                </a:lnTo>
                <a:lnTo>
                  <a:pt x="321" y="1057"/>
                </a:lnTo>
                <a:lnTo>
                  <a:pt x="314" y="1043"/>
                </a:lnTo>
                <a:lnTo>
                  <a:pt x="314" y="1023"/>
                </a:lnTo>
                <a:lnTo>
                  <a:pt x="296" y="994"/>
                </a:lnTo>
                <a:lnTo>
                  <a:pt x="296" y="985"/>
                </a:lnTo>
                <a:lnTo>
                  <a:pt x="285" y="982"/>
                </a:lnTo>
                <a:lnTo>
                  <a:pt x="308" y="956"/>
                </a:lnTo>
                <a:lnTo>
                  <a:pt x="304" y="944"/>
                </a:lnTo>
                <a:lnTo>
                  <a:pt x="314" y="946"/>
                </a:lnTo>
                <a:lnTo>
                  <a:pt x="326" y="936"/>
                </a:lnTo>
                <a:lnTo>
                  <a:pt x="335" y="946"/>
                </a:lnTo>
                <a:lnTo>
                  <a:pt x="347" y="942"/>
                </a:lnTo>
                <a:lnTo>
                  <a:pt x="349" y="936"/>
                </a:lnTo>
                <a:lnTo>
                  <a:pt x="367" y="929"/>
                </a:lnTo>
                <a:lnTo>
                  <a:pt x="364" y="920"/>
                </a:lnTo>
                <a:lnTo>
                  <a:pt x="388" y="915"/>
                </a:lnTo>
                <a:lnTo>
                  <a:pt x="388" y="889"/>
                </a:lnTo>
                <a:lnTo>
                  <a:pt x="383" y="884"/>
                </a:lnTo>
                <a:lnTo>
                  <a:pt x="391" y="876"/>
                </a:lnTo>
                <a:lnTo>
                  <a:pt x="371" y="850"/>
                </a:lnTo>
                <a:lnTo>
                  <a:pt x="374" y="833"/>
                </a:lnTo>
                <a:lnTo>
                  <a:pt x="389" y="843"/>
                </a:lnTo>
                <a:lnTo>
                  <a:pt x="395" y="840"/>
                </a:lnTo>
                <a:lnTo>
                  <a:pt x="403" y="855"/>
                </a:lnTo>
                <a:lnTo>
                  <a:pt x="415" y="835"/>
                </a:lnTo>
                <a:lnTo>
                  <a:pt x="425" y="838"/>
                </a:lnTo>
                <a:lnTo>
                  <a:pt x="417" y="852"/>
                </a:lnTo>
                <a:lnTo>
                  <a:pt x="442" y="840"/>
                </a:lnTo>
                <a:lnTo>
                  <a:pt x="432" y="818"/>
                </a:lnTo>
                <a:lnTo>
                  <a:pt x="427" y="823"/>
                </a:lnTo>
                <a:lnTo>
                  <a:pt x="419" y="813"/>
                </a:lnTo>
                <a:lnTo>
                  <a:pt x="417" y="802"/>
                </a:lnTo>
                <a:lnTo>
                  <a:pt x="424" y="802"/>
                </a:lnTo>
                <a:lnTo>
                  <a:pt x="420" y="790"/>
                </a:lnTo>
                <a:lnTo>
                  <a:pt x="429" y="785"/>
                </a:lnTo>
                <a:lnTo>
                  <a:pt x="427" y="775"/>
                </a:lnTo>
                <a:lnTo>
                  <a:pt x="422" y="773"/>
                </a:lnTo>
                <a:lnTo>
                  <a:pt x="429" y="767"/>
                </a:lnTo>
                <a:lnTo>
                  <a:pt x="429" y="749"/>
                </a:lnTo>
                <a:lnTo>
                  <a:pt x="420" y="743"/>
                </a:lnTo>
                <a:lnTo>
                  <a:pt x="430" y="736"/>
                </a:lnTo>
                <a:lnTo>
                  <a:pt x="420" y="717"/>
                </a:lnTo>
                <a:lnTo>
                  <a:pt x="415" y="715"/>
                </a:lnTo>
                <a:lnTo>
                  <a:pt x="417" y="710"/>
                </a:lnTo>
                <a:lnTo>
                  <a:pt x="400" y="698"/>
                </a:lnTo>
                <a:lnTo>
                  <a:pt x="398" y="688"/>
                </a:lnTo>
                <a:lnTo>
                  <a:pt x="369" y="683"/>
                </a:lnTo>
                <a:lnTo>
                  <a:pt x="374" y="673"/>
                </a:lnTo>
                <a:lnTo>
                  <a:pt x="364" y="666"/>
                </a:lnTo>
                <a:lnTo>
                  <a:pt x="369" y="659"/>
                </a:lnTo>
                <a:lnTo>
                  <a:pt x="355" y="657"/>
                </a:lnTo>
                <a:lnTo>
                  <a:pt x="371" y="642"/>
                </a:lnTo>
                <a:lnTo>
                  <a:pt x="369" y="633"/>
                </a:lnTo>
                <a:lnTo>
                  <a:pt x="359" y="626"/>
                </a:lnTo>
                <a:lnTo>
                  <a:pt x="354" y="630"/>
                </a:lnTo>
                <a:lnTo>
                  <a:pt x="349" y="618"/>
                </a:lnTo>
                <a:lnTo>
                  <a:pt x="331" y="611"/>
                </a:lnTo>
                <a:lnTo>
                  <a:pt x="337" y="606"/>
                </a:lnTo>
                <a:lnTo>
                  <a:pt x="330" y="589"/>
                </a:lnTo>
                <a:lnTo>
                  <a:pt x="335" y="587"/>
                </a:lnTo>
                <a:lnTo>
                  <a:pt x="328" y="585"/>
                </a:lnTo>
                <a:lnTo>
                  <a:pt x="342" y="574"/>
                </a:lnTo>
                <a:lnTo>
                  <a:pt x="335" y="565"/>
                </a:lnTo>
                <a:lnTo>
                  <a:pt x="337" y="553"/>
                </a:lnTo>
                <a:lnTo>
                  <a:pt x="326" y="551"/>
                </a:lnTo>
                <a:lnTo>
                  <a:pt x="326" y="543"/>
                </a:lnTo>
                <a:lnTo>
                  <a:pt x="331" y="541"/>
                </a:lnTo>
                <a:lnTo>
                  <a:pt x="326" y="531"/>
                </a:lnTo>
                <a:lnTo>
                  <a:pt x="343" y="522"/>
                </a:lnTo>
                <a:lnTo>
                  <a:pt x="337" y="519"/>
                </a:lnTo>
                <a:lnTo>
                  <a:pt x="340" y="515"/>
                </a:lnTo>
                <a:lnTo>
                  <a:pt x="335" y="503"/>
                </a:lnTo>
                <a:lnTo>
                  <a:pt x="323" y="500"/>
                </a:lnTo>
                <a:lnTo>
                  <a:pt x="331" y="492"/>
                </a:lnTo>
                <a:lnTo>
                  <a:pt x="325" y="480"/>
                </a:lnTo>
                <a:lnTo>
                  <a:pt x="331" y="471"/>
                </a:lnTo>
                <a:lnTo>
                  <a:pt x="319" y="471"/>
                </a:lnTo>
                <a:lnTo>
                  <a:pt x="321" y="457"/>
                </a:lnTo>
                <a:lnTo>
                  <a:pt x="313" y="456"/>
                </a:lnTo>
                <a:lnTo>
                  <a:pt x="308" y="462"/>
                </a:lnTo>
                <a:lnTo>
                  <a:pt x="311" y="471"/>
                </a:lnTo>
                <a:lnTo>
                  <a:pt x="301" y="483"/>
                </a:lnTo>
                <a:lnTo>
                  <a:pt x="282" y="485"/>
                </a:lnTo>
                <a:lnTo>
                  <a:pt x="270" y="480"/>
                </a:lnTo>
                <a:lnTo>
                  <a:pt x="275" y="454"/>
                </a:lnTo>
                <a:lnTo>
                  <a:pt x="272" y="447"/>
                </a:lnTo>
                <a:lnTo>
                  <a:pt x="267" y="449"/>
                </a:lnTo>
                <a:lnTo>
                  <a:pt x="270" y="437"/>
                </a:lnTo>
                <a:lnTo>
                  <a:pt x="260" y="440"/>
                </a:lnTo>
                <a:lnTo>
                  <a:pt x="255" y="456"/>
                </a:lnTo>
                <a:lnTo>
                  <a:pt x="241" y="451"/>
                </a:lnTo>
                <a:lnTo>
                  <a:pt x="258" y="427"/>
                </a:lnTo>
                <a:lnTo>
                  <a:pt x="246" y="408"/>
                </a:lnTo>
                <a:lnTo>
                  <a:pt x="250" y="394"/>
                </a:lnTo>
                <a:lnTo>
                  <a:pt x="238" y="372"/>
                </a:lnTo>
                <a:lnTo>
                  <a:pt x="220" y="392"/>
                </a:lnTo>
                <a:lnTo>
                  <a:pt x="212" y="374"/>
                </a:lnTo>
                <a:lnTo>
                  <a:pt x="195" y="392"/>
                </a:lnTo>
                <a:lnTo>
                  <a:pt x="186" y="384"/>
                </a:lnTo>
                <a:lnTo>
                  <a:pt x="193" y="345"/>
                </a:lnTo>
                <a:lnTo>
                  <a:pt x="169" y="350"/>
                </a:lnTo>
                <a:lnTo>
                  <a:pt x="169" y="367"/>
                </a:lnTo>
                <a:lnTo>
                  <a:pt x="164" y="357"/>
                </a:lnTo>
                <a:lnTo>
                  <a:pt x="156" y="358"/>
                </a:lnTo>
                <a:lnTo>
                  <a:pt x="150" y="346"/>
                </a:lnTo>
                <a:lnTo>
                  <a:pt x="139" y="355"/>
                </a:lnTo>
                <a:lnTo>
                  <a:pt x="128" y="346"/>
                </a:lnTo>
                <a:lnTo>
                  <a:pt x="120" y="355"/>
                </a:lnTo>
                <a:lnTo>
                  <a:pt x="113" y="350"/>
                </a:lnTo>
                <a:lnTo>
                  <a:pt x="98" y="355"/>
                </a:lnTo>
                <a:lnTo>
                  <a:pt x="99" y="367"/>
                </a:lnTo>
                <a:lnTo>
                  <a:pt x="91" y="369"/>
                </a:lnTo>
                <a:lnTo>
                  <a:pt x="115" y="374"/>
                </a:lnTo>
                <a:lnTo>
                  <a:pt x="106" y="377"/>
                </a:lnTo>
                <a:lnTo>
                  <a:pt x="110" y="384"/>
                </a:lnTo>
                <a:lnTo>
                  <a:pt x="116" y="384"/>
                </a:lnTo>
                <a:lnTo>
                  <a:pt x="118" y="372"/>
                </a:lnTo>
                <a:lnTo>
                  <a:pt x="127" y="381"/>
                </a:lnTo>
                <a:lnTo>
                  <a:pt x="120" y="398"/>
                </a:lnTo>
                <a:lnTo>
                  <a:pt x="127" y="406"/>
                </a:lnTo>
                <a:lnTo>
                  <a:pt x="116" y="411"/>
                </a:lnTo>
                <a:lnTo>
                  <a:pt x="111" y="404"/>
                </a:lnTo>
                <a:lnTo>
                  <a:pt x="104" y="411"/>
                </a:lnTo>
                <a:lnTo>
                  <a:pt x="94" y="406"/>
                </a:lnTo>
                <a:lnTo>
                  <a:pt x="75" y="439"/>
                </a:lnTo>
                <a:lnTo>
                  <a:pt x="34" y="440"/>
                </a:lnTo>
                <a:lnTo>
                  <a:pt x="24" y="421"/>
                </a:lnTo>
                <a:lnTo>
                  <a:pt x="34" y="411"/>
                </a:lnTo>
                <a:lnTo>
                  <a:pt x="31" y="387"/>
                </a:lnTo>
                <a:lnTo>
                  <a:pt x="43" y="386"/>
                </a:lnTo>
                <a:lnTo>
                  <a:pt x="50" y="365"/>
                </a:lnTo>
                <a:lnTo>
                  <a:pt x="36" y="358"/>
                </a:lnTo>
                <a:lnTo>
                  <a:pt x="45" y="343"/>
                </a:lnTo>
                <a:lnTo>
                  <a:pt x="33" y="345"/>
                </a:lnTo>
                <a:lnTo>
                  <a:pt x="31" y="319"/>
                </a:lnTo>
                <a:lnTo>
                  <a:pt x="26" y="326"/>
                </a:lnTo>
                <a:lnTo>
                  <a:pt x="24" y="319"/>
                </a:lnTo>
                <a:lnTo>
                  <a:pt x="17" y="319"/>
                </a:lnTo>
                <a:lnTo>
                  <a:pt x="16" y="310"/>
                </a:lnTo>
                <a:lnTo>
                  <a:pt x="21" y="309"/>
                </a:lnTo>
                <a:lnTo>
                  <a:pt x="14" y="290"/>
                </a:lnTo>
                <a:lnTo>
                  <a:pt x="12" y="254"/>
                </a:lnTo>
                <a:lnTo>
                  <a:pt x="22" y="252"/>
                </a:lnTo>
                <a:lnTo>
                  <a:pt x="16" y="232"/>
                </a:lnTo>
                <a:lnTo>
                  <a:pt x="0" y="227"/>
                </a:lnTo>
                <a:lnTo>
                  <a:pt x="11" y="203"/>
                </a:lnTo>
                <a:lnTo>
                  <a:pt x="43" y="194"/>
                </a:lnTo>
                <a:lnTo>
                  <a:pt x="53" y="198"/>
                </a:lnTo>
                <a:lnTo>
                  <a:pt x="51" y="210"/>
                </a:lnTo>
                <a:lnTo>
                  <a:pt x="62" y="189"/>
                </a:lnTo>
                <a:lnTo>
                  <a:pt x="72" y="184"/>
                </a:lnTo>
                <a:lnTo>
                  <a:pt x="82" y="189"/>
                </a:lnTo>
                <a:lnTo>
                  <a:pt x="116" y="193"/>
                </a:lnTo>
                <a:lnTo>
                  <a:pt x="127" y="213"/>
                </a:lnTo>
                <a:lnTo>
                  <a:pt x="156" y="210"/>
                </a:lnTo>
                <a:lnTo>
                  <a:pt x="154" y="186"/>
                </a:lnTo>
                <a:lnTo>
                  <a:pt x="161" y="179"/>
                </a:lnTo>
                <a:lnTo>
                  <a:pt x="152" y="172"/>
                </a:lnTo>
                <a:lnTo>
                  <a:pt x="157" y="164"/>
                </a:lnTo>
                <a:lnTo>
                  <a:pt x="152" y="143"/>
                </a:lnTo>
                <a:lnTo>
                  <a:pt x="176" y="152"/>
                </a:lnTo>
                <a:lnTo>
                  <a:pt x="198" y="147"/>
                </a:lnTo>
                <a:lnTo>
                  <a:pt x="191" y="140"/>
                </a:lnTo>
                <a:lnTo>
                  <a:pt x="197" y="131"/>
                </a:lnTo>
                <a:lnTo>
                  <a:pt x="210" y="126"/>
                </a:lnTo>
                <a:lnTo>
                  <a:pt x="224" y="111"/>
                </a:lnTo>
                <a:lnTo>
                  <a:pt x="219" y="92"/>
                </a:lnTo>
                <a:lnTo>
                  <a:pt x="227" y="61"/>
                </a:lnTo>
                <a:lnTo>
                  <a:pt x="239" y="63"/>
                </a:lnTo>
                <a:lnTo>
                  <a:pt x="251" y="73"/>
                </a:lnTo>
                <a:lnTo>
                  <a:pt x="267" y="71"/>
                </a:lnTo>
                <a:lnTo>
                  <a:pt x="284" y="61"/>
                </a:lnTo>
                <a:lnTo>
                  <a:pt x="301" y="42"/>
                </a:lnTo>
                <a:lnTo>
                  <a:pt x="308" y="20"/>
                </a:lnTo>
                <a:lnTo>
                  <a:pt x="326" y="0"/>
                </a:lnTo>
                <a:lnTo>
                  <a:pt x="335" y="8"/>
                </a:lnTo>
                <a:lnTo>
                  <a:pt x="354" y="3"/>
                </a:lnTo>
                <a:lnTo>
                  <a:pt x="360" y="24"/>
                </a:lnTo>
                <a:lnTo>
                  <a:pt x="389" y="30"/>
                </a:lnTo>
                <a:lnTo>
                  <a:pt x="391" y="42"/>
                </a:lnTo>
                <a:lnTo>
                  <a:pt x="405" y="54"/>
                </a:lnTo>
                <a:lnTo>
                  <a:pt x="401" y="58"/>
                </a:lnTo>
                <a:lnTo>
                  <a:pt x="410" y="61"/>
                </a:lnTo>
                <a:lnTo>
                  <a:pt x="405" y="68"/>
                </a:lnTo>
                <a:lnTo>
                  <a:pt x="408" y="75"/>
                </a:lnTo>
                <a:lnTo>
                  <a:pt x="424" y="71"/>
                </a:lnTo>
                <a:lnTo>
                  <a:pt x="427" y="83"/>
                </a:lnTo>
                <a:lnTo>
                  <a:pt x="436" y="83"/>
                </a:lnTo>
                <a:lnTo>
                  <a:pt x="436" y="94"/>
                </a:lnTo>
                <a:lnTo>
                  <a:pt x="451" y="88"/>
                </a:lnTo>
                <a:lnTo>
                  <a:pt x="454" y="99"/>
                </a:lnTo>
                <a:lnTo>
                  <a:pt x="468" y="102"/>
                </a:lnTo>
                <a:lnTo>
                  <a:pt x="465" y="129"/>
                </a:lnTo>
                <a:lnTo>
                  <a:pt x="470" y="129"/>
                </a:lnTo>
                <a:lnTo>
                  <a:pt x="471" y="152"/>
                </a:lnTo>
                <a:lnTo>
                  <a:pt x="485" y="148"/>
                </a:lnTo>
                <a:lnTo>
                  <a:pt x="500" y="160"/>
                </a:lnTo>
                <a:lnTo>
                  <a:pt x="506" y="138"/>
                </a:lnTo>
                <a:lnTo>
                  <a:pt x="516" y="143"/>
                </a:lnTo>
                <a:lnTo>
                  <a:pt x="524" y="138"/>
                </a:lnTo>
                <a:lnTo>
                  <a:pt x="531" y="145"/>
                </a:lnTo>
                <a:lnTo>
                  <a:pt x="540" y="138"/>
                </a:lnTo>
                <a:lnTo>
                  <a:pt x="538" y="126"/>
                </a:lnTo>
                <a:lnTo>
                  <a:pt x="526" y="126"/>
                </a:lnTo>
                <a:lnTo>
                  <a:pt x="524" y="119"/>
                </a:lnTo>
                <a:lnTo>
                  <a:pt x="516" y="119"/>
                </a:lnTo>
                <a:lnTo>
                  <a:pt x="500" y="106"/>
                </a:lnTo>
                <a:lnTo>
                  <a:pt x="504" y="97"/>
                </a:lnTo>
                <a:lnTo>
                  <a:pt x="500" y="88"/>
                </a:lnTo>
                <a:lnTo>
                  <a:pt x="511" y="90"/>
                </a:lnTo>
                <a:lnTo>
                  <a:pt x="519" y="78"/>
                </a:lnTo>
                <a:lnTo>
                  <a:pt x="533" y="75"/>
                </a:lnTo>
                <a:lnTo>
                  <a:pt x="545" y="73"/>
                </a:lnTo>
                <a:lnTo>
                  <a:pt x="550" y="80"/>
                </a:lnTo>
                <a:lnTo>
                  <a:pt x="564" y="75"/>
                </a:lnTo>
                <a:lnTo>
                  <a:pt x="577" y="94"/>
                </a:lnTo>
                <a:lnTo>
                  <a:pt x="579" y="87"/>
                </a:lnTo>
                <a:lnTo>
                  <a:pt x="591" y="88"/>
                </a:lnTo>
                <a:lnTo>
                  <a:pt x="594" y="95"/>
                </a:lnTo>
                <a:lnTo>
                  <a:pt x="613" y="85"/>
                </a:lnTo>
                <a:lnTo>
                  <a:pt x="615" y="92"/>
                </a:lnTo>
                <a:lnTo>
                  <a:pt x="622" y="90"/>
                </a:lnTo>
                <a:lnTo>
                  <a:pt x="627" y="102"/>
                </a:lnTo>
                <a:lnTo>
                  <a:pt x="618" y="111"/>
                </a:lnTo>
                <a:lnTo>
                  <a:pt x="623" y="121"/>
                </a:lnTo>
                <a:lnTo>
                  <a:pt x="635" y="128"/>
                </a:lnTo>
                <a:lnTo>
                  <a:pt x="639" y="119"/>
                </a:lnTo>
                <a:lnTo>
                  <a:pt x="654" y="129"/>
                </a:lnTo>
                <a:lnTo>
                  <a:pt x="656" y="97"/>
                </a:lnTo>
                <a:lnTo>
                  <a:pt x="661" y="99"/>
                </a:lnTo>
                <a:lnTo>
                  <a:pt x="656" y="90"/>
                </a:lnTo>
                <a:lnTo>
                  <a:pt x="663" y="87"/>
                </a:lnTo>
                <a:lnTo>
                  <a:pt x="654" y="70"/>
                </a:lnTo>
                <a:lnTo>
                  <a:pt x="657" y="54"/>
                </a:lnTo>
                <a:lnTo>
                  <a:pt x="651" y="47"/>
                </a:lnTo>
                <a:lnTo>
                  <a:pt x="651" y="35"/>
                </a:lnTo>
                <a:lnTo>
                  <a:pt x="663" y="30"/>
                </a:lnTo>
                <a:lnTo>
                  <a:pt x="664" y="35"/>
                </a:lnTo>
                <a:lnTo>
                  <a:pt x="678" y="15"/>
                </a:lnTo>
                <a:lnTo>
                  <a:pt x="702" y="18"/>
                </a:lnTo>
                <a:lnTo>
                  <a:pt x="705" y="24"/>
                </a:lnTo>
                <a:lnTo>
                  <a:pt x="700" y="27"/>
                </a:lnTo>
                <a:lnTo>
                  <a:pt x="700" y="49"/>
                </a:lnTo>
                <a:lnTo>
                  <a:pt x="709" y="54"/>
                </a:lnTo>
                <a:lnTo>
                  <a:pt x="707" y="59"/>
                </a:lnTo>
                <a:lnTo>
                  <a:pt x="719" y="54"/>
                </a:lnTo>
                <a:lnTo>
                  <a:pt x="717" y="68"/>
                </a:lnTo>
                <a:lnTo>
                  <a:pt x="729" y="70"/>
                </a:lnTo>
                <a:lnTo>
                  <a:pt x="729" y="80"/>
                </a:lnTo>
                <a:lnTo>
                  <a:pt x="745" y="68"/>
                </a:lnTo>
                <a:lnTo>
                  <a:pt x="760" y="73"/>
                </a:lnTo>
                <a:lnTo>
                  <a:pt x="797" y="65"/>
                </a:lnTo>
                <a:lnTo>
                  <a:pt x="796" y="59"/>
                </a:lnTo>
                <a:lnTo>
                  <a:pt x="803" y="58"/>
                </a:lnTo>
                <a:lnTo>
                  <a:pt x="816" y="65"/>
                </a:lnTo>
                <a:lnTo>
                  <a:pt x="816" y="71"/>
                </a:lnTo>
                <a:lnTo>
                  <a:pt x="844" y="54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7" name="Group 85">
            <a:extLst>
              <a:ext uri="{FF2B5EF4-FFF2-40B4-BE49-F238E27FC236}">
                <a16:creationId xmlns:a16="http://schemas.microsoft.com/office/drawing/2014/main" id="{29D53406-5A43-4F43-94A6-5B75C3F7B6ED}"/>
              </a:ext>
            </a:extLst>
          </p:cNvPr>
          <p:cNvGrpSpPr/>
          <p:nvPr/>
        </p:nvGrpSpPr>
        <p:grpSpPr bwMode="gray">
          <a:xfrm>
            <a:off x="4823597" y="981542"/>
            <a:ext cx="710326" cy="964586"/>
            <a:chOff x="3462338" y="887413"/>
            <a:chExt cx="4084637" cy="5546725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28" name="Freeform 51">
              <a:extLst>
                <a:ext uri="{FF2B5EF4-FFF2-40B4-BE49-F238E27FC236}">
                  <a16:creationId xmlns:a16="http://schemas.microsoft.com/office/drawing/2014/main" id="{F548EC11-BC77-44B3-BA00-44714BC09280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113213" y="4637088"/>
              <a:ext cx="1427162" cy="1593850"/>
            </a:xfrm>
            <a:custGeom>
              <a:avLst/>
              <a:gdLst>
                <a:gd name="T0" fmla="*/ 365 w 899"/>
                <a:gd name="T1" fmla="*/ 939 h 1004"/>
                <a:gd name="T2" fmla="*/ 478 w 899"/>
                <a:gd name="T3" fmla="*/ 934 h 1004"/>
                <a:gd name="T4" fmla="*/ 418 w 899"/>
                <a:gd name="T5" fmla="*/ 958 h 1004"/>
                <a:gd name="T6" fmla="*/ 392 w 899"/>
                <a:gd name="T7" fmla="*/ 939 h 1004"/>
                <a:gd name="T8" fmla="*/ 368 w 899"/>
                <a:gd name="T9" fmla="*/ 908 h 1004"/>
                <a:gd name="T10" fmla="*/ 322 w 899"/>
                <a:gd name="T11" fmla="*/ 898 h 1004"/>
                <a:gd name="T12" fmla="*/ 269 w 899"/>
                <a:gd name="T13" fmla="*/ 946 h 1004"/>
                <a:gd name="T14" fmla="*/ 331 w 899"/>
                <a:gd name="T15" fmla="*/ 948 h 1004"/>
                <a:gd name="T16" fmla="*/ 321 w 899"/>
                <a:gd name="T17" fmla="*/ 975 h 1004"/>
                <a:gd name="T18" fmla="*/ 297 w 899"/>
                <a:gd name="T19" fmla="*/ 989 h 1004"/>
                <a:gd name="T20" fmla="*/ 215 w 899"/>
                <a:gd name="T21" fmla="*/ 975 h 1004"/>
                <a:gd name="T22" fmla="*/ 128 w 899"/>
                <a:gd name="T23" fmla="*/ 1000 h 1004"/>
                <a:gd name="T24" fmla="*/ 36 w 899"/>
                <a:gd name="T25" fmla="*/ 990 h 1004"/>
                <a:gd name="T26" fmla="*/ 3 w 899"/>
                <a:gd name="T27" fmla="*/ 942 h 1004"/>
                <a:gd name="T28" fmla="*/ 24 w 899"/>
                <a:gd name="T29" fmla="*/ 838 h 1004"/>
                <a:gd name="T30" fmla="*/ 48 w 899"/>
                <a:gd name="T31" fmla="*/ 700 h 1004"/>
                <a:gd name="T32" fmla="*/ 89 w 899"/>
                <a:gd name="T33" fmla="*/ 575 h 1004"/>
                <a:gd name="T34" fmla="*/ 153 w 899"/>
                <a:gd name="T35" fmla="*/ 456 h 1004"/>
                <a:gd name="T36" fmla="*/ 222 w 899"/>
                <a:gd name="T37" fmla="*/ 369 h 1004"/>
                <a:gd name="T38" fmla="*/ 285 w 899"/>
                <a:gd name="T39" fmla="*/ 251 h 1004"/>
                <a:gd name="T40" fmla="*/ 316 w 899"/>
                <a:gd name="T41" fmla="*/ 177 h 1004"/>
                <a:gd name="T42" fmla="*/ 292 w 899"/>
                <a:gd name="T43" fmla="*/ 102 h 1004"/>
                <a:gd name="T44" fmla="*/ 341 w 899"/>
                <a:gd name="T45" fmla="*/ 80 h 1004"/>
                <a:gd name="T46" fmla="*/ 368 w 899"/>
                <a:gd name="T47" fmla="*/ 94 h 1004"/>
                <a:gd name="T48" fmla="*/ 425 w 899"/>
                <a:gd name="T49" fmla="*/ 143 h 1004"/>
                <a:gd name="T50" fmla="*/ 411 w 899"/>
                <a:gd name="T51" fmla="*/ 170 h 1004"/>
                <a:gd name="T52" fmla="*/ 449 w 899"/>
                <a:gd name="T53" fmla="*/ 138 h 1004"/>
                <a:gd name="T54" fmla="*/ 485 w 899"/>
                <a:gd name="T55" fmla="*/ 95 h 1004"/>
                <a:gd name="T56" fmla="*/ 568 w 899"/>
                <a:gd name="T57" fmla="*/ 59 h 1004"/>
                <a:gd name="T58" fmla="*/ 573 w 899"/>
                <a:gd name="T59" fmla="*/ 39 h 1004"/>
                <a:gd name="T60" fmla="*/ 555 w 899"/>
                <a:gd name="T61" fmla="*/ 10 h 1004"/>
                <a:gd name="T62" fmla="*/ 613 w 899"/>
                <a:gd name="T63" fmla="*/ 13 h 1004"/>
                <a:gd name="T64" fmla="*/ 652 w 899"/>
                <a:gd name="T65" fmla="*/ 47 h 1004"/>
                <a:gd name="T66" fmla="*/ 715 w 899"/>
                <a:gd name="T67" fmla="*/ 82 h 1004"/>
                <a:gd name="T68" fmla="*/ 729 w 899"/>
                <a:gd name="T69" fmla="*/ 102 h 1004"/>
                <a:gd name="T70" fmla="*/ 765 w 899"/>
                <a:gd name="T71" fmla="*/ 117 h 1004"/>
                <a:gd name="T72" fmla="*/ 788 w 899"/>
                <a:gd name="T73" fmla="*/ 147 h 1004"/>
                <a:gd name="T74" fmla="*/ 783 w 899"/>
                <a:gd name="T75" fmla="*/ 186 h 1004"/>
                <a:gd name="T76" fmla="*/ 799 w 899"/>
                <a:gd name="T77" fmla="*/ 229 h 1004"/>
                <a:gd name="T78" fmla="*/ 806 w 899"/>
                <a:gd name="T79" fmla="*/ 273 h 1004"/>
                <a:gd name="T80" fmla="*/ 826 w 899"/>
                <a:gd name="T81" fmla="*/ 314 h 1004"/>
                <a:gd name="T82" fmla="*/ 874 w 899"/>
                <a:gd name="T83" fmla="*/ 365 h 1004"/>
                <a:gd name="T84" fmla="*/ 886 w 899"/>
                <a:gd name="T85" fmla="*/ 422 h 1004"/>
                <a:gd name="T86" fmla="*/ 874 w 899"/>
                <a:gd name="T87" fmla="*/ 457 h 1004"/>
                <a:gd name="T88" fmla="*/ 882 w 899"/>
                <a:gd name="T89" fmla="*/ 493 h 1004"/>
                <a:gd name="T90" fmla="*/ 828 w 899"/>
                <a:gd name="T91" fmla="*/ 505 h 1004"/>
                <a:gd name="T92" fmla="*/ 824 w 899"/>
                <a:gd name="T93" fmla="*/ 584 h 1004"/>
                <a:gd name="T94" fmla="*/ 761 w 899"/>
                <a:gd name="T95" fmla="*/ 599 h 1004"/>
                <a:gd name="T96" fmla="*/ 771 w 899"/>
                <a:gd name="T97" fmla="*/ 698 h 1004"/>
                <a:gd name="T98" fmla="*/ 778 w 899"/>
                <a:gd name="T99" fmla="*/ 823 h 1004"/>
                <a:gd name="T100" fmla="*/ 780 w 899"/>
                <a:gd name="T101" fmla="*/ 874 h 1004"/>
                <a:gd name="T102" fmla="*/ 792 w 899"/>
                <a:gd name="T103" fmla="*/ 949 h 1004"/>
                <a:gd name="T104" fmla="*/ 761 w 899"/>
                <a:gd name="T105" fmla="*/ 944 h 1004"/>
                <a:gd name="T106" fmla="*/ 676 w 899"/>
                <a:gd name="T107" fmla="*/ 977 h 1004"/>
                <a:gd name="T108" fmla="*/ 613 w 899"/>
                <a:gd name="T109" fmla="*/ 987 h 1004"/>
                <a:gd name="T110" fmla="*/ 515 w 899"/>
                <a:gd name="T111" fmla="*/ 919 h 1004"/>
                <a:gd name="T112" fmla="*/ 503 w 899"/>
                <a:gd name="T113" fmla="*/ 922 h 1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99" h="1004">
                  <a:moveTo>
                    <a:pt x="478" y="942"/>
                  </a:moveTo>
                  <a:lnTo>
                    <a:pt x="464" y="941"/>
                  </a:lnTo>
                  <a:lnTo>
                    <a:pt x="462" y="934"/>
                  </a:lnTo>
                  <a:lnTo>
                    <a:pt x="478" y="942"/>
                  </a:lnTo>
                  <a:close/>
                  <a:moveTo>
                    <a:pt x="360" y="929"/>
                  </a:moveTo>
                  <a:lnTo>
                    <a:pt x="365" y="939"/>
                  </a:lnTo>
                  <a:lnTo>
                    <a:pt x="348" y="942"/>
                  </a:lnTo>
                  <a:lnTo>
                    <a:pt x="350" y="929"/>
                  </a:lnTo>
                  <a:lnTo>
                    <a:pt x="360" y="929"/>
                  </a:lnTo>
                  <a:close/>
                  <a:moveTo>
                    <a:pt x="478" y="942"/>
                  </a:moveTo>
                  <a:lnTo>
                    <a:pt x="483" y="941"/>
                  </a:lnTo>
                  <a:lnTo>
                    <a:pt x="478" y="934"/>
                  </a:lnTo>
                  <a:lnTo>
                    <a:pt x="447" y="917"/>
                  </a:lnTo>
                  <a:lnTo>
                    <a:pt x="454" y="929"/>
                  </a:lnTo>
                  <a:lnTo>
                    <a:pt x="438" y="920"/>
                  </a:lnTo>
                  <a:lnTo>
                    <a:pt x="432" y="924"/>
                  </a:lnTo>
                  <a:lnTo>
                    <a:pt x="452" y="941"/>
                  </a:lnTo>
                  <a:lnTo>
                    <a:pt x="418" y="958"/>
                  </a:lnTo>
                  <a:lnTo>
                    <a:pt x="404" y="944"/>
                  </a:lnTo>
                  <a:lnTo>
                    <a:pt x="411" y="934"/>
                  </a:lnTo>
                  <a:lnTo>
                    <a:pt x="396" y="930"/>
                  </a:lnTo>
                  <a:lnTo>
                    <a:pt x="392" y="919"/>
                  </a:lnTo>
                  <a:lnTo>
                    <a:pt x="380" y="927"/>
                  </a:lnTo>
                  <a:lnTo>
                    <a:pt x="392" y="939"/>
                  </a:lnTo>
                  <a:lnTo>
                    <a:pt x="386" y="948"/>
                  </a:lnTo>
                  <a:lnTo>
                    <a:pt x="368" y="939"/>
                  </a:lnTo>
                  <a:lnTo>
                    <a:pt x="370" y="929"/>
                  </a:lnTo>
                  <a:lnTo>
                    <a:pt x="363" y="922"/>
                  </a:lnTo>
                  <a:lnTo>
                    <a:pt x="372" y="913"/>
                  </a:lnTo>
                  <a:lnTo>
                    <a:pt x="368" y="908"/>
                  </a:lnTo>
                  <a:lnTo>
                    <a:pt x="357" y="910"/>
                  </a:lnTo>
                  <a:lnTo>
                    <a:pt x="348" y="889"/>
                  </a:lnTo>
                  <a:lnTo>
                    <a:pt x="339" y="908"/>
                  </a:lnTo>
                  <a:lnTo>
                    <a:pt x="336" y="891"/>
                  </a:lnTo>
                  <a:lnTo>
                    <a:pt x="321" y="886"/>
                  </a:lnTo>
                  <a:lnTo>
                    <a:pt x="322" y="898"/>
                  </a:lnTo>
                  <a:lnTo>
                    <a:pt x="295" y="903"/>
                  </a:lnTo>
                  <a:lnTo>
                    <a:pt x="285" y="917"/>
                  </a:lnTo>
                  <a:lnTo>
                    <a:pt x="285" y="924"/>
                  </a:lnTo>
                  <a:lnTo>
                    <a:pt x="269" y="934"/>
                  </a:lnTo>
                  <a:lnTo>
                    <a:pt x="275" y="941"/>
                  </a:lnTo>
                  <a:lnTo>
                    <a:pt x="269" y="946"/>
                  </a:lnTo>
                  <a:lnTo>
                    <a:pt x="288" y="953"/>
                  </a:lnTo>
                  <a:lnTo>
                    <a:pt x="290" y="961"/>
                  </a:lnTo>
                  <a:lnTo>
                    <a:pt x="290" y="956"/>
                  </a:lnTo>
                  <a:lnTo>
                    <a:pt x="309" y="960"/>
                  </a:lnTo>
                  <a:lnTo>
                    <a:pt x="309" y="951"/>
                  </a:lnTo>
                  <a:lnTo>
                    <a:pt x="331" y="948"/>
                  </a:lnTo>
                  <a:lnTo>
                    <a:pt x="338" y="958"/>
                  </a:lnTo>
                  <a:lnTo>
                    <a:pt x="328" y="961"/>
                  </a:lnTo>
                  <a:lnTo>
                    <a:pt x="329" y="973"/>
                  </a:lnTo>
                  <a:lnTo>
                    <a:pt x="322" y="982"/>
                  </a:lnTo>
                  <a:lnTo>
                    <a:pt x="317" y="980"/>
                  </a:lnTo>
                  <a:lnTo>
                    <a:pt x="321" y="975"/>
                  </a:lnTo>
                  <a:lnTo>
                    <a:pt x="316" y="968"/>
                  </a:lnTo>
                  <a:lnTo>
                    <a:pt x="304" y="965"/>
                  </a:lnTo>
                  <a:lnTo>
                    <a:pt x="300" y="971"/>
                  </a:lnTo>
                  <a:lnTo>
                    <a:pt x="285" y="978"/>
                  </a:lnTo>
                  <a:lnTo>
                    <a:pt x="288" y="987"/>
                  </a:lnTo>
                  <a:lnTo>
                    <a:pt x="297" y="989"/>
                  </a:lnTo>
                  <a:lnTo>
                    <a:pt x="278" y="994"/>
                  </a:lnTo>
                  <a:lnTo>
                    <a:pt x="266" y="989"/>
                  </a:lnTo>
                  <a:lnTo>
                    <a:pt x="263" y="994"/>
                  </a:lnTo>
                  <a:lnTo>
                    <a:pt x="244" y="990"/>
                  </a:lnTo>
                  <a:lnTo>
                    <a:pt x="234" y="973"/>
                  </a:lnTo>
                  <a:lnTo>
                    <a:pt x="215" y="975"/>
                  </a:lnTo>
                  <a:lnTo>
                    <a:pt x="210" y="968"/>
                  </a:lnTo>
                  <a:lnTo>
                    <a:pt x="196" y="980"/>
                  </a:lnTo>
                  <a:lnTo>
                    <a:pt x="179" y="985"/>
                  </a:lnTo>
                  <a:lnTo>
                    <a:pt x="174" y="995"/>
                  </a:lnTo>
                  <a:lnTo>
                    <a:pt x="135" y="994"/>
                  </a:lnTo>
                  <a:lnTo>
                    <a:pt x="128" y="1000"/>
                  </a:lnTo>
                  <a:lnTo>
                    <a:pt x="119" y="997"/>
                  </a:lnTo>
                  <a:lnTo>
                    <a:pt x="114" y="980"/>
                  </a:lnTo>
                  <a:lnTo>
                    <a:pt x="94" y="980"/>
                  </a:lnTo>
                  <a:lnTo>
                    <a:pt x="83" y="994"/>
                  </a:lnTo>
                  <a:lnTo>
                    <a:pt x="53" y="1004"/>
                  </a:lnTo>
                  <a:lnTo>
                    <a:pt x="36" y="990"/>
                  </a:lnTo>
                  <a:lnTo>
                    <a:pt x="51" y="989"/>
                  </a:lnTo>
                  <a:lnTo>
                    <a:pt x="48" y="978"/>
                  </a:lnTo>
                  <a:lnTo>
                    <a:pt x="54" y="973"/>
                  </a:lnTo>
                  <a:lnTo>
                    <a:pt x="27" y="982"/>
                  </a:lnTo>
                  <a:lnTo>
                    <a:pt x="15" y="956"/>
                  </a:lnTo>
                  <a:lnTo>
                    <a:pt x="3" y="942"/>
                  </a:lnTo>
                  <a:lnTo>
                    <a:pt x="0" y="925"/>
                  </a:lnTo>
                  <a:lnTo>
                    <a:pt x="12" y="912"/>
                  </a:lnTo>
                  <a:lnTo>
                    <a:pt x="7" y="889"/>
                  </a:lnTo>
                  <a:lnTo>
                    <a:pt x="19" y="862"/>
                  </a:lnTo>
                  <a:lnTo>
                    <a:pt x="17" y="847"/>
                  </a:lnTo>
                  <a:lnTo>
                    <a:pt x="24" y="838"/>
                  </a:lnTo>
                  <a:lnTo>
                    <a:pt x="25" y="823"/>
                  </a:lnTo>
                  <a:lnTo>
                    <a:pt x="37" y="804"/>
                  </a:lnTo>
                  <a:lnTo>
                    <a:pt x="22" y="777"/>
                  </a:lnTo>
                  <a:lnTo>
                    <a:pt x="27" y="737"/>
                  </a:lnTo>
                  <a:lnTo>
                    <a:pt x="34" y="731"/>
                  </a:lnTo>
                  <a:lnTo>
                    <a:pt x="48" y="700"/>
                  </a:lnTo>
                  <a:lnTo>
                    <a:pt x="54" y="693"/>
                  </a:lnTo>
                  <a:lnTo>
                    <a:pt x="65" y="657"/>
                  </a:lnTo>
                  <a:lnTo>
                    <a:pt x="80" y="647"/>
                  </a:lnTo>
                  <a:lnTo>
                    <a:pt x="77" y="616"/>
                  </a:lnTo>
                  <a:lnTo>
                    <a:pt x="87" y="591"/>
                  </a:lnTo>
                  <a:lnTo>
                    <a:pt x="89" y="575"/>
                  </a:lnTo>
                  <a:lnTo>
                    <a:pt x="100" y="563"/>
                  </a:lnTo>
                  <a:lnTo>
                    <a:pt x="100" y="529"/>
                  </a:lnTo>
                  <a:lnTo>
                    <a:pt x="112" y="505"/>
                  </a:lnTo>
                  <a:lnTo>
                    <a:pt x="128" y="498"/>
                  </a:lnTo>
                  <a:lnTo>
                    <a:pt x="150" y="471"/>
                  </a:lnTo>
                  <a:lnTo>
                    <a:pt x="153" y="456"/>
                  </a:lnTo>
                  <a:lnTo>
                    <a:pt x="165" y="454"/>
                  </a:lnTo>
                  <a:lnTo>
                    <a:pt x="170" y="442"/>
                  </a:lnTo>
                  <a:lnTo>
                    <a:pt x="189" y="435"/>
                  </a:lnTo>
                  <a:lnTo>
                    <a:pt x="199" y="406"/>
                  </a:lnTo>
                  <a:lnTo>
                    <a:pt x="206" y="392"/>
                  </a:lnTo>
                  <a:lnTo>
                    <a:pt x="222" y="369"/>
                  </a:lnTo>
                  <a:lnTo>
                    <a:pt x="232" y="363"/>
                  </a:lnTo>
                  <a:lnTo>
                    <a:pt x="249" y="351"/>
                  </a:lnTo>
                  <a:lnTo>
                    <a:pt x="258" y="324"/>
                  </a:lnTo>
                  <a:lnTo>
                    <a:pt x="269" y="307"/>
                  </a:lnTo>
                  <a:lnTo>
                    <a:pt x="275" y="275"/>
                  </a:lnTo>
                  <a:lnTo>
                    <a:pt x="285" y="251"/>
                  </a:lnTo>
                  <a:lnTo>
                    <a:pt x="280" y="252"/>
                  </a:lnTo>
                  <a:lnTo>
                    <a:pt x="281" y="244"/>
                  </a:lnTo>
                  <a:lnTo>
                    <a:pt x="310" y="220"/>
                  </a:lnTo>
                  <a:lnTo>
                    <a:pt x="300" y="205"/>
                  </a:lnTo>
                  <a:lnTo>
                    <a:pt x="314" y="186"/>
                  </a:lnTo>
                  <a:lnTo>
                    <a:pt x="316" y="177"/>
                  </a:lnTo>
                  <a:lnTo>
                    <a:pt x="304" y="181"/>
                  </a:lnTo>
                  <a:lnTo>
                    <a:pt x="314" y="170"/>
                  </a:lnTo>
                  <a:lnTo>
                    <a:pt x="317" y="155"/>
                  </a:lnTo>
                  <a:lnTo>
                    <a:pt x="299" y="148"/>
                  </a:lnTo>
                  <a:lnTo>
                    <a:pt x="305" y="140"/>
                  </a:lnTo>
                  <a:lnTo>
                    <a:pt x="292" y="102"/>
                  </a:lnTo>
                  <a:lnTo>
                    <a:pt x="293" y="88"/>
                  </a:lnTo>
                  <a:lnTo>
                    <a:pt x="307" y="87"/>
                  </a:lnTo>
                  <a:lnTo>
                    <a:pt x="328" y="114"/>
                  </a:lnTo>
                  <a:lnTo>
                    <a:pt x="339" y="117"/>
                  </a:lnTo>
                  <a:lnTo>
                    <a:pt x="351" y="106"/>
                  </a:lnTo>
                  <a:lnTo>
                    <a:pt x="341" y="80"/>
                  </a:lnTo>
                  <a:lnTo>
                    <a:pt x="372" y="73"/>
                  </a:lnTo>
                  <a:lnTo>
                    <a:pt x="370" y="80"/>
                  </a:lnTo>
                  <a:lnTo>
                    <a:pt x="370" y="73"/>
                  </a:lnTo>
                  <a:lnTo>
                    <a:pt x="365" y="76"/>
                  </a:lnTo>
                  <a:lnTo>
                    <a:pt x="374" y="83"/>
                  </a:lnTo>
                  <a:lnTo>
                    <a:pt x="368" y="94"/>
                  </a:lnTo>
                  <a:lnTo>
                    <a:pt x="382" y="119"/>
                  </a:lnTo>
                  <a:lnTo>
                    <a:pt x="403" y="123"/>
                  </a:lnTo>
                  <a:lnTo>
                    <a:pt x="409" y="117"/>
                  </a:lnTo>
                  <a:lnTo>
                    <a:pt x="413" y="133"/>
                  </a:lnTo>
                  <a:lnTo>
                    <a:pt x="432" y="128"/>
                  </a:lnTo>
                  <a:lnTo>
                    <a:pt x="425" y="143"/>
                  </a:lnTo>
                  <a:lnTo>
                    <a:pt x="418" y="136"/>
                  </a:lnTo>
                  <a:lnTo>
                    <a:pt x="409" y="143"/>
                  </a:lnTo>
                  <a:lnTo>
                    <a:pt x="413" y="160"/>
                  </a:lnTo>
                  <a:lnTo>
                    <a:pt x="403" y="172"/>
                  </a:lnTo>
                  <a:lnTo>
                    <a:pt x="409" y="176"/>
                  </a:lnTo>
                  <a:lnTo>
                    <a:pt x="411" y="170"/>
                  </a:lnTo>
                  <a:lnTo>
                    <a:pt x="416" y="176"/>
                  </a:lnTo>
                  <a:lnTo>
                    <a:pt x="433" y="153"/>
                  </a:lnTo>
                  <a:lnTo>
                    <a:pt x="435" y="157"/>
                  </a:lnTo>
                  <a:lnTo>
                    <a:pt x="447" y="148"/>
                  </a:lnTo>
                  <a:lnTo>
                    <a:pt x="442" y="141"/>
                  </a:lnTo>
                  <a:lnTo>
                    <a:pt x="449" y="138"/>
                  </a:lnTo>
                  <a:lnTo>
                    <a:pt x="447" y="126"/>
                  </a:lnTo>
                  <a:lnTo>
                    <a:pt x="473" y="129"/>
                  </a:lnTo>
                  <a:lnTo>
                    <a:pt x="479" y="116"/>
                  </a:lnTo>
                  <a:lnTo>
                    <a:pt x="497" y="124"/>
                  </a:lnTo>
                  <a:lnTo>
                    <a:pt x="483" y="100"/>
                  </a:lnTo>
                  <a:lnTo>
                    <a:pt x="485" y="95"/>
                  </a:lnTo>
                  <a:lnTo>
                    <a:pt x="491" y="102"/>
                  </a:lnTo>
                  <a:lnTo>
                    <a:pt x="491" y="95"/>
                  </a:lnTo>
                  <a:lnTo>
                    <a:pt x="532" y="94"/>
                  </a:lnTo>
                  <a:lnTo>
                    <a:pt x="551" y="61"/>
                  </a:lnTo>
                  <a:lnTo>
                    <a:pt x="561" y="66"/>
                  </a:lnTo>
                  <a:lnTo>
                    <a:pt x="568" y="59"/>
                  </a:lnTo>
                  <a:lnTo>
                    <a:pt x="573" y="66"/>
                  </a:lnTo>
                  <a:lnTo>
                    <a:pt x="584" y="61"/>
                  </a:lnTo>
                  <a:lnTo>
                    <a:pt x="577" y="53"/>
                  </a:lnTo>
                  <a:lnTo>
                    <a:pt x="584" y="36"/>
                  </a:lnTo>
                  <a:lnTo>
                    <a:pt x="575" y="27"/>
                  </a:lnTo>
                  <a:lnTo>
                    <a:pt x="573" y="39"/>
                  </a:lnTo>
                  <a:lnTo>
                    <a:pt x="567" y="39"/>
                  </a:lnTo>
                  <a:lnTo>
                    <a:pt x="563" y="32"/>
                  </a:lnTo>
                  <a:lnTo>
                    <a:pt x="572" y="29"/>
                  </a:lnTo>
                  <a:lnTo>
                    <a:pt x="548" y="24"/>
                  </a:lnTo>
                  <a:lnTo>
                    <a:pt x="556" y="22"/>
                  </a:lnTo>
                  <a:lnTo>
                    <a:pt x="555" y="10"/>
                  </a:lnTo>
                  <a:lnTo>
                    <a:pt x="570" y="5"/>
                  </a:lnTo>
                  <a:lnTo>
                    <a:pt x="577" y="10"/>
                  </a:lnTo>
                  <a:lnTo>
                    <a:pt x="585" y="1"/>
                  </a:lnTo>
                  <a:lnTo>
                    <a:pt x="596" y="10"/>
                  </a:lnTo>
                  <a:lnTo>
                    <a:pt x="607" y="1"/>
                  </a:lnTo>
                  <a:lnTo>
                    <a:pt x="613" y="13"/>
                  </a:lnTo>
                  <a:lnTo>
                    <a:pt x="621" y="12"/>
                  </a:lnTo>
                  <a:lnTo>
                    <a:pt x="626" y="22"/>
                  </a:lnTo>
                  <a:lnTo>
                    <a:pt x="626" y="5"/>
                  </a:lnTo>
                  <a:lnTo>
                    <a:pt x="650" y="0"/>
                  </a:lnTo>
                  <a:lnTo>
                    <a:pt x="643" y="39"/>
                  </a:lnTo>
                  <a:lnTo>
                    <a:pt x="652" y="47"/>
                  </a:lnTo>
                  <a:lnTo>
                    <a:pt x="669" y="29"/>
                  </a:lnTo>
                  <a:lnTo>
                    <a:pt x="677" y="47"/>
                  </a:lnTo>
                  <a:lnTo>
                    <a:pt x="695" y="27"/>
                  </a:lnTo>
                  <a:lnTo>
                    <a:pt x="707" y="49"/>
                  </a:lnTo>
                  <a:lnTo>
                    <a:pt x="703" y="63"/>
                  </a:lnTo>
                  <a:lnTo>
                    <a:pt x="715" y="82"/>
                  </a:lnTo>
                  <a:lnTo>
                    <a:pt x="698" y="106"/>
                  </a:lnTo>
                  <a:lnTo>
                    <a:pt x="712" y="111"/>
                  </a:lnTo>
                  <a:lnTo>
                    <a:pt x="717" y="95"/>
                  </a:lnTo>
                  <a:lnTo>
                    <a:pt x="727" y="92"/>
                  </a:lnTo>
                  <a:lnTo>
                    <a:pt x="724" y="104"/>
                  </a:lnTo>
                  <a:lnTo>
                    <a:pt x="729" y="102"/>
                  </a:lnTo>
                  <a:lnTo>
                    <a:pt x="732" y="109"/>
                  </a:lnTo>
                  <a:lnTo>
                    <a:pt x="727" y="135"/>
                  </a:lnTo>
                  <a:lnTo>
                    <a:pt x="739" y="140"/>
                  </a:lnTo>
                  <a:lnTo>
                    <a:pt x="758" y="138"/>
                  </a:lnTo>
                  <a:lnTo>
                    <a:pt x="768" y="126"/>
                  </a:lnTo>
                  <a:lnTo>
                    <a:pt x="765" y="117"/>
                  </a:lnTo>
                  <a:lnTo>
                    <a:pt x="770" y="111"/>
                  </a:lnTo>
                  <a:lnTo>
                    <a:pt x="778" y="112"/>
                  </a:lnTo>
                  <a:lnTo>
                    <a:pt x="776" y="126"/>
                  </a:lnTo>
                  <a:lnTo>
                    <a:pt x="788" y="126"/>
                  </a:lnTo>
                  <a:lnTo>
                    <a:pt x="782" y="135"/>
                  </a:lnTo>
                  <a:lnTo>
                    <a:pt x="788" y="147"/>
                  </a:lnTo>
                  <a:lnTo>
                    <a:pt x="780" y="155"/>
                  </a:lnTo>
                  <a:lnTo>
                    <a:pt x="792" y="158"/>
                  </a:lnTo>
                  <a:lnTo>
                    <a:pt x="797" y="170"/>
                  </a:lnTo>
                  <a:lnTo>
                    <a:pt x="794" y="174"/>
                  </a:lnTo>
                  <a:lnTo>
                    <a:pt x="800" y="177"/>
                  </a:lnTo>
                  <a:lnTo>
                    <a:pt x="783" y="186"/>
                  </a:lnTo>
                  <a:lnTo>
                    <a:pt x="788" y="196"/>
                  </a:lnTo>
                  <a:lnTo>
                    <a:pt x="783" y="198"/>
                  </a:lnTo>
                  <a:lnTo>
                    <a:pt x="783" y="206"/>
                  </a:lnTo>
                  <a:lnTo>
                    <a:pt x="794" y="208"/>
                  </a:lnTo>
                  <a:lnTo>
                    <a:pt x="792" y="220"/>
                  </a:lnTo>
                  <a:lnTo>
                    <a:pt x="799" y="229"/>
                  </a:lnTo>
                  <a:lnTo>
                    <a:pt x="785" y="240"/>
                  </a:lnTo>
                  <a:lnTo>
                    <a:pt x="792" y="242"/>
                  </a:lnTo>
                  <a:lnTo>
                    <a:pt x="787" y="244"/>
                  </a:lnTo>
                  <a:lnTo>
                    <a:pt x="794" y="261"/>
                  </a:lnTo>
                  <a:lnTo>
                    <a:pt x="788" y="266"/>
                  </a:lnTo>
                  <a:lnTo>
                    <a:pt x="806" y="273"/>
                  </a:lnTo>
                  <a:lnTo>
                    <a:pt x="811" y="285"/>
                  </a:lnTo>
                  <a:lnTo>
                    <a:pt x="816" y="281"/>
                  </a:lnTo>
                  <a:lnTo>
                    <a:pt x="826" y="288"/>
                  </a:lnTo>
                  <a:lnTo>
                    <a:pt x="828" y="297"/>
                  </a:lnTo>
                  <a:lnTo>
                    <a:pt x="812" y="312"/>
                  </a:lnTo>
                  <a:lnTo>
                    <a:pt x="826" y="314"/>
                  </a:lnTo>
                  <a:lnTo>
                    <a:pt x="821" y="321"/>
                  </a:lnTo>
                  <a:lnTo>
                    <a:pt x="831" y="328"/>
                  </a:lnTo>
                  <a:lnTo>
                    <a:pt x="826" y="338"/>
                  </a:lnTo>
                  <a:lnTo>
                    <a:pt x="855" y="343"/>
                  </a:lnTo>
                  <a:lnTo>
                    <a:pt x="857" y="353"/>
                  </a:lnTo>
                  <a:lnTo>
                    <a:pt x="874" y="365"/>
                  </a:lnTo>
                  <a:lnTo>
                    <a:pt x="872" y="370"/>
                  </a:lnTo>
                  <a:lnTo>
                    <a:pt x="877" y="372"/>
                  </a:lnTo>
                  <a:lnTo>
                    <a:pt x="887" y="391"/>
                  </a:lnTo>
                  <a:lnTo>
                    <a:pt x="877" y="398"/>
                  </a:lnTo>
                  <a:lnTo>
                    <a:pt x="886" y="404"/>
                  </a:lnTo>
                  <a:lnTo>
                    <a:pt x="886" y="422"/>
                  </a:lnTo>
                  <a:lnTo>
                    <a:pt x="879" y="428"/>
                  </a:lnTo>
                  <a:lnTo>
                    <a:pt x="884" y="430"/>
                  </a:lnTo>
                  <a:lnTo>
                    <a:pt x="886" y="440"/>
                  </a:lnTo>
                  <a:lnTo>
                    <a:pt x="877" y="445"/>
                  </a:lnTo>
                  <a:lnTo>
                    <a:pt x="881" y="457"/>
                  </a:lnTo>
                  <a:lnTo>
                    <a:pt x="874" y="457"/>
                  </a:lnTo>
                  <a:lnTo>
                    <a:pt x="876" y="468"/>
                  </a:lnTo>
                  <a:lnTo>
                    <a:pt x="884" y="478"/>
                  </a:lnTo>
                  <a:lnTo>
                    <a:pt x="889" y="473"/>
                  </a:lnTo>
                  <a:lnTo>
                    <a:pt x="899" y="495"/>
                  </a:lnTo>
                  <a:lnTo>
                    <a:pt x="874" y="507"/>
                  </a:lnTo>
                  <a:lnTo>
                    <a:pt x="882" y="493"/>
                  </a:lnTo>
                  <a:lnTo>
                    <a:pt x="872" y="490"/>
                  </a:lnTo>
                  <a:lnTo>
                    <a:pt x="860" y="510"/>
                  </a:lnTo>
                  <a:lnTo>
                    <a:pt x="852" y="495"/>
                  </a:lnTo>
                  <a:lnTo>
                    <a:pt x="846" y="498"/>
                  </a:lnTo>
                  <a:lnTo>
                    <a:pt x="831" y="488"/>
                  </a:lnTo>
                  <a:lnTo>
                    <a:pt x="828" y="505"/>
                  </a:lnTo>
                  <a:lnTo>
                    <a:pt x="848" y="531"/>
                  </a:lnTo>
                  <a:lnTo>
                    <a:pt x="840" y="539"/>
                  </a:lnTo>
                  <a:lnTo>
                    <a:pt x="845" y="544"/>
                  </a:lnTo>
                  <a:lnTo>
                    <a:pt x="845" y="570"/>
                  </a:lnTo>
                  <a:lnTo>
                    <a:pt x="821" y="575"/>
                  </a:lnTo>
                  <a:lnTo>
                    <a:pt x="824" y="584"/>
                  </a:lnTo>
                  <a:lnTo>
                    <a:pt x="806" y="591"/>
                  </a:lnTo>
                  <a:lnTo>
                    <a:pt x="804" y="597"/>
                  </a:lnTo>
                  <a:lnTo>
                    <a:pt x="792" y="601"/>
                  </a:lnTo>
                  <a:lnTo>
                    <a:pt x="783" y="591"/>
                  </a:lnTo>
                  <a:lnTo>
                    <a:pt x="771" y="601"/>
                  </a:lnTo>
                  <a:lnTo>
                    <a:pt x="761" y="599"/>
                  </a:lnTo>
                  <a:lnTo>
                    <a:pt x="765" y="611"/>
                  </a:lnTo>
                  <a:lnTo>
                    <a:pt x="742" y="637"/>
                  </a:lnTo>
                  <a:lnTo>
                    <a:pt x="753" y="640"/>
                  </a:lnTo>
                  <a:lnTo>
                    <a:pt x="753" y="649"/>
                  </a:lnTo>
                  <a:lnTo>
                    <a:pt x="771" y="678"/>
                  </a:lnTo>
                  <a:lnTo>
                    <a:pt x="771" y="698"/>
                  </a:lnTo>
                  <a:lnTo>
                    <a:pt x="778" y="712"/>
                  </a:lnTo>
                  <a:lnTo>
                    <a:pt x="785" y="744"/>
                  </a:lnTo>
                  <a:lnTo>
                    <a:pt x="795" y="760"/>
                  </a:lnTo>
                  <a:lnTo>
                    <a:pt x="794" y="797"/>
                  </a:lnTo>
                  <a:lnTo>
                    <a:pt x="787" y="814"/>
                  </a:lnTo>
                  <a:lnTo>
                    <a:pt x="778" y="823"/>
                  </a:lnTo>
                  <a:lnTo>
                    <a:pt x="785" y="833"/>
                  </a:lnTo>
                  <a:lnTo>
                    <a:pt x="785" y="859"/>
                  </a:lnTo>
                  <a:lnTo>
                    <a:pt x="775" y="864"/>
                  </a:lnTo>
                  <a:lnTo>
                    <a:pt x="778" y="869"/>
                  </a:lnTo>
                  <a:lnTo>
                    <a:pt x="783" y="866"/>
                  </a:lnTo>
                  <a:lnTo>
                    <a:pt x="780" y="874"/>
                  </a:lnTo>
                  <a:lnTo>
                    <a:pt x="785" y="871"/>
                  </a:lnTo>
                  <a:lnTo>
                    <a:pt x="794" y="889"/>
                  </a:lnTo>
                  <a:lnTo>
                    <a:pt x="780" y="893"/>
                  </a:lnTo>
                  <a:lnTo>
                    <a:pt x="771" y="901"/>
                  </a:lnTo>
                  <a:lnTo>
                    <a:pt x="788" y="912"/>
                  </a:lnTo>
                  <a:lnTo>
                    <a:pt x="792" y="949"/>
                  </a:lnTo>
                  <a:lnTo>
                    <a:pt x="787" y="954"/>
                  </a:lnTo>
                  <a:lnTo>
                    <a:pt x="780" y="951"/>
                  </a:lnTo>
                  <a:lnTo>
                    <a:pt x="776" y="966"/>
                  </a:lnTo>
                  <a:lnTo>
                    <a:pt x="770" y="948"/>
                  </a:lnTo>
                  <a:lnTo>
                    <a:pt x="761" y="951"/>
                  </a:lnTo>
                  <a:lnTo>
                    <a:pt x="761" y="944"/>
                  </a:lnTo>
                  <a:lnTo>
                    <a:pt x="741" y="961"/>
                  </a:lnTo>
                  <a:lnTo>
                    <a:pt x="705" y="949"/>
                  </a:lnTo>
                  <a:lnTo>
                    <a:pt x="700" y="958"/>
                  </a:lnTo>
                  <a:lnTo>
                    <a:pt x="689" y="963"/>
                  </a:lnTo>
                  <a:lnTo>
                    <a:pt x="676" y="983"/>
                  </a:lnTo>
                  <a:lnTo>
                    <a:pt x="676" y="977"/>
                  </a:lnTo>
                  <a:lnTo>
                    <a:pt x="664" y="983"/>
                  </a:lnTo>
                  <a:lnTo>
                    <a:pt x="648" y="978"/>
                  </a:lnTo>
                  <a:lnTo>
                    <a:pt x="642" y="983"/>
                  </a:lnTo>
                  <a:lnTo>
                    <a:pt x="645" y="989"/>
                  </a:lnTo>
                  <a:lnTo>
                    <a:pt x="631" y="990"/>
                  </a:lnTo>
                  <a:lnTo>
                    <a:pt x="613" y="987"/>
                  </a:lnTo>
                  <a:lnTo>
                    <a:pt x="599" y="961"/>
                  </a:lnTo>
                  <a:lnTo>
                    <a:pt x="573" y="953"/>
                  </a:lnTo>
                  <a:lnTo>
                    <a:pt x="556" y="956"/>
                  </a:lnTo>
                  <a:lnTo>
                    <a:pt x="538" y="946"/>
                  </a:lnTo>
                  <a:lnTo>
                    <a:pt x="522" y="932"/>
                  </a:lnTo>
                  <a:lnTo>
                    <a:pt x="515" y="919"/>
                  </a:lnTo>
                  <a:lnTo>
                    <a:pt x="491" y="907"/>
                  </a:lnTo>
                  <a:lnTo>
                    <a:pt x="469" y="886"/>
                  </a:lnTo>
                  <a:lnTo>
                    <a:pt x="462" y="884"/>
                  </a:lnTo>
                  <a:lnTo>
                    <a:pt x="461" y="891"/>
                  </a:lnTo>
                  <a:lnTo>
                    <a:pt x="474" y="905"/>
                  </a:lnTo>
                  <a:lnTo>
                    <a:pt x="503" y="922"/>
                  </a:lnTo>
                  <a:lnTo>
                    <a:pt x="515" y="953"/>
                  </a:lnTo>
                  <a:lnTo>
                    <a:pt x="503" y="953"/>
                  </a:lnTo>
                  <a:lnTo>
                    <a:pt x="502" y="958"/>
                  </a:lnTo>
                  <a:lnTo>
                    <a:pt x="478" y="94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" name="Freeform 52">
              <a:extLst>
                <a:ext uri="{FF2B5EF4-FFF2-40B4-BE49-F238E27FC236}">
                  <a16:creationId xmlns:a16="http://schemas.microsoft.com/office/drawing/2014/main" id="{B170E6D6-2FF7-4706-9E8B-5C4E9D94FBA3}"/>
                </a:ext>
              </a:extLst>
            </p:cNvPr>
            <p:cNvSpPr>
              <a:spLocks/>
            </p:cNvSpPr>
            <p:nvPr/>
          </p:nvSpPr>
          <p:spPr bwMode="gray">
            <a:xfrm>
              <a:off x="4291013" y="3309938"/>
              <a:ext cx="1122362" cy="1606550"/>
            </a:xfrm>
            <a:custGeom>
              <a:avLst/>
              <a:gdLst>
                <a:gd name="T0" fmla="*/ 656 w 707"/>
                <a:gd name="T1" fmla="*/ 170 h 1012"/>
                <a:gd name="T2" fmla="*/ 707 w 707"/>
                <a:gd name="T3" fmla="*/ 212 h 1012"/>
                <a:gd name="T4" fmla="*/ 690 w 707"/>
                <a:gd name="T5" fmla="*/ 243 h 1012"/>
                <a:gd name="T6" fmla="*/ 675 w 707"/>
                <a:gd name="T7" fmla="*/ 289 h 1012"/>
                <a:gd name="T8" fmla="*/ 627 w 707"/>
                <a:gd name="T9" fmla="*/ 320 h 1012"/>
                <a:gd name="T10" fmla="*/ 658 w 707"/>
                <a:gd name="T11" fmla="*/ 345 h 1012"/>
                <a:gd name="T12" fmla="*/ 642 w 707"/>
                <a:gd name="T13" fmla="*/ 368 h 1012"/>
                <a:gd name="T14" fmla="*/ 624 w 707"/>
                <a:gd name="T15" fmla="*/ 410 h 1012"/>
                <a:gd name="T16" fmla="*/ 629 w 707"/>
                <a:gd name="T17" fmla="*/ 462 h 1012"/>
                <a:gd name="T18" fmla="*/ 658 w 707"/>
                <a:gd name="T19" fmla="*/ 462 h 1012"/>
                <a:gd name="T20" fmla="*/ 629 w 707"/>
                <a:gd name="T21" fmla="*/ 552 h 1012"/>
                <a:gd name="T22" fmla="*/ 564 w 707"/>
                <a:gd name="T23" fmla="*/ 583 h 1012"/>
                <a:gd name="T24" fmla="*/ 543 w 707"/>
                <a:gd name="T25" fmla="*/ 638 h 1012"/>
                <a:gd name="T26" fmla="*/ 506 w 707"/>
                <a:gd name="T27" fmla="*/ 670 h 1012"/>
                <a:gd name="T28" fmla="*/ 427 w 707"/>
                <a:gd name="T29" fmla="*/ 680 h 1012"/>
                <a:gd name="T30" fmla="*/ 388 w 707"/>
                <a:gd name="T31" fmla="*/ 685 h 1012"/>
                <a:gd name="T32" fmla="*/ 357 w 707"/>
                <a:gd name="T33" fmla="*/ 745 h 1012"/>
                <a:gd name="T34" fmla="*/ 369 w 707"/>
                <a:gd name="T35" fmla="*/ 810 h 1012"/>
                <a:gd name="T36" fmla="*/ 381 w 707"/>
                <a:gd name="T37" fmla="*/ 849 h 1012"/>
                <a:gd name="T38" fmla="*/ 369 w 707"/>
                <a:gd name="T39" fmla="*/ 912 h 1012"/>
                <a:gd name="T40" fmla="*/ 385 w 707"/>
                <a:gd name="T41" fmla="*/ 960 h 1012"/>
                <a:gd name="T42" fmla="*/ 330 w 707"/>
                <a:gd name="T43" fmla="*/ 977 h 1012"/>
                <a:gd name="T44" fmla="*/ 299 w 707"/>
                <a:gd name="T45" fmla="*/ 1006 h 1012"/>
                <a:gd name="T46" fmla="*/ 306 w 707"/>
                <a:gd name="T47" fmla="*/ 972 h 1012"/>
                <a:gd name="T48" fmla="*/ 291 w 707"/>
                <a:gd name="T49" fmla="*/ 959 h 1012"/>
                <a:gd name="T50" fmla="*/ 258 w 707"/>
                <a:gd name="T51" fmla="*/ 909 h 1012"/>
                <a:gd name="T52" fmla="*/ 227 w 707"/>
                <a:gd name="T53" fmla="*/ 953 h 1012"/>
                <a:gd name="T54" fmla="*/ 164 w 707"/>
                <a:gd name="T55" fmla="*/ 877 h 1012"/>
                <a:gd name="T56" fmla="*/ 173 w 707"/>
                <a:gd name="T57" fmla="*/ 803 h 1012"/>
                <a:gd name="T58" fmla="*/ 117 w 707"/>
                <a:gd name="T59" fmla="*/ 721 h 1012"/>
                <a:gd name="T60" fmla="*/ 23 w 707"/>
                <a:gd name="T61" fmla="*/ 728 h 1012"/>
                <a:gd name="T62" fmla="*/ 47 w 707"/>
                <a:gd name="T63" fmla="*/ 689 h 1012"/>
                <a:gd name="T64" fmla="*/ 77 w 707"/>
                <a:gd name="T65" fmla="*/ 639 h 1012"/>
                <a:gd name="T66" fmla="*/ 103 w 707"/>
                <a:gd name="T67" fmla="*/ 612 h 1012"/>
                <a:gd name="T68" fmla="*/ 76 w 707"/>
                <a:gd name="T69" fmla="*/ 556 h 1012"/>
                <a:gd name="T70" fmla="*/ 69 w 707"/>
                <a:gd name="T71" fmla="*/ 501 h 1012"/>
                <a:gd name="T72" fmla="*/ 105 w 707"/>
                <a:gd name="T73" fmla="*/ 441 h 1012"/>
                <a:gd name="T74" fmla="*/ 127 w 707"/>
                <a:gd name="T75" fmla="*/ 368 h 1012"/>
                <a:gd name="T76" fmla="*/ 198 w 707"/>
                <a:gd name="T77" fmla="*/ 327 h 1012"/>
                <a:gd name="T78" fmla="*/ 226 w 707"/>
                <a:gd name="T79" fmla="*/ 263 h 1012"/>
                <a:gd name="T80" fmla="*/ 274 w 707"/>
                <a:gd name="T81" fmla="*/ 233 h 1012"/>
                <a:gd name="T82" fmla="*/ 282 w 707"/>
                <a:gd name="T83" fmla="*/ 168 h 1012"/>
                <a:gd name="T84" fmla="*/ 274 w 707"/>
                <a:gd name="T85" fmla="*/ 123 h 1012"/>
                <a:gd name="T86" fmla="*/ 344 w 707"/>
                <a:gd name="T87" fmla="*/ 118 h 1012"/>
                <a:gd name="T88" fmla="*/ 373 w 707"/>
                <a:gd name="T89" fmla="*/ 69 h 1012"/>
                <a:gd name="T90" fmla="*/ 414 w 707"/>
                <a:gd name="T91" fmla="*/ 84 h 1012"/>
                <a:gd name="T92" fmla="*/ 466 w 707"/>
                <a:gd name="T93" fmla="*/ 29 h 1012"/>
                <a:gd name="T94" fmla="*/ 499 w 707"/>
                <a:gd name="T95" fmla="*/ 11 h 1012"/>
                <a:gd name="T96" fmla="*/ 540 w 707"/>
                <a:gd name="T97" fmla="*/ 23 h 1012"/>
                <a:gd name="T98" fmla="*/ 531 w 707"/>
                <a:gd name="T99" fmla="*/ 45 h 1012"/>
                <a:gd name="T100" fmla="*/ 542 w 707"/>
                <a:gd name="T101" fmla="*/ 108 h 1012"/>
                <a:gd name="T102" fmla="*/ 538 w 707"/>
                <a:gd name="T103" fmla="*/ 149 h 1012"/>
                <a:gd name="T104" fmla="*/ 577 w 707"/>
                <a:gd name="T105" fmla="*/ 144 h 1012"/>
                <a:gd name="T106" fmla="*/ 596 w 707"/>
                <a:gd name="T107" fmla="*/ 115 h 1012"/>
                <a:gd name="T108" fmla="*/ 620 w 707"/>
                <a:gd name="T109" fmla="*/ 127 h 1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07" h="1012">
                  <a:moveTo>
                    <a:pt x="620" y="127"/>
                  </a:moveTo>
                  <a:lnTo>
                    <a:pt x="624" y="158"/>
                  </a:lnTo>
                  <a:lnTo>
                    <a:pt x="632" y="161"/>
                  </a:lnTo>
                  <a:lnTo>
                    <a:pt x="632" y="168"/>
                  </a:lnTo>
                  <a:lnTo>
                    <a:pt x="656" y="170"/>
                  </a:lnTo>
                  <a:lnTo>
                    <a:pt x="654" y="181"/>
                  </a:lnTo>
                  <a:lnTo>
                    <a:pt x="663" y="187"/>
                  </a:lnTo>
                  <a:lnTo>
                    <a:pt x="661" y="195"/>
                  </a:lnTo>
                  <a:lnTo>
                    <a:pt x="680" y="197"/>
                  </a:lnTo>
                  <a:lnTo>
                    <a:pt x="707" y="212"/>
                  </a:lnTo>
                  <a:lnTo>
                    <a:pt x="699" y="221"/>
                  </a:lnTo>
                  <a:lnTo>
                    <a:pt x="697" y="245"/>
                  </a:lnTo>
                  <a:lnTo>
                    <a:pt x="687" y="226"/>
                  </a:lnTo>
                  <a:lnTo>
                    <a:pt x="673" y="233"/>
                  </a:lnTo>
                  <a:lnTo>
                    <a:pt x="690" y="243"/>
                  </a:lnTo>
                  <a:lnTo>
                    <a:pt x="680" y="269"/>
                  </a:lnTo>
                  <a:lnTo>
                    <a:pt x="697" y="277"/>
                  </a:lnTo>
                  <a:lnTo>
                    <a:pt x="699" y="291"/>
                  </a:lnTo>
                  <a:lnTo>
                    <a:pt x="682" y="298"/>
                  </a:lnTo>
                  <a:lnTo>
                    <a:pt x="675" y="289"/>
                  </a:lnTo>
                  <a:lnTo>
                    <a:pt x="651" y="289"/>
                  </a:lnTo>
                  <a:lnTo>
                    <a:pt x="646" y="303"/>
                  </a:lnTo>
                  <a:lnTo>
                    <a:pt x="658" y="320"/>
                  </a:lnTo>
                  <a:lnTo>
                    <a:pt x="644" y="325"/>
                  </a:lnTo>
                  <a:lnTo>
                    <a:pt x="627" y="320"/>
                  </a:lnTo>
                  <a:lnTo>
                    <a:pt x="627" y="330"/>
                  </a:lnTo>
                  <a:lnTo>
                    <a:pt x="639" y="323"/>
                  </a:lnTo>
                  <a:lnTo>
                    <a:pt x="632" y="337"/>
                  </a:lnTo>
                  <a:lnTo>
                    <a:pt x="644" y="330"/>
                  </a:lnTo>
                  <a:lnTo>
                    <a:pt x="658" y="345"/>
                  </a:lnTo>
                  <a:lnTo>
                    <a:pt x="647" y="356"/>
                  </a:lnTo>
                  <a:lnTo>
                    <a:pt x="647" y="363"/>
                  </a:lnTo>
                  <a:lnTo>
                    <a:pt x="651" y="361"/>
                  </a:lnTo>
                  <a:lnTo>
                    <a:pt x="647" y="371"/>
                  </a:lnTo>
                  <a:lnTo>
                    <a:pt x="642" y="368"/>
                  </a:lnTo>
                  <a:lnTo>
                    <a:pt x="627" y="374"/>
                  </a:lnTo>
                  <a:lnTo>
                    <a:pt x="627" y="397"/>
                  </a:lnTo>
                  <a:lnTo>
                    <a:pt x="620" y="395"/>
                  </a:lnTo>
                  <a:lnTo>
                    <a:pt x="618" y="404"/>
                  </a:lnTo>
                  <a:lnTo>
                    <a:pt x="624" y="410"/>
                  </a:lnTo>
                  <a:lnTo>
                    <a:pt x="615" y="427"/>
                  </a:lnTo>
                  <a:lnTo>
                    <a:pt x="618" y="431"/>
                  </a:lnTo>
                  <a:lnTo>
                    <a:pt x="606" y="441"/>
                  </a:lnTo>
                  <a:lnTo>
                    <a:pt x="605" y="456"/>
                  </a:lnTo>
                  <a:lnTo>
                    <a:pt x="629" y="462"/>
                  </a:lnTo>
                  <a:lnTo>
                    <a:pt x="627" y="445"/>
                  </a:lnTo>
                  <a:lnTo>
                    <a:pt x="654" y="441"/>
                  </a:lnTo>
                  <a:lnTo>
                    <a:pt x="664" y="460"/>
                  </a:lnTo>
                  <a:lnTo>
                    <a:pt x="663" y="465"/>
                  </a:lnTo>
                  <a:lnTo>
                    <a:pt x="658" y="462"/>
                  </a:lnTo>
                  <a:lnTo>
                    <a:pt x="651" y="468"/>
                  </a:lnTo>
                  <a:lnTo>
                    <a:pt x="658" y="494"/>
                  </a:lnTo>
                  <a:lnTo>
                    <a:pt x="653" y="511"/>
                  </a:lnTo>
                  <a:lnTo>
                    <a:pt x="646" y="533"/>
                  </a:lnTo>
                  <a:lnTo>
                    <a:pt x="629" y="552"/>
                  </a:lnTo>
                  <a:lnTo>
                    <a:pt x="612" y="562"/>
                  </a:lnTo>
                  <a:lnTo>
                    <a:pt x="596" y="564"/>
                  </a:lnTo>
                  <a:lnTo>
                    <a:pt x="584" y="554"/>
                  </a:lnTo>
                  <a:lnTo>
                    <a:pt x="572" y="552"/>
                  </a:lnTo>
                  <a:lnTo>
                    <a:pt x="564" y="583"/>
                  </a:lnTo>
                  <a:lnTo>
                    <a:pt x="569" y="602"/>
                  </a:lnTo>
                  <a:lnTo>
                    <a:pt x="555" y="617"/>
                  </a:lnTo>
                  <a:lnTo>
                    <a:pt x="542" y="622"/>
                  </a:lnTo>
                  <a:lnTo>
                    <a:pt x="536" y="631"/>
                  </a:lnTo>
                  <a:lnTo>
                    <a:pt x="543" y="638"/>
                  </a:lnTo>
                  <a:lnTo>
                    <a:pt x="521" y="643"/>
                  </a:lnTo>
                  <a:lnTo>
                    <a:pt x="497" y="634"/>
                  </a:lnTo>
                  <a:lnTo>
                    <a:pt x="502" y="655"/>
                  </a:lnTo>
                  <a:lnTo>
                    <a:pt x="497" y="663"/>
                  </a:lnTo>
                  <a:lnTo>
                    <a:pt x="506" y="670"/>
                  </a:lnTo>
                  <a:lnTo>
                    <a:pt x="499" y="677"/>
                  </a:lnTo>
                  <a:lnTo>
                    <a:pt x="501" y="701"/>
                  </a:lnTo>
                  <a:lnTo>
                    <a:pt x="472" y="704"/>
                  </a:lnTo>
                  <a:lnTo>
                    <a:pt x="461" y="684"/>
                  </a:lnTo>
                  <a:lnTo>
                    <a:pt x="427" y="680"/>
                  </a:lnTo>
                  <a:lnTo>
                    <a:pt x="417" y="675"/>
                  </a:lnTo>
                  <a:lnTo>
                    <a:pt x="407" y="680"/>
                  </a:lnTo>
                  <a:lnTo>
                    <a:pt x="396" y="701"/>
                  </a:lnTo>
                  <a:lnTo>
                    <a:pt x="398" y="689"/>
                  </a:lnTo>
                  <a:lnTo>
                    <a:pt x="388" y="685"/>
                  </a:lnTo>
                  <a:lnTo>
                    <a:pt x="356" y="694"/>
                  </a:lnTo>
                  <a:lnTo>
                    <a:pt x="345" y="718"/>
                  </a:lnTo>
                  <a:lnTo>
                    <a:pt x="361" y="723"/>
                  </a:lnTo>
                  <a:lnTo>
                    <a:pt x="367" y="743"/>
                  </a:lnTo>
                  <a:lnTo>
                    <a:pt x="357" y="745"/>
                  </a:lnTo>
                  <a:lnTo>
                    <a:pt x="359" y="781"/>
                  </a:lnTo>
                  <a:lnTo>
                    <a:pt x="366" y="800"/>
                  </a:lnTo>
                  <a:lnTo>
                    <a:pt x="361" y="801"/>
                  </a:lnTo>
                  <a:lnTo>
                    <a:pt x="362" y="810"/>
                  </a:lnTo>
                  <a:lnTo>
                    <a:pt x="369" y="810"/>
                  </a:lnTo>
                  <a:lnTo>
                    <a:pt x="371" y="817"/>
                  </a:lnTo>
                  <a:lnTo>
                    <a:pt x="376" y="810"/>
                  </a:lnTo>
                  <a:lnTo>
                    <a:pt x="378" y="836"/>
                  </a:lnTo>
                  <a:lnTo>
                    <a:pt x="390" y="834"/>
                  </a:lnTo>
                  <a:lnTo>
                    <a:pt x="381" y="849"/>
                  </a:lnTo>
                  <a:lnTo>
                    <a:pt x="395" y="856"/>
                  </a:lnTo>
                  <a:lnTo>
                    <a:pt x="388" y="877"/>
                  </a:lnTo>
                  <a:lnTo>
                    <a:pt x="376" y="878"/>
                  </a:lnTo>
                  <a:lnTo>
                    <a:pt x="379" y="902"/>
                  </a:lnTo>
                  <a:lnTo>
                    <a:pt x="369" y="912"/>
                  </a:lnTo>
                  <a:lnTo>
                    <a:pt x="379" y="931"/>
                  </a:lnTo>
                  <a:lnTo>
                    <a:pt x="379" y="938"/>
                  </a:lnTo>
                  <a:lnTo>
                    <a:pt x="373" y="931"/>
                  </a:lnTo>
                  <a:lnTo>
                    <a:pt x="371" y="936"/>
                  </a:lnTo>
                  <a:lnTo>
                    <a:pt x="385" y="960"/>
                  </a:lnTo>
                  <a:lnTo>
                    <a:pt x="367" y="952"/>
                  </a:lnTo>
                  <a:lnTo>
                    <a:pt x="361" y="965"/>
                  </a:lnTo>
                  <a:lnTo>
                    <a:pt x="335" y="962"/>
                  </a:lnTo>
                  <a:lnTo>
                    <a:pt x="337" y="974"/>
                  </a:lnTo>
                  <a:lnTo>
                    <a:pt x="330" y="977"/>
                  </a:lnTo>
                  <a:lnTo>
                    <a:pt x="335" y="984"/>
                  </a:lnTo>
                  <a:lnTo>
                    <a:pt x="323" y="993"/>
                  </a:lnTo>
                  <a:lnTo>
                    <a:pt x="321" y="989"/>
                  </a:lnTo>
                  <a:lnTo>
                    <a:pt x="304" y="1012"/>
                  </a:lnTo>
                  <a:lnTo>
                    <a:pt x="299" y="1006"/>
                  </a:lnTo>
                  <a:lnTo>
                    <a:pt x="297" y="1012"/>
                  </a:lnTo>
                  <a:lnTo>
                    <a:pt x="291" y="1008"/>
                  </a:lnTo>
                  <a:lnTo>
                    <a:pt x="301" y="996"/>
                  </a:lnTo>
                  <a:lnTo>
                    <a:pt x="297" y="979"/>
                  </a:lnTo>
                  <a:lnTo>
                    <a:pt x="306" y="972"/>
                  </a:lnTo>
                  <a:lnTo>
                    <a:pt x="313" y="979"/>
                  </a:lnTo>
                  <a:lnTo>
                    <a:pt x="320" y="964"/>
                  </a:lnTo>
                  <a:lnTo>
                    <a:pt x="301" y="969"/>
                  </a:lnTo>
                  <a:lnTo>
                    <a:pt x="297" y="953"/>
                  </a:lnTo>
                  <a:lnTo>
                    <a:pt x="291" y="959"/>
                  </a:lnTo>
                  <a:lnTo>
                    <a:pt x="270" y="955"/>
                  </a:lnTo>
                  <a:lnTo>
                    <a:pt x="256" y="930"/>
                  </a:lnTo>
                  <a:lnTo>
                    <a:pt x="262" y="919"/>
                  </a:lnTo>
                  <a:lnTo>
                    <a:pt x="253" y="912"/>
                  </a:lnTo>
                  <a:lnTo>
                    <a:pt x="258" y="909"/>
                  </a:lnTo>
                  <a:lnTo>
                    <a:pt x="258" y="916"/>
                  </a:lnTo>
                  <a:lnTo>
                    <a:pt x="260" y="909"/>
                  </a:lnTo>
                  <a:lnTo>
                    <a:pt x="229" y="916"/>
                  </a:lnTo>
                  <a:lnTo>
                    <a:pt x="239" y="942"/>
                  </a:lnTo>
                  <a:lnTo>
                    <a:pt x="227" y="953"/>
                  </a:lnTo>
                  <a:lnTo>
                    <a:pt x="216" y="950"/>
                  </a:lnTo>
                  <a:lnTo>
                    <a:pt x="195" y="923"/>
                  </a:lnTo>
                  <a:lnTo>
                    <a:pt x="181" y="924"/>
                  </a:lnTo>
                  <a:lnTo>
                    <a:pt x="171" y="904"/>
                  </a:lnTo>
                  <a:lnTo>
                    <a:pt x="164" y="877"/>
                  </a:lnTo>
                  <a:lnTo>
                    <a:pt x="188" y="863"/>
                  </a:lnTo>
                  <a:lnTo>
                    <a:pt x="200" y="844"/>
                  </a:lnTo>
                  <a:lnTo>
                    <a:pt x="181" y="839"/>
                  </a:lnTo>
                  <a:lnTo>
                    <a:pt x="171" y="815"/>
                  </a:lnTo>
                  <a:lnTo>
                    <a:pt x="173" y="803"/>
                  </a:lnTo>
                  <a:lnTo>
                    <a:pt x="161" y="791"/>
                  </a:lnTo>
                  <a:lnTo>
                    <a:pt x="163" y="760"/>
                  </a:lnTo>
                  <a:lnTo>
                    <a:pt x="142" y="731"/>
                  </a:lnTo>
                  <a:lnTo>
                    <a:pt x="134" y="723"/>
                  </a:lnTo>
                  <a:lnTo>
                    <a:pt x="117" y="721"/>
                  </a:lnTo>
                  <a:lnTo>
                    <a:pt x="87" y="733"/>
                  </a:lnTo>
                  <a:lnTo>
                    <a:pt x="76" y="733"/>
                  </a:lnTo>
                  <a:lnTo>
                    <a:pt x="57" y="745"/>
                  </a:lnTo>
                  <a:lnTo>
                    <a:pt x="29" y="747"/>
                  </a:lnTo>
                  <a:lnTo>
                    <a:pt x="23" y="728"/>
                  </a:lnTo>
                  <a:lnTo>
                    <a:pt x="0" y="708"/>
                  </a:lnTo>
                  <a:lnTo>
                    <a:pt x="9" y="696"/>
                  </a:lnTo>
                  <a:lnTo>
                    <a:pt x="19" y="696"/>
                  </a:lnTo>
                  <a:lnTo>
                    <a:pt x="24" y="677"/>
                  </a:lnTo>
                  <a:lnTo>
                    <a:pt x="47" y="689"/>
                  </a:lnTo>
                  <a:lnTo>
                    <a:pt x="47" y="670"/>
                  </a:lnTo>
                  <a:lnTo>
                    <a:pt x="33" y="658"/>
                  </a:lnTo>
                  <a:lnTo>
                    <a:pt x="41" y="643"/>
                  </a:lnTo>
                  <a:lnTo>
                    <a:pt x="65" y="629"/>
                  </a:lnTo>
                  <a:lnTo>
                    <a:pt x="77" y="639"/>
                  </a:lnTo>
                  <a:lnTo>
                    <a:pt x="84" y="631"/>
                  </a:lnTo>
                  <a:lnTo>
                    <a:pt x="74" y="620"/>
                  </a:lnTo>
                  <a:lnTo>
                    <a:pt x="79" y="614"/>
                  </a:lnTo>
                  <a:lnTo>
                    <a:pt x="98" y="619"/>
                  </a:lnTo>
                  <a:lnTo>
                    <a:pt x="103" y="612"/>
                  </a:lnTo>
                  <a:lnTo>
                    <a:pt x="98" y="590"/>
                  </a:lnTo>
                  <a:lnTo>
                    <a:pt x="89" y="586"/>
                  </a:lnTo>
                  <a:lnTo>
                    <a:pt x="86" y="567"/>
                  </a:lnTo>
                  <a:lnTo>
                    <a:pt x="74" y="562"/>
                  </a:lnTo>
                  <a:lnTo>
                    <a:pt x="76" y="556"/>
                  </a:lnTo>
                  <a:lnTo>
                    <a:pt x="65" y="557"/>
                  </a:lnTo>
                  <a:lnTo>
                    <a:pt x="60" y="550"/>
                  </a:lnTo>
                  <a:lnTo>
                    <a:pt x="74" y="532"/>
                  </a:lnTo>
                  <a:lnTo>
                    <a:pt x="65" y="518"/>
                  </a:lnTo>
                  <a:lnTo>
                    <a:pt x="69" y="501"/>
                  </a:lnTo>
                  <a:lnTo>
                    <a:pt x="84" y="486"/>
                  </a:lnTo>
                  <a:lnTo>
                    <a:pt x="101" y="497"/>
                  </a:lnTo>
                  <a:lnTo>
                    <a:pt x="110" y="489"/>
                  </a:lnTo>
                  <a:lnTo>
                    <a:pt x="115" y="470"/>
                  </a:lnTo>
                  <a:lnTo>
                    <a:pt x="105" y="441"/>
                  </a:lnTo>
                  <a:lnTo>
                    <a:pt x="108" y="429"/>
                  </a:lnTo>
                  <a:lnTo>
                    <a:pt x="122" y="407"/>
                  </a:lnTo>
                  <a:lnTo>
                    <a:pt x="110" y="383"/>
                  </a:lnTo>
                  <a:lnTo>
                    <a:pt x="122" y="376"/>
                  </a:lnTo>
                  <a:lnTo>
                    <a:pt x="127" y="368"/>
                  </a:lnTo>
                  <a:lnTo>
                    <a:pt x="152" y="342"/>
                  </a:lnTo>
                  <a:lnTo>
                    <a:pt x="157" y="342"/>
                  </a:lnTo>
                  <a:lnTo>
                    <a:pt x="161" y="352"/>
                  </a:lnTo>
                  <a:lnTo>
                    <a:pt x="176" y="352"/>
                  </a:lnTo>
                  <a:lnTo>
                    <a:pt x="198" y="327"/>
                  </a:lnTo>
                  <a:lnTo>
                    <a:pt x="205" y="328"/>
                  </a:lnTo>
                  <a:lnTo>
                    <a:pt x="205" y="306"/>
                  </a:lnTo>
                  <a:lnTo>
                    <a:pt x="229" y="282"/>
                  </a:lnTo>
                  <a:lnTo>
                    <a:pt x="219" y="272"/>
                  </a:lnTo>
                  <a:lnTo>
                    <a:pt x="226" y="263"/>
                  </a:lnTo>
                  <a:lnTo>
                    <a:pt x="221" y="252"/>
                  </a:lnTo>
                  <a:lnTo>
                    <a:pt x="233" y="245"/>
                  </a:lnTo>
                  <a:lnTo>
                    <a:pt x="262" y="248"/>
                  </a:lnTo>
                  <a:lnTo>
                    <a:pt x="280" y="243"/>
                  </a:lnTo>
                  <a:lnTo>
                    <a:pt x="274" y="233"/>
                  </a:lnTo>
                  <a:lnTo>
                    <a:pt x="292" y="212"/>
                  </a:lnTo>
                  <a:lnTo>
                    <a:pt x="289" y="204"/>
                  </a:lnTo>
                  <a:lnTo>
                    <a:pt x="296" y="199"/>
                  </a:lnTo>
                  <a:lnTo>
                    <a:pt x="287" y="193"/>
                  </a:lnTo>
                  <a:lnTo>
                    <a:pt x="282" y="168"/>
                  </a:lnTo>
                  <a:lnTo>
                    <a:pt x="248" y="181"/>
                  </a:lnTo>
                  <a:lnTo>
                    <a:pt x="236" y="166"/>
                  </a:lnTo>
                  <a:lnTo>
                    <a:pt x="255" y="140"/>
                  </a:lnTo>
                  <a:lnTo>
                    <a:pt x="263" y="139"/>
                  </a:lnTo>
                  <a:lnTo>
                    <a:pt x="274" y="123"/>
                  </a:lnTo>
                  <a:lnTo>
                    <a:pt x="286" y="125"/>
                  </a:lnTo>
                  <a:lnTo>
                    <a:pt x="306" y="117"/>
                  </a:lnTo>
                  <a:lnTo>
                    <a:pt x="320" y="123"/>
                  </a:lnTo>
                  <a:lnTo>
                    <a:pt x="330" y="117"/>
                  </a:lnTo>
                  <a:lnTo>
                    <a:pt x="344" y="118"/>
                  </a:lnTo>
                  <a:lnTo>
                    <a:pt x="347" y="103"/>
                  </a:lnTo>
                  <a:lnTo>
                    <a:pt x="338" y="100"/>
                  </a:lnTo>
                  <a:lnTo>
                    <a:pt x="332" y="77"/>
                  </a:lnTo>
                  <a:lnTo>
                    <a:pt x="367" y="60"/>
                  </a:lnTo>
                  <a:lnTo>
                    <a:pt x="373" y="69"/>
                  </a:lnTo>
                  <a:lnTo>
                    <a:pt x="388" y="72"/>
                  </a:lnTo>
                  <a:lnTo>
                    <a:pt x="383" y="86"/>
                  </a:lnTo>
                  <a:lnTo>
                    <a:pt x="388" y="94"/>
                  </a:lnTo>
                  <a:lnTo>
                    <a:pt x="405" y="94"/>
                  </a:lnTo>
                  <a:lnTo>
                    <a:pt x="414" y="84"/>
                  </a:lnTo>
                  <a:lnTo>
                    <a:pt x="422" y="88"/>
                  </a:lnTo>
                  <a:lnTo>
                    <a:pt x="424" y="74"/>
                  </a:lnTo>
                  <a:lnTo>
                    <a:pt x="448" y="64"/>
                  </a:lnTo>
                  <a:lnTo>
                    <a:pt x="449" y="47"/>
                  </a:lnTo>
                  <a:lnTo>
                    <a:pt x="466" y="29"/>
                  </a:lnTo>
                  <a:lnTo>
                    <a:pt x="456" y="19"/>
                  </a:lnTo>
                  <a:lnTo>
                    <a:pt x="482" y="12"/>
                  </a:lnTo>
                  <a:lnTo>
                    <a:pt x="485" y="4"/>
                  </a:lnTo>
                  <a:lnTo>
                    <a:pt x="501" y="0"/>
                  </a:lnTo>
                  <a:lnTo>
                    <a:pt x="499" y="11"/>
                  </a:lnTo>
                  <a:lnTo>
                    <a:pt x="507" y="14"/>
                  </a:lnTo>
                  <a:lnTo>
                    <a:pt x="514" y="7"/>
                  </a:lnTo>
                  <a:lnTo>
                    <a:pt x="521" y="16"/>
                  </a:lnTo>
                  <a:lnTo>
                    <a:pt x="536" y="9"/>
                  </a:lnTo>
                  <a:lnTo>
                    <a:pt x="540" y="23"/>
                  </a:lnTo>
                  <a:lnTo>
                    <a:pt x="554" y="36"/>
                  </a:lnTo>
                  <a:lnTo>
                    <a:pt x="552" y="41"/>
                  </a:lnTo>
                  <a:lnTo>
                    <a:pt x="536" y="35"/>
                  </a:lnTo>
                  <a:lnTo>
                    <a:pt x="543" y="48"/>
                  </a:lnTo>
                  <a:lnTo>
                    <a:pt x="531" y="45"/>
                  </a:lnTo>
                  <a:lnTo>
                    <a:pt x="535" y="57"/>
                  </a:lnTo>
                  <a:lnTo>
                    <a:pt x="525" y="62"/>
                  </a:lnTo>
                  <a:lnTo>
                    <a:pt x="542" y="84"/>
                  </a:lnTo>
                  <a:lnTo>
                    <a:pt x="536" y="96"/>
                  </a:lnTo>
                  <a:lnTo>
                    <a:pt x="542" y="108"/>
                  </a:lnTo>
                  <a:lnTo>
                    <a:pt x="518" y="122"/>
                  </a:lnTo>
                  <a:lnTo>
                    <a:pt x="523" y="129"/>
                  </a:lnTo>
                  <a:lnTo>
                    <a:pt x="514" y="134"/>
                  </a:lnTo>
                  <a:lnTo>
                    <a:pt x="519" y="142"/>
                  </a:lnTo>
                  <a:lnTo>
                    <a:pt x="538" y="149"/>
                  </a:lnTo>
                  <a:lnTo>
                    <a:pt x="536" y="154"/>
                  </a:lnTo>
                  <a:lnTo>
                    <a:pt x="548" y="152"/>
                  </a:lnTo>
                  <a:lnTo>
                    <a:pt x="565" y="163"/>
                  </a:lnTo>
                  <a:lnTo>
                    <a:pt x="576" y="158"/>
                  </a:lnTo>
                  <a:lnTo>
                    <a:pt x="577" y="144"/>
                  </a:lnTo>
                  <a:lnTo>
                    <a:pt x="567" y="152"/>
                  </a:lnTo>
                  <a:lnTo>
                    <a:pt x="557" y="132"/>
                  </a:lnTo>
                  <a:lnTo>
                    <a:pt x="584" y="122"/>
                  </a:lnTo>
                  <a:lnTo>
                    <a:pt x="583" y="113"/>
                  </a:lnTo>
                  <a:lnTo>
                    <a:pt x="596" y="115"/>
                  </a:lnTo>
                  <a:lnTo>
                    <a:pt x="603" y="129"/>
                  </a:lnTo>
                  <a:lnTo>
                    <a:pt x="598" y="110"/>
                  </a:lnTo>
                  <a:lnTo>
                    <a:pt x="606" y="115"/>
                  </a:lnTo>
                  <a:lnTo>
                    <a:pt x="613" y="106"/>
                  </a:lnTo>
                  <a:lnTo>
                    <a:pt x="620" y="127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" name="Freeform 53">
              <a:extLst>
                <a:ext uri="{FF2B5EF4-FFF2-40B4-BE49-F238E27FC236}">
                  <a16:creationId xmlns:a16="http://schemas.microsoft.com/office/drawing/2014/main" id="{B7BB2D79-7218-4D79-8556-BFE76201C3CF}"/>
                </a:ext>
              </a:extLst>
            </p:cNvPr>
            <p:cNvSpPr>
              <a:spLocks/>
            </p:cNvSpPr>
            <p:nvPr/>
          </p:nvSpPr>
          <p:spPr bwMode="gray">
            <a:xfrm>
              <a:off x="3532188" y="3803650"/>
              <a:ext cx="1084262" cy="1409700"/>
            </a:xfrm>
            <a:custGeom>
              <a:avLst/>
              <a:gdLst>
                <a:gd name="T0" fmla="*/ 588 w 683"/>
                <a:gd name="T1" fmla="*/ 178 h 888"/>
                <a:gd name="T2" fmla="*/ 543 w 683"/>
                <a:gd name="T3" fmla="*/ 207 h 888"/>
                <a:gd name="T4" fmla="*/ 554 w 683"/>
                <a:gd name="T5" fmla="*/ 245 h 888"/>
                <a:gd name="T6" fmla="*/ 576 w 683"/>
                <a:gd name="T7" fmla="*/ 279 h 888"/>
                <a:gd name="T8" fmla="*/ 552 w 683"/>
                <a:gd name="T9" fmla="*/ 309 h 888"/>
                <a:gd name="T10" fmla="*/ 519 w 683"/>
                <a:gd name="T11" fmla="*/ 332 h 888"/>
                <a:gd name="T12" fmla="*/ 502 w 683"/>
                <a:gd name="T13" fmla="*/ 366 h 888"/>
                <a:gd name="T14" fmla="*/ 501 w 683"/>
                <a:gd name="T15" fmla="*/ 417 h 888"/>
                <a:gd name="T16" fmla="*/ 565 w 683"/>
                <a:gd name="T17" fmla="*/ 422 h 888"/>
                <a:gd name="T18" fmla="*/ 641 w 683"/>
                <a:gd name="T19" fmla="*/ 449 h 888"/>
                <a:gd name="T20" fmla="*/ 659 w 683"/>
                <a:gd name="T21" fmla="*/ 528 h 888"/>
                <a:gd name="T22" fmla="*/ 649 w 683"/>
                <a:gd name="T23" fmla="*/ 593 h 888"/>
                <a:gd name="T24" fmla="*/ 665 w 683"/>
                <a:gd name="T25" fmla="*/ 673 h 888"/>
                <a:gd name="T26" fmla="*/ 682 w 683"/>
                <a:gd name="T27" fmla="*/ 702 h 888"/>
                <a:gd name="T28" fmla="*/ 647 w 683"/>
                <a:gd name="T29" fmla="*/ 769 h 888"/>
                <a:gd name="T30" fmla="*/ 635 w 683"/>
                <a:gd name="T31" fmla="*/ 832 h 888"/>
                <a:gd name="T32" fmla="*/ 595 w 683"/>
                <a:gd name="T33" fmla="*/ 885 h 888"/>
                <a:gd name="T34" fmla="*/ 523 w 683"/>
                <a:gd name="T35" fmla="*/ 859 h 888"/>
                <a:gd name="T36" fmla="*/ 492 w 683"/>
                <a:gd name="T37" fmla="*/ 856 h 888"/>
                <a:gd name="T38" fmla="*/ 436 w 683"/>
                <a:gd name="T39" fmla="*/ 849 h 888"/>
                <a:gd name="T40" fmla="*/ 383 w 683"/>
                <a:gd name="T41" fmla="*/ 806 h 888"/>
                <a:gd name="T42" fmla="*/ 369 w 683"/>
                <a:gd name="T43" fmla="*/ 784 h 888"/>
                <a:gd name="T44" fmla="*/ 325 w 683"/>
                <a:gd name="T45" fmla="*/ 759 h 888"/>
                <a:gd name="T46" fmla="*/ 354 w 683"/>
                <a:gd name="T47" fmla="*/ 735 h 888"/>
                <a:gd name="T48" fmla="*/ 361 w 683"/>
                <a:gd name="T49" fmla="*/ 701 h 888"/>
                <a:gd name="T50" fmla="*/ 328 w 683"/>
                <a:gd name="T51" fmla="*/ 678 h 888"/>
                <a:gd name="T52" fmla="*/ 327 w 683"/>
                <a:gd name="T53" fmla="*/ 648 h 888"/>
                <a:gd name="T54" fmla="*/ 325 w 683"/>
                <a:gd name="T55" fmla="*/ 603 h 888"/>
                <a:gd name="T56" fmla="*/ 257 w 683"/>
                <a:gd name="T57" fmla="*/ 576 h 888"/>
                <a:gd name="T58" fmla="*/ 233 w 683"/>
                <a:gd name="T59" fmla="*/ 576 h 888"/>
                <a:gd name="T60" fmla="*/ 193 w 683"/>
                <a:gd name="T61" fmla="*/ 595 h 888"/>
                <a:gd name="T62" fmla="*/ 132 w 683"/>
                <a:gd name="T63" fmla="*/ 625 h 888"/>
                <a:gd name="T64" fmla="*/ 67 w 683"/>
                <a:gd name="T65" fmla="*/ 607 h 888"/>
                <a:gd name="T66" fmla="*/ 82 w 683"/>
                <a:gd name="T67" fmla="*/ 555 h 888"/>
                <a:gd name="T68" fmla="*/ 106 w 683"/>
                <a:gd name="T69" fmla="*/ 518 h 888"/>
                <a:gd name="T70" fmla="*/ 86 w 683"/>
                <a:gd name="T71" fmla="*/ 490 h 888"/>
                <a:gd name="T72" fmla="*/ 31 w 683"/>
                <a:gd name="T73" fmla="*/ 448 h 888"/>
                <a:gd name="T74" fmla="*/ 18 w 683"/>
                <a:gd name="T75" fmla="*/ 424 h 888"/>
                <a:gd name="T76" fmla="*/ 6 w 683"/>
                <a:gd name="T77" fmla="*/ 395 h 888"/>
                <a:gd name="T78" fmla="*/ 9 w 683"/>
                <a:gd name="T79" fmla="*/ 333 h 888"/>
                <a:gd name="T80" fmla="*/ 23 w 683"/>
                <a:gd name="T81" fmla="*/ 297 h 888"/>
                <a:gd name="T82" fmla="*/ 79 w 683"/>
                <a:gd name="T83" fmla="*/ 268 h 888"/>
                <a:gd name="T84" fmla="*/ 94 w 683"/>
                <a:gd name="T85" fmla="*/ 233 h 888"/>
                <a:gd name="T86" fmla="*/ 115 w 683"/>
                <a:gd name="T87" fmla="*/ 256 h 888"/>
                <a:gd name="T88" fmla="*/ 161 w 683"/>
                <a:gd name="T89" fmla="*/ 253 h 888"/>
                <a:gd name="T90" fmla="*/ 197 w 683"/>
                <a:gd name="T91" fmla="*/ 236 h 888"/>
                <a:gd name="T92" fmla="*/ 192 w 683"/>
                <a:gd name="T93" fmla="*/ 198 h 888"/>
                <a:gd name="T94" fmla="*/ 238 w 683"/>
                <a:gd name="T95" fmla="*/ 195 h 888"/>
                <a:gd name="T96" fmla="*/ 265 w 683"/>
                <a:gd name="T97" fmla="*/ 161 h 888"/>
                <a:gd name="T98" fmla="*/ 308 w 683"/>
                <a:gd name="T99" fmla="*/ 147 h 888"/>
                <a:gd name="T100" fmla="*/ 369 w 683"/>
                <a:gd name="T101" fmla="*/ 127 h 888"/>
                <a:gd name="T102" fmla="*/ 436 w 683"/>
                <a:gd name="T103" fmla="*/ 89 h 888"/>
                <a:gd name="T104" fmla="*/ 456 w 683"/>
                <a:gd name="T105" fmla="*/ 53 h 888"/>
                <a:gd name="T106" fmla="*/ 485 w 683"/>
                <a:gd name="T107" fmla="*/ 19 h 888"/>
                <a:gd name="T108" fmla="*/ 506 w 683"/>
                <a:gd name="T109" fmla="*/ 28 h 888"/>
                <a:gd name="T110" fmla="*/ 547 w 683"/>
                <a:gd name="T111" fmla="*/ 50 h 888"/>
                <a:gd name="T112" fmla="*/ 574 w 683"/>
                <a:gd name="T113" fmla="*/ 108 h 8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83" h="888">
                  <a:moveTo>
                    <a:pt x="586" y="118"/>
                  </a:moveTo>
                  <a:lnTo>
                    <a:pt x="583" y="130"/>
                  </a:lnTo>
                  <a:lnTo>
                    <a:pt x="593" y="159"/>
                  </a:lnTo>
                  <a:lnTo>
                    <a:pt x="588" y="178"/>
                  </a:lnTo>
                  <a:lnTo>
                    <a:pt x="579" y="186"/>
                  </a:lnTo>
                  <a:lnTo>
                    <a:pt x="562" y="175"/>
                  </a:lnTo>
                  <a:lnTo>
                    <a:pt x="547" y="190"/>
                  </a:lnTo>
                  <a:lnTo>
                    <a:pt x="543" y="207"/>
                  </a:lnTo>
                  <a:lnTo>
                    <a:pt x="552" y="221"/>
                  </a:lnTo>
                  <a:lnTo>
                    <a:pt x="538" y="239"/>
                  </a:lnTo>
                  <a:lnTo>
                    <a:pt x="543" y="246"/>
                  </a:lnTo>
                  <a:lnTo>
                    <a:pt x="554" y="245"/>
                  </a:lnTo>
                  <a:lnTo>
                    <a:pt x="552" y="251"/>
                  </a:lnTo>
                  <a:lnTo>
                    <a:pt x="564" y="256"/>
                  </a:lnTo>
                  <a:lnTo>
                    <a:pt x="567" y="275"/>
                  </a:lnTo>
                  <a:lnTo>
                    <a:pt x="576" y="279"/>
                  </a:lnTo>
                  <a:lnTo>
                    <a:pt x="581" y="301"/>
                  </a:lnTo>
                  <a:lnTo>
                    <a:pt x="576" y="308"/>
                  </a:lnTo>
                  <a:lnTo>
                    <a:pt x="557" y="303"/>
                  </a:lnTo>
                  <a:lnTo>
                    <a:pt x="552" y="309"/>
                  </a:lnTo>
                  <a:lnTo>
                    <a:pt x="562" y="320"/>
                  </a:lnTo>
                  <a:lnTo>
                    <a:pt x="555" y="328"/>
                  </a:lnTo>
                  <a:lnTo>
                    <a:pt x="543" y="318"/>
                  </a:lnTo>
                  <a:lnTo>
                    <a:pt x="519" y="332"/>
                  </a:lnTo>
                  <a:lnTo>
                    <a:pt x="511" y="347"/>
                  </a:lnTo>
                  <a:lnTo>
                    <a:pt x="525" y="359"/>
                  </a:lnTo>
                  <a:lnTo>
                    <a:pt x="525" y="378"/>
                  </a:lnTo>
                  <a:lnTo>
                    <a:pt x="502" y="366"/>
                  </a:lnTo>
                  <a:lnTo>
                    <a:pt x="497" y="385"/>
                  </a:lnTo>
                  <a:lnTo>
                    <a:pt x="487" y="385"/>
                  </a:lnTo>
                  <a:lnTo>
                    <a:pt x="478" y="397"/>
                  </a:lnTo>
                  <a:lnTo>
                    <a:pt x="501" y="417"/>
                  </a:lnTo>
                  <a:lnTo>
                    <a:pt x="507" y="436"/>
                  </a:lnTo>
                  <a:lnTo>
                    <a:pt x="535" y="434"/>
                  </a:lnTo>
                  <a:lnTo>
                    <a:pt x="554" y="422"/>
                  </a:lnTo>
                  <a:lnTo>
                    <a:pt x="565" y="422"/>
                  </a:lnTo>
                  <a:lnTo>
                    <a:pt x="595" y="410"/>
                  </a:lnTo>
                  <a:lnTo>
                    <a:pt x="612" y="412"/>
                  </a:lnTo>
                  <a:lnTo>
                    <a:pt x="620" y="420"/>
                  </a:lnTo>
                  <a:lnTo>
                    <a:pt x="641" y="449"/>
                  </a:lnTo>
                  <a:lnTo>
                    <a:pt x="639" y="480"/>
                  </a:lnTo>
                  <a:lnTo>
                    <a:pt x="651" y="492"/>
                  </a:lnTo>
                  <a:lnTo>
                    <a:pt x="649" y="504"/>
                  </a:lnTo>
                  <a:lnTo>
                    <a:pt x="659" y="528"/>
                  </a:lnTo>
                  <a:lnTo>
                    <a:pt x="678" y="533"/>
                  </a:lnTo>
                  <a:lnTo>
                    <a:pt x="666" y="552"/>
                  </a:lnTo>
                  <a:lnTo>
                    <a:pt x="642" y="566"/>
                  </a:lnTo>
                  <a:lnTo>
                    <a:pt x="649" y="593"/>
                  </a:lnTo>
                  <a:lnTo>
                    <a:pt x="659" y="613"/>
                  </a:lnTo>
                  <a:lnTo>
                    <a:pt x="658" y="627"/>
                  </a:lnTo>
                  <a:lnTo>
                    <a:pt x="671" y="665"/>
                  </a:lnTo>
                  <a:lnTo>
                    <a:pt x="665" y="673"/>
                  </a:lnTo>
                  <a:lnTo>
                    <a:pt x="683" y="680"/>
                  </a:lnTo>
                  <a:lnTo>
                    <a:pt x="680" y="695"/>
                  </a:lnTo>
                  <a:lnTo>
                    <a:pt x="670" y="706"/>
                  </a:lnTo>
                  <a:lnTo>
                    <a:pt x="682" y="702"/>
                  </a:lnTo>
                  <a:lnTo>
                    <a:pt x="680" y="711"/>
                  </a:lnTo>
                  <a:lnTo>
                    <a:pt x="666" y="730"/>
                  </a:lnTo>
                  <a:lnTo>
                    <a:pt x="676" y="745"/>
                  </a:lnTo>
                  <a:lnTo>
                    <a:pt x="647" y="769"/>
                  </a:lnTo>
                  <a:lnTo>
                    <a:pt x="646" y="777"/>
                  </a:lnTo>
                  <a:lnTo>
                    <a:pt x="651" y="776"/>
                  </a:lnTo>
                  <a:lnTo>
                    <a:pt x="641" y="800"/>
                  </a:lnTo>
                  <a:lnTo>
                    <a:pt x="635" y="832"/>
                  </a:lnTo>
                  <a:lnTo>
                    <a:pt x="624" y="849"/>
                  </a:lnTo>
                  <a:lnTo>
                    <a:pt x="615" y="876"/>
                  </a:lnTo>
                  <a:lnTo>
                    <a:pt x="598" y="888"/>
                  </a:lnTo>
                  <a:lnTo>
                    <a:pt x="595" y="885"/>
                  </a:lnTo>
                  <a:lnTo>
                    <a:pt x="588" y="888"/>
                  </a:lnTo>
                  <a:lnTo>
                    <a:pt x="555" y="878"/>
                  </a:lnTo>
                  <a:lnTo>
                    <a:pt x="545" y="866"/>
                  </a:lnTo>
                  <a:lnTo>
                    <a:pt x="523" y="859"/>
                  </a:lnTo>
                  <a:lnTo>
                    <a:pt x="511" y="846"/>
                  </a:lnTo>
                  <a:lnTo>
                    <a:pt x="507" y="853"/>
                  </a:lnTo>
                  <a:lnTo>
                    <a:pt x="497" y="849"/>
                  </a:lnTo>
                  <a:lnTo>
                    <a:pt x="492" y="856"/>
                  </a:lnTo>
                  <a:lnTo>
                    <a:pt x="470" y="841"/>
                  </a:lnTo>
                  <a:lnTo>
                    <a:pt x="460" y="849"/>
                  </a:lnTo>
                  <a:lnTo>
                    <a:pt x="441" y="844"/>
                  </a:lnTo>
                  <a:lnTo>
                    <a:pt x="436" y="849"/>
                  </a:lnTo>
                  <a:lnTo>
                    <a:pt x="422" y="844"/>
                  </a:lnTo>
                  <a:lnTo>
                    <a:pt x="422" y="835"/>
                  </a:lnTo>
                  <a:lnTo>
                    <a:pt x="393" y="824"/>
                  </a:lnTo>
                  <a:lnTo>
                    <a:pt x="383" y="806"/>
                  </a:lnTo>
                  <a:lnTo>
                    <a:pt x="388" y="800"/>
                  </a:lnTo>
                  <a:lnTo>
                    <a:pt x="385" y="791"/>
                  </a:lnTo>
                  <a:lnTo>
                    <a:pt x="366" y="793"/>
                  </a:lnTo>
                  <a:lnTo>
                    <a:pt x="369" y="784"/>
                  </a:lnTo>
                  <a:lnTo>
                    <a:pt x="347" y="789"/>
                  </a:lnTo>
                  <a:lnTo>
                    <a:pt x="347" y="794"/>
                  </a:lnTo>
                  <a:lnTo>
                    <a:pt x="327" y="774"/>
                  </a:lnTo>
                  <a:lnTo>
                    <a:pt x="325" y="759"/>
                  </a:lnTo>
                  <a:lnTo>
                    <a:pt x="330" y="750"/>
                  </a:lnTo>
                  <a:lnTo>
                    <a:pt x="335" y="755"/>
                  </a:lnTo>
                  <a:lnTo>
                    <a:pt x="338" y="742"/>
                  </a:lnTo>
                  <a:lnTo>
                    <a:pt x="354" y="735"/>
                  </a:lnTo>
                  <a:lnTo>
                    <a:pt x="357" y="726"/>
                  </a:lnTo>
                  <a:lnTo>
                    <a:pt x="352" y="723"/>
                  </a:lnTo>
                  <a:lnTo>
                    <a:pt x="361" y="716"/>
                  </a:lnTo>
                  <a:lnTo>
                    <a:pt x="361" y="701"/>
                  </a:lnTo>
                  <a:lnTo>
                    <a:pt x="350" y="704"/>
                  </a:lnTo>
                  <a:lnTo>
                    <a:pt x="347" y="695"/>
                  </a:lnTo>
                  <a:lnTo>
                    <a:pt x="328" y="690"/>
                  </a:lnTo>
                  <a:lnTo>
                    <a:pt x="328" y="678"/>
                  </a:lnTo>
                  <a:lnTo>
                    <a:pt x="318" y="672"/>
                  </a:lnTo>
                  <a:lnTo>
                    <a:pt x="316" y="665"/>
                  </a:lnTo>
                  <a:lnTo>
                    <a:pt x="333" y="653"/>
                  </a:lnTo>
                  <a:lnTo>
                    <a:pt x="327" y="648"/>
                  </a:lnTo>
                  <a:lnTo>
                    <a:pt x="328" y="634"/>
                  </a:lnTo>
                  <a:lnTo>
                    <a:pt x="337" y="631"/>
                  </a:lnTo>
                  <a:lnTo>
                    <a:pt x="327" y="624"/>
                  </a:lnTo>
                  <a:lnTo>
                    <a:pt x="325" y="603"/>
                  </a:lnTo>
                  <a:lnTo>
                    <a:pt x="308" y="612"/>
                  </a:lnTo>
                  <a:lnTo>
                    <a:pt x="297" y="595"/>
                  </a:lnTo>
                  <a:lnTo>
                    <a:pt x="274" y="595"/>
                  </a:lnTo>
                  <a:lnTo>
                    <a:pt x="257" y="576"/>
                  </a:lnTo>
                  <a:lnTo>
                    <a:pt x="245" y="583"/>
                  </a:lnTo>
                  <a:lnTo>
                    <a:pt x="246" y="578"/>
                  </a:lnTo>
                  <a:lnTo>
                    <a:pt x="234" y="581"/>
                  </a:lnTo>
                  <a:lnTo>
                    <a:pt x="233" y="576"/>
                  </a:lnTo>
                  <a:lnTo>
                    <a:pt x="227" y="586"/>
                  </a:lnTo>
                  <a:lnTo>
                    <a:pt x="209" y="588"/>
                  </a:lnTo>
                  <a:lnTo>
                    <a:pt x="198" y="598"/>
                  </a:lnTo>
                  <a:lnTo>
                    <a:pt x="193" y="595"/>
                  </a:lnTo>
                  <a:lnTo>
                    <a:pt x="161" y="610"/>
                  </a:lnTo>
                  <a:lnTo>
                    <a:pt x="156" y="619"/>
                  </a:lnTo>
                  <a:lnTo>
                    <a:pt x="146" y="610"/>
                  </a:lnTo>
                  <a:lnTo>
                    <a:pt x="132" y="625"/>
                  </a:lnTo>
                  <a:lnTo>
                    <a:pt x="120" y="613"/>
                  </a:lnTo>
                  <a:lnTo>
                    <a:pt x="106" y="619"/>
                  </a:lnTo>
                  <a:lnTo>
                    <a:pt x="93" y="612"/>
                  </a:lnTo>
                  <a:lnTo>
                    <a:pt x="67" y="607"/>
                  </a:lnTo>
                  <a:lnTo>
                    <a:pt x="60" y="596"/>
                  </a:lnTo>
                  <a:lnTo>
                    <a:pt x="79" y="578"/>
                  </a:lnTo>
                  <a:lnTo>
                    <a:pt x="86" y="561"/>
                  </a:lnTo>
                  <a:lnTo>
                    <a:pt x="82" y="555"/>
                  </a:lnTo>
                  <a:lnTo>
                    <a:pt x="106" y="537"/>
                  </a:lnTo>
                  <a:lnTo>
                    <a:pt x="103" y="530"/>
                  </a:lnTo>
                  <a:lnTo>
                    <a:pt x="110" y="531"/>
                  </a:lnTo>
                  <a:lnTo>
                    <a:pt x="106" y="518"/>
                  </a:lnTo>
                  <a:lnTo>
                    <a:pt x="115" y="494"/>
                  </a:lnTo>
                  <a:lnTo>
                    <a:pt x="110" y="496"/>
                  </a:lnTo>
                  <a:lnTo>
                    <a:pt x="99" y="487"/>
                  </a:lnTo>
                  <a:lnTo>
                    <a:pt x="86" y="490"/>
                  </a:lnTo>
                  <a:lnTo>
                    <a:pt x="69" y="472"/>
                  </a:lnTo>
                  <a:lnTo>
                    <a:pt x="55" y="477"/>
                  </a:lnTo>
                  <a:lnTo>
                    <a:pt x="53" y="463"/>
                  </a:lnTo>
                  <a:lnTo>
                    <a:pt x="31" y="448"/>
                  </a:lnTo>
                  <a:lnTo>
                    <a:pt x="29" y="426"/>
                  </a:lnTo>
                  <a:lnTo>
                    <a:pt x="23" y="426"/>
                  </a:lnTo>
                  <a:lnTo>
                    <a:pt x="21" y="417"/>
                  </a:lnTo>
                  <a:lnTo>
                    <a:pt x="18" y="424"/>
                  </a:lnTo>
                  <a:lnTo>
                    <a:pt x="16" y="410"/>
                  </a:lnTo>
                  <a:lnTo>
                    <a:pt x="7" y="403"/>
                  </a:lnTo>
                  <a:lnTo>
                    <a:pt x="11" y="398"/>
                  </a:lnTo>
                  <a:lnTo>
                    <a:pt x="6" y="395"/>
                  </a:lnTo>
                  <a:lnTo>
                    <a:pt x="9" y="391"/>
                  </a:lnTo>
                  <a:lnTo>
                    <a:pt x="0" y="374"/>
                  </a:lnTo>
                  <a:lnTo>
                    <a:pt x="16" y="338"/>
                  </a:lnTo>
                  <a:lnTo>
                    <a:pt x="9" y="333"/>
                  </a:lnTo>
                  <a:lnTo>
                    <a:pt x="11" y="327"/>
                  </a:lnTo>
                  <a:lnTo>
                    <a:pt x="26" y="321"/>
                  </a:lnTo>
                  <a:lnTo>
                    <a:pt x="21" y="304"/>
                  </a:lnTo>
                  <a:lnTo>
                    <a:pt x="23" y="297"/>
                  </a:lnTo>
                  <a:lnTo>
                    <a:pt x="53" y="286"/>
                  </a:lnTo>
                  <a:lnTo>
                    <a:pt x="62" y="262"/>
                  </a:lnTo>
                  <a:lnTo>
                    <a:pt x="69" y="260"/>
                  </a:lnTo>
                  <a:lnTo>
                    <a:pt x="79" y="268"/>
                  </a:lnTo>
                  <a:lnTo>
                    <a:pt x="91" y="262"/>
                  </a:lnTo>
                  <a:lnTo>
                    <a:pt x="96" y="258"/>
                  </a:lnTo>
                  <a:lnTo>
                    <a:pt x="86" y="234"/>
                  </a:lnTo>
                  <a:lnTo>
                    <a:pt x="94" y="233"/>
                  </a:lnTo>
                  <a:lnTo>
                    <a:pt x="96" y="241"/>
                  </a:lnTo>
                  <a:lnTo>
                    <a:pt x="108" y="245"/>
                  </a:lnTo>
                  <a:lnTo>
                    <a:pt x="105" y="256"/>
                  </a:lnTo>
                  <a:lnTo>
                    <a:pt x="115" y="256"/>
                  </a:lnTo>
                  <a:lnTo>
                    <a:pt x="127" y="243"/>
                  </a:lnTo>
                  <a:lnTo>
                    <a:pt x="149" y="236"/>
                  </a:lnTo>
                  <a:lnTo>
                    <a:pt x="154" y="251"/>
                  </a:lnTo>
                  <a:lnTo>
                    <a:pt x="161" y="253"/>
                  </a:lnTo>
                  <a:lnTo>
                    <a:pt x="168" y="243"/>
                  </a:lnTo>
                  <a:lnTo>
                    <a:pt x="175" y="260"/>
                  </a:lnTo>
                  <a:lnTo>
                    <a:pt x="205" y="250"/>
                  </a:lnTo>
                  <a:lnTo>
                    <a:pt x="197" y="236"/>
                  </a:lnTo>
                  <a:lnTo>
                    <a:pt x="202" y="222"/>
                  </a:lnTo>
                  <a:lnTo>
                    <a:pt x="190" y="215"/>
                  </a:lnTo>
                  <a:lnTo>
                    <a:pt x="197" y="205"/>
                  </a:lnTo>
                  <a:lnTo>
                    <a:pt x="192" y="198"/>
                  </a:lnTo>
                  <a:lnTo>
                    <a:pt x="207" y="192"/>
                  </a:lnTo>
                  <a:lnTo>
                    <a:pt x="210" y="200"/>
                  </a:lnTo>
                  <a:lnTo>
                    <a:pt x="226" y="209"/>
                  </a:lnTo>
                  <a:lnTo>
                    <a:pt x="238" y="195"/>
                  </a:lnTo>
                  <a:lnTo>
                    <a:pt x="231" y="176"/>
                  </a:lnTo>
                  <a:lnTo>
                    <a:pt x="245" y="175"/>
                  </a:lnTo>
                  <a:lnTo>
                    <a:pt x="246" y="163"/>
                  </a:lnTo>
                  <a:lnTo>
                    <a:pt x="265" y="161"/>
                  </a:lnTo>
                  <a:lnTo>
                    <a:pt x="282" y="144"/>
                  </a:lnTo>
                  <a:lnTo>
                    <a:pt x="291" y="152"/>
                  </a:lnTo>
                  <a:lnTo>
                    <a:pt x="299" y="142"/>
                  </a:lnTo>
                  <a:lnTo>
                    <a:pt x="308" y="147"/>
                  </a:lnTo>
                  <a:lnTo>
                    <a:pt x="325" y="125"/>
                  </a:lnTo>
                  <a:lnTo>
                    <a:pt x="327" y="137"/>
                  </a:lnTo>
                  <a:lnTo>
                    <a:pt x="362" y="132"/>
                  </a:lnTo>
                  <a:lnTo>
                    <a:pt x="369" y="127"/>
                  </a:lnTo>
                  <a:lnTo>
                    <a:pt x="374" y="96"/>
                  </a:lnTo>
                  <a:lnTo>
                    <a:pt x="391" y="101"/>
                  </a:lnTo>
                  <a:lnTo>
                    <a:pt x="426" y="86"/>
                  </a:lnTo>
                  <a:lnTo>
                    <a:pt x="436" y="89"/>
                  </a:lnTo>
                  <a:lnTo>
                    <a:pt x="439" y="77"/>
                  </a:lnTo>
                  <a:lnTo>
                    <a:pt x="455" y="77"/>
                  </a:lnTo>
                  <a:lnTo>
                    <a:pt x="463" y="65"/>
                  </a:lnTo>
                  <a:lnTo>
                    <a:pt x="456" y="53"/>
                  </a:lnTo>
                  <a:lnTo>
                    <a:pt x="468" y="52"/>
                  </a:lnTo>
                  <a:lnTo>
                    <a:pt x="477" y="41"/>
                  </a:lnTo>
                  <a:lnTo>
                    <a:pt x="485" y="43"/>
                  </a:lnTo>
                  <a:lnTo>
                    <a:pt x="485" y="19"/>
                  </a:lnTo>
                  <a:lnTo>
                    <a:pt x="478" y="11"/>
                  </a:lnTo>
                  <a:lnTo>
                    <a:pt x="496" y="0"/>
                  </a:lnTo>
                  <a:lnTo>
                    <a:pt x="511" y="7"/>
                  </a:lnTo>
                  <a:lnTo>
                    <a:pt x="506" y="28"/>
                  </a:lnTo>
                  <a:lnTo>
                    <a:pt x="518" y="29"/>
                  </a:lnTo>
                  <a:lnTo>
                    <a:pt x="526" y="43"/>
                  </a:lnTo>
                  <a:lnTo>
                    <a:pt x="542" y="43"/>
                  </a:lnTo>
                  <a:lnTo>
                    <a:pt x="547" y="50"/>
                  </a:lnTo>
                  <a:lnTo>
                    <a:pt x="543" y="77"/>
                  </a:lnTo>
                  <a:lnTo>
                    <a:pt x="564" y="99"/>
                  </a:lnTo>
                  <a:lnTo>
                    <a:pt x="562" y="111"/>
                  </a:lnTo>
                  <a:lnTo>
                    <a:pt x="574" y="108"/>
                  </a:lnTo>
                  <a:lnTo>
                    <a:pt x="586" y="11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" name="Freeform 54">
              <a:extLst>
                <a:ext uri="{FF2B5EF4-FFF2-40B4-BE49-F238E27FC236}">
                  <a16:creationId xmlns:a16="http://schemas.microsoft.com/office/drawing/2014/main" id="{88E85976-3467-4DBD-A3DD-C4601BC833D2}"/>
                </a:ext>
              </a:extLst>
            </p:cNvPr>
            <p:cNvSpPr>
              <a:spLocks/>
            </p:cNvSpPr>
            <p:nvPr/>
          </p:nvSpPr>
          <p:spPr bwMode="gray">
            <a:xfrm>
              <a:off x="3624263" y="4718050"/>
              <a:ext cx="481012" cy="376238"/>
            </a:xfrm>
            <a:custGeom>
              <a:avLst/>
              <a:gdLst>
                <a:gd name="T0" fmla="*/ 287 w 303"/>
                <a:gd name="T1" fmla="*/ 225 h 237"/>
                <a:gd name="T2" fmla="*/ 267 w 303"/>
                <a:gd name="T3" fmla="*/ 237 h 237"/>
                <a:gd name="T4" fmla="*/ 238 w 303"/>
                <a:gd name="T5" fmla="*/ 237 h 237"/>
                <a:gd name="T6" fmla="*/ 228 w 303"/>
                <a:gd name="T7" fmla="*/ 234 h 237"/>
                <a:gd name="T8" fmla="*/ 210 w 303"/>
                <a:gd name="T9" fmla="*/ 225 h 237"/>
                <a:gd name="T10" fmla="*/ 205 w 303"/>
                <a:gd name="T11" fmla="*/ 218 h 237"/>
                <a:gd name="T12" fmla="*/ 197 w 303"/>
                <a:gd name="T13" fmla="*/ 237 h 237"/>
                <a:gd name="T14" fmla="*/ 185 w 303"/>
                <a:gd name="T15" fmla="*/ 201 h 237"/>
                <a:gd name="T16" fmla="*/ 151 w 303"/>
                <a:gd name="T17" fmla="*/ 191 h 237"/>
                <a:gd name="T18" fmla="*/ 135 w 303"/>
                <a:gd name="T19" fmla="*/ 188 h 237"/>
                <a:gd name="T20" fmla="*/ 132 w 303"/>
                <a:gd name="T21" fmla="*/ 217 h 237"/>
                <a:gd name="T22" fmla="*/ 105 w 303"/>
                <a:gd name="T23" fmla="*/ 210 h 237"/>
                <a:gd name="T24" fmla="*/ 101 w 303"/>
                <a:gd name="T25" fmla="*/ 184 h 237"/>
                <a:gd name="T26" fmla="*/ 93 w 303"/>
                <a:gd name="T27" fmla="*/ 171 h 237"/>
                <a:gd name="T28" fmla="*/ 88 w 303"/>
                <a:gd name="T29" fmla="*/ 155 h 237"/>
                <a:gd name="T30" fmla="*/ 59 w 303"/>
                <a:gd name="T31" fmla="*/ 125 h 237"/>
                <a:gd name="T32" fmla="*/ 52 w 303"/>
                <a:gd name="T33" fmla="*/ 101 h 237"/>
                <a:gd name="T34" fmla="*/ 52 w 303"/>
                <a:gd name="T35" fmla="*/ 85 h 237"/>
                <a:gd name="T36" fmla="*/ 2 w 303"/>
                <a:gd name="T37" fmla="*/ 66 h 237"/>
                <a:gd name="T38" fmla="*/ 9 w 303"/>
                <a:gd name="T39" fmla="*/ 31 h 237"/>
                <a:gd name="T40" fmla="*/ 48 w 303"/>
                <a:gd name="T41" fmla="*/ 43 h 237"/>
                <a:gd name="T42" fmla="*/ 74 w 303"/>
                <a:gd name="T43" fmla="*/ 49 h 237"/>
                <a:gd name="T44" fmla="*/ 98 w 303"/>
                <a:gd name="T45" fmla="*/ 43 h 237"/>
                <a:gd name="T46" fmla="*/ 135 w 303"/>
                <a:gd name="T47" fmla="*/ 19 h 237"/>
                <a:gd name="T48" fmla="*/ 151 w 303"/>
                <a:gd name="T49" fmla="*/ 12 h 237"/>
                <a:gd name="T50" fmla="*/ 175 w 303"/>
                <a:gd name="T51" fmla="*/ 0 h 237"/>
                <a:gd name="T52" fmla="*/ 188 w 303"/>
                <a:gd name="T53" fmla="*/ 2 h 237"/>
                <a:gd name="T54" fmla="*/ 199 w 303"/>
                <a:gd name="T55" fmla="*/ 0 h 237"/>
                <a:gd name="T56" fmla="*/ 239 w 303"/>
                <a:gd name="T57" fmla="*/ 19 h 237"/>
                <a:gd name="T58" fmla="*/ 267 w 303"/>
                <a:gd name="T59" fmla="*/ 27 h 237"/>
                <a:gd name="T60" fmla="*/ 279 w 303"/>
                <a:gd name="T61" fmla="*/ 55 h 237"/>
                <a:gd name="T62" fmla="*/ 269 w 303"/>
                <a:gd name="T63" fmla="*/ 72 h 237"/>
                <a:gd name="T64" fmla="*/ 258 w 303"/>
                <a:gd name="T65" fmla="*/ 89 h 237"/>
                <a:gd name="T66" fmla="*/ 270 w 303"/>
                <a:gd name="T67" fmla="*/ 102 h 237"/>
                <a:gd name="T68" fmla="*/ 289 w 303"/>
                <a:gd name="T69" fmla="*/ 119 h 237"/>
                <a:gd name="T70" fmla="*/ 303 w 303"/>
                <a:gd name="T71" fmla="*/ 125 h 237"/>
                <a:gd name="T72" fmla="*/ 294 w 303"/>
                <a:gd name="T73" fmla="*/ 147 h 237"/>
                <a:gd name="T74" fmla="*/ 296 w 303"/>
                <a:gd name="T75" fmla="*/ 159 h 237"/>
                <a:gd name="T76" fmla="*/ 277 w 303"/>
                <a:gd name="T77" fmla="*/ 179 h 237"/>
                <a:gd name="T78" fmla="*/ 267 w 303"/>
                <a:gd name="T79" fmla="*/ 183 h 237"/>
                <a:gd name="T80" fmla="*/ 289 w 303"/>
                <a:gd name="T81" fmla="*/ 218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03" h="237">
                  <a:moveTo>
                    <a:pt x="289" y="218"/>
                  </a:moveTo>
                  <a:lnTo>
                    <a:pt x="287" y="225"/>
                  </a:lnTo>
                  <a:lnTo>
                    <a:pt x="277" y="225"/>
                  </a:lnTo>
                  <a:lnTo>
                    <a:pt x="267" y="237"/>
                  </a:lnTo>
                  <a:lnTo>
                    <a:pt x="253" y="230"/>
                  </a:lnTo>
                  <a:lnTo>
                    <a:pt x="238" y="237"/>
                  </a:lnTo>
                  <a:lnTo>
                    <a:pt x="234" y="229"/>
                  </a:lnTo>
                  <a:lnTo>
                    <a:pt x="228" y="234"/>
                  </a:lnTo>
                  <a:lnTo>
                    <a:pt x="217" y="224"/>
                  </a:lnTo>
                  <a:lnTo>
                    <a:pt x="210" y="225"/>
                  </a:lnTo>
                  <a:lnTo>
                    <a:pt x="214" y="218"/>
                  </a:lnTo>
                  <a:lnTo>
                    <a:pt x="205" y="218"/>
                  </a:lnTo>
                  <a:lnTo>
                    <a:pt x="207" y="229"/>
                  </a:lnTo>
                  <a:lnTo>
                    <a:pt x="197" y="237"/>
                  </a:lnTo>
                  <a:lnTo>
                    <a:pt x="192" y="201"/>
                  </a:lnTo>
                  <a:lnTo>
                    <a:pt x="185" y="201"/>
                  </a:lnTo>
                  <a:lnTo>
                    <a:pt x="161" y="184"/>
                  </a:lnTo>
                  <a:lnTo>
                    <a:pt x="151" y="191"/>
                  </a:lnTo>
                  <a:lnTo>
                    <a:pt x="142" y="184"/>
                  </a:lnTo>
                  <a:lnTo>
                    <a:pt x="135" y="188"/>
                  </a:lnTo>
                  <a:lnTo>
                    <a:pt x="140" y="203"/>
                  </a:lnTo>
                  <a:lnTo>
                    <a:pt x="132" y="217"/>
                  </a:lnTo>
                  <a:lnTo>
                    <a:pt x="117" y="208"/>
                  </a:lnTo>
                  <a:lnTo>
                    <a:pt x="105" y="210"/>
                  </a:lnTo>
                  <a:lnTo>
                    <a:pt x="98" y="198"/>
                  </a:lnTo>
                  <a:lnTo>
                    <a:pt x="101" y="184"/>
                  </a:lnTo>
                  <a:lnTo>
                    <a:pt x="93" y="186"/>
                  </a:lnTo>
                  <a:lnTo>
                    <a:pt x="93" y="171"/>
                  </a:lnTo>
                  <a:lnTo>
                    <a:pt x="84" y="166"/>
                  </a:lnTo>
                  <a:lnTo>
                    <a:pt x="88" y="155"/>
                  </a:lnTo>
                  <a:lnTo>
                    <a:pt x="70" y="145"/>
                  </a:lnTo>
                  <a:lnTo>
                    <a:pt x="59" y="125"/>
                  </a:lnTo>
                  <a:lnTo>
                    <a:pt x="69" y="116"/>
                  </a:lnTo>
                  <a:lnTo>
                    <a:pt x="52" y="101"/>
                  </a:lnTo>
                  <a:lnTo>
                    <a:pt x="57" y="92"/>
                  </a:lnTo>
                  <a:lnTo>
                    <a:pt x="52" y="85"/>
                  </a:lnTo>
                  <a:lnTo>
                    <a:pt x="21" y="65"/>
                  </a:lnTo>
                  <a:lnTo>
                    <a:pt x="2" y="66"/>
                  </a:lnTo>
                  <a:lnTo>
                    <a:pt x="0" y="39"/>
                  </a:lnTo>
                  <a:lnTo>
                    <a:pt x="9" y="31"/>
                  </a:lnTo>
                  <a:lnTo>
                    <a:pt x="35" y="36"/>
                  </a:lnTo>
                  <a:lnTo>
                    <a:pt x="48" y="43"/>
                  </a:lnTo>
                  <a:lnTo>
                    <a:pt x="62" y="37"/>
                  </a:lnTo>
                  <a:lnTo>
                    <a:pt x="74" y="49"/>
                  </a:lnTo>
                  <a:lnTo>
                    <a:pt x="88" y="34"/>
                  </a:lnTo>
                  <a:lnTo>
                    <a:pt x="98" y="43"/>
                  </a:lnTo>
                  <a:lnTo>
                    <a:pt x="103" y="34"/>
                  </a:lnTo>
                  <a:lnTo>
                    <a:pt x="135" y="19"/>
                  </a:lnTo>
                  <a:lnTo>
                    <a:pt x="140" y="22"/>
                  </a:lnTo>
                  <a:lnTo>
                    <a:pt x="151" y="12"/>
                  </a:lnTo>
                  <a:lnTo>
                    <a:pt x="169" y="10"/>
                  </a:lnTo>
                  <a:lnTo>
                    <a:pt x="175" y="0"/>
                  </a:lnTo>
                  <a:lnTo>
                    <a:pt x="176" y="5"/>
                  </a:lnTo>
                  <a:lnTo>
                    <a:pt x="188" y="2"/>
                  </a:lnTo>
                  <a:lnTo>
                    <a:pt x="187" y="7"/>
                  </a:lnTo>
                  <a:lnTo>
                    <a:pt x="199" y="0"/>
                  </a:lnTo>
                  <a:lnTo>
                    <a:pt x="216" y="19"/>
                  </a:lnTo>
                  <a:lnTo>
                    <a:pt x="239" y="19"/>
                  </a:lnTo>
                  <a:lnTo>
                    <a:pt x="250" y="36"/>
                  </a:lnTo>
                  <a:lnTo>
                    <a:pt x="267" y="27"/>
                  </a:lnTo>
                  <a:lnTo>
                    <a:pt x="269" y="48"/>
                  </a:lnTo>
                  <a:lnTo>
                    <a:pt x="279" y="55"/>
                  </a:lnTo>
                  <a:lnTo>
                    <a:pt x="270" y="58"/>
                  </a:lnTo>
                  <a:lnTo>
                    <a:pt x="269" y="72"/>
                  </a:lnTo>
                  <a:lnTo>
                    <a:pt x="275" y="77"/>
                  </a:lnTo>
                  <a:lnTo>
                    <a:pt x="258" y="89"/>
                  </a:lnTo>
                  <a:lnTo>
                    <a:pt x="260" y="96"/>
                  </a:lnTo>
                  <a:lnTo>
                    <a:pt x="270" y="102"/>
                  </a:lnTo>
                  <a:lnTo>
                    <a:pt x="270" y="114"/>
                  </a:lnTo>
                  <a:lnTo>
                    <a:pt x="289" y="119"/>
                  </a:lnTo>
                  <a:lnTo>
                    <a:pt x="292" y="128"/>
                  </a:lnTo>
                  <a:lnTo>
                    <a:pt x="303" y="125"/>
                  </a:lnTo>
                  <a:lnTo>
                    <a:pt x="303" y="140"/>
                  </a:lnTo>
                  <a:lnTo>
                    <a:pt x="294" y="147"/>
                  </a:lnTo>
                  <a:lnTo>
                    <a:pt x="299" y="150"/>
                  </a:lnTo>
                  <a:lnTo>
                    <a:pt x="296" y="159"/>
                  </a:lnTo>
                  <a:lnTo>
                    <a:pt x="280" y="166"/>
                  </a:lnTo>
                  <a:lnTo>
                    <a:pt x="277" y="179"/>
                  </a:lnTo>
                  <a:lnTo>
                    <a:pt x="272" y="174"/>
                  </a:lnTo>
                  <a:lnTo>
                    <a:pt x="267" y="183"/>
                  </a:lnTo>
                  <a:lnTo>
                    <a:pt x="269" y="198"/>
                  </a:lnTo>
                  <a:lnTo>
                    <a:pt x="289" y="21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" name="Freeform 55">
              <a:extLst>
                <a:ext uri="{FF2B5EF4-FFF2-40B4-BE49-F238E27FC236}">
                  <a16:creationId xmlns:a16="http://schemas.microsoft.com/office/drawing/2014/main" id="{3A60F03E-D26A-4412-B65C-375EC056386A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421188" y="887413"/>
              <a:ext cx="1428750" cy="1208088"/>
            </a:xfrm>
            <a:custGeom>
              <a:avLst/>
              <a:gdLst>
                <a:gd name="T0" fmla="*/ 796 w 900"/>
                <a:gd name="T1" fmla="*/ 497 h 761"/>
                <a:gd name="T2" fmla="*/ 217 w 900"/>
                <a:gd name="T3" fmla="*/ 442 h 761"/>
                <a:gd name="T4" fmla="*/ 169 w 900"/>
                <a:gd name="T5" fmla="*/ 280 h 761"/>
                <a:gd name="T6" fmla="*/ 840 w 900"/>
                <a:gd name="T7" fmla="*/ 239 h 761"/>
                <a:gd name="T8" fmla="*/ 869 w 900"/>
                <a:gd name="T9" fmla="*/ 286 h 761"/>
                <a:gd name="T10" fmla="*/ 825 w 900"/>
                <a:gd name="T11" fmla="*/ 276 h 761"/>
                <a:gd name="T12" fmla="*/ 166 w 900"/>
                <a:gd name="T13" fmla="*/ 251 h 761"/>
                <a:gd name="T14" fmla="*/ 212 w 900"/>
                <a:gd name="T15" fmla="*/ 252 h 761"/>
                <a:gd name="T16" fmla="*/ 181 w 900"/>
                <a:gd name="T17" fmla="*/ 225 h 761"/>
                <a:gd name="T18" fmla="*/ 157 w 900"/>
                <a:gd name="T19" fmla="*/ 223 h 761"/>
                <a:gd name="T20" fmla="*/ 128 w 900"/>
                <a:gd name="T21" fmla="*/ 165 h 761"/>
                <a:gd name="T22" fmla="*/ 166 w 900"/>
                <a:gd name="T23" fmla="*/ 169 h 761"/>
                <a:gd name="T24" fmla="*/ 763 w 900"/>
                <a:gd name="T25" fmla="*/ 570 h 761"/>
                <a:gd name="T26" fmla="*/ 801 w 900"/>
                <a:gd name="T27" fmla="*/ 667 h 761"/>
                <a:gd name="T28" fmla="*/ 743 w 900"/>
                <a:gd name="T29" fmla="*/ 720 h 761"/>
                <a:gd name="T30" fmla="*/ 641 w 900"/>
                <a:gd name="T31" fmla="*/ 731 h 761"/>
                <a:gd name="T32" fmla="*/ 598 w 900"/>
                <a:gd name="T33" fmla="*/ 681 h 761"/>
                <a:gd name="T34" fmla="*/ 610 w 900"/>
                <a:gd name="T35" fmla="*/ 631 h 761"/>
                <a:gd name="T36" fmla="*/ 577 w 900"/>
                <a:gd name="T37" fmla="*/ 621 h 761"/>
                <a:gd name="T38" fmla="*/ 489 w 900"/>
                <a:gd name="T39" fmla="*/ 672 h 761"/>
                <a:gd name="T40" fmla="*/ 408 w 900"/>
                <a:gd name="T41" fmla="*/ 590 h 761"/>
                <a:gd name="T42" fmla="*/ 285 w 900"/>
                <a:gd name="T43" fmla="*/ 524 h 761"/>
                <a:gd name="T44" fmla="*/ 291 w 900"/>
                <a:gd name="T45" fmla="*/ 456 h 761"/>
                <a:gd name="T46" fmla="*/ 246 w 900"/>
                <a:gd name="T47" fmla="*/ 396 h 761"/>
                <a:gd name="T48" fmla="*/ 251 w 900"/>
                <a:gd name="T49" fmla="*/ 345 h 761"/>
                <a:gd name="T50" fmla="*/ 193 w 900"/>
                <a:gd name="T51" fmla="*/ 334 h 761"/>
                <a:gd name="T52" fmla="*/ 195 w 900"/>
                <a:gd name="T53" fmla="*/ 314 h 761"/>
                <a:gd name="T54" fmla="*/ 207 w 900"/>
                <a:gd name="T55" fmla="*/ 297 h 761"/>
                <a:gd name="T56" fmla="*/ 303 w 900"/>
                <a:gd name="T57" fmla="*/ 257 h 761"/>
                <a:gd name="T58" fmla="*/ 267 w 900"/>
                <a:gd name="T59" fmla="*/ 230 h 761"/>
                <a:gd name="T60" fmla="*/ 251 w 900"/>
                <a:gd name="T61" fmla="*/ 208 h 761"/>
                <a:gd name="T62" fmla="*/ 227 w 900"/>
                <a:gd name="T63" fmla="*/ 167 h 761"/>
                <a:gd name="T64" fmla="*/ 205 w 900"/>
                <a:gd name="T65" fmla="*/ 184 h 761"/>
                <a:gd name="T66" fmla="*/ 173 w 900"/>
                <a:gd name="T67" fmla="*/ 78 h 761"/>
                <a:gd name="T68" fmla="*/ 115 w 900"/>
                <a:gd name="T69" fmla="*/ 138 h 761"/>
                <a:gd name="T70" fmla="*/ 128 w 900"/>
                <a:gd name="T71" fmla="*/ 42 h 761"/>
                <a:gd name="T72" fmla="*/ 142 w 900"/>
                <a:gd name="T73" fmla="*/ 27 h 761"/>
                <a:gd name="T74" fmla="*/ 174 w 900"/>
                <a:gd name="T75" fmla="*/ 78 h 761"/>
                <a:gd name="T76" fmla="*/ 287 w 900"/>
                <a:gd name="T77" fmla="*/ 71 h 761"/>
                <a:gd name="T78" fmla="*/ 390 w 900"/>
                <a:gd name="T79" fmla="*/ 119 h 761"/>
                <a:gd name="T80" fmla="*/ 453 w 900"/>
                <a:gd name="T81" fmla="*/ 97 h 761"/>
                <a:gd name="T82" fmla="*/ 519 w 900"/>
                <a:gd name="T83" fmla="*/ 140 h 761"/>
                <a:gd name="T84" fmla="*/ 555 w 900"/>
                <a:gd name="T85" fmla="*/ 155 h 761"/>
                <a:gd name="T86" fmla="*/ 552 w 900"/>
                <a:gd name="T87" fmla="*/ 172 h 761"/>
                <a:gd name="T88" fmla="*/ 499 w 900"/>
                <a:gd name="T89" fmla="*/ 218 h 761"/>
                <a:gd name="T90" fmla="*/ 451 w 900"/>
                <a:gd name="T91" fmla="*/ 249 h 761"/>
                <a:gd name="T92" fmla="*/ 485 w 900"/>
                <a:gd name="T93" fmla="*/ 245 h 761"/>
                <a:gd name="T94" fmla="*/ 545 w 900"/>
                <a:gd name="T95" fmla="*/ 175 h 761"/>
                <a:gd name="T96" fmla="*/ 565 w 900"/>
                <a:gd name="T97" fmla="*/ 210 h 761"/>
                <a:gd name="T98" fmla="*/ 538 w 900"/>
                <a:gd name="T99" fmla="*/ 271 h 761"/>
                <a:gd name="T100" fmla="*/ 601 w 900"/>
                <a:gd name="T101" fmla="*/ 305 h 761"/>
                <a:gd name="T102" fmla="*/ 605 w 900"/>
                <a:gd name="T103" fmla="*/ 316 h 761"/>
                <a:gd name="T104" fmla="*/ 743 w 900"/>
                <a:gd name="T105" fmla="*/ 339 h 761"/>
                <a:gd name="T106" fmla="*/ 827 w 900"/>
                <a:gd name="T107" fmla="*/ 310 h 761"/>
                <a:gd name="T108" fmla="*/ 839 w 900"/>
                <a:gd name="T109" fmla="*/ 333 h 761"/>
                <a:gd name="T110" fmla="*/ 774 w 900"/>
                <a:gd name="T111" fmla="*/ 435 h 761"/>
                <a:gd name="T112" fmla="*/ 792 w 900"/>
                <a:gd name="T113" fmla="*/ 493 h 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900" h="761">
                  <a:moveTo>
                    <a:pt x="424" y="606"/>
                  </a:moveTo>
                  <a:lnTo>
                    <a:pt x="431" y="613"/>
                  </a:lnTo>
                  <a:lnTo>
                    <a:pt x="432" y="626"/>
                  </a:lnTo>
                  <a:lnTo>
                    <a:pt x="424" y="606"/>
                  </a:lnTo>
                  <a:close/>
                  <a:moveTo>
                    <a:pt x="796" y="495"/>
                  </a:moveTo>
                  <a:lnTo>
                    <a:pt x="796" y="497"/>
                  </a:lnTo>
                  <a:lnTo>
                    <a:pt x="786" y="500"/>
                  </a:lnTo>
                  <a:lnTo>
                    <a:pt x="796" y="495"/>
                  </a:lnTo>
                  <a:close/>
                  <a:moveTo>
                    <a:pt x="217" y="442"/>
                  </a:moveTo>
                  <a:lnTo>
                    <a:pt x="214" y="456"/>
                  </a:lnTo>
                  <a:lnTo>
                    <a:pt x="210" y="449"/>
                  </a:lnTo>
                  <a:lnTo>
                    <a:pt x="217" y="442"/>
                  </a:lnTo>
                  <a:close/>
                  <a:moveTo>
                    <a:pt x="4" y="384"/>
                  </a:moveTo>
                  <a:lnTo>
                    <a:pt x="5" y="392"/>
                  </a:lnTo>
                  <a:lnTo>
                    <a:pt x="0" y="386"/>
                  </a:lnTo>
                  <a:lnTo>
                    <a:pt x="4" y="384"/>
                  </a:lnTo>
                  <a:close/>
                  <a:moveTo>
                    <a:pt x="164" y="271"/>
                  </a:moveTo>
                  <a:lnTo>
                    <a:pt x="169" y="280"/>
                  </a:lnTo>
                  <a:lnTo>
                    <a:pt x="164" y="285"/>
                  </a:lnTo>
                  <a:lnTo>
                    <a:pt x="151" y="273"/>
                  </a:lnTo>
                  <a:lnTo>
                    <a:pt x="154" y="266"/>
                  </a:lnTo>
                  <a:lnTo>
                    <a:pt x="163" y="264"/>
                  </a:lnTo>
                  <a:lnTo>
                    <a:pt x="164" y="271"/>
                  </a:lnTo>
                  <a:close/>
                  <a:moveTo>
                    <a:pt x="840" y="239"/>
                  </a:moveTo>
                  <a:lnTo>
                    <a:pt x="878" y="249"/>
                  </a:lnTo>
                  <a:lnTo>
                    <a:pt x="897" y="281"/>
                  </a:lnTo>
                  <a:lnTo>
                    <a:pt x="900" y="295"/>
                  </a:lnTo>
                  <a:lnTo>
                    <a:pt x="871" y="293"/>
                  </a:lnTo>
                  <a:lnTo>
                    <a:pt x="874" y="288"/>
                  </a:lnTo>
                  <a:lnTo>
                    <a:pt x="869" y="286"/>
                  </a:lnTo>
                  <a:lnTo>
                    <a:pt x="862" y="290"/>
                  </a:lnTo>
                  <a:lnTo>
                    <a:pt x="866" y="295"/>
                  </a:lnTo>
                  <a:lnTo>
                    <a:pt x="851" y="295"/>
                  </a:lnTo>
                  <a:lnTo>
                    <a:pt x="844" y="292"/>
                  </a:lnTo>
                  <a:lnTo>
                    <a:pt x="844" y="276"/>
                  </a:lnTo>
                  <a:lnTo>
                    <a:pt x="825" y="276"/>
                  </a:lnTo>
                  <a:lnTo>
                    <a:pt x="830" y="283"/>
                  </a:lnTo>
                  <a:lnTo>
                    <a:pt x="821" y="278"/>
                  </a:lnTo>
                  <a:lnTo>
                    <a:pt x="825" y="249"/>
                  </a:lnTo>
                  <a:lnTo>
                    <a:pt x="835" y="235"/>
                  </a:lnTo>
                  <a:lnTo>
                    <a:pt x="840" y="239"/>
                  </a:lnTo>
                  <a:close/>
                  <a:moveTo>
                    <a:pt x="166" y="251"/>
                  </a:moveTo>
                  <a:lnTo>
                    <a:pt x="159" y="251"/>
                  </a:lnTo>
                  <a:lnTo>
                    <a:pt x="157" y="228"/>
                  </a:lnTo>
                  <a:lnTo>
                    <a:pt x="166" y="251"/>
                  </a:lnTo>
                  <a:close/>
                  <a:moveTo>
                    <a:pt x="222" y="225"/>
                  </a:moveTo>
                  <a:lnTo>
                    <a:pt x="219" y="245"/>
                  </a:lnTo>
                  <a:lnTo>
                    <a:pt x="212" y="252"/>
                  </a:lnTo>
                  <a:lnTo>
                    <a:pt x="200" y="254"/>
                  </a:lnTo>
                  <a:lnTo>
                    <a:pt x="193" y="235"/>
                  </a:lnTo>
                  <a:lnTo>
                    <a:pt x="222" y="225"/>
                  </a:lnTo>
                  <a:close/>
                  <a:moveTo>
                    <a:pt x="185" y="216"/>
                  </a:moveTo>
                  <a:lnTo>
                    <a:pt x="188" y="222"/>
                  </a:lnTo>
                  <a:lnTo>
                    <a:pt x="181" y="225"/>
                  </a:lnTo>
                  <a:lnTo>
                    <a:pt x="171" y="215"/>
                  </a:lnTo>
                  <a:lnTo>
                    <a:pt x="185" y="216"/>
                  </a:lnTo>
                  <a:close/>
                  <a:moveTo>
                    <a:pt x="157" y="223"/>
                  </a:moveTo>
                  <a:lnTo>
                    <a:pt x="152" y="220"/>
                  </a:lnTo>
                  <a:lnTo>
                    <a:pt x="156" y="213"/>
                  </a:lnTo>
                  <a:lnTo>
                    <a:pt x="157" y="223"/>
                  </a:lnTo>
                  <a:close/>
                  <a:moveTo>
                    <a:pt x="139" y="186"/>
                  </a:moveTo>
                  <a:lnTo>
                    <a:pt x="142" y="198"/>
                  </a:lnTo>
                  <a:lnTo>
                    <a:pt x="134" y="199"/>
                  </a:lnTo>
                  <a:lnTo>
                    <a:pt x="116" y="174"/>
                  </a:lnTo>
                  <a:lnTo>
                    <a:pt x="134" y="153"/>
                  </a:lnTo>
                  <a:lnTo>
                    <a:pt x="128" y="165"/>
                  </a:lnTo>
                  <a:lnTo>
                    <a:pt x="139" y="186"/>
                  </a:lnTo>
                  <a:close/>
                  <a:moveTo>
                    <a:pt x="181" y="136"/>
                  </a:moveTo>
                  <a:lnTo>
                    <a:pt x="193" y="141"/>
                  </a:lnTo>
                  <a:lnTo>
                    <a:pt x="195" y="152"/>
                  </a:lnTo>
                  <a:lnTo>
                    <a:pt x="186" y="169"/>
                  </a:lnTo>
                  <a:lnTo>
                    <a:pt x="166" y="169"/>
                  </a:lnTo>
                  <a:lnTo>
                    <a:pt x="144" y="158"/>
                  </a:lnTo>
                  <a:lnTo>
                    <a:pt x="152" y="140"/>
                  </a:lnTo>
                  <a:lnTo>
                    <a:pt x="181" y="136"/>
                  </a:lnTo>
                  <a:close/>
                  <a:moveTo>
                    <a:pt x="772" y="527"/>
                  </a:moveTo>
                  <a:lnTo>
                    <a:pt x="757" y="543"/>
                  </a:lnTo>
                  <a:lnTo>
                    <a:pt x="763" y="570"/>
                  </a:lnTo>
                  <a:lnTo>
                    <a:pt x="758" y="590"/>
                  </a:lnTo>
                  <a:lnTo>
                    <a:pt x="772" y="594"/>
                  </a:lnTo>
                  <a:lnTo>
                    <a:pt x="784" y="611"/>
                  </a:lnTo>
                  <a:lnTo>
                    <a:pt x="803" y="611"/>
                  </a:lnTo>
                  <a:lnTo>
                    <a:pt x="811" y="633"/>
                  </a:lnTo>
                  <a:lnTo>
                    <a:pt x="801" y="667"/>
                  </a:lnTo>
                  <a:lnTo>
                    <a:pt x="777" y="667"/>
                  </a:lnTo>
                  <a:lnTo>
                    <a:pt x="779" y="695"/>
                  </a:lnTo>
                  <a:lnTo>
                    <a:pt x="769" y="696"/>
                  </a:lnTo>
                  <a:lnTo>
                    <a:pt x="760" y="708"/>
                  </a:lnTo>
                  <a:lnTo>
                    <a:pt x="745" y="710"/>
                  </a:lnTo>
                  <a:lnTo>
                    <a:pt x="743" y="720"/>
                  </a:lnTo>
                  <a:lnTo>
                    <a:pt x="728" y="720"/>
                  </a:lnTo>
                  <a:lnTo>
                    <a:pt x="722" y="753"/>
                  </a:lnTo>
                  <a:lnTo>
                    <a:pt x="717" y="761"/>
                  </a:lnTo>
                  <a:lnTo>
                    <a:pt x="692" y="758"/>
                  </a:lnTo>
                  <a:lnTo>
                    <a:pt x="658" y="734"/>
                  </a:lnTo>
                  <a:lnTo>
                    <a:pt x="641" y="731"/>
                  </a:lnTo>
                  <a:lnTo>
                    <a:pt x="646" y="724"/>
                  </a:lnTo>
                  <a:lnTo>
                    <a:pt x="639" y="727"/>
                  </a:lnTo>
                  <a:lnTo>
                    <a:pt x="617" y="702"/>
                  </a:lnTo>
                  <a:lnTo>
                    <a:pt x="615" y="693"/>
                  </a:lnTo>
                  <a:lnTo>
                    <a:pt x="603" y="693"/>
                  </a:lnTo>
                  <a:lnTo>
                    <a:pt x="598" y="681"/>
                  </a:lnTo>
                  <a:lnTo>
                    <a:pt x="600" y="667"/>
                  </a:lnTo>
                  <a:lnTo>
                    <a:pt x="612" y="664"/>
                  </a:lnTo>
                  <a:lnTo>
                    <a:pt x="608" y="650"/>
                  </a:lnTo>
                  <a:lnTo>
                    <a:pt x="617" y="642"/>
                  </a:lnTo>
                  <a:lnTo>
                    <a:pt x="608" y="640"/>
                  </a:lnTo>
                  <a:lnTo>
                    <a:pt x="610" y="631"/>
                  </a:lnTo>
                  <a:lnTo>
                    <a:pt x="596" y="621"/>
                  </a:lnTo>
                  <a:lnTo>
                    <a:pt x="610" y="602"/>
                  </a:lnTo>
                  <a:lnTo>
                    <a:pt x="603" y="594"/>
                  </a:lnTo>
                  <a:lnTo>
                    <a:pt x="591" y="606"/>
                  </a:lnTo>
                  <a:lnTo>
                    <a:pt x="581" y="602"/>
                  </a:lnTo>
                  <a:lnTo>
                    <a:pt x="577" y="621"/>
                  </a:lnTo>
                  <a:lnTo>
                    <a:pt x="559" y="620"/>
                  </a:lnTo>
                  <a:lnTo>
                    <a:pt x="555" y="635"/>
                  </a:lnTo>
                  <a:lnTo>
                    <a:pt x="533" y="633"/>
                  </a:lnTo>
                  <a:lnTo>
                    <a:pt x="513" y="664"/>
                  </a:lnTo>
                  <a:lnTo>
                    <a:pt x="495" y="645"/>
                  </a:lnTo>
                  <a:lnTo>
                    <a:pt x="489" y="672"/>
                  </a:lnTo>
                  <a:lnTo>
                    <a:pt x="472" y="669"/>
                  </a:lnTo>
                  <a:lnTo>
                    <a:pt x="441" y="647"/>
                  </a:lnTo>
                  <a:lnTo>
                    <a:pt x="437" y="626"/>
                  </a:lnTo>
                  <a:lnTo>
                    <a:pt x="446" y="642"/>
                  </a:lnTo>
                  <a:lnTo>
                    <a:pt x="432" y="606"/>
                  </a:lnTo>
                  <a:lnTo>
                    <a:pt x="408" y="590"/>
                  </a:lnTo>
                  <a:lnTo>
                    <a:pt x="396" y="558"/>
                  </a:lnTo>
                  <a:lnTo>
                    <a:pt x="379" y="539"/>
                  </a:lnTo>
                  <a:lnTo>
                    <a:pt x="352" y="527"/>
                  </a:lnTo>
                  <a:lnTo>
                    <a:pt x="320" y="526"/>
                  </a:lnTo>
                  <a:lnTo>
                    <a:pt x="308" y="520"/>
                  </a:lnTo>
                  <a:lnTo>
                    <a:pt x="285" y="524"/>
                  </a:lnTo>
                  <a:lnTo>
                    <a:pt x="272" y="509"/>
                  </a:lnTo>
                  <a:lnTo>
                    <a:pt x="263" y="483"/>
                  </a:lnTo>
                  <a:lnTo>
                    <a:pt x="248" y="464"/>
                  </a:lnTo>
                  <a:lnTo>
                    <a:pt x="265" y="456"/>
                  </a:lnTo>
                  <a:lnTo>
                    <a:pt x="279" y="461"/>
                  </a:lnTo>
                  <a:lnTo>
                    <a:pt x="291" y="456"/>
                  </a:lnTo>
                  <a:lnTo>
                    <a:pt x="292" y="447"/>
                  </a:lnTo>
                  <a:lnTo>
                    <a:pt x="285" y="447"/>
                  </a:lnTo>
                  <a:lnTo>
                    <a:pt x="291" y="445"/>
                  </a:lnTo>
                  <a:lnTo>
                    <a:pt x="277" y="416"/>
                  </a:lnTo>
                  <a:lnTo>
                    <a:pt x="258" y="421"/>
                  </a:lnTo>
                  <a:lnTo>
                    <a:pt x="246" y="396"/>
                  </a:lnTo>
                  <a:lnTo>
                    <a:pt x="255" y="362"/>
                  </a:lnTo>
                  <a:lnTo>
                    <a:pt x="272" y="358"/>
                  </a:lnTo>
                  <a:lnTo>
                    <a:pt x="289" y="334"/>
                  </a:lnTo>
                  <a:lnTo>
                    <a:pt x="262" y="355"/>
                  </a:lnTo>
                  <a:lnTo>
                    <a:pt x="255" y="356"/>
                  </a:lnTo>
                  <a:lnTo>
                    <a:pt x="251" y="345"/>
                  </a:lnTo>
                  <a:lnTo>
                    <a:pt x="239" y="350"/>
                  </a:lnTo>
                  <a:lnTo>
                    <a:pt x="231" y="345"/>
                  </a:lnTo>
                  <a:lnTo>
                    <a:pt x="221" y="346"/>
                  </a:lnTo>
                  <a:lnTo>
                    <a:pt x="214" y="355"/>
                  </a:lnTo>
                  <a:lnTo>
                    <a:pt x="202" y="350"/>
                  </a:lnTo>
                  <a:lnTo>
                    <a:pt x="193" y="334"/>
                  </a:lnTo>
                  <a:lnTo>
                    <a:pt x="197" y="346"/>
                  </a:lnTo>
                  <a:lnTo>
                    <a:pt x="188" y="327"/>
                  </a:lnTo>
                  <a:lnTo>
                    <a:pt x="195" y="346"/>
                  </a:lnTo>
                  <a:lnTo>
                    <a:pt x="186" y="339"/>
                  </a:lnTo>
                  <a:lnTo>
                    <a:pt x="186" y="329"/>
                  </a:lnTo>
                  <a:lnTo>
                    <a:pt x="195" y="314"/>
                  </a:lnTo>
                  <a:lnTo>
                    <a:pt x="202" y="321"/>
                  </a:lnTo>
                  <a:lnTo>
                    <a:pt x="214" y="316"/>
                  </a:lnTo>
                  <a:lnTo>
                    <a:pt x="210" y="309"/>
                  </a:lnTo>
                  <a:lnTo>
                    <a:pt x="195" y="309"/>
                  </a:lnTo>
                  <a:lnTo>
                    <a:pt x="204" y="297"/>
                  </a:lnTo>
                  <a:lnTo>
                    <a:pt x="207" y="297"/>
                  </a:lnTo>
                  <a:lnTo>
                    <a:pt x="212" y="295"/>
                  </a:lnTo>
                  <a:lnTo>
                    <a:pt x="251" y="290"/>
                  </a:lnTo>
                  <a:lnTo>
                    <a:pt x="268" y="292"/>
                  </a:lnTo>
                  <a:lnTo>
                    <a:pt x="287" y="271"/>
                  </a:lnTo>
                  <a:lnTo>
                    <a:pt x="299" y="269"/>
                  </a:lnTo>
                  <a:lnTo>
                    <a:pt x="303" y="257"/>
                  </a:lnTo>
                  <a:lnTo>
                    <a:pt x="294" y="242"/>
                  </a:lnTo>
                  <a:lnTo>
                    <a:pt x="277" y="268"/>
                  </a:lnTo>
                  <a:lnTo>
                    <a:pt x="248" y="264"/>
                  </a:lnTo>
                  <a:lnTo>
                    <a:pt x="248" y="252"/>
                  </a:lnTo>
                  <a:lnTo>
                    <a:pt x="265" y="239"/>
                  </a:lnTo>
                  <a:lnTo>
                    <a:pt x="267" y="230"/>
                  </a:lnTo>
                  <a:lnTo>
                    <a:pt x="265" y="225"/>
                  </a:lnTo>
                  <a:lnTo>
                    <a:pt x="253" y="232"/>
                  </a:lnTo>
                  <a:lnTo>
                    <a:pt x="244" y="228"/>
                  </a:lnTo>
                  <a:lnTo>
                    <a:pt x="265" y="225"/>
                  </a:lnTo>
                  <a:lnTo>
                    <a:pt x="270" y="211"/>
                  </a:lnTo>
                  <a:lnTo>
                    <a:pt x="251" y="208"/>
                  </a:lnTo>
                  <a:lnTo>
                    <a:pt x="258" y="199"/>
                  </a:lnTo>
                  <a:lnTo>
                    <a:pt x="253" y="186"/>
                  </a:lnTo>
                  <a:lnTo>
                    <a:pt x="236" y="170"/>
                  </a:lnTo>
                  <a:lnTo>
                    <a:pt x="236" y="160"/>
                  </a:lnTo>
                  <a:lnTo>
                    <a:pt x="226" y="153"/>
                  </a:lnTo>
                  <a:lnTo>
                    <a:pt x="227" y="167"/>
                  </a:lnTo>
                  <a:lnTo>
                    <a:pt x="224" y="174"/>
                  </a:lnTo>
                  <a:lnTo>
                    <a:pt x="214" y="174"/>
                  </a:lnTo>
                  <a:lnTo>
                    <a:pt x="210" y="187"/>
                  </a:lnTo>
                  <a:lnTo>
                    <a:pt x="181" y="198"/>
                  </a:lnTo>
                  <a:lnTo>
                    <a:pt x="178" y="194"/>
                  </a:lnTo>
                  <a:lnTo>
                    <a:pt x="205" y="184"/>
                  </a:lnTo>
                  <a:lnTo>
                    <a:pt x="214" y="174"/>
                  </a:lnTo>
                  <a:lnTo>
                    <a:pt x="224" y="169"/>
                  </a:lnTo>
                  <a:lnTo>
                    <a:pt x="221" y="129"/>
                  </a:lnTo>
                  <a:lnTo>
                    <a:pt x="198" y="97"/>
                  </a:lnTo>
                  <a:lnTo>
                    <a:pt x="198" y="78"/>
                  </a:lnTo>
                  <a:lnTo>
                    <a:pt x="173" y="78"/>
                  </a:lnTo>
                  <a:lnTo>
                    <a:pt x="149" y="93"/>
                  </a:lnTo>
                  <a:lnTo>
                    <a:pt x="130" y="78"/>
                  </a:lnTo>
                  <a:lnTo>
                    <a:pt x="118" y="95"/>
                  </a:lnTo>
                  <a:lnTo>
                    <a:pt x="116" y="121"/>
                  </a:lnTo>
                  <a:lnTo>
                    <a:pt x="118" y="140"/>
                  </a:lnTo>
                  <a:lnTo>
                    <a:pt x="115" y="138"/>
                  </a:lnTo>
                  <a:lnTo>
                    <a:pt x="113" y="133"/>
                  </a:lnTo>
                  <a:lnTo>
                    <a:pt x="115" y="126"/>
                  </a:lnTo>
                  <a:lnTo>
                    <a:pt x="116" y="92"/>
                  </a:lnTo>
                  <a:lnTo>
                    <a:pt x="118" y="75"/>
                  </a:lnTo>
                  <a:lnTo>
                    <a:pt x="120" y="64"/>
                  </a:lnTo>
                  <a:lnTo>
                    <a:pt x="128" y="42"/>
                  </a:lnTo>
                  <a:lnTo>
                    <a:pt x="144" y="8"/>
                  </a:lnTo>
                  <a:lnTo>
                    <a:pt x="149" y="0"/>
                  </a:lnTo>
                  <a:lnTo>
                    <a:pt x="164" y="5"/>
                  </a:lnTo>
                  <a:lnTo>
                    <a:pt x="147" y="5"/>
                  </a:lnTo>
                  <a:lnTo>
                    <a:pt x="157" y="17"/>
                  </a:lnTo>
                  <a:lnTo>
                    <a:pt x="142" y="27"/>
                  </a:lnTo>
                  <a:lnTo>
                    <a:pt x="135" y="39"/>
                  </a:lnTo>
                  <a:lnTo>
                    <a:pt x="139" y="68"/>
                  </a:lnTo>
                  <a:lnTo>
                    <a:pt x="152" y="80"/>
                  </a:lnTo>
                  <a:lnTo>
                    <a:pt x="168" y="82"/>
                  </a:lnTo>
                  <a:lnTo>
                    <a:pt x="173" y="78"/>
                  </a:lnTo>
                  <a:lnTo>
                    <a:pt x="174" y="78"/>
                  </a:lnTo>
                  <a:lnTo>
                    <a:pt x="198" y="76"/>
                  </a:lnTo>
                  <a:lnTo>
                    <a:pt x="207" y="73"/>
                  </a:lnTo>
                  <a:lnTo>
                    <a:pt x="207" y="66"/>
                  </a:lnTo>
                  <a:lnTo>
                    <a:pt x="231" y="75"/>
                  </a:lnTo>
                  <a:lnTo>
                    <a:pt x="256" y="70"/>
                  </a:lnTo>
                  <a:lnTo>
                    <a:pt x="287" y="71"/>
                  </a:lnTo>
                  <a:lnTo>
                    <a:pt x="313" y="85"/>
                  </a:lnTo>
                  <a:lnTo>
                    <a:pt x="337" y="85"/>
                  </a:lnTo>
                  <a:lnTo>
                    <a:pt x="362" y="95"/>
                  </a:lnTo>
                  <a:lnTo>
                    <a:pt x="364" y="114"/>
                  </a:lnTo>
                  <a:lnTo>
                    <a:pt x="376" y="117"/>
                  </a:lnTo>
                  <a:lnTo>
                    <a:pt x="390" y="119"/>
                  </a:lnTo>
                  <a:lnTo>
                    <a:pt x="407" y="100"/>
                  </a:lnTo>
                  <a:lnTo>
                    <a:pt x="413" y="124"/>
                  </a:lnTo>
                  <a:lnTo>
                    <a:pt x="420" y="109"/>
                  </a:lnTo>
                  <a:lnTo>
                    <a:pt x="429" y="109"/>
                  </a:lnTo>
                  <a:lnTo>
                    <a:pt x="460" y="85"/>
                  </a:lnTo>
                  <a:lnTo>
                    <a:pt x="453" y="97"/>
                  </a:lnTo>
                  <a:lnTo>
                    <a:pt x="456" y="105"/>
                  </a:lnTo>
                  <a:lnTo>
                    <a:pt x="461" y="105"/>
                  </a:lnTo>
                  <a:lnTo>
                    <a:pt x="468" y="109"/>
                  </a:lnTo>
                  <a:lnTo>
                    <a:pt x="501" y="121"/>
                  </a:lnTo>
                  <a:lnTo>
                    <a:pt x="504" y="121"/>
                  </a:lnTo>
                  <a:lnTo>
                    <a:pt x="519" y="140"/>
                  </a:lnTo>
                  <a:lnTo>
                    <a:pt x="526" y="140"/>
                  </a:lnTo>
                  <a:lnTo>
                    <a:pt x="531" y="131"/>
                  </a:lnTo>
                  <a:lnTo>
                    <a:pt x="535" y="136"/>
                  </a:lnTo>
                  <a:lnTo>
                    <a:pt x="535" y="121"/>
                  </a:lnTo>
                  <a:lnTo>
                    <a:pt x="547" y="128"/>
                  </a:lnTo>
                  <a:lnTo>
                    <a:pt x="555" y="155"/>
                  </a:lnTo>
                  <a:lnTo>
                    <a:pt x="567" y="169"/>
                  </a:lnTo>
                  <a:lnTo>
                    <a:pt x="567" y="177"/>
                  </a:lnTo>
                  <a:lnTo>
                    <a:pt x="565" y="167"/>
                  </a:lnTo>
                  <a:lnTo>
                    <a:pt x="557" y="172"/>
                  </a:lnTo>
                  <a:lnTo>
                    <a:pt x="553" y="163"/>
                  </a:lnTo>
                  <a:lnTo>
                    <a:pt x="552" y="172"/>
                  </a:lnTo>
                  <a:lnTo>
                    <a:pt x="543" y="175"/>
                  </a:lnTo>
                  <a:lnTo>
                    <a:pt x="540" y="196"/>
                  </a:lnTo>
                  <a:lnTo>
                    <a:pt x="535" y="194"/>
                  </a:lnTo>
                  <a:lnTo>
                    <a:pt x="507" y="215"/>
                  </a:lnTo>
                  <a:lnTo>
                    <a:pt x="509" y="218"/>
                  </a:lnTo>
                  <a:lnTo>
                    <a:pt x="499" y="218"/>
                  </a:lnTo>
                  <a:lnTo>
                    <a:pt x="499" y="225"/>
                  </a:lnTo>
                  <a:lnTo>
                    <a:pt x="483" y="239"/>
                  </a:lnTo>
                  <a:lnTo>
                    <a:pt x="483" y="244"/>
                  </a:lnTo>
                  <a:lnTo>
                    <a:pt x="463" y="247"/>
                  </a:lnTo>
                  <a:lnTo>
                    <a:pt x="461" y="239"/>
                  </a:lnTo>
                  <a:lnTo>
                    <a:pt x="451" y="249"/>
                  </a:lnTo>
                  <a:lnTo>
                    <a:pt x="439" y="249"/>
                  </a:lnTo>
                  <a:lnTo>
                    <a:pt x="448" y="252"/>
                  </a:lnTo>
                  <a:lnTo>
                    <a:pt x="466" y="249"/>
                  </a:lnTo>
                  <a:lnTo>
                    <a:pt x="482" y="257"/>
                  </a:lnTo>
                  <a:lnTo>
                    <a:pt x="480" y="245"/>
                  </a:lnTo>
                  <a:lnTo>
                    <a:pt x="485" y="245"/>
                  </a:lnTo>
                  <a:lnTo>
                    <a:pt x="485" y="240"/>
                  </a:lnTo>
                  <a:lnTo>
                    <a:pt x="490" y="242"/>
                  </a:lnTo>
                  <a:lnTo>
                    <a:pt x="497" y="228"/>
                  </a:lnTo>
                  <a:lnTo>
                    <a:pt x="518" y="213"/>
                  </a:lnTo>
                  <a:lnTo>
                    <a:pt x="542" y="198"/>
                  </a:lnTo>
                  <a:lnTo>
                    <a:pt x="545" y="175"/>
                  </a:lnTo>
                  <a:lnTo>
                    <a:pt x="559" y="175"/>
                  </a:lnTo>
                  <a:lnTo>
                    <a:pt x="562" y="181"/>
                  </a:lnTo>
                  <a:lnTo>
                    <a:pt x="567" y="177"/>
                  </a:lnTo>
                  <a:lnTo>
                    <a:pt x="562" y="182"/>
                  </a:lnTo>
                  <a:lnTo>
                    <a:pt x="567" y="184"/>
                  </a:lnTo>
                  <a:lnTo>
                    <a:pt x="565" y="210"/>
                  </a:lnTo>
                  <a:lnTo>
                    <a:pt x="565" y="230"/>
                  </a:lnTo>
                  <a:lnTo>
                    <a:pt x="559" y="244"/>
                  </a:lnTo>
                  <a:lnTo>
                    <a:pt x="542" y="257"/>
                  </a:lnTo>
                  <a:lnTo>
                    <a:pt x="516" y="264"/>
                  </a:lnTo>
                  <a:lnTo>
                    <a:pt x="524" y="278"/>
                  </a:lnTo>
                  <a:lnTo>
                    <a:pt x="538" y="271"/>
                  </a:lnTo>
                  <a:lnTo>
                    <a:pt x="557" y="268"/>
                  </a:lnTo>
                  <a:lnTo>
                    <a:pt x="589" y="261"/>
                  </a:lnTo>
                  <a:lnTo>
                    <a:pt x="610" y="273"/>
                  </a:lnTo>
                  <a:lnTo>
                    <a:pt x="603" y="283"/>
                  </a:lnTo>
                  <a:lnTo>
                    <a:pt x="608" y="304"/>
                  </a:lnTo>
                  <a:lnTo>
                    <a:pt x="601" y="305"/>
                  </a:lnTo>
                  <a:lnTo>
                    <a:pt x="598" y="312"/>
                  </a:lnTo>
                  <a:lnTo>
                    <a:pt x="579" y="312"/>
                  </a:lnTo>
                  <a:lnTo>
                    <a:pt x="598" y="316"/>
                  </a:lnTo>
                  <a:lnTo>
                    <a:pt x="593" y="338"/>
                  </a:lnTo>
                  <a:lnTo>
                    <a:pt x="605" y="329"/>
                  </a:lnTo>
                  <a:lnTo>
                    <a:pt x="605" y="316"/>
                  </a:lnTo>
                  <a:lnTo>
                    <a:pt x="617" y="292"/>
                  </a:lnTo>
                  <a:lnTo>
                    <a:pt x="642" y="283"/>
                  </a:lnTo>
                  <a:lnTo>
                    <a:pt x="659" y="286"/>
                  </a:lnTo>
                  <a:lnTo>
                    <a:pt x="683" y="302"/>
                  </a:lnTo>
                  <a:lnTo>
                    <a:pt x="714" y="314"/>
                  </a:lnTo>
                  <a:lnTo>
                    <a:pt x="743" y="339"/>
                  </a:lnTo>
                  <a:lnTo>
                    <a:pt x="765" y="336"/>
                  </a:lnTo>
                  <a:lnTo>
                    <a:pt x="786" y="316"/>
                  </a:lnTo>
                  <a:lnTo>
                    <a:pt x="801" y="305"/>
                  </a:lnTo>
                  <a:lnTo>
                    <a:pt x="825" y="305"/>
                  </a:lnTo>
                  <a:lnTo>
                    <a:pt x="815" y="307"/>
                  </a:lnTo>
                  <a:lnTo>
                    <a:pt x="827" y="310"/>
                  </a:lnTo>
                  <a:lnTo>
                    <a:pt x="847" y="298"/>
                  </a:lnTo>
                  <a:lnTo>
                    <a:pt x="852" y="300"/>
                  </a:lnTo>
                  <a:lnTo>
                    <a:pt x="851" y="309"/>
                  </a:lnTo>
                  <a:lnTo>
                    <a:pt x="835" y="317"/>
                  </a:lnTo>
                  <a:lnTo>
                    <a:pt x="839" y="321"/>
                  </a:lnTo>
                  <a:lnTo>
                    <a:pt x="839" y="333"/>
                  </a:lnTo>
                  <a:lnTo>
                    <a:pt x="842" y="350"/>
                  </a:lnTo>
                  <a:lnTo>
                    <a:pt x="844" y="387"/>
                  </a:lnTo>
                  <a:lnTo>
                    <a:pt x="839" y="389"/>
                  </a:lnTo>
                  <a:lnTo>
                    <a:pt x="808" y="413"/>
                  </a:lnTo>
                  <a:lnTo>
                    <a:pt x="787" y="437"/>
                  </a:lnTo>
                  <a:lnTo>
                    <a:pt x="774" y="435"/>
                  </a:lnTo>
                  <a:lnTo>
                    <a:pt x="770" y="428"/>
                  </a:lnTo>
                  <a:lnTo>
                    <a:pt x="757" y="452"/>
                  </a:lnTo>
                  <a:lnTo>
                    <a:pt x="767" y="478"/>
                  </a:lnTo>
                  <a:lnTo>
                    <a:pt x="786" y="479"/>
                  </a:lnTo>
                  <a:lnTo>
                    <a:pt x="791" y="486"/>
                  </a:lnTo>
                  <a:lnTo>
                    <a:pt x="792" y="493"/>
                  </a:lnTo>
                  <a:lnTo>
                    <a:pt x="784" y="497"/>
                  </a:lnTo>
                  <a:lnTo>
                    <a:pt x="787" y="514"/>
                  </a:lnTo>
                  <a:lnTo>
                    <a:pt x="775" y="522"/>
                  </a:lnTo>
                  <a:lnTo>
                    <a:pt x="760" y="522"/>
                  </a:lnTo>
                  <a:lnTo>
                    <a:pt x="772" y="527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" name="Freeform 56">
              <a:extLst>
                <a:ext uri="{FF2B5EF4-FFF2-40B4-BE49-F238E27FC236}">
                  <a16:creationId xmlns:a16="http://schemas.microsoft.com/office/drawing/2014/main" id="{2D8564D4-B2EB-4C85-94A3-F6607524A5BC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662488" y="1919288"/>
              <a:ext cx="214312" cy="425450"/>
            </a:xfrm>
            <a:custGeom>
              <a:avLst/>
              <a:gdLst>
                <a:gd name="T0" fmla="*/ 5 w 135"/>
                <a:gd name="T1" fmla="*/ 169 h 268"/>
                <a:gd name="T2" fmla="*/ 19 w 135"/>
                <a:gd name="T3" fmla="*/ 178 h 268"/>
                <a:gd name="T4" fmla="*/ 31 w 135"/>
                <a:gd name="T5" fmla="*/ 176 h 268"/>
                <a:gd name="T6" fmla="*/ 29 w 135"/>
                <a:gd name="T7" fmla="*/ 190 h 268"/>
                <a:gd name="T8" fmla="*/ 38 w 135"/>
                <a:gd name="T9" fmla="*/ 183 h 268"/>
                <a:gd name="T10" fmla="*/ 46 w 135"/>
                <a:gd name="T11" fmla="*/ 193 h 268"/>
                <a:gd name="T12" fmla="*/ 58 w 135"/>
                <a:gd name="T13" fmla="*/ 190 h 268"/>
                <a:gd name="T14" fmla="*/ 69 w 135"/>
                <a:gd name="T15" fmla="*/ 198 h 268"/>
                <a:gd name="T16" fmla="*/ 92 w 135"/>
                <a:gd name="T17" fmla="*/ 200 h 268"/>
                <a:gd name="T18" fmla="*/ 101 w 135"/>
                <a:gd name="T19" fmla="*/ 214 h 268"/>
                <a:gd name="T20" fmla="*/ 115 w 135"/>
                <a:gd name="T21" fmla="*/ 214 h 268"/>
                <a:gd name="T22" fmla="*/ 123 w 135"/>
                <a:gd name="T23" fmla="*/ 205 h 268"/>
                <a:gd name="T24" fmla="*/ 133 w 135"/>
                <a:gd name="T25" fmla="*/ 217 h 268"/>
                <a:gd name="T26" fmla="*/ 123 w 135"/>
                <a:gd name="T27" fmla="*/ 221 h 268"/>
                <a:gd name="T28" fmla="*/ 135 w 135"/>
                <a:gd name="T29" fmla="*/ 231 h 268"/>
                <a:gd name="T30" fmla="*/ 127 w 135"/>
                <a:gd name="T31" fmla="*/ 236 h 268"/>
                <a:gd name="T32" fmla="*/ 132 w 135"/>
                <a:gd name="T33" fmla="*/ 253 h 268"/>
                <a:gd name="T34" fmla="*/ 115 w 135"/>
                <a:gd name="T35" fmla="*/ 268 h 268"/>
                <a:gd name="T36" fmla="*/ 101 w 135"/>
                <a:gd name="T37" fmla="*/ 255 h 268"/>
                <a:gd name="T38" fmla="*/ 101 w 135"/>
                <a:gd name="T39" fmla="*/ 263 h 268"/>
                <a:gd name="T40" fmla="*/ 89 w 135"/>
                <a:gd name="T41" fmla="*/ 263 h 268"/>
                <a:gd name="T42" fmla="*/ 75 w 135"/>
                <a:gd name="T43" fmla="*/ 250 h 268"/>
                <a:gd name="T44" fmla="*/ 65 w 135"/>
                <a:gd name="T45" fmla="*/ 256 h 268"/>
                <a:gd name="T46" fmla="*/ 58 w 135"/>
                <a:gd name="T47" fmla="*/ 236 h 268"/>
                <a:gd name="T48" fmla="*/ 48 w 135"/>
                <a:gd name="T49" fmla="*/ 231 h 268"/>
                <a:gd name="T50" fmla="*/ 36 w 135"/>
                <a:gd name="T51" fmla="*/ 197 h 268"/>
                <a:gd name="T52" fmla="*/ 5 w 135"/>
                <a:gd name="T53" fmla="*/ 181 h 268"/>
                <a:gd name="T54" fmla="*/ 0 w 135"/>
                <a:gd name="T55" fmla="*/ 169 h 268"/>
                <a:gd name="T56" fmla="*/ 5 w 135"/>
                <a:gd name="T57" fmla="*/ 169 h 268"/>
                <a:gd name="T58" fmla="*/ 7 w 135"/>
                <a:gd name="T59" fmla="*/ 60 h 268"/>
                <a:gd name="T60" fmla="*/ 28 w 135"/>
                <a:gd name="T61" fmla="*/ 31 h 268"/>
                <a:gd name="T62" fmla="*/ 14 w 135"/>
                <a:gd name="T63" fmla="*/ 0 h 268"/>
                <a:gd name="T64" fmla="*/ 33 w 135"/>
                <a:gd name="T65" fmla="*/ 5 h 268"/>
                <a:gd name="T66" fmla="*/ 48 w 135"/>
                <a:gd name="T67" fmla="*/ 2 h 268"/>
                <a:gd name="T68" fmla="*/ 40 w 135"/>
                <a:gd name="T69" fmla="*/ 14 h 268"/>
                <a:gd name="T70" fmla="*/ 46 w 135"/>
                <a:gd name="T71" fmla="*/ 22 h 268"/>
                <a:gd name="T72" fmla="*/ 48 w 135"/>
                <a:gd name="T73" fmla="*/ 41 h 268"/>
                <a:gd name="T74" fmla="*/ 34 w 135"/>
                <a:gd name="T75" fmla="*/ 55 h 268"/>
                <a:gd name="T76" fmla="*/ 7 w 135"/>
                <a:gd name="T77" fmla="*/ 60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35" h="268">
                  <a:moveTo>
                    <a:pt x="5" y="169"/>
                  </a:moveTo>
                  <a:lnTo>
                    <a:pt x="19" y="178"/>
                  </a:lnTo>
                  <a:lnTo>
                    <a:pt x="31" y="176"/>
                  </a:lnTo>
                  <a:lnTo>
                    <a:pt x="29" y="190"/>
                  </a:lnTo>
                  <a:lnTo>
                    <a:pt x="38" y="183"/>
                  </a:lnTo>
                  <a:lnTo>
                    <a:pt x="46" y="193"/>
                  </a:lnTo>
                  <a:lnTo>
                    <a:pt x="58" y="190"/>
                  </a:lnTo>
                  <a:lnTo>
                    <a:pt x="69" y="198"/>
                  </a:lnTo>
                  <a:lnTo>
                    <a:pt x="92" y="200"/>
                  </a:lnTo>
                  <a:lnTo>
                    <a:pt x="101" y="214"/>
                  </a:lnTo>
                  <a:lnTo>
                    <a:pt x="115" y="214"/>
                  </a:lnTo>
                  <a:lnTo>
                    <a:pt x="123" y="205"/>
                  </a:lnTo>
                  <a:lnTo>
                    <a:pt x="133" y="217"/>
                  </a:lnTo>
                  <a:lnTo>
                    <a:pt x="123" y="221"/>
                  </a:lnTo>
                  <a:lnTo>
                    <a:pt x="135" y="231"/>
                  </a:lnTo>
                  <a:lnTo>
                    <a:pt x="127" y="236"/>
                  </a:lnTo>
                  <a:lnTo>
                    <a:pt x="132" y="253"/>
                  </a:lnTo>
                  <a:lnTo>
                    <a:pt x="115" y="268"/>
                  </a:lnTo>
                  <a:lnTo>
                    <a:pt x="101" y="255"/>
                  </a:lnTo>
                  <a:lnTo>
                    <a:pt x="101" y="263"/>
                  </a:lnTo>
                  <a:lnTo>
                    <a:pt x="89" y="263"/>
                  </a:lnTo>
                  <a:lnTo>
                    <a:pt x="75" y="250"/>
                  </a:lnTo>
                  <a:lnTo>
                    <a:pt x="65" y="256"/>
                  </a:lnTo>
                  <a:lnTo>
                    <a:pt x="58" y="236"/>
                  </a:lnTo>
                  <a:lnTo>
                    <a:pt x="48" y="231"/>
                  </a:lnTo>
                  <a:lnTo>
                    <a:pt x="36" y="197"/>
                  </a:lnTo>
                  <a:lnTo>
                    <a:pt x="5" y="181"/>
                  </a:lnTo>
                  <a:lnTo>
                    <a:pt x="0" y="169"/>
                  </a:lnTo>
                  <a:lnTo>
                    <a:pt x="5" y="169"/>
                  </a:lnTo>
                  <a:close/>
                  <a:moveTo>
                    <a:pt x="7" y="60"/>
                  </a:moveTo>
                  <a:lnTo>
                    <a:pt x="28" y="31"/>
                  </a:lnTo>
                  <a:lnTo>
                    <a:pt x="14" y="0"/>
                  </a:lnTo>
                  <a:lnTo>
                    <a:pt x="33" y="5"/>
                  </a:lnTo>
                  <a:lnTo>
                    <a:pt x="48" y="2"/>
                  </a:lnTo>
                  <a:lnTo>
                    <a:pt x="40" y="14"/>
                  </a:lnTo>
                  <a:lnTo>
                    <a:pt x="46" y="22"/>
                  </a:lnTo>
                  <a:lnTo>
                    <a:pt x="48" y="41"/>
                  </a:lnTo>
                  <a:lnTo>
                    <a:pt x="34" y="55"/>
                  </a:lnTo>
                  <a:lnTo>
                    <a:pt x="7" y="6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" name="Freeform 57">
              <a:extLst>
                <a:ext uri="{FF2B5EF4-FFF2-40B4-BE49-F238E27FC236}">
                  <a16:creationId xmlns:a16="http://schemas.microsoft.com/office/drawing/2014/main" id="{AF1AB0B9-D954-482E-9C02-FA287FE648D3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641850" y="1666875"/>
              <a:ext cx="804862" cy="407988"/>
            </a:xfrm>
            <a:custGeom>
              <a:avLst/>
              <a:gdLst>
                <a:gd name="T0" fmla="*/ 502 w 507"/>
                <a:gd name="T1" fmla="*/ 240 h 257"/>
                <a:gd name="T2" fmla="*/ 483 w 507"/>
                <a:gd name="T3" fmla="*/ 257 h 257"/>
                <a:gd name="T4" fmla="*/ 467 w 507"/>
                <a:gd name="T5" fmla="*/ 257 h 257"/>
                <a:gd name="T6" fmla="*/ 449 w 507"/>
                <a:gd name="T7" fmla="*/ 243 h 257"/>
                <a:gd name="T8" fmla="*/ 433 w 507"/>
                <a:gd name="T9" fmla="*/ 226 h 257"/>
                <a:gd name="T10" fmla="*/ 414 w 507"/>
                <a:gd name="T11" fmla="*/ 248 h 257"/>
                <a:gd name="T12" fmla="*/ 404 w 507"/>
                <a:gd name="T13" fmla="*/ 243 h 257"/>
                <a:gd name="T14" fmla="*/ 394 w 507"/>
                <a:gd name="T15" fmla="*/ 248 h 257"/>
                <a:gd name="T16" fmla="*/ 399 w 507"/>
                <a:gd name="T17" fmla="*/ 240 h 257"/>
                <a:gd name="T18" fmla="*/ 394 w 507"/>
                <a:gd name="T19" fmla="*/ 229 h 257"/>
                <a:gd name="T20" fmla="*/ 382 w 507"/>
                <a:gd name="T21" fmla="*/ 243 h 257"/>
                <a:gd name="T22" fmla="*/ 367 w 507"/>
                <a:gd name="T23" fmla="*/ 224 h 257"/>
                <a:gd name="T24" fmla="*/ 367 w 507"/>
                <a:gd name="T25" fmla="*/ 214 h 257"/>
                <a:gd name="T26" fmla="*/ 356 w 507"/>
                <a:gd name="T27" fmla="*/ 207 h 257"/>
                <a:gd name="T28" fmla="*/ 358 w 507"/>
                <a:gd name="T29" fmla="*/ 192 h 257"/>
                <a:gd name="T30" fmla="*/ 370 w 507"/>
                <a:gd name="T31" fmla="*/ 197 h 257"/>
                <a:gd name="T32" fmla="*/ 372 w 507"/>
                <a:gd name="T33" fmla="*/ 190 h 257"/>
                <a:gd name="T34" fmla="*/ 399 w 507"/>
                <a:gd name="T35" fmla="*/ 192 h 257"/>
                <a:gd name="T36" fmla="*/ 384 w 507"/>
                <a:gd name="T37" fmla="*/ 190 h 257"/>
                <a:gd name="T38" fmla="*/ 350 w 507"/>
                <a:gd name="T39" fmla="*/ 181 h 257"/>
                <a:gd name="T40" fmla="*/ 356 w 507"/>
                <a:gd name="T41" fmla="*/ 154 h 257"/>
                <a:gd name="T42" fmla="*/ 374 w 507"/>
                <a:gd name="T43" fmla="*/ 173 h 257"/>
                <a:gd name="T44" fmla="*/ 394 w 507"/>
                <a:gd name="T45" fmla="*/ 142 h 257"/>
                <a:gd name="T46" fmla="*/ 416 w 507"/>
                <a:gd name="T47" fmla="*/ 144 h 257"/>
                <a:gd name="T48" fmla="*/ 420 w 507"/>
                <a:gd name="T49" fmla="*/ 129 h 257"/>
                <a:gd name="T50" fmla="*/ 438 w 507"/>
                <a:gd name="T51" fmla="*/ 130 h 257"/>
                <a:gd name="T52" fmla="*/ 442 w 507"/>
                <a:gd name="T53" fmla="*/ 111 h 257"/>
                <a:gd name="T54" fmla="*/ 452 w 507"/>
                <a:gd name="T55" fmla="*/ 115 h 257"/>
                <a:gd name="T56" fmla="*/ 464 w 507"/>
                <a:gd name="T57" fmla="*/ 103 h 257"/>
                <a:gd name="T58" fmla="*/ 471 w 507"/>
                <a:gd name="T59" fmla="*/ 111 h 257"/>
                <a:gd name="T60" fmla="*/ 457 w 507"/>
                <a:gd name="T61" fmla="*/ 130 h 257"/>
                <a:gd name="T62" fmla="*/ 471 w 507"/>
                <a:gd name="T63" fmla="*/ 140 h 257"/>
                <a:gd name="T64" fmla="*/ 469 w 507"/>
                <a:gd name="T65" fmla="*/ 149 h 257"/>
                <a:gd name="T66" fmla="*/ 478 w 507"/>
                <a:gd name="T67" fmla="*/ 151 h 257"/>
                <a:gd name="T68" fmla="*/ 469 w 507"/>
                <a:gd name="T69" fmla="*/ 159 h 257"/>
                <a:gd name="T70" fmla="*/ 473 w 507"/>
                <a:gd name="T71" fmla="*/ 173 h 257"/>
                <a:gd name="T72" fmla="*/ 461 w 507"/>
                <a:gd name="T73" fmla="*/ 176 h 257"/>
                <a:gd name="T74" fmla="*/ 459 w 507"/>
                <a:gd name="T75" fmla="*/ 190 h 257"/>
                <a:gd name="T76" fmla="*/ 464 w 507"/>
                <a:gd name="T77" fmla="*/ 202 h 257"/>
                <a:gd name="T78" fmla="*/ 476 w 507"/>
                <a:gd name="T79" fmla="*/ 202 h 257"/>
                <a:gd name="T80" fmla="*/ 478 w 507"/>
                <a:gd name="T81" fmla="*/ 211 h 257"/>
                <a:gd name="T82" fmla="*/ 500 w 507"/>
                <a:gd name="T83" fmla="*/ 236 h 257"/>
                <a:gd name="T84" fmla="*/ 507 w 507"/>
                <a:gd name="T85" fmla="*/ 233 h 257"/>
                <a:gd name="T86" fmla="*/ 502 w 507"/>
                <a:gd name="T87" fmla="*/ 240 h 257"/>
                <a:gd name="T88" fmla="*/ 12 w 507"/>
                <a:gd name="T89" fmla="*/ 4 h 257"/>
                <a:gd name="T90" fmla="*/ 0 w 507"/>
                <a:gd name="T91" fmla="*/ 9 h 257"/>
                <a:gd name="T92" fmla="*/ 5 w 507"/>
                <a:gd name="T93" fmla="*/ 0 h 257"/>
                <a:gd name="T94" fmla="*/ 12 w 507"/>
                <a:gd name="T95" fmla="*/ 4 h 257"/>
                <a:gd name="T96" fmla="*/ 27 w 507"/>
                <a:gd name="T97" fmla="*/ 19 h 257"/>
                <a:gd name="T98" fmla="*/ 22 w 507"/>
                <a:gd name="T99" fmla="*/ 21 h 257"/>
                <a:gd name="T100" fmla="*/ 20 w 507"/>
                <a:gd name="T101" fmla="*/ 14 h 257"/>
                <a:gd name="T102" fmla="*/ 27 w 507"/>
                <a:gd name="T103" fmla="*/ 19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07" h="257">
                  <a:moveTo>
                    <a:pt x="502" y="240"/>
                  </a:moveTo>
                  <a:lnTo>
                    <a:pt x="483" y="257"/>
                  </a:lnTo>
                  <a:lnTo>
                    <a:pt x="467" y="257"/>
                  </a:lnTo>
                  <a:lnTo>
                    <a:pt x="449" y="243"/>
                  </a:lnTo>
                  <a:lnTo>
                    <a:pt x="433" y="226"/>
                  </a:lnTo>
                  <a:lnTo>
                    <a:pt x="414" y="248"/>
                  </a:lnTo>
                  <a:lnTo>
                    <a:pt x="404" y="243"/>
                  </a:lnTo>
                  <a:lnTo>
                    <a:pt x="394" y="248"/>
                  </a:lnTo>
                  <a:lnTo>
                    <a:pt x="399" y="240"/>
                  </a:lnTo>
                  <a:lnTo>
                    <a:pt x="394" y="229"/>
                  </a:lnTo>
                  <a:lnTo>
                    <a:pt x="382" y="243"/>
                  </a:lnTo>
                  <a:lnTo>
                    <a:pt x="367" y="224"/>
                  </a:lnTo>
                  <a:lnTo>
                    <a:pt x="367" y="214"/>
                  </a:lnTo>
                  <a:lnTo>
                    <a:pt x="356" y="207"/>
                  </a:lnTo>
                  <a:lnTo>
                    <a:pt x="358" y="192"/>
                  </a:lnTo>
                  <a:lnTo>
                    <a:pt x="370" y="197"/>
                  </a:lnTo>
                  <a:lnTo>
                    <a:pt x="372" y="190"/>
                  </a:lnTo>
                  <a:lnTo>
                    <a:pt x="399" y="192"/>
                  </a:lnTo>
                  <a:lnTo>
                    <a:pt x="384" y="190"/>
                  </a:lnTo>
                  <a:lnTo>
                    <a:pt x="350" y="181"/>
                  </a:lnTo>
                  <a:lnTo>
                    <a:pt x="356" y="154"/>
                  </a:lnTo>
                  <a:lnTo>
                    <a:pt x="374" y="173"/>
                  </a:lnTo>
                  <a:lnTo>
                    <a:pt x="394" y="142"/>
                  </a:lnTo>
                  <a:lnTo>
                    <a:pt x="416" y="144"/>
                  </a:lnTo>
                  <a:lnTo>
                    <a:pt x="420" y="129"/>
                  </a:lnTo>
                  <a:lnTo>
                    <a:pt x="438" y="130"/>
                  </a:lnTo>
                  <a:lnTo>
                    <a:pt x="442" y="111"/>
                  </a:lnTo>
                  <a:lnTo>
                    <a:pt x="452" y="115"/>
                  </a:lnTo>
                  <a:lnTo>
                    <a:pt x="464" y="103"/>
                  </a:lnTo>
                  <a:lnTo>
                    <a:pt x="471" y="111"/>
                  </a:lnTo>
                  <a:lnTo>
                    <a:pt x="457" y="130"/>
                  </a:lnTo>
                  <a:lnTo>
                    <a:pt x="471" y="140"/>
                  </a:lnTo>
                  <a:lnTo>
                    <a:pt x="469" y="149"/>
                  </a:lnTo>
                  <a:lnTo>
                    <a:pt x="478" y="151"/>
                  </a:lnTo>
                  <a:lnTo>
                    <a:pt x="469" y="159"/>
                  </a:lnTo>
                  <a:lnTo>
                    <a:pt x="473" y="173"/>
                  </a:lnTo>
                  <a:lnTo>
                    <a:pt x="461" y="176"/>
                  </a:lnTo>
                  <a:lnTo>
                    <a:pt x="459" y="190"/>
                  </a:lnTo>
                  <a:lnTo>
                    <a:pt x="464" y="202"/>
                  </a:lnTo>
                  <a:lnTo>
                    <a:pt x="476" y="202"/>
                  </a:lnTo>
                  <a:lnTo>
                    <a:pt x="478" y="211"/>
                  </a:lnTo>
                  <a:lnTo>
                    <a:pt x="500" y="236"/>
                  </a:lnTo>
                  <a:lnTo>
                    <a:pt x="507" y="233"/>
                  </a:lnTo>
                  <a:lnTo>
                    <a:pt x="502" y="240"/>
                  </a:lnTo>
                  <a:close/>
                  <a:moveTo>
                    <a:pt x="12" y="4"/>
                  </a:moveTo>
                  <a:lnTo>
                    <a:pt x="0" y="9"/>
                  </a:lnTo>
                  <a:lnTo>
                    <a:pt x="5" y="0"/>
                  </a:lnTo>
                  <a:lnTo>
                    <a:pt x="12" y="4"/>
                  </a:lnTo>
                  <a:close/>
                  <a:moveTo>
                    <a:pt x="27" y="19"/>
                  </a:moveTo>
                  <a:lnTo>
                    <a:pt x="22" y="21"/>
                  </a:lnTo>
                  <a:lnTo>
                    <a:pt x="20" y="14"/>
                  </a:lnTo>
                  <a:lnTo>
                    <a:pt x="27" y="1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5" name="Freeform 58">
              <a:extLst>
                <a:ext uri="{FF2B5EF4-FFF2-40B4-BE49-F238E27FC236}">
                  <a16:creationId xmlns:a16="http://schemas.microsoft.com/office/drawing/2014/main" id="{7910799B-9E53-4B9C-B664-5BA88C8106E9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3875088" y="1716088"/>
              <a:ext cx="2116137" cy="1852613"/>
            </a:xfrm>
            <a:custGeom>
              <a:avLst/>
              <a:gdLst>
                <a:gd name="T0" fmla="*/ 788 w 1333"/>
                <a:gd name="T1" fmla="*/ 133 h 1167"/>
                <a:gd name="T2" fmla="*/ 13 w 1333"/>
                <a:gd name="T3" fmla="*/ 118 h 1167"/>
                <a:gd name="T4" fmla="*/ 133 w 1333"/>
                <a:gd name="T5" fmla="*/ 80 h 1167"/>
                <a:gd name="T6" fmla="*/ 133 w 1333"/>
                <a:gd name="T7" fmla="*/ 80 h 1167"/>
                <a:gd name="T8" fmla="*/ 148 w 1333"/>
                <a:gd name="T9" fmla="*/ 77 h 1167"/>
                <a:gd name="T10" fmla="*/ 419 w 1333"/>
                <a:gd name="T11" fmla="*/ 70 h 1167"/>
                <a:gd name="T12" fmla="*/ 242 w 1333"/>
                <a:gd name="T13" fmla="*/ 68 h 1167"/>
                <a:gd name="T14" fmla="*/ 288 w 1333"/>
                <a:gd name="T15" fmla="*/ 46 h 1167"/>
                <a:gd name="T16" fmla="*/ 358 w 1333"/>
                <a:gd name="T17" fmla="*/ 43 h 1167"/>
                <a:gd name="T18" fmla="*/ 850 w 1333"/>
                <a:gd name="T19" fmla="*/ 193 h 1167"/>
                <a:gd name="T20" fmla="*/ 932 w 1333"/>
                <a:gd name="T21" fmla="*/ 212 h 1167"/>
                <a:gd name="T22" fmla="*/ 1106 w 1333"/>
                <a:gd name="T23" fmla="*/ 255 h 1167"/>
                <a:gd name="T24" fmla="*/ 1230 w 1333"/>
                <a:gd name="T25" fmla="*/ 335 h 1167"/>
                <a:gd name="T26" fmla="*/ 1321 w 1333"/>
                <a:gd name="T27" fmla="*/ 400 h 1167"/>
                <a:gd name="T28" fmla="*/ 1237 w 1333"/>
                <a:gd name="T29" fmla="*/ 454 h 1167"/>
                <a:gd name="T30" fmla="*/ 1136 w 1333"/>
                <a:gd name="T31" fmla="*/ 466 h 1167"/>
                <a:gd name="T32" fmla="*/ 1152 w 1333"/>
                <a:gd name="T33" fmla="*/ 576 h 1167"/>
                <a:gd name="T34" fmla="*/ 1191 w 1333"/>
                <a:gd name="T35" fmla="*/ 692 h 1167"/>
                <a:gd name="T36" fmla="*/ 1189 w 1333"/>
                <a:gd name="T37" fmla="*/ 789 h 1167"/>
                <a:gd name="T38" fmla="*/ 1075 w 1333"/>
                <a:gd name="T39" fmla="*/ 847 h 1167"/>
                <a:gd name="T40" fmla="*/ 1066 w 1333"/>
                <a:gd name="T41" fmla="*/ 955 h 1167"/>
                <a:gd name="T42" fmla="*/ 1085 w 1333"/>
                <a:gd name="T43" fmla="*/ 1049 h 1167"/>
                <a:gd name="T44" fmla="*/ 986 w 1333"/>
                <a:gd name="T45" fmla="*/ 1078 h 1167"/>
                <a:gd name="T46" fmla="*/ 916 w 1333"/>
                <a:gd name="T47" fmla="*/ 1104 h 1167"/>
                <a:gd name="T48" fmla="*/ 858 w 1333"/>
                <a:gd name="T49" fmla="*/ 1119 h 1167"/>
                <a:gd name="T50" fmla="*/ 810 w 1333"/>
                <a:gd name="T51" fmla="*/ 1156 h 1167"/>
                <a:gd name="T52" fmla="*/ 798 w 1333"/>
                <a:gd name="T53" fmla="*/ 1100 h 1167"/>
                <a:gd name="T54" fmla="*/ 816 w 1333"/>
                <a:gd name="T55" fmla="*/ 1040 h 1167"/>
                <a:gd name="T56" fmla="*/ 747 w 1333"/>
                <a:gd name="T57" fmla="*/ 1008 h 1167"/>
                <a:gd name="T58" fmla="*/ 720 w 1333"/>
                <a:gd name="T59" fmla="*/ 892 h 1167"/>
                <a:gd name="T60" fmla="*/ 681 w 1333"/>
                <a:gd name="T61" fmla="*/ 818 h 1167"/>
                <a:gd name="T62" fmla="*/ 624 w 1333"/>
                <a:gd name="T63" fmla="*/ 762 h 1167"/>
                <a:gd name="T64" fmla="*/ 636 w 1333"/>
                <a:gd name="T65" fmla="*/ 695 h 1167"/>
                <a:gd name="T66" fmla="*/ 633 w 1333"/>
                <a:gd name="T67" fmla="*/ 644 h 1167"/>
                <a:gd name="T68" fmla="*/ 549 w 1333"/>
                <a:gd name="T69" fmla="*/ 671 h 1167"/>
                <a:gd name="T70" fmla="*/ 471 w 1333"/>
                <a:gd name="T71" fmla="*/ 647 h 1167"/>
                <a:gd name="T72" fmla="*/ 496 w 1333"/>
                <a:gd name="T73" fmla="*/ 764 h 1167"/>
                <a:gd name="T74" fmla="*/ 346 w 1333"/>
                <a:gd name="T75" fmla="*/ 827 h 1167"/>
                <a:gd name="T76" fmla="*/ 336 w 1333"/>
                <a:gd name="T77" fmla="*/ 764 h 1167"/>
                <a:gd name="T78" fmla="*/ 339 w 1333"/>
                <a:gd name="T79" fmla="*/ 680 h 1167"/>
                <a:gd name="T80" fmla="*/ 237 w 1333"/>
                <a:gd name="T81" fmla="*/ 673 h 1167"/>
                <a:gd name="T82" fmla="*/ 102 w 1333"/>
                <a:gd name="T83" fmla="*/ 668 h 1167"/>
                <a:gd name="T84" fmla="*/ 6 w 1333"/>
                <a:gd name="T85" fmla="*/ 598 h 1167"/>
                <a:gd name="T86" fmla="*/ 81 w 1333"/>
                <a:gd name="T87" fmla="*/ 545 h 1167"/>
                <a:gd name="T88" fmla="*/ 143 w 1333"/>
                <a:gd name="T89" fmla="*/ 415 h 1167"/>
                <a:gd name="T90" fmla="*/ 155 w 1333"/>
                <a:gd name="T91" fmla="*/ 280 h 1167"/>
                <a:gd name="T92" fmla="*/ 208 w 1333"/>
                <a:gd name="T93" fmla="*/ 261 h 1167"/>
                <a:gd name="T94" fmla="*/ 105 w 1333"/>
                <a:gd name="T95" fmla="*/ 214 h 1167"/>
                <a:gd name="T96" fmla="*/ 148 w 1333"/>
                <a:gd name="T97" fmla="*/ 106 h 1167"/>
                <a:gd name="T98" fmla="*/ 293 w 1333"/>
                <a:gd name="T99" fmla="*/ 79 h 1167"/>
                <a:gd name="T100" fmla="*/ 416 w 1333"/>
                <a:gd name="T101" fmla="*/ 154 h 1167"/>
                <a:gd name="T102" fmla="*/ 431 w 1333"/>
                <a:gd name="T103" fmla="*/ 219 h 1167"/>
                <a:gd name="T104" fmla="*/ 495 w 1333"/>
                <a:gd name="T105" fmla="*/ 152 h 1167"/>
                <a:gd name="T106" fmla="*/ 503 w 1333"/>
                <a:gd name="T107" fmla="*/ 188 h 1167"/>
                <a:gd name="T108" fmla="*/ 500 w 1333"/>
                <a:gd name="T109" fmla="*/ 106 h 1167"/>
                <a:gd name="T110" fmla="*/ 592 w 1333"/>
                <a:gd name="T111" fmla="*/ 29 h 1167"/>
                <a:gd name="T112" fmla="*/ 725 w 1333"/>
                <a:gd name="T113" fmla="*/ 33 h 1167"/>
                <a:gd name="T114" fmla="*/ 501 w 1333"/>
                <a:gd name="T115" fmla="*/ 297 h 1167"/>
                <a:gd name="T116" fmla="*/ 585 w 1333"/>
                <a:gd name="T117" fmla="*/ 391 h 1167"/>
                <a:gd name="T118" fmla="*/ 629 w 1333"/>
                <a:gd name="T119" fmla="*/ 345 h 1167"/>
                <a:gd name="T120" fmla="*/ 534 w 1333"/>
                <a:gd name="T121" fmla="*/ 311 h 1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33" h="1167">
                  <a:moveTo>
                    <a:pt x="819" y="152"/>
                  </a:moveTo>
                  <a:lnTo>
                    <a:pt x="845" y="157"/>
                  </a:lnTo>
                  <a:lnTo>
                    <a:pt x="817" y="154"/>
                  </a:lnTo>
                  <a:lnTo>
                    <a:pt x="812" y="150"/>
                  </a:lnTo>
                  <a:lnTo>
                    <a:pt x="819" y="152"/>
                  </a:lnTo>
                  <a:close/>
                  <a:moveTo>
                    <a:pt x="798" y="142"/>
                  </a:moveTo>
                  <a:lnTo>
                    <a:pt x="793" y="139"/>
                  </a:lnTo>
                  <a:lnTo>
                    <a:pt x="788" y="133"/>
                  </a:lnTo>
                  <a:lnTo>
                    <a:pt x="798" y="142"/>
                  </a:lnTo>
                  <a:close/>
                  <a:moveTo>
                    <a:pt x="54" y="115"/>
                  </a:moveTo>
                  <a:lnTo>
                    <a:pt x="30" y="121"/>
                  </a:lnTo>
                  <a:lnTo>
                    <a:pt x="42" y="132"/>
                  </a:lnTo>
                  <a:lnTo>
                    <a:pt x="39" y="135"/>
                  </a:lnTo>
                  <a:lnTo>
                    <a:pt x="34" y="128"/>
                  </a:lnTo>
                  <a:lnTo>
                    <a:pt x="29" y="133"/>
                  </a:lnTo>
                  <a:lnTo>
                    <a:pt x="13" y="118"/>
                  </a:lnTo>
                  <a:lnTo>
                    <a:pt x="41" y="106"/>
                  </a:lnTo>
                  <a:lnTo>
                    <a:pt x="54" y="115"/>
                  </a:lnTo>
                  <a:close/>
                  <a:moveTo>
                    <a:pt x="80" y="92"/>
                  </a:moveTo>
                  <a:lnTo>
                    <a:pt x="83" y="98"/>
                  </a:lnTo>
                  <a:lnTo>
                    <a:pt x="76" y="106"/>
                  </a:lnTo>
                  <a:lnTo>
                    <a:pt x="71" y="98"/>
                  </a:lnTo>
                  <a:lnTo>
                    <a:pt x="80" y="92"/>
                  </a:lnTo>
                  <a:close/>
                  <a:moveTo>
                    <a:pt x="133" y="80"/>
                  </a:moveTo>
                  <a:lnTo>
                    <a:pt x="133" y="84"/>
                  </a:lnTo>
                  <a:lnTo>
                    <a:pt x="102" y="84"/>
                  </a:lnTo>
                  <a:lnTo>
                    <a:pt x="81" y="87"/>
                  </a:lnTo>
                  <a:lnTo>
                    <a:pt x="71" y="87"/>
                  </a:lnTo>
                  <a:lnTo>
                    <a:pt x="71" y="86"/>
                  </a:lnTo>
                  <a:lnTo>
                    <a:pt x="75" y="86"/>
                  </a:lnTo>
                  <a:lnTo>
                    <a:pt x="114" y="80"/>
                  </a:lnTo>
                  <a:lnTo>
                    <a:pt x="133" y="80"/>
                  </a:lnTo>
                  <a:close/>
                  <a:moveTo>
                    <a:pt x="752" y="80"/>
                  </a:moveTo>
                  <a:lnTo>
                    <a:pt x="763" y="87"/>
                  </a:lnTo>
                  <a:lnTo>
                    <a:pt x="763" y="91"/>
                  </a:lnTo>
                  <a:lnTo>
                    <a:pt x="752" y="80"/>
                  </a:lnTo>
                  <a:close/>
                  <a:moveTo>
                    <a:pt x="199" y="67"/>
                  </a:moveTo>
                  <a:lnTo>
                    <a:pt x="179" y="74"/>
                  </a:lnTo>
                  <a:lnTo>
                    <a:pt x="153" y="72"/>
                  </a:lnTo>
                  <a:lnTo>
                    <a:pt x="148" y="77"/>
                  </a:lnTo>
                  <a:lnTo>
                    <a:pt x="145" y="72"/>
                  </a:lnTo>
                  <a:lnTo>
                    <a:pt x="160" y="65"/>
                  </a:lnTo>
                  <a:lnTo>
                    <a:pt x="199" y="67"/>
                  </a:lnTo>
                  <a:close/>
                  <a:moveTo>
                    <a:pt x="419" y="70"/>
                  </a:moveTo>
                  <a:lnTo>
                    <a:pt x="423" y="74"/>
                  </a:lnTo>
                  <a:lnTo>
                    <a:pt x="414" y="79"/>
                  </a:lnTo>
                  <a:lnTo>
                    <a:pt x="404" y="79"/>
                  </a:lnTo>
                  <a:lnTo>
                    <a:pt x="419" y="70"/>
                  </a:lnTo>
                  <a:close/>
                  <a:moveTo>
                    <a:pt x="216" y="62"/>
                  </a:moveTo>
                  <a:lnTo>
                    <a:pt x="223" y="70"/>
                  </a:lnTo>
                  <a:lnTo>
                    <a:pt x="203" y="65"/>
                  </a:lnTo>
                  <a:lnTo>
                    <a:pt x="216" y="62"/>
                  </a:lnTo>
                  <a:close/>
                  <a:moveTo>
                    <a:pt x="262" y="53"/>
                  </a:moveTo>
                  <a:lnTo>
                    <a:pt x="274" y="60"/>
                  </a:lnTo>
                  <a:lnTo>
                    <a:pt x="244" y="60"/>
                  </a:lnTo>
                  <a:lnTo>
                    <a:pt x="242" y="68"/>
                  </a:lnTo>
                  <a:lnTo>
                    <a:pt x="232" y="68"/>
                  </a:lnTo>
                  <a:lnTo>
                    <a:pt x="235" y="53"/>
                  </a:lnTo>
                  <a:lnTo>
                    <a:pt x="262" y="53"/>
                  </a:lnTo>
                  <a:close/>
                  <a:moveTo>
                    <a:pt x="302" y="45"/>
                  </a:moveTo>
                  <a:lnTo>
                    <a:pt x="326" y="50"/>
                  </a:lnTo>
                  <a:lnTo>
                    <a:pt x="293" y="51"/>
                  </a:lnTo>
                  <a:lnTo>
                    <a:pt x="290" y="58"/>
                  </a:lnTo>
                  <a:lnTo>
                    <a:pt x="288" y="46"/>
                  </a:lnTo>
                  <a:lnTo>
                    <a:pt x="302" y="45"/>
                  </a:lnTo>
                  <a:close/>
                  <a:moveTo>
                    <a:pt x="358" y="43"/>
                  </a:moveTo>
                  <a:lnTo>
                    <a:pt x="365" y="48"/>
                  </a:lnTo>
                  <a:lnTo>
                    <a:pt x="341" y="43"/>
                  </a:lnTo>
                  <a:lnTo>
                    <a:pt x="338" y="48"/>
                  </a:lnTo>
                  <a:lnTo>
                    <a:pt x="332" y="43"/>
                  </a:lnTo>
                  <a:lnTo>
                    <a:pt x="341" y="39"/>
                  </a:lnTo>
                  <a:lnTo>
                    <a:pt x="358" y="43"/>
                  </a:lnTo>
                  <a:close/>
                  <a:moveTo>
                    <a:pt x="471" y="27"/>
                  </a:moveTo>
                  <a:lnTo>
                    <a:pt x="464" y="29"/>
                  </a:lnTo>
                  <a:lnTo>
                    <a:pt x="469" y="22"/>
                  </a:lnTo>
                  <a:lnTo>
                    <a:pt x="471" y="27"/>
                  </a:lnTo>
                  <a:close/>
                  <a:moveTo>
                    <a:pt x="841" y="161"/>
                  </a:moveTo>
                  <a:lnTo>
                    <a:pt x="839" y="176"/>
                  </a:lnTo>
                  <a:lnTo>
                    <a:pt x="850" y="183"/>
                  </a:lnTo>
                  <a:lnTo>
                    <a:pt x="850" y="193"/>
                  </a:lnTo>
                  <a:lnTo>
                    <a:pt x="865" y="212"/>
                  </a:lnTo>
                  <a:lnTo>
                    <a:pt x="877" y="198"/>
                  </a:lnTo>
                  <a:lnTo>
                    <a:pt x="882" y="209"/>
                  </a:lnTo>
                  <a:lnTo>
                    <a:pt x="877" y="217"/>
                  </a:lnTo>
                  <a:lnTo>
                    <a:pt x="887" y="212"/>
                  </a:lnTo>
                  <a:lnTo>
                    <a:pt x="897" y="217"/>
                  </a:lnTo>
                  <a:lnTo>
                    <a:pt x="916" y="195"/>
                  </a:lnTo>
                  <a:lnTo>
                    <a:pt x="932" y="212"/>
                  </a:lnTo>
                  <a:lnTo>
                    <a:pt x="950" y="226"/>
                  </a:lnTo>
                  <a:lnTo>
                    <a:pt x="966" y="226"/>
                  </a:lnTo>
                  <a:lnTo>
                    <a:pt x="985" y="209"/>
                  </a:lnTo>
                  <a:lnTo>
                    <a:pt x="1002" y="212"/>
                  </a:lnTo>
                  <a:lnTo>
                    <a:pt x="1036" y="236"/>
                  </a:lnTo>
                  <a:lnTo>
                    <a:pt x="1061" y="239"/>
                  </a:lnTo>
                  <a:lnTo>
                    <a:pt x="1090" y="238"/>
                  </a:lnTo>
                  <a:lnTo>
                    <a:pt x="1106" y="255"/>
                  </a:lnTo>
                  <a:lnTo>
                    <a:pt x="1126" y="265"/>
                  </a:lnTo>
                  <a:lnTo>
                    <a:pt x="1148" y="246"/>
                  </a:lnTo>
                  <a:lnTo>
                    <a:pt x="1165" y="251"/>
                  </a:lnTo>
                  <a:lnTo>
                    <a:pt x="1172" y="277"/>
                  </a:lnTo>
                  <a:lnTo>
                    <a:pt x="1189" y="301"/>
                  </a:lnTo>
                  <a:lnTo>
                    <a:pt x="1222" y="320"/>
                  </a:lnTo>
                  <a:lnTo>
                    <a:pt x="1220" y="340"/>
                  </a:lnTo>
                  <a:lnTo>
                    <a:pt x="1230" y="335"/>
                  </a:lnTo>
                  <a:lnTo>
                    <a:pt x="1242" y="345"/>
                  </a:lnTo>
                  <a:lnTo>
                    <a:pt x="1244" y="357"/>
                  </a:lnTo>
                  <a:lnTo>
                    <a:pt x="1263" y="376"/>
                  </a:lnTo>
                  <a:lnTo>
                    <a:pt x="1292" y="364"/>
                  </a:lnTo>
                  <a:lnTo>
                    <a:pt x="1307" y="378"/>
                  </a:lnTo>
                  <a:lnTo>
                    <a:pt x="1319" y="376"/>
                  </a:lnTo>
                  <a:lnTo>
                    <a:pt x="1333" y="383"/>
                  </a:lnTo>
                  <a:lnTo>
                    <a:pt x="1321" y="400"/>
                  </a:lnTo>
                  <a:lnTo>
                    <a:pt x="1309" y="396"/>
                  </a:lnTo>
                  <a:lnTo>
                    <a:pt x="1309" y="425"/>
                  </a:lnTo>
                  <a:lnTo>
                    <a:pt x="1299" y="427"/>
                  </a:lnTo>
                  <a:lnTo>
                    <a:pt x="1282" y="443"/>
                  </a:lnTo>
                  <a:lnTo>
                    <a:pt x="1258" y="454"/>
                  </a:lnTo>
                  <a:lnTo>
                    <a:pt x="1253" y="456"/>
                  </a:lnTo>
                  <a:lnTo>
                    <a:pt x="1251" y="449"/>
                  </a:lnTo>
                  <a:lnTo>
                    <a:pt x="1237" y="454"/>
                  </a:lnTo>
                  <a:lnTo>
                    <a:pt x="1232" y="446"/>
                  </a:lnTo>
                  <a:lnTo>
                    <a:pt x="1215" y="443"/>
                  </a:lnTo>
                  <a:lnTo>
                    <a:pt x="1200" y="448"/>
                  </a:lnTo>
                  <a:lnTo>
                    <a:pt x="1196" y="439"/>
                  </a:lnTo>
                  <a:lnTo>
                    <a:pt x="1172" y="441"/>
                  </a:lnTo>
                  <a:lnTo>
                    <a:pt x="1157" y="468"/>
                  </a:lnTo>
                  <a:lnTo>
                    <a:pt x="1142" y="472"/>
                  </a:lnTo>
                  <a:lnTo>
                    <a:pt x="1136" y="466"/>
                  </a:lnTo>
                  <a:lnTo>
                    <a:pt x="1109" y="473"/>
                  </a:lnTo>
                  <a:lnTo>
                    <a:pt x="1107" y="499"/>
                  </a:lnTo>
                  <a:lnTo>
                    <a:pt x="1118" y="530"/>
                  </a:lnTo>
                  <a:lnTo>
                    <a:pt x="1126" y="530"/>
                  </a:lnTo>
                  <a:lnTo>
                    <a:pt x="1130" y="538"/>
                  </a:lnTo>
                  <a:lnTo>
                    <a:pt x="1148" y="569"/>
                  </a:lnTo>
                  <a:lnTo>
                    <a:pt x="1154" y="574"/>
                  </a:lnTo>
                  <a:lnTo>
                    <a:pt x="1152" y="576"/>
                  </a:lnTo>
                  <a:lnTo>
                    <a:pt x="1167" y="571"/>
                  </a:lnTo>
                  <a:lnTo>
                    <a:pt x="1157" y="595"/>
                  </a:lnTo>
                  <a:lnTo>
                    <a:pt x="1177" y="627"/>
                  </a:lnTo>
                  <a:lnTo>
                    <a:pt x="1160" y="627"/>
                  </a:lnTo>
                  <a:lnTo>
                    <a:pt x="1157" y="644"/>
                  </a:lnTo>
                  <a:lnTo>
                    <a:pt x="1179" y="675"/>
                  </a:lnTo>
                  <a:lnTo>
                    <a:pt x="1196" y="682"/>
                  </a:lnTo>
                  <a:lnTo>
                    <a:pt x="1191" y="692"/>
                  </a:lnTo>
                  <a:lnTo>
                    <a:pt x="1171" y="697"/>
                  </a:lnTo>
                  <a:lnTo>
                    <a:pt x="1186" y="711"/>
                  </a:lnTo>
                  <a:lnTo>
                    <a:pt x="1179" y="721"/>
                  </a:lnTo>
                  <a:lnTo>
                    <a:pt x="1200" y="747"/>
                  </a:lnTo>
                  <a:lnTo>
                    <a:pt x="1181" y="760"/>
                  </a:lnTo>
                  <a:lnTo>
                    <a:pt x="1183" y="769"/>
                  </a:lnTo>
                  <a:lnTo>
                    <a:pt x="1193" y="772"/>
                  </a:lnTo>
                  <a:lnTo>
                    <a:pt x="1189" y="789"/>
                  </a:lnTo>
                  <a:lnTo>
                    <a:pt x="1160" y="803"/>
                  </a:lnTo>
                  <a:lnTo>
                    <a:pt x="1169" y="811"/>
                  </a:lnTo>
                  <a:lnTo>
                    <a:pt x="1167" y="823"/>
                  </a:lnTo>
                  <a:lnTo>
                    <a:pt x="1130" y="829"/>
                  </a:lnTo>
                  <a:lnTo>
                    <a:pt x="1094" y="829"/>
                  </a:lnTo>
                  <a:lnTo>
                    <a:pt x="1080" y="832"/>
                  </a:lnTo>
                  <a:lnTo>
                    <a:pt x="1084" y="839"/>
                  </a:lnTo>
                  <a:lnTo>
                    <a:pt x="1075" y="847"/>
                  </a:lnTo>
                  <a:lnTo>
                    <a:pt x="1056" y="849"/>
                  </a:lnTo>
                  <a:lnTo>
                    <a:pt x="1065" y="863"/>
                  </a:lnTo>
                  <a:lnTo>
                    <a:pt x="1082" y="870"/>
                  </a:lnTo>
                  <a:lnTo>
                    <a:pt x="1072" y="878"/>
                  </a:lnTo>
                  <a:lnTo>
                    <a:pt x="1082" y="900"/>
                  </a:lnTo>
                  <a:lnTo>
                    <a:pt x="1063" y="919"/>
                  </a:lnTo>
                  <a:lnTo>
                    <a:pt x="1061" y="934"/>
                  </a:lnTo>
                  <a:lnTo>
                    <a:pt x="1066" y="955"/>
                  </a:lnTo>
                  <a:lnTo>
                    <a:pt x="1077" y="958"/>
                  </a:lnTo>
                  <a:lnTo>
                    <a:pt x="1087" y="981"/>
                  </a:lnTo>
                  <a:lnTo>
                    <a:pt x="1089" y="998"/>
                  </a:lnTo>
                  <a:lnTo>
                    <a:pt x="1097" y="1011"/>
                  </a:lnTo>
                  <a:lnTo>
                    <a:pt x="1080" y="1022"/>
                  </a:lnTo>
                  <a:lnTo>
                    <a:pt x="1080" y="1037"/>
                  </a:lnTo>
                  <a:lnTo>
                    <a:pt x="1087" y="1039"/>
                  </a:lnTo>
                  <a:lnTo>
                    <a:pt x="1085" y="1049"/>
                  </a:lnTo>
                  <a:lnTo>
                    <a:pt x="1070" y="1039"/>
                  </a:lnTo>
                  <a:lnTo>
                    <a:pt x="1046" y="1051"/>
                  </a:lnTo>
                  <a:lnTo>
                    <a:pt x="1026" y="1035"/>
                  </a:lnTo>
                  <a:lnTo>
                    <a:pt x="1005" y="1035"/>
                  </a:lnTo>
                  <a:lnTo>
                    <a:pt x="1005" y="1056"/>
                  </a:lnTo>
                  <a:lnTo>
                    <a:pt x="998" y="1066"/>
                  </a:lnTo>
                  <a:lnTo>
                    <a:pt x="988" y="1068"/>
                  </a:lnTo>
                  <a:lnTo>
                    <a:pt x="986" y="1078"/>
                  </a:lnTo>
                  <a:lnTo>
                    <a:pt x="967" y="1088"/>
                  </a:lnTo>
                  <a:lnTo>
                    <a:pt x="959" y="1081"/>
                  </a:lnTo>
                  <a:lnTo>
                    <a:pt x="950" y="1098"/>
                  </a:lnTo>
                  <a:lnTo>
                    <a:pt x="942" y="1100"/>
                  </a:lnTo>
                  <a:lnTo>
                    <a:pt x="945" y="1107"/>
                  </a:lnTo>
                  <a:lnTo>
                    <a:pt x="925" y="1104"/>
                  </a:lnTo>
                  <a:lnTo>
                    <a:pt x="921" y="1112"/>
                  </a:lnTo>
                  <a:lnTo>
                    <a:pt x="916" y="1104"/>
                  </a:lnTo>
                  <a:lnTo>
                    <a:pt x="913" y="1110"/>
                  </a:lnTo>
                  <a:lnTo>
                    <a:pt x="904" y="1110"/>
                  </a:lnTo>
                  <a:lnTo>
                    <a:pt x="882" y="1131"/>
                  </a:lnTo>
                  <a:lnTo>
                    <a:pt x="875" y="1110"/>
                  </a:lnTo>
                  <a:lnTo>
                    <a:pt x="868" y="1119"/>
                  </a:lnTo>
                  <a:lnTo>
                    <a:pt x="860" y="1114"/>
                  </a:lnTo>
                  <a:lnTo>
                    <a:pt x="865" y="1133"/>
                  </a:lnTo>
                  <a:lnTo>
                    <a:pt x="858" y="1119"/>
                  </a:lnTo>
                  <a:lnTo>
                    <a:pt x="845" y="1117"/>
                  </a:lnTo>
                  <a:lnTo>
                    <a:pt x="846" y="1126"/>
                  </a:lnTo>
                  <a:lnTo>
                    <a:pt x="819" y="1136"/>
                  </a:lnTo>
                  <a:lnTo>
                    <a:pt x="829" y="1156"/>
                  </a:lnTo>
                  <a:lnTo>
                    <a:pt x="839" y="1148"/>
                  </a:lnTo>
                  <a:lnTo>
                    <a:pt x="838" y="1162"/>
                  </a:lnTo>
                  <a:lnTo>
                    <a:pt x="827" y="1167"/>
                  </a:lnTo>
                  <a:lnTo>
                    <a:pt x="810" y="1156"/>
                  </a:lnTo>
                  <a:lnTo>
                    <a:pt x="798" y="1158"/>
                  </a:lnTo>
                  <a:lnTo>
                    <a:pt x="800" y="1153"/>
                  </a:lnTo>
                  <a:lnTo>
                    <a:pt x="781" y="1146"/>
                  </a:lnTo>
                  <a:lnTo>
                    <a:pt x="776" y="1138"/>
                  </a:lnTo>
                  <a:lnTo>
                    <a:pt x="785" y="1133"/>
                  </a:lnTo>
                  <a:lnTo>
                    <a:pt x="780" y="1126"/>
                  </a:lnTo>
                  <a:lnTo>
                    <a:pt x="804" y="1112"/>
                  </a:lnTo>
                  <a:lnTo>
                    <a:pt x="798" y="1100"/>
                  </a:lnTo>
                  <a:lnTo>
                    <a:pt x="804" y="1088"/>
                  </a:lnTo>
                  <a:lnTo>
                    <a:pt x="787" y="1066"/>
                  </a:lnTo>
                  <a:lnTo>
                    <a:pt x="797" y="1061"/>
                  </a:lnTo>
                  <a:lnTo>
                    <a:pt x="793" y="1049"/>
                  </a:lnTo>
                  <a:lnTo>
                    <a:pt x="805" y="1052"/>
                  </a:lnTo>
                  <a:lnTo>
                    <a:pt x="798" y="1039"/>
                  </a:lnTo>
                  <a:lnTo>
                    <a:pt x="814" y="1045"/>
                  </a:lnTo>
                  <a:lnTo>
                    <a:pt x="816" y="1040"/>
                  </a:lnTo>
                  <a:lnTo>
                    <a:pt x="802" y="1027"/>
                  </a:lnTo>
                  <a:lnTo>
                    <a:pt x="798" y="1013"/>
                  </a:lnTo>
                  <a:lnTo>
                    <a:pt x="783" y="1020"/>
                  </a:lnTo>
                  <a:lnTo>
                    <a:pt x="776" y="1011"/>
                  </a:lnTo>
                  <a:lnTo>
                    <a:pt x="769" y="1018"/>
                  </a:lnTo>
                  <a:lnTo>
                    <a:pt x="761" y="1015"/>
                  </a:lnTo>
                  <a:lnTo>
                    <a:pt x="763" y="1004"/>
                  </a:lnTo>
                  <a:lnTo>
                    <a:pt x="747" y="1008"/>
                  </a:lnTo>
                  <a:lnTo>
                    <a:pt x="728" y="1008"/>
                  </a:lnTo>
                  <a:lnTo>
                    <a:pt x="737" y="984"/>
                  </a:lnTo>
                  <a:lnTo>
                    <a:pt x="728" y="965"/>
                  </a:lnTo>
                  <a:lnTo>
                    <a:pt x="749" y="943"/>
                  </a:lnTo>
                  <a:lnTo>
                    <a:pt x="744" y="934"/>
                  </a:lnTo>
                  <a:lnTo>
                    <a:pt x="752" y="912"/>
                  </a:lnTo>
                  <a:lnTo>
                    <a:pt x="715" y="916"/>
                  </a:lnTo>
                  <a:lnTo>
                    <a:pt x="720" y="892"/>
                  </a:lnTo>
                  <a:lnTo>
                    <a:pt x="701" y="881"/>
                  </a:lnTo>
                  <a:lnTo>
                    <a:pt x="703" y="861"/>
                  </a:lnTo>
                  <a:lnTo>
                    <a:pt x="686" y="861"/>
                  </a:lnTo>
                  <a:lnTo>
                    <a:pt x="684" y="868"/>
                  </a:lnTo>
                  <a:lnTo>
                    <a:pt x="676" y="859"/>
                  </a:lnTo>
                  <a:lnTo>
                    <a:pt x="681" y="851"/>
                  </a:lnTo>
                  <a:lnTo>
                    <a:pt x="674" y="829"/>
                  </a:lnTo>
                  <a:lnTo>
                    <a:pt x="681" y="818"/>
                  </a:lnTo>
                  <a:lnTo>
                    <a:pt x="670" y="806"/>
                  </a:lnTo>
                  <a:lnTo>
                    <a:pt x="664" y="808"/>
                  </a:lnTo>
                  <a:lnTo>
                    <a:pt x="670" y="793"/>
                  </a:lnTo>
                  <a:lnTo>
                    <a:pt x="652" y="789"/>
                  </a:lnTo>
                  <a:lnTo>
                    <a:pt x="647" y="782"/>
                  </a:lnTo>
                  <a:lnTo>
                    <a:pt x="633" y="789"/>
                  </a:lnTo>
                  <a:lnTo>
                    <a:pt x="635" y="772"/>
                  </a:lnTo>
                  <a:lnTo>
                    <a:pt x="624" y="762"/>
                  </a:lnTo>
                  <a:lnTo>
                    <a:pt x="640" y="767"/>
                  </a:lnTo>
                  <a:lnTo>
                    <a:pt x="638" y="750"/>
                  </a:lnTo>
                  <a:lnTo>
                    <a:pt x="650" y="745"/>
                  </a:lnTo>
                  <a:lnTo>
                    <a:pt x="621" y="731"/>
                  </a:lnTo>
                  <a:lnTo>
                    <a:pt x="619" y="724"/>
                  </a:lnTo>
                  <a:lnTo>
                    <a:pt x="626" y="721"/>
                  </a:lnTo>
                  <a:lnTo>
                    <a:pt x="628" y="704"/>
                  </a:lnTo>
                  <a:lnTo>
                    <a:pt x="636" y="695"/>
                  </a:lnTo>
                  <a:lnTo>
                    <a:pt x="645" y="697"/>
                  </a:lnTo>
                  <a:lnTo>
                    <a:pt x="662" y="670"/>
                  </a:lnTo>
                  <a:lnTo>
                    <a:pt x="664" y="661"/>
                  </a:lnTo>
                  <a:lnTo>
                    <a:pt x="655" y="651"/>
                  </a:lnTo>
                  <a:lnTo>
                    <a:pt x="667" y="637"/>
                  </a:lnTo>
                  <a:lnTo>
                    <a:pt x="657" y="627"/>
                  </a:lnTo>
                  <a:lnTo>
                    <a:pt x="645" y="625"/>
                  </a:lnTo>
                  <a:lnTo>
                    <a:pt x="633" y="644"/>
                  </a:lnTo>
                  <a:lnTo>
                    <a:pt x="624" y="647"/>
                  </a:lnTo>
                  <a:lnTo>
                    <a:pt x="626" y="656"/>
                  </a:lnTo>
                  <a:lnTo>
                    <a:pt x="612" y="670"/>
                  </a:lnTo>
                  <a:lnTo>
                    <a:pt x="600" y="668"/>
                  </a:lnTo>
                  <a:lnTo>
                    <a:pt x="590" y="675"/>
                  </a:lnTo>
                  <a:lnTo>
                    <a:pt x="571" y="670"/>
                  </a:lnTo>
                  <a:lnTo>
                    <a:pt x="559" y="675"/>
                  </a:lnTo>
                  <a:lnTo>
                    <a:pt x="549" y="671"/>
                  </a:lnTo>
                  <a:lnTo>
                    <a:pt x="553" y="656"/>
                  </a:lnTo>
                  <a:lnTo>
                    <a:pt x="549" y="622"/>
                  </a:lnTo>
                  <a:lnTo>
                    <a:pt x="536" y="610"/>
                  </a:lnTo>
                  <a:lnTo>
                    <a:pt x="510" y="624"/>
                  </a:lnTo>
                  <a:lnTo>
                    <a:pt x="496" y="617"/>
                  </a:lnTo>
                  <a:lnTo>
                    <a:pt x="483" y="627"/>
                  </a:lnTo>
                  <a:lnTo>
                    <a:pt x="481" y="641"/>
                  </a:lnTo>
                  <a:lnTo>
                    <a:pt x="471" y="647"/>
                  </a:lnTo>
                  <a:lnTo>
                    <a:pt x="440" y="641"/>
                  </a:lnTo>
                  <a:lnTo>
                    <a:pt x="442" y="663"/>
                  </a:lnTo>
                  <a:lnTo>
                    <a:pt x="464" y="675"/>
                  </a:lnTo>
                  <a:lnTo>
                    <a:pt x="476" y="685"/>
                  </a:lnTo>
                  <a:lnTo>
                    <a:pt x="484" y="706"/>
                  </a:lnTo>
                  <a:lnTo>
                    <a:pt x="483" y="736"/>
                  </a:lnTo>
                  <a:lnTo>
                    <a:pt x="476" y="750"/>
                  </a:lnTo>
                  <a:lnTo>
                    <a:pt x="496" y="764"/>
                  </a:lnTo>
                  <a:lnTo>
                    <a:pt x="466" y="786"/>
                  </a:lnTo>
                  <a:lnTo>
                    <a:pt x="464" y="796"/>
                  </a:lnTo>
                  <a:lnTo>
                    <a:pt x="426" y="786"/>
                  </a:lnTo>
                  <a:lnTo>
                    <a:pt x="406" y="811"/>
                  </a:lnTo>
                  <a:lnTo>
                    <a:pt x="394" y="810"/>
                  </a:lnTo>
                  <a:lnTo>
                    <a:pt x="379" y="818"/>
                  </a:lnTo>
                  <a:lnTo>
                    <a:pt x="361" y="813"/>
                  </a:lnTo>
                  <a:lnTo>
                    <a:pt x="346" y="827"/>
                  </a:lnTo>
                  <a:lnTo>
                    <a:pt x="329" y="820"/>
                  </a:lnTo>
                  <a:lnTo>
                    <a:pt x="320" y="805"/>
                  </a:lnTo>
                  <a:lnTo>
                    <a:pt x="344" y="791"/>
                  </a:lnTo>
                  <a:lnTo>
                    <a:pt x="355" y="793"/>
                  </a:lnTo>
                  <a:lnTo>
                    <a:pt x="353" y="774"/>
                  </a:lnTo>
                  <a:lnTo>
                    <a:pt x="360" y="772"/>
                  </a:lnTo>
                  <a:lnTo>
                    <a:pt x="358" y="767"/>
                  </a:lnTo>
                  <a:lnTo>
                    <a:pt x="336" y="764"/>
                  </a:lnTo>
                  <a:lnTo>
                    <a:pt x="327" y="750"/>
                  </a:lnTo>
                  <a:lnTo>
                    <a:pt x="334" y="741"/>
                  </a:lnTo>
                  <a:lnTo>
                    <a:pt x="334" y="726"/>
                  </a:lnTo>
                  <a:lnTo>
                    <a:pt x="343" y="721"/>
                  </a:lnTo>
                  <a:lnTo>
                    <a:pt x="336" y="707"/>
                  </a:lnTo>
                  <a:lnTo>
                    <a:pt x="353" y="706"/>
                  </a:lnTo>
                  <a:lnTo>
                    <a:pt x="341" y="694"/>
                  </a:lnTo>
                  <a:lnTo>
                    <a:pt x="339" y="680"/>
                  </a:lnTo>
                  <a:lnTo>
                    <a:pt x="327" y="671"/>
                  </a:lnTo>
                  <a:lnTo>
                    <a:pt x="303" y="677"/>
                  </a:lnTo>
                  <a:lnTo>
                    <a:pt x="278" y="661"/>
                  </a:lnTo>
                  <a:lnTo>
                    <a:pt x="271" y="636"/>
                  </a:lnTo>
                  <a:lnTo>
                    <a:pt x="249" y="627"/>
                  </a:lnTo>
                  <a:lnTo>
                    <a:pt x="239" y="646"/>
                  </a:lnTo>
                  <a:lnTo>
                    <a:pt x="249" y="653"/>
                  </a:lnTo>
                  <a:lnTo>
                    <a:pt x="237" y="673"/>
                  </a:lnTo>
                  <a:lnTo>
                    <a:pt x="221" y="678"/>
                  </a:lnTo>
                  <a:lnTo>
                    <a:pt x="199" y="697"/>
                  </a:lnTo>
                  <a:lnTo>
                    <a:pt x="187" y="700"/>
                  </a:lnTo>
                  <a:lnTo>
                    <a:pt x="162" y="719"/>
                  </a:lnTo>
                  <a:lnTo>
                    <a:pt x="124" y="716"/>
                  </a:lnTo>
                  <a:lnTo>
                    <a:pt x="99" y="726"/>
                  </a:lnTo>
                  <a:lnTo>
                    <a:pt x="88" y="704"/>
                  </a:lnTo>
                  <a:lnTo>
                    <a:pt x="102" y="668"/>
                  </a:lnTo>
                  <a:lnTo>
                    <a:pt x="87" y="642"/>
                  </a:lnTo>
                  <a:lnTo>
                    <a:pt x="83" y="625"/>
                  </a:lnTo>
                  <a:lnTo>
                    <a:pt x="68" y="639"/>
                  </a:lnTo>
                  <a:lnTo>
                    <a:pt x="44" y="630"/>
                  </a:lnTo>
                  <a:lnTo>
                    <a:pt x="46" y="627"/>
                  </a:lnTo>
                  <a:lnTo>
                    <a:pt x="17" y="624"/>
                  </a:lnTo>
                  <a:lnTo>
                    <a:pt x="3" y="613"/>
                  </a:lnTo>
                  <a:lnTo>
                    <a:pt x="6" y="598"/>
                  </a:lnTo>
                  <a:lnTo>
                    <a:pt x="0" y="583"/>
                  </a:lnTo>
                  <a:lnTo>
                    <a:pt x="23" y="579"/>
                  </a:lnTo>
                  <a:lnTo>
                    <a:pt x="11" y="567"/>
                  </a:lnTo>
                  <a:lnTo>
                    <a:pt x="10" y="550"/>
                  </a:lnTo>
                  <a:lnTo>
                    <a:pt x="20" y="542"/>
                  </a:lnTo>
                  <a:lnTo>
                    <a:pt x="54" y="540"/>
                  </a:lnTo>
                  <a:lnTo>
                    <a:pt x="66" y="547"/>
                  </a:lnTo>
                  <a:lnTo>
                    <a:pt x="81" y="545"/>
                  </a:lnTo>
                  <a:lnTo>
                    <a:pt x="99" y="552"/>
                  </a:lnTo>
                  <a:lnTo>
                    <a:pt x="104" y="547"/>
                  </a:lnTo>
                  <a:lnTo>
                    <a:pt x="107" y="509"/>
                  </a:lnTo>
                  <a:lnTo>
                    <a:pt x="111" y="472"/>
                  </a:lnTo>
                  <a:lnTo>
                    <a:pt x="116" y="454"/>
                  </a:lnTo>
                  <a:lnTo>
                    <a:pt x="121" y="449"/>
                  </a:lnTo>
                  <a:lnTo>
                    <a:pt x="133" y="429"/>
                  </a:lnTo>
                  <a:lnTo>
                    <a:pt x="143" y="415"/>
                  </a:lnTo>
                  <a:lnTo>
                    <a:pt x="153" y="386"/>
                  </a:lnTo>
                  <a:lnTo>
                    <a:pt x="150" y="352"/>
                  </a:lnTo>
                  <a:lnTo>
                    <a:pt x="151" y="338"/>
                  </a:lnTo>
                  <a:lnTo>
                    <a:pt x="145" y="326"/>
                  </a:lnTo>
                  <a:lnTo>
                    <a:pt x="153" y="309"/>
                  </a:lnTo>
                  <a:lnTo>
                    <a:pt x="158" y="308"/>
                  </a:lnTo>
                  <a:lnTo>
                    <a:pt x="153" y="304"/>
                  </a:lnTo>
                  <a:lnTo>
                    <a:pt x="155" y="280"/>
                  </a:lnTo>
                  <a:lnTo>
                    <a:pt x="163" y="263"/>
                  </a:lnTo>
                  <a:lnTo>
                    <a:pt x="162" y="258"/>
                  </a:lnTo>
                  <a:lnTo>
                    <a:pt x="167" y="246"/>
                  </a:lnTo>
                  <a:lnTo>
                    <a:pt x="191" y="248"/>
                  </a:lnTo>
                  <a:lnTo>
                    <a:pt x="194" y="256"/>
                  </a:lnTo>
                  <a:lnTo>
                    <a:pt x="206" y="261"/>
                  </a:lnTo>
                  <a:lnTo>
                    <a:pt x="208" y="287"/>
                  </a:lnTo>
                  <a:lnTo>
                    <a:pt x="208" y="261"/>
                  </a:lnTo>
                  <a:lnTo>
                    <a:pt x="191" y="246"/>
                  </a:lnTo>
                  <a:lnTo>
                    <a:pt x="174" y="241"/>
                  </a:lnTo>
                  <a:lnTo>
                    <a:pt x="172" y="244"/>
                  </a:lnTo>
                  <a:lnTo>
                    <a:pt x="150" y="239"/>
                  </a:lnTo>
                  <a:lnTo>
                    <a:pt x="117" y="238"/>
                  </a:lnTo>
                  <a:lnTo>
                    <a:pt x="109" y="236"/>
                  </a:lnTo>
                  <a:lnTo>
                    <a:pt x="102" y="227"/>
                  </a:lnTo>
                  <a:lnTo>
                    <a:pt x="105" y="214"/>
                  </a:lnTo>
                  <a:lnTo>
                    <a:pt x="105" y="197"/>
                  </a:lnTo>
                  <a:lnTo>
                    <a:pt x="111" y="171"/>
                  </a:lnTo>
                  <a:lnTo>
                    <a:pt x="124" y="147"/>
                  </a:lnTo>
                  <a:lnTo>
                    <a:pt x="133" y="161"/>
                  </a:lnTo>
                  <a:lnTo>
                    <a:pt x="131" y="154"/>
                  </a:lnTo>
                  <a:lnTo>
                    <a:pt x="143" y="145"/>
                  </a:lnTo>
                  <a:lnTo>
                    <a:pt x="129" y="128"/>
                  </a:lnTo>
                  <a:lnTo>
                    <a:pt x="148" y="106"/>
                  </a:lnTo>
                  <a:lnTo>
                    <a:pt x="150" y="108"/>
                  </a:lnTo>
                  <a:lnTo>
                    <a:pt x="167" y="92"/>
                  </a:lnTo>
                  <a:lnTo>
                    <a:pt x="186" y="86"/>
                  </a:lnTo>
                  <a:lnTo>
                    <a:pt x="203" y="84"/>
                  </a:lnTo>
                  <a:lnTo>
                    <a:pt x="233" y="86"/>
                  </a:lnTo>
                  <a:lnTo>
                    <a:pt x="247" y="92"/>
                  </a:lnTo>
                  <a:lnTo>
                    <a:pt x="264" y="89"/>
                  </a:lnTo>
                  <a:lnTo>
                    <a:pt x="293" y="79"/>
                  </a:lnTo>
                  <a:lnTo>
                    <a:pt x="303" y="80"/>
                  </a:lnTo>
                  <a:lnTo>
                    <a:pt x="317" y="77"/>
                  </a:lnTo>
                  <a:lnTo>
                    <a:pt x="349" y="74"/>
                  </a:lnTo>
                  <a:lnTo>
                    <a:pt x="377" y="77"/>
                  </a:lnTo>
                  <a:lnTo>
                    <a:pt x="384" y="109"/>
                  </a:lnTo>
                  <a:lnTo>
                    <a:pt x="394" y="108"/>
                  </a:lnTo>
                  <a:lnTo>
                    <a:pt x="401" y="121"/>
                  </a:lnTo>
                  <a:lnTo>
                    <a:pt x="416" y="154"/>
                  </a:lnTo>
                  <a:lnTo>
                    <a:pt x="413" y="159"/>
                  </a:lnTo>
                  <a:lnTo>
                    <a:pt x="416" y="156"/>
                  </a:lnTo>
                  <a:lnTo>
                    <a:pt x="411" y="168"/>
                  </a:lnTo>
                  <a:lnTo>
                    <a:pt x="385" y="169"/>
                  </a:lnTo>
                  <a:lnTo>
                    <a:pt x="396" y="197"/>
                  </a:lnTo>
                  <a:lnTo>
                    <a:pt x="409" y="195"/>
                  </a:lnTo>
                  <a:lnTo>
                    <a:pt x="423" y="217"/>
                  </a:lnTo>
                  <a:lnTo>
                    <a:pt x="431" y="219"/>
                  </a:lnTo>
                  <a:lnTo>
                    <a:pt x="447" y="209"/>
                  </a:lnTo>
                  <a:lnTo>
                    <a:pt x="454" y="193"/>
                  </a:lnTo>
                  <a:lnTo>
                    <a:pt x="454" y="166"/>
                  </a:lnTo>
                  <a:lnTo>
                    <a:pt x="430" y="164"/>
                  </a:lnTo>
                  <a:lnTo>
                    <a:pt x="435" y="137"/>
                  </a:lnTo>
                  <a:lnTo>
                    <a:pt x="452" y="121"/>
                  </a:lnTo>
                  <a:lnTo>
                    <a:pt x="478" y="144"/>
                  </a:lnTo>
                  <a:lnTo>
                    <a:pt x="495" y="152"/>
                  </a:lnTo>
                  <a:lnTo>
                    <a:pt x="508" y="149"/>
                  </a:lnTo>
                  <a:lnTo>
                    <a:pt x="517" y="159"/>
                  </a:lnTo>
                  <a:lnTo>
                    <a:pt x="498" y="185"/>
                  </a:lnTo>
                  <a:lnTo>
                    <a:pt x="498" y="209"/>
                  </a:lnTo>
                  <a:lnTo>
                    <a:pt x="501" y="246"/>
                  </a:lnTo>
                  <a:lnTo>
                    <a:pt x="505" y="243"/>
                  </a:lnTo>
                  <a:lnTo>
                    <a:pt x="503" y="227"/>
                  </a:lnTo>
                  <a:lnTo>
                    <a:pt x="503" y="188"/>
                  </a:lnTo>
                  <a:lnTo>
                    <a:pt x="530" y="183"/>
                  </a:lnTo>
                  <a:lnTo>
                    <a:pt x="544" y="169"/>
                  </a:lnTo>
                  <a:lnTo>
                    <a:pt x="542" y="150"/>
                  </a:lnTo>
                  <a:lnTo>
                    <a:pt x="536" y="142"/>
                  </a:lnTo>
                  <a:lnTo>
                    <a:pt x="544" y="130"/>
                  </a:lnTo>
                  <a:lnTo>
                    <a:pt x="529" y="133"/>
                  </a:lnTo>
                  <a:lnTo>
                    <a:pt x="510" y="128"/>
                  </a:lnTo>
                  <a:lnTo>
                    <a:pt x="500" y="106"/>
                  </a:lnTo>
                  <a:lnTo>
                    <a:pt x="500" y="89"/>
                  </a:lnTo>
                  <a:lnTo>
                    <a:pt x="510" y="65"/>
                  </a:lnTo>
                  <a:lnTo>
                    <a:pt x="517" y="46"/>
                  </a:lnTo>
                  <a:lnTo>
                    <a:pt x="517" y="38"/>
                  </a:lnTo>
                  <a:lnTo>
                    <a:pt x="534" y="10"/>
                  </a:lnTo>
                  <a:lnTo>
                    <a:pt x="556" y="0"/>
                  </a:lnTo>
                  <a:lnTo>
                    <a:pt x="578" y="26"/>
                  </a:lnTo>
                  <a:lnTo>
                    <a:pt x="592" y="29"/>
                  </a:lnTo>
                  <a:lnTo>
                    <a:pt x="614" y="31"/>
                  </a:lnTo>
                  <a:lnTo>
                    <a:pt x="635" y="26"/>
                  </a:lnTo>
                  <a:lnTo>
                    <a:pt x="645" y="33"/>
                  </a:lnTo>
                  <a:lnTo>
                    <a:pt x="643" y="24"/>
                  </a:lnTo>
                  <a:lnTo>
                    <a:pt x="662" y="16"/>
                  </a:lnTo>
                  <a:lnTo>
                    <a:pt x="679" y="14"/>
                  </a:lnTo>
                  <a:lnTo>
                    <a:pt x="711" y="19"/>
                  </a:lnTo>
                  <a:lnTo>
                    <a:pt x="725" y="33"/>
                  </a:lnTo>
                  <a:lnTo>
                    <a:pt x="734" y="53"/>
                  </a:lnTo>
                  <a:lnTo>
                    <a:pt x="749" y="79"/>
                  </a:lnTo>
                  <a:lnTo>
                    <a:pt x="768" y="99"/>
                  </a:lnTo>
                  <a:lnTo>
                    <a:pt x="780" y="128"/>
                  </a:lnTo>
                  <a:lnTo>
                    <a:pt x="793" y="142"/>
                  </a:lnTo>
                  <a:lnTo>
                    <a:pt x="819" y="157"/>
                  </a:lnTo>
                  <a:lnTo>
                    <a:pt x="841" y="161"/>
                  </a:lnTo>
                  <a:close/>
                  <a:moveTo>
                    <a:pt x="501" y="297"/>
                  </a:moveTo>
                  <a:lnTo>
                    <a:pt x="496" y="297"/>
                  </a:lnTo>
                  <a:lnTo>
                    <a:pt x="501" y="309"/>
                  </a:lnTo>
                  <a:lnTo>
                    <a:pt x="532" y="325"/>
                  </a:lnTo>
                  <a:lnTo>
                    <a:pt x="544" y="359"/>
                  </a:lnTo>
                  <a:lnTo>
                    <a:pt x="554" y="364"/>
                  </a:lnTo>
                  <a:lnTo>
                    <a:pt x="561" y="384"/>
                  </a:lnTo>
                  <a:lnTo>
                    <a:pt x="571" y="378"/>
                  </a:lnTo>
                  <a:lnTo>
                    <a:pt x="585" y="391"/>
                  </a:lnTo>
                  <a:lnTo>
                    <a:pt x="597" y="391"/>
                  </a:lnTo>
                  <a:lnTo>
                    <a:pt x="597" y="383"/>
                  </a:lnTo>
                  <a:lnTo>
                    <a:pt x="611" y="396"/>
                  </a:lnTo>
                  <a:lnTo>
                    <a:pt x="628" y="381"/>
                  </a:lnTo>
                  <a:lnTo>
                    <a:pt x="623" y="364"/>
                  </a:lnTo>
                  <a:lnTo>
                    <a:pt x="631" y="359"/>
                  </a:lnTo>
                  <a:lnTo>
                    <a:pt x="619" y="349"/>
                  </a:lnTo>
                  <a:lnTo>
                    <a:pt x="629" y="345"/>
                  </a:lnTo>
                  <a:lnTo>
                    <a:pt x="619" y="333"/>
                  </a:lnTo>
                  <a:lnTo>
                    <a:pt x="611" y="342"/>
                  </a:lnTo>
                  <a:lnTo>
                    <a:pt x="597" y="342"/>
                  </a:lnTo>
                  <a:lnTo>
                    <a:pt x="588" y="328"/>
                  </a:lnTo>
                  <a:lnTo>
                    <a:pt x="565" y="326"/>
                  </a:lnTo>
                  <a:lnTo>
                    <a:pt x="554" y="318"/>
                  </a:lnTo>
                  <a:lnTo>
                    <a:pt x="542" y="321"/>
                  </a:lnTo>
                  <a:lnTo>
                    <a:pt x="534" y="311"/>
                  </a:lnTo>
                  <a:lnTo>
                    <a:pt x="525" y="318"/>
                  </a:lnTo>
                  <a:lnTo>
                    <a:pt x="527" y="304"/>
                  </a:lnTo>
                  <a:lnTo>
                    <a:pt x="515" y="306"/>
                  </a:lnTo>
                  <a:lnTo>
                    <a:pt x="501" y="297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6" name="Freeform 59">
              <a:extLst>
                <a:ext uri="{FF2B5EF4-FFF2-40B4-BE49-F238E27FC236}">
                  <a16:creationId xmlns:a16="http://schemas.microsoft.com/office/drawing/2014/main" id="{55811EF6-C5EB-4CC5-84FD-A8A3857C2A8F}"/>
                </a:ext>
              </a:extLst>
            </p:cNvPr>
            <p:cNvSpPr>
              <a:spLocks/>
            </p:cNvSpPr>
            <p:nvPr/>
          </p:nvSpPr>
          <p:spPr bwMode="gray">
            <a:xfrm>
              <a:off x="3462338" y="2684463"/>
              <a:ext cx="1606550" cy="1535113"/>
            </a:xfrm>
            <a:custGeom>
              <a:avLst/>
              <a:gdLst>
                <a:gd name="T0" fmla="*/ 971 w 1012"/>
                <a:gd name="T1" fmla="*/ 441 h 967"/>
                <a:gd name="T2" fmla="*/ 927 w 1012"/>
                <a:gd name="T3" fmla="*/ 488 h 967"/>
                <a:gd name="T4" fmla="*/ 889 w 1012"/>
                <a:gd name="T5" fmla="*/ 454 h 967"/>
                <a:gd name="T6" fmla="*/ 852 w 1012"/>
                <a:gd name="T7" fmla="*/ 511 h 967"/>
                <a:gd name="T8" fmla="*/ 785 w 1012"/>
                <a:gd name="T9" fmla="*/ 533 h 967"/>
                <a:gd name="T10" fmla="*/ 809 w 1012"/>
                <a:gd name="T11" fmla="*/ 587 h 967"/>
                <a:gd name="T12" fmla="*/ 802 w 1012"/>
                <a:gd name="T13" fmla="*/ 637 h 967"/>
                <a:gd name="T14" fmla="*/ 741 w 1012"/>
                <a:gd name="T15" fmla="*/ 666 h 967"/>
                <a:gd name="T16" fmla="*/ 698 w 1012"/>
                <a:gd name="T17" fmla="*/ 746 h 967"/>
                <a:gd name="T18" fmla="*/ 644 w 1012"/>
                <a:gd name="T19" fmla="*/ 770 h 967"/>
                <a:gd name="T20" fmla="*/ 606 w 1012"/>
                <a:gd name="T21" fmla="*/ 816 h 967"/>
                <a:gd name="T22" fmla="*/ 570 w 1012"/>
                <a:gd name="T23" fmla="*/ 748 h 967"/>
                <a:gd name="T24" fmla="*/ 522 w 1012"/>
                <a:gd name="T25" fmla="*/ 716 h 967"/>
                <a:gd name="T26" fmla="*/ 500 w 1012"/>
                <a:gd name="T27" fmla="*/ 758 h 967"/>
                <a:gd name="T28" fmla="*/ 470 w 1012"/>
                <a:gd name="T29" fmla="*/ 791 h 967"/>
                <a:gd name="T30" fmla="*/ 371 w 1012"/>
                <a:gd name="T31" fmla="*/ 842 h 967"/>
                <a:gd name="T32" fmla="*/ 326 w 1012"/>
                <a:gd name="T33" fmla="*/ 849 h 967"/>
                <a:gd name="T34" fmla="*/ 282 w 1012"/>
                <a:gd name="T35" fmla="*/ 900 h 967"/>
                <a:gd name="T36" fmla="*/ 241 w 1012"/>
                <a:gd name="T37" fmla="*/ 910 h 967"/>
                <a:gd name="T38" fmla="*/ 219 w 1012"/>
                <a:gd name="T39" fmla="*/ 965 h 967"/>
                <a:gd name="T40" fmla="*/ 171 w 1012"/>
                <a:gd name="T41" fmla="*/ 948 h 967"/>
                <a:gd name="T42" fmla="*/ 138 w 1012"/>
                <a:gd name="T43" fmla="*/ 938 h 967"/>
                <a:gd name="T44" fmla="*/ 118 w 1012"/>
                <a:gd name="T45" fmla="*/ 941 h 967"/>
                <a:gd name="T46" fmla="*/ 101 w 1012"/>
                <a:gd name="T47" fmla="*/ 883 h 967"/>
                <a:gd name="T48" fmla="*/ 102 w 1012"/>
                <a:gd name="T49" fmla="*/ 830 h 967"/>
                <a:gd name="T50" fmla="*/ 41 w 1012"/>
                <a:gd name="T51" fmla="*/ 780 h 967"/>
                <a:gd name="T52" fmla="*/ 38 w 1012"/>
                <a:gd name="T53" fmla="*/ 727 h 967"/>
                <a:gd name="T54" fmla="*/ 36 w 1012"/>
                <a:gd name="T55" fmla="*/ 676 h 967"/>
                <a:gd name="T56" fmla="*/ 0 w 1012"/>
                <a:gd name="T57" fmla="*/ 635 h 967"/>
                <a:gd name="T58" fmla="*/ 65 w 1012"/>
                <a:gd name="T59" fmla="*/ 599 h 967"/>
                <a:gd name="T60" fmla="*/ 63 w 1012"/>
                <a:gd name="T61" fmla="*/ 582 h 967"/>
                <a:gd name="T62" fmla="*/ 109 w 1012"/>
                <a:gd name="T63" fmla="*/ 482 h 967"/>
                <a:gd name="T64" fmla="*/ 77 w 1012"/>
                <a:gd name="T65" fmla="*/ 388 h 967"/>
                <a:gd name="T66" fmla="*/ 43 w 1012"/>
                <a:gd name="T67" fmla="*/ 326 h 967"/>
                <a:gd name="T68" fmla="*/ 75 w 1012"/>
                <a:gd name="T69" fmla="*/ 271 h 967"/>
                <a:gd name="T70" fmla="*/ 116 w 1012"/>
                <a:gd name="T71" fmla="*/ 273 h 967"/>
                <a:gd name="T72" fmla="*/ 166 w 1012"/>
                <a:gd name="T73" fmla="*/ 273 h 967"/>
                <a:gd name="T74" fmla="*/ 260 w 1012"/>
                <a:gd name="T75" fmla="*/ 266 h 967"/>
                <a:gd name="T76" fmla="*/ 268 w 1012"/>
                <a:gd name="T77" fmla="*/ 208 h 967"/>
                <a:gd name="T78" fmla="*/ 299 w 1012"/>
                <a:gd name="T79" fmla="*/ 169 h 967"/>
                <a:gd name="T80" fmla="*/ 384 w 1012"/>
                <a:gd name="T81" fmla="*/ 106 h 967"/>
                <a:gd name="T82" fmla="*/ 497 w 1012"/>
                <a:gd name="T83" fmla="*/ 63 h 967"/>
                <a:gd name="T84" fmla="*/ 538 w 1012"/>
                <a:gd name="T85" fmla="*/ 51 h 967"/>
                <a:gd name="T86" fmla="*/ 613 w 1012"/>
                <a:gd name="T87" fmla="*/ 96 h 967"/>
                <a:gd name="T88" fmla="*/ 587 w 1012"/>
                <a:gd name="T89" fmla="*/ 140 h 967"/>
                <a:gd name="T90" fmla="*/ 615 w 1012"/>
                <a:gd name="T91" fmla="*/ 183 h 967"/>
                <a:gd name="T92" fmla="*/ 621 w 1012"/>
                <a:gd name="T93" fmla="*/ 203 h 967"/>
                <a:gd name="T94" fmla="*/ 724 w 1012"/>
                <a:gd name="T95" fmla="*/ 186 h 967"/>
                <a:gd name="T96" fmla="*/ 744 w 1012"/>
                <a:gd name="T97" fmla="*/ 96 h 967"/>
                <a:gd name="T98" fmla="*/ 731 w 1012"/>
                <a:gd name="T99" fmla="*/ 37 h 967"/>
                <a:gd name="T100" fmla="*/ 796 w 1012"/>
                <a:gd name="T101" fmla="*/ 0 h 967"/>
                <a:gd name="T102" fmla="*/ 831 w 1012"/>
                <a:gd name="T103" fmla="*/ 60 h 967"/>
                <a:gd name="T104" fmla="*/ 884 w 1012"/>
                <a:gd name="T105" fmla="*/ 37 h 967"/>
                <a:gd name="T106" fmla="*/ 915 w 1012"/>
                <a:gd name="T107" fmla="*/ 41 h 967"/>
                <a:gd name="T108" fmla="*/ 888 w 1012"/>
                <a:gd name="T109" fmla="*/ 94 h 967"/>
                <a:gd name="T110" fmla="*/ 898 w 1012"/>
                <a:gd name="T111" fmla="*/ 140 h 967"/>
                <a:gd name="T112" fmla="*/ 907 w 1012"/>
                <a:gd name="T113" fmla="*/ 172 h 967"/>
                <a:gd name="T114" fmla="*/ 941 w 1012"/>
                <a:gd name="T115" fmla="*/ 208 h 967"/>
                <a:gd name="T116" fmla="*/ 946 w 1012"/>
                <a:gd name="T117" fmla="*/ 251 h 967"/>
                <a:gd name="T118" fmla="*/ 1012 w 1012"/>
                <a:gd name="T119" fmla="*/ 302 h 967"/>
                <a:gd name="T120" fmla="*/ 988 w 1012"/>
                <a:gd name="T121" fmla="*/ 398 h 9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12" h="967">
                  <a:moveTo>
                    <a:pt x="1007" y="398"/>
                  </a:moveTo>
                  <a:lnTo>
                    <a:pt x="1004" y="406"/>
                  </a:lnTo>
                  <a:lnTo>
                    <a:pt x="978" y="413"/>
                  </a:lnTo>
                  <a:lnTo>
                    <a:pt x="988" y="423"/>
                  </a:lnTo>
                  <a:lnTo>
                    <a:pt x="971" y="441"/>
                  </a:lnTo>
                  <a:lnTo>
                    <a:pt x="970" y="458"/>
                  </a:lnTo>
                  <a:lnTo>
                    <a:pt x="946" y="468"/>
                  </a:lnTo>
                  <a:lnTo>
                    <a:pt x="944" y="482"/>
                  </a:lnTo>
                  <a:lnTo>
                    <a:pt x="936" y="478"/>
                  </a:lnTo>
                  <a:lnTo>
                    <a:pt x="927" y="488"/>
                  </a:lnTo>
                  <a:lnTo>
                    <a:pt x="910" y="488"/>
                  </a:lnTo>
                  <a:lnTo>
                    <a:pt x="905" y="480"/>
                  </a:lnTo>
                  <a:lnTo>
                    <a:pt x="910" y="466"/>
                  </a:lnTo>
                  <a:lnTo>
                    <a:pt x="895" y="463"/>
                  </a:lnTo>
                  <a:lnTo>
                    <a:pt x="889" y="454"/>
                  </a:lnTo>
                  <a:lnTo>
                    <a:pt x="854" y="471"/>
                  </a:lnTo>
                  <a:lnTo>
                    <a:pt x="860" y="494"/>
                  </a:lnTo>
                  <a:lnTo>
                    <a:pt x="869" y="497"/>
                  </a:lnTo>
                  <a:lnTo>
                    <a:pt x="866" y="512"/>
                  </a:lnTo>
                  <a:lnTo>
                    <a:pt x="852" y="511"/>
                  </a:lnTo>
                  <a:lnTo>
                    <a:pt x="842" y="517"/>
                  </a:lnTo>
                  <a:lnTo>
                    <a:pt x="828" y="511"/>
                  </a:lnTo>
                  <a:lnTo>
                    <a:pt x="808" y="519"/>
                  </a:lnTo>
                  <a:lnTo>
                    <a:pt x="796" y="517"/>
                  </a:lnTo>
                  <a:lnTo>
                    <a:pt x="785" y="533"/>
                  </a:lnTo>
                  <a:lnTo>
                    <a:pt x="777" y="534"/>
                  </a:lnTo>
                  <a:lnTo>
                    <a:pt x="758" y="560"/>
                  </a:lnTo>
                  <a:lnTo>
                    <a:pt x="770" y="575"/>
                  </a:lnTo>
                  <a:lnTo>
                    <a:pt x="804" y="562"/>
                  </a:lnTo>
                  <a:lnTo>
                    <a:pt x="809" y="587"/>
                  </a:lnTo>
                  <a:lnTo>
                    <a:pt x="818" y="593"/>
                  </a:lnTo>
                  <a:lnTo>
                    <a:pt x="811" y="598"/>
                  </a:lnTo>
                  <a:lnTo>
                    <a:pt x="814" y="606"/>
                  </a:lnTo>
                  <a:lnTo>
                    <a:pt x="796" y="627"/>
                  </a:lnTo>
                  <a:lnTo>
                    <a:pt x="802" y="637"/>
                  </a:lnTo>
                  <a:lnTo>
                    <a:pt x="784" y="642"/>
                  </a:lnTo>
                  <a:lnTo>
                    <a:pt x="755" y="639"/>
                  </a:lnTo>
                  <a:lnTo>
                    <a:pt x="743" y="646"/>
                  </a:lnTo>
                  <a:lnTo>
                    <a:pt x="748" y="657"/>
                  </a:lnTo>
                  <a:lnTo>
                    <a:pt x="741" y="666"/>
                  </a:lnTo>
                  <a:lnTo>
                    <a:pt x="751" y="676"/>
                  </a:lnTo>
                  <a:lnTo>
                    <a:pt x="727" y="700"/>
                  </a:lnTo>
                  <a:lnTo>
                    <a:pt x="727" y="722"/>
                  </a:lnTo>
                  <a:lnTo>
                    <a:pt x="720" y="721"/>
                  </a:lnTo>
                  <a:lnTo>
                    <a:pt x="698" y="746"/>
                  </a:lnTo>
                  <a:lnTo>
                    <a:pt x="683" y="746"/>
                  </a:lnTo>
                  <a:lnTo>
                    <a:pt x="679" y="736"/>
                  </a:lnTo>
                  <a:lnTo>
                    <a:pt x="674" y="736"/>
                  </a:lnTo>
                  <a:lnTo>
                    <a:pt x="649" y="762"/>
                  </a:lnTo>
                  <a:lnTo>
                    <a:pt x="644" y="770"/>
                  </a:lnTo>
                  <a:lnTo>
                    <a:pt x="632" y="777"/>
                  </a:lnTo>
                  <a:lnTo>
                    <a:pt x="644" y="801"/>
                  </a:lnTo>
                  <a:lnTo>
                    <a:pt x="630" y="823"/>
                  </a:lnTo>
                  <a:lnTo>
                    <a:pt x="618" y="813"/>
                  </a:lnTo>
                  <a:lnTo>
                    <a:pt x="606" y="816"/>
                  </a:lnTo>
                  <a:lnTo>
                    <a:pt x="608" y="804"/>
                  </a:lnTo>
                  <a:lnTo>
                    <a:pt x="587" y="782"/>
                  </a:lnTo>
                  <a:lnTo>
                    <a:pt x="591" y="755"/>
                  </a:lnTo>
                  <a:lnTo>
                    <a:pt x="586" y="748"/>
                  </a:lnTo>
                  <a:lnTo>
                    <a:pt x="570" y="748"/>
                  </a:lnTo>
                  <a:lnTo>
                    <a:pt x="562" y="734"/>
                  </a:lnTo>
                  <a:lnTo>
                    <a:pt x="550" y="733"/>
                  </a:lnTo>
                  <a:lnTo>
                    <a:pt x="555" y="712"/>
                  </a:lnTo>
                  <a:lnTo>
                    <a:pt x="540" y="705"/>
                  </a:lnTo>
                  <a:lnTo>
                    <a:pt x="522" y="716"/>
                  </a:lnTo>
                  <a:lnTo>
                    <a:pt x="529" y="724"/>
                  </a:lnTo>
                  <a:lnTo>
                    <a:pt x="529" y="748"/>
                  </a:lnTo>
                  <a:lnTo>
                    <a:pt x="521" y="746"/>
                  </a:lnTo>
                  <a:lnTo>
                    <a:pt x="512" y="757"/>
                  </a:lnTo>
                  <a:lnTo>
                    <a:pt x="500" y="758"/>
                  </a:lnTo>
                  <a:lnTo>
                    <a:pt x="507" y="770"/>
                  </a:lnTo>
                  <a:lnTo>
                    <a:pt x="499" y="782"/>
                  </a:lnTo>
                  <a:lnTo>
                    <a:pt x="483" y="782"/>
                  </a:lnTo>
                  <a:lnTo>
                    <a:pt x="480" y="794"/>
                  </a:lnTo>
                  <a:lnTo>
                    <a:pt x="470" y="791"/>
                  </a:lnTo>
                  <a:lnTo>
                    <a:pt x="435" y="806"/>
                  </a:lnTo>
                  <a:lnTo>
                    <a:pt x="418" y="801"/>
                  </a:lnTo>
                  <a:lnTo>
                    <a:pt x="413" y="832"/>
                  </a:lnTo>
                  <a:lnTo>
                    <a:pt x="406" y="837"/>
                  </a:lnTo>
                  <a:lnTo>
                    <a:pt x="371" y="842"/>
                  </a:lnTo>
                  <a:lnTo>
                    <a:pt x="369" y="830"/>
                  </a:lnTo>
                  <a:lnTo>
                    <a:pt x="352" y="852"/>
                  </a:lnTo>
                  <a:lnTo>
                    <a:pt x="343" y="847"/>
                  </a:lnTo>
                  <a:lnTo>
                    <a:pt x="335" y="857"/>
                  </a:lnTo>
                  <a:lnTo>
                    <a:pt x="326" y="849"/>
                  </a:lnTo>
                  <a:lnTo>
                    <a:pt x="309" y="866"/>
                  </a:lnTo>
                  <a:lnTo>
                    <a:pt x="290" y="868"/>
                  </a:lnTo>
                  <a:lnTo>
                    <a:pt x="289" y="880"/>
                  </a:lnTo>
                  <a:lnTo>
                    <a:pt x="275" y="881"/>
                  </a:lnTo>
                  <a:lnTo>
                    <a:pt x="282" y="900"/>
                  </a:lnTo>
                  <a:lnTo>
                    <a:pt x="270" y="914"/>
                  </a:lnTo>
                  <a:lnTo>
                    <a:pt x="254" y="905"/>
                  </a:lnTo>
                  <a:lnTo>
                    <a:pt x="251" y="897"/>
                  </a:lnTo>
                  <a:lnTo>
                    <a:pt x="236" y="903"/>
                  </a:lnTo>
                  <a:lnTo>
                    <a:pt x="241" y="910"/>
                  </a:lnTo>
                  <a:lnTo>
                    <a:pt x="234" y="920"/>
                  </a:lnTo>
                  <a:lnTo>
                    <a:pt x="246" y="927"/>
                  </a:lnTo>
                  <a:lnTo>
                    <a:pt x="241" y="941"/>
                  </a:lnTo>
                  <a:lnTo>
                    <a:pt x="249" y="955"/>
                  </a:lnTo>
                  <a:lnTo>
                    <a:pt x="219" y="965"/>
                  </a:lnTo>
                  <a:lnTo>
                    <a:pt x="212" y="948"/>
                  </a:lnTo>
                  <a:lnTo>
                    <a:pt x="205" y="958"/>
                  </a:lnTo>
                  <a:lnTo>
                    <a:pt x="198" y="956"/>
                  </a:lnTo>
                  <a:lnTo>
                    <a:pt x="193" y="941"/>
                  </a:lnTo>
                  <a:lnTo>
                    <a:pt x="171" y="948"/>
                  </a:lnTo>
                  <a:lnTo>
                    <a:pt x="159" y="961"/>
                  </a:lnTo>
                  <a:lnTo>
                    <a:pt x="149" y="961"/>
                  </a:lnTo>
                  <a:lnTo>
                    <a:pt x="152" y="950"/>
                  </a:lnTo>
                  <a:lnTo>
                    <a:pt x="140" y="946"/>
                  </a:lnTo>
                  <a:lnTo>
                    <a:pt x="138" y="938"/>
                  </a:lnTo>
                  <a:lnTo>
                    <a:pt x="130" y="939"/>
                  </a:lnTo>
                  <a:lnTo>
                    <a:pt x="140" y="963"/>
                  </a:lnTo>
                  <a:lnTo>
                    <a:pt x="135" y="967"/>
                  </a:lnTo>
                  <a:lnTo>
                    <a:pt x="133" y="956"/>
                  </a:lnTo>
                  <a:lnTo>
                    <a:pt x="118" y="941"/>
                  </a:lnTo>
                  <a:lnTo>
                    <a:pt x="130" y="914"/>
                  </a:lnTo>
                  <a:lnTo>
                    <a:pt x="128" y="907"/>
                  </a:lnTo>
                  <a:lnTo>
                    <a:pt x="120" y="903"/>
                  </a:lnTo>
                  <a:lnTo>
                    <a:pt x="123" y="891"/>
                  </a:lnTo>
                  <a:lnTo>
                    <a:pt x="101" y="883"/>
                  </a:lnTo>
                  <a:lnTo>
                    <a:pt x="87" y="886"/>
                  </a:lnTo>
                  <a:lnTo>
                    <a:pt x="75" y="866"/>
                  </a:lnTo>
                  <a:lnTo>
                    <a:pt x="75" y="857"/>
                  </a:lnTo>
                  <a:lnTo>
                    <a:pt x="94" y="845"/>
                  </a:lnTo>
                  <a:lnTo>
                    <a:pt x="102" y="830"/>
                  </a:lnTo>
                  <a:lnTo>
                    <a:pt x="77" y="828"/>
                  </a:lnTo>
                  <a:lnTo>
                    <a:pt x="75" y="820"/>
                  </a:lnTo>
                  <a:lnTo>
                    <a:pt x="79" y="816"/>
                  </a:lnTo>
                  <a:lnTo>
                    <a:pt x="63" y="786"/>
                  </a:lnTo>
                  <a:lnTo>
                    <a:pt x="41" y="780"/>
                  </a:lnTo>
                  <a:lnTo>
                    <a:pt x="39" y="784"/>
                  </a:lnTo>
                  <a:lnTo>
                    <a:pt x="38" y="758"/>
                  </a:lnTo>
                  <a:lnTo>
                    <a:pt x="24" y="748"/>
                  </a:lnTo>
                  <a:lnTo>
                    <a:pt x="38" y="741"/>
                  </a:lnTo>
                  <a:lnTo>
                    <a:pt x="38" y="727"/>
                  </a:lnTo>
                  <a:lnTo>
                    <a:pt x="48" y="722"/>
                  </a:lnTo>
                  <a:lnTo>
                    <a:pt x="53" y="727"/>
                  </a:lnTo>
                  <a:lnTo>
                    <a:pt x="60" y="695"/>
                  </a:lnTo>
                  <a:lnTo>
                    <a:pt x="39" y="687"/>
                  </a:lnTo>
                  <a:lnTo>
                    <a:pt x="36" y="676"/>
                  </a:lnTo>
                  <a:lnTo>
                    <a:pt x="43" y="666"/>
                  </a:lnTo>
                  <a:lnTo>
                    <a:pt x="24" y="663"/>
                  </a:lnTo>
                  <a:lnTo>
                    <a:pt x="7" y="668"/>
                  </a:lnTo>
                  <a:lnTo>
                    <a:pt x="10" y="656"/>
                  </a:lnTo>
                  <a:lnTo>
                    <a:pt x="0" y="635"/>
                  </a:lnTo>
                  <a:lnTo>
                    <a:pt x="14" y="627"/>
                  </a:lnTo>
                  <a:lnTo>
                    <a:pt x="19" y="640"/>
                  </a:lnTo>
                  <a:lnTo>
                    <a:pt x="26" y="642"/>
                  </a:lnTo>
                  <a:lnTo>
                    <a:pt x="38" y="620"/>
                  </a:lnTo>
                  <a:lnTo>
                    <a:pt x="65" y="599"/>
                  </a:lnTo>
                  <a:lnTo>
                    <a:pt x="89" y="589"/>
                  </a:lnTo>
                  <a:lnTo>
                    <a:pt x="79" y="582"/>
                  </a:lnTo>
                  <a:lnTo>
                    <a:pt x="91" y="577"/>
                  </a:lnTo>
                  <a:lnTo>
                    <a:pt x="87" y="574"/>
                  </a:lnTo>
                  <a:lnTo>
                    <a:pt x="63" y="582"/>
                  </a:lnTo>
                  <a:lnTo>
                    <a:pt x="63" y="550"/>
                  </a:lnTo>
                  <a:lnTo>
                    <a:pt x="77" y="536"/>
                  </a:lnTo>
                  <a:lnTo>
                    <a:pt x="91" y="511"/>
                  </a:lnTo>
                  <a:lnTo>
                    <a:pt x="108" y="500"/>
                  </a:lnTo>
                  <a:lnTo>
                    <a:pt x="109" y="482"/>
                  </a:lnTo>
                  <a:lnTo>
                    <a:pt x="102" y="482"/>
                  </a:lnTo>
                  <a:lnTo>
                    <a:pt x="109" y="451"/>
                  </a:lnTo>
                  <a:lnTo>
                    <a:pt x="108" y="432"/>
                  </a:lnTo>
                  <a:lnTo>
                    <a:pt x="94" y="406"/>
                  </a:lnTo>
                  <a:lnTo>
                    <a:pt x="77" y="388"/>
                  </a:lnTo>
                  <a:lnTo>
                    <a:pt x="85" y="365"/>
                  </a:lnTo>
                  <a:lnTo>
                    <a:pt x="62" y="357"/>
                  </a:lnTo>
                  <a:lnTo>
                    <a:pt x="62" y="341"/>
                  </a:lnTo>
                  <a:lnTo>
                    <a:pt x="67" y="338"/>
                  </a:lnTo>
                  <a:lnTo>
                    <a:pt x="43" y="326"/>
                  </a:lnTo>
                  <a:lnTo>
                    <a:pt x="53" y="312"/>
                  </a:lnTo>
                  <a:lnTo>
                    <a:pt x="41" y="289"/>
                  </a:lnTo>
                  <a:lnTo>
                    <a:pt x="46" y="283"/>
                  </a:lnTo>
                  <a:lnTo>
                    <a:pt x="67" y="282"/>
                  </a:lnTo>
                  <a:lnTo>
                    <a:pt x="75" y="271"/>
                  </a:lnTo>
                  <a:lnTo>
                    <a:pt x="102" y="283"/>
                  </a:lnTo>
                  <a:lnTo>
                    <a:pt x="104" y="275"/>
                  </a:lnTo>
                  <a:lnTo>
                    <a:pt x="87" y="260"/>
                  </a:lnTo>
                  <a:lnTo>
                    <a:pt x="101" y="254"/>
                  </a:lnTo>
                  <a:lnTo>
                    <a:pt x="116" y="273"/>
                  </a:lnTo>
                  <a:lnTo>
                    <a:pt x="135" y="271"/>
                  </a:lnTo>
                  <a:lnTo>
                    <a:pt x="142" y="282"/>
                  </a:lnTo>
                  <a:lnTo>
                    <a:pt x="154" y="282"/>
                  </a:lnTo>
                  <a:lnTo>
                    <a:pt x="167" y="294"/>
                  </a:lnTo>
                  <a:lnTo>
                    <a:pt x="166" y="273"/>
                  </a:lnTo>
                  <a:lnTo>
                    <a:pt x="188" y="283"/>
                  </a:lnTo>
                  <a:lnTo>
                    <a:pt x="208" y="270"/>
                  </a:lnTo>
                  <a:lnTo>
                    <a:pt x="213" y="271"/>
                  </a:lnTo>
                  <a:lnTo>
                    <a:pt x="248" y="258"/>
                  </a:lnTo>
                  <a:lnTo>
                    <a:pt x="260" y="266"/>
                  </a:lnTo>
                  <a:lnTo>
                    <a:pt x="277" y="253"/>
                  </a:lnTo>
                  <a:lnTo>
                    <a:pt x="280" y="241"/>
                  </a:lnTo>
                  <a:lnTo>
                    <a:pt x="289" y="237"/>
                  </a:lnTo>
                  <a:lnTo>
                    <a:pt x="289" y="229"/>
                  </a:lnTo>
                  <a:lnTo>
                    <a:pt x="268" y="208"/>
                  </a:lnTo>
                  <a:lnTo>
                    <a:pt x="251" y="201"/>
                  </a:lnTo>
                  <a:lnTo>
                    <a:pt x="253" y="189"/>
                  </a:lnTo>
                  <a:lnTo>
                    <a:pt x="268" y="184"/>
                  </a:lnTo>
                  <a:lnTo>
                    <a:pt x="273" y="167"/>
                  </a:lnTo>
                  <a:lnTo>
                    <a:pt x="299" y="169"/>
                  </a:lnTo>
                  <a:lnTo>
                    <a:pt x="314" y="143"/>
                  </a:lnTo>
                  <a:lnTo>
                    <a:pt x="326" y="142"/>
                  </a:lnTo>
                  <a:lnTo>
                    <a:pt x="336" y="123"/>
                  </a:lnTo>
                  <a:lnTo>
                    <a:pt x="359" y="116"/>
                  </a:lnTo>
                  <a:lnTo>
                    <a:pt x="384" y="106"/>
                  </a:lnTo>
                  <a:lnTo>
                    <a:pt x="422" y="109"/>
                  </a:lnTo>
                  <a:lnTo>
                    <a:pt x="447" y="90"/>
                  </a:lnTo>
                  <a:lnTo>
                    <a:pt x="459" y="87"/>
                  </a:lnTo>
                  <a:lnTo>
                    <a:pt x="481" y="68"/>
                  </a:lnTo>
                  <a:lnTo>
                    <a:pt x="497" y="63"/>
                  </a:lnTo>
                  <a:lnTo>
                    <a:pt x="509" y="43"/>
                  </a:lnTo>
                  <a:lnTo>
                    <a:pt x="499" y="36"/>
                  </a:lnTo>
                  <a:lnTo>
                    <a:pt x="509" y="17"/>
                  </a:lnTo>
                  <a:lnTo>
                    <a:pt x="531" y="26"/>
                  </a:lnTo>
                  <a:lnTo>
                    <a:pt x="538" y="51"/>
                  </a:lnTo>
                  <a:lnTo>
                    <a:pt x="563" y="67"/>
                  </a:lnTo>
                  <a:lnTo>
                    <a:pt x="587" y="61"/>
                  </a:lnTo>
                  <a:lnTo>
                    <a:pt x="599" y="70"/>
                  </a:lnTo>
                  <a:lnTo>
                    <a:pt x="601" y="84"/>
                  </a:lnTo>
                  <a:lnTo>
                    <a:pt x="613" y="96"/>
                  </a:lnTo>
                  <a:lnTo>
                    <a:pt x="596" y="97"/>
                  </a:lnTo>
                  <a:lnTo>
                    <a:pt x="603" y="111"/>
                  </a:lnTo>
                  <a:lnTo>
                    <a:pt x="594" y="116"/>
                  </a:lnTo>
                  <a:lnTo>
                    <a:pt x="594" y="131"/>
                  </a:lnTo>
                  <a:lnTo>
                    <a:pt x="587" y="140"/>
                  </a:lnTo>
                  <a:lnTo>
                    <a:pt x="596" y="154"/>
                  </a:lnTo>
                  <a:lnTo>
                    <a:pt x="618" y="157"/>
                  </a:lnTo>
                  <a:lnTo>
                    <a:pt x="620" y="162"/>
                  </a:lnTo>
                  <a:lnTo>
                    <a:pt x="613" y="164"/>
                  </a:lnTo>
                  <a:lnTo>
                    <a:pt x="615" y="183"/>
                  </a:lnTo>
                  <a:lnTo>
                    <a:pt x="604" y="181"/>
                  </a:lnTo>
                  <a:lnTo>
                    <a:pt x="580" y="195"/>
                  </a:lnTo>
                  <a:lnTo>
                    <a:pt x="589" y="210"/>
                  </a:lnTo>
                  <a:lnTo>
                    <a:pt x="606" y="217"/>
                  </a:lnTo>
                  <a:lnTo>
                    <a:pt x="621" y="203"/>
                  </a:lnTo>
                  <a:lnTo>
                    <a:pt x="639" y="208"/>
                  </a:lnTo>
                  <a:lnTo>
                    <a:pt x="654" y="200"/>
                  </a:lnTo>
                  <a:lnTo>
                    <a:pt x="666" y="201"/>
                  </a:lnTo>
                  <a:lnTo>
                    <a:pt x="686" y="176"/>
                  </a:lnTo>
                  <a:lnTo>
                    <a:pt x="724" y="186"/>
                  </a:lnTo>
                  <a:lnTo>
                    <a:pt x="726" y="176"/>
                  </a:lnTo>
                  <a:lnTo>
                    <a:pt x="756" y="154"/>
                  </a:lnTo>
                  <a:lnTo>
                    <a:pt x="736" y="140"/>
                  </a:lnTo>
                  <a:lnTo>
                    <a:pt x="743" y="126"/>
                  </a:lnTo>
                  <a:lnTo>
                    <a:pt x="744" y="96"/>
                  </a:lnTo>
                  <a:lnTo>
                    <a:pt x="736" y="75"/>
                  </a:lnTo>
                  <a:lnTo>
                    <a:pt x="724" y="65"/>
                  </a:lnTo>
                  <a:lnTo>
                    <a:pt x="702" y="53"/>
                  </a:lnTo>
                  <a:lnTo>
                    <a:pt x="700" y="31"/>
                  </a:lnTo>
                  <a:lnTo>
                    <a:pt x="731" y="37"/>
                  </a:lnTo>
                  <a:lnTo>
                    <a:pt x="741" y="31"/>
                  </a:lnTo>
                  <a:lnTo>
                    <a:pt x="743" y="17"/>
                  </a:lnTo>
                  <a:lnTo>
                    <a:pt x="756" y="7"/>
                  </a:lnTo>
                  <a:lnTo>
                    <a:pt x="770" y="14"/>
                  </a:lnTo>
                  <a:lnTo>
                    <a:pt x="796" y="0"/>
                  </a:lnTo>
                  <a:lnTo>
                    <a:pt x="809" y="12"/>
                  </a:lnTo>
                  <a:lnTo>
                    <a:pt x="813" y="46"/>
                  </a:lnTo>
                  <a:lnTo>
                    <a:pt x="809" y="61"/>
                  </a:lnTo>
                  <a:lnTo>
                    <a:pt x="819" y="65"/>
                  </a:lnTo>
                  <a:lnTo>
                    <a:pt x="831" y="60"/>
                  </a:lnTo>
                  <a:lnTo>
                    <a:pt x="850" y="65"/>
                  </a:lnTo>
                  <a:lnTo>
                    <a:pt x="860" y="58"/>
                  </a:lnTo>
                  <a:lnTo>
                    <a:pt x="872" y="60"/>
                  </a:lnTo>
                  <a:lnTo>
                    <a:pt x="886" y="46"/>
                  </a:lnTo>
                  <a:lnTo>
                    <a:pt x="884" y="37"/>
                  </a:lnTo>
                  <a:lnTo>
                    <a:pt x="893" y="34"/>
                  </a:lnTo>
                  <a:lnTo>
                    <a:pt x="905" y="15"/>
                  </a:lnTo>
                  <a:lnTo>
                    <a:pt x="917" y="17"/>
                  </a:lnTo>
                  <a:lnTo>
                    <a:pt x="927" y="27"/>
                  </a:lnTo>
                  <a:lnTo>
                    <a:pt x="915" y="41"/>
                  </a:lnTo>
                  <a:lnTo>
                    <a:pt x="924" y="51"/>
                  </a:lnTo>
                  <a:lnTo>
                    <a:pt x="922" y="60"/>
                  </a:lnTo>
                  <a:lnTo>
                    <a:pt x="905" y="87"/>
                  </a:lnTo>
                  <a:lnTo>
                    <a:pt x="896" y="85"/>
                  </a:lnTo>
                  <a:lnTo>
                    <a:pt x="888" y="94"/>
                  </a:lnTo>
                  <a:lnTo>
                    <a:pt x="886" y="111"/>
                  </a:lnTo>
                  <a:lnTo>
                    <a:pt x="879" y="114"/>
                  </a:lnTo>
                  <a:lnTo>
                    <a:pt x="881" y="121"/>
                  </a:lnTo>
                  <a:lnTo>
                    <a:pt x="910" y="135"/>
                  </a:lnTo>
                  <a:lnTo>
                    <a:pt x="898" y="140"/>
                  </a:lnTo>
                  <a:lnTo>
                    <a:pt x="900" y="157"/>
                  </a:lnTo>
                  <a:lnTo>
                    <a:pt x="884" y="152"/>
                  </a:lnTo>
                  <a:lnTo>
                    <a:pt x="895" y="162"/>
                  </a:lnTo>
                  <a:lnTo>
                    <a:pt x="893" y="179"/>
                  </a:lnTo>
                  <a:lnTo>
                    <a:pt x="907" y="172"/>
                  </a:lnTo>
                  <a:lnTo>
                    <a:pt x="912" y="179"/>
                  </a:lnTo>
                  <a:lnTo>
                    <a:pt x="930" y="183"/>
                  </a:lnTo>
                  <a:lnTo>
                    <a:pt x="924" y="198"/>
                  </a:lnTo>
                  <a:lnTo>
                    <a:pt x="930" y="196"/>
                  </a:lnTo>
                  <a:lnTo>
                    <a:pt x="941" y="208"/>
                  </a:lnTo>
                  <a:lnTo>
                    <a:pt x="934" y="219"/>
                  </a:lnTo>
                  <a:lnTo>
                    <a:pt x="941" y="241"/>
                  </a:lnTo>
                  <a:lnTo>
                    <a:pt x="936" y="249"/>
                  </a:lnTo>
                  <a:lnTo>
                    <a:pt x="944" y="258"/>
                  </a:lnTo>
                  <a:lnTo>
                    <a:pt x="946" y="251"/>
                  </a:lnTo>
                  <a:lnTo>
                    <a:pt x="963" y="251"/>
                  </a:lnTo>
                  <a:lnTo>
                    <a:pt x="961" y="271"/>
                  </a:lnTo>
                  <a:lnTo>
                    <a:pt x="980" y="282"/>
                  </a:lnTo>
                  <a:lnTo>
                    <a:pt x="975" y="306"/>
                  </a:lnTo>
                  <a:lnTo>
                    <a:pt x="1012" y="302"/>
                  </a:lnTo>
                  <a:lnTo>
                    <a:pt x="1004" y="324"/>
                  </a:lnTo>
                  <a:lnTo>
                    <a:pt x="1009" y="333"/>
                  </a:lnTo>
                  <a:lnTo>
                    <a:pt x="988" y="355"/>
                  </a:lnTo>
                  <a:lnTo>
                    <a:pt x="997" y="374"/>
                  </a:lnTo>
                  <a:lnTo>
                    <a:pt x="988" y="398"/>
                  </a:lnTo>
                  <a:lnTo>
                    <a:pt x="1007" y="39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7" name="Freeform 60">
              <a:extLst>
                <a:ext uri="{FF2B5EF4-FFF2-40B4-BE49-F238E27FC236}">
                  <a16:creationId xmlns:a16="http://schemas.microsoft.com/office/drawing/2014/main" id="{DE35DCBD-AE45-4D5A-85AE-BD65B4C3133E}"/>
                </a:ext>
              </a:extLst>
            </p:cNvPr>
            <p:cNvSpPr>
              <a:spLocks/>
            </p:cNvSpPr>
            <p:nvPr/>
          </p:nvSpPr>
          <p:spPr bwMode="gray">
            <a:xfrm>
              <a:off x="5251450" y="3316288"/>
              <a:ext cx="1246187" cy="1027113"/>
            </a:xfrm>
            <a:custGeom>
              <a:avLst/>
              <a:gdLst>
                <a:gd name="T0" fmla="*/ 729 w 785"/>
                <a:gd name="T1" fmla="*/ 249 h 647"/>
                <a:gd name="T2" fmla="*/ 763 w 785"/>
                <a:gd name="T3" fmla="*/ 287 h 647"/>
                <a:gd name="T4" fmla="*/ 742 w 785"/>
                <a:gd name="T5" fmla="*/ 321 h 647"/>
                <a:gd name="T6" fmla="*/ 717 w 785"/>
                <a:gd name="T7" fmla="*/ 343 h 647"/>
                <a:gd name="T8" fmla="*/ 679 w 785"/>
                <a:gd name="T9" fmla="*/ 365 h 647"/>
                <a:gd name="T10" fmla="*/ 671 w 785"/>
                <a:gd name="T11" fmla="*/ 386 h 647"/>
                <a:gd name="T12" fmla="*/ 693 w 785"/>
                <a:gd name="T13" fmla="*/ 432 h 647"/>
                <a:gd name="T14" fmla="*/ 645 w 785"/>
                <a:gd name="T15" fmla="*/ 447 h 647"/>
                <a:gd name="T16" fmla="*/ 628 w 785"/>
                <a:gd name="T17" fmla="*/ 471 h 647"/>
                <a:gd name="T18" fmla="*/ 606 w 785"/>
                <a:gd name="T19" fmla="*/ 456 h 647"/>
                <a:gd name="T20" fmla="*/ 582 w 785"/>
                <a:gd name="T21" fmla="*/ 470 h 647"/>
                <a:gd name="T22" fmla="*/ 596 w 785"/>
                <a:gd name="T23" fmla="*/ 514 h 647"/>
                <a:gd name="T24" fmla="*/ 585 w 785"/>
                <a:gd name="T25" fmla="*/ 538 h 647"/>
                <a:gd name="T26" fmla="*/ 536 w 785"/>
                <a:gd name="T27" fmla="*/ 546 h 647"/>
                <a:gd name="T28" fmla="*/ 469 w 785"/>
                <a:gd name="T29" fmla="*/ 557 h 647"/>
                <a:gd name="T30" fmla="*/ 440 w 785"/>
                <a:gd name="T31" fmla="*/ 536 h 647"/>
                <a:gd name="T32" fmla="*/ 404 w 785"/>
                <a:gd name="T33" fmla="*/ 522 h 647"/>
                <a:gd name="T34" fmla="*/ 394 w 785"/>
                <a:gd name="T35" fmla="*/ 557 h 647"/>
                <a:gd name="T36" fmla="*/ 394 w 785"/>
                <a:gd name="T37" fmla="*/ 616 h 647"/>
                <a:gd name="T38" fmla="*/ 367 w 785"/>
                <a:gd name="T39" fmla="*/ 589 h 647"/>
                <a:gd name="T40" fmla="*/ 331 w 785"/>
                <a:gd name="T41" fmla="*/ 575 h 647"/>
                <a:gd name="T42" fmla="*/ 285 w 785"/>
                <a:gd name="T43" fmla="*/ 560 h 647"/>
                <a:gd name="T44" fmla="*/ 244 w 785"/>
                <a:gd name="T45" fmla="*/ 584 h 647"/>
                <a:gd name="T46" fmla="*/ 278 w 785"/>
                <a:gd name="T47" fmla="*/ 613 h 647"/>
                <a:gd name="T48" fmla="*/ 246 w 785"/>
                <a:gd name="T49" fmla="*/ 625 h 647"/>
                <a:gd name="T50" fmla="*/ 205 w 785"/>
                <a:gd name="T51" fmla="*/ 616 h 647"/>
                <a:gd name="T52" fmla="*/ 176 w 785"/>
                <a:gd name="T53" fmla="*/ 570 h 647"/>
                <a:gd name="T54" fmla="*/ 150 w 785"/>
                <a:gd name="T55" fmla="*/ 548 h 647"/>
                <a:gd name="T56" fmla="*/ 100 w 785"/>
                <a:gd name="T57" fmla="*/ 511 h 647"/>
                <a:gd name="T58" fmla="*/ 53 w 785"/>
                <a:gd name="T59" fmla="*/ 490 h 647"/>
                <a:gd name="T60" fmla="*/ 49 w 785"/>
                <a:gd name="T61" fmla="*/ 437 h 647"/>
                <a:gd name="T62" fmla="*/ 13 w 785"/>
                <a:gd name="T63" fmla="*/ 427 h 647"/>
                <a:gd name="T64" fmla="*/ 22 w 785"/>
                <a:gd name="T65" fmla="*/ 393 h 647"/>
                <a:gd name="T66" fmla="*/ 42 w 785"/>
                <a:gd name="T67" fmla="*/ 359 h 647"/>
                <a:gd name="T68" fmla="*/ 34 w 785"/>
                <a:gd name="T69" fmla="*/ 319 h 647"/>
                <a:gd name="T70" fmla="*/ 41 w 785"/>
                <a:gd name="T71" fmla="*/ 299 h 647"/>
                <a:gd name="T72" fmla="*/ 92 w 785"/>
                <a:gd name="T73" fmla="*/ 273 h 647"/>
                <a:gd name="T74" fmla="*/ 92 w 785"/>
                <a:gd name="T75" fmla="*/ 241 h 647"/>
                <a:gd name="T76" fmla="*/ 58 w 785"/>
                <a:gd name="T77" fmla="*/ 183 h 647"/>
                <a:gd name="T78" fmla="*/ 19 w 785"/>
                <a:gd name="T79" fmla="*/ 154 h 647"/>
                <a:gd name="T80" fmla="*/ 54 w 785"/>
                <a:gd name="T81" fmla="*/ 104 h 647"/>
                <a:gd name="T82" fmla="*/ 92 w 785"/>
                <a:gd name="T83" fmla="*/ 73 h 647"/>
                <a:gd name="T84" fmla="*/ 138 w 785"/>
                <a:gd name="T85" fmla="*/ 48 h 647"/>
                <a:gd name="T86" fmla="*/ 218 w 785"/>
                <a:gd name="T87" fmla="*/ 41 h 647"/>
                <a:gd name="T88" fmla="*/ 247 w 785"/>
                <a:gd name="T89" fmla="*/ 0 h 647"/>
                <a:gd name="T90" fmla="*/ 292 w 785"/>
                <a:gd name="T91" fmla="*/ 12 h 647"/>
                <a:gd name="T92" fmla="*/ 298 w 785"/>
                <a:gd name="T93" fmla="*/ 48 h 647"/>
                <a:gd name="T94" fmla="*/ 312 w 785"/>
                <a:gd name="T95" fmla="*/ 102 h 647"/>
                <a:gd name="T96" fmla="*/ 404 w 785"/>
                <a:gd name="T97" fmla="*/ 104 h 647"/>
                <a:gd name="T98" fmla="*/ 432 w 785"/>
                <a:gd name="T99" fmla="*/ 138 h 647"/>
                <a:gd name="T100" fmla="*/ 427 w 785"/>
                <a:gd name="T101" fmla="*/ 196 h 647"/>
                <a:gd name="T102" fmla="*/ 454 w 785"/>
                <a:gd name="T103" fmla="*/ 241 h 647"/>
                <a:gd name="T104" fmla="*/ 514 w 785"/>
                <a:gd name="T105" fmla="*/ 254 h 647"/>
                <a:gd name="T106" fmla="*/ 582 w 785"/>
                <a:gd name="T107" fmla="*/ 270 h 647"/>
                <a:gd name="T108" fmla="*/ 625 w 785"/>
                <a:gd name="T109" fmla="*/ 294 h 647"/>
                <a:gd name="T110" fmla="*/ 667 w 785"/>
                <a:gd name="T111" fmla="*/ 302 h 647"/>
                <a:gd name="T112" fmla="*/ 677 w 785"/>
                <a:gd name="T113" fmla="*/ 241 h 6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785" h="647">
                  <a:moveTo>
                    <a:pt x="677" y="241"/>
                  </a:moveTo>
                  <a:lnTo>
                    <a:pt x="691" y="234"/>
                  </a:lnTo>
                  <a:lnTo>
                    <a:pt x="703" y="246"/>
                  </a:lnTo>
                  <a:lnTo>
                    <a:pt x="727" y="241"/>
                  </a:lnTo>
                  <a:lnTo>
                    <a:pt x="729" y="249"/>
                  </a:lnTo>
                  <a:lnTo>
                    <a:pt x="741" y="251"/>
                  </a:lnTo>
                  <a:lnTo>
                    <a:pt x="741" y="271"/>
                  </a:lnTo>
                  <a:lnTo>
                    <a:pt x="751" y="268"/>
                  </a:lnTo>
                  <a:lnTo>
                    <a:pt x="747" y="280"/>
                  </a:lnTo>
                  <a:lnTo>
                    <a:pt x="763" y="287"/>
                  </a:lnTo>
                  <a:lnTo>
                    <a:pt x="770" y="278"/>
                  </a:lnTo>
                  <a:lnTo>
                    <a:pt x="775" y="304"/>
                  </a:lnTo>
                  <a:lnTo>
                    <a:pt x="785" y="312"/>
                  </a:lnTo>
                  <a:lnTo>
                    <a:pt x="782" y="321"/>
                  </a:lnTo>
                  <a:lnTo>
                    <a:pt x="742" y="321"/>
                  </a:lnTo>
                  <a:lnTo>
                    <a:pt x="744" y="326"/>
                  </a:lnTo>
                  <a:lnTo>
                    <a:pt x="730" y="333"/>
                  </a:lnTo>
                  <a:lnTo>
                    <a:pt x="725" y="350"/>
                  </a:lnTo>
                  <a:lnTo>
                    <a:pt x="720" y="352"/>
                  </a:lnTo>
                  <a:lnTo>
                    <a:pt x="717" y="343"/>
                  </a:lnTo>
                  <a:lnTo>
                    <a:pt x="706" y="345"/>
                  </a:lnTo>
                  <a:lnTo>
                    <a:pt x="700" y="359"/>
                  </a:lnTo>
                  <a:lnTo>
                    <a:pt x="688" y="362"/>
                  </a:lnTo>
                  <a:lnTo>
                    <a:pt x="686" y="357"/>
                  </a:lnTo>
                  <a:lnTo>
                    <a:pt x="679" y="365"/>
                  </a:lnTo>
                  <a:lnTo>
                    <a:pt x="672" y="362"/>
                  </a:lnTo>
                  <a:lnTo>
                    <a:pt x="672" y="376"/>
                  </a:lnTo>
                  <a:lnTo>
                    <a:pt x="683" y="377"/>
                  </a:lnTo>
                  <a:lnTo>
                    <a:pt x="676" y="388"/>
                  </a:lnTo>
                  <a:lnTo>
                    <a:pt x="671" y="386"/>
                  </a:lnTo>
                  <a:lnTo>
                    <a:pt x="666" y="398"/>
                  </a:lnTo>
                  <a:lnTo>
                    <a:pt x="677" y="400"/>
                  </a:lnTo>
                  <a:lnTo>
                    <a:pt x="677" y="418"/>
                  </a:lnTo>
                  <a:lnTo>
                    <a:pt x="693" y="422"/>
                  </a:lnTo>
                  <a:lnTo>
                    <a:pt x="693" y="432"/>
                  </a:lnTo>
                  <a:lnTo>
                    <a:pt x="677" y="441"/>
                  </a:lnTo>
                  <a:lnTo>
                    <a:pt x="679" y="446"/>
                  </a:lnTo>
                  <a:lnTo>
                    <a:pt x="660" y="442"/>
                  </a:lnTo>
                  <a:lnTo>
                    <a:pt x="655" y="456"/>
                  </a:lnTo>
                  <a:lnTo>
                    <a:pt x="645" y="447"/>
                  </a:lnTo>
                  <a:lnTo>
                    <a:pt x="645" y="459"/>
                  </a:lnTo>
                  <a:lnTo>
                    <a:pt x="636" y="466"/>
                  </a:lnTo>
                  <a:lnTo>
                    <a:pt x="648" y="473"/>
                  </a:lnTo>
                  <a:lnTo>
                    <a:pt x="638" y="476"/>
                  </a:lnTo>
                  <a:lnTo>
                    <a:pt x="628" y="471"/>
                  </a:lnTo>
                  <a:lnTo>
                    <a:pt x="621" y="483"/>
                  </a:lnTo>
                  <a:lnTo>
                    <a:pt x="613" y="485"/>
                  </a:lnTo>
                  <a:lnTo>
                    <a:pt x="609" y="476"/>
                  </a:lnTo>
                  <a:lnTo>
                    <a:pt x="614" y="470"/>
                  </a:lnTo>
                  <a:lnTo>
                    <a:pt x="606" y="456"/>
                  </a:lnTo>
                  <a:lnTo>
                    <a:pt x="609" y="451"/>
                  </a:lnTo>
                  <a:lnTo>
                    <a:pt x="604" y="447"/>
                  </a:lnTo>
                  <a:lnTo>
                    <a:pt x="597" y="452"/>
                  </a:lnTo>
                  <a:lnTo>
                    <a:pt x="601" y="458"/>
                  </a:lnTo>
                  <a:lnTo>
                    <a:pt x="582" y="470"/>
                  </a:lnTo>
                  <a:lnTo>
                    <a:pt x="584" y="482"/>
                  </a:lnTo>
                  <a:lnTo>
                    <a:pt x="568" y="490"/>
                  </a:lnTo>
                  <a:lnTo>
                    <a:pt x="573" y="500"/>
                  </a:lnTo>
                  <a:lnTo>
                    <a:pt x="585" y="497"/>
                  </a:lnTo>
                  <a:lnTo>
                    <a:pt x="596" y="514"/>
                  </a:lnTo>
                  <a:lnTo>
                    <a:pt x="587" y="521"/>
                  </a:lnTo>
                  <a:lnTo>
                    <a:pt x="592" y="528"/>
                  </a:lnTo>
                  <a:lnTo>
                    <a:pt x="585" y="524"/>
                  </a:lnTo>
                  <a:lnTo>
                    <a:pt x="573" y="534"/>
                  </a:lnTo>
                  <a:lnTo>
                    <a:pt x="585" y="538"/>
                  </a:lnTo>
                  <a:lnTo>
                    <a:pt x="584" y="541"/>
                  </a:lnTo>
                  <a:lnTo>
                    <a:pt x="556" y="558"/>
                  </a:lnTo>
                  <a:lnTo>
                    <a:pt x="556" y="552"/>
                  </a:lnTo>
                  <a:lnTo>
                    <a:pt x="543" y="545"/>
                  </a:lnTo>
                  <a:lnTo>
                    <a:pt x="536" y="546"/>
                  </a:lnTo>
                  <a:lnTo>
                    <a:pt x="537" y="552"/>
                  </a:lnTo>
                  <a:lnTo>
                    <a:pt x="500" y="560"/>
                  </a:lnTo>
                  <a:lnTo>
                    <a:pt x="485" y="555"/>
                  </a:lnTo>
                  <a:lnTo>
                    <a:pt x="469" y="567"/>
                  </a:lnTo>
                  <a:lnTo>
                    <a:pt x="469" y="557"/>
                  </a:lnTo>
                  <a:lnTo>
                    <a:pt x="457" y="555"/>
                  </a:lnTo>
                  <a:lnTo>
                    <a:pt x="459" y="541"/>
                  </a:lnTo>
                  <a:lnTo>
                    <a:pt x="447" y="546"/>
                  </a:lnTo>
                  <a:lnTo>
                    <a:pt x="449" y="541"/>
                  </a:lnTo>
                  <a:lnTo>
                    <a:pt x="440" y="536"/>
                  </a:lnTo>
                  <a:lnTo>
                    <a:pt x="440" y="514"/>
                  </a:lnTo>
                  <a:lnTo>
                    <a:pt x="445" y="511"/>
                  </a:lnTo>
                  <a:lnTo>
                    <a:pt x="442" y="505"/>
                  </a:lnTo>
                  <a:lnTo>
                    <a:pt x="418" y="502"/>
                  </a:lnTo>
                  <a:lnTo>
                    <a:pt x="404" y="522"/>
                  </a:lnTo>
                  <a:lnTo>
                    <a:pt x="403" y="517"/>
                  </a:lnTo>
                  <a:lnTo>
                    <a:pt x="391" y="522"/>
                  </a:lnTo>
                  <a:lnTo>
                    <a:pt x="391" y="534"/>
                  </a:lnTo>
                  <a:lnTo>
                    <a:pt x="397" y="541"/>
                  </a:lnTo>
                  <a:lnTo>
                    <a:pt x="394" y="557"/>
                  </a:lnTo>
                  <a:lnTo>
                    <a:pt x="403" y="574"/>
                  </a:lnTo>
                  <a:lnTo>
                    <a:pt x="396" y="577"/>
                  </a:lnTo>
                  <a:lnTo>
                    <a:pt x="401" y="586"/>
                  </a:lnTo>
                  <a:lnTo>
                    <a:pt x="396" y="584"/>
                  </a:lnTo>
                  <a:lnTo>
                    <a:pt x="394" y="616"/>
                  </a:lnTo>
                  <a:lnTo>
                    <a:pt x="379" y="606"/>
                  </a:lnTo>
                  <a:lnTo>
                    <a:pt x="375" y="615"/>
                  </a:lnTo>
                  <a:lnTo>
                    <a:pt x="363" y="608"/>
                  </a:lnTo>
                  <a:lnTo>
                    <a:pt x="358" y="598"/>
                  </a:lnTo>
                  <a:lnTo>
                    <a:pt x="367" y="589"/>
                  </a:lnTo>
                  <a:lnTo>
                    <a:pt x="362" y="577"/>
                  </a:lnTo>
                  <a:lnTo>
                    <a:pt x="355" y="579"/>
                  </a:lnTo>
                  <a:lnTo>
                    <a:pt x="353" y="572"/>
                  </a:lnTo>
                  <a:lnTo>
                    <a:pt x="334" y="582"/>
                  </a:lnTo>
                  <a:lnTo>
                    <a:pt x="331" y="575"/>
                  </a:lnTo>
                  <a:lnTo>
                    <a:pt x="319" y="574"/>
                  </a:lnTo>
                  <a:lnTo>
                    <a:pt x="317" y="581"/>
                  </a:lnTo>
                  <a:lnTo>
                    <a:pt x="304" y="562"/>
                  </a:lnTo>
                  <a:lnTo>
                    <a:pt x="290" y="567"/>
                  </a:lnTo>
                  <a:lnTo>
                    <a:pt x="285" y="560"/>
                  </a:lnTo>
                  <a:lnTo>
                    <a:pt x="273" y="562"/>
                  </a:lnTo>
                  <a:lnTo>
                    <a:pt x="259" y="565"/>
                  </a:lnTo>
                  <a:lnTo>
                    <a:pt x="251" y="577"/>
                  </a:lnTo>
                  <a:lnTo>
                    <a:pt x="240" y="575"/>
                  </a:lnTo>
                  <a:lnTo>
                    <a:pt x="244" y="584"/>
                  </a:lnTo>
                  <a:lnTo>
                    <a:pt x="240" y="593"/>
                  </a:lnTo>
                  <a:lnTo>
                    <a:pt x="256" y="606"/>
                  </a:lnTo>
                  <a:lnTo>
                    <a:pt x="264" y="606"/>
                  </a:lnTo>
                  <a:lnTo>
                    <a:pt x="266" y="613"/>
                  </a:lnTo>
                  <a:lnTo>
                    <a:pt x="278" y="613"/>
                  </a:lnTo>
                  <a:lnTo>
                    <a:pt x="280" y="625"/>
                  </a:lnTo>
                  <a:lnTo>
                    <a:pt x="271" y="632"/>
                  </a:lnTo>
                  <a:lnTo>
                    <a:pt x="264" y="625"/>
                  </a:lnTo>
                  <a:lnTo>
                    <a:pt x="256" y="630"/>
                  </a:lnTo>
                  <a:lnTo>
                    <a:pt x="246" y="625"/>
                  </a:lnTo>
                  <a:lnTo>
                    <a:pt x="240" y="647"/>
                  </a:lnTo>
                  <a:lnTo>
                    <a:pt x="225" y="635"/>
                  </a:lnTo>
                  <a:lnTo>
                    <a:pt x="211" y="639"/>
                  </a:lnTo>
                  <a:lnTo>
                    <a:pt x="210" y="616"/>
                  </a:lnTo>
                  <a:lnTo>
                    <a:pt x="205" y="616"/>
                  </a:lnTo>
                  <a:lnTo>
                    <a:pt x="208" y="589"/>
                  </a:lnTo>
                  <a:lnTo>
                    <a:pt x="194" y="586"/>
                  </a:lnTo>
                  <a:lnTo>
                    <a:pt x="191" y="575"/>
                  </a:lnTo>
                  <a:lnTo>
                    <a:pt x="176" y="581"/>
                  </a:lnTo>
                  <a:lnTo>
                    <a:pt x="176" y="570"/>
                  </a:lnTo>
                  <a:lnTo>
                    <a:pt x="167" y="570"/>
                  </a:lnTo>
                  <a:lnTo>
                    <a:pt x="164" y="558"/>
                  </a:lnTo>
                  <a:lnTo>
                    <a:pt x="148" y="562"/>
                  </a:lnTo>
                  <a:lnTo>
                    <a:pt x="145" y="555"/>
                  </a:lnTo>
                  <a:lnTo>
                    <a:pt x="150" y="548"/>
                  </a:lnTo>
                  <a:lnTo>
                    <a:pt x="141" y="545"/>
                  </a:lnTo>
                  <a:lnTo>
                    <a:pt x="145" y="541"/>
                  </a:lnTo>
                  <a:lnTo>
                    <a:pt x="131" y="529"/>
                  </a:lnTo>
                  <a:lnTo>
                    <a:pt x="129" y="517"/>
                  </a:lnTo>
                  <a:lnTo>
                    <a:pt x="100" y="511"/>
                  </a:lnTo>
                  <a:lnTo>
                    <a:pt x="94" y="490"/>
                  </a:lnTo>
                  <a:lnTo>
                    <a:pt x="75" y="495"/>
                  </a:lnTo>
                  <a:lnTo>
                    <a:pt x="66" y="487"/>
                  </a:lnTo>
                  <a:lnTo>
                    <a:pt x="48" y="507"/>
                  </a:lnTo>
                  <a:lnTo>
                    <a:pt x="53" y="490"/>
                  </a:lnTo>
                  <a:lnTo>
                    <a:pt x="46" y="464"/>
                  </a:lnTo>
                  <a:lnTo>
                    <a:pt x="53" y="458"/>
                  </a:lnTo>
                  <a:lnTo>
                    <a:pt x="58" y="461"/>
                  </a:lnTo>
                  <a:lnTo>
                    <a:pt x="59" y="456"/>
                  </a:lnTo>
                  <a:lnTo>
                    <a:pt x="49" y="437"/>
                  </a:lnTo>
                  <a:lnTo>
                    <a:pt x="22" y="441"/>
                  </a:lnTo>
                  <a:lnTo>
                    <a:pt x="24" y="458"/>
                  </a:lnTo>
                  <a:lnTo>
                    <a:pt x="0" y="452"/>
                  </a:lnTo>
                  <a:lnTo>
                    <a:pt x="1" y="437"/>
                  </a:lnTo>
                  <a:lnTo>
                    <a:pt x="13" y="427"/>
                  </a:lnTo>
                  <a:lnTo>
                    <a:pt x="10" y="423"/>
                  </a:lnTo>
                  <a:lnTo>
                    <a:pt x="19" y="406"/>
                  </a:lnTo>
                  <a:lnTo>
                    <a:pt x="13" y="400"/>
                  </a:lnTo>
                  <a:lnTo>
                    <a:pt x="15" y="391"/>
                  </a:lnTo>
                  <a:lnTo>
                    <a:pt x="22" y="393"/>
                  </a:lnTo>
                  <a:lnTo>
                    <a:pt x="22" y="370"/>
                  </a:lnTo>
                  <a:lnTo>
                    <a:pt x="37" y="364"/>
                  </a:lnTo>
                  <a:lnTo>
                    <a:pt x="42" y="367"/>
                  </a:lnTo>
                  <a:lnTo>
                    <a:pt x="46" y="357"/>
                  </a:lnTo>
                  <a:lnTo>
                    <a:pt x="42" y="359"/>
                  </a:lnTo>
                  <a:lnTo>
                    <a:pt x="42" y="352"/>
                  </a:lnTo>
                  <a:lnTo>
                    <a:pt x="53" y="341"/>
                  </a:lnTo>
                  <a:lnTo>
                    <a:pt x="39" y="326"/>
                  </a:lnTo>
                  <a:lnTo>
                    <a:pt x="27" y="333"/>
                  </a:lnTo>
                  <a:lnTo>
                    <a:pt x="34" y="319"/>
                  </a:lnTo>
                  <a:lnTo>
                    <a:pt x="22" y="326"/>
                  </a:lnTo>
                  <a:lnTo>
                    <a:pt x="22" y="316"/>
                  </a:lnTo>
                  <a:lnTo>
                    <a:pt x="39" y="321"/>
                  </a:lnTo>
                  <a:lnTo>
                    <a:pt x="53" y="316"/>
                  </a:lnTo>
                  <a:lnTo>
                    <a:pt x="41" y="299"/>
                  </a:lnTo>
                  <a:lnTo>
                    <a:pt x="46" y="285"/>
                  </a:lnTo>
                  <a:lnTo>
                    <a:pt x="70" y="285"/>
                  </a:lnTo>
                  <a:lnTo>
                    <a:pt x="77" y="294"/>
                  </a:lnTo>
                  <a:lnTo>
                    <a:pt x="94" y="287"/>
                  </a:lnTo>
                  <a:lnTo>
                    <a:pt x="92" y="273"/>
                  </a:lnTo>
                  <a:lnTo>
                    <a:pt x="75" y="265"/>
                  </a:lnTo>
                  <a:lnTo>
                    <a:pt x="85" y="239"/>
                  </a:lnTo>
                  <a:lnTo>
                    <a:pt x="68" y="229"/>
                  </a:lnTo>
                  <a:lnTo>
                    <a:pt x="82" y="222"/>
                  </a:lnTo>
                  <a:lnTo>
                    <a:pt x="92" y="241"/>
                  </a:lnTo>
                  <a:lnTo>
                    <a:pt x="94" y="217"/>
                  </a:lnTo>
                  <a:lnTo>
                    <a:pt x="102" y="208"/>
                  </a:lnTo>
                  <a:lnTo>
                    <a:pt x="75" y="193"/>
                  </a:lnTo>
                  <a:lnTo>
                    <a:pt x="56" y="191"/>
                  </a:lnTo>
                  <a:lnTo>
                    <a:pt x="58" y="183"/>
                  </a:lnTo>
                  <a:lnTo>
                    <a:pt x="49" y="177"/>
                  </a:lnTo>
                  <a:lnTo>
                    <a:pt x="51" y="166"/>
                  </a:lnTo>
                  <a:lnTo>
                    <a:pt x="27" y="164"/>
                  </a:lnTo>
                  <a:lnTo>
                    <a:pt x="27" y="157"/>
                  </a:lnTo>
                  <a:lnTo>
                    <a:pt x="19" y="154"/>
                  </a:lnTo>
                  <a:lnTo>
                    <a:pt x="15" y="123"/>
                  </a:lnTo>
                  <a:lnTo>
                    <a:pt x="37" y="102"/>
                  </a:lnTo>
                  <a:lnTo>
                    <a:pt x="46" y="102"/>
                  </a:lnTo>
                  <a:lnTo>
                    <a:pt x="49" y="96"/>
                  </a:lnTo>
                  <a:lnTo>
                    <a:pt x="54" y="104"/>
                  </a:lnTo>
                  <a:lnTo>
                    <a:pt x="58" y="96"/>
                  </a:lnTo>
                  <a:lnTo>
                    <a:pt x="78" y="99"/>
                  </a:lnTo>
                  <a:lnTo>
                    <a:pt x="75" y="92"/>
                  </a:lnTo>
                  <a:lnTo>
                    <a:pt x="83" y="90"/>
                  </a:lnTo>
                  <a:lnTo>
                    <a:pt x="92" y="73"/>
                  </a:lnTo>
                  <a:lnTo>
                    <a:pt x="100" y="80"/>
                  </a:lnTo>
                  <a:lnTo>
                    <a:pt x="119" y="70"/>
                  </a:lnTo>
                  <a:lnTo>
                    <a:pt x="121" y="60"/>
                  </a:lnTo>
                  <a:lnTo>
                    <a:pt x="131" y="58"/>
                  </a:lnTo>
                  <a:lnTo>
                    <a:pt x="138" y="48"/>
                  </a:lnTo>
                  <a:lnTo>
                    <a:pt x="138" y="27"/>
                  </a:lnTo>
                  <a:lnTo>
                    <a:pt x="159" y="27"/>
                  </a:lnTo>
                  <a:lnTo>
                    <a:pt x="179" y="43"/>
                  </a:lnTo>
                  <a:lnTo>
                    <a:pt x="203" y="31"/>
                  </a:lnTo>
                  <a:lnTo>
                    <a:pt x="218" y="41"/>
                  </a:lnTo>
                  <a:lnTo>
                    <a:pt x="220" y="31"/>
                  </a:lnTo>
                  <a:lnTo>
                    <a:pt x="213" y="29"/>
                  </a:lnTo>
                  <a:lnTo>
                    <a:pt x="213" y="14"/>
                  </a:lnTo>
                  <a:lnTo>
                    <a:pt x="230" y="3"/>
                  </a:lnTo>
                  <a:lnTo>
                    <a:pt x="247" y="0"/>
                  </a:lnTo>
                  <a:lnTo>
                    <a:pt x="261" y="3"/>
                  </a:lnTo>
                  <a:lnTo>
                    <a:pt x="263" y="10"/>
                  </a:lnTo>
                  <a:lnTo>
                    <a:pt x="275" y="7"/>
                  </a:lnTo>
                  <a:lnTo>
                    <a:pt x="281" y="15"/>
                  </a:lnTo>
                  <a:lnTo>
                    <a:pt x="292" y="12"/>
                  </a:lnTo>
                  <a:lnTo>
                    <a:pt x="293" y="24"/>
                  </a:lnTo>
                  <a:lnTo>
                    <a:pt x="285" y="20"/>
                  </a:lnTo>
                  <a:lnTo>
                    <a:pt x="281" y="31"/>
                  </a:lnTo>
                  <a:lnTo>
                    <a:pt x="287" y="43"/>
                  </a:lnTo>
                  <a:lnTo>
                    <a:pt x="298" y="48"/>
                  </a:lnTo>
                  <a:lnTo>
                    <a:pt x="293" y="56"/>
                  </a:lnTo>
                  <a:lnTo>
                    <a:pt x="307" y="73"/>
                  </a:lnTo>
                  <a:lnTo>
                    <a:pt x="305" y="96"/>
                  </a:lnTo>
                  <a:lnTo>
                    <a:pt x="317" y="97"/>
                  </a:lnTo>
                  <a:lnTo>
                    <a:pt x="312" y="102"/>
                  </a:lnTo>
                  <a:lnTo>
                    <a:pt x="331" y="96"/>
                  </a:lnTo>
                  <a:lnTo>
                    <a:pt x="355" y="107"/>
                  </a:lnTo>
                  <a:lnTo>
                    <a:pt x="377" y="102"/>
                  </a:lnTo>
                  <a:lnTo>
                    <a:pt x="384" y="111"/>
                  </a:lnTo>
                  <a:lnTo>
                    <a:pt x="404" y="104"/>
                  </a:lnTo>
                  <a:lnTo>
                    <a:pt x="408" y="113"/>
                  </a:lnTo>
                  <a:lnTo>
                    <a:pt x="425" y="116"/>
                  </a:lnTo>
                  <a:lnTo>
                    <a:pt x="427" y="133"/>
                  </a:lnTo>
                  <a:lnTo>
                    <a:pt x="435" y="133"/>
                  </a:lnTo>
                  <a:lnTo>
                    <a:pt x="432" y="138"/>
                  </a:lnTo>
                  <a:lnTo>
                    <a:pt x="449" y="154"/>
                  </a:lnTo>
                  <a:lnTo>
                    <a:pt x="432" y="179"/>
                  </a:lnTo>
                  <a:lnTo>
                    <a:pt x="423" y="177"/>
                  </a:lnTo>
                  <a:lnTo>
                    <a:pt x="418" y="188"/>
                  </a:lnTo>
                  <a:lnTo>
                    <a:pt x="427" y="196"/>
                  </a:lnTo>
                  <a:lnTo>
                    <a:pt x="437" y="191"/>
                  </a:lnTo>
                  <a:lnTo>
                    <a:pt x="447" y="200"/>
                  </a:lnTo>
                  <a:lnTo>
                    <a:pt x="452" y="212"/>
                  </a:lnTo>
                  <a:lnTo>
                    <a:pt x="444" y="222"/>
                  </a:lnTo>
                  <a:lnTo>
                    <a:pt x="454" y="241"/>
                  </a:lnTo>
                  <a:lnTo>
                    <a:pt x="469" y="241"/>
                  </a:lnTo>
                  <a:lnTo>
                    <a:pt x="478" y="232"/>
                  </a:lnTo>
                  <a:lnTo>
                    <a:pt x="491" y="242"/>
                  </a:lnTo>
                  <a:lnTo>
                    <a:pt x="505" y="236"/>
                  </a:lnTo>
                  <a:lnTo>
                    <a:pt x="514" y="254"/>
                  </a:lnTo>
                  <a:lnTo>
                    <a:pt x="522" y="254"/>
                  </a:lnTo>
                  <a:lnTo>
                    <a:pt x="531" y="266"/>
                  </a:lnTo>
                  <a:lnTo>
                    <a:pt x="566" y="259"/>
                  </a:lnTo>
                  <a:lnTo>
                    <a:pt x="573" y="271"/>
                  </a:lnTo>
                  <a:lnTo>
                    <a:pt x="582" y="270"/>
                  </a:lnTo>
                  <a:lnTo>
                    <a:pt x="592" y="277"/>
                  </a:lnTo>
                  <a:lnTo>
                    <a:pt x="590" y="285"/>
                  </a:lnTo>
                  <a:lnTo>
                    <a:pt x="601" y="287"/>
                  </a:lnTo>
                  <a:lnTo>
                    <a:pt x="602" y="297"/>
                  </a:lnTo>
                  <a:lnTo>
                    <a:pt x="625" y="294"/>
                  </a:lnTo>
                  <a:lnTo>
                    <a:pt x="645" y="300"/>
                  </a:lnTo>
                  <a:lnTo>
                    <a:pt x="650" y="292"/>
                  </a:lnTo>
                  <a:lnTo>
                    <a:pt x="659" y="299"/>
                  </a:lnTo>
                  <a:lnTo>
                    <a:pt x="660" y="309"/>
                  </a:lnTo>
                  <a:lnTo>
                    <a:pt x="667" y="302"/>
                  </a:lnTo>
                  <a:lnTo>
                    <a:pt x="667" y="292"/>
                  </a:lnTo>
                  <a:lnTo>
                    <a:pt x="681" y="273"/>
                  </a:lnTo>
                  <a:lnTo>
                    <a:pt x="679" y="263"/>
                  </a:lnTo>
                  <a:lnTo>
                    <a:pt x="669" y="265"/>
                  </a:lnTo>
                  <a:lnTo>
                    <a:pt x="677" y="24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" name="Freeform 61">
              <a:extLst>
                <a:ext uri="{FF2B5EF4-FFF2-40B4-BE49-F238E27FC236}">
                  <a16:creationId xmlns:a16="http://schemas.microsoft.com/office/drawing/2014/main" id="{91A5349D-B2FA-494E-A438-B498358E81F5}"/>
                </a:ext>
              </a:extLst>
            </p:cNvPr>
            <p:cNvSpPr>
              <a:spLocks/>
            </p:cNvSpPr>
            <p:nvPr/>
          </p:nvSpPr>
          <p:spPr bwMode="gray">
            <a:xfrm>
              <a:off x="5551488" y="2320925"/>
              <a:ext cx="1157287" cy="1485900"/>
            </a:xfrm>
            <a:custGeom>
              <a:avLst/>
              <a:gdLst>
                <a:gd name="T0" fmla="*/ 675 w 729"/>
                <a:gd name="T1" fmla="*/ 601 h 936"/>
                <a:gd name="T2" fmla="*/ 642 w 729"/>
                <a:gd name="T3" fmla="*/ 608 h 936"/>
                <a:gd name="T4" fmla="*/ 586 w 729"/>
                <a:gd name="T5" fmla="*/ 622 h 936"/>
                <a:gd name="T6" fmla="*/ 558 w 729"/>
                <a:gd name="T7" fmla="*/ 634 h 936"/>
                <a:gd name="T8" fmla="*/ 526 w 729"/>
                <a:gd name="T9" fmla="*/ 632 h 936"/>
                <a:gd name="T10" fmla="*/ 468 w 729"/>
                <a:gd name="T11" fmla="*/ 658 h 936"/>
                <a:gd name="T12" fmla="*/ 447 w 729"/>
                <a:gd name="T13" fmla="*/ 714 h 936"/>
                <a:gd name="T14" fmla="*/ 459 w 729"/>
                <a:gd name="T15" fmla="*/ 760 h 936"/>
                <a:gd name="T16" fmla="*/ 456 w 729"/>
                <a:gd name="T17" fmla="*/ 823 h 936"/>
                <a:gd name="T18" fmla="*/ 470 w 729"/>
                <a:gd name="T19" fmla="*/ 854 h 936"/>
                <a:gd name="T20" fmla="*/ 490 w 729"/>
                <a:gd name="T21" fmla="*/ 890 h 936"/>
                <a:gd name="T22" fmla="*/ 471 w 729"/>
                <a:gd name="T23" fmla="*/ 936 h 936"/>
                <a:gd name="T24" fmla="*/ 436 w 729"/>
                <a:gd name="T25" fmla="*/ 921 h 936"/>
                <a:gd name="T26" fmla="*/ 403 w 729"/>
                <a:gd name="T27" fmla="*/ 904 h 936"/>
                <a:gd name="T28" fmla="*/ 342 w 729"/>
                <a:gd name="T29" fmla="*/ 893 h 936"/>
                <a:gd name="T30" fmla="*/ 302 w 729"/>
                <a:gd name="T31" fmla="*/ 869 h 936"/>
                <a:gd name="T32" fmla="*/ 255 w 729"/>
                <a:gd name="T33" fmla="*/ 849 h 936"/>
                <a:gd name="T34" fmla="*/ 238 w 729"/>
                <a:gd name="T35" fmla="*/ 823 h 936"/>
                <a:gd name="T36" fmla="*/ 260 w 729"/>
                <a:gd name="T37" fmla="*/ 781 h 936"/>
                <a:gd name="T38" fmla="*/ 236 w 729"/>
                <a:gd name="T39" fmla="*/ 743 h 936"/>
                <a:gd name="T40" fmla="*/ 188 w 729"/>
                <a:gd name="T41" fmla="*/ 729 h 936"/>
                <a:gd name="T42" fmla="*/ 128 w 729"/>
                <a:gd name="T43" fmla="*/ 724 h 936"/>
                <a:gd name="T44" fmla="*/ 109 w 729"/>
                <a:gd name="T45" fmla="*/ 675 h 936"/>
                <a:gd name="T46" fmla="*/ 104 w 729"/>
                <a:gd name="T47" fmla="*/ 651 h 936"/>
                <a:gd name="T48" fmla="*/ 74 w 729"/>
                <a:gd name="T49" fmla="*/ 637 h 936"/>
                <a:gd name="T50" fmla="*/ 33 w 729"/>
                <a:gd name="T51" fmla="*/ 617 h 936"/>
                <a:gd name="T52" fmla="*/ 5 w 729"/>
                <a:gd name="T53" fmla="*/ 553 h 936"/>
                <a:gd name="T54" fmla="*/ 26 w 729"/>
                <a:gd name="T55" fmla="*/ 489 h 936"/>
                <a:gd name="T56" fmla="*/ 28 w 729"/>
                <a:gd name="T57" fmla="*/ 458 h 936"/>
                <a:gd name="T58" fmla="*/ 111 w 729"/>
                <a:gd name="T59" fmla="*/ 442 h 936"/>
                <a:gd name="T60" fmla="*/ 137 w 729"/>
                <a:gd name="T61" fmla="*/ 391 h 936"/>
                <a:gd name="T62" fmla="*/ 123 w 729"/>
                <a:gd name="T63" fmla="*/ 340 h 936"/>
                <a:gd name="T64" fmla="*/ 140 w 729"/>
                <a:gd name="T65" fmla="*/ 301 h 936"/>
                <a:gd name="T66" fmla="*/ 121 w 729"/>
                <a:gd name="T67" fmla="*/ 246 h 936"/>
                <a:gd name="T68" fmla="*/ 98 w 729"/>
                <a:gd name="T69" fmla="*/ 193 h 936"/>
                <a:gd name="T70" fmla="*/ 62 w 729"/>
                <a:gd name="T71" fmla="*/ 149 h 936"/>
                <a:gd name="T72" fmla="*/ 86 w 729"/>
                <a:gd name="T73" fmla="*/ 91 h 936"/>
                <a:gd name="T74" fmla="*/ 144 w 729"/>
                <a:gd name="T75" fmla="*/ 67 h 936"/>
                <a:gd name="T76" fmla="*/ 195 w 729"/>
                <a:gd name="T77" fmla="*/ 68 h 936"/>
                <a:gd name="T78" fmla="*/ 243 w 729"/>
                <a:gd name="T79" fmla="*/ 46 h 936"/>
                <a:gd name="T80" fmla="*/ 277 w 729"/>
                <a:gd name="T81" fmla="*/ 2 h 936"/>
                <a:gd name="T82" fmla="*/ 302 w 729"/>
                <a:gd name="T83" fmla="*/ 27 h 936"/>
                <a:gd name="T84" fmla="*/ 342 w 729"/>
                <a:gd name="T85" fmla="*/ 56 h 936"/>
                <a:gd name="T86" fmla="*/ 417 w 729"/>
                <a:gd name="T87" fmla="*/ 70 h 936"/>
                <a:gd name="T88" fmla="*/ 449 w 729"/>
                <a:gd name="T89" fmla="*/ 77 h 936"/>
                <a:gd name="T90" fmla="*/ 444 w 729"/>
                <a:gd name="T91" fmla="*/ 120 h 936"/>
                <a:gd name="T92" fmla="*/ 454 w 729"/>
                <a:gd name="T93" fmla="*/ 179 h 936"/>
                <a:gd name="T94" fmla="*/ 442 w 729"/>
                <a:gd name="T95" fmla="*/ 222 h 936"/>
                <a:gd name="T96" fmla="*/ 454 w 729"/>
                <a:gd name="T97" fmla="*/ 225 h 936"/>
                <a:gd name="T98" fmla="*/ 482 w 729"/>
                <a:gd name="T99" fmla="*/ 246 h 936"/>
                <a:gd name="T100" fmla="*/ 470 w 729"/>
                <a:gd name="T101" fmla="*/ 297 h 936"/>
                <a:gd name="T102" fmla="*/ 477 w 729"/>
                <a:gd name="T103" fmla="*/ 357 h 936"/>
                <a:gd name="T104" fmla="*/ 471 w 729"/>
                <a:gd name="T105" fmla="*/ 413 h 936"/>
                <a:gd name="T106" fmla="*/ 528 w 729"/>
                <a:gd name="T107" fmla="*/ 442 h 936"/>
                <a:gd name="T108" fmla="*/ 562 w 729"/>
                <a:gd name="T109" fmla="*/ 466 h 936"/>
                <a:gd name="T110" fmla="*/ 630 w 729"/>
                <a:gd name="T111" fmla="*/ 470 h 936"/>
                <a:gd name="T112" fmla="*/ 686 w 729"/>
                <a:gd name="T113" fmla="*/ 497 h 936"/>
                <a:gd name="T114" fmla="*/ 717 w 729"/>
                <a:gd name="T115" fmla="*/ 507 h 936"/>
                <a:gd name="T116" fmla="*/ 719 w 729"/>
                <a:gd name="T117" fmla="*/ 565 h 936"/>
                <a:gd name="T118" fmla="*/ 693 w 729"/>
                <a:gd name="T119" fmla="*/ 610 h 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29" h="936">
                  <a:moveTo>
                    <a:pt x="693" y="610"/>
                  </a:moveTo>
                  <a:lnTo>
                    <a:pt x="686" y="615"/>
                  </a:lnTo>
                  <a:lnTo>
                    <a:pt x="683" y="603"/>
                  </a:lnTo>
                  <a:lnTo>
                    <a:pt x="675" y="601"/>
                  </a:lnTo>
                  <a:lnTo>
                    <a:pt x="664" y="615"/>
                  </a:lnTo>
                  <a:lnTo>
                    <a:pt x="651" y="611"/>
                  </a:lnTo>
                  <a:lnTo>
                    <a:pt x="649" y="603"/>
                  </a:lnTo>
                  <a:lnTo>
                    <a:pt x="642" y="608"/>
                  </a:lnTo>
                  <a:lnTo>
                    <a:pt x="635" y="596"/>
                  </a:lnTo>
                  <a:lnTo>
                    <a:pt x="616" y="613"/>
                  </a:lnTo>
                  <a:lnTo>
                    <a:pt x="593" y="608"/>
                  </a:lnTo>
                  <a:lnTo>
                    <a:pt x="586" y="622"/>
                  </a:lnTo>
                  <a:lnTo>
                    <a:pt x="570" y="632"/>
                  </a:lnTo>
                  <a:lnTo>
                    <a:pt x="576" y="623"/>
                  </a:lnTo>
                  <a:lnTo>
                    <a:pt x="564" y="625"/>
                  </a:lnTo>
                  <a:lnTo>
                    <a:pt x="558" y="634"/>
                  </a:lnTo>
                  <a:lnTo>
                    <a:pt x="543" y="634"/>
                  </a:lnTo>
                  <a:lnTo>
                    <a:pt x="536" y="641"/>
                  </a:lnTo>
                  <a:lnTo>
                    <a:pt x="538" y="635"/>
                  </a:lnTo>
                  <a:lnTo>
                    <a:pt x="526" y="632"/>
                  </a:lnTo>
                  <a:lnTo>
                    <a:pt x="521" y="646"/>
                  </a:lnTo>
                  <a:lnTo>
                    <a:pt x="497" y="646"/>
                  </a:lnTo>
                  <a:lnTo>
                    <a:pt x="485" y="656"/>
                  </a:lnTo>
                  <a:lnTo>
                    <a:pt x="468" y="658"/>
                  </a:lnTo>
                  <a:lnTo>
                    <a:pt x="458" y="671"/>
                  </a:lnTo>
                  <a:lnTo>
                    <a:pt x="461" y="692"/>
                  </a:lnTo>
                  <a:lnTo>
                    <a:pt x="446" y="702"/>
                  </a:lnTo>
                  <a:lnTo>
                    <a:pt x="447" y="714"/>
                  </a:lnTo>
                  <a:lnTo>
                    <a:pt x="459" y="721"/>
                  </a:lnTo>
                  <a:lnTo>
                    <a:pt x="453" y="738"/>
                  </a:lnTo>
                  <a:lnTo>
                    <a:pt x="459" y="746"/>
                  </a:lnTo>
                  <a:lnTo>
                    <a:pt x="459" y="760"/>
                  </a:lnTo>
                  <a:lnTo>
                    <a:pt x="447" y="765"/>
                  </a:lnTo>
                  <a:lnTo>
                    <a:pt x="463" y="801"/>
                  </a:lnTo>
                  <a:lnTo>
                    <a:pt x="465" y="813"/>
                  </a:lnTo>
                  <a:lnTo>
                    <a:pt x="456" y="823"/>
                  </a:lnTo>
                  <a:lnTo>
                    <a:pt x="468" y="827"/>
                  </a:lnTo>
                  <a:lnTo>
                    <a:pt x="463" y="845"/>
                  </a:lnTo>
                  <a:lnTo>
                    <a:pt x="477" y="849"/>
                  </a:lnTo>
                  <a:lnTo>
                    <a:pt x="470" y="854"/>
                  </a:lnTo>
                  <a:lnTo>
                    <a:pt x="473" y="863"/>
                  </a:lnTo>
                  <a:lnTo>
                    <a:pt x="488" y="868"/>
                  </a:lnTo>
                  <a:lnTo>
                    <a:pt x="480" y="892"/>
                  </a:lnTo>
                  <a:lnTo>
                    <a:pt x="490" y="890"/>
                  </a:lnTo>
                  <a:lnTo>
                    <a:pt x="492" y="900"/>
                  </a:lnTo>
                  <a:lnTo>
                    <a:pt x="478" y="919"/>
                  </a:lnTo>
                  <a:lnTo>
                    <a:pt x="478" y="929"/>
                  </a:lnTo>
                  <a:lnTo>
                    <a:pt x="471" y="936"/>
                  </a:lnTo>
                  <a:lnTo>
                    <a:pt x="470" y="926"/>
                  </a:lnTo>
                  <a:lnTo>
                    <a:pt x="461" y="919"/>
                  </a:lnTo>
                  <a:lnTo>
                    <a:pt x="456" y="927"/>
                  </a:lnTo>
                  <a:lnTo>
                    <a:pt x="436" y="921"/>
                  </a:lnTo>
                  <a:lnTo>
                    <a:pt x="413" y="924"/>
                  </a:lnTo>
                  <a:lnTo>
                    <a:pt x="412" y="914"/>
                  </a:lnTo>
                  <a:lnTo>
                    <a:pt x="401" y="912"/>
                  </a:lnTo>
                  <a:lnTo>
                    <a:pt x="403" y="904"/>
                  </a:lnTo>
                  <a:lnTo>
                    <a:pt x="393" y="897"/>
                  </a:lnTo>
                  <a:lnTo>
                    <a:pt x="384" y="898"/>
                  </a:lnTo>
                  <a:lnTo>
                    <a:pt x="377" y="886"/>
                  </a:lnTo>
                  <a:lnTo>
                    <a:pt x="342" y="893"/>
                  </a:lnTo>
                  <a:lnTo>
                    <a:pt x="333" y="881"/>
                  </a:lnTo>
                  <a:lnTo>
                    <a:pt x="325" y="881"/>
                  </a:lnTo>
                  <a:lnTo>
                    <a:pt x="316" y="863"/>
                  </a:lnTo>
                  <a:lnTo>
                    <a:pt x="302" y="869"/>
                  </a:lnTo>
                  <a:lnTo>
                    <a:pt x="289" y="859"/>
                  </a:lnTo>
                  <a:lnTo>
                    <a:pt x="280" y="868"/>
                  </a:lnTo>
                  <a:lnTo>
                    <a:pt x="265" y="868"/>
                  </a:lnTo>
                  <a:lnTo>
                    <a:pt x="255" y="849"/>
                  </a:lnTo>
                  <a:lnTo>
                    <a:pt x="263" y="839"/>
                  </a:lnTo>
                  <a:lnTo>
                    <a:pt x="258" y="827"/>
                  </a:lnTo>
                  <a:lnTo>
                    <a:pt x="248" y="818"/>
                  </a:lnTo>
                  <a:lnTo>
                    <a:pt x="238" y="823"/>
                  </a:lnTo>
                  <a:lnTo>
                    <a:pt x="229" y="815"/>
                  </a:lnTo>
                  <a:lnTo>
                    <a:pt x="234" y="804"/>
                  </a:lnTo>
                  <a:lnTo>
                    <a:pt x="243" y="806"/>
                  </a:lnTo>
                  <a:lnTo>
                    <a:pt x="260" y="781"/>
                  </a:lnTo>
                  <a:lnTo>
                    <a:pt x="243" y="765"/>
                  </a:lnTo>
                  <a:lnTo>
                    <a:pt x="246" y="760"/>
                  </a:lnTo>
                  <a:lnTo>
                    <a:pt x="238" y="760"/>
                  </a:lnTo>
                  <a:lnTo>
                    <a:pt x="236" y="743"/>
                  </a:lnTo>
                  <a:lnTo>
                    <a:pt x="219" y="740"/>
                  </a:lnTo>
                  <a:lnTo>
                    <a:pt x="215" y="731"/>
                  </a:lnTo>
                  <a:lnTo>
                    <a:pt x="195" y="738"/>
                  </a:lnTo>
                  <a:lnTo>
                    <a:pt x="188" y="729"/>
                  </a:lnTo>
                  <a:lnTo>
                    <a:pt x="166" y="734"/>
                  </a:lnTo>
                  <a:lnTo>
                    <a:pt x="142" y="723"/>
                  </a:lnTo>
                  <a:lnTo>
                    <a:pt x="123" y="729"/>
                  </a:lnTo>
                  <a:lnTo>
                    <a:pt x="128" y="724"/>
                  </a:lnTo>
                  <a:lnTo>
                    <a:pt x="116" y="723"/>
                  </a:lnTo>
                  <a:lnTo>
                    <a:pt x="118" y="700"/>
                  </a:lnTo>
                  <a:lnTo>
                    <a:pt x="104" y="683"/>
                  </a:lnTo>
                  <a:lnTo>
                    <a:pt x="109" y="675"/>
                  </a:lnTo>
                  <a:lnTo>
                    <a:pt x="98" y="670"/>
                  </a:lnTo>
                  <a:lnTo>
                    <a:pt x="92" y="658"/>
                  </a:lnTo>
                  <a:lnTo>
                    <a:pt x="96" y="647"/>
                  </a:lnTo>
                  <a:lnTo>
                    <a:pt x="104" y="651"/>
                  </a:lnTo>
                  <a:lnTo>
                    <a:pt x="103" y="639"/>
                  </a:lnTo>
                  <a:lnTo>
                    <a:pt x="92" y="642"/>
                  </a:lnTo>
                  <a:lnTo>
                    <a:pt x="86" y="634"/>
                  </a:lnTo>
                  <a:lnTo>
                    <a:pt x="74" y="637"/>
                  </a:lnTo>
                  <a:lnTo>
                    <a:pt x="72" y="630"/>
                  </a:lnTo>
                  <a:lnTo>
                    <a:pt x="58" y="627"/>
                  </a:lnTo>
                  <a:lnTo>
                    <a:pt x="41" y="630"/>
                  </a:lnTo>
                  <a:lnTo>
                    <a:pt x="33" y="617"/>
                  </a:lnTo>
                  <a:lnTo>
                    <a:pt x="31" y="600"/>
                  </a:lnTo>
                  <a:lnTo>
                    <a:pt x="21" y="577"/>
                  </a:lnTo>
                  <a:lnTo>
                    <a:pt x="10" y="574"/>
                  </a:lnTo>
                  <a:lnTo>
                    <a:pt x="5" y="553"/>
                  </a:lnTo>
                  <a:lnTo>
                    <a:pt x="7" y="538"/>
                  </a:lnTo>
                  <a:lnTo>
                    <a:pt x="26" y="519"/>
                  </a:lnTo>
                  <a:lnTo>
                    <a:pt x="16" y="497"/>
                  </a:lnTo>
                  <a:lnTo>
                    <a:pt x="26" y="489"/>
                  </a:lnTo>
                  <a:lnTo>
                    <a:pt x="9" y="482"/>
                  </a:lnTo>
                  <a:lnTo>
                    <a:pt x="0" y="468"/>
                  </a:lnTo>
                  <a:lnTo>
                    <a:pt x="19" y="466"/>
                  </a:lnTo>
                  <a:lnTo>
                    <a:pt x="28" y="458"/>
                  </a:lnTo>
                  <a:lnTo>
                    <a:pt x="24" y="451"/>
                  </a:lnTo>
                  <a:lnTo>
                    <a:pt x="38" y="448"/>
                  </a:lnTo>
                  <a:lnTo>
                    <a:pt x="74" y="448"/>
                  </a:lnTo>
                  <a:lnTo>
                    <a:pt x="111" y="442"/>
                  </a:lnTo>
                  <a:lnTo>
                    <a:pt x="113" y="430"/>
                  </a:lnTo>
                  <a:lnTo>
                    <a:pt x="104" y="422"/>
                  </a:lnTo>
                  <a:lnTo>
                    <a:pt x="133" y="408"/>
                  </a:lnTo>
                  <a:lnTo>
                    <a:pt x="137" y="391"/>
                  </a:lnTo>
                  <a:lnTo>
                    <a:pt x="127" y="388"/>
                  </a:lnTo>
                  <a:lnTo>
                    <a:pt x="125" y="379"/>
                  </a:lnTo>
                  <a:lnTo>
                    <a:pt x="144" y="366"/>
                  </a:lnTo>
                  <a:lnTo>
                    <a:pt x="123" y="340"/>
                  </a:lnTo>
                  <a:lnTo>
                    <a:pt x="130" y="330"/>
                  </a:lnTo>
                  <a:lnTo>
                    <a:pt x="115" y="316"/>
                  </a:lnTo>
                  <a:lnTo>
                    <a:pt x="135" y="311"/>
                  </a:lnTo>
                  <a:lnTo>
                    <a:pt x="140" y="301"/>
                  </a:lnTo>
                  <a:lnTo>
                    <a:pt x="123" y="294"/>
                  </a:lnTo>
                  <a:lnTo>
                    <a:pt x="101" y="263"/>
                  </a:lnTo>
                  <a:lnTo>
                    <a:pt x="104" y="246"/>
                  </a:lnTo>
                  <a:lnTo>
                    <a:pt x="121" y="246"/>
                  </a:lnTo>
                  <a:lnTo>
                    <a:pt x="101" y="214"/>
                  </a:lnTo>
                  <a:lnTo>
                    <a:pt x="111" y="190"/>
                  </a:lnTo>
                  <a:lnTo>
                    <a:pt x="96" y="195"/>
                  </a:lnTo>
                  <a:lnTo>
                    <a:pt x="98" y="193"/>
                  </a:lnTo>
                  <a:lnTo>
                    <a:pt x="92" y="188"/>
                  </a:lnTo>
                  <a:lnTo>
                    <a:pt x="74" y="157"/>
                  </a:lnTo>
                  <a:lnTo>
                    <a:pt x="70" y="149"/>
                  </a:lnTo>
                  <a:lnTo>
                    <a:pt x="62" y="149"/>
                  </a:lnTo>
                  <a:lnTo>
                    <a:pt x="51" y="118"/>
                  </a:lnTo>
                  <a:lnTo>
                    <a:pt x="53" y="92"/>
                  </a:lnTo>
                  <a:lnTo>
                    <a:pt x="80" y="85"/>
                  </a:lnTo>
                  <a:lnTo>
                    <a:pt x="86" y="91"/>
                  </a:lnTo>
                  <a:lnTo>
                    <a:pt x="101" y="87"/>
                  </a:lnTo>
                  <a:lnTo>
                    <a:pt x="116" y="60"/>
                  </a:lnTo>
                  <a:lnTo>
                    <a:pt x="140" y="58"/>
                  </a:lnTo>
                  <a:lnTo>
                    <a:pt x="144" y="67"/>
                  </a:lnTo>
                  <a:lnTo>
                    <a:pt x="159" y="62"/>
                  </a:lnTo>
                  <a:lnTo>
                    <a:pt x="176" y="65"/>
                  </a:lnTo>
                  <a:lnTo>
                    <a:pt x="181" y="73"/>
                  </a:lnTo>
                  <a:lnTo>
                    <a:pt x="195" y="68"/>
                  </a:lnTo>
                  <a:lnTo>
                    <a:pt x="197" y="75"/>
                  </a:lnTo>
                  <a:lnTo>
                    <a:pt x="202" y="73"/>
                  </a:lnTo>
                  <a:lnTo>
                    <a:pt x="226" y="62"/>
                  </a:lnTo>
                  <a:lnTo>
                    <a:pt x="243" y="46"/>
                  </a:lnTo>
                  <a:lnTo>
                    <a:pt x="253" y="44"/>
                  </a:lnTo>
                  <a:lnTo>
                    <a:pt x="253" y="15"/>
                  </a:lnTo>
                  <a:lnTo>
                    <a:pt x="265" y="19"/>
                  </a:lnTo>
                  <a:lnTo>
                    <a:pt x="277" y="2"/>
                  </a:lnTo>
                  <a:lnTo>
                    <a:pt x="287" y="0"/>
                  </a:lnTo>
                  <a:lnTo>
                    <a:pt x="285" y="12"/>
                  </a:lnTo>
                  <a:lnTo>
                    <a:pt x="297" y="14"/>
                  </a:lnTo>
                  <a:lnTo>
                    <a:pt x="302" y="27"/>
                  </a:lnTo>
                  <a:lnTo>
                    <a:pt x="316" y="22"/>
                  </a:lnTo>
                  <a:lnTo>
                    <a:pt x="328" y="34"/>
                  </a:lnTo>
                  <a:lnTo>
                    <a:pt x="343" y="36"/>
                  </a:lnTo>
                  <a:lnTo>
                    <a:pt x="342" y="56"/>
                  </a:lnTo>
                  <a:lnTo>
                    <a:pt x="352" y="56"/>
                  </a:lnTo>
                  <a:lnTo>
                    <a:pt x="381" y="70"/>
                  </a:lnTo>
                  <a:lnTo>
                    <a:pt x="393" y="63"/>
                  </a:lnTo>
                  <a:lnTo>
                    <a:pt x="417" y="70"/>
                  </a:lnTo>
                  <a:lnTo>
                    <a:pt x="420" y="62"/>
                  </a:lnTo>
                  <a:lnTo>
                    <a:pt x="420" y="80"/>
                  </a:lnTo>
                  <a:lnTo>
                    <a:pt x="439" y="68"/>
                  </a:lnTo>
                  <a:lnTo>
                    <a:pt x="449" y="77"/>
                  </a:lnTo>
                  <a:lnTo>
                    <a:pt x="458" y="101"/>
                  </a:lnTo>
                  <a:lnTo>
                    <a:pt x="454" y="108"/>
                  </a:lnTo>
                  <a:lnTo>
                    <a:pt x="447" y="108"/>
                  </a:lnTo>
                  <a:lnTo>
                    <a:pt x="444" y="120"/>
                  </a:lnTo>
                  <a:lnTo>
                    <a:pt x="447" y="130"/>
                  </a:lnTo>
                  <a:lnTo>
                    <a:pt x="442" y="138"/>
                  </a:lnTo>
                  <a:lnTo>
                    <a:pt x="453" y="152"/>
                  </a:lnTo>
                  <a:lnTo>
                    <a:pt x="454" y="179"/>
                  </a:lnTo>
                  <a:lnTo>
                    <a:pt x="436" y="181"/>
                  </a:lnTo>
                  <a:lnTo>
                    <a:pt x="439" y="203"/>
                  </a:lnTo>
                  <a:lnTo>
                    <a:pt x="429" y="225"/>
                  </a:lnTo>
                  <a:lnTo>
                    <a:pt x="442" y="222"/>
                  </a:lnTo>
                  <a:lnTo>
                    <a:pt x="437" y="231"/>
                  </a:lnTo>
                  <a:lnTo>
                    <a:pt x="441" y="239"/>
                  </a:lnTo>
                  <a:lnTo>
                    <a:pt x="451" y="237"/>
                  </a:lnTo>
                  <a:lnTo>
                    <a:pt x="454" y="225"/>
                  </a:lnTo>
                  <a:lnTo>
                    <a:pt x="465" y="243"/>
                  </a:lnTo>
                  <a:lnTo>
                    <a:pt x="482" y="237"/>
                  </a:lnTo>
                  <a:lnTo>
                    <a:pt x="475" y="244"/>
                  </a:lnTo>
                  <a:lnTo>
                    <a:pt x="482" y="246"/>
                  </a:lnTo>
                  <a:lnTo>
                    <a:pt x="468" y="273"/>
                  </a:lnTo>
                  <a:lnTo>
                    <a:pt x="475" y="278"/>
                  </a:lnTo>
                  <a:lnTo>
                    <a:pt x="477" y="290"/>
                  </a:lnTo>
                  <a:lnTo>
                    <a:pt x="470" y="297"/>
                  </a:lnTo>
                  <a:lnTo>
                    <a:pt x="477" y="306"/>
                  </a:lnTo>
                  <a:lnTo>
                    <a:pt x="466" y="328"/>
                  </a:lnTo>
                  <a:lnTo>
                    <a:pt x="461" y="348"/>
                  </a:lnTo>
                  <a:lnTo>
                    <a:pt x="477" y="357"/>
                  </a:lnTo>
                  <a:lnTo>
                    <a:pt x="463" y="366"/>
                  </a:lnTo>
                  <a:lnTo>
                    <a:pt x="463" y="378"/>
                  </a:lnTo>
                  <a:lnTo>
                    <a:pt x="454" y="384"/>
                  </a:lnTo>
                  <a:lnTo>
                    <a:pt x="471" y="413"/>
                  </a:lnTo>
                  <a:lnTo>
                    <a:pt x="483" y="418"/>
                  </a:lnTo>
                  <a:lnTo>
                    <a:pt x="495" y="437"/>
                  </a:lnTo>
                  <a:lnTo>
                    <a:pt x="516" y="451"/>
                  </a:lnTo>
                  <a:lnTo>
                    <a:pt x="528" y="442"/>
                  </a:lnTo>
                  <a:lnTo>
                    <a:pt x="533" y="453"/>
                  </a:lnTo>
                  <a:lnTo>
                    <a:pt x="546" y="458"/>
                  </a:lnTo>
                  <a:lnTo>
                    <a:pt x="546" y="465"/>
                  </a:lnTo>
                  <a:lnTo>
                    <a:pt x="562" y="466"/>
                  </a:lnTo>
                  <a:lnTo>
                    <a:pt x="581" y="451"/>
                  </a:lnTo>
                  <a:lnTo>
                    <a:pt x="606" y="461"/>
                  </a:lnTo>
                  <a:lnTo>
                    <a:pt x="611" y="471"/>
                  </a:lnTo>
                  <a:lnTo>
                    <a:pt x="630" y="470"/>
                  </a:lnTo>
                  <a:lnTo>
                    <a:pt x="634" y="483"/>
                  </a:lnTo>
                  <a:lnTo>
                    <a:pt x="663" y="482"/>
                  </a:lnTo>
                  <a:lnTo>
                    <a:pt x="668" y="497"/>
                  </a:lnTo>
                  <a:lnTo>
                    <a:pt x="686" y="497"/>
                  </a:lnTo>
                  <a:lnTo>
                    <a:pt x="686" y="511"/>
                  </a:lnTo>
                  <a:lnTo>
                    <a:pt x="697" y="511"/>
                  </a:lnTo>
                  <a:lnTo>
                    <a:pt x="707" y="504"/>
                  </a:lnTo>
                  <a:lnTo>
                    <a:pt x="717" y="507"/>
                  </a:lnTo>
                  <a:lnTo>
                    <a:pt x="717" y="514"/>
                  </a:lnTo>
                  <a:lnTo>
                    <a:pt x="710" y="516"/>
                  </a:lnTo>
                  <a:lnTo>
                    <a:pt x="724" y="547"/>
                  </a:lnTo>
                  <a:lnTo>
                    <a:pt x="719" y="565"/>
                  </a:lnTo>
                  <a:lnTo>
                    <a:pt x="729" y="577"/>
                  </a:lnTo>
                  <a:lnTo>
                    <a:pt x="721" y="581"/>
                  </a:lnTo>
                  <a:lnTo>
                    <a:pt x="721" y="591"/>
                  </a:lnTo>
                  <a:lnTo>
                    <a:pt x="693" y="61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" name="Freeform 62">
              <a:extLst>
                <a:ext uri="{FF2B5EF4-FFF2-40B4-BE49-F238E27FC236}">
                  <a16:creationId xmlns:a16="http://schemas.microsoft.com/office/drawing/2014/main" id="{6D9F35E0-6950-4A2A-829C-FE51C1EE9B04}"/>
                </a:ext>
              </a:extLst>
            </p:cNvPr>
            <p:cNvSpPr>
              <a:spLocks/>
            </p:cNvSpPr>
            <p:nvPr/>
          </p:nvSpPr>
          <p:spPr bwMode="gray">
            <a:xfrm>
              <a:off x="6153150" y="3267075"/>
              <a:ext cx="1393825" cy="1082675"/>
            </a:xfrm>
            <a:custGeom>
              <a:avLst/>
              <a:gdLst>
                <a:gd name="T0" fmla="*/ 342 w 878"/>
                <a:gd name="T1" fmla="*/ 48 h 682"/>
                <a:gd name="T2" fmla="*/ 360 w 878"/>
                <a:gd name="T3" fmla="*/ 99 h 682"/>
                <a:gd name="T4" fmla="*/ 377 w 878"/>
                <a:gd name="T5" fmla="*/ 121 h 682"/>
                <a:gd name="T6" fmla="*/ 415 w 878"/>
                <a:gd name="T7" fmla="*/ 96 h 682"/>
                <a:gd name="T8" fmla="*/ 451 w 878"/>
                <a:gd name="T9" fmla="*/ 116 h 682"/>
                <a:gd name="T10" fmla="*/ 512 w 878"/>
                <a:gd name="T11" fmla="*/ 133 h 682"/>
                <a:gd name="T12" fmla="*/ 572 w 878"/>
                <a:gd name="T13" fmla="*/ 113 h 682"/>
                <a:gd name="T14" fmla="*/ 587 w 878"/>
                <a:gd name="T15" fmla="*/ 109 h 682"/>
                <a:gd name="T16" fmla="*/ 606 w 878"/>
                <a:gd name="T17" fmla="*/ 75 h 682"/>
                <a:gd name="T18" fmla="*/ 657 w 878"/>
                <a:gd name="T19" fmla="*/ 48 h 682"/>
                <a:gd name="T20" fmla="*/ 750 w 878"/>
                <a:gd name="T21" fmla="*/ 34 h 682"/>
                <a:gd name="T22" fmla="*/ 777 w 878"/>
                <a:gd name="T23" fmla="*/ 27 h 682"/>
                <a:gd name="T24" fmla="*/ 854 w 878"/>
                <a:gd name="T25" fmla="*/ 77 h 682"/>
                <a:gd name="T26" fmla="*/ 878 w 878"/>
                <a:gd name="T27" fmla="*/ 150 h 682"/>
                <a:gd name="T28" fmla="*/ 855 w 878"/>
                <a:gd name="T29" fmla="*/ 275 h 682"/>
                <a:gd name="T30" fmla="*/ 803 w 878"/>
                <a:gd name="T31" fmla="*/ 357 h 682"/>
                <a:gd name="T32" fmla="*/ 763 w 878"/>
                <a:gd name="T33" fmla="*/ 287 h 682"/>
                <a:gd name="T34" fmla="*/ 731 w 878"/>
                <a:gd name="T35" fmla="*/ 263 h 682"/>
                <a:gd name="T36" fmla="*/ 678 w 878"/>
                <a:gd name="T37" fmla="*/ 261 h 682"/>
                <a:gd name="T38" fmla="*/ 685 w 878"/>
                <a:gd name="T39" fmla="*/ 292 h 682"/>
                <a:gd name="T40" fmla="*/ 673 w 878"/>
                <a:gd name="T41" fmla="*/ 333 h 682"/>
                <a:gd name="T42" fmla="*/ 620 w 878"/>
                <a:gd name="T43" fmla="*/ 374 h 682"/>
                <a:gd name="T44" fmla="*/ 570 w 878"/>
                <a:gd name="T45" fmla="*/ 407 h 682"/>
                <a:gd name="T46" fmla="*/ 505 w 878"/>
                <a:gd name="T47" fmla="*/ 415 h 682"/>
                <a:gd name="T48" fmla="*/ 465 w 878"/>
                <a:gd name="T49" fmla="*/ 451 h 682"/>
                <a:gd name="T50" fmla="*/ 412 w 878"/>
                <a:gd name="T51" fmla="*/ 475 h 682"/>
                <a:gd name="T52" fmla="*/ 384 w 878"/>
                <a:gd name="T53" fmla="*/ 497 h 682"/>
                <a:gd name="T54" fmla="*/ 331 w 878"/>
                <a:gd name="T55" fmla="*/ 523 h 682"/>
                <a:gd name="T56" fmla="*/ 268 w 878"/>
                <a:gd name="T57" fmla="*/ 560 h 682"/>
                <a:gd name="T58" fmla="*/ 214 w 878"/>
                <a:gd name="T59" fmla="*/ 571 h 682"/>
                <a:gd name="T60" fmla="*/ 154 w 878"/>
                <a:gd name="T61" fmla="*/ 615 h 682"/>
                <a:gd name="T62" fmla="*/ 137 w 878"/>
                <a:gd name="T63" fmla="*/ 682 h 682"/>
                <a:gd name="T64" fmla="*/ 109 w 878"/>
                <a:gd name="T65" fmla="*/ 644 h 682"/>
                <a:gd name="T66" fmla="*/ 68 w 878"/>
                <a:gd name="T67" fmla="*/ 618 h 682"/>
                <a:gd name="T68" fmla="*/ 34 w 878"/>
                <a:gd name="T69" fmla="*/ 588 h 682"/>
                <a:gd name="T70" fmla="*/ 5 w 878"/>
                <a:gd name="T71" fmla="*/ 565 h 682"/>
                <a:gd name="T72" fmla="*/ 17 w 878"/>
                <a:gd name="T73" fmla="*/ 528 h 682"/>
                <a:gd name="T74" fmla="*/ 33 w 878"/>
                <a:gd name="T75" fmla="*/ 489 h 682"/>
                <a:gd name="T76" fmla="*/ 46 w 878"/>
                <a:gd name="T77" fmla="*/ 501 h 682"/>
                <a:gd name="T78" fmla="*/ 70 w 878"/>
                <a:gd name="T79" fmla="*/ 507 h 682"/>
                <a:gd name="T80" fmla="*/ 87 w 878"/>
                <a:gd name="T81" fmla="*/ 487 h 682"/>
                <a:gd name="T82" fmla="*/ 125 w 878"/>
                <a:gd name="T83" fmla="*/ 453 h 682"/>
                <a:gd name="T84" fmla="*/ 108 w 878"/>
                <a:gd name="T85" fmla="*/ 419 h 682"/>
                <a:gd name="T86" fmla="*/ 118 w 878"/>
                <a:gd name="T87" fmla="*/ 388 h 682"/>
                <a:gd name="T88" fmla="*/ 152 w 878"/>
                <a:gd name="T89" fmla="*/ 383 h 682"/>
                <a:gd name="T90" fmla="*/ 214 w 878"/>
                <a:gd name="T91" fmla="*/ 352 h 682"/>
                <a:gd name="T92" fmla="*/ 179 w 878"/>
                <a:gd name="T93" fmla="*/ 311 h 682"/>
                <a:gd name="T94" fmla="*/ 159 w 878"/>
                <a:gd name="T95" fmla="*/ 272 h 682"/>
                <a:gd name="T96" fmla="*/ 91 w 878"/>
                <a:gd name="T97" fmla="*/ 258 h 682"/>
                <a:gd name="T98" fmla="*/ 86 w 878"/>
                <a:gd name="T99" fmla="*/ 217 h 682"/>
                <a:gd name="T100" fmla="*/ 74 w 878"/>
                <a:gd name="T101" fmla="*/ 142 h 682"/>
                <a:gd name="T102" fmla="*/ 79 w 878"/>
                <a:gd name="T103" fmla="*/ 75 h 682"/>
                <a:gd name="T104" fmla="*/ 147 w 878"/>
                <a:gd name="T105" fmla="*/ 36 h 682"/>
                <a:gd name="T106" fmla="*/ 185 w 878"/>
                <a:gd name="T107" fmla="*/ 29 h 682"/>
                <a:gd name="T108" fmla="*/ 237 w 878"/>
                <a:gd name="T109" fmla="*/ 17 h 682"/>
                <a:gd name="T110" fmla="*/ 285 w 878"/>
                <a:gd name="T111" fmla="*/ 19 h 6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878" h="682">
                  <a:moveTo>
                    <a:pt x="314" y="14"/>
                  </a:moveTo>
                  <a:lnTo>
                    <a:pt x="325" y="31"/>
                  </a:lnTo>
                  <a:lnTo>
                    <a:pt x="335" y="26"/>
                  </a:lnTo>
                  <a:lnTo>
                    <a:pt x="345" y="34"/>
                  </a:lnTo>
                  <a:lnTo>
                    <a:pt x="342" y="48"/>
                  </a:lnTo>
                  <a:lnTo>
                    <a:pt x="354" y="53"/>
                  </a:lnTo>
                  <a:lnTo>
                    <a:pt x="360" y="67"/>
                  </a:lnTo>
                  <a:lnTo>
                    <a:pt x="359" y="82"/>
                  </a:lnTo>
                  <a:lnTo>
                    <a:pt x="354" y="82"/>
                  </a:lnTo>
                  <a:lnTo>
                    <a:pt x="360" y="99"/>
                  </a:lnTo>
                  <a:lnTo>
                    <a:pt x="354" y="111"/>
                  </a:lnTo>
                  <a:lnTo>
                    <a:pt x="360" y="109"/>
                  </a:lnTo>
                  <a:lnTo>
                    <a:pt x="366" y="125"/>
                  </a:lnTo>
                  <a:lnTo>
                    <a:pt x="381" y="128"/>
                  </a:lnTo>
                  <a:lnTo>
                    <a:pt x="377" y="121"/>
                  </a:lnTo>
                  <a:lnTo>
                    <a:pt x="384" y="121"/>
                  </a:lnTo>
                  <a:lnTo>
                    <a:pt x="396" y="109"/>
                  </a:lnTo>
                  <a:lnTo>
                    <a:pt x="393" y="104"/>
                  </a:lnTo>
                  <a:lnTo>
                    <a:pt x="410" y="109"/>
                  </a:lnTo>
                  <a:lnTo>
                    <a:pt x="415" y="96"/>
                  </a:lnTo>
                  <a:lnTo>
                    <a:pt x="422" y="111"/>
                  </a:lnTo>
                  <a:lnTo>
                    <a:pt x="429" y="106"/>
                  </a:lnTo>
                  <a:lnTo>
                    <a:pt x="437" y="111"/>
                  </a:lnTo>
                  <a:lnTo>
                    <a:pt x="434" y="115"/>
                  </a:lnTo>
                  <a:lnTo>
                    <a:pt x="451" y="116"/>
                  </a:lnTo>
                  <a:lnTo>
                    <a:pt x="458" y="132"/>
                  </a:lnTo>
                  <a:lnTo>
                    <a:pt x="465" y="125"/>
                  </a:lnTo>
                  <a:lnTo>
                    <a:pt x="473" y="132"/>
                  </a:lnTo>
                  <a:lnTo>
                    <a:pt x="492" y="128"/>
                  </a:lnTo>
                  <a:lnTo>
                    <a:pt x="512" y="133"/>
                  </a:lnTo>
                  <a:lnTo>
                    <a:pt x="519" y="128"/>
                  </a:lnTo>
                  <a:lnTo>
                    <a:pt x="519" y="133"/>
                  </a:lnTo>
                  <a:lnTo>
                    <a:pt x="538" y="121"/>
                  </a:lnTo>
                  <a:lnTo>
                    <a:pt x="557" y="123"/>
                  </a:lnTo>
                  <a:lnTo>
                    <a:pt x="572" y="113"/>
                  </a:lnTo>
                  <a:lnTo>
                    <a:pt x="575" y="123"/>
                  </a:lnTo>
                  <a:lnTo>
                    <a:pt x="584" y="125"/>
                  </a:lnTo>
                  <a:lnTo>
                    <a:pt x="584" y="115"/>
                  </a:lnTo>
                  <a:lnTo>
                    <a:pt x="593" y="113"/>
                  </a:lnTo>
                  <a:lnTo>
                    <a:pt x="587" y="109"/>
                  </a:lnTo>
                  <a:lnTo>
                    <a:pt x="596" y="103"/>
                  </a:lnTo>
                  <a:lnTo>
                    <a:pt x="593" y="96"/>
                  </a:lnTo>
                  <a:lnTo>
                    <a:pt x="599" y="91"/>
                  </a:lnTo>
                  <a:lnTo>
                    <a:pt x="591" y="77"/>
                  </a:lnTo>
                  <a:lnTo>
                    <a:pt x="606" y="75"/>
                  </a:lnTo>
                  <a:lnTo>
                    <a:pt x="603" y="70"/>
                  </a:lnTo>
                  <a:lnTo>
                    <a:pt x="611" y="56"/>
                  </a:lnTo>
                  <a:lnTo>
                    <a:pt x="620" y="55"/>
                  </a:lnTo>
                  <a:lnTo>
                    <a:pt x="620" y="45"/>
                  </a:lnTo>
                  <a:lnTo>
                    <a:pt x="657" y="48"/>
                  </a:lnTo>
                  <a:lnTo>
                    <a:pt x="673" y="60"/>
                  </a:lnTo>
                  <a:lnTo>
                    <a:pt x="688" y="43"/>
                  </a:lnTo>
                  <a:lnTo>
                    <a:pt x="724" y="34"/>
                  </a:lnTo>
                  <a:lnTo>
                    <a:pt x="738" y="21"/>
                  </a:lnTo>
                  <a:lnTo>
                    <a:pt x="750" y="34"/>
                  </a:lnTo>
                  <a:lnTo>
                    <a:pt x="770" y="31"/>
                  </a:lnTo>
                  <a:lnTo>
                    <a:pt x="775" y="21"/>
                  </a:lnTo>
                  <a:lnTo>
                    <a:pt x="772" y="12"/>
                  </a:lnTo>
                  <a:lnTo>
                    <a:pt x="782" y="19"/>
                  </a:lnTo>
                  <a:lnTo>
                    <a:pt x="777" y="27"/>
                  </a:lnTo>
                  <a:lnTo>
                    <a:pt x="785" y="43"/>
                  </a:lnTo>
                  <a:lnTo>
                    <a:pt x="803" y="46"/>
                  </a:lnTo>
                  <a:lnTo>
                    <a:pt x="818" y="56"/>
                  </a:lnTo>
                  <a:lnTo>
                    <a:pt x="847" y="65"/>
                  </a:lnTo>
                  <a:lnTo>
                    <a:pt x="854" y="77"/>
                  </a:lnTo>
                  <a:lnTo>
                    <a:pt x="850" y="97"/>
                  </a:lnTo>
                  <a:lnTo>
                    <a:pt x="859" y="106"/>
                  </a:lnTo>
                  <a:lnTo>
                    <a:pt x="854" y="113"/>
                  </a:lnTo>
                  <a:lnTo>
                    <a:pt x="876" y="140"/>
                  </a:lnTo>
                  <a:lnTo>
                    <a:pt x="878" y="150"/>
                  </a:lnTo>
                  <a:lnTo>
                    <a:pt x="871" y="178"/>
                  </a:lnTo>
                  <a:lnTo>
                    <a:pt x="871" y="198"/>
                  </a:lnTo>
                  <a:lnTo>
                    <a:pt x="867" y="200"/>
                  </a:lnTo>
                  <a:lnTo>
                    <a:pt x="867" y="239"/>
                  </a:lnTo>
                  <a:lnTo>
                    <a:pt x="855" y="275"/>
                  </a:lnTo>
                  <a:lnTo>
                    <a:pt x="852" y="277"/>
                  </a:lnTo>
                  <a:lnTo>
                    <a:pt x="847" y="301"/>
                  </a:lnTo>
                  <a:lnTo>
                    <a:pt x="828" y="328"/>
                  </a:lnTo>
                  <a:lnTo>
                    <a:pt x="825" y="357"/>
                  </a:lnTo>
                  <a:lnTo>
                    <a:pt x="803" y="357"/>
                  </a:lnTo>
                  <a:lnTo>
                    <a:pt x="797" y="350"/>
                  </a:lnTo>
                  <a:lnTo>
                    <a:pt x="772" y="343"/>
                  </a:lnTo>
                  <a:lnTo>
                    <a:pt x="779" y="311"/>
                  </a:lnTo>
                  <a:lnTo>
                    <a:pt x="755" y="318"/>
                  </a:lnTo>
                  <a:lnTo>
                    <a:pt x="763" y="287"/>
                  </a:lnTo>
                  <a:lnTo>
                    <a:pt x="753" y="277"/>
                  </a:lnTo>
                  <a:lnTo>
                    <a:pt x="744" y="280"/>
                  </a:lnTo>
                  <a:lnTo>
                    <a:pt x="733" y="272"/>
                  </a:lnTo>
                  <a:lnTo>
                    <a:pt x="736" y="263"/>
                  </a:lnTo>
                  <a:lnTo>
                    <a:pt x="731" y="263"/>
                  </a:lnTo>
                  <a:lnTo>
                    <a:pt x="733" y="272"/>
                  </a:lnTo>
                  <a:lnTo>
                    <a:pt x="721" y="267"/>
                  </a:lnTo>
                  <a:lnTo>
                    <a:pt x="709" y="275"/>
                  </a:lnTo>
                  <a:lnTo>
                    <a:pt x="700" y="267"/>
                  </a:lnTo>
                  <a:lnTo>
                    <a:pt x="678" y="261"/>
                  </a:lnTo>
                  <a:lnTo>
                    <a:pt x="669" y="268"/>
                  </a:lnTo>
                  <a:lnTo>
                    <a:pt x="673" y="273"/>
                  </a:lnTo>
                  <a:lnTo>
                    <a:pt x="666" y="292"/>
                  </a:lnTo>
                  <a:lnTo>
                    <a:pt x="674" y="296"/>
                  </a:lnTo>
                  <a:lnTo>
                    <a:pt x="685" y="292"/>
                  </a:lnTo>
                  <a:lnTo>
                    <a:pt x="683" y="306"/>
                  </a:lnTo>
                  <a:lnTo>
                    <a:pt x="709" y="314"/>
                  </a:lnTo>
                  <a:lnTo>
                    <a:pt x="705" y="330"/>
                  </a:lnTo>
                  <a:lnTo>
                    <a:pt x="683" y="338"/>
                  </a:lnTo>
                  <a:lnTo>
                    <a:pt x="673" y="333"/>
                  </a:lnTo>
                  <a:lnTo>
                    <a:pt x="663" y="337"/>
                  </a:lnTo>
                  <a:lnTo>
                    <a:pt x="661" y="350"/>
                  </a:lnTo>
                  <a:lnTo>
                    <a:pt x="644" y="355"/>
                  </a:lnTo>
                  <a:lnTo>
                    <a:pt x="623" y="367"/>
                  </a:lnTo>
                  <a:lnTo>
                    <a:pt x="620" y="374"/>
                  </a:lnTo>
                  <a:lnTo>
                    <a:pt x="606" y="378"/>
                  </a:lnTo>
                  <a:lnTo>
                    <a:pt x="596" y="371"/>
                  </a:lnTo>
                  <a:lnTo>
                    <a:pt x="582" y="386"/>
                  </a:lnTo>
                  <a:lnTo>
                    <a:pt x="570" y="384"/>
                  </a:lnTo>
                  <a:lnTo>
                    <a:pt x="570" y="407"/>
                  </a:lnTo>
                  <a:lnTo>
                    <a:pt x="562" y="408"/>
                  </a:lnTo>
                  <a:lnTo>
                    <a:pt x="560" y="415"/>
                  </a:lnTo>
                  <a:lnTo>
                    <a:pt x="523" y="413"/>
                  </a:lnTo>
                  <a:lnTo>
                    <a:pt x="517" y="422"/>
                  </a:lnTo>
                  <a:lnTo>
                    <a:pt x="505" y="415"/>
                  </a:lnTo>
                  <a:lnTo>
                    <a:pt x="488" y="427"/>
                  </a:lnTo>
                  <a:lnTo>
                    <a:pt x="475" y="425"/>
                  </a:lnTo>
                  <a:lnTo>
                    <a:pt x="466" y="431"/>
                  </a:lnTo>
                  <a:lnTo>
                    <a:pt x="473" y="441"/>
                  </a:lnTo>
                  <a:lnTo>
                    <a:pt x="465" y="451"/>
                  </a:lnTo>
                  <a:lnTo>
                    <a:pt x="468" y="460"/>
                  </a:lnTo>
                  <a:lnTo>
                    <a:pt x="453" y="477"/>
                  </a:lnTo>
                  <a:lnTo>
                    <a:pt x="424" y="456"/>
                  </a:lnTo>
                  <a:lnTo>
                    <a:pt x="427" y="466"/>
                  </a:lnTo>
                  <a:lnTo>
                    <a:pt x="412" y="475"/>
                  </a:lnTo>
                  <a:lnTo>
                    <a:pt x="413" y="487"/>
                  </a:lnTo>
                  <a:lnTo>
                    <a:pt x="403" y="490"/>
                  </a:lnTo>
                  <a:lnTo>
                    <a:pt x="400" y="483"/>
                  </a:lnTo>
                  <a:lnTo>
                    <a:pt x="391" y="482"/>
                  </a:lnTo>
                  <a:lnTo>
                    <a:pt x="384" y="497"/>
                  </a:lnTo>
                  <a:lnTo>
                    <a:pt x="377" y="524"/>
                  </a:lnTo>
                  <a:lnTo>
                    <a:pt x="360" y="524"/>
                  </a:lnTo>
                  <a:lnTo>
                    <a:pt x="359" y="518"/>
                  </a:lnTo>
                  <a:lnTo>
                    <a:pt x="345" y="526"/>
                  </a:lnTo>
                  <a:lnTo>
                    <a:pt x="331" y="523"/>
                  </a:lnTo>
                  <a:lnTo>
                    <a:pt x="328" y="552"/>
                  </a:lnTo>
                  <a:lnTo>
                    <a:pt x="309" y="572"/>
                  </a:lnTo>
                  <a:lnTo>
                    <a:pt x="297" y="564"/>
                  </a:lnTo>
                  <a:lnTo>
                    <a:pt x="270" y="548"/>
                  </a:lnTo>
                  <a:lnTo>
                    <a:pt x="268" y="560"/>
                  </a:lnTo>
                  <a:lnTo>
                    <a:pt x="265" y="553"/>
                  </a:lnTo>
                  <a:lnTo>
                    <a:pt x="248" y="562"/>
                  </a:lnTo>
                  <a:lnTo>
                    <a:pt x="239" y="577"/>
                  </a:lnTo>
                  <a:lnTo>
                    <a:pt x="231" y="569"/>
                  </a:lnTo>
                  <a:lnTo>
                    <a:pt x="214" y="571"/>
                  </a:lnTo>
                  <a:lnTo>
                    <a:pt x="185" y="579"/>
                  </a:lnTo>
                  <a:lnTo>
                    <a:pt x="179" y="601"/>
                  </a:lnTo>
                  <a:lnTo>
                    <a:pt x="171" y="600"/>
                  </a:lnTo>
                  <a:lnTo>
                    <a:pt x="162" y="613"/>
                  </a:lnTo>
                  <a:lnTo>
                    <a:pt x="154" y="615"/>
                  </a:lnTo>
                  <a:lnTo>
                    <a:pt x="154" y="627"/>
                  </a:lnTo>
                  <a:lnTo>
                    <a:pt x="142" y="637"/>
                  </a:lnTo>
                  <a:lnTo>
                    <a:pt x="142" y="653"/>
                  </a:lnTo>
                  <a:lnTo>
                    <a:pt x="135" y="651"/>
                  </a:lnTo>
                  <a:lnTo>
                    <a:pt x="137" y="682"/>
                  </a:lnTo>
                  <a:lnTo>
                    <a:pt x="125" y="680"/>
                  </a:lnTo>
                  <a:lnTo>
                    <a:pt x="120" y="671"/>
                  </a:lnTo>
                  <a:lnTo>
                    <a:pt x="125" y="661"/>
                  </a:lnTo>
                  <a:lnTo>
                    <a:pt x="109" y="649"/>
                  </a:lnTo>
                  <a:lnTo>
                    <a:pt x="109" y="644"/>
                  </a:lnTo>
                  <a:lnTo>
                    <a:pt x="116" y="647"/>
                  </a:lnTo>
                  <a:lnTo>
                    <a:pt x="113" y="639"/>
                  </a:lnTo>
                  <a:lnTo>
                    <a:pt x="98" y="639"/>
                  </a:lnTo>
                  <a:lnTo>
                    <a:pt x="92" y="617"/>
                  </a:lnTo>
                  <a:lnTo>
                    <a:pt x="68" y="618"/>
                  </a:lnTo>
                  <a:lnTo>
                    <a:pt x="65" y="612"/>
                  </a:lnTo>
                  <a:lnTo>
                    <a:pt x="53" y="617"/>
                  </a:lnTo>
                  <a:lnTo>
                    <a:pt x="43" y="606"/>
                  </a:lnTo>
                  <a:lnTo>
                    <a:pt x="31" y="605"/>
                  </a:lnTo>
                  <a:lnTo>
                    <a:pt x="34" y="588"/>
                  </a:lnTo>
                  <a:lnTo>
                    <a:pt x="24" y="586"/>
                  </a:lnTo>
                  <a:lnTo>
                    <a:pt x="26" y="579"/>
                  </a:lnTo>
                  <a:lnTo>
                    <a:pt x="16" y="572"/>
                  </a:lnTo>
                  <a:lnTo>
                    <a:pt x="17" y="569"/>
                  </a:lnTo>
                  <a:lnTo>
                    <a:pt x="5" y="565"/>
                  </a:lnTo>
                  <a:lnTo>
                    <a:pt x="17" y="555"/>
                  </a:lnTo>
                  <a:lnTo>
                    <a:pt x="24" y="559"/>
                  </a:lnTo>
                  <a:lnTo>
                    <a:pt x="19" y="552"/>
                  </a:lnTo>
                  <a:lnTo>
                    <a:pt x="28" y="545"/>
                  </a:lnTo>
                  <a:lnTo>
                    <a:pt x="17" y="528"/>
                  </a:lnTo>
                  <a:lnTo>
                    <a:pt x="5" y="531"/>
                  </a:lnTo>
                  <a:lnTo>
                    <a:pt x="0" y="521"/>
                  </a:lnTo>
                  <a:lnTo>
                    <a:pt x="16" y="513"/>
                  </a:lnTo>
                  <a:lnTo>
                    <a:pt x="14" y="501"/>
                  </a:lnTo>
                  <a:lnTo>
                    <a:pt x="33" y="489"/>
                  </a:lnTo>
                  <a:lnTo>
                    <a:pt x="29" y="483"/>
                  </a:lnTo>
                  <a:lnTo>
                    <a:pt x="36" y="478"/>
                  </a:lnTo>
                  <a:lnTo>
                    <a:pt x="41" y="482"/>
                  </a:lnTo>
                  <a:lnTo>
                    <a:pt x="38" y="487"/>
                  </a:lnTo>
                  <a:lnTo>
                    <a:pt x="46" y="501"/>
                  </a:lnTo>
                  <a:lnTo>
                    <a:pt x="41" y="507"/>
                  </a:lnTo>
                  <a:lnTo>
                    <a:pt x="45" y="516"/>
                  </a:lnTo>
                  <a:lnTo>
                    <a:pt x="53" y="514"/>
                  </a:lnTo>
                  <a:lnTo>
                    <a:pt x="60" y="502"/>
                  </a:lnTo>
                  <a:lnTo>
                    <a:pt x="70" y="507"/>
                  </a:lnTo>
                  <a:lnTo>
                    <a:pt x="80" y="504"/>
                  </a:lnTo>
                  <a:lnTo>
                    <a:pt x="68" y="497"/>
                  </a:lnTo>
                  <a:lnTo>
                    <a:pt x="77" y="490"/>
                  </a:lnTo>
                  <a:lnTo>
                    <a:pt x="77" y="478"/>
                  </a:lnTo>
                  <a:lnTo>
                    <a:pt x="87" y="487"/>
                  </a:lnTo>
                  <a:lnTo>
                    <a:pt x="92" y="473"/>
                  </a:lnTo>
                  <a:lnTo>
                    <a:pt x="111" y="477"/>
                  </a:lnTo>
                  <a:lnTo>
                    <a:pt x="109" y="472"/>
                  </a:lnTo>
                  <a:lnTo>
                    <a:pt x="125" y="463"/>
                  </a:lnTo>
                  <a:lnTo>
                    <a:pt x="125" y="453"/>
                  </a:lnTo>
                  <a:lnTo>
                    <a:pt x="109" y="449"/>
                  </a:lnTo>
                  <a:lnTo>
                    <a:pt x="109" y="431"/>
                  </a:lnTo>
                  <a:lnTo>
                    <a:pt x="98" y="429"/>
                  </a:lnTo>
                  <a:lnTo>
                    <a:pt x="103" y="417"/>
                  </a:lnTo>
                  <a:lnTo>
                    <a:pt x="108" y="419"/>
                  </a:lnTo>
                  <a:lnTo>
                    <a:pt x="115" y="408"/>
                  </a:lnTo>
                  <a:lnTo>
                    <a:pt x="104" y="407"/>
                  </a:lnTo>
                  <a:lnTo>
                    <a:pt x="104" y="393"/>
                  </a:lnTo>
                  <a:lnTo>
                    <a:pt x="111" y="396"/>
                  </a:lnTo>
                  <a:lnTo>
                    <a:pt x="118" y="388"/>
                  </a:lnTo>
                  <a:lnTo>
                    <a:pt x="120" y="393"/>
                  </a:lnTo>
                  <a:lnTo>
                    <a:pt x="132" y="390"/>
                  </a:lnTo>
                  <a:lnTo>
                    <a:pt x="138" y="376"/>
                  </a:lnTo>
                  <a:lnTo>
                    <a:pt x="149" y="374"/>
                  </a:lnTo>
                  <a:lnTo>
                    <a:pt x="152" y="383"/>
                  </a:lnTo>
                  <a:lnTo>
                    <a:pt x="157" y="381"/>
                  </a:lnTo>
                  <a:lnTo>
                    <a:pt x="162" y="364"/>
                  </a:lnTo>
                  <a:lnTo>
                    <a:pt x="176" y="357"/>
                  </a:lnTo>
                  <a:lnTo>
                    <a:pt x="174" y="352"/>
                  </a:lnTo>
                  <a:lnTo>
                    <a:pt x="214" y="352"/>
                  </a:lnTo>
                  <a:lnTo>
                    <a:pt x="217" y="343"/>
                  </a:lnTo>
                  <a:lnTo>
                    <a:pt x="207" y="335"/>
                  </a:lnTo>
                  <a:lnTo>
                    <a:pt x="202" y="309"/>
                  </a:lnTo>
                  <a:lnTo>
                    <a:pt x="195" y="318"/>
                  </a:lnTo>
                  <a:lnTo>
                    <a:pt x="179" y="311"/>
                  </a:lnTo>
                  <a:lnTo>
                    <a:pt x="183" y="299"/>
                  </a:lnTo>
                  <a:lnTo>
                    <a:pt x="173" y="302"/>
                  </a:lnTo>
                  <a:lnTo>
                    <a:pt x="173" y="282"/>
                  </a:lnTo>
                  <a:lnTo>
                    <a:pt x="161" y="280"/>
                  </a:lnTo>
                  <a:lnTo>
                    <a:pt x="159" y="272"/>
                  </a:lnTo>
                  <a:lnTo>
                    <a:pt x="135" y="277"/>
                  </a:lnTo>
                  <a:lnTo>
                    <a:pt x="123" y="265"/>
                  </a:lnTo>
                  <a:lnTo>
                    <a:pt x="109" y="272"/>
                  </a:lnTo>
                  <a:lnTo>
                    <a:pt x="94" y="267"/>
                  </a:lnTo>
                  <a:lnTo>
                    <a:pt x="91" y="258"/>
                  </a:lnTo>
                  <a:lnTo>
                    <a:pt x="98" y="253"/>
                  </a:lnTo>
                  <a:lnTo>
                    <a:pt x="84" y="249"/>
                  </a:lnTo>
                  <a:lnTo>
                    <a:pt x="89" y="231"/>
                  </a:lnTo>
                  <a:lnTo>
                    <a:pt x="77" y="227"/>
                  </a:lnTo>
                  <a:lnTo>
                    <a:pt x="86" y="217"/>
                  </a:lnTo>
                  <a:lnTo>
                    <a:pt x="84" y="205"/>
                  </a:lnTo>
                  <a:lnTo>
                    <a:pt x="68" y="169"/>
                  </a:lnTo>
                  <a:lnTo>
                    <a:pt x="80" y="164"/>
                  </a:lnTo>
                  <a:lnTo>
                    <a:pt x="80" y="150"/>
                  </a:lnTo>
                  <a:lnTo>
                    <a:pt x="74" y="142"/>
                  </a:lnTo>
                  <a:lnTo>
                    <a:pt x="80" y="125"/>
                  </a:lnTo>
                  <a:lnTo>
                    <a:pt x="68" y="118"/>
                  </a:lnTo>
                  <a:lnTo>
                    <a:pt x="67" y="106"/>
                  </a:lnTo>
                  <a:lnTo>
                    <a:pt x="82" y="96"/>
                  </a:lnTo>
                  <a:lnTo>
                    <a:pt x="79" y="75"/>
                  </a:lnTo>
                  <a:lnTo>
                    <a:pt x="89" y="62"/>
                  </a:lnTo>
                  <a:lnTo>
                    <a:pt x="106" y="60"/>
                  </a:lnTo>
                  <a:lnTo>
                    <a:pt x="118" y="50"/>
                  </a:lnTo>
                  <a:lnTo>
                    <a:pt x="142" y="50"/>
                  </a:lnTo>
                  <a:lnTo>
                    <a:pt x="147" y="36"/>
                  </a:lnTo>
                  <a:lnTo>
                    <a:pt x="159" y="39"/>
                  </a:lnTo>
                  <a:lnTo>
                    <a:pt x="157" y="45"/>
                  </a:lnTo>
                  <a:lnTo>
                    <a:pt x="164" y="38"/>
                  </a:lnTo>
                  <a:lnTo>
                    <a:pt x="179" y="38"/>
                  </a:lnTo>
                  <a:lnTo>
                    <a:pt x="185" y="29"/>
                  </a:lnTo>
                  <a:lnTo>
                    <a:pt x="197" y="27"/>
                  </a:lnTo>
                  <a:lnTo>
                    <a:pt x="191" y="36"/>
                  </a:lnTo>
                  <a:lnTo>
                    <a:pt x="207" y="26"/>
                  </a:lnTo>
                  <a:lnTo>
                    <a:pt x="214" y="12"/>
                  </a:lnTo>
                  <a:lnTo>
                    <a:pt x="237" y="17"/>
                  </a:lnTo>
                  <a:lnTo>
                    <a:pt x="256" y="0"/>
                  </a:lnTo>
                  <a:lnTo>
                    <a:pt x="263" y="12"/>
                  </a:lnTo>
                  <a:lnTo>
                    <a:pt x="270" y="7"/>
                  </a:lnTo>
                  <a:lnTo>
                    <a:pt x="272" y="15"/>
                  </a:lnTo>
                  <a:lnTo>
                    <a:pt x="285" y="19"/>
                  </a:lnTo>
                  <a:lnTo>
                    <a:pt x="296" y="5"/>
                  </a:lnTo>
                  <a:lnTo>
                    <a:pt x="304" y="7"/>
                  </a:lnTo>
                  <a:lnTo>
                    <a:pt x="307" y="19"/>
                  </a:lnTo>
                  <a:lnTo>
                    <a:pt x="314" y="1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" name="Freeform 63">
              <a:extLst>
                <a:ext uri="{FF2B5EF4-FFF2-40B4-BE49-F238E27FC236}">
                  <a16:creationId xmlns:a16="http://schemas.microsoft.com/office/drawing/2014/main" id="{98BE44B4-6987-4ED4-93E0-26FE6FD516A6}"/>
                </a:ext>
              </a:extLst>
            </p:cNvPr>
            <p:cNvSpPr>
              <a:spLocks/>
            </p:cNvSpPr>
            <p:nvPr/>
          </p:nvSpPr>
          <p:spPr bwMode="gray">
            <a:xfrm>
              <a:off x="6646863" y="2551113"/>
              <a:ext cx="290512" cy="236538"/>
            </a:xfrm>
            <a:custGeom>
              <a:avLst/>
              <a:gdLst>
                <a:gd name="T0" fmla="*/ 107 w 183"/>
                <a:gd name="T1" fmla="*/ 26 h 149"/>
                <a:gd name="T2" fmla="*/ 109 w 183"/>
                <a:gd name="T3" fmla="*/ 36 h 149"/>
                <a:gd name="T4" fmla="*/ 130 w 183"/>
                <a:gd name="T5" fmla="*/ 45 h 149"/>
                <a:gd name="T6" fmla="*/ 131 w 183"/>
                <a:gd name="T7" fmla="*/ 55 h 149"/>
                <a:gd name="T8" fmla="*/ 147 w 183"/>
                <a:gd name="T9" fmla="*/ 57 h 149"/>
                <a:gd name="T10" fmla="*/ 143 w 183"/>
                <a:gd name="T11" fmla="*/ 63 h 149"/>
                <a:gd name="T12" fmla="*/ 152 w 183"/>
                <a:gd name="T13" fmla="*/ 63 h 149"/>
                <a:gd name="T14" fmla="*/ 140 w 183"/>
                <a:gd name="T15" fmla="*/ 89 h 149"/>
                <a:gd name="T16" fmla="*/ 150 w 183"/>
                <a:gd name="T17" fmla="*/ 86 h 149"/>
                <a:gd name="T18" fmla="*/ 165 w 183"/>
                <a:gd name="T19" fmla="*/ 96 h 149"/>
                <a:gd name="T20" fmla="*/ 165 w 183"/>
                <a:gd name="T21" fmla="*/ 89 h 149"/>
                <a:gd name="T22" fmla="*/ 183 w 183"/>
                <a:gd name="T23" fmla="*/ 103 h 149"/>
                <a:gd name="T24" fmla="*/ 172 w 183"/>
                <a:gd name="T25" fmla="*/ 103 h 149"/>
                <a:gd name="T26" fmla="*/ 176 w 183"/>
                <a:gd name="T27" fmla="*/ 116 h 149"/>
                <a:gd name="T28" fmla="*/ 164 w 183"/>
                <a:gd name="T29" fmla="*/ 127 h 149"/>
                <a:gd name="T30" fmla="*/ 167 w 183"/>
                <a:gd name="T31" fmla="*/ 132 h 149"/>
                <a:gd name="T32" fmla="*/ 154 w 183"/>
                <a:gd name="T33" fmla="*/ 149 h 149"/>
                <a:gd name="T34" fmla="*/ 152 w 183"/>
                <a:gd name="T35" fmla="*/ 132 h 149"/>
                <a:gd name="T36" fmla="*/ 142 w 183"/>
                <a:gd name="T37" fmla="*/ 133 h 149"/>
                <a:gd name="T38" fmla="*/ 136 w 183"/>
                <a:gd name="T39" fmla="*/ 125 h 149"/>
                <a:gd name="T40" fmla="*/ 121 w 183"/>
                <a:gd name="T41" fmla="*/ 127 h 149"/>
                <a:gd name="T42" fmla="*/ 123 w 183"/>
                <a:gd name="T43" fmla="*/ 121 h 149"/>
                <a:gd name="T44" fmla="*/ 106 w 183"/>
                <a:gd name="T45" fmla="*/ 125 h 149"/>
                <a:gd name="T46" fmla="*/ 101 w 183"/>
                <a:gd name="T47" fmla="*/ 115 h 149"/>
                <a:gd name="T48" fmla="*/ 89 w 183"/>
                <a:gd name="T49" fmla="*/ 120 h 149"/>
                <a:gd name="T50" fmla="*/ 90 w 183"/>
                <a:gd name="T51" fmla="*/ 135 h 149"/>
                <a:gd name="T52" fmla="*/ 82 w 183"/>
                <a:gd name="T53" fmla="*/ 133 h 149"/>
                <a:gd name="T54" fmla="*/ 68 w 183"/>
                <a:gd name="T55" fmla="*/ 120 h 149"/>
                <a:gd name="T56" fmla="*/ 60 w 183"/>
                <a:gd name="T57" fmla="*/ 125 h 149"/>
                <a:gd name="T58" fmla="*/ 56 w 183"/>
                <a:gd name="T59" fmla="*/ 118 h 149"/>
                <a:gd name="T60" fmla="*/ 43 w 183"/>
                <a:gd name="T61" fmla="*/ 123 h 149"/>
                <a:gd name="T62" fmla="*/ 43 w 183"/>
                <a:gd name="T63" fmla="*/ 116 h 149"/>
                <a:gd name="T64" fmla="*/ 36 w 183"/>
                <a:gd name="T65" fmla="*/ 116 h 149"/>
                <a:gd name="T66" fmla="*/ 12 w 183"/>
                <a:gd name="T67" fmla="*/ 133 h 149"/>
                <a:gd name="T68" fmla="*/ 14 w 183"/>
                <a:gd name="T69" fmla="*/ 128 h 149"/>
                <a:gd name="T70" fmla="*/ 0 w 183"/>
                <a:gd name="T71" fmla="*/ 123 h 149"/>
                <a:gd name="T72" fmla="*/ 8 w 183"/>
                <a:gd name="T73" fmla="*/ 110 h 149"/>
                <a:gd name="T74" fmla="*/ 7 w 183"/>
                <a:gd name="T75" fmla="*/ 92 h 149"/>
                <a:gd name="T76" fmla="*/ 19 w 183"/>
                <a:gd name="T77" fmla="*/ 79 h 149"/>
                <a:gd name="T78" fmla="*/ 5 w 183"/>
                <a:gd name="T79" fmla="*/ 75 h 149"/>
                <a:gd name="T80" fmla="*/ 14 w 183"/>
                <a:gd name="T81" fmla="*/ 50 h 149"/>
                <a:gd name="T82" fmla="*/ 7 w 183"/>
                <a:gd name="T83" fmla="*/ 43 h 149"/>
                <a:gd name="T84" fmla="*/ 17 w 183"/>
                <a:gd name="T85" fmla="*/ 38 h 149"/>
                <a:gd name="T86" fmla="*/ 31 w 183"/>
                <a:gd name="T87" fmla="*/ 43 h 149"/>
                <a:gd name="T88" fmla="*/ 25 w 183"/>
                <a:gd name="T89" fmla="*/ 34 h 149"/>
                <a:gd name="T90" fmla="*/ 31 w 183"/>
                <a:gd name="T91" fmla="*/ 24 h 149"/>
                <a:gd name="T92" fmla="*/ 43 w 183"/>
                <a:gd name="T93" fmla="*/ 24 h 149"/>
                <a:gd name="T94" fmla="*/ 48 w 183"/>
                <a:gd name="T95" fmla="*/ 9 h 149"/>
                <a:gd name="T96" fmla="*/ 55 w 183"/>
                <a:gd name="T97" fmla="*/ 10 h 149"/>
                <a:gd name="T98" fmla="*/ 53 w 183"/>
                <a:gd name="T99" fmla="*/ 24 h 149"/>
                <a:gd name="T100" fmla="*/ 68 w 183"/>
                <a:gd name="T101" fmla="*/ 24 h 149"/>
                <a:gd name="T102" fmla="*/ 78 w 183"/>
                <a:gd name="T103" fmla="*/ 14 h 149"/>
                <a:gd name="T104" fmla="*/ 85 w 183"/>
                <a:gd name="T105" fmla="*/ 19 h 149"/>
                <a:gd name="T106" fmla="*/ 97 w 183"/>
                <a:gd name="T107" fmla="*/ 10 h 149"/>
                <a:gd name="T108" fmla="*/ 92 w 183"/>
                <a:gd name="T109" fmla="*/ 5 h 149"/>
                <a:gd name="T110" fmla="*/ 101 w 183"/>
                <a:gd name="T111" fmla="*/ 0 h 149"/>
                <a:gd name="T112" fmla="*/ 113 w 183"/>
                <a:gd name="T113" fmla="*/ 12 h 149"/>
                <a:gd name="T114" fmla="*/ 107 w 183"/>
                <a:gd name="T115" fmla="*/ 26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83" h="149">
                  <a:moveTo>
                    <a:pt x="107" y="26"/>
                  </a:moveTo>
                  <a:lnTo>
                    <a:pt x="109" y="36"/>
                  </a:lnTo>
                  <a:lnTo>
                    <a:pt x="130" y="45"/>
                  </a:lnTo>
                  <a:lnTo>
                    <a:pt x="131" y="55"/>
                  </a:lnTo>
                  <a:lnTo>
                    <a:pt x="147" y="57"/>
                  </a:lnTo>
                  <a:lnTo>
                    <a:pt x="143" y="63"/>
                  </a:lnTo>
                  <a:lnTo>
                    <a:pt x="152" y="63"/>
                  </a:lnTo>
                  <a:lnTo>
                    <a:pt x="140" y="89"/>
                  </a:lnTo>
                  <a:lnTo>
                    <a:pt x="150" y="86"/>
                  </a:lnTo>
                  <a:lnTo>
                    <a:pt x="165" y="96"/>
                  </a:lnTo>
                  <a:lnTo>
                    <a:pt x="165" y="89"/>
                  </a:lnTo>
                  <a:lnTo>
                    <a:pt x="183" y="103"/>
                  </a:lnTo>
                  <a:lnTo>
                    <a:pt x="172" y="103"/>
                  </a:lnTo>
                  <a:lnTo>
                    <a:pt x="176" y="116"/>
                  </a:lnTo>
                  <a:lnTo>
                    <a:pt x="164" y="127"/>
                  </a:lnTo>
                  <a:lnTo>
                    <a:pt x="167" y="132"/>
                  </a:lnTo>
                  <a:lnTo>
                    <a:pt x="154" y="149"/>
                  </a:lnTo>
                  <a:lnTo>
                    <a:pt x="152" y="132"/>
                  </a:lnTo>
                  <a:lnTo>
                    <a:pt x="142" y="133"/>
                  </a:lnTo>
                  <a:lnTo>
                    <a:pt x="136" y="125"/>
                  </a:lnTo>
                  <a:lnTo>
                    <a:pt x="121" y="127"/>
                  </a:lnTo>
                  <a:lnTo>
                    <a:pt x="123" y="121"/>
                  </a:lnTo>
                  <a:lnTo>
                    <a:pt x="106" y="125"/>
                  </a:lnTo>
                  <a:lnTo>
                    <a:pt x="101" y="115"/>
                  </a:lnTo>
                  <a:lnTo>
                    <a:pt x="89" y="120"/>
                  </a:lnTo>
                  <a:lnTo>
                    <a:pt x="90" y="135"/>
                  </a:lnTo>
                  <a:lnTo>
                    <a:pt x="82" y="133"/>
                  </a:lnTo>
                  <a:lnTo>
                    <a:pt x="68" y="120"/>
                  </a:lnTo>
                  <a:lnTo>
                    <a:pt x="60" y="125"/>
                  </a:lnTo>
                  <a:lnTo>
                    <a:pt x="56" y="118"/>
                  </a:lnTo>
                  <a:lnTo>
                    <a:pt x="43" y="123"/>
                  </a:lnTo>
                  <a:lnTo>
                    <a:pt x="43" y="116"/>
                  </a:lnTo>
                  <a:lnTo>
                    <a:pt x="36" y="116"/>
                  </a:lnTo>
                  <a:lnTo>
                    <a:pt x="12" y="133"/>
                  </a:lnTo>
                  <a:lnTo>
                    <a:pt x="14" y="128"/>
                  </a:lnTo>
                  <a:lnTo>
                    <a:pt x="0" y="123"/>
                  </a:lnTo>
                  <a:lnTo>
                    <a:pt x="8" y="110"/>
                  </a:lnTo>
                  <a:lnTo>
                    <a:pt x="7" y="92"/>
                  </a:lnTo>
                  <a:lnTo>
                    <a:pt x="19" y="79"/>
                  </a:lnTo>
                  <a:lnTo>
                    <a:pt x="5" y="75"/>
                  </a:lnTo>
                  <a:lnTo>
                    <a:pt x="14" y="50"/>
                  </a:lnTo>
                  <a:lnTo>
                    <a:pt x="7" y="43"/>
                  </a:lnTo>
                  <a:lnTo>
                    <a:pt x="17" y="38"/>
                  </a:lnTo>
                  <a:lnTo>
                    <a:pt x="31" y="43"/>
                  </a:lnTo>
                  <a:lnTo>
                    <a:pt x="25" y="34"/>
                  </a:lnTo>
                  <a:lnTo>
                    <a:pt x="31" y="24"/>
                  </a:lnTo>
                  <a:lnTo>
                    <a:pt x="43" y="24"/>
                  </a:lnTo>
                  <a:lnTo>
                    <a:pt x="48" y="9"/>
                  </a:lnTo>
                  <a:lnTo>
                    <a:pt x="55" y="10"/>
                  </a:lnTo>
                  <a:lnTo>
                    <a:pt x="53" y="24"/>
                  </a:lnTo>
                  <a:lnTo>
                    <a:pt x="68" y="24"/>
                  </a:lnTo>
                  <a:lnTo>
                    <a:pt x="78" y="14"/>
                  </a:lnTo>
                  <a:lnTo>
                    <a:pt x="85" y="19"/>
                  </a:lnTo>
                  <a:lnTo>
                    <a:pt x="97" y="10"/>
                  </a:lnTo>
                  <a:lnTo>
                    <a:pt x="92" y="5"/>
                  </a:lnTo>
                  <a:lnTo>
                    <a:pt x="101" y="0"/>
                  </a:lnTo>
                  <a:lnTo>
                    <a:pt x="113" y="12"/>
                  </a:lnTo>
                  <a:lnTo>
                    <a:pt x="107" y="2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" name="Freeform 64">
              <a:extLst>
                <a:ext uri="{FF2B5EF4-FFF2-40B4-BE49-F238E27FC236}">
                  <a16:creationId xmlns:a16="http://schemas.microsoft.com/office/drawing/2014/main" id="{650EAFF9-7C3E-4C2F-B7B5-704F2BCB4734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5846763" y="1917700"/>
              <a:ext cx="1562100" cy="1560513"/>
            </a:xfrm>
            <a:custGeom>
              <a:avLst/>
              <a:gdLst>
                <a:gd name="T0" fmla="*/ 837 w 984"/>
                <a:gd name="T1" fmla="*/ 177 h 983"/>
                <a:gd name="T2" fmla="*/ 774 w 984"/>
                <a:gd name="T3" fmla="*/ 317 h 983"/>
                <a:gd name="T4" fmla="*/ 871 w 984"/>
                <a:gd name="T5" fmla="*/ 391 h 983"/>
                <a:gd name="T6" fmla="*/ 902 w 984"/>
                <a:gd name="T7" fmla="*/ 491 h 983"/>
                <a:gd name="T8" fmla="*/ 951 w 984"/>
                <a:gd name="T9" fmla="*/ 577 h 983"/>
                <a:gd name="T10" fmla="*/ 961 w 984"/>
                <a:gd name="T11" fmla="*/ 703 h 983"/>
                <a:gd name="T12" fmla="*/ 953 w 984"/>
                <a:gd name="T13" fmla="*/ 806 h 983"/>
                <a:gd name="T14" fmla="*/ 963 w 984"/>
                <a:gd name="T15" fmla="*/ 881 h 983"/>
                <a:gd name="T16" fmla="*/ 850 w 984"/>
                <a:gd name="T17" fmla="*/ 898 h 983"/>
                <a:gd name="T18" fmla="*/ 784 w 984"/>
                <a:gd name="T19" fmla="*/ 927 h 983"/>
                <a:gd name="T20" fmla="*/ 777 w 984"/>
                <a:gd name="T21" fmla="*/ 965 h 983"/>
                <a:gd name="T22" fmla="*/ 712 w 984"/>
                <a:gd name="T23" fmla="*/ 983 h 983"/>
                <a:gd name="T24" fmla="*/ 651 w 984"/>
                <a:gd name="T25" fmla="*/ 982 h 983"/>
                <a:gd name="T26" fmla="*/ 608 w 984"/>
                <a:gd name="T27" fmla="*/ 946 h 983"/>
                <a:gd name="T28" fmla="*/ 574 w 984"/>
                <a:gd name="T29" fmla="*/ 978 h 983"/>
                <a:gd name="T30" fmla="*/ 552 w 984"/>
                <a:gd name="T31" fmla="*/ 932 h 983"/>
                <a:gd name="T32" fmla="*/ 518 w 984"/>
                <a:gd name="T33" fmla="*/ 881 h 983"/>
                <a:gd name="T34" fmla="*/ 538 w 984"/>
                <a:gd name="T35" fmla="*/ 801 h 983"/>
                <a:gd name="T36" fmla="*/ 500 w 984"/>
                <a:gd name="T37" fmla="*/ 765 h 983"/>
                <a:gd name="T38" fmla="*/ 425 w 984"/>
                <a:gd name="T39" fmla="*/ 725 h 983"/>
                <a:gd name="T40" fmla="*/ 347 w 984"/>
                <a:gd name="T41" fmla="*/ 707 h 983"/>
                <a:gd name="T42" fmla="*/ 268 w 984"/>
                <a:gd name="T43" fmla="*/ 638 h 983"/>
                <a:gd name="T44" fmla="*/ 291 w 984"/>
                <a:gd name="T45" fmla="*/ 560 h 983"/>
                <a:gd name="T46" fmla="*/ 289 w 984"/>
                <a:gd name="T47" fmla="*/ 498 h 983"/>
                <a:gd name="T48" fmla="*/ 251 w 984"/>
                <a:gd name="T49" fmla="*/ 485 h 983"/>
                <a:gd name="T50" fmla="*/ 267 w 984"/>
                <a:gd name="T51" fmla="*/ 406 h 983"/>
                <a:gd name="T52" fmla="*/ 272 w 984"/>
                <a:gd name="T53" fmla="*/ 355 h 983"/>
                <a:gd name="T54" fmla="*/ 207 w 984"/>
                <a:gd name="T55" fmla="*/ 317 h 983"/>
                <a:gd name="T56" fmla="*/ 130 w 984"/>
                <a:gd name="T57" fmla="*/ 276 h 983"/>
                <a:gd name="T58" fmla="*/ 77 w 984"/>
                <a:gd name="T59" fmla="*/ 249 h 983"/>
                <a:gd name="T60" fmla="*/ 34 w 984"/>
                <a:gd name="T61" fmla="*/ 223 h 983"/>
                <a:gd name="T62" fmla="*/ 96 w 984"/>
                <a:gd name="T63" fmla="*/ 164 h 983"/>
                <a:gd name="T64" fmla="*/ 166 w 984"/>
                <a:gd name="T65" fmla="*/ 145 h 983"/>
                <a:gd name="T66" fmla="*/ 207 w 984"/>
                <a:gd name="T67" fmla="*/ 102 h 983"/>
                <a:gd name="T68" fmla="*/ 265 w 984"/>
                <a:gd name="T69" fmla="*/ 123 h 983"/>
                <a:gd name="T70" fmla="*/ 337 w 984"/>
                <a:gd name="T71" fmla="*/ 146 h 983"/>
                <a:gd name="T72" fmla="*/ 401 w 984"/>
                <a:gd name="T73" fmla="*/ 177 h 983"/>
                <a:gd name="T74" fmla="*/ 460 w 984"/>
                <a:gd name="T75" fmla="*/ 187 h 983"/>
                <a:gd name="T76" fmla="*/ 531 w 984"/>
                <a:gd name="T77" fmla="*/ 140 h 983"/>
                <a:gd name="T78" fmla="*/ 591 w 984"/>
                <a:gd name="T79" fmla="*/ 124 h 983"/>
                <a:gd name="T80" fmla="*/ 627 w 984"/>
                <a:gd name="T81" fmla="*/ 70 h 983"/>
                <a:gd name="T82" fmla="*/ 664 w 984"/>
                <a:gd name="T83" fmla="*/ 20 h 983"/>
                <a:gd name="T84" fmla="*/ 704 w 984"/>
                <a:gd name="T85" fmla="*/ 44 h 983"/>
                <a:gd name="T86" fmla="*/ 789 w 984"/>
                <a:gd name="T87" fmla="*/ 53 h 983"/>
                <a:gd name="T88" fmla="*/ 801 w 984"/>
                <a:gd name="T89" fmla="*/ 126 h 983"/>
                <a:gd name="T90" fmla="*/ 617 w 984"/>
                <a:gd name="T91" fmla="*/ 411 h 983"/>
                <a:gd name="T92" fmla="*/ 572 w 984"/>
                <a:gd name="T93" fmla="*/ 423 h 983"/>
                <a:gd name="T94" fmla="*/ 529 w 984"/>
                <a:gd name="T95" fmla="*/ 433 h 983"/>
                <a:gd name="T96" fmla="*/ 523 w 984"/>
                <a:gd name="T97" fmla="*/ 478 h 983"/>
                <a:gd name="T98" fmla="*/ 540 w 984"/>
                <a:gd name="T99" fmla="*/ 515 h 983"/>
                <a:gd name="T100" fmla="*/ 586 w 984"/>
                <a:gd name="T101" fmla="*/ 532 h 983"/>
                <a:gd name="T102" fmla="*/ 625 w 984"/>
                <a:gd name="T103" fmla="*/ 526 h 983"/>
                <a:gd name="T104" fmla="*/ 668 w 984"/>
                <a:gd name="T105" fmla="*/ 526 h 983"/>
                <a:gd name="T106" fmla="*/ 654 w 984"/>
                <a:gd name="T107" fmla="*/ 485 h 983"/>
                <a:gd name="T108" fmla="*/ 634 w 984"/>
                <a:gd name="T109" fmla="*/ 444 h 9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984" h="983">
                  <a:moveTo>
                    <a:pt x="838" y="92"/>
                  </a:moveTo>
                  <a:lnTo>
                    <a:pt x="842" y="116"/>
                  </a:lnTo>
                  <a:lnTo>
                    <a:pt x="850" y="123"/>
                  </a:lnTo>
                  <a:lnTo>
                    <a:pt x="833" y="150"/>
                  </a:lnTo>
                  <a:lnTo>
                    <a:pt x="832" y="164"/>
                  </a:lnTo>
                  <a:lnTo>
                    <a:pt x="837" y="177"/>
                  </a:lnTo>
                  <a:lnTo>
                    <a:pt x="833" y="205"/>
                  </a:lnTo>
                  <a:lnTo>
                    <a:pt x="815" y="234"/>
                  </a:lnTo>
                  <a:lnTo>
                    <a:pt x="801" y="246"/>
                  </a:lnTo>
                  <a:lnTo>
                    <a:pt x="777" y="261"/>
                  </a:lnTo>
                  <a:lnTo>
                    <a:pt x="784" y="293"/>
                  </a:lnTo>
                  <a:lnTo>
                    <a:pt x="774" y="317"/>
                  </a:lnTo>
                  <a:lnTo>
                    <a:pt x="801" y="326"/>
                  </a:lnTo>
                  <a:lnTo>
                    <a:pt x="818" y="343"/>
                  </a:lnTo>
                  <a:lnTo>
                    <a:pt x="838" y="351"/>
                  </a:lnTo>
                  <a:lnTo>
                    <a:pt x="862" y="382"/>
                  </a:lnTo>
                  <a:lnTo>
                    <a:pt x="869" y="386"/>
                  </a:lnTo>
                  <a:lnTo>
                    <a:pt x="871" y="391"/>
                  </a:lnTo>
                  <a:lnTo>
                    <a:pt x="885" y="399"/>
                  </a:lnTo>
                  <a:lnTo>
                    <a:pt x="908" y="411"/>
                  </a:lnTo>
                  <a:lnTo>
                    <a:pt x="920" y="427"/>
                  </a:lnTo>
                  <a:lnTo>
                    <a:pt x="914" y="445"/>
                  </a:lnTo>
                  <a:lnTo>
                    <a:pt x="922" y="462"/>
                  </a:lnTo>
                  <a:lnTo>
                    <a:pt x="902" y="491"/>
                  </a:lnTo>
                  <a:lnTo>
                    <a:pt x="898" y="509"/>
                  </a:lnTo>
                  <a:lnTo>
                    <a:pt x="907" y="538"/>
                  </a:lnTo>
                  <a:lnTo>
                    <a:pt x="914" y="548"/>
                  </a:lnTo>
                  <a:lnTo>
                    <a:pt x="912" y="555"/>
                  </a:lnTo>
                  <a:lnTo>
                    <a:pt x="944" y="568"/>
                  </a:lnTo>
                  <a:lnTo>
                    <a:pt x="951" y="577"/>
                  </a:lnTo>
                  <a:lnTo>
                    <a:pt x="944" y="596"/>
                  </a:lnTo>
                  <a:lnTo>
                    <a:pt x="951" y="606"/>
                  </a:lnTo>
                  <a:lnTo>
                    <a:pt x="946" y="630"/>
                  </a:lnTo>
                  <a:lnTo>
                    <a:pt x="968" y="652"/>
                  </a:lnTo>
                  <a:lnTo>
                    <a:pt x="958" y="679"/>
                  </a:lnTo>
                  <a:lnTo>
                    <a:pt x="961" y="703"/>
                  </a:lnTo>
                  <a:lnTo>
                    <a:pt x="956" y="725"/>
                  </a:lnTo>
                  <a:lnTo>
                    <a:pt x="948" y="732"/>
                  </a:lnTo>
                  <a:lnTo>
                    <a:pt x="929" y="756"/>
                  </a:lnTo>
                  <a:lnTo>
                    <a:pt x="934" y="770"/>
                  </a:lnTo>
                  <a:lnTo>
                    <a:pt x="948" y="778"/>
                  </a:lnTo>
                  <a:lnTo>
                    <a:pt x="953" y="806"/>
                  </a:lnTo>
                  <a:lnTo>
                    <a:pt x="980" y="831"/>
                  </a:lnTo>
                  <a:lnTo>
                    <a:pt x="984" y="855"/>
                  </a:lnTo>
                  <a:lnTo>
                    <a:pt x="975" y="869"/>
                  </a:lnTo>
                  <a:lnTo>
                    <a:pt x="965" y="862"/>
                  </a:lnTo>
                  <a:lnTo>
                    <a:pt x="968" y="871"/>
                  </a:lnTo>
                  <a:lnTo>
                    <a:pt x="963" y="881"/>
                  </a:lnTo>
                  <a:lnTo>
                    <a:pt x="943" y="884"/>
                  </a:lnTo>
                  <a:lnTo>
                    <a:pt x="931" y="871"/>
                  </a:lnTo>
                  <a:lnTo>
                    <a:pt x="917" y="884"/>
                  </a:lnTo>
                  <a:lnTo>
                    <a:pt x="881" y="893"/>
                  </a:lnTo>
                  <a:lnTo>
                    <a:pt x="866" y="910"/>
                  </a:lnTo>
                  <a:lnTo>
                    <a:pt x="850" y="898"/>
                  </a:lnTo>
                  <a:lnTo>
                    <a:pt x="813" y="895"/>
                  </a:lnTo>
                  <a:lnTo>
                    <a:pt x="813" y="905"/>
                  </a:lnTo>
                  <a:lnTo>
                    <a:pt x="804" y="906"/>
                  </a:lnTo>
                  <a:lnTo>
                    <a:pt x="796" y="920"/>
                  </a:lnTo>
                  <a:lnTo>
                    <a:pt x="799" y="925"/>
                  </a:lnTo>
                  <a:lnTo>
                    <a:pt x="784" y="927"/>
                  </a:lnTo>
                  <a:lnTo>
                    <a:pt x="792" y="941"/>
                  </a:lnTo>
                  <a:lnTo>
                    <a:pt x="786" y="946"/>
                  </a:lnTo>
                  <a:lnTo>
                    <a:pt x="789" y="953"/>
                  </a:lnTo>
                  <a:lnTo>
                    <a:pt x="780" y="959"/>
                  </a:lnTo>
                  <a:lnTo>
                    <a:pt x="786" y="963"/>
                  </a:lnTo>
                  <a:lnTo>
                    <a:pt x="777" y="965"/>
                  </a:lnTo>
                  <a:lnTo>
                    <a:pt x="777" y="975"/>
                  </a:lnTo>
                  <a:lnTo>
                    <a:pt x="768" y="973"/>
                  </a:lnTo>
                  <a:lnTo>
                    <a:pt x="765" y="963"/>
                  </a:lnTo>
                  <a:lnTo>
                    <a:pt x="750" y="973"/>
                  </a:lnTo>
                  <a:lnTo>
                    <a:pt x="731" y="971"/>
                  </a:lnTo>
                  <a:lnTo>
                    <a:pt x="712" y="983"/>
                  </a:lnTo>
                  <a:lnTo>
                    <a:pt x="712" y="978"/>
                  </a:lnTo>
                  <a:lnTo>
                    <a:pt x="705" y="983"/>
                  </a:lnTo>
                  <a:lnTo>
                    <a:pt x="685" y="978"/>
                  </a:lnTo>
                  <a:lnTo>
                    <a:pt x="666" y="982"/>
                  </a:lnTo>
                  <a:lnTo>
                    <a:pt x="658" y="975"/>
                  </a:lnTo>
                  <a:lnTo>
                    <a:pt x="651" y="982"/>
                  </a:lnTo>
                  <a:lnTo>
                    <a:pt x="644" y="966"/>
                  </a:lnTo>
                  <a:lnTo>
                    <a:pt x="627" y="965"/>
                  </a:lnTo>
                  <a:lnTo>
                    <a:pt x="630" y="961"/>
                  </a:lnTo>
                  <a:lnTo>
                    <a:pt x="622" y="956"/>
                  </a:lnTo>
                  <a:lnTo>
                    <a:pt x="615" y="961"/>
                  </a:lnTo>
                  <a:lnTo>
                    <a:pt x="608" y="946"/>
                  </a:lnTo>
                  <a:lnTo>
                    <a:pt x="603" y="959"/>
                  </a:lnTo>
                  <a:lnTo>
                    <a:pt x="586" y="954"/>
                  </a:lnTo>
                  <a:lnTo>
                    <a:pt x="589" y="959"/>
                  </a:lnTo>
                  <a:lnTo>
                    <a:pt x="577" y="971"/>
                  </a:lnTo>
                  <a:lnTo>
                    <a:pt x="570" y="971"/>
                  </a:lnTo>
                  <a:lnTo>
                    <a:pt x="574" y="978"/>
                  </a:lnTo>
                  <a:lnTo>
                    <a:pt x="559" y="975"/>
                  </a:lnTo>
                  <a:lnTo>
                    <a:pt x="553" y="959"/>
                  </a:lnTo>
                  <a:lnTo>
                    <a:pt x="547" y="961"/>
                  </a:lnTo>
                  <a:lnTo>
                    <a:pt x="553" y="949"/>
                  </a:lnTo>
                  <a:lnTo>
                    <a:pt x="547" y="932"/>
                  </a:lnTo>
                  <a:lnTo>
                    <a:pt x="552" y="932"/>
                  </a:lnTo>
                  <a:lnTo>
                    <a:pt x="553" y="917"/>
                  </a:lnTo>
                  <a:lnTo>
                    <a:pt x="547" y="903"/>
                  </a:lnTo>
                  <a:lnTo>
                    <a:pt x="535" y="898"/>
                  </a:lnTo>
                  <a:lnTo>
                    <a:pt x="538" y="884"/>
                  </a:lnTo>
                  <a:lnTo>
                    <a:pt x="528" y="876"/>
                  </a:lnTo>
                  <a:lnTo>
                    <a:pt x="518" y="881"/>
                  </a:lnTo>
                  <a:lnTo>
                    <a:pt x="507" y="864"/>
                  </a:lnTo>
                  <a:lnTo>
                    <a:pt x="535" y="845"/>
                  </a:lnTo>
                  <a:lnTo>
                    <a:pt x="535" y="835"/>
                  </a:lnTo>
                  <a:lnTo>
                    <a:pt x="543" y="831"/>
                  </a:lnTo>
                  <a:lnTo>
                    <a:pt x="533" y="819"/>
                  </a:lnTo>
                  <a:lnTo>
                    <a:pt x="538" y="801"/>
                  </a:lnTo>
                  <a:lnTo>
                    <a:pt x="524" y="770"/>
                  </a:lnTo>
                  <a:lnTo>
                    <a:pt x="531" y="768"/>
                  </a:lnTo>
                  <a:lnTo>
                    <a:pt x="531" y="761"/>
                  </a:lnTo>
                  <a:lnTo>
                    <a:pt x="521" y="758"/>
                  </a:lnTo>
                  <a:lnTo>
                    <a:pt x="511" y="765"/>
                  </a:lnTo>
                  <a:lnTo>
                    <a:pt x="500" y="765"/>
                  </a:lnTo>
                  <a:lnTo>
                    <a:pt x="500" y="751"/>
                  </a:lnTo>
                  <a:lnTo>
                    <a:pt x="482" y="751"/>
                  </a:lnTo>
                  <a:lnTo>
                    <a:pt x="477" y="736"/>
                  </a:lnTo>
                  <a:lnTo>
                    <a:pt x="448" y="737"/>
                  </a:lnTo>
                  <a:lnTo>
                    <a:pt x="444" y="724"/>
                  </a:lnTo>
                  <a:lnTo>
                    <a:pt x="425" y="725"/>
                  </a:lnTo>
                  <a:lnTo>
                    <a:pt x="420" y="715"/>
                  </a:lnTo>
                  <a:lnTo>
                    <a:pt x="395" y="705"/>
                  </a:lnTo>
                  <a:lnTo>
                    <a:pt x="376" y="720"/>
                  </a:lnTo>
                  <a:lnTo>
                    <a:pt x="360" y="719"/>
                  </a:lnTo>
                  <a:lnTo>
                    <a:pt x="360" y="712"/>
                  </a:lnTo>
                  <a:lnTo>
                    <a:pt x="347" y="707"/>
                  </a:lnTo>
                  <a:lnTo>
                    <a:pt x="342" y="696"/>
                  </a:lnTo>
                  <a:lnTo>
                    <a:pt x="330" y="705"/>
                  </a:lnTo>
                  <a:lnTo>
                    <a:pt x="309" y="691"/>
                  </a:lnTo>
                  <a:lnTo>
                    <a:pt x="297" y="672"/>
                  </a:lnTo>
                  <a:lnTo>
                    <a:pt x="285" y="667"/>
                  </a:lnTo>
                  <a:lnTo>
                    <a:pt x="268" y="638"/>
                  </a:lnTo>
                  <a:lnTo>
                    <a:pt x="277" y="632"/>
                  </a:lnTo>
                  <a:lnTo>
                    <a:pt x="277" y="620"/>
                  </a:lnTo>
                  <a:lnTo>
                    <a:pt x="291" y="611"/>
                  </a:lnTo>
                  <a:lnTo>
                    <a:pt x="275" y="602"/>
                  </a:lnTo>
                  <a:lnTo>
                    <a:pt x="280" y="582"/>
                  </a:lnTo>
                  <a:lnTo>
                    <a:pt x="291" y="560"/>
                  </a:lnTo>
                  <a:lnTo>
                    <a:pt x="284" y="551"/>
                  </a:lnTo>
                  <a:lnTo>
                    <a:pt x="291" y="544"/>
                  </a:lnTo>
                  <a:lnTo>
                    <a:pt x="289" y="532"/>
                  </a:lnTo>
                  <a:lnTo>
                    <a:pt x="282" y="527"/>
                  </a:lnTo>
                  <a:lnTo>
                    <a:pt x="296" y="500"/>
                  </a:lnTo>
                  <a:lnTo>
                    <a:pt x="289" y="498"/>
                  </a:lnTo>
                  <a:lnTo>
                    <a:pt x="296" y="491"/>
                  </a:lnTo>
                  <a:lnTo>
                    <a:pt x="279" y="497"/>
                  </a:lnTo>
                  <a:lnTo>
                    <a:pt x="268" y="479"/>
                  </a:lnTo>
                  <a:lnTo>
                    <a:pt x="265" y="491"/>
                  </a:lnTo>
                  <a:lnTo>
                    <a:pt x="255" y="493"/>
                  </a:lnTo>
                  <a:lnTo>
                    <a:pt x="251" y="485"/>
                  </a:lnTo>
                  <a:lnTo>
                    <a:pt x="256" y="476"/>
                  </a:lnTo>
                  <a:lnTo>
                    <a:pt x="243" y="479"/>
                  </a:lnTo>
                  <a:lnTo>
                    <a:pt x="253" y="457"/>
                  </a:lnTo>
                  <a:lnTo>
                    <a:pt x="250" y="435"/>
                  </a:lnTo>
                  <a:lnTo>
                    <a:pt x="268" y="433"/>
                  </a:lnTo>
                  <a:lnTo>
                    <a:pt x="267" y="406"/>
                  </a:lnTo>
                  <a:lnTo>
                    <a:pt x="256" y="392"/>
                  </a:lnTo>
                  <a:lnTo>
                    <a:pt x="261" y="384"/>
                  </a:lnTo>
                  <a:lnTo>
                    <a:pt x="258" y="374"/>
                  </a:lnTo>
                  <a:lnTo>
                    <a:pt x="261" y="362"/>
                  </a:lnTo>
                  <a:lnTo>
                    <a:pt x="268" y="362"/>
                  </a:lnTo>
                  <a:lnTo>
                    <a:pt x="272" y="355"/>
                  </a:lnTo>
                  <a:lnTo>
                    <a:pt x="263" y="331"/>
                  </a:lnTo>
                  <a:lnTo>
                    <a:pt x="253" y="322"/>
                  </a:lnTo>
                  <a:lnTo>
                    <a:pt x="234" y="334"/>
                  </a:lnTo>
                  <a:lnTo>
                    <a:pt x="234" y="316"/>
                  </a:lnTo>
                  <a:lnTo>
                    <a:pt x="231" y="324"/>
                  </a:lnTo>
                  <a:lnTo>
                    <a:pt x="207" y="317"/>
                  </a:lnTo>
                  <a:lnTo>
                    <a:pt x="195" y="324"/>
                  </a:lnTo>
                  <a:lnTo>
                    <a:pt x="166" y="310"/>
                  </a:lnTo>
                  <a:lnTo>
                    <a:pt x="156" y="310"/>
                  </a:lnTo>
                  <a:lnTo>
                    <a:pt x="157" y="290"/>
                  </a:lnTo>
                  <a:lnTo>
                    <a:pt x="142" y="288"/>
                  </a:lnTo>
                  <a:lnTo>
                    <a:pt x="130" y="276"/>
                  </a:lnTo>
                  <a:lnTo>
                    <a:pt x="116" y="281"/>
                  </a:lnTo>
                  <a:lnTo>
                    <a:pt x="111" y="268"/>
                  </a:lnTo>
                  <a:lnTo>
                    <a:pt x="99" y="266"/>
                  </a:lnTo>
                  <a:lnTo>
                    <a:pt x="101" y="254"/>
                  </a:lnTo>
                  <a:lnTo>
                    <a:pt x="91" y="256"/>
                  </a:lnTo>
                  <a:lnTo>
                    <a:pt x="77" y="249"/>
                  </a:lnTo>
                  <a:lnTo>
                    <a:pt x="65" y="251"/>
                  </a:lnTo>
                  <a:lnTo>
                    <a:pt x="50" y="237"/>
                  </a:lnTo>
                  <a:lnTo>
                    <a:pt x="21" y="249"/>
                  </a:lnTo>
                  <a:lnTo>
                    <a:pt x="2" y="230"/>
                  </a:lnTo>
                  <a:lnTo>
                    <a:pt x="0" y="218"/>
                  </a:lnTo>
                  <a:lnTo>
                    <a:pt x="34" y="223"/>
                  </a:lnTo>
                  <a:lnTo>
                    <a:pt x="34" y="210"/>
                  </a:lnTo>
                  <a:lnTo>
                    <a:pt x="41" y="210"/>
                  </a:lnTo>
                  <a:lnTo>
                    <a:pt x="72" y="216"/>
                  </a:lnTo>
                  <a:lnTo>
                    <a:pt x="82" y="198"/>
                  </a:lnTo>
                  <a:lnTo>
                    <a:pt x="77" y="179"/>
                  </a:lnTo>
                  <a:lnTo>
                    <a:pt x="96" y="164"/>
                  </a:lnTo>
                  <a:lnTo>
                    <a:pt x="115" y="162"/>
                  </a:lnTo>
                  <a:lnTo>
                    <a:pt x="123" y="174"/>
                  </a:lnTo>
                  <a:lnTo>
                    <a:pt x="151" y="169"/>
                  </a:lnTo>
                  <a:lnTo>
                    <a:pt x="142" y="157"/>
                  </a:lnTo>
                  <a:lnTo>
                    <a:pt x="159" y="158"/>
                  </a:lnTo>
                  <a:lnTo>
                    <a:pt x="166" y="145"/>
                  </a:lnTo>
                  <a:lnTo>
                    <a:pt x="181" y="148"/>
                  </a:lnTo>
                  <a:lnTo>
                    <a:pt x="188" y="136"/>
                  </a:lnTo>
                  <a:lnTo>
                    <a:pt x="200" y="134"/>
                  </a:lnTo>
                  <a:lnTo>
                    <a:pt x="198" y="119"/>
                  </a:lnTo>
                  <a:lnTo>
                    <a:pt x="210" y="112"/>
                  </a:lnTo>
                  <a:lnTo>
                    <a:pt x="207" y="102"/>
                  </a:lnTo>
                  <a:lnTo>
                    <a:pt x="210" y="102"/>
                  </a:lnTo>
                  <a:lnTo>
                    <a:pt x="224" y="114"/>
                  </a:lnTo>
                  <a:lnTo>
                    <a:pt x="232" y="105"/>
                  </a:lnTo>
                  <a:lnTo>
                    <a:pt x="239" y="116"/>
                  </a:lnTo>
                  <a:lnTo>
                    <a:pt x="256" y="107"/>
                  </a:lnTo>
                  <a:lnTo>
                    <a:pt x="265" y="123"/>
                  </a:lnTo>
                  <a:lnTo>
                    <a:pt x="279" y="119"/>
                  </a:lnTo>
                  <a:lnTo>
                    <a:pt x="301" y="131"/>
                  </a:lnTo>
                  <a:lnTo>
                    <a:pt x="301" y="138"/>
                  </a:lnTo>
                  <a:lnTo>
                    <a:pt x="309" y="143"/>
                  </a:lnTo>
                  <a:lnTo>
                    <a:pt x="314" y="153"/>
                  </a:lnTo>
                  <a:lnTo>
                    <a:pt x="337" y="146"/>
                  </a:lnTo>
                  <a:lnTo>
                    <a:pt x="359" y="155"/>
                  </a:lnTo>
                  <a:lnTo>
                    <a:pt x="372" y="150"/>
                  </a:lnTo>
                  <a:lnTo>
                    <a:pt x="376" y="160"/>
                  </a:lnTo>
                  <a:lnTo>
                    <a:pt x="398" y="162"/>
                  </a:lnTo>
                  <a:lnTo>
                    <a:pt x="395" y="174"/>
                  </a:lnTo>
                  <a:lnTo>
                    <a:pt x="401" y="177"/>
                  </a:lnTo>
                  <a:lnTo>
                    <a:pt x="424" y="172"/>
                  </a:lnTo>
                  <a:lnTo>
                    <a:pt x="432" y="181"/>
                  </a:lnTo>
                  <a:lnTo>
                    <a:pt x="454" y="170"/>
                  </a:lnTo>
                  <a:lnTo>
                    <a:pt x="460" y="174"/>
                  </a:lnTo>
                  <a:lnTo>
                    <a:pt x="449" y="182"/>
                  </a:lnTo>
                  <a:lnTo>
                    <a:pt x="460" y="187"/>
                  </a:lnTo>
                  <a:lnTo>
                    <a:pt x="485" y="169"/>
                  </a:lnTo>
                  <a:lnTo>
                    <a:pt x="492" y="152"/>
                  </a:lnTo>
                  <a:lnTo>
                    <a:pt x="504" y="145"/>
                  </a:lnTo>
                  <a:lnTo>
                    <a:pt x="512" y="145"/>
                  </a:lnTo>
                  <a:lnTo>
                    <a:pt x="526" y="160"/>
                  </a:lnTo>
                  <a:lnTo>
                    <a:pt x="531" y="140"/>
                  </a:lnTo>
                  <a:lnTo>
                    <a:pt x="541" y="131"/>
                  </a:lnTo>
                  <a:lnTo>
                    <a:pt x="559" y="131"/>
                  </a:lnTo>
                  <a:lnTo>
                    <a:pt x="567" y="146"/>
                  </a:lnTo>
                  <a:lnTo>
                    <a:pt x="572" y="145"/>
                  </a:lnTo>
                  <a:lnTo>
                    <a:pt x="579" y="121"/>
                  </a:lnTo>
                  <a:lnTo>
                    <a:pt x="591" y="124"/>
                  </a:lnTo>
                  <a:lnTo>
                    <a:pt x="596" y="107"/>
                  </a:lnTo>
                  <a:lnTo>
                    <a:pt x="601" y="111"/>
                  </a:lnTo>
                  <a:lnTo>
                    <a:pt x="599" y="95"/>
                  </a:lnTo>
                  <a:lnTo>
                    <a:pt x="610" y="85"/>
                  </a:lnTo>
                  <a:lnTo>
                    <a:pt x="608" y="75"/>
                  </a:lnTo>
                  <a:lnTo>
                    <a:pt x="627" y="70"/>
                  </a:lnTo>
                  <a:lnTo>
                    <a:pt x="630" y="51"/>
                  </a:lnTo>
                  <a:lnTo>
                    <a:pt x="649" y="35"/>
                  </a:lnTo>
                  <a:lnTo>
                    <a:pt x="666" y="37"/>
                  </a:lnTo>
                  <a:lnTo>
                    <a:pt x="675" y="32"/>
                  </a:lnTo>
                  <a:lnTo>
                    <a:pt x="678" y="27"/>
                  </a:lnTo>
                  <a:lnTo>
                    <a:pt x="664" y="20"/>
                  </a:lnTo>
                  <a:lnTo>
                    <a:pt x="666" y="0"/>
                  </a:lnTo>
                  <a:lnTo>
                    <a:pt x="671" y="0"/>
                  </a:lnTo>
                  <a:lnTo>
                    <a:pt x="676" y="18"/>
                  </a:lnTo>
                  <a:lnTo>
                    <a:pt x="693" y="22"/>
                  </a:lnTo>
                  <a:lnTo>
                    <a:pt x="692" y="37"/>
                  </a:lnTo>
                  <a:lnTo>
                    <a:pt x="704" y="44"/>
                  </a:lnTo>
                  <a:lnTo>
                    <a:pt x="705" y="59"/>
                  </a:lnTo>
                  <a:lnTo>
                    <a:pt x="726" y="53"/>
                  </a:lnTo>
                  <a:lnTo>
                    <a:pt x="750" y="61"/>
                  </a:lnTo>
                  <a:lnTo>
                    <a:pt x="758" y="47"/>
                  </a:lnTo>
                  <a:lnTo>
                    <a:pt x="774" y="54"/>
                  </a:lnTo>
                  <a:lnTo>
                    <a:pt x="789" y="53"/>
                  </a:lnTo>
                  <a:lnTo>
                    <a:pt x="789" y="82"/>
                  </a:lnTo>
                  <a:lnTo>
                    <a:pt x="784" y="92"/>
                  </a:lnTo>
                  <a:lnTo>
                    <a:pt x="758" y="119"/>
                  </a:lnTo>
                  <a:lnTo>
                    <a:pt x="757" y="128"/>
                  </a:lnTo>
                  <a:lnTo>
                    <a:pt x="774" y="124"/>
                  </a:lnTo>
                  <a:lnTo>
                    <a:pt x="801" y="126"/>
                  </a:lnTo>
                  <a:lnTo>
                    <a:pt x="801" y="119"/>
                  </a:lnTo>
                  <a:lnTo>
                    <a:pt x="811" y="114"/>
                  </a:lnTo>
                  <a:lnTo>
                    <a:pt x="815" y="102"/>
                  </a:lnTo>
                  <a:lnTo>
                    <a:pt x="838" y="92"/>
                  </a:lnTo>
                  <a:close/>
                  <a:moveTo>
                    <a:pt x="611" y="425"/>
                  </a:moveTo>
                  <a:lnTo>
                    <a:pt x="617" y="411"/>
                  </a:lnTo>
                  <a:lnTo>
                    <a:pt x="605" y="399"/>
                  </a:lnTo>
                  <a:lnTo>
                    <a:pt x="596" y="404"/>
                  </a:lnTo>
                  <a:lnTo>
                    <a:pt x="601" y="409"/>
                  </a:lnTo>
                  <a:lnTo>
                    <a:pt x="589" y="418"/>
                  </a:lnTo>
                  <a:lnTo>
                    <a:pt x="582" y="413"/>
                  </a:lnTo>
                  <a:lnTo>
                    <a:pt x="572" y="423"/>
                  </a:lnTo>
                  <a:lnTo>
                    <a:pt x="557" y="423"/>
                  </a:lnTo>
                  <a:lnTo>
                    <a:pt x="559" y="409"/>
                  </a:lnTo>
                  <a:lnTo>
                    <a:pt x="552" y="408"/>
                  </a:lnTo>
                  <a:lnTo>
                    <a:pt x="547" y="423"/>
                  </a:lnTo>
                  <a:lnTo>
                    <a:pt x="535" y="423"/>
                  </a:lnTo>
                  <a:lnTo>
                    <a:pt x="529" y="433"/>
                  </a:lnTo>
                  <a:lnTo>
                    <a:pt x="535" y="442"/>
                  </a:lnTo>
                  <a:lnTo>
                    <a:pt x="521" y="437"/>
                  </a:lnTo>
                  <a:lnTo>
                    <a:pt x="511" y="442"/>
                  </a:lnTo>
                  <a:lnTo>
                    <a:pt x="518" y="449"/>
                  </a:lnTo>
                  <a:lnTo>
                    <a:pt x="509" y="474"/>
                  </a:lnTo>
                  <a:lnTo>
                    <a:pt x="523" y="478"/>
                  </a:lnTo>
                  <a:lnTo>
                    <a:pt x="511" y="491"/>
                  </a:lnTo>
                  <a:lnTo>
                    <a:pt x="512" y="509"/>
                  </a:lnTo>
                  <a:lnTo>
                    <a:pt x="504" y="522"/>
                  </a:lnTo>
                  <a:lnTo>
                    <a:pt x="518" y="527"/>
                  </a:lnTo>
                  <a:lnTo>
                    <a:pt x="516" y="532"/>
                  </a:lnTo>
                  <a:lnTo>
                    <a:pt x="540" y="515"/>
                  </a:lnTo>
                  <a:lnTo>
                    <a:pt x="547" y="515"/>
                  </a:lnTo>
                  <a:lnTo>
                    <a:pt x="547" y="522"/>
                  </a:lnTo>
                  <a:lnTo>
                    <a:pt x="560" y="517"/>
                  </a:lnTo>
                  <a:lnTo>
                    <a:pt x="564" y="524"/>
                  </a:lnTo>
                  <a:lnTo>
                    <a:pt x="572" y="519"/>
                  </a:lnTo>
                  <a:lnTo>
                    <a:pt x="586" y="532"/>
                  </a:lnTo>
                  <a:lnTo>
                    <a:pt x="594" y="534"/>
                  </a:lnTo>
                  <a:lnTo>
                    <a:pt x="593" y="519"/>
                  </a:lnTo>
                  <a:lnTo>
                    <a:pt x="605" y="514"/>
                  </a:lnTo>
                  <a:lnTo>
                    <a:pt x="610" y="524"/>
                  </a:lnTo>
                  <a:lnTo>
                    <a:pt x="627" y="520"/>
                  </a:lnTo>
                  <a:lnTo>
                    <a:pt x="625" y="526"/>
                  </a:lnTo>
                  <a:lnTo>
                    <a:pt x="640" y="524"/>
                  </a:lnTo>
                  <a:lnTo>
                    <a:pt x="646" y="532"/>
                  </a:lnTo>
                  <a:lnTo>
                    <a:pt x="656" y="531"/>
                  </a:lnTo>
                  <a:lnTo>
                    <a:pt x="658" y="548"/>
                  </a:lnTo>
                  <a:lnTo>
                    <a:pt x="671" y="531"/>
                  </a:lnTo>
                  <a:lnTo>
                    <a:pt x="668" y="526"/>
                  </a:lnTo>
                  <a:lnTo>
                    <a:pt x="680" y="515"/>
                  </a:lnTo>
                  <a:lnTo>
                    <a:pt x="676" y="502"/>
                  </a:lnTo>
                  <a:lnTo>
                    <a:pt x="687" y="502"/>
                  </a:lnTo>
                  <a:lnTo>
                    <a:pt x="669" y="488"/>
                  </a:lnTo>
                  <a:lnTo>
                    <a:pt x="669" y="495"/>
                  </a:lnTo>
                  <a:lnTo>
                    <a:pt x="654" y="485"/>
                  </a:lnTo>
                  <a:lnTo>
                    <a:pt x="644" y="488"/>
                  </a:lnTo>
                  <a:lnTo>
                    <a:pt x="656" y="462"/>
                  </a:lnTo>
                  <a:lnTo>
                    <a:pt x="647" y="462"/>
                  </a:lnTo>
                  <a:lnTo>
                    <a:pt x="651" y="456"/>
                  </a:lnTo>
                  <a:lnTo>
                    <a:pt x="635" y="454"/>
                  </a:lnTo>
                  <a:lnTo>
                    <a:pt x="634" y="444"/>
                  </a:lnTo>
                  <a:lnTo>
                    <a:pt x="613" y="435"/>
                  </a:lnTo>
                  <a:lnTo>
                    <a:pt x="611" y="425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" name="Freeform 65">
              <a:extLst>
                <a:ext uri="{FF2B5EF4-FFF2-40B4-BE49-F238E27FC236}">
                  <a16:creationId xmlns:a16="http://schemas.microsoft.com/office/drawing/2014/main" id="{B333FD86-ABF2-4914-A740-5DF8AD19AEBB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5559425" y="1128713"/>
              <a:ext cx="1617662" cy="1143000"/>
            </a:xfrm>
            <a:custGeom>
              <a:avLst/>
              <a:gdLst>
                <a:gd name="T0" fmla="*/ 229 w 1019"/>
                <a:gd name="T1" fmla="*/ 310 h 720"/>
                <a:gd name="T2" fmla="*/ 873 w 1019"/>
                <a:gd name="T3" fmla="*/ 263 h 720"/>
                <a:gd name="T4" fmla="*/ 953 w 1019"/>
                <a:gd name="T5" fmla="*/ 353 h 720"/>
                <a:gd name="T6" fmla="*/ 874 w 1019"/>
                <a:gd name="T7" fmla="*/ 367 h 720"/>
                <a:gd name="T8" fmla="*/ 885 w 1019"/>
                <a:gd name="T9" fmla="*/ 326 h 720"/>
                <a:gd name="T10" fmla="*/ 895 w 1019"/>
                <a:gd name="T11" fmla="*/ 292 h 720"/>
                <a:gd name="T12" fmla="*/ 857 w 1019"/>
                <a:gd name="T13" fmla="*/ 298 h 720"/>
                <a:gd name="T14" fmla="*/ 840 w 1019"/>
                <a:gd name="T15" fmla="*/ 264 h 720"/>
                <a:gd name="T16" fmla="*/ 765 w 1019"/>
                <a:gd name="T17" fmla="*/ 153 h 720"/>
                <a:gd name="T18" fmla="*/ 635 w 1019"/>
                <a:gd name="T19" fmla="*/ 107 h 720"/>
                <a:gd name="T20" fmla="*/ 939 w 1019"/>
                <a:gd name="T21" fmla="*/ 616 h 720"/>
                <a:gd name="T22" fmla="*/ 886 w 1019"/>
                <a:gd name="T23" fmla="*/ 556 h 720"/>
                <a:gd name="T24" fmla="*/ 859 w 1019"/>
                <a:gd name="T25" fmla="*/ 524 h 720"/>
                <a:gd name="T26" fmla="*/ 780 w 1019"/>
                <a:gd name="T27" fmla="*/ 592 h 720"/>
                <a:gd name="T28" fmla="*/ 722 w 1019"/>
                <a:gd name="T29" fmla="*/ 628 h 720"/>
                <a:gd name="T30" fmla="*/ 630 w 1019"/>
                <a:gd name="T31" fmla="*/ 679 h 720"/>
                <a:gd name="T32" fmla="*/ 557 w 1019"/>
                <a:gd name="T33" fmla="*/ 657 h 720"/>
                <a:gd name="T34" fmla="*/ 460 w 1019"/>
                <a:gd name="T35" fmla="*/ 616 h 720"/>
                <a:gd name="T36" fmla="*/ 391 w 1019"/>
                <a:gd name="T37" fmla="*/ 609 h 720"/>
                <a:gd name="T38" fmla="*/ 332 w 1019"/>
                <a:gd name="T39" fmla="*/ 666 h 720"/>
                <a:gd name="T40" fmla="*/ 215 w 1019"/>
                <a:gd name="T41" fmla="*/ 707 h 720"/>
                <a:gd name="T42" fmla="*/ 104 w 1019"/>
                <a:gd name="T43" fmla="*/ 621 h 720"/>
                <a:gd name="T44" fmla="*/ 26 w 1019"/>
                <a:gd name="T45" fmla="*/ 568 h 720"/>
                <a:gd name="T46" fmla="*/ 86 w 1019"/>
                <a:gd name="T47" fmla="*/ 459 h 720"/>
                <a:gd name="T48" fmla="*/ 82 w 1019"/>
                <a:gd name="T49" fmla="*/ 370 h 720"/>
                <a:gd name="T50" fmla="*/ 161 w 1019"/>
                <a:gd name="T51" fmla="*/ 329 h 720"/>
                <a:gd name="T52" fmla="*/ 226 w 1019"/>
                <a:gd name="T53" fmla="*/ 368 h 720"/>
                <a:gd name="T54" fmla="*/ 253 w 1019"/>
                <a:gd name="T55" fmla="*/ 309 h 720"/>
                <a:gd name="T56" fmla="*/ 303 w 1019"/>
                <a:gd name="T57" fmla="*/ 251 h 720"/>
                <a:gd name="T58" fmla="*/ 391 w 1019"/>
                <a:gd name="T59" fmla="*/ 249 h 720"/>
                <a:gd name="T60" fmla="*/ 451 w 1019"/>
                <a:gd name="T61" fmla="*/ 182 h 720"/>
                <a:gd name="T62" fmla="*/ 538 w 1019"/>
                <a:gd name="T63" fmla="*/ 114 h 720"/>
                <a:gd name="T64" fmla="*/ 571 w 1019"/>
                <a:gd name="T65" fmla="*/ 128 h 720"/>
                <a:gd name="T66" fmla="*/ 477 w 1019"/>
                <a:gd name="T67" fmla="*/ 145 h 720"/>
                <a:gd name="T68" fmla="*/ 485 w 1019"/>
                <a:gd name="T69" fmla="*/ 203 h 720"/>
                <a:gd name="T70" fmla="*/ 519 w 1019"/>
                <a:gd name="T71" fmla="*/ 146 h 720"/>
                <a:gd name="T72" fmla="*/ 564 w 1019"/>
                <a:gd name="T73" fmla="*/ 145 h 720"/>
                <a:gd name="T74" fmla="*/ 644 w 1019"/>
                <a:gd name="T75" fmla="*/ 153 h 720"/>
                <a:gd name="T76" fmla="*/ 712 w 1019"/>
                <a:gd name="T77" fmla="*/ 223 h 720"/>
                <a:gd name="T78" fmla="*/ 736 w 1019"/>
                <a:gd name="T79" fmla="*/ 234 h 720"/>
                <a:gd name="T80" fmla="*/ 810 w 1019"/>
                <a:gd name="T81" fmla="*/ 234 h 720"/>
                <a:gd name="T82" fmla="*/ 873 w 1019"/>
                <a:gd name="T83" fmla="*/ 333 h 720"/>
                <a:gd name="T84" fmla="*/ 948 w 1019"/>
                <a:gd name="T85" fmla="*/ 413 h 720"/>
                <a:gd name="T86" fmla="*/ 987 w 1019"/>
                <a:gd name="T87" fmla="*/ 462 h 720"/>
                <a:gd name="T88" fmla="*/ 671 w 1019"/>
                <a:gd name="T89" fmla="*/ 87 h 720"/>
                <a:gd name="T90" fmla="*/ 656 w 1019"/>
                <a:gd name="T91" fmla="*/ 39 h 720"/>
                <a:gd name="T92" fmla="*/ 651 w 1019"/>
                <a:gd name="T93" fmla="*/ 37 h 720"/>
                <a:gd name="T94" fmla="*/ 746 w 1019"/>
                <a:gd name="T95" fmla="*/ 47 h 720"/>
                <a:gd name="T96" fmla="*/ 823 w 1019"/>
                <a:gd name="T97" fmla="*/ 148 h 720"/>
                <a:gd name="T98" fmla="*/ 808 w 1019"/>
                <a:gd name="T99" fmla="*/ 155 h 720"/>
                <a:gd name="T100" fmla="*/ 734 w 1019"/>
                <a:gd name="T101" fmla="*/ 169 h 720"/>
                <a:gd name="T102" fmla="*/ 729 w 1019"/>
                <a:gd name="T103" fmla="*/ 206 h 720"/>
                <a:gd name="T104" fmla="*/ 678 w 1019"/>
                <a:gd name="T105" fmla="*/ 186 h 720"/>
                <a:gd name="T106" fmla="*/ 692 w 1019"/>
                <a:gd name="T107" fmla="*/ 134 h 720"/>
                <a:gd name="T108" fmla="*/ 681 w 1019"/>
                <a:gd name="T109" fmla="*/ 78 h 720"/>
                <a:gd name="T110" fmla="*/ 707 w 1019"/>
                <a:gd name="T111" fmla="*/ 59 h 720"/>
                <a:gd name="T112" fmla="*/ 740 w 1019"/>
                <a:gd name="T113" fmla="*/ 93 h 720"/>
                <a:gd name="T114" fmla="*/ 767 w 1019"/>
                <a:gd name="T115" fmla="*/ 107 h 720"/>
                <a:gd name="T116" fmla="*/ 748 w 1019"/>
                <a:gd name="T117" fmla="*/ 58 h 720"/>
                <a:gd name="T118" fmla="*/ 678 w 1019"/>
                <a:gd name="T119" fmla="*/ 27 h 7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019" h="720">
                  <a:moveTo>
                    <a:pt x="234" y="317"/>
                  </a:moveTo>
                  <a:lnTo>
                    <a:pt x="224" y="341"/>
                  </a:lnTo>
                  <a:lnTo>
                    <a:pt x="222" y="322"/>
                  </a:lnTo>
                  <a:lnTo>
                    <a:pt x="219" y="339"/>
                  </a:lnTo>
                  <a:lnTo>
                    <a:pt x="205" y="334"/>
                  </a:lnTo>
                  <a:lnTo>
                    <a:pt x="203" y="324"/>
                  </a:lnTo>
                  <a:lnTo>
                    <a:pt x="210" y="317"/>
                  </a:lnTo>
                  <a:lnTo>
                    <a:pt x="229" y="310"/>
                  </a:lnTo>
                  <a:lnTo>
                    <a:pt x="234" y="317"/>
                  </a:lnTo>
                  <a:close/>
                  <a:moveTo>
                    <a:pt x="239" y="304"/>
                  </a:moveTo>
                  <a:lnTo>
                    <a:pt x="239" y="295"/>
                  </a:lnTo>
                  <a:lnTo>
                    <a:pt x="243" y="288"/>
                  </a:lnTo>
                  <a:lnTo>
                    <a:pt x="239" y="304"/>
                  </a:lnTo>
                  <a:close/>
                  <a:moveTo>
                    <a:pt x="835" y="222"/>
                  </a:moveTo>
                  <a:lnTo>
                    <a:pt x="857" y="252"/>
                  </a:lnTo>
                  <a:lnTo>
                    <a:pt x="873" y="263"/>
                  </a:lnTo>
                  <a:lnTo>
                    <a:pt x="895" y="273"/>
                  </a:lnTo>
                  <a:lnTo>
                    <a:pt x="912" y="288"/>
                  </a:lnTo>
                  <a:lnTo>
                    <a:pt x="931" y="304"/>
                  </a:lnTo>
                  <a:lnTo>
                    <a:pt x="943" y="317"/>
                  </a:lnTo>
                  <a:lnTo>
                    <a:pt x="955" y="326"/>
                  </a:lnTo>
                  <a:lnTo>
                    <a:pt x="944" y="333"/>
                  </a:lnTo>
                  <a:lnTo>
                    <a:pt x="951" y="338"/>
                  </a:lnTo>
                  <a:lnTo>
                    <a:pt x="953" y="353"/>
                  </a:lnTo>
                  <a:lnTo>
                    <a:pt x="946" y="350"/>
                  </a:lnTo>
                  <a:lnTo>
                    <a:pt x="907" y="351"/>
                  </a:lnTo>
                  <a:lnTo>
                    <a:pt x="895" y="365"/>
                  </a:lnTo>
                  <a:lnTo>
                    <a:pt x="881" y="367"/>
                  </a:lnTo>
                  <a:lnTo>
                    <a:pt x="876" y="363"/>
                  </a:lnTo>
                  <a:lnTo>
                    <a:pt x="885" y="360"/>
                  </a:lnTo>
                  <a:lnTo>
                    <a:pt x="878" y="353"/>
                  </a:lnTo>
                  <a:lnTo>
                    <a:pt x="874" y="367"/>
                  </a:lnTo>
                  <a:lnTo>
                    <a:pt x="850" y="367"/>
                  </a:lnTo>
                  <a:lnTo>
                    <a:pt x="852" y="357"/>
                  </a:lnTo>
                  <a:lnTo>
                    <a:pt x="868" y="353"/>
                  </a:lnTo>
                  <a:lnTo>
                    <a:pt x="879" y="338"/>
                  </a:lnTo>
                  <a:lnTo>
                    <a:pt x="866" y="312"/>
                  </a:lnTo>
                  <a:lnTo>
                    <a:pt x="869" y="302"/>
                  </a:lnTo>
                  <a:lnTo>
                    <a:pt x="885" y="302"/>
                  </a:lnTo>
                  <a:lnTo>
                    <a:pt x="885" y="326"/>
                  </a:lnTo>
                  <a:lnTo>
                    <a:pt x="890" y="314"/>
                  </a:lnTo>
                  <a:lnTo>
                    <a:pt x="900" y="312"/>
                  </a:lnTo>
                  <a:lnTo>
                    <a:pt x="898" y="319"/>
                  </a:lnTo>
                  <a:lnTo>
                    <a:pt x="905" y="322"/>
                  </a:lnTo>
                  <a:lnTo>
                    <a:pt x="907" y="304"/>
                  </a:lnTo>
                  <a:lnTo>
                    <a:pt x="903" y="292"/>
                  </a:lnTo>
                  <a:lnTo>
                    <a:pt x="897" y="286"/>
                  </a:lnTo>
                  <a:lnTo>
                    <a:pt x="895" y="292"/>
                  </a:lnTo>
                  <a:lnTo>
                    <a:pt x="885" y="268"/>
                  </a:lnTo>
                  <a:lnTo>
                    <a:pt x="868" y="269"/>
                  </a:lnTo>
                  <a:lnTo>
                    <a:pt x="868" y="278"/>
                  </a:lnTo>
                  <a:lnTo>
                    <a:pt x="869" y="276"/>
                  </a:lnTo>
                  <a:lnTo>
                    <a:pt x="876" y="285"/>
                  </a:lnTo>
                  <a:lnTo>
                    <a:pt x="873" y="290"/>
                  </a:lnTo>
                  <a:lnTo>
                    <a:pt x="873" y="281"/>
                  </a:lnTo>
                  <a:lnTo>
                    <a:pt x="857" y="298"/>
                  </a:lnTo>
                  <a:lnTo>
                    <a:pt x="861" y="281"/>
                  </a:lnTo>
                  <a:lnTo>
                    <a:pt x="856" y="276"/>
                  </a:lnTo>
                  <a:lnTo>
                    <a:pt x="840" y="292"/>
                  </a:lnTo>
                  <a:lnTo>
                    <a:pt x="832" y="292"/>
                  </a:lnTo>
                  <a:lnTo>
                    <a:pt x="830" y="286"/>
                  </a:lnTo>
                  <a:lnTo>
                    <a:pt x="837" y="278"/>
                  </a:lnTo>
                  <a:lnTo>
                    <a:pt x="837" y="275"/>
                  </a:lnTo>
                  <a:lnTo>
                    <a:pt x="840" y="264"/>
                  </a:lnTo>
                  <a:lnTo>
                    <a:pt x="842" y="251"/>
                  </a:lnTo>
                  <a:lnTo>
                    <a:pt x="832" y="245"/>
                  </a:lnTo>
                  <a:lnTo>
                    <a:pt x="825" y="230"/>
                  </a:lnTo>
                  <a:lnTo>
                    <a:pt x="835" y="222"/>
                  </a:lnTo>
                  <a:close/>
                  <a:moveTo>
                    <a:pt x="765" y="153"/>
                  </a:moveTo>
                  <a:lnTo>
                    <a:pt x="762" y="164"/>
                  </a:lnTo>
                  <a:lnTo>
                    <a:pt x="760" y="162"/>
                  </a:lnTo>
                  <a:lnTo>
                    <a:pt x="765" y="153"/>
                  </a:lnTo>
                  <a:close/>
                  <a:moveTo>
                    <a:pt x="543" y="119"/>
                  </a:moveTo>
                  <a:lnTo>
                    <a:pt x="553" y="126"/>
                  </a:lnTo>
                  <a:lnTo>
                    <a:pt x="538" y="126"/>
                  </a:lnTo>
                  <a:lnTo>
                    <a:pt x="543" y="119"/>
                  </a:lnTo>
                  <a:close/>
                  <a:moveTo>
                    <a:pt x="635" y="107"/>
                  </a:moveTo>
                  <a:lnTo>
                    <a:pt x="615" y="114"/>
                  </a:lnTo>
                  <a:lnTo>
                    <a:pt x="634" y="102"/>
                  </a:lnTo>
                  <a:lnTo>
                    <a:pt x="635" y="107"/>
                  </a:lnTo>
                  <a:close/>
                  <a:moveTo>
                    <a:pt x="1019" y="589"/>
                  </a:moveTo>
                  <a:lnTo>
                    <a:pt x="996" y="599"/>
                  </a:lnTo>
                  <a:lnTo>
                    <a:pt x="992" y="611"/>
                  </a:lnTo>
                  <a:lnTo>
                    <a:pt x="982" y="616"/>
                  </a:lnTo>
                  <a:lnTo>
                    <a:pt x="982" y="623"/>
                  </a:lnTo>
                  <a:lnTo>
                    <a:pt x="955" y="621"/>
                  </a:lnTo>
                  <a:lnTo>
                    <a:pt x="938" y="625"/>
                  </a:lnTo>
                  <a:lnTo>
                    <a:pt x="939" y="616"/>
                  </a:lnTo>
                  <a:lnTo>
                    <a:pt x="965" y="589"/>
                  </a:lnTo>
                  <a:lnTo>
                    <a:pt x="970" y="579"/>
                  </a:lnTo>
                  <a:lnTo>
                    <a:pt x="970" y="550"/>
                  </a:lnTo>
                  <a:lnTo>
                    <a:pt x="955" y="551"/>
                  </a:lnTo>
                  <a:lnTo>
                    <a:pt x="939" y="544"/>
                  </a:lnTo>
                  <a:lnTo>
                    <a:pt x="931" y="558"/>
                  </a:lnTo>
                  <a:lnTo>
                    <a:pt x="907" y="550"/>
                  </a:lnTo>
                  <a:lnTo>
                    <a:pt x="886" y="556"/>
                  </a:lnTo>
                  <a:lnTo>
                    <a:pt x="885" y="541"/>
                  </a:lnTo>
                  <a:lnTo>
                    <a:pt x="873" y="534"/>
                  </a:lnTo>
                  <a:lnTo>
                    <a:pt x="874" y="519"/>
                  </a:lnTo>
                  <a:lnTo>
                    <a:pt x="857" y="515"/>
                  </a:lnTo>
                  <a:lnTo>
                    <a:pt x="852" y="497"/>
                  </a:lnTo>
                  <a:lnTo>
                    <a:pt x="847" y="497"/>
                  </a:lnTo>
                  <a:lnTo>
                    <a:pt x="845" y="517"/>
                  </a:lnTo>
                  <a:lnTo>
                    <a:pt x="859" y="524"/>
                  </a:lnTo>
                  <a:lnTo>
                    <a:pt x="856" y="529"/>
                  </a:lnTo>
                  <a:lnTo>
                    <a:pt x="847" y="534"/>
                  </a:lnTo>
                  <a:lnTo>
                    <a:pt x="830" y="532"/>
                  </a:lnTo>
                  <a:lnTo>
                    <a:pt x="811" y="548"/>
                  </a:lnTo>
                  <a:lnTo>
                    <a:pt x="808" y="567"/>
                  </a:lnTo>
                  <a:lnTo>
                    <a:pt x="789" y="572"/>
                  </a:lnTo>
                  <a:lnTo>
                    <a:pt x="791" y="582"/>
                  </a:lnTo>
                  <a:lnTo>
                    <a:pt x="780" y="592"/>
                  </a:lnTo>
                  <a:lnTo>
                    <a:pt x="782" y="608"/>
                  </a:lnTo>
                  <a:lnTo>
                    <a:pt x="777" y="604"/>
                  </a:lnTo>
                  <a:lnTo>
                    <a:pt x="772" y="621"/>
                  </a:lnTo>
                  <a:lnTo>
                    <a:pt x="760" y="618"/>
                  </a:lnTo>
                  <a:lnTo>
                    <a:pt x="753" y="642"/>
                  </a:lnTo>
                  <a:lnTo>
                    <a:pt x="748" y="643"/>
                  </a:lnTo>
                  <a:lnTo>
                    <a:pt x="740" y="628"/>
                  </a:lnTo>
                  <a:lnTo>
                    <a:pt x="722" y="628"/>
                  </a:lnTo>
                  <a:lnTo>
                    <a:pt x="712" y="637"/>
                  </a:lnTo>
                  <a:lnTo>
                    <a:pt x="707" y="657"/>
                  </a:lnTo>
                  <a:lnTo>
                    <a:pt x="693" y="642"/>
                  </a:lnTo>
                  <a:lnTo>
                    <a:pt x="685" y="642"/>
                  </a:lnTo>
                  <a:lnTo>
                    <a:pt x="673" y="649"/>
                  </a:lnTo>
                  <a:lnTo>
                    <a:pt x="666" y="666"/>
                  </a:lnTo>
                  <a:lnTo>
                    <a:pt x="641" y="684"/>
                  </a:lnTo>
                  <a:lnTo>
                    <a:pt x="630" y="679"/>
                  </a:lnTo>
                  <a:lnTo>
                    <a:pt x="641" y="671"/>
                  </a:lnTo>
                  <a:lnTo>
                    <a:pt x="635" y="667"/>
                  </a:lnTo>
                  <a:lnTo>
                    <a:pt x="613" y="678"/>
                  </a:lnTo>
                  <a:lnTo>
                    <a:pt x="605" y="669"/>
                  </a:lnTo>
                  <a:lnTo>
                    <a:pt x="582" y="674"/>
                  </a:lnTo>
                  <a:lnTo>
                    <a:pt x="576" y="671"/>
                  </a:lnTo>
                  <a:lnTo>
                    <a:pt x="579" y="659"/>
                  </a:lnTo>
                  <a:lnTo>
                    <a:pt x="557" y="657"/>
                  </a:lnTo>
                  <a:lnTo>
                    <a:pt x="553" y="647"/>
                  </a:lnTo>
                  <a:lnTo>
                    <a:pt x="540" y="652"/>
                  </a:lnTo>
                  <a:lnTo>
                    <a:pt x="518" y="643"/>
                  </a:lnTo>
                  <a:lnTo>
                    <a:pt x="495" y="650"/>
                  </a:lnTo>
                  <a:lnTo>
                    <a:pt x="490" y="640"/>
                  </a:lnTo>
                  <a:lnTo>
                    <a:pt x="482" y="635"/>
                  </a:lnTo>
                  <a:lnTo>
                    <a:pt x="482" y="628"/>
                  </a:lnTo>
                  <a:lnTo>
                    <a:pt x="460" y="616"/>
                  </a:lnTo>
                  <a:lnTo>
                    <a:pt x="446" y="620"/>
                  </a:lnTo>
                  <a:lnTo>
                    <a:pt x="437" y="604"/>
                  </a:lnTo>
                  <a:lnTo>
                    <a:pt x="420" y="613"/>
                  </a:lnTo>
                  <a:lnTo>
                    <a:pt x="413" y="602"/>
                  </a:lnTo>
                  <a:lnTo>
                    <a:pt x="405" y="611"/>
                  </a:lnTo>
                  <a:lnTo>
                    <a:pt x="391" y="599"/>
                  </a:lnTo>
                  <a:lnTo>
                    <a:pt x="388" y="599"/>
                  </a:lnTo>
                  <a:lnTo>
                    <a:pt x="391" y="609"/>
                  </a:lnTo>
                  <a:lnTo>
                    <a:pt x="379" y="616"/>
                  </a:lnTo>
                  <a:lnTo>
                    <a:pt x="381" y="631"/>
                  </a:lnTo>
                  <a:lnTo>
                    <a:pt x="369" y="633"/>
                  </a:lnTo>
                  <a:lnTo>
                    <a:pt x="362" y="645"/>
                  </a:lnTo>
                  <a:lnTo>
                    <a:pt x="347" y="642"/>
                  </a:lnTo>
                  <a:lnTo>
                    <a:pt x="340" y="655"/>
                  </a:lnTo>
                  <a:lnTo>
                    <a:pt x="323" y="654"/>
                  </a:lnTo>
                  <a:lnTo>
                    <a:pt x="332" y="666"/>
                  </a:lnTo>
                  <a:lnTo>
                    <a:pt x="304" y="671"/>
                  </a:lnTo>
                  <a:lnTo>
                    <a:pt x="296" y="659"/>
                  </a:lnTo>
                  <a:lnTo>
                    <a:pt x="277" y="661"/>
                  </a:lnTo>
                  <a:lnTo>
                    <a:pt x="258" y="676"/>
                  </a:lnTo>
                  <a:lnTo>
                    <a:pt x="263" y="695"/>
                  </a:lnTo>
                  <a:lnTo>
                    <a:pt x="253" y="713"/>
                  </a:lnTo>
                  <a:lnTo>
                    <a:pt x="222" y="707"/>
                  </a:lnTo>
                  <a:lnTo>
                    <a:pt x="215" y="707"/>
                  </a:lnTo>
                  <a:lnTo>
                    <a:pt x="215" y="720"/>
                  </a:lnTo>
                  <a:lnTo>
                    <a:pt x="181" y="715"/>
                  </a:lnTo>
                  <a:lnTo>
                    <a:pt x="169" y="705"/>
                  </a:lnTo>
                  <a:lnTo>
                    <a:pt x="159" y="710"/>
                  </a:lnTo>
                  <a:lnTo>
                    <a:pt x="161" y="690"/>
                  </a:lnTo>
                  <a:lnTo>
                    <a:pt x="128" y="671"/>
                  </a:lnTo>
                  <a:lnTo>
                    <a:pt x="111" y="647"/>
                  </a:lnTo>
                  <a:lnTo>
                    <a:pt x="104" y="621"/>
                  </a:lnTo>
                  <a:lnTo>
                    <a:pt x="87" y="616"/>
                  </a:lnTo>
                  <a:lnTo>
                    <a:pt x="65" y="635"/>
                  </a:lnTo>
                  <a:lnTo>
                    <a:pt x="45" y="625"/>
                  </a:lnTo>
                  <a:lnTo>
                    <a:pt x="29" y="608"/>
                  </a:lnTo>
                  <a:lnTo>
                    <a:pt x="0" y="609"/>
                  </a:lnTo>
                  <a:lnTo>
                    <a:pt x="5" y="601"/>
                  </a:lnTo>
                  <a:lnTo>
                    <a:pt x="11" y="568"/>
                  </a:lnTo>
                  <a:lnTo>
                    <a:pt x="26" y="568"/>
                  </a:lnTo>
                  <a:lnTo>
                    <a:pt x="28" y="558"/>
                  </a:lnTo>
                  <a:lnTo>
                    <a:pt x="43" y="556"/>
                  </a:lnTo>
                  <a:lnTo>
                    <a:pt x="52" y="544"/>
                  </a:lnTo>
                  <a:lnTo>
                    <a:pt x="62" y="543"/>
                  </a:lnTo>
                  <a:lnTo>
                    <a:pt x="60" y="515"/>
                  </a:lnTo>
                  <a:lnTo>
                    <a:pt x="84" y="515"/>
                  </a:lnTo>
                  <a:lnTo>
                    <a:pt x="94" y="481"/>
                  </a:lnTo>
                  <a:lnTo>
                    <a:pt x="86" y="459"/>
                  </a:lnTo>
                  <a:lnTo>
                    <a:pt x="67" y="459"/>
                  </a:lnTo>
                  <a:lnTo>
                    <a:pt x="55" y="442"/>
                  </a:lnTo>
                  <a:lnTo>
                    <a:pt x="41" y="438"/>
                  </a:lnTo>
                  <a:lnTo>
                    <a:pt x="46" y="418"/>
                  </a:lnTo>
                  <a:lnTo>
                    <a:pt x="40" y="391"/>
                  </a:lnTo>
                  <a:lnTo>
                    <a:pt x="55" y="375"/>
                  </a:lnTo>
                  <a:lnTo>
                    <a:pt x="74" y="358"/>
                  </a:lnTo>
                  <a:lnTo>
                    <a:pt x="82" y="370"/>
                  </a:lnTo>
                  <a:lnTo>
                    <a:pt x="98" y="365"/>
                  </a:lnTo>
                  <a:lnTo>
                    <a:pt x="77" y="358"/>
                  </a:lnTo>
                  <a:lnTo>
                    <a:pt x="79" y="345"/>
                  </a:lnTo>
                  <a:lnTo>
                    <a:pt x="79" y="343"/>
                  </a:lnTo>
                  <a:lnTo>
                    <a:pt x="101" y="329"/>
                  </a:lnTo>
                  <a:lnTo>
                    <a:pt x="115" y="321"/>
                  </a:lnTo>
                  <a:lnTo>
                    <a:pt x="152" y="316"/>
                  </a:lnTo>
                  <a:lnTo>
                    <a:pt x="161" y="329"/>
                  </a:lnTo>
                  <a:lnTo>
                    <a:pt x="173" y="329"/>
                  </a:lnTo>
                  <a:lnTo>
                    <a:pt x="171" y="351"/>
                  </a:lnTo>
                  <a:lnTo>
                    <a:pt x="181" y="353"/>
                  </a:lnTo>
                  <a:lnTo>
                    <a:pt x="193" y="341"/>
                  </a:lnTo>
                  <a:lnTo>
                    <a:pt x="202" y="351"/>
                  </a:lnTo>
                  <a:lnTo>
                    <a:pt x="212" y="351"/>
                  </a:lnTo>
                  <a:lnTo>
                    <a:pt x="212" y="357"/>
                  </a:lnTo>
                  <a:lnTo>
                    <a:pt x="226" y="368"/>
                  </a:lnTo>
                  <a:lnTo>
                    <a:pt x="222" y="362"/>
                  </a:lnTo>
                  <a:lnTo>
                    <a:pt x="233" y="353"/>
                  </a:lnTo>
                  <a:lnTo>
                    <a:pt x="229" y="334"/>
                  </a:lnTo>
                  <a:lnTo>
                    <a:pt x="234" y="336"/>
                  </a:lnTo>
                  <a:lnTo>
                    <a:pt x="234" y="324"/>
                  </a:lnTo>
                  <a:lnTo>
                    <a:pt x="244" y="312"/>
                  </a:lnTo>
                  <a:lnTo>
                    <a:pt x="241" y="309"/>
                  </a:lnTo>
                  <a:lnTo>
                    <a:pt x="253" y="309"/>
                  </a:lnTo>
                  <a:lnTo>
                    <a:pt x="256" y="293"/>
                  </a:lnTo>
                  <a:lnTo>
                    <a:pt x="268" y="286"/>
                  </a:lnTo>
                  <a:lnTo>
                    <a:pt x="263" y="275"/>
                  </a:lnTo>
                  <a:lnTo>
                    <a:pt x="244" y="300"/>
                  </a:lnTo>
                  <a:lnTo>
                    <a:pt x="243" y="288"/>
                  </a:lnTo>
                  <a:lnTo>
                    <a:pt x="265" y="273"/>
                  </a:lnTo>
                  <a:lnTo>
                    <a:pt x="282" y="252"/>
                  </a:lnTo>
                  <a:lnTo>
                    <a:pt x="303" y="251"/>
                  </a:lnTo>
                  <a:lnTo>
                    <a:pt x="326" y="254"/>
                  </a:lnTo>
                  <a:lnTo>
                    <a:pt x="357" y="244"/>
                  </a:lnTo>
                  <a:lnTo>
                    <a:pt x="369" y="239"/>
                  </a:lnTo>
                  <a:lnTo>
                    <a:pt x="388" y="235"/>
                  </a:lnTo>
                  <a:lnTo>
                    <a:pt x="388" y="268"/>
                  </a:lnTo>
                  <a:lnTo>
                    <a:pt x="407" y="278"/>
                  </a:lnTo>
                  <a:lnTo>
                    <a:pt x="391" y="266"/>
                  </a:lnTo>
                  <a:lnTo>
                    <a:pt x="391" y="249"/>
                  </a:lnTo>
                  <a:lnTo>
                    <a:pt x="398" y="251"/>
                  </a:lnTo>
                  <a:lnTo>
                    <a:pt x="403" y="239"/>
                  </a:lnTo>
                  <a:lnTo>
                    <a:pt x="391" y="242"/>
                  </a:lnTo>
                  <a:lnTo>
                    <a:pt x="390" y="237"/>
                  </a:lnTo>
                  <a:lnTo>
                    <a:pt x="400" y="234"/>
                  </a:lnTo>
                  <a:lnTo>
                    <a:pt x="415" y="210"/>
                  </a:lnTo>
                  <a:lnTo>
                    <a:pt x="444" y="189"/>
                  </a:lnTo>
                  <a:lnTo>
                    <a:pt x="451" y="182"/>
                  </a:lnTo>
                  <a:lnTo>
                    <a:pt x="468" y="146"/>
                  </a:lnTo>
                  <a:lnTo>
                    <a:pt x="480" y="133"/>
                  </a:lnTo>
                  <a:lnTo>
                    <a:pt x="495" y="99"/>
                  </a:lnTo>
                  <a:lnTo>
                    <a:pt x="501" y="97"/>
                  </a:lnTo>
                  <a:lnTo>
                    <a:pt x="499" y="104"/>
                  </a:lnTo>
                  <a:lnTo>
                    <a:pt x="506" y="111"/>
                  </a:lnTo>
                  <a:lnTo>
                    <a:pt x="531" y="114"/>
                  </a:lnTo>
                  <a:lnTo>
                    <a:pt x="538" y="114"/>
                  </a:lnTo>
                  <a:lnTo>
                    <a:pt x="548" y="114"/>
                  </a:lnTo>
                  <a:lnTo>
                    <a:pt x="582" y="114"/>
                  </a:lnTo>
                  <a:lnTo>
                    <a:pt x="606" y="111"/>
                  </a:lnTo>
                  <a:lnTo>
                    <a:pt x="611" y="114"/>
                  </a:lnTo>
                  <a:lnTo>
                    <a:pt x="603" y="112"/>
                  </a:lnTo>
                  <a:lnTo>
                    <a:pt x="600" y="123"/>
                  </a:lnTo>
                  <a:lnTo>
                    <a:pt x="579" y="123"/>
                  </a:lnTo>
                  <a:lnTo>
                    <a:pt x="571" y="128"/>
                  </a:lnTo>
                  <a:lnTo>
                    <a:pt x="541" y="119"/>
                  </a:lnTo>
                  <a:lnTo>
                    <a:pt x="536" y="129"/>
                  </a:lnTo>
                  <a:lnTo>
                    <a:pt x="528" y="123"/>
                  </a:lnTo>
                  <a:lnTo>
                    <a:pt x="512" y="133"/>
                  </a:lnTo>
                  <a:lnTo>
                    <a:pt x="518" y="141"/>
                  </a:lnTo>
                  <a:lnTo>
                    <a:pt x="506" y="140"/>
                  </a:lnTo>
                  <a:lnTo>
                    <a:pt x="497" y="146"/>
                  </a:lnTo>
                  <a:lnTo>
                    <a:pt x="477" y="145"/>
                  </a:lnTo>
                  <a:lnTo>
                    <a:pt x="472" y="165"/>
                  </a:lnTo>
                  <a:lnTo>
                    <a:pt x="463" y="162"/>
                  </a:lnTo>
                  <a:lnTo>
                    <a:pt x="466" y="170"/>
                  </a:lnTo>
                  <a:lnTo>
                    <a:pt x="458" y="181"/>
                  </a:lnTo>
                  <a:lnTo>
                    <a:pt x="465" y="191"/>
                  </a:lnTo>
                  <a:lnTo>
                    <a:pt x="460" y="196"/>
                  </a:lnTo>
                  <a:lnTo>
                    <a:pt x="475" y="204"/>
                  </a:lnTo>
                  <a:lnTo>
                    <a:pt x="485" y="203"/>
                  </a:lnTo>
                  <a:lnTo>
                    <a:pt x="473" y="199"/>
                  </a:lnTo>
                  <a:lnTo>
                    <a:pt x="473" y="186"/>
                  </a:lnTo>
                  <a:lnTo>
                    <a:pt x="489" y="179"/>
                  </a:lnTo>
                  <a:lnTo>
                    <a:pt x="487" y="167"/>
                  </a:lnTo>
                  <a:lnTo>
                    <a:pt x="504" y="162"/>
                  </a:lnTo>
                  <a:lnTo>
                    <a:pt x="507" y="145"/>
                  </a:lnTo>
                  <a:lnTo>
                    <a:pt x="516" y="153"/>
                  </a:lnTo>
                  <a:lnTo>
                    <a:pt x="519" y="146"/>
                  </a:lnTo>
                  <a:lnTo>
                    <a:pt x="536" y="138"/>
                  </a:lnTo>
                  <a:lnTo>
                    <a:pt x="538" y="129"/>
                  </a:lnTo>
                  <a:lnTo>
                    <a:pt x="547" y="128"/>
                  </a:lnTo>
                  <a:lnTo>
                    <a:pt x="540" y="146"/>
                  </a:lnTo>
                  <a:lnTo>
                    <a:pt x="545" y="134"/>
                  </a:lnTo>
                  <a:lnTo>
                    <a:pt x="555" y="146"/>
                  </a:lnTo>
                  <a:lnTo>
                    <a:pt x="557" y="140"/>
                  </a:lnTo>
                  <a:lnTo>
                    <a:pt x="564" y="145"/>
                  </a:lnTo>
                  <a:lnTo>
                    <a:pt x="567" y="134"/>
                  </a:lnTo>
                  <a:lnTo>
                    <a:pt x="574" y="157"/>
                  </a:lnTo>
                  <a:lnTo>
                    <a:pt x="591" y="148"/>
                  </a:lnTo>
                  <a:lnTo>
                    <a:pt x="596" y="131"/>
                  </a:lnTo>
                  <a:lnTo>
                    <a:pt x="627" y="112"/>
                  </a:lnTo>
                  <a:lnTo>
                    <a:pt x="630" y="131"/>
                  </a:lnTo>
                  <a:lnTo>
                    <a:pt x="647" y="143"/>
                  </a:lnTo>
                  <a:lnTo>
                    <a:pt x="644" y="153"/>
                  </a:lnTo>
                  <a:lnTo>
                    <a:pt x="654" y="170"/>
                  </a:lnTo>
                  <a:lnTo>
                    <a:pt x="652" y="182"/>
                  </a:lnTo>
                  <a:lnTo>
                    <a:pt x="671" y="186"/>
                  </a:lnTo>
                  <a:lnTo>
                    <a:pt x="663" y="194"/>
                  </a:lnTo>
                  <a:lnTo>
                    <a:pt x="675" y="187"/>
                  </a:lnTo>
                  <a:lnTo>
                    <a:pt x="681" y="199"/>
                  </a:lnTo>
                  <a:lnTo>
                    <a:pt x="702" y="201"/>
                  </a:lnTo>
                  <a:lnTo>
                    <a:pt x="712" y="223"/>
                  </a:lnTo>
                  <a:lnTo>
                    <a:pt x="724" y="223"/>
                  </a:lnTo>
                  <a:lnTo>
                    <a:pt x="710" y="234"/>
                  </a:lnTo>
                  <a:lnTo>
                    <a:pt x="726" y="225"/>
                  </a:lnTo>
                  <a:lnTo>
                    <a:pt x="733" y="228"/>
                  </a:lnTo>
                  <a:lnTo>
                    <a:pt x="729" y="223"/>
                  </a:lnTo>
                  <a:lnTo>
                    <a:pt x="736" y="227"/>
                  </a:lnTo>
                  <a:lnTo>
                    <a:pt x="728" y="240"/>
                  </a:lnTo>
                  <a:lnTo>
                    <a:pt x="736" y="234"/>
                  </a:lnTo>
                  <a:lnTo>
                    <a:pt x="748" y="263"/>
                  </a:lnTo>
                  <a:lnTo>
                    <a:pt x="760" y="264"/>
                  </a:lnTo>
                  <a:lnTo>
                    <a:pt x="753" y="251"/>
                  </a:lnTo>
                  <a:lnTo>
                    <a:pt x="757" y="247"/>
                  </a:lnTo>
                  <a:lnTo>
                    <a:pt x="791" y="239"/>
                  </a:lnTo>
                  <a:lnTo>
                    <a:pt x="810" y="223"/>
                  </a:lnTo>
                  <a:lnTo>
                    <a:pt x="815" y="227"/>
                  </a:lnTo>
                  <a:lnTo>
                    <a:pt x="810" y="234"/>
                  </a:lnTo>
                  <a:lnTo>
                    <a:pt x="823" y="237"/>
                  </a:lnTo>
                  <a:lnTo>
                    <a:pt x="823" y="240"/>
                  </a:lnTo>
                  <a:lnTo>
                    <a:pt x="839" y="252"/>
                  </a:lnTo>
                  <a:lnTo>
                    <a:pt x="835" y="276"/>
                  </a:lnTo>
                  <a:lnTo>
                    <a:pt x="825" y="286"/>
                  </a:lnTo>
                  <a:lnTo>
                    <a:pt x="850" y="305"/>
                  </a:lnTo>
                  <a:lnTo>
                    <a:pt x="856" y="319"/>
                  </a:lnTo>
                  <a:lnTo>
                    <a:pt x="873" y="333"/>
                  </a:lnTo>
                  <a:lnTo>
                    <a:pt x="850" y="355"/>
                  </a:lnTo>
                  <a:lnTo>
                    <a:pt x="845" y="363"/>
                  </a:lnTo>
                  <a:lnTo>
                    <a:pt x="849" y="370"/>
                  </a:lnTo>
                  <a:lnTo>
                    <a:pt x="859" y="368"/>
                  </a:lnTo>
                  <a:lnTo>
                    <a:pt x="871" y="386"/>
                  </a:lnTo>
                  <a:lnTo>
                    <a:pt x="891" y="399"/>
                  </a:lnTo>
                  <a:lnTo>
                    <a:pt x="927" y="411"/>
                  </a:lnTo>
                  <a:lnTo>
                    <a:pt x="948" y="413"/>
                  </a:lnTo>
                  <a:lnTo>
                    <a:pt x="960" y="399"/>
                  </a:lnTo>
                  <a:lnTo>
                    <a:pt x="970" y="404"/>
                  </a:lnTo>
                  <a:lnTo>
                    <a:pt x="970" y="413"/>
                  </a:lnTo>
                  <a:lnTo>
                    <a:pt x="958" y="427"/>
                  </a:lnTo>
                  <a:lnTo>
                    <a:pt x="972" y="427"/>
                  </a:lnTo>
                  <a:lnTo>
                    <a:pt x="977" y="433"/>
                  </a:lnTo>
                  <a:lnTo>
                    <a:pt x="977" y="456"/>
                  </a:lnTo>
                  <a:lnTo>
                    <a:pt x="987" y="462"/>
                  </a:lnTo>
                  <a:lnTo>
                    <a:pt x="985" y="495"/>
                  </a:lnTo>
                  <a:lnTo>
                    <a:pt x="999" y="517"/>
                  </a:lnTo>
                  <a:lnTo>
                    <a:pt x="1002" y="534"/>
                  </a:lnTo>
                  <a:lnTo>
                    <a:pt x="1006" y="534"/>
                  </a:lnTo>
                  <a:lnTo>
                    <a:pt x="1014" y="570"/>
                  </a:lnTo>
                  <a:lnTo>
                    <a:pt x="1013" y="579"/>
                  </a:lnTo>
                  <a:lnTo>
                    <a:pt x="1019" y="589"/>
                  </a:lnTo>
                  <a:close/>
                  <a:moveTo>
                    <a:pt x="671" y="87"/>
                  </a:moveTo>
                  <a:lnTo>
                    <a:pt x="680" y="88"/>
                  </a:lnTo>
                  <a:lnTo>
                    <a:pt x="680" y="97"/>
                  </a:lnTo>
                  <a:lnTo>
                    <a:pt x="654" y="111"/>
                  </a:lnTo>
                  <a:lnTo>
                    <a:pt x="663" y="90"/>
                  </a:lnTo>
                  <a:lnTo>
                    <a:pt x="671" y="87"/>
                  </a:lnTo>
                  <a:close/>
                  <a:moveTo>
                    <a:pt x="658" y="39"/>
                  </a:moveTo>
                  <a:lnTo>
                    <a:pt x="661" y="51"/>
                  </a:lnTo>
                  <a:lnTo>
                    <a:pt x="656" y="39"/>
                  </a:lnTo>
                  <a:lnTo>
                    <a:pt x="649" y="46"/>
                  </a:lnTo>
                  <a:lnTo>
                    <a:pt x="651" y="68"/>
                  </a:lnTo>
                  <a:lnTo>
                    <a:pt x="642" y="76"/>
                  </a:lnTo>
                  <a:lnTo>
                    <a:pt x="639" y="104"/>
                  </a:lnTo>
                  <a:lnTo>
                    <a:pt x="637" y="95"/>
                  </a:lnTo>
                  <a:lnTo>
                    <a:pt x="646" y="58"/>
                  </a:lnTo>
                  <a:lnTo>
                    <a:pt x="646" y="44"/>
                  </a:lnTo>
                  <a:lnTo>
                    <a:pt x="651" y="37"/>
                  </a:lnTo>
                  <a:lnTo>
                    <a:pt x="658" y="39"/>
                  </a:lnTo>
                  <a:close/>
                  <a:moveTo>
                    <a:pt x="729" y="0"/>
                  </a:moveTo>
                  <a:lnTo>
                    <a:pt x="729" y="8"/>
                  </a:lnTo>
                  <a:lnTo>
                    <a:pt x="716" y="22"/>
                  </a:lnTo>
                  <a:lnTo>
                    <a:pt x="731" y="46"/>
                  </a:lnTo>
                  <a:lnTo>
                    <a:pt x="740" y="49"/>
                  </a:lnTo>
                  <a:lnTo>
                    <a:pt x="741" y="46"/>
                  </a:lnTo>
                  <a:lnTo>
                    <a:pt x="746" y="47"/>
                  </a:lnTo>
                  <a:lnTo>
                    <a:pt x="784" y="41"/>
                  </a:lnTo>
                  <a:lnTo>
                    <a:pt x="796" y="49"/>
                  </a:lnTo>
                  <a:lnTo>
                    <a:pt x="794" y="68"/>
                  </a:lnTo>
                  <a:lnTo>
                    <a:pt x="772" y="87"/>
                  </a:lnTo>
                  <a:lnTo>
                    <a:pt x="770" y="100"/>
                  </a:lnTo>
                  <a:lnTo>
                    <a:pt x="782" y="121"/>
                  </a:lnTo>
                  <a:lnTo>
                    <a:pt x="798" y="121"/>
                  </a:lnTo>
                  <a:lnTo>
                    <a:pt x="823" y="148"/>
                  </a:lnTo>
                  <a:lnTo>
                    <a:pt x="813" y="160"/>
                  </a:lnTo>
                  <a:lnTo>
                    <a:pt x="811" y="181"/>
                  </a:lnTo>
                  <a:lnTo>
                    <a:pt x="804" y="174"/>
                  </a:lnTo>
                  <a:lnTo>
                    <a:pt x="811" y="175"/>
                  </a:lnTo>
                  <a:lnTo>
                    <a:pt x="808" y="169"/>
                  </a:lnTo>
                  <a:lnTo>
                    <a:pt x="798" y="172"/>
                  </a:lnTo>
                  <a:lnTo>
                    <a:pt x="792" y="169"/>
                  </a:lnTo>
                  <a:lnTo>
                    <a:pt x="808" y="155"/>
                  </a:lnTo>
                  <a:lnTo>
                    <a:pt x="784" y="160"/>
                  </a:lnTo>
                  <a:lnTo>
                    <a:pt x="803" y="145"/>
                  </a:lnTo>
                  <a:lnTo>
                    <a:pt x="784" y="153"/>
                  </a:lnTo>
                  <a:lnTo>
                    <a:pt x="774" y="145"/>
                  </a:lnTo>
                  <a:lnTo>
                    <a:pt x="769" y="150"/>
                  </a:lnTo>
                  <a:lnTo>
                    <a:pt x="743" y="153"/>
                  </a:lnTo>
                  <a:lnTo>
                    <a:pt x="745" y="162"/>
                  </a:lnTo>
                  <a:lnTo>
                    <a:pt x="734" y="169"/>
                  </a:lnTo>
                  <a:lnTo>
                    <a:pt x="728" y="184"/>
                  </a:lnTo>
                  <a:lnTo>
                    <a:pt x="728" y="179"/>
                  </a:lnTo>
                  <a:lnTo>
                    <a:pt x="717" y="184"/>
                  </a:lnTo>
                  <a:lnTo>
                    <a:pt x="719" y="194"/>
                  </a:lnTo>
                  <a:lnTo>
                    <a:pt x="721" y="187"/>
                  </a:lnTo>
                  <a:lnTo>
                    <a:pt x="734" y="191"/>
                  </a:lnTo>
                  <a:lnTo>
                    <a:pt x="736" y="198"/>
                  </a:lnTo>
                  <a:lnTo>
                    <a:pt x="729" y="206"/>
                  </a:lnTo>
                  <a:lnTo>
                    <a:pt x="702" y="194"/>
                  </a:lnTo>
                  <a:lnTo>
                    <a:pt x="709" y="196"/>
                  </a:lnTo>
                  <a:lnTo>
                    <a:pt x="714" y="181"/>
                  </a:lnTo>
                  <a:lnTo>
                    <a:pt x="707" y="187"/>
                  </a:lnTo>
                  <a:lnTo>
                    <a:pt x="709" y="191"/>
                  </a:lnTo>
                  <a:lnTo>
                    <a:pt x="697" y="193"/>
                  </a:lnTo>
                  <a:lnTo>
                    <a:pt x="681" y="182"/>
                  </a:lnTo>
                  <a:lnTo>
                    <a:pt x="678" y="186"/>
                  </a:lnTo>
                  <a:lnTo>
                    <a:pt x="675" y="174"/>
                  </a:lnTo>
                  <a:lnTo>
                    <a:pt x="663" y="182"/>
                  </a:lnTo>
                  <a:lnTo>
                    <a:pt x="664" y="172"/>
                  </a:lnTo>
                  <a:lnTo>
                    <a:pt x="673" y="172"/>
                  </a:lnTo>
                  <a:lnTo>
                    <a:pt x="654" y="157"/>
                  </a:lnTo>
                  <a:lnTo>
                    <a:pt x="658" y="141"/>
                  </a:lnTo>
                  <a:lnTo>
                    <a:pt x="681" y="143"/>
                  </a:lnTo>
                  <a:lnTo>
                    <a:pt x="692" y="134"/>
                  </a:lnTo>
                  <a:lnTo>
                    <a:pt x="685" y="134"/>
                  </a:lnTo>
                  <a:lnTo>
                    <a:pt x="678" y="114"/>
                  </a:lnTo>
                  <a:lnTo>
                    <a:pt x="661" y="119"/>
                  </a:lnTo>
                  <a:lnTo>
                    <a:pt x="666" y="104"/>
                  </a:lnTo>
                  <a:lnTo>
                    <a:pt x="675" y="107"/>
                  </a:lnTo>
                  <a:lnTo>
                    <a:pt x="692" y="92"/>
                  </a:lnTo>
                  <a:lnTo>
                    <a:pt x="681" y="90"/>
                  </a:lnTo>
                  <a:lnTo>
                    <a:pt x="681" y="78"/>
                  </a:lnTo>
                  <a:lnTo>
                    <a:pt x="666" y="80"/>
                  </a:lnTo>
                  <a:lnTo>
                    <a:pt x="658" y="63"/>
                  </a:lnTo>
                  <a:lnTo>
                    <a:pt x="683" y="58"/>
                  </a:lnTo>
                  <a:lnTo>
                    <a:pt x="695" y="63"/>
                  </a:lnTo>
                  <a:lnTo>
                    <a:pt x="700" y="76"/>
                  </a:lnTo>
                  <a:lnTo>
                    <a:pt x="699" y="58"/>
                  </a:lnTo>
                  <a:lnTo>
                    <a:pt x="716" y="46"/>
                  </a:lnTo>
                  <a:lnTo>
                    <a:pt x="707" y="59"/>
                  </a:lnTo>
                  <a:lnTo>
                    <a:pt x="714" y="61"/>
                  </a:lnTo>
                  <a:lnTo>
                    <a:pt x="710" y="73"/>
                  </a:lnTo>
                  <a:lnTo>
                    <a:pt x="721" y="66"/>
                  </a:lnTo>
                  <a:lnTo>
                    <a:pt x="719" y="61"/>
                  </a:lnTo>
                  <a:lnTo>
                    <a:pt x="712" y="61"/>
                  </a:lnTo>
                  <a:lnTo>
                    <a:pt x="717" y="54"/>
                  </a:lnTo>
                  <a:lnTo>
                    <a:pt x="729" y="83"/>
                  </a:lnTo>
                  <a:lnTo>
                    <a:pt x="740" y="93"/>
                  </a:lnTo>
                  <a:lnTo>
                    <a:pt x="751" y="88"/>
                  </a:lnTo>
                  <a:lnTo>
                    <a:pt x="745" y="100"/>
                  </a:lnTo>
                  <a:lnTo>
                    <a:pt x="757" y="104"/>
                  </a:lnTo>
                  <a:lnTo>
                    <a:pt x="748" y="105"/>
                  </a:lnTo>
                  <a:lnTo>
                    <a:pt x="746" y="114"/>
                  </a:lnTo>
                  <a:lnTo>
                    <a:pt x="763" y="116"/>
                  </a:lnTo>
                  <a:lnTo>
                    <a:pt x="758" y="109"/>
                  </a:lnTo>
                  <a:lnTo>
                    <a:pt x="767" y="107"/>
                  </a:lnTo>
                  <a:lnTo>
                    <a:pt x="758" y="102"/>
                  </a:lnTo>
                  <a:lnTo>
                    <a:pt x="763" y="90"/>
                  </a:lnTo>
                  <a:lnTo>
                    <a:pt x="751" y="88"/>
                  </a:lnTo>
                  <a:lnTo>
                    <a:pt x="753" y="66"/>
                  </a:lnTo>
                  <a:lnTo>
                    <a:pt x="748" y="52"/>
                  </a:lnTo>
                  <a:lnTo>
                    <a:pt x="753" y="49"/>
                  </a:lnTo>
                  <a:lnTo>
                    <a:pt x="746" y="54"/>
                  </a:lnTo>
                  <a:lnTo>
                    <a:pt x="748" y="58"/>
                  </a:lnTo>
                  <a:lnTo>
                    <a:pt x="736" y="58"/>
                  </a:lnTo>
                  <a:lnTo>
                    <a:pt x="719" y="44"/>
                  </a:lnTo>
                  <a:lnTo>
                    <a:pt x="714" y="30"/>
                  </a:lnTo>
                  <a:lnTo>
                    <a:pt x="705" y="44"/>
                  </a:lnTo>
                  <a:lnTo>
                    <a:pt x="683" y="58"/>
                  </a:lnTo>
                  <a:lnTo>
                    <a:pt x="693" y="27"/>
                  </a:lnTo>
                  <a:lnTo>
                    <a:pt x="692" y="17"/>
                  </a:lnTo>
                  <a:lnTo>
                    <a:pt x="678" y="27"/>
                  </a:lnTo>
                  <a:lnTo>
                    <a:pt x="681" y="41"/>
                  </a:lnTo>
                  <a:lnTo>
                    <a:pt x="661" y="58"/>
                  </a:lnTo>
                  <a:lnTo>
                    <a:pt x="675" y="41"/>
                  </a:lnTo>
                  <a:lnTo>
                    <a:pt x="675" y="22"/>
                  </a:lnTo>
                  <a:lnTo>
                    <a:pt x="681" y="11"/>
                  </a:lnTo>
                  <a:lnTo>
                    <a:pt x="692" y="5"/>
                  </a:lnTo>
                  <a:lnTo>
                    <a:pt x="72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" name="Freeform 66">
              <a:extLst>
                <a:ext uri="{FF2B5EF4-FFF2-40B4-BE49-F238E27FC236}">
                  <a16:creationId xmlns:a16="http://schemas.microsoft.com/office/drawing/2014/main" id="{C8C10838-DE15-4ADF-A156-DDAC6CA06EB2}"/>
                </a:ext>
              </a:extLst>
            </p:cNvPr>
            <p:cNvSpPr>
              <a:spLocks/>
            </p:cNvSpPr>
            <p:nvPr/>
          </p:nvSpPr>
          <p:spPr bwMode="gray">
            <a:xfrm>
              <a:off x="4838700" y="4089400"/>
              <a:ext cx="2271712" cy="2344738"/>
            </a:xfrm>
            <a:custGeom>
              <a:avLst/>
              <a:gdLst>
                <a:gd name="T0" fmla="*/ 896 w 1431"/>
                <a:gd name="T1" fmla="*/ 100 h 1477"/>
                <a:gd name="T2" fmla="*/ 961 w 1431"/>
                <a:gd name="T3" fmla="*/ 217 h 1477"/>
                <a:gd name="T4" fmla="*/ 1030 w 1431"/>
                <a:gd name="T5" fmla="*/ 275 h 1477"/>
                <a:gd name="T6" fmla="*/ 1048 w 1431"/>
                <a:gd name="T7" fmla="*/ 445 h 1477"/>
                <a:gd name="T8" fmla="*/ 1156 w 1431"/>
                <a:gd name="T9" fmla="*/ 529 h 1477"/>
                <a:gd name="T10" fmla="*/ 1287 w 1431"/>
                <a:gd name="T11" fmla="*/ 650 h 1477"/>
                <a:gd name="T12" fmla="*/ 1378 w 1431"/>
                <a:gd name="T13" fmla="*/ 727 h 1477"/>
                <a:gd name="T14" fmla="*/ 1424 w 1431"/>
                <a:gd name="T15" fmla="*/ 809 h 1477"/>
                <a:gd name="T16" fmla="*/ 1337 w 1431"/>
                <a:gd name="T17" fmla="*/ 859 h 1477"/>
                <a:gd name="T18" fmla="*/ 1243 w 1431"/>
                <a:gd name="T19" fmla="*/ 995 h 1477"/>
                <a:gd name="T20" fmla="*/ 1122 w 1431"/>
                <a:gd name="T21" fmla="*/ 1100 h 1477"/>
                <a:gd name="T22" fmla="*/ 1173 w 1431"/>
                <a:gd name="T23" fmla="*/ 1257 h 1477"/>
                <a:gd name="T24" fmla="*/ 1214 w 1431"/>
                <a:gd name="T25" fmla="*/ 1340 h 1477"/>
                <a:gd name="T26" fmla="*/ 1151 w 1431"/>
                <a:gd name="T27" fmla="*/ 1306 h 1477"/>
                <a:gd name="T28" fmla="*/ 1033 w 1431"/>
                <a:gd name="T29" fmla="*/ 1274 h 1477"/>
                <a:gd name="T30" fmla="*/ 963 w 1431"/>
                <a:gd name="T31" fmla="*/ 1316 h 1477"/>
                <a:gd name="T32" fmla="*/ 854 w 1431"/>
                <a:gd name="T33" fmla="*/ 1330 h 1477"/>
                <a:gd name="T34" fmla="*/ 716 w 1431"/>
                <a:gd name="T35" fmla="*/ 1380 h 1477"/>
                <a:gd name="T36" fmla="*/ 610 w 1431"/>
                <a:gd name="T37" fmla="*/ 1419 h 1477"/>
                <a:gd name="T38" fmla="*/ 531 w 1431"/>
                <a:gd name="T39" fmla="*/ 1366 h 1477"/>
                <a:gd name="T40" fmla="*/ 427 w 1431"/>
                <a:gd name="T41" fmla="*/ 1335 h 1477"/>
                <a:gd name="T42" fmla="*/ 366 w 1431"/>
                <a:gd name="T43" fmla="*/ 1477 h 1477"/>
                <a:gd name="T44" fmla="*/ 326 w 1431"/>
                <a:gd name="T45" fmla="*/ 1439 h 1477"/>
                <a:gd name="T46" fmla="*/ 272 w 1431"/>
                <a:gd name="T47" fmla="*/ 1361 h 1477"/>
                <a:gd name="T48" fmla="*/ 198 w 1431"/>
                <a:gd name="T49" fmla="*/ 1349 h 1477"/>
                <a:gd name="T50" fmla="*/ 232 w 1431"/>
                <a:gd name="T51" fmla="*/ 1308 h 1477"/>
                <a:gd name="T52" fmla="*/ 330 w 1431"/>
                <a:gd name="T53" fmla="*/ 1299 h 1477"/>
                <a:gd name="T54" fmla="*/ 321 w 1431"/>
                <a:gd name="T55" fmla="*/ 1214 h 1477"/>
                <a:gd name="T56" fmla="*/ 321 w 1431"/>
                <a:gd name="T57" fmla="*/ 1057 h 1477"/>
                <a:gd name="T58" fmla="*/ 326 w 1431"/>
                <a:gd name="T59" fmla="*/ 936 h 1477"/>
                <a:gd name="T60" fmla="*/ 391 w 1431"/>
                <a:gd name="T61" fmla="*/ 876 h 1477"/>
                <a:gd name="T62" fmla="*/ 442 w 1431"/>
                <a:gd name="T63" fmla="*/ 840 h 1477"/>
                <a:gd name="T64" fmla="*/ 422 w 1431"/>
                <a:gd name="T65" fmla="*/ 773 h 1477"/>
                <a:gd name="T66" fmla="*/ 398 w 1431"/>
                <a:gd name="T67" fmla="*/ 688 h 1477"/>
                <a:gd name="T68" fmla="*/ 354 w 1431"/>
                <a:gd name="T69" fmla="*/ 630 h 1477"/>
                <a:gd name="T70" fmla="*/ 337 w 1431"/>
                <a:gd name="T71" fmla="*/ 553 h 1477"/>
                <a:gd name="T72" fmla="*/ 323 w 1431"/>
                <a:gd name="T73" fmla="*/ 500 h 1477"/>
                <a:gd name="T74" fmla="*/ 301 w 1431"/>
                <a:gd name="T75" fmla="*/ 483 h 1477"/>
                <a:gd name="T76" fmla="*/ 241 w 1431"/>
                <a:gd name="T77" fmla="*/ 451 h 1477"/>
                <a:gd name="T78" fmla="*/ 193 w 1431"/>
                <a:gd name="T79" fmla="*/ 345 h 1477"/>
                <a:gd name="T80" fmla="*/ 113 w 1431"/>
                <a:gd name="T81" fmla="*/ 350 h 1477"/>
                <a:gd name="T82" fmla="*/ 127 w 1431"/>
                <a:gd name="T83" fmla="*/ 381 h 1477"/>
                <a:gd name="T84" fmla="*/ 24 w 1431"/>
                <a:gd name="T85" fmla="*/ 421 h 1477"/>
                <a:gd name="T86" fmla="*/ 26 w 1431"/>
                <a:gd name="T87" fmla="*/ 326 h 1477"/>
                <a:gd name="T88" fmla="*/ 0 w 1431"/>
                <a:gd name="T89" fmla="*/ 227 h 1477"/>
                <a:gd name="T90" fmla="*/ 127 w 1431"/>
                <a:gd name="T91" fmla="*/ 213 h 1477"/>
                <a:gd name="T92" fmla="*/ 191 w 1431"/>
                <a:gd name="T93" fmla="*/ 140 h 1477"/>
                <a:gd name="T94" fmla="*/ 284 w 1431"/>
                <a:gd name="T95" fmla="*/ 61 h 1477"/>
                <a:gd name="T96" fmla="*/ 405 w 1431"/>
                <a:gd name="T97" fmla="*/ 54 h 1477"/>
                <a:gd name="T98" fmla="*/ 451 w 1431"/>
                <a:gd name="T99" fmla="*/ 88 h 1477"/>
                <a:gd name="T100" fmla="*/ 516 w 1431"/>
                <a:gd name="T101" fmla="*/ 143 h 1477"/>
                <a:gd name="T102" fmla="*/ 504 w 1431"/>
                <a:gd name="T103" fmla="*/ 97 h 1477"/>
                <a:gd name="T104" fmla="*/ 579 w 1431"/>
                <a:gd name="T105" fmla="*/ 87 h 1477"/>
                <a:gd name="T106" fmla="*/ 635 w 1431"/>
                <a:gd name="T107" fmla="*/ 128 h 1477"/>
                <a:gd name="T108" fmla="*/ 651 w 1431"/>
                <a:gd name="T109" fmla="*/ 47 h 1477"/>
                <a:gd name="T110" fmla="*/ 709 w 1431"/>
                <a:gd name="T111" fmla="*/ 54 h 1477"/>
                <a:gd name="T112" fmla="*/ 796 w 1431"/>
                <a:gd name="T113" fmla="*/ 59 h 1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431" h="1477">
                  <a:moveTo>
                    <a:pt x="844" y="54"/>
                  </a:moveTo>
                  <a:lnTo>
                    <a:pt x="854" y="61"/>
                  </a:lnTo>
                  <a:lnTo>
                    <a:pt x="852" y="68"/>
                  </a:lnTo>
                  <a:lnTo>
                    <a:pt x="862" y="70"/>
                  </a:lnTo>
                  <a:lnTo>
                    <a:pt x="859" y="87"/>
                  </a:lnTo>
                  <a:lnTo>
                    <a:pt x="871" y="88"/>
                  </a:lnTo>
                  <a:lnTo>
                    <a:pt x="881" y="99"/>
                  </a:lnTo>
                  <a:lnTo>
                    <a:pt x="893" y="94"/>
                  </a:lnTo>
                  <a:lnTo>
                    <a:pt x="896" y="100"/>
                  </a:lnTo>
                  <a:lnTo>
                    <a:pt x="908" y="119"/>
                  </a:lnTo>
                  <a:lnTo>
                    <a:pt x="895" y="131"/>
                  </a:lnTo>
                  <a:lnTo>
                    <a:pt x="912" y="138"/>
                  </a:lnTo>
                  <a:lnTo>
                    <a:pt x="931" y="167"/>
                  </a:lnTo>
                  <a:lnTo>
                    <a:pt x="926" y="179"/>
                  </a:lnTo>
                  <a:lnTo>
                    <a:pt x="927" y="194"/>
                  </a:lnTo>
                  <a:lnTo>
                    <a:pt x="949" y="208"/>
                  </a:lnTo>
                  <a:lnTo>
                    <a:pt x="946" y="217"/>
                  </a:lnTo>
                  <a:lnTo>
                    <a:pt x="961" y="217"/>
                  </a:lnTo>
                  <a:lnTo>
                    <a:pt x="965" y="227"/>
                  </a:lnTo>
                  <a:lnTo>
                    <a:pt x="968" y="223"/>
                  </a:lnTo>
                  <a:lnTo>
                    <a:pt x="977" y="234"/>
                  </a:lnTo>
                  <a:lnTo>
                    <a:pt x="995" y="239"/>
                  </a:lnTo>
                  <a:lnTo>
                    <a:pt x="995" y="247"/>
                  </a:lnTo>
                  <a:lnTo>
                    <a:pt x="1004" y="242"/>
                  </a:lnTo>
                  <a:lnTo>
                    <a:pt x="1013" y="247"/>
                  </a:lnTo>
                  <a:lnTo>
                    <a:pt x="1009" y="268"/>
                  </a:lnTo>
                  <a:lnTo>
                    <a:pt x="1030" y="275"/>
                  </a:lnTo>
                  <a:lnTo>
                    <a:pt x="1018" y="312"/>
                  </a:lnTo>
                  <a:lnTo>
                    <a:pt x="1009" y="314"/>
                  </a:lnTo>
                  <a:lnTo>
                    <a:pt x="1011" y="336"/>
                  </a:lnTo>
                  <a:lnTo>
                    <a:pt x="990" y="351"/>
                  </a:lnTo>
                  <a:lnTo>
                    <a:pt x="1002" y="372"/>
                  </a:lnTo>
                  <a:lnTo>
                    <a:pt x="1026" y="381"/>
                  </a:lnTo>
                  <a:lnTo>
                    <a:pt x="1030" y="410"/>
                  </a:lnTo>
                  <a:lnTo>
                    <a:pt x="1038" y="410"/>
                  </a:lnTo>
                  <a:lnTo>
                    <a:pt x="1048" y="445"/>
                  </a:lnTo>
                  <a:lnTo>
                    <a:pt x="1064" y="452"/>
                  </a:lnTo>
                  <a:lnTo>
                    <a:pt x="1062" y="473"/>
                  </a:lnTo>
                  <a:lnTo>
                    <a:pt x="1069" y="492"/>
                  </a:lnTo>
                  <a:lnTo>
                    <a:pt x="1084" y="495"/>
                  </a:lnTo>
                  <a:lnTo>
                    <a:pt x="1100" y="509"/>
                  </a:lnTo>
                  <a:lnTo>
                    <a:pt x="1108" y="529"/>
                  </a:lnTo>
                  <a:lnTo>
                    <a:pt x="1139" y="534"/>
                  </a:lnTo>
                  <a:lnTo>
                    <a:pt x="1135" y="526"/>
                  </a:lnTo>
                  <a:lnTo>
                    <a:pt x="1156" y="529"/>
                  </a:lnTo>
                  <a:lnTo>
                    <a:pt x="1180" y="544"/>
                  </a:lnTo>
                  <a:lnTo>
                    <a:pt x="1183" y="563"/>
                  </a:lnTo>
                  <a:lnTo>
                    <a:pt x="1197" y="570"/>
                  </a:lnTo>
                  <a:lnTo>
                    <a:pt x="1205" y="589"/>
                  </a:lnTo>
                  <a:lnTo>
                    <a:pt x="1224" y="603"/>
                  </a:lnTo>
                  <a:lnTo>
                    <a:pt x="1229" y="620"/>
                  </a:lnTo>
                  <a:lnTo>
                    <a:pt x="1245" y="628"/>
                  </a:lnTo>
                  <a:lnTo>
                    <a:pt x="1260" y="625"/>
                  </a:lnTo>
                  <a:lnTo>
                    <a:pt x="1287" y="650"/>
                  </a:lnTo>
                  <a:lnTo>
                    <a:pt x="1294" y="654"/>
                  </a:lnTo>
                  <a:lnTo>
                    <a:pt x="1296" y="683"/>
                  </a:lnTo>
                  <a:lnTo>
                    <a:pt x="1325" y="702"/>
                  </a:lnTo>
                  <a:lnTo>
                    <a:pt x="1327" y="690"/>
                  </a:lnTo>
                  <a:lnTo>
                    <a:pt x="1333" y="686"/>
                  </a:lnTo>
                  <a:lnTo>
                    <a:pt x="1351" y="688"/>
                  </a:lnTo>
                  <a:lnTo>
                    <a:pt x="1359" y="702"/>
                  </a:lnTo>
                  <a:lnTo>
                    <a:pt x="1364" y="696"/>
                  </a:lnTo>
                  <a:lnTo>
                    <a:pt x="1378" y="727"/>
                  </a:lnTo>
                  <a:lnTo>
                    <a:pt x="1397" y="722"/>
                  </a:lnTo>
                  <a:lnTo>
                    <a:pt x="1407" y="746"/>
                  </a:lnTo>
                  <a:lnTo>
                    <a:pt x="1415" y="748"/>
                  </a:lnTo>
                  <a:lnTo>
                    <a:pt x="1422" y="761"/>
                  </a:lnTo>
                  <a:lnTo>
                    <a:pt x="1419" y="768"/>
                  </a:lnTo>
                  <a:lnTo>
                    <a:pt x="1429" y="773"/>
                  </a:lnTo>
                  <a:lnTo>
                    <a:pt x="1417" y="799"/>
                  </a:lnTo>
                  <a:lnTo>
                    <a:pt x="1431" y="804"/>
                  </a:lnTo>
                  <a:lnTo>
                    <a:pt x="1424" y="809"/>
                  </a:lnTo>
                  <a:lnTo>
                    <a:pt x="1429" y="842"/>
                  </a:lnTo>
                  <a:lnTo>
                    <a:pt x="1424" y="862"/>
                  </a:lnTo>
                  <a:lnTo>
                    <a:pt x="1414" y="871"/>
                  </a:lnTo>
                  <a:lnTo>
                    <a:pt x="1410" y="867"/>
                  </a:lnTo>
                  <a:lnTo>
                    <a:pt x="1403" y="889"/>
                  </a:lnTo>
                  <a:lnTo>
                    <a:pt x="1383" y="881"/>
                  </a:lnTo>
                  <a:lnTo>
                    <a:pt x="1364" y="867"/>
                  </a:lnTo>
                  <a:lnTo>
                    <a:pt x="1354" y="871"/>
                  </a:lnTo>
                  <a:lnTo>
                    <a:pt x="1337" y="859"/>
                  </a:lnTo>
                  <a:lnTo>
                    <a:pt x="1327" y="874"/>
                  </a:lnTo>
                  <a:lnTo>
                    <a:pt x="1316" y="876"/>
                  </a:lnTo>
                  <a:lnTo>
                    <a:pt x="1323" y="895"/>
                  </a:lnTo>
                  <a:lnTo>
                    <a:pt x="1315" y="920"/>
                  </a:lnTo>
                  <a:lnTo>
                    <a:pt x="1320" y="930"/>
                  </a:lnTo>
                  <a:lnTo>
                    <a:pt x="1313" y="954"/>
                  </a:lnTo>
                  <a:lnTo>
                    <a:pt x="1287" y="983"/>
                  </a:lnTo>
                  <a:lnTo>
                    <a:pt x="1267" y="995"/>
                  </a:lnTo>
                  <a:lnTo>
                    <a:pt x="1243" y="995"/>
                  </a:lnTo>
                  <a:lnTo>
                    <a:pt x="1216" y="1006"/>
                  </a:lnTo>
                  <a:lnTo>
                    <a:pt x="1197" y="1014"/>
                  </a:lnTo>
                  <a:lnTo>
                    <a:pt x="1180" y="1036"/>
                  </a:lnTo>
                  <a:lnTo>
                    <a:pt x="1154" y="1041"/>
                  </a:lnTo>
                  <a:lnTo>
                    <a:pt x="1147" y="1057"/>
                  </a:lnTo>
                  <a:lnTo>
                    <a:pt x="1134" y="1067"/>
                  </a:lnTo>
                  <a:lnTo>
                    <a:pt x="1130" y="1077"/>
                  </a:lnTo>
                  <a:lnTo>
                    <a:pt x="1122" y="1077"/>
                  </a:lnTo>
                  <a:lnTo>
                    <a:pt x="1122" y="1100"/>
                  </a:lnTo>
                  <a:lnTo>
                    <a:pt x="1151" y="1125"/>
                  </a:lnTo>
                  <a:lnTo>
                    <a:pt x="1159" y="1147"/>
                  </a:lnTo>
                  <a:lnTo>
                    <a:pt x="1178" y="1156"/>
                  </a:lnTo>
                  <a:lnTo>
                    <a:pt x="1182" y="1166"/>
                  </a:lnTo>
                  <a:lnTo>
                    <a:pt x="1200" y="1199"/>
                  </a:lnTo>
                  <a:lnTo>
                    <a:pt x="1188" y="1221"/>
                  </a:lnTo>
                  <a:lnTo>
                    <a:pt x="1180" y="1233"/>
                  </a:lnTo>
                  <a:lnTo>
                    <a:pt x="1183" y="1236"/>
                  </a:lnTo>
                  <a:lnTo>
                    <a:pt x="1173" y="1257"/>
                  </a:lnTo>
                  <a:lnTo>
                    <a:pt x="1194" y="1262"/>
                  </a:lnTo>
                  <a:lnTo>
                    <a:pt x="1207" y="1255"/>
                  </a:lnTo>
                  <a:lnTo>
                    <a:pt x="1226" y="1270"/>
                  </a:lnTo>
                  <a:lnTo>
                    <a:pt x="1233" y="1293"/>
                  </a:lnTo>
                  <a:lnTo>
                    <a:pt x="1223" y="1308"/>
                  </a:lnTo>
                  <a:lnTo>
                    <a:pt x="1224" y="1315"/>
                  </a:lnTo>
                  <a:lnTo>
                    <a:pt x="1217" y="1316"/>
                  </a:lnTo>
                  <a:lnTo>
                    <a:pt x="1223" y="1327"/>
                  </a:lnTo>
                  <a:lnTo>
                    <a:pt x="1214" y="1340"/>
                  </a:lnTo>
                  <a:lnTo>
                    <a:pt x="1221" y="1357"/>
                  </a:lnTo>
                  <a:lnTo>
                    <a:pt x="1207" y="1371"/>
                  </a:lnTo>
                  <a:lnTo>
                    <a:pt x="1199" y="1363"/>
                  </a:lnTo>
                  <a:lnTo>
                    <a:pt x="1197" y="1366"/>
                  </a:lnTo>
                  <a:lnTo>
                    <a:pt x="1178" y="1357"/>
                  </a:lnTo>
                  <a:lnTo>
                    <a:pt x="1159" y="1337"/>
                  </a:lnTo>
                  <a:lnTo>
                    <a:pt x="1146" y="1335"/>
                  </a:lnTo>
                  <a:lnTo>
                    <a:pt x="1137" y="1322"/>
                  </a:lnTo>
                  <a:lnTo>
                    <a:pt x="1151" y="1306"/>
                  </a:lnTo>
                  <a:lnTo>
                    <a:pt x="1130" y="1291"/>
                  </a:lnTo>
                  <a:lnTo>
                    <a:pt x="1137" y="1279"/>
                  </a:lnTo>
                  <a:lnTo>
                    <a:pt x="1129" y="1284"/>
                  </a:lnTo>
                  <a:lnTo>
                    <a:pt x="1122" y="1277"/>
                  </a:lnTo>
                  <a:lnTo>
                    <a:pt x="1084" y="1282"/>
                  </a:lnTo>
                  <a:lnTo>
                    <a:pt x="1074" y="1301"/>
                  </a:lnTo>
                  <a:lnTo>
                    <a:pt x="1052" y="1305"/>
                  </a:lnTo>
                  <a:lnTo>
                    <a:pt x="1033" y="1282"/>
                  </a:lnTo>
                  <a:lnTo>
                    <a:pt x="1033" y="1274"/>
                  </a:lnTo>
                  <a:lnTo>
                    <a:pt x="1009" y="1279"/>
                  </a:lnTo>
                  <a:lnTo>
                    <a:pt x="1002" y="1274"/>
                  </a:lnTo>
                  <a:lnTo>
                    <a:pt x="977" y="1282"/>
                  </a:lnTo>
                  <a:lnTo>
                    <a:pt x="973" y="1275"/>
                  </a:lnTo>
                  <a:lnTo>
                    <a:pt x="977" y="1253"/>
                  </a:lnTo>
                  <a:lnTo>
                    <a:pt x="961" y="1270"/>
                  </a:lnTo>
                  <a:lnTo>
                    <a:pt x="949" y="1274"/>
                  </a:lnTo>
                  <a:lnTo>
                    <a:pt x="961" y="1299"/>
                  </a:lnTo>
                  <a:lnTo>
                    <a:pt x="963" y="1316"/>
                  </a:lnTo>
                  <a:lnTo>
                    <a:pt x="955" y="1318"/>
                  </a:lnTo>
                  <a:lnTo>
                    <a:pt x="955" y="1313"/>
                  </a:lnTo>
                  <a:lnTo>
                    <a:pt x="944" y="1316"/>
                  </a:lnTo>
                  <a:lnTo>
                    <a:pt x="919" y="1311"/>
                  </a:lnTo>
                  <a:lnTo>
                    <a:pt x="908" y="1315"/>
                  </a:lnTo>
                  <a:lnTo>
                    <a:pt x="903" y="1310"/>
                  </a:lnTo>
                  <a:lnTo>
                    <a:pt x="895" y="1315"/>
                  </a:lnTo>
                  <a:lnTo>
                    <a:pt x="857" y="1320"/>
                  </a:lnTo>
                  <a:lnTo>
                    <a:pt x="854" y="1330"/>
                  </a:lnTo>
                  <a:lnTo>
                    <a:pt x="835" y="1327"/>
                  </a:lnTo>
                  <a:lnTo>
                    <a:pt x="799" y="1330"/>
                  </a:lnTo>
                  <a:lnTo>
                    <a:pt x="791" y="1327"/>
                  </a:lnTo>
                  <a:lnTo>
                    <a:pt x="791" y="1332"/>
                  </a:lnTo>
                  <a:lnTo>
                    <a:pt x="782" y="1334"/>
                  </a:lnTo>
                  <a:lnTo>
                    <a:pt x="772" y="1363"/>
                  </a:lnTo>
                  <a:lnTo>
                    <a:pt x="751" y="1368"/>
                  </a:lnTo>
                  <a:lnTo>
                    <a:pt x="731" y="1363"/>
                  </a:lnTo>
                  <a:lnTo>
                    <a:pt x="716" y="1380"/>
                  </a:lnTo>
                  <a:lnTo>
                    <a:pt x="727" y="1395"/>
                  </a:lnTo>
                  <a:lnTo>
                    <a:pt x="702" y="1393"/>
                  </a:lnTo>
                  <a:lnTo>
                    <a:pt x="681" y="1417"/>
                  </a:lnTo>
                  <a:lnTo>
                    <a:pt x="668" y="1417"/>
                  </a:lnTo>
                  <a:lnTo>
                    <a:pt x="676" y="1404"/>
                  </a:lnTo>
                  <a:lnTo>
                    <a:pt x="663" y="1400"/>
                  </a:lnTo>
                  <a:lnTo>
                    <a:pt x="639" y="1410"/>
                  </a:lnTo>
                  <a:lnTo>
                    <a:pt x="635" y="1419"/>
                  </a:lnTo>
                  <a:lnTo>
                    <a:pt x="610" y="1419"/>
                  </a:lnTo>
                  <a:lnTo>
                    <a:pt x="593" y="1419"/>
                  </a:lnTo>
                  <a:lnTo>
                    <a:pt x="594" y="1404"/>
                  </a:lnTo>
                  <a:lnTo>
                    <a:pt x="577" y="1385"/>
                  </a:lnTo>
                  <a:lnTo>
                    <a:pt x="579" y="1380"/>
                  </a:lnTo>
                  <a:lnTo>
                    <a:pt x="560" y="1380"/>
                  </a:lnTo>
                  <a:lnTo>
                    <a:pt x="560" y="1373"/>
                  </a:lnTo>
                  <a:lnTo>
                    <a:pt x="574" y="1366"/>
                  </a:lnTo>
                  <a:lnTo>
                    <a:pt x="565" y="1356"/>
                  </a:lnTo>
                  <a:lnTo>
                    <a:pt x="531" y="1366"/>
                  </a:lnTo>
                  <a:lnTo>
                    <a:pt x="523" y="1356"/>
                  </a:lnTo>
                  <a:lnTo>
                    <a:pt x="506" y="1352"/>
                  </a:lnTo>
                  <a:lnTo>
                    <a:pt x="506" y="1347"/>
                  </a:lnTo>
                  <a:lnTo>
                    <a:pt x="477" y="1342"/>
                  </a:lnTo>
                  <a:lnTo>
                    <a:pt x="470" y="1357"/>
                  </a:lnTo>
                  <a:lnTo>
                    <a:pt x="454" y="1357"/>
                  </a:lnTo>
                  <a:lnTo>
                    <a:pt x="434" y="1349"/>
                  </a:lnTo>
                  <a:lnTo>
                    <a:pt x="441" y="1335"/>
                  </a:lnTo>
                  <a:lnTo>
                    <a:pt x="427" y="1335"/>
                  </a:lnTo>
                  <a:lnTo>
                    <a:pt x="434" y="1349"/>
                  </a:lnTo>
                  <a:lnTo>
                    <a:pt x="427" y="1373"/>
                  </a:lnTo>
                  <a:lnTo>
                    <a:pt x="437" y="1383"/>
                  </a:lnTo>
                  <a:lnTo>
                    <a:pt x="441" y="1404"/>
                  </a:lnTo>
                  <a:lnTo>
                    <a:pt x="429" y="1412"/>
                  </a:lnTo>
                  <a:lnTo>
                    <a:pt x="429" y="1427"/>
                  </a:lnTo>
                  <a:lnTo>
                    <a:pt x="415" y="1429"/>
                  </a:lnTo>
                  <a:lnTo>
                    <a:pt x="396" y="1462"/>
                  </a:lnTo>
                  <a:lnTo>
                    <a:pt x="366" y="1477"/>
                  </a:lnTo>
                  <a:lnTo>
                    <a:pt x="349" y="1477"/>
                  </a:lnTo>
                  <a:lnTo>
                    <a:pt x="350" y="1465"/>
                  </a:lnTo>
                  <a:lnTo>
                    <a:pt x="360" y="1458"/>
                  </a:lnTo>
                  <a:lnTo>
                    <a:pt x="357" y="1451"/>
                  </a:lnTo>
                  <a:lnTo>
                    <a:pt x="367" y="1427"/>
                  </a:lnTo>
                  <a:lnTo>
                    <a:pt x="350" y="1422"/>
                  </a:lnTo>
                  <a:lnTo>
                    <a:pt x="345" y="1433"/>
                  </a:lnTo>
                  <a:lnTo>
                    <a:pt x="331" y="1429"/>
                  </a:lnTo>
                  <a:lnTo>
                    <a:pt x="326" y="1439"/>
                  </a:lnTo>
                  <a:lnTo>
                    <a:pt x="316" y="1414"/>
                  </a:lnTo>
                  <a:lnTo>
                    <a:pt x="328" y="1405"/>
                  </a:lnTo>
                  <a:lnTo>
                    <a:pt x="323" y="1392"/>
                  </a:lnTo>
                  <a:lnTo>
                    <a:pt x="316" y="1393"/>
                  </a:lnTo>
                  <a:lnTo>
                    <a:pt x="309" y="1380"/>
                  </a:lnTo>
                  <a:lnTo>
                    <a:pt x="296" y="1381"/>
                  </a:lnTo>
                  <a:lnTo>
                    <a:pt x="285" y="1364"/>
                  </a:lnTo>
                  <a:lnTo>
                    <a:pt x="287" y="1354"/>
                  </a:lnTo>
                  <a:lnTo>
                    <a:pt x="272" y="1361"/>
                  </a:lnTo>
                  <a:lnTo>
                    <a:pt x="260" y="1352"/>
                  </a:lnTo>
                  <a:lnTo>
                    <a:pt x="258" y="1361"/>
                  </a:lnTo>
                  <a:lnTo>
                    <a:pt x="239" y="1352"/>
                  </a:lnTo>
                  <a:lnTo>
                    <a:pt x="243" y="1335"/>
                  </a:lnTo>
                  <a:lnTo>
                    <a:pt x="227" y="1332"/>
                  </a:lnTo>
                  <a:lnTo>
                    <a:pt x="214" y="1359"/>
                  </a:lnTo>
                  <a:lnTo>
                    <a:pt x="209" y="1351"/>
                  </a:lnTo>
                  <a:lnTo>
                    <a:pt x="198" y="1354"/>
                  </a:lnTo>
                  <a:lnTo>
                    <a:pt x="198" y="1349"/>
                  </a:lnTo>
                  <a:lnTo>
                    <a:pt x="178" y="1342"/>
                  </a:lnTo>
                  <a:lnTo>
                    <a:pt x="174" y="1335"/>
                  </a:lnTo>
                  <a:lnTo>
                    <a:pt x="188" y="1334"/>
                  </a:lnTo>
                  <a:lnTo>
                    <a:pt x="185" y="1328"/>
                  </a:lnTo>
                  <a:lnTo>
                    <a:pt x="191" y="1323"/>
                  </a:lnTo>
                  <a:lnTo>
                    <a:pt x="207" y="1328"/>
                  </a:lnTo>
                  <a:lnTo>
                    <a:pt x="219" y="1322"/>
                  </a:lnTo>
                  <a:lnTo>
                    <a:pt x="219" y="1328"/>
                  </a:lnTo>
                  <a:lnTo>
                    <a:pt x="232" y="1308"/>
                  </a:lnTo>
                  <a:lnTo>
                    <a:pt x="243" y="1303"/>
                  </a:lnTo>
                  <a:lnTo>
                    <a:pt x="248" y="1294"/>
                  </a:lnTo>
                  <a:lnTo>
                    <a:pt x="284" y="1306"/>
                  </a:lnTo>
                  <a:lnTo>
                    <a:pt x="304" y="1289"/>
                  </a:lnTo>
                  <a:lnTo>
                    <a:pt x="304" y="1296"/>
                  </a:lnTo>
                  <a:lnTo>
                    <a:pt x="313" y="1293"/>
                  </a:lnTo>
                  <a:lnTo>
                    <a:pt x="319" y="1311"/>
                  </a:lnTo>
                  <a:lnTo>
                    <a:pt x="323" y="1296"/>
                  </a:lnTo>
                  <a:lnTo>
                    <a:pt x="330" y="1299"/>
                  </a:lnTo>
                  <a:lnTo>
                    <a:pt x="335" y="1294"/>
                  </a:lnTo>
                  <a:lnTo>
                    <a:pt x="331" y="1257"/>
                  </a:lnTo>
                  <a:lnTo>
                    <a:pt x="314" y="1246"/>
                  </a:lnTo>
                  <a:lnTo>
                    <a:pt x="323" y="1238"/>
                  </a:lnTo>
                  <a:lnTo>
                    <a:pt x="337" y="1234"/>
                  </a:lnTo>
                  <a:lnTo>
                    <a:pt x="328" y="1216"/>
                  </a:lnTo>
                  <a:lnTo>
                    <a:pt x="323" y="1219"/>
                  </a:lnTo>
                  <a:lnTo>
                    <a:pt x="326" y="1211"/>
                  </a:lnTo>
                  <a:lnTo>
                    <a:pt x="321" y="1214"/>
                  </a:lnTo>
                  <a:lnTo>
                    <a:pt x="318" y="1209"/>
                  </a:lnTo>
                  <a:lnTo>
                    <a:pt x="328" y="1204"/>
                  </a:lnTo>
                  <a:lnTo>
                    <a:pt x="328" y="1178"/>
                  </a:lnTo>
                  <a:lnTo>
                    <a:pt x="321" y="1168"/>
                  </a:lnTo>
                  <a:lnTo>
                    <a:pt x="330" y="1159"/>
                  </a:lnTo>
                  <a:lnTo>
                    <a:pt x="337" y="1142"/>
                  </a:lnTo>
                  <a:lnTo>
                    <a:pt x="338" y="1105"/>
                  </a:lnTo>
                  <a:lnTo>
                    <a:pt x="328" y="1089"/>
                  </a:lnTo>
                  <a:lnTo>
                    <a:pt x="321" y="1057"/>
                  </a:lnTo>
                  <a:lnTo>
                    <a:pt x="314" y="1043"/>
                  </a:lnTo>
                  <a:lnTo>
                    <a:pt x="314" y="1023"/>
                  </a:lnTo>
                  <a:lnTo>
                    <a:pt x="296" y="994"/>
                  </a:lnTo>
                  <a:lnTo>
                    <a:pt x="296" y="985"/>
                  </a:lnTo>
                  <a:lnTo>
                    <a:pt x="285" y="982"/>
                  </a:lnTo>
                  <a:lnTo>
                    <a:pt x="308" y="956"/>
                  </a:lnTo>
                  <a:lnTo>
                    <a:pt x="304" y="944"/>
                  </a:lnTo>
                  <a:lnTo>
                    <a:pt x="314" y="946"/>
                  </a:lnTo>
                  <a:lnTo>
                    <a:pt x="326" y="936"/>
                  </a:lnTo>
                  <a:lnTo>
                    <a:pt x="335" y="946"/>
                  </a:lnTo>
                  <a:lnTo>
                    <a:pt x="347" y="942"/>
                  </a:lnTo>
                  <a:lnTo>
                    <a:pt x="349" y="936"/>
                  </a:lnTo>
                  <a:lnTo>
                    <a:pt x="367" y="929"/>
                  </a:lnTo>
                  <a:lnTo>
                    <a:pt x="364" y="920"/>
                  </a:lnTo>
                  <a:lnTo>
                    <a:pt x="388" y="915"/>
                  </a:lnTo>
                  <a:lnTo>
                    <a:pt x="388" y="889"/>
                  </a:lnTo>
                  <a:lnTo>
                    <a:pt x="383" y="884"/>
                  </a:lnTo>
                  <a:lnTo>
                    <a:pt x="391" y="876"/>
                  </a:lnTo>
                  <a:lnTo>
                    <a:pt x="371" y="850"/>
                  </a:lnTo>
                  <a:lnTo>
                    <a:pt x="374" y="833"/>
                  </a:lnTo>
                  <a:lnTo>
                    <a:pt x="389" y="843"/>
                  </a:lnTo>
                  <a:lnTo>
                    <a:pt x="395" y="840"/>
                  </a:lnTo>
                  <a:lnTo>
                    <a:pt x="403" y="855"/>
                  </a:lnTo>
                  <a:lnTo>
                    <a:pt x="415" y="835"/>
                  </a:lnTo>
                  <a:lnTo>
                    <a:pt x="425" y="838"/>
                  </a:lnTo>
                  <a:lnTo>
                    <a:pt x="417" y="852"/>
                  </a:lnTo>
                  <a:lnTo>
                    <a:pt x="442" y="840"/>
                  </a:lnTo>
                  <a:lnTo>
                    <a:pt x="432" y="818"/>
                  </a:lnTo>
                  <a:lnTo>
                    <a:pt x="427" y="823"/>
                  </a:lnTo>
                  <a:lnTo>
                    <a:pt x="419" y="813"/>
                  </a:lnTo>
                  <a:lnTo>
                    <a:pt x="417" y="802"/>
                  </a:lnTo>
                  <a:lnTo>
                    <a:pt x="424" y="802"/>
                  </a:lnTo>
                  <a:lnTo>
                    <a:pt x="420" y="790"/>
                  </a:lnTo>
                  <a:lnTo>
                    <a:pt x="429" y="785"/>
                  </a:lnTo>
                  <a:lnTo>
                    <a:pt x="427" y="775"/>
                  </a:lnTo>
                  <a:lnTo>
                    <a:pt x="422" y="773"/>
                  </a:lnTo>
                  <a:lnTo>
                    <a:pt x="429" y="767"/>
                  </a:lnTo>
                  <a:lnTo>
                    <a:pt x="429" y="749"/>
                  </a:lnTo>
                  <a:lnTo>
                    <a:pt x="420" y="743"/>
                  </a:lnTo>
                  <a:lnTo>
                    <a:pt x="430" y="736"/>
                  </a:lnTo>
                  <a:lnTo>
                    <a:pt x="420" y="717"/>
                  </a:lnTo>
                  <a:lnTo>
                    <a:pt x="415" y="715"/>
                  </a:lnTo>
                  <a:lnTo>
                    <a:pt x="417" y="710"/>
                  </a:lnTo>
                  <a:lnTo>
                    <a:pt x="400" y="698"/>
                  </a:lnTo>
                  <a:lnTo>
                    <a:pt x="398" y="688"/>
                  </a:lnTo>
                  <a:lnTo>
                    <a:pt x="369" y="683"/>
                  </a:lnTo>
                  <a:lnTo>
                    <a:pt x="374" y="673"/>
                  </a:lnTo>
                  <a:lnTo>
                    <a:pt x="364" y="666"/>
                  </a:lnTo>
                  <a:lnTo>
                    <a:pt x="369" y="659"/>
                  </a:lnTo>
                  <a:lnTo>
                    <a:pt x="355" y="657"/>
                  </a:lnTo>
                  <a:lnTo>
                    <a:pt x="371" y="642"/>
                  </a:lnTo>
                  <a:lnTo>
                    <a:pt x="369" y="633"/>
                  </a:lnTo>
                  <a:lnTo>
                    <a:pt x="359" y="626"/>
                  </a:lnTo>
                  <a:lnTo>
                    <a:pt x="354" y="630"/>
                  </a:lnTo>
                  <a:lnTo>
                    <a:pt x="349" y="618"/>
                  </a:lnTo>
                  <a:lnTo>
                    <a:pt x="331" y="611"/>
                  </a:lnTo>
                  <a:lnTo>
                    <a:pt x="337" y="606"/>
                  </a:lnTo>
                  <a:lnTo>
                    <a:pt x="330" y="589"/>
                  </a:lnTo>
                  <a:lnTo>
                    <a:pt x="335" y="587"/>
                  </a:lnTo>
                  <a:lnTo>
                    <a:pt x="328" y="585"/>
                  </a:lnTo>
                  <a:lnTo>
                    <a:pt x="342" y="574"/>
                  </a:lnTo>
                  <a:lnTo>
                    <a:pt x="335" y="565"/>
                  </a:lnTo>
                  <a:lnTo>
                    <a:pt x="337" y="553"/>
                  </a:lnTo>
                  <a:lnTo>
                    <a:pt x="326" y="551"/>
                  </a:lnTo>
                  <a:lnTo>
                    <a:pt x="326" y="543"/>
                  </a:lnTo>
                  <a:lnTo>
                    <a:pt x="331" y="541"/>
                  </a:lnTo>
                  <a:lnTo>
                    <a:pt x="326" y="531"/>
                  </a:lnTo>
                  <a:lnTo>
                    <a:pt x="343" y="522"/>
                  </a:lnTo>
                  <a:lnTo>
                    <a:pt x="337" y="519"/>
                  </a:lnTo>
                  <a:lnTo>
                    <a:pt x="340" y="515"/>
                  </a:lnTo>
                  <a:lnTo>
                    <a:pt x="335" y="503"/>
                  </a:lnTo>
                  <a:lnTo>
                    <a:pt x="323" y="500"/>
                  </a:lnTo>
                  <a:lnTo>
                    <a:pt x="331" y="492"/>
                  </a:lnTo>
                  <a:lnTo>
                    <a:pt x="325" y="480"/>
                  </a:lnTo>
                  <a:lnTo>
                    <a:pt x="331" y="471"/>
                  </a:lnTo>
                  <a:lnTo>
                    <a:pt x="319" y="471"/>
                  </a:lnTo>
                  <a:lnTo>
                    <a:pt x="321" y="457"/>
                  </a:lnTo>
                  <a:lnTo>
                    <a:pt x="313" y="456"/>
                  </a:lnTo>
                  <a:lnTo>
                    <a:pt x="308" y="462"/>
                  </a:lnTo>
                  <a:lnTo>
                    <a:pt x="311" y="471"/>
                  </a:lnTo>
                  <a:lnTo>
                    <a:pt x="301" y="483"/>
                  </a:lnTo>
                  <a:lnTo>
                    <a:pt x="282" y="485"/>
                  </a:lnTo>
                  <a:lnTo>
                    <a:pt x="270" y="480"/>
                  </a:lnTo>
                  <a:lnTo>
                    <a:pt x="275" y="454"/>
                  </a:lnTo>
                  <a:lnTo>
                    <a:pt x="272" y="447"/>
                  </a:lnTo>
                  <a:lnTo>
                    <a:pt x="267" y="449"/>
                  </a:lnTo>
                  <a:lnTo>
                    <a:pt x="270" y="437"/>
                  </a:lnTo>
                  <a:lnTo>
                    <a:pt x="260" y="440"/>
                  </a:lnTo>
                  <a:lnTo>
                    <a:pt x="255" y="456"/>
                  </a:lnTo>
                  <a:lnTo>
                    <a:pt x="241" y="451"/>
                  </a:lnTo>
                  <a:lnTo>
                    <a:pt x="258" y="427"/>
                  </a:lnTo>
                  <a:lnTo>
                    <a:pt x="246" y="408"/>
                  </a:lnTo>
                  <a:lnTo>
                    <a:pt x="250" y="394"/>
                  </a:lnTo>
                  <a:lnTo>
                    <a:pt x="238" y="372"/>
                  </a:lnTo>
                  <a:lnTo>
                    <a:pt x="220" y="392"/>
                  </a:lnTo>
                  <a:lnTo>
                    <a:pt x="212" y="374"/>
                  </a:lnTo>
                  <a:lnTo>
                    <a:pt x="195" y="392"/>
                  </a:lnTo>
                  <a:lnTo>
                    <a:pt x="186" y="384"/>
                  </a:lnTo>
                  <a:lnTo>
                    <a:pt x="193" y="345"/>
                  </a:lnTo>
                  <a:lnTo>
                    <a:pt x="169" y="350"/>
                  </a:lnTo>
                  <a:lnTo>
                    <a:pt x="169" y="367"/>
                  </a:lnTo>
                  <a:lnTo>
                    <a:pt x="164" y="357"/>
                  </a:lnTo>
                  <a:lnTo>
                    <a:pt x="156" y="358"/>
                  </a:lnTo>
                  <a:lnTo>
                    <a:pt x="150" y="346"/>
                  </a:lnTo>
                  <a:lnTo>
                    <a:pt x="139" y="355"/>
                  </a:lnTo>
                  <a:lnTo>
                    <a:pt x="128" y="346"/>
                  </a:lnTo>
                  <a:lnTo>
                    <a:pt x="120" y="355"/>
                  </a:lnTo>
                  <a:lnTo>
                    <a:pt x="113" y="350"/>
                  </a:lnTo>
                  <a:lnTo>
                    <a:pt x="98" y="355"/>
                  </a:lnTo>
                  <a:lnTo>
                    <a:pt x="99" y="367"/>
                  </a:lnTo>
                  <a:lnTo>
                    <a:pt x="91" y="369"/>
                  </a:lnTo>
                  <a:lnTo>
                    <a:pt x="115" y="374"/>
                  </a:lnTo>
                  <a:lnTo>
                    <a:pt x="106" y="377"/>
                  </a:lnTo>
                  <a:lnTo>
                    <a:pt x="110" y="384"/>
                  </a:lnTo>
                  <a:lnTo>
                    <a:pt x="116" y="384"/>
                  </a:lnTo>
                  <a:lnTo>
                    <a:pt x="118" y="372"/>
                  </a:lnTo>
                  <a:lnTo>
                    <a:pt x="127" y="381"/>
                  </a:lnTo>
                  <a:lnTo>
                    <a:pt x="120" y="398"/>
                  </a:lnTo>
                  <a:lnTo>
                    <a:pt x="127" y="406"/>
                  </a:lnTo>
                  <a:lnTo>
                    <a:pt x="116" y="411"/>
                  </a:lnTo>
                  <a:lnTo>
                    <a:pt x="111" y="404"/>
                  </a:lnTo>
                  <a:lnTo>
                    <a:pt x="104" y="411"/>
                  </a:lnTo>
                  <a:lnTo>
                    <a:pt x="94" y="406"/>
                  </a:lnTo>
                  <a:lnTo>
                    <a:pt x="75" y="439"/>
                  </a:lnTo>
                  <a:lnTo>
                    <a:pt x="34" y="440"/>
                  </a:lnTo>
                  <a:lnTo>
                    <a:pt x="24" y="421"/>
                  </a:lnTo>
                  <a:lnTo>
                    <a:pt x="34" y="411"/>
                  </a:lnTo>
                  <a:lnTo>
                    <a:pt x="31" y="387"/>
                  </a:lnTo>
                  <a:lnTo>
                    <a:pt x="43" y="386"/>
                  </a:lnTo>
                  <a:lnTo>
                    <a:pt x="50" y="365"/>
                  </a:lnTo>
                  <a:lnTo>
                    <a:pt x="36" y="358"/>
                  </a:lnTo>
                  <a:lnTo>
                    <a:pt x="45" y="343"/>
                  </a:lnTo>
                  <a:lnTo>
                    <a:pt x="33" y="345"/>
                  </a:lnTo>
                  <a:lnTo>
                    <a:pt x="31" y="319"/>
                  </a:lnTo>
                  <a:lnTo>
                    <a:pt x="26" y="326"/>
                  </a:lnTo>
                  <a:lnTo>
                    <a:pt x="24" y="319"/>
                  </a:lnTo>
                  <a:lnTo>
                    <a:pt x="17" y="319"/>
                  </a:lnTo>
                  <a:lnTo>
                    <a:pt x="16" y="310"/>
                  </a:lnTo>
                  <a:lnTo>
                    <a:pt x="21" y="309"/>
                  </a:lnTo>
                  <a:lnTo>
                    <a:pt x="14" y="290"/>
                  </a:lnTo>
                  <a:lnTo>
                    <a:pt x="12" y="254"/>
                  </a:lnTo>
                  <a:lnTo>
                    <a:pt x="22" y="252"/>
                  </a:lnTo>
                  <a:lnTo>
                    <a:pt x="16" y="232"/>
                  </a:lnTo>
                  <a:lnTo>
                    <a:pt x="0" y="227"/>
                  </a:lnTo>
                  <a:lnTo>
                    <a:pt x="11" y="203"/>
                  </a:lnTo>
                  <a:lnTo>
                    <a:pt x="43" y="194"/>
                  </a:lnTo>
                  <a:lnTo>
                    <a:pt x="53" y="198"/>
                  </a:lnTo>
                  <a:lnTo>
                    <a:pt x="51" y="210"/>
                  </a:lnTo>
                  <a:lnTo>
                    <a:pt x="62" y="189"/>
                  </a:lnTo>
                  <a:lnTo>
                    <a:pt x="72" y="184"/>
                  </a:lnTo>
                  <a:lnTo>
                    <a:pt x="82" y="189"/>
                  </a:lnTo>
                  <a:lnTo>
                    <a:pt x="116" y="193"/>
                  </a:lnTo>
                  <a:lnTo>
                    <a:pt x="127" y="213"/>
                  </a:lnTo>
                  <a:lnTo>
                    <a:pt x="156" y="210"/>
                  </a:lnTo>
                  <a:lnTo>
                    <a:pt x="154" y="186"/>
                  </a:lnTo>
                  <a:lnTo>
                    <a:pt x="161" y="179"/>
                  </a:lnTo>
                  <a:lnTo>
                    <a:pt x="152" y="172"/>
                  </a:lnTo>
                  <a:lnTo>
                    <a:pt x="157" y="164"/>
                  </a:lnTo>
                  <a:lnTo>
                    <a:pt x="152" y="143"/>
                  </a:lnTo>
                  <a:lnTo>
                    <a:pt x="176" y="152"/>
                  </a:lnTo>
                  <a:lnTo>
                    <a:pt x="198" y="147"/>
                  </a:lnTo>
                  <a:lnTo>
                    <a:pt x="191" y="140"/>
                  </a:lnTo>
                  <a:lnTo>
                    <a:pt x="197" y="131"/>
                  </a:lnTo>
                  <a:lnTo>
                    <a:pt x="210" y="126"/>
                  </a:lnTo>
                  <a:lnTo>
                    <a:pt x="224" y="111"/>
                  </a:lnTo>
                  <a:lnTo>
                    <a:pt x="219" y="92"/>
                  </a:lnTo>
                  <a:lnTo>
                    <a:pt x="227" y="61"/>
                  </a:lnTo>
                  <a:lnTo>
                    <a:pt x="239" y="63"/>
                  </a:lnTo>
                  <a:lnTo>
                    <a:pt x="251" y="73"/>
                  </a:lnTo>
                  <a:lnTo>
                    <a:pt x="267" y="71"/>
                  </a:lnTo>
                  <a:lnTo>
                    <a:pt x="284" y="61"/>
                  </a:lnTo>
                  <a:lnTo>
                    <a:pt x="301" y="42"/>
                  </a:lnTo>
                  <a:lnTo>
                    <a:pt x="308" y="20"/>
                  </a:lnTo>
                  <a:lnTo>
                    <a:pt x="326" y="0"/>
                  </a:lnTo>
                  <a:lnTo>
                    <a:pt x="335" y="8"/>
                  </a:lnTo>
                  <a:lnTo>
                    <a:pt x="354" y="3"/>
                  </a:lnTo>
                  <a:lnTo>
                    <a:pt x="360" y="24"/>
                  </a:lnTo>
                  <a:lnTo>
                    <a:pt x="389" y="30"/>
                  </a:lnTo>
                  <a:lnTo>
                    <a:pt x="391" y="42"/>
                  </a:lnTo>
                  <a:lnTo>
                    <a:pt x="405" y="54"/>
                  </a:lnTo>
                  <a:lnTo>
                    <a:pt x="401" y="58"/>
                  </a:lnTo>
                  <a:lnTo>
                    <a:pt x="410" y="61"/>
                  </a:lnTo>
                  <a:lnTo>
                    <a:pt x="405" y="68"/>
                  </a:lnTo>
                  <a:lnTo>
                    <a:pt x="408" y="75"/>
                  </a:lnTo>
                  <a:lnTo>
                    <a:pt x="424" y="71"/>
                  </a:lnTo>
                  <a:lnTo>
                    <a:pt x="427" y="83"/>
                  </a:lnTo>
                  <a:lnTo>
                    <a:pt x="436" y="83"/>
                  </a:lnTo>
                  <a:lnTo>
                    <a:pt x="436" y="94"/>
                  </a:lnTo>
                  <a:lnTo>
                    <a:pt x="451" y="88"/>
                  </a:lnTo>
                  <a:lnTo>
                    <a:pt x="454" y="99"/>
                  </a:lnTo>
                  <a:lnTo>
                    <a:pt x="468" y="102"/>
                  </a:lnTo>
                  <a:lnTo>
                    <a:pt x="465" y="129"/>
                  </a:lnTo>
                  <a:lnTo>
                    <a:pt x="470" y="129"/>
                  </a:lnTo>
                  <a:lnTo>
                    <a:pt x="471" y="152"/>
                  </a:lnTo>
                  <a:lnTo>
                    <a:pt x="485" y="148"/>
                  </a:lnTo>
                  <a:lnTo>
                    <a:pt x="500" y="160"/>
                  </a:lnTo>
                  <a:lnTo>
                    <a:pt x="506" y="138"/>
                  </a:lnTo>
                  <a:lnTo>
                    <a:pt x="516" y="143"/>
                  </a:lnTo>
                  <a:lnTo>
                    <a:pt x="524" y="138"/>
                  </a:lnTo>
                  <a:lnTo>
                    <a:pt x="531" y="145"/>
                  </a:lnTo>
                  <a:lnTo>
                    <a:pt x="540" y="138"/>
                  </a:lnTo>
                  <a:lnTo>
                    <a:pt x="538" y="126"/>
                  </a:lnTo>
                  <a:lnTo>
                    <a:pt x="526" y="126"/>
                  </a:lnTo>
                  <a:lnTo>
                    <a:pt x="524" y="119"/>
                  </a:lnTo>
                  <a:lnTo>
                    <a:pt x="516" y="119"/>
                  </a:lnTo>
                  <a:lnTo>
                    <a:pt x="500" y="106"/>
                  </a:lnTo>
                  <a:lnTo>
                    <a:pt x="504" y="97"/>
                  </a:lnTo>
                  <a:lnTo>
                    <a:pt x="500" y="88"/>
                  </a:lnTo>
                  <a:lnTo>
                    <a:pt x="511" y="90"/>
                  </a:lnTo>
                  <a:lnTo>
                    <a:pt x="519" y="78"/>
                  </a:lnTo>
                  <a:lnTo>
                    <a:pt x="533" y="75"/>
                  </a:lnTo>
                  <a:lnTo>
                    <a:pt x="545" y="73"/>
                  </a:lnTo>
                  <a:lnTo>
                    <a:pt x="550" y="80"/>
                  </a:lnTo>
                  <a:lnTo>
                    <a:pt x="564" y="75"/>
                  </a:lnTo>
                  <a:lnTo>
                    <a:pt x="577" y="94"/>
                  </a:lnTo>
                  <a:lnTo>
                    <a:pt x="579" y="87"/>
                  </a:lnTo>
                  <a:lnTo>
                    <a:pt x="591" y="88"/>
                  </a:lnTo>
                  <a:lnTo>
                    <a:pt x="594" y="95"/>
                  </a:lnTo>
                  <a:lnTo>
                    <a:pt x="613" y="85"/>
                  </a:lnTo>
                  <a:lnTo>
                    <a:pt x="615" y="92"/>
                  </a:lnTo>
                  <a:lnTo>
                    <a:pt x="622" y="90"/>
                  </a:lnTo>
                  <a:lnTo>
                    <a:pt x="627" y="102"/>
                  </a:lnTo>
                  <a:lnTo>
                    <a:pt x="618" y="111"/>
                  </a:lnTo>
                  <a:lnTo>
                    <a:pt x="623" y="121"/>
                  </a:lnTo>
                  <a:lnTo>
                    <a:pt x="635" y="128"/>
                  </a:lnTo>
                  <a:lnTo>
                    <a:pt x="639" y="119"/>
                  </a:lnTo>
                  <a:lnTo>
                    <a:pt x="654" y="129"/>
                  </a:lnTo>
                  <a:lnTo>
                    <a:pt x="656" y="97"/>
                  </a:lnTo>
                  <a:lnTo>
                    <a:pt x="661" y="99"/>
                  </a:lnTo>
                  <a:lnTo>
                    <a:pt x="656" y="90"/>
                  </a:lnTo>
                  <a:lnTo>
                    <a:pt x="663" y="87"/>
                  </a:lnTo>
                  <a:lnTo>
                    <a:pt x="654" y="70"/>
                  </a:lnTo>
                  <a:lnTo>
                    <a:pt x="657" y="54"/>
                  </a:lnTo>
                  <a:lnTo>
                    <a:pt x="651" y="47"/>
                  </a:lnTo>
                  <a:lnTo>
                    <a:pt x="651" y="35"/>
                  </a:lnTo>
                  <a:lnTo>
                    <a:pt x="663" y="30"/>
                  </a:lnTo>
                  <a:lnTo>
                    <a:pt x="664" y="35"/>
                  </a:lnTo>
                  <a:lnTo>
                    <a:pt x="678" y="15"/>
                  </a:lnTo>
                  <a:lnTo>
                    <a:pt x="702" y="18"/>
                  </a:lnTo>
                  <a:lnTo>
                    <a:pt x="705" y="24"/>
                  </a:lnTo>
                  <a:lnTo>
                    <a:pt x="700" y="27"/>
                  </a:lnTo>
                  <a:lnTo>
                    <a:pt x="700" y="49"/>
                  </a:lnTo>
                  <a:lnTo>
                    <a:pt x="709" y="54"/>
                  </a:lnTo>
                  <a:lnTo>
                    <a:pt x="707" y="59"/>
                  </a:lnTo>
                  <a:lnTo>
                    <a:pt x="719" y="54"/>
                  </a:lnTo>
                  <a:lnTo>
                    <a:pt x="717" y="68"/>
                  </a:lnTo>
                  <a:lnTo>
                    <a:pt x="729" y="70"/>
                  </a:lnTo>
                  <a:lnTo>
                    <a:pt x="729" y="80"/>
                  </a:lnTo>
                  <a:lnTo>
                    <a:pt x="745" y="68"/>
                  </a:lnTo>
                  <a:lnTo>
                    <a:pt x="760" y="73"/>
                  </a:lnTo>
                  <a:lnTo>
                    <a:pt x="797" y="65"/>
                  </a:lnTo>
                  <a:lnTo>
                    <a:pt x="796" y="59"/>
                  </a:lnTo>
                  <a:lnTo>
                    <a:pt x="803" y="58"/>
                  </a:lnTo>
                  <a:lnTo>
                    <a:pt x="816" y="65"/>
                  </a:lnTo>
                  <a:lnTo>
                    <a:pt x="816" y="71"/>
                  </a:lnTo>
                  <a:lnTo>
                    <a:pt x="844" y="5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45" name="Gruppieren 44">
            <a:extLst>
              <a:ext uri="{FF2B5EF4-FFF2-40B4-BE49-F238E27FC236}">
                <a16:creationId xmlns:a16="http://schemas.microsoft.com/office/drawing/2014/main" id="{C19390C7-8975-48E6-9675-9C4020A239E9}"/>
              </a:ext>
            </a:extLst>
          </p:cNvPr>
          <p:cNvGrpSpPr/>
          <p:nvPr/>
        </p:nvGrpSpPr>
        <p:grpSpPr>
          <a:xfrm>
            <a:off x="139010" y="115285"/>
            <a:ext cx="8865979" cy="324000"/>
            <a:chOff x="139010" y="128538"/>
            <a:chExt cx="8865979" cy="324000"/>
          </a:xfrm>
        </p:grpSpPr>
        <p:sp>
          <p:nvSpPr>
            <p:cNvPr id="46" name="Rechteck 3">
              <a:extLst>
                <a:ext uri="{FF2B5EF4-FFF2-40B4-BE49-F238E27FC236}">
                  <a16:creationId xmlns:a16="http://schemas.microsoft.com/office/drawing/2014/main" id="{094AE152-C437-4420-A3CB-66813CEB25A4}"/>
                </a:ext>
              </a:extLst>
            </p:cNvPr>
            <p:cNvSpPr/>
            <p:nvPr/>
          </p:nvSpPr>
          <p:spPr>
            <a:xfrm>
              <a:off x="139010" y="128538"/>
              <a:ext cx="8865979" cy="324000"/>
            </a:xfrm>
            <a:prstGeom prst="rect">
              <a:avLst/>
            </a:prstGeom>
            <a:solidFill>
              <a:schemeClr val="accent1"/>
            </a:solidFill>
            <a:ln w="3175">
              <a:solidFill>
                <a:schemeClr val="accent1"/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Times New Roman" panose="02020603050405020304" pitchFamily="18" charset="0"/>
                  <a:cs typeface="Calibri" panose="020F0502020204030204" pitchFamily="34" charset="0"/>
                </a:rPr>
                <a:t>                    </a:t>
              </a:r>
              <a:r>
                <a:rPr kumimoji="0" lang="de-DE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Times New Roman" panose="02020603050405020304" pitchFamily="18" charset="0"/>
                  <a:cs typeface="Calibri" panose="020F0502020204030204" pitchFamily="34" charset="0"/>
                </a:rPr>
                <a:t>Finanzielle Dimension - Eckpfeiler der Zusammenarbeit </a:t>
              </a:r>
            </a:p>
          </p:txBody>
        </p:sp>
        <p:pic>
          <p:nvPicPr>
            <p:cNvPr id="47" name="CustomIcon">
              <a:extLst>
                <a:ext uri="{FF2B5EF4-FFF2-40B4-BE49-F238E27FC236}">
                  <a16:creationId xmlns:a16="http://schemas.microsoft.com/office/drawing/2014/main" id="{61C3AB61-CEFE-4B54-BA8B-E6A74B4ADC99}"/>
                </a:ext>
              </a:extLst>
            </p:cNvPr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84348" y="152035"/>
              <a:ext cx="252000" cy="252000"/>
            </a:xfrm>
            <a:prstGeom prst="rect">
              <a:avLst/>
            </a:prstGeom>
          </p:spPr>
        </p:pic>
      </p:grpSp>
      <p:sp>
        <p:nvSpPr>
          <p:cNvPr id="49" name="Titel 48">
            <a:extLst>
              <a:ext uri="{FF2B5EF4-FFF2-40B4-BE49-F238E27FC236}">
                <a16:creationId xmlns:a16="http://schemas.microsoft.com/office/drawing/2014/main" id="{72B2B45D-8A16-49C6-AE27-2D7AE7638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530" y="574385"/>
            <a:ext cx="8588938" cy="288541"/>
          </a:xfrm>
        </p:spPr>
        <p:txBody>
          <a:bodyPr/>
          <a:lstStyle/>
          <a:p>
            <a:r>
              <a:rPr lang="de-DE" dirty="0"/>
              <a:t>Weiteres Vorgehen</a:t>
            </a:r>
          </a:p>
        </p:txBody>
      </p:sp>
      <p:sp>
        <p:nvSpPr>
          <p:cNvPr id="50" name="Ellipse 11">
            <a:extLst>
              <a:ext uri="{FF2B5EF4-FFF2-40B4-BE49-F238E27FC236}">
                <a16:creationId xmlns:a16="http://schemas.microsoft.com/office/drawing/2014/main" id="{1694B5AC-EB4D-4613-8CE6-C757B4E3F09B}"/>
              </a:ext>
            </a:extLst>
          </p:cNvPr>
          <p:cNvSpPr>
            <a:spLocks noChangeAspect="1"/>
          </p:cNvSpPr>
          <p:nvPr/>
        </p:nvSpPr>
        <p:spPr>
          <a:xfrm flipH="1">
            <a:off x="763848" y="1002776"/>
            <a:ext cx="95787" cy="136436"/>
          </a:xfrm>
          <a:custGeom>
            <a:avLst/>
            <a:gdLst/>
            <a:ahLst/>
            <a:cxnLst/>
            <a:rect l="l" t="t" r="r" b="b"/>
            <a:pathLst>
              <a:path w="2246364" h="3199667">
                <a:moveTo>
                  <a:pt x="1123182" y="555823"/>
                </a:moveTo>
                <a:cubicBezTo>
                  <a:pt x="1396729" y="555823"/>
                  <a:pt x="1618482" y="777576"/>
                  <a:pt x="1618482" y="1051122"/>
                </a:cubicBezTo>
                <a:cubicBezTo>
                  <a:pt x="1618482" y="1324668"/>
                  <a:pt x="1396729" y="1546421"/>
                  <a:pt x="1123182" y="1546421"/>
                </a:cubicBezTo>
                <a:cubicBezTo>
                  <a:pt x="849635" y="1546421"/>
                  <a:pt x="627882" y="1324668"/>
                  <a:pt x="627882" y="1051122"/>
                </a:cubicBezTo>
                <a:cubicBezTo>
                  <a:pt x="627882" y="777576"/>
                  <a:pt x="849635" y="555823"/>
                  <a:pt x="1123182" y="555823"/>
                </a:cubicBezTo>
                <a:close/>
                <a:moveTo>
                  <a:pt x="1123182" y="448327"/>
                </a:moveTo>
                <a:cubicBezTo>
                  <a:pt x="790268" y="448327"/>
                  <a:pt x="520388" y="718207"/>
                  <a:pt x="520388" y="1051122"/>
                </a:cubicBezTo>
                <a:cubicBezTo>
                  <a:pt x="520388" y="1384037"/>
                  <a:pt x="790268" y="1653917"/>
                  <a:pt x="1123182" y="1653917"/>
                </a:cubicBezTo>
                <a:cubicBezTo>
                  <a:pt x="1456097" y="1653917"/>
                  <a:pt x="1725977" y="1384037"/>
                  <a:pt x="1725977" y="1051122"/>
                </a:cubicBezTo>
                <a:cubicBezTo>
                  <a:pt x="1725977" y="718207"/>
                  <a:pt x="1456097" y="448327"/>
                  <a:pt x="1123182" y="448327"/>
                </a:cubicBezTo>
                <a:close/>
                <a:moveTo>
                  <a:pt x="1123182" y="385215"/>
                </a:moveTo>
                <a:cubicBezTo>
                  <a:pt x="1490953" y="385215"/>
                  <a:pt x="1789089" y="683351"/>
                  <a:pt x="1789089" y="1051122"/>
                </a:cubicBezTo>
                <a:cubicBezTo>
                  <a:pt x="1789089" y="1418893"/>
                  <a:pt x="1490953" y="1717029"/>
                  <a:pt x="1123182" y="1717029"/>
                </a:cubicBezTo>
                <a:cubicBezTo>
                  <a:pt x="755412" y="1717029"/>
                  <a:pt x="457275" y="1418893"/>
                  <a:pt x="457275" y="1051122"/>
                </a:cubicBezTo>
                <a:cubicBezTo>
                  <a:pt x="457275" y="683351"/>
                  <a:pt x="755412" y="385215"/>
                  <a:pt x="1123182" y="385215"/>
                </a:cubicBezTo>
                <a:close/>
                <a:moveTo>
                  <a:pt x="1123183" y="0"/>
                </a:moveTo>
                <a:lnTo>
                  <a:pt x="1123182" y="0"/>
                </a:lnTo>
                <a:cubicBezTo>
                  <a:pt x="502868" y="0"/>
                  <a:pt x="-1584" y="549348"/>
                  <a:pt x="4" y="1087150"/>
                </a:cubicBezTo>
                <a:cubicBezTo>
                  <a:pt x="-779" y="1713907"/>
                  <a:pt x="885360" y="2877784"/>
                  <a:pt x="1123182" y="3199666"/>
                </a:cubicBezTo>
                <a:lnTo>
                  <a:pt x="1123182" y="3199667"/>
                </a:lnTo>
                <a:lnTo>
                  <a:pt x="1123183" y="3199667"/>
                </a:lnTo>
                <a:lnTo>
                  <a:pt x="1123183" y="3199666"/>
                </a:lnTo>
                <a:cubicBezTo>
                  <a:pt x="1361006" y="2877784"/>
                  <a:pt x="2247144" y="1713907"/>
                  <a:pt x="2246361" y="1087150"/>
                </a:cubicBezTo>
                <a:cubicBezTo>
                  <a:pt x="2247949" y="549348"/>
                  <a:pt x="1743497" y="0"/>
                  <a:pt x="1123183" y="0"/>
                </a:cubicBezTo>
                <a:close/>
              </a:path>
            </a:pathLst>
          </a:custGeom>
          <a:solidFill>
            <a:schemeClr val="accent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0000" marR="0" lvl="0" indent="-27000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ct val="150000"/>
              <a:buFont typeface="Arial" pitchFamily="34" charset="0"/>
              <a:buChar char="•"/>
              <a:tabLst/>
              <a:defRPr/>
            </a:pPr>
            <a:endParaRPr kumimoji="0" lang="en-GB" sz="18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5">
            <a:extLst>
              <a:ext uri="{FF2B5EF4-FFF2-40B4-BE49-F238E27FC236}">
                <a16:creationId xmlns:a16="http://schemas.microsoft.com/office/drawing/2014/main" id="{A9A9C5F4-6A3D-46BC-9E52-130F611E6AE3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247304" y="2052415"/>
            <a:ext cx="3964803" cy="36085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>
            <a:noAutofit/>
          </a:bodyPr>
          <a:lstStyle>
            <a:defPPr>
              <a:defRPr lang="de-DE"/>
            </a:defPPr>
            <a:lvl1pPr algn="ctr" defTabSz="685783">
              <a:defRPr sz="1200" b="1">
                <a:solidFill>
                  <a:srgbClr val="003063"/>
                </a:solidFill>
                <a:ea typeface="ＭＳ Ｐゴシック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1200" cap="none" spc="0" normalizeH="0" baseline="0" noProof="0" dirty="0">
                <a:ln>
                  <a:noFill/>
                </a:ln>
                <a:solidFill>
                  <a:srgbClr val="003063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Hamburg</a:t>
            </a:r>
          </a:p>
        </p:txBody>
      </p:sp>
      <p:sp>
        <p:nvSpPr>
          <p:cNvPr id="7" name="TextBox 16">
            <a:extLst>
              <a:ext uri="{FF2B5EF4-FFF2-40B4-BE49-F238E27FC236}">
                <a16:creationId xmlns:a16="http://schemas.microsoft.com/office/drawing/2014/main" id="{532A3A70-9091-44C0-90A9-3A9664C91618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4747398" y="2053871"/>
            <a:ext cx="4181392" cy="36085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>
            <a:noAutofit/>
          </a:bodyPr>
          <a:lstStyle>
            <a:defPPr>
              <a:defRPr lang="de-DE"/>
            </a:defPPr>
            <a:lvl1pPr algn="ctr" defTabSz="685783">
              <a:defRPr sz="1200" b="1">
                <a:solidFill>
                  <a:srgbClr val="003063"/>
                </a:solidFill>
                <a:ea typeface="ＭＳ Ｐゴシック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1200" cap="none" spc="0" normalizeH="0" baseline="0" noProof="0" dirty="0">
                <a:ln>
                  <a:noFill/>
                </a:ln>
                <a:solidFill>
                  <a:srgbClr val="003063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Mitnutzungsinteressierte Länder </a:t>
            </a:r>
          </a:p>
        </p:txBody>
      </p:sp>
    </p:spTree>
    <p:extLst>
      <p:ext uri="{BB962C8B-B14F-4D97-AF65-F5344CB8AC3E}">
        <p14:creationId xmlns:p14="http://schemas.microsoft.com/office/powerpoint/2010/main" val="796701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1">
            <a:extLst>
              <a:ext uri="{FF2B5EF4-FFF2-40B4-BE49-F238E27FC236}">
                <a16:creationId xmlns:a16="http://schemas.microsoft.com/office/drawing/2014/main" id="{42341C21-FBA1-4969-8936-1AAE91EB3AC3}"/>
              </a:ext>
            </a:extLst>
          </p:cNvPr>
          <p:cNvSpPr txBox="1">
            <a:spLocks/>
          </p:cNvSpPr>
          <p:nvPr/>
        </p:nvSpPr>
        <p:spPr>
          <a:xfrm>
            <a:off x="3283230" y="1490889"/>
            <a:ext cx="2696229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marL="0" marR="0" lvl="0" indent="0" algn="l" defTabSz="6714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648A"/>
              </a:buClr>
              <a:buSzTx/>
              <a:buFontTx/>
              <a:buNone/>
              <a:tabLst/>
              <a:defRPr/>
            </a:pPr>
            <a:r>
              <a:rPr kumimoji="0" lang="de-DE" sz="2800" i="0" u="none" strike="noStrike" kern="1200" cap="none" spc="0" normalizeH="0" baseline="0" noProof="0" dirty="0">
                <a:ln>
                  <a:noFill/>
                </a:ln>
                <a:solidFill>
                  <a:srgbClr val="0030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Rechtlich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38AA4E-279D-46D6-9D47-4BEA1446E1AB}"/>
              </a:ext>
            </a:extLst>
          </p:cNvPr>
          <p:cNvSpPr txBox="1"/>
          <p:nvPr/>
        </p:nvSpPr>
        <p:spPr>
          <a:xfrm>
            <a:off x="3283230" y="2113189"/>
            <a:ext cx="2696229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marL="0" marR="0" lvl="0" indent="0" algn="l" defTabSz="6714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648A"/>
              </a:buClr>
              <a:buSzTx/>
              <a:buFontTx/>
              <a:buNone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30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Finanziell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65F4787-CE0D-4AA2-AC6F-8963C3F6D652}"/>
              </a:ext>
            </a:extLst>
          </p:cNvPr>
          <p:cNvSpPr txBox="1"/>
          <p:nvPr/>
        </p:nvSpPr>
        <p:spPr>
          <a:xfrm>
            <a:off x="3283230" y="3248819"/>
            <a:ext cx="2696229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marL="0" marR="0" lvl="0" indent="0" algn="l" defTabSz="6714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648A"/>
              </a:buClr>
              <a:buSzTx/>
              <a:buFontTx/>
              <a:buNone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30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Organisatorisch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DC699B-A2E0-4278-84A3-035326124D41}"/>
              </a:ext>
            </a:extLst>
          </p:cNvPr>
          <p:cNvSpPr txBox="1"/>
          <p:nvPr/>
        </p:nvSpPr>
        <p:spPr>
          <a:xfrm>
            <a:off x="3283229" y="2732920"/>
            <a:ext cx="2696229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marL="0" marR="0" lvl="0" indent="0" algn="l" defTabSz="6714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648A"/>
              </a:buClr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30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Technisch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9A3E0A5-ECE7-439B-9CEE-9AEF3BA0FE1E}"/>
              </a:ext>
            </a:extLst>
          </p:cNvPr>
          <p:cNvSpPr>
            <a:spLocks/>
          </p:cNvSpPr>
          <p:nvPr/>
        </p:nvSpPr>
        <p:spPr>
          <a:xfrm>
            <a:off x="2997480" y="2590432"/>
            <a:ext cx="3960813" cy="643690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1200" cap="none" spc="0" normalizeH="0" baseline="0" noProof="0" dirty="0" err="1">
              <a:ln>
                <a:noFill/>
              </a:ln>
              <a:solidFill>
                <a:srgbClr val="00306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Foliennummernplatzhalter 15">
            <a:extLst>
              <a:ext uri="{FF2B5EF4-FFF2-40B4-BE49-F238E27FC236}">
                <a16:creationId xmlns:a16="http://schemas.microsoft.com/office/drawing/2014/main" id="{46E8F495-1465-4B92-A354-901583A7F5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Seite </a:t>
            </a:r>
            <a:fld id="{7035D381-67B0-48C1-98E1-720E08ACEF49}" type="slidenum">
              <a:rPr kumimoji="0" lang="de-DE" sz="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de-DE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CustomIcon">
            <a:extLst>
              <a:ext uri="{FF2B5EF4-FFF2-40B4-BE49-F238E27FC236}">
                <a16:creationId xmlns:a16="http://schemas.microsoft.com/office/drawing/2014/main" id="{BA90CBC5-E53C-48E6-92F0-EF48A943968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0716" y="2113189"/>
            <a:ext cx="1744850" cy="174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5898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7C96F4F2-8006-442D-88BF-379212C45E18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95" imgH="394" progId="TCLayout.ActiveDocument.1">
                  <p:embed/>
                </p:oleObj>
              </mc:Choice>
              <mc:Fallback>
                <p:oleObj name="think-cell Slide" r:id="rId10" imgW="395" imgH="394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7C96F4F2-8006-442D-88BF-379212C45E1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6ACA9A50-B95E-4AF6-9C61-CE3D8108F82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DCB45A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/>
            <a:endParaRPr lang="de-DE" sz="2400" dirty="0" err="1">
              <a:solidFill>
                <a:schemeClr val="tx1"/>
              </a:solidFill>
              <a:latin typeface="BundesSerif Office" panose="02050002050300000203" pitchFamily="18" charset="-18"/>
              <a:ea typeface="ＭＳ Ｐゴシック" panose="020B0600070205080204" pitchFamily="34" charset="-128"/>
              <a:cs typeface="+mj-cs"/>
              <a:sym typeface="BundesSerif Office" panose="02050002050300000203" pitchFamily="18" charset="-18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4C8116-9754-4F1A-AD22-997625052B75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81890" y="526729"/>
            <a:ext cx="8146057" cy="577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>
                <a:solidFill>
                  <a:schemeClr val="tx2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t" anchorCtr="0">
            <a:spAutoFit/>
          </a:bodyPr>
          <a:lstStyle/>
          <a:p>
            <a:r>
              <a:rPr lang="de-DE" dirty="0"/>
              <a:t>Mitnutzung erfolgt über Anbindung der Fachverfahren des Einwohnerwesens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CDD012F-A2A9-4242-8D5E-E39426ED08EE}"/>
              </a:ext>
            </a:extLst>
          </p:cNvPr>
          <p:cNvSpPr txBox="1">
            <a:spLocks/>
          </p:cNvSpPr>
          <p:nvPr/>
        </p:nvSpPr>
        <p:spPr bwMode="gray">
          <a:xfrm>
            <a:off x="487362" y="4251387"/>
            <a:ext cx="8374326" cy="36085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algn="ctr"/>
            <a:r>
              <a:rPr lang="de-DE" sz="1400" b="1" kern="0" dirty="0">
                <a:solidFill>
                  <a:schemeClr val="bg1"/>
                </a:solidFill>
              </a:rPr>
              <a:t>Einbindung der Zentralen Landesmelderegister für Meldedatenabrufe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82521C6-7E8C-4F44-B90C-F9E14CAE4D08}"/>
              </a:ext>
            </a:extLst>
          </p:cNvPr>
          <p:cNvSpPr>
            <a:spLocks/>
          </p:cNvSpPr>
          <p:nvPr/>
        </p:nvSpPr>
        <p:spPr bwMode="gray">
          <a:xfrm>
            <a:off x="487362" y="1581522"/>
            <a:ext cx="2738438" cy="2531730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1400" dirty="0" err="1">
              <a:solidFill>
                <a:schemeClr val="tx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1805809-4B6C-409E-AECB-D190631CD1DD}"/>
              </a:ext>
            </a:extLst>
          </p:cNvPr>
          <p:cNvSpPr txBox="1">
            <a:spLocks/>
          </p:cNvSpPr>
          <p:nvPr/>
        </p:nvSpPr>
        <p:spPr bwMode="gray">
          <a:xfrm>
            <a:off x="487362" y="1299407"/>
            <a:ext cx="2738438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b" anchorCtr="0" compatLnSpc="1">
            <a:prstTxWarp prst="textNoShape">
              <a:avLst/>
            </a:prstTxWarp>
            <a:noAutofit/>
          </a:bodyPr>
          <a:lstStyle/>
          <a:p>
            <a:r>
              <a:rPr lang="de-DE" sz="1400" b="1" dirty="0">
                <a:solidFill>
                  <a:schemeClr val="accent4"/>
                </a:solidFill>
                <a:latin typeface="+mn-lt"/>
              </a:rPr>
              <a:t>Onlineantrag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E6B308B-30CF-46AE-8BE0-8CD5B50386F2}"/>
              </a:ext>
            </a:extLst>
          </p:cNvPr>
          <p:cNvGrpSpPr/>
          <p:nvPr/>
        </p:nvGrpSpPr>
        <p:grpSpPr bwMode="gray">
          <a:xfrm>
            <a:off x="735190" y="1857585"/>
            <a:ext cx="2242782" cy="1979605"/>
            <a:chOff x="487362" y="1994873"/>
            <a:chExt cx="2242782" cy="1979605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1841C9DF-1C4D-4F84-9BAE-88BEEFB9ABE3}"/>
                </a:ext>
              </a:extLst>
            </p:cNvPr>
            <p:cNvGrpSpPr/>
            <p:nvPr/>
          </p:nvGrpSpPr>
          <p:grpSpPr bwMode="gray">
            <a:xfrm>
              <a:off x="487362" y="1994873"/>
              <a:ext cx="2242782" cy="1979605"/>
              <a:chOff x="5896524" y="1961294"/>
              <a:chExt cx="529365" cy="332483"/>
            </a:xfrm>
            <a:solidFill>
              <a:schemeClr val="bg1"/>
            </a:solidFill>
          </p:grpSpPr>
          <p:sp>
            <p:nvSpPr>
              <p:cNvPr id="22" name="Freeform 423">
                <a:extLst>
                  <a:ext uri="{FF2B5EF4-FFF2-40B4-BE49-F238E27FC236}">
                    <a16:creationId xmlns:a16="http://schemas.microsoft.com/office/drawing/2014/main" id="{5ECD1665-27BC-4F3D-AC5C-B0EE3FA5AF0E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6026909" y="2281390"/>
                <a:ext cx="254252" cy="12387"/>
              </a:xfrm>
              <a:custGeom>
                <a:avLst/>
                <a:gdLst>
                  <a:gd name="T0" fmla="*/ 390 w 390"/>
                  <a:gd name="T1" fmla="*/ 19 h 19"/>
                  <a:gd name="T2" fmla="*/ 0 w 390"/>
                  <a:gd name="T3" fmla="*/ 19 h 19"/>
                  <a:gd name="T4" fmla="*/ 55 w 390"/>
                  <a:gd name="T5" fmla="*/ 0 h 19"/>
                  <a:gd name="T6" fmla="*/ 338 w 390"/>
                  <a:gd name="T7" fmla="*/ 0 h 19"/>
                  <a:gd name="T8" fmla="*/ 390 w 390"/>
                  <a:gd name="T9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0" h="19">
                    <a:moveTo>
                      <a:pt x="390" y="19"/>
                    </a:moveTo>
                    <a:lnTo>
                      <a:pt x="0" y="19"/>
                    </a:lnTo>
                    <a:lnTo>
                      <a:pt x="55" y="0"/>
                    </a:lnTo>
                    <a:lnTo>
                      <a:pt x="338" y="0"/>
                    </a:lnTo>
                    <a:lnTo>
                      <a:pt x="390" y="19"/>
                    </a:lnTo>
                    <a:close/>
                  </a:path>
                </a:pathLst>
              </a:custGeom>
              <a:grpFill/>
              <a:ln w="28575">
                <a:solidFill>
                  <a:schemeClr val="accent4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400" dirty="0">
                  <a:latin typeface="+mn-lt"/>
                </a:endParaRPr>
              </a:p>
            </p:txBody>
          </p:sp>
          <p:sp>
            <p:nvSpPr>
              <p:cNvPr id="23" name="Freeform 424">
                <a:extLst>
                  <a:ext uri="{FF2B5EF4-FFF2-40B4-BE49-F238E27FC236}">
                    <a16:creationId xmlns:a16="http://schemas.microsoft.com/office/drawing/2014/main" id="{3DB48CB5-01A4-4B3E-94DB-3C423A127FB0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6062765" y="2244230"/>
                <a:ext cx="184496" cy="43027"/>
              </a:xfrm>
              <a:custGeom>
                <a:avLst/>
                <a:gdLst>
                  <a:gd name="T0" fmla="*/ 60 w 120"/>
                  <a:gd name="T1" fmla="*/ 0 h 28"/>
                  <a:gd name="T2" fmla="*/ 0 w 120"/>
                  <a:gd name="T3" fmla="*/ 28 h 28"/>
                  <a:gd name="T4" fmla="*/ 120 w 120"/>
                  <a:gd name="T5" fmla="*/ 28 h 28"/>
                  <a:gd name="T6" fmla="*/ 60 w 120"/>
                  <a:gd name="T7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0" h="28">
                    <a:moveTo>
                      <a:pt x="60" y="0"/>
                    </a:moveTo>
                    <a:cubicBezTo>
                      <a:pt x="60" y="0"/>
                      <a:pt x="60" y="28"/>
                      <a:pt x="0" y="28"/>
                    </a:cubicBezTo>
                    <a:cubicBezTo>
                      <a:pt x="120" y="28"/>
                      <a:pt x="120" y="28"/>
                      <a:pt x="120" y="28"/>
                    </a:cubicBezTo>
                    <a:cubicBezTo>
                      <a:pt x="60" y="28"/>
                      <a:pt x="60" y="0"/>
                      <a:pt x="60" y="0"/>
                    </a:cubicBezTo>
                  </a:path>
                </a:pathLst>
              </a:custGeom>
              <a:grpFill/>
              <a:ln w="28575">
                <a:solidFill>
                  <a:schemeClr val="accent4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400" dirty="0">
                  <a:latin typeface="+mn-lt"/>
                </a:endParaRPr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318FD0D2-1748-44AC-ADB8-B0DB28CB6FCC}"/>
                  </a:ext>
                </a:extLst>
              </p:cNvPr>
              <p:cNvSpPr/>
              <p:nvPr/>
            </p:nvSpPr>
            <p:spPr bwMode="gray">
              <a:xfrm>
                <a:off x="5906782" y="1974246"/>
                <a:ext cx="515675" cy="277396"/>
              </a:xfrm>
              <a:prstGeom prst="rect">
                <a:avLst/>
              </a:prstGeom>
              <a:grpFill/>
              <a:ln w="28575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400" dirty="0"/>
              </a:p>
            </p:txBody>
          </p:sp>
          <p:sp>
            <p:nvSpPr>
              <p:cNvPr id="25" name="Freeform 422">
                <a:extLst>
                  <a:ext uri="{FF2B5EF4-FFF2-40B4-BE49-F238E27FC236}">
                    <a16:creationId xmlns:a16="http://schemas.microsoft.com/office/drawing/2014/main" id="{68AE160E-C2C9-4E74-8E99-7746E901AF4C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5896524" y="1961294"/>
                <a:ext cx="529365" cy="307709"/>
              </a:xfrm>
              <a:custGeom>
                <a:avLst/>
                <a:gdLst>
                  <a:gd name="T0" fmla="*/ 0 w 812"/>
                  <a:gd name="T1" fmla="*/ 0 h 472"/>
                  <a:gd name="T2" fmla="*/ 0 w 812"/>
                  <a:gd name="T3" fmla="*/ 472 h 472"/>
                  <a:gd name="T4" fmla="*/ 812 w 812"/>
                  <a:gd name="T5" fmla="*/ 472 h 472"/>
                  <a:gd name="T6" fmla="*/ 812 w 812"/>
                  <a:gd name="T7" fmla="*/ 0 h 472"/>
                  <a:gd name="T8" fmla="*/ 0 w 812"/>
                  <a:gd name="T9" fmla="*/ 0 h 472"/>
                  <a:gd name="T10" fmla="*/ 775 w 812"/>
                  <a:gd name="T11" fmla="*/ 434 h 472"/>
                  <a:gd name="T12" fmla="*/ 37 w 812"/>
                  <a:gd name="T13" fmla="*/ 434 h 472"/>
                  <a:gd name="T14" fmla="*/ 37 w 812"/>
                  <a:gd name="T15" fmla="*/ 37 h 472"/>
                  <a:gd name="T16" fmla="*/ 775 w 812"/>
                  <a:gd name="T17" fmla="*/ 37 h 472"/>
                  <a:gd name="T18" fmla="*/ 775 w 812"/>
                  <a:gd name="T19" fmla="*/ 434 h 4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12" h="472">
                    <a:moveTo>
                      <a:pt x="0" y="0"/>
                    </a:moveTo>
                    <a:lnTo>
                      <a:pt x="0" y="472"/>
                    </a:lnTo>
                    <a:lnTo>
                      <a:pt x="812" y="472"/>
                    </a:lnTo>
                    <a:lnTo>
                      <a:pt x="812" y="0"/>
                    </a:lnTo>
                    <a:lnTo>
                      <a:pt x="0" y="0"/>
                    </a:lnTo>
                    <a:close/>
                    <a:moveTo>
                      <a:pt x="775" y="434"/>
                    </a:moveTo>
                    <a:lnTo>
                      <a:pt x="37" y="434"/>
                    </a:lnTo>
                    <a:lnTo>
                      <a:pt x="37" y="37"/>
                    </a:lnTo>
                    <a:lnTo>
                      <a:pt x="775" y="37"/>
                    </a:lnTo>
                    <a:lnTo>
                      <a:pt x="775" y="434"/>
                    </a:lnTo>
                    <a:close/>
                  </a:path>
                </a:pathLst>
              </a:custGeom>
              <a:grpFill/>
              <a:ln w="28575">
                <a:solidFill>
                  <a:schemeClr val="accent4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400" dirty="0">
                  <a:latin typeface="+mn-lt"/>
                </a:endParaRPr>
              </a:p>
            </p:txBody>
          </p:sp>
        </p:grp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E0DCA216-0B3A-4D8F-B21E-96283F4B82C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gray">
            <a:xfrm>
              <a:off x="645072" y="2214286"/>
              <a:ext cx="1933627" cy="1397173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34894DE-80CA-4250-8CA5-A8B2DA5A47F9}"/>
              </a:ext>
            </a:extLst>
          </p:cNvPr>
          <p:cNvSpPr txBox="1">
            <a:spLocks/>
          </p:cNvSpPr>
          <p:nvPr/>
        </p:nvSpPr>
        <p:spPr bwMode="gray">
          <a:xfrm>
            <a:off x="3448012" y="2275170"/>
            <a:ext cx="130396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>
              <a:defRPr sz="1400" b="1">
                <a:solidFill>
                  <a:schemeClr val="accent4"/>
                </a:solidFill>
                <a:latin typeface="+mn-lt"/>
              </a:defRPr>
            </a:lvl1pPr>
          </a:lstStyle>
          <a:p>
            <a:pPr algn="ctr"/>
            <a:r>
              <a:rPr lang="de-DE" sz="1200" b="0" i="1" dirty="0"/>
              <a:t>Datenüber-gabe aus Front-End an Fachverfahren per </a:t>
            </a:r>
            <a:r>
              <a:rPr lang="de-DE" sz="1200" b="0" i="1" dirty="0" err="1"/>
              <a:t>XMeld</a:t>
            </a:r>
            <a:r>
              <a:rPr lang="de-DE" sz="1200" b="0" i="1" dirty="0"/>
              <a:t> bzw. XÖV Standard für den personalausweis-</a:t>
            </a:r>
          </a:p>
          <a:p>
            <a:pPr algn="ctr"/>
            <a:r>
              <a:rPr lang="de-DE" sz="1200" b="0" i="1" dirty="0"/>
              <a:t>rechtlichen Teil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80C2A42-126C-4FC8-BC80-C5321474AE87}"/>
              </a:ext>
            </a:extLst>
          </p:cNvPr>
          <p:cNvSpPr>
            <a:spLocks/>
          </p:cNvSpPr>
          <p:nvPr/>
        </p:nvSpPr>
        <p:spPr bwMode="gray">
          <a:xfrm>
            <a:off x="4934298" y="1573377"/>
            <a:ext cx="3927390" cy="2531730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1400" dirty="0" err="1">
              <a:solidFill>
                <a:schemeClr val="tx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78E7BB1-19AD-4110-8D0E-87E49B05EFAD}"/>
              </a:ext>
            </a:extLst>
          </p:cNvPr>
          <p:cNvSpPr txBox="1">
            <a:spLocks/>
          </p:cNvSpPr>
          <p:nvPr/>
        </p:nvSpPr>
        <p:spPr bwMode="gray">
          <a:xfrm>
            <a:off x="4648200" y="1299407"/>
            <a:ext cx="4167714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b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>
              <a:defRPr sz="1400" b="1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de-DE" dirty="0"/>
              <a:t>Fachverfahren für Leistungen Einwohnerwesen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B1B6E66-C750-4BCB-8FEE-F59CD13141C0}"/>
              </a:ext>
            </a:extLst>
          </p:cNvPr>
          <p:cNvGrpSpPr/>
          <p:nvPr/>
        </p:nvGrpSpPr>
        <p:grpSpPr bwMode="gray">
          <a:xfrm>
            <a:off x="3295577" y="1975927"/>
            <a:ext cx="1587502" cy="236198"/>
            <a:chOff x="3143249" y="2167953"/>
            <a:chExt cx="1587502" cy="236198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94590F33-D3BB-491D-BF06-6A64D9CED9A3}"/>
                </a:ext>
              </a:extLst>
            </p:cNvPr>
            <p:cNvGrpSpPr/>
            <p:nvPr/>
          </p:nvGrpSpPr>
          <p:grpSpPr bwMode="gray">
            <a:xfrm>
              <a:off x="3181519" y="2167953"/>
              <a:ext cx="1512455" cy="236198"/>
              <a:chOff x="3181519" y="2150039"/>
              <a:chExt cx="1512455" cy="236198"/>
            </a:xfrm>
          </p:grpSpPr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348C3D00-F9E2-404B-B214-F2CE5794B70D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181519" y="2150039"/>
                <a:ext cx="90848" cy="23619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18AA9EE6-74CB-4E15-BF8B-984ED7C12D69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4603126" y="2150039"/>
                <a:ext cx="90848" cy="23619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560BA207-DB4F-440E-AF56-DF4E810FFE9D}"/>
                </a:ext>
              </a:extLst>
            </p:cNvPr>
            <p:cNvCxnSpPr>
              <a:cxnSpLocks/>
            </p:cNvCxnSpPr>
            <p:nvPr/>
          </p:nvCxnSpPr>
          <p:spPr bwMode="gray">
            <a:xfrm>
              <a:off x="3143249" y="2286052"/>
              <a:ext cx="1587502" cy="0"/>
            </a:xfrm>
            <a:prstGeom prst="straightConnector1">
              <a:avLst/>
            </a:prstGeom>
            <a:ln w="28575">
              <a:solidFill>
                <a:schemeClr val="accent4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0F398B72-575F-4F57-8E41-438BD811043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5868751" y="1670497"/>
            <a:ext cx="2947163" cy="2333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  <a:sym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  <a:sym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  <a:sym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  <a:sym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  <a:sym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marL="0" lvl="1" indent="0">
              <a:spcBef>
                <a:spcPts val="200"/>
              </a:spcBef>
              <a:buNone/>
            </a:pPr>
            <a:r>
              <a:rPr lang="de-DE" sz="1400" b="1" dirty="0"/>
              <a:t>Fachverfahren Einwohnerwesen: aktuell 4 Fachverfahrenshersteller</a:t>
            </a:r>
          </a:p>
          <a:p>
            <a:pPr lvl="1">
              <a:spcBef>
                <a:spcPts val="200"/>
              </a:spcBef>
              <a:buClr>
                <a:schemeClr val="accent2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1400" b="1" dirty="0"/>
              <a:t>AKDB (HH)</a:t>
            </a:r>
          </a:p>
          <a:p>
            <a:pPr lvl="1">
              <a:spcBef>
                <a:spcPts val="200"/>
              </a:spcBef>
              <a:buClr>
                <a:schemeClr val="accent2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1400" b="1" dirty="0"/>
              <a:t>HSH</a:t>
            </a:r>
          </a:p>
          <a:p>
            <a:pPr lvl="1">
              <a:spcBef>
                <a:spcPts val="200"/>
              </a:spcBef>
              <a:buClr>
                <a:schemeClr val="accent2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1400" b="1" dirty="0" err="1"/>
              <a:t>adKOMM</a:t>
            </a:r>
            <a:endParaRPr lang="de-DE" sz="1400" b="1" dirty="0"/>
          </a:p>
          <a:p>
            <a:pPr lvl="1">
              <a:spcBef>
                <a:spcPts val="200"/>
              </a:spcBef>
              <a:buClr>
                <a:schemeClr val="accent2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1400" b="1" dirty="0" err="1"/>
              <a:t>KOMM.One</a:t>
            </a:r>
            <a:endParaRPr lang="de-DE" sz="1400" b="1" dirty="0"/>
          </a:p>
          <a:p>
            <a:pPr marL="0" lvl="1" indent="0">
              <a:spcBef>
                <a:spcPts val="200"/>
              </a:spcBef>
              <a:buNone/>
            </a:pPr>
            <a:endParaRPr lang="de-DE" sz="1400" b="1" dirty="0"/>
          </a:p>
          <a:p>
            <a:pPr marL="0" lvl="1" indent="0">
              <a:spcBef>
                <a:spcPts val="200"/>
              </a:spcBef>
              <a:buNone/>
            </a:pPr>
            <a:r>
              <a:rPr lang="de-DE" sz="1400" b="1" dirty="0"/>
              <a:t>Anpassungen der Fachverfahren nach 2. </a:t>
            </a:r>
            <a:r>
              <a:rPr lang="de-DE" sz="1400" b="1" dirty="0" err="1"/>
              <a:t>BMGÄndG</a:t>
            </a:r>
            <a:r>
              <a:rPr lang="de-DE" sz="1400" b="1" dirty="0"/>
              <a:t> erforderlich</a:t>
            </a:r>
          </a:p>
          <a:p>
            <a:pPr marL="0" lvl="1" indent="0">
              <a:spcBef>
                <a:spcPts val="200"/>
              </a:spcBef>
              <a:buNone/>
            </a:pPr>
            <a:endParaRPr lang="de-DE" sz="1400" b="1" dirty="0"/>
          </a:p>
        </p:txBody>
      </p:sp>
      <p:pic>
        <p:nvPicPr>
          <p:cNvPr id="29" name="CustomIcon">
            <a:extLst>
              <a:ext uri="{FF2B5EF4-FFF2-40B4-BE49-F238E27FC236}">
                <a16:creationId xmlns:a16="http://schemas.microsoft.com/office/drawing/2014/main" id="{E792C136-BC95-4989-A8D4-33C9C8EA169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993687" y="1968719"/>
            <a:ext cx="609600" cy="609600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D540A589-DA76-44D6-91B6-CAA0B80AEDB6}"/>
              </a:ext>
            </a:extLst>
          </p:cNvPr>
          <p:cNvSpPr/>
          <p:nvPr/>
        </p:nvSpPr>
        <p:spPr>
          <a:xfrm>
            <a:off x="5311775" y="2265218"/>
            <a:ext cx="374650" cy="40798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>
              <a:solidFill>
                <a:schemeClr val="tx1"/>
              </a:solidFill>
            </a:endParaRPr>
          </a:p>
        </p:txBody>
      </p:sp>
      <p:pic>
        <p:nvPicPr>
          <p:cNvPr id="20" name="CustomIcon">
            <a:extLst>
              <a:ext uri="{FF2B5EF4-FFF2-40B4-BE49-F238E27FC236}">
                <a16:creationId xmlns:a16="http://schemas.microsoft.com/office/drawing/2014/main" id="{0BDF276E-F8C6-4799-96D4-771439D2514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390542" y="2330224"/>
            <a:ext cx="334138" cy="334138"/>
          </a:xfrm>
          <a:prstGeom prst="rect">
            <a:avLst/>
          </a:prstGeom>
        </p:spPr>
      </p:pic>
      <p:sp>
        <p:nvSpPr>
          <p:cNvPr id="44" name="Rechteck 3">
            <a:extLst>
              <a:ext uri="{FF2B5EF4-FFF2-40B4-BE49-F238E27FC236}">
                <a16:creationId xmlns:a16="http://schemas.microsoft.com/office/drawing/2014/main" id="{EEDAA05A-4AF5-4A7C-9FDA-5ECEC99CA029}"/>
              </a:ext>
            </a:extLst>
          </p:cNvPr>
          <p:cNvSpPr/>
          <p:nvPr/>
        </p:nvSpPr>
        <p:spPr>
          <a:xfrm>
            <a:off x="139010" y="115285"/>
            <a:ext cx="8865979" cy="324000"/>
          </a:xfrm>
          <a:prstGeom prst="rect">
            <a:avLst/>
          </a:prstGeom>
          <a:solidFill>
            <a:srgbClr val="003063"/>
          </a:solidFill>
          <a:ln w="3175" cap="flat" cmpd="sng" algn="ctr">
            <a:solidFill>
              <a:srgbClr val="003063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Calibri" panose="020F0502020204030204" pitchFamily="34" charset="0"/>
              </a:rPr>
              <a:t>                    </a:t>
            </a:r>
            <a:r>
              <a:rPr kumimoji="0" lang="de-DE" sz="140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Calibri" panose="020F0502020204030204" pitchFamily="34" charset="0"/>
              </a:rPr>
              <a:t>Technische</a:t>
            </a:r>
            <a:r>
              <a:rPr kumimoji="0" lang="de-DE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Calibri" panose="020F0502020204030204" pitchFamily="34" charset="0"/>
              </a:rPr>
              <a:t> Dimension - Eckpfeiler der Zusammenarbeit </a:t>
            </a:r>
          </a:p>
        </p:txBody>
      </p:sp>
      <p:pic>
        <p:nvPicPr>
          <p:cNvPr id="46" name="CustomIcon">
            <a:extLst>
              <a:ext uri="{FF2B5EF4-FFF2-40B4-BE49-F238E27FC236}">
                <a16:creationId xmlns:a16="http://schemas.microsoft.com/office/drawing/2014/main" id="{C3C7B511-A664-466B-B96F-5B9848A25761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52650" y="158750"/>
            <a:ext cx="252000" cy="25200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D301E30A-5A10-4D10-B976-7237124C704F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92901" y="2076576"/>
            <a:ext cx="1933626" cy="142679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856717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DE" dirty="0"/>
              <a:t>2</a:t>
            </a: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id="{8F06FF87-C9BE-4909-92AB-52ED8997CBB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58775" y="1333031"/>
            <a:ext cx="5363152" cy="1384995"/>
          </a:xfrm>
        </p:spPr>
        <p:txBody>
          <a:bodyPr/>
          <a:lstStyle/>
          <a:p>
            <a:r>
              <a:rPr lang="de-DE" dirty="0"/>
              <a:t>Zielsetzung und </a:t>
            </a:r>
            <a:r>
              <a:rPr lang="de-DE" dirty="0" err="1"/>
              <a:t>rahmenbedingungen</a:t>
            </a:r>
            <a:r>
              <a:rPr lang="de-DE" dirty="0"/>
              <a:t> der Umsetzungsallianz</a:t>
            </a:r>
            <a:endParaRPr lang="de-DE" cap="non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A9F6875-7D6D-408B-998B-A5DE4A0690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>
                <a:solidFill>
                  <a:prstClr val="white"/>
                </a:solidFill>
              </a:rPr>
              <a:t>Seite </a:t>
            </a:r>
            <a:fld id="{7035D381-67B0-48C1-98E1-720E08ACEF49}" type="slidenum">
              <a:rPr lang="de-DE" smtClean="0">
                <a:solidFill>
                  <a:prstClr val="white"/>
                </a:solidFill>
              </a:rPr>
              <a:pPr/>
              <a:t>4</a:t>
            </a:fld>
            <a:endParaRPr lang="de-DE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50836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11">
            <a:extLst>
              <a:ext uri="{FF2B5EF4-FFF2-40B4-BE49-F238E27FC236}">
                <a16:creationId xmlns:a16="http://schemas.microsoft.com/office/drawing/2014/main" id="{3CAE7779-BD96-42B3-A366-19A4EB889685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39010" y="1995269"/>
            <a:ext cx="4181393" cy="2774509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marL="180000" marR="0" lvl="1" indent="-180000" algn="l" defTabSz="671496" rtl="0" eaLnBrk="1" fontAlgn="auto" latinLnBrk="0" hangingPunct="1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Clr>
                <a:srgbClr val="40648A">
                  <a:lumMod val="60000"/>
                  <a:lumOff val="40000"/>
                </a:srgbClr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rgbClr val="00306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marR="0" lvl="1" indent="-180000" algn="l" defTabSz="671496" rtl="0" eaLnBrk="1" fontAlgn="auto" latinLnBrk="0" hangingPunct="1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Clr>
                <a:srgbClr val="40648A">
                  <a:lumMod val="60000"/>
                  <a:lumOff val="40000"/>
                </a:srgbClr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rgbClr val="00306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marR="0" lvl="1" indent="-180000" algn="l" defTabSz="671496" rtl="0" eaLnBrk="1" fontAlgn="auto" latinLnBrk="0" hangingPunct="1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Clr>
                <a:srgbClr val="40648A">
                  <a:lumMod val="60000"/>
                  <a:lumOff val="40000"/>
                </a:srgbClr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30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Mitwirkung AG Digitalisierung Meldewesen</a:t>
            </a:r>
          </a:p>
          <a:p>
            <a:pPr marL="180000" marR="0" lvl="1" indent="-180000" algn="l" defTabSz="671496" rtl="0" eaLnBrk="1" fontAlgn="auto" latinLnBrk="0" hangingPunct="1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Clr>
                <a:srgbClr val="40648A">
                  <a:lumMod val="60000"/>
                  <a:lumOff val="40000"/>
                </a:srgbClr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30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Rücksprache mit Verfahrensherstellern zum weiteren Vorgehen </a:t>
            </a:r>
          </a:p>
          <a:p>
            <a:pPr marL="180000" marR="0" lvl="1" indent="-180000" algn="l" defTabSz="671496" rtl="0" eaLnBrk="1" fontAlgn="auto" latinLnBrk="0" hangingPunct="1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Clr>
                <a:srgbClr val="40648A">
                  <a:lumMod val="60000"/>
                  <a:lumOff val="40000"/>
                </a:srgbClr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30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Rückmeldung zu Ergebnissen der Gespräche mit Verfahrensherstellern</a:t>
            </a:r>
          </a:p>
        </p:txBody>
      </p:sp>
      <p:sp>
        <p:nvSpPr>
          <p:cNvPr id="9" name="TextBox 102">
            <a:extLst>
              <a:ext uri="{FF2B5EF4-FFF2-40B4-BE49-F238E27FC236}">
                <a16:creationId xmlns:a16="http://schemas.microsoft.com/office/drawing/2014/main" id="{F5513059-5E3E-4247-822A-5DA03325972E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654550" y="1956242"/>
            <a:ext cx="4350437" cy="2774508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marL="180000" marR="0" lvl="1" indent="-180000" algn="l" defTabSz="671496" rtl="0" eaLnBrk="1" fontAlgn="auto" latinLnBrk="0" hangingPunct="1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Clr>
                <a:srgbClr val="40648A">
                  <a:lumMod val="60000"/>
                  <a:lumOff val="40000"/>
                </a:srgbClr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rgbClr val="00306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marR="0" lvl="1" indent="-180000" algn="l" defTabSz="671496" rtl="0" eaLnBrk="1" fontAlgn="auto" latinLnBrk="0" hangingPunct="1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Clr>
                <a:srgbClr val="40648A">
                  <a:lumMod val="60000"/>
                  <a:lumOff val="40000"/>
                </a:srgbClr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rgbClr val="00306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marR="0" lvl="1" indent="-180000" algn="l" defTabSz="671496" rtl="0" eaLnBrk="1" fontAlgn="auto" latinLnBrk="0" hangingPunct="1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Clr>
                <a:srgbClr val="40648A">
                  <a:lumMod val="60000"/>
                  <a:lumOff val="40000"/>
                </a:srgbClr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rgbClr val="00306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marR="0" lvl="1" indent="-180000" algn="l" defTabSz="671496" rtl="0" eaLnBrk="1" fontAlgn="auto" latinLnBrk="0" hangingPunct="1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Clr>
                <a:srgbClr val="40648A">
                  <a:lumMod val="60000"/>
                  <a:lumOff val="40000"/>
                </a:srgbClr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30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Mitteilung entsprechender Rückmeldungen der Fachverfahrenshersteller </a:t>
            </a:r>
          </a:p>
        </p:txBody>
      </p:sp>
      <p:sp>
        <p:nvSpPr>
          <p:cNvPr id="11" name="Freeform 51">
            <a:extLst>
              <a:ext uri="{FF2B5EF4-FFF2-40B4-BE49-F238E27FC236}">
                <a16:creationId xmlns:a16="http://schemas.microsoft.com/office/drawing/2014/main" id="{16E16357-609B-4A81-886A-5CFEAA1A5A1C}"/>
              </a:ext>
            </a:extLst>
          </p:cNvPr>
          <p:cNvSpPr>
            <a:spLocks noEditPoints="1"/>
          </p:cNvSpPr>
          <p:nvPr/>
        </p:nvSpPr>
        <p:spPr bwMode="gray">
          <a:xfrm>
            <a:off x="600550" y="1633618"/>
            <a:ext cx="248186" cy="277174"/>
          </a:xfrm>
          <a:custGeom>
            <a:avLst/>
            <a:gdLst>
              <a:gd name="T0" fmla="*/ 365 w 899"/>
              <a:gd name="T1" fmla="*/ 939 h 1004"/>
              <a:gd name="T2" fmla="*/ 478 w 899"/>
              <a:gd name="T3" fmla="*/ 934 h 1004"/>
              <a:gd name="T4" fmla="*/ 418 w 899"/>
              <a:gd name="T5" fmla="*/ 958 h 1004"/>
              <a:gd name="T6" fmla="*/ 392 w 899"/>
              <a:gd name="T7" fmla="*/ 939 h 1004"/>
              <a:gd name="T8" fmla="*/ 368 w 899"/>
              <a:gd name="T9" fmla="*/ 908 h 1004"/>
              <a:gd name="T10" fmla="*/ 322 w 899"/>
              <a:gd name="T11" fmla="*/ 898 h 1004"/>
              <a:gd name="T12" fmla="*/ 269 w 899"/>
              <a:gd name="T13" fmla="*/ 946 h 1004"/>
              <a:gd name="T14" fmla="*/ 331 w 899"/>
              <a:gd name="T15" fmla="*/ 948 h 1004"/>
              <a:gd name="T16" fmla="*/ 321 w 899"/>
              <a:gd name="T17" fmla="*/ 975 h 1004"/>
              <a:gd name="T18" fmla="*/ 297 w 899"/>
              <a:gd name="T19" fmla="*/ 989 h 1004"/>
              <a:gd name="T20" fmla="*/ 215 w 899"/>
              <a:gd name="T21" fmla="*/ 975 h 1004"/>
              <a:gd name="T22" fmla="*/ 128 w 899"/>
              <a:gd name="T23" fmla="*/ 1000 h 1004"/>
              <a:gd name="T24" fmla="*/ 36 w 899"/>
              <a:gd name="T25" fmla="*/ 990 h 1004"/>
              <a:gd name="T26" fmla="*/ 3 w 899"/>
              <a:gd name="T27" fmla="*/ 942 h 1004"/>
              <a:gd name="T28" fmla="*/ 24 w 899"/>
              <a:gd name="T29" fmla="*/ 838 h 1004"/>
              <a:gd name="T30" fmla="*/ 48 w 899"/>
              <a:gd name="T31" fmla="*/ 700 h 1004"/>
              <a:gd name="T32" fmla="*/ 89 w 899"/>
              <a:gd name="T33" fmla="*/ 575 h 1004"/>
              <a:gd name="T34" fmla="*/ 153 w 899"/>
              <a:gd name="T35" fmla="*/ 456 h 1004"/>
              <a:gd name="T36" fmla="*/ 222 w 899"/>
              <a:gd name="T37" fmla="*/ 369 h 1004"/>
              <a:gd name="T38" fmla="*/ 285 w 899"/>
              <a:gd name="T39" fmla="*/ 251 h 1004"/>
              <a:gd name="T40" fmla="*/ 316 w 899"/>
              <a:gd name="T41" fmla="*/ 177 h 1004"/>
              <a:gd name="T42" fmla="*/ 292 w 899"/>
              <a:gd name="T43" fmla="*/ 102 h 1004"/>
              <a:gd name="T44" fmla="*/ 341 w 899"/>
              <a:gd name="T45" fmla="*/ 80 h 1004"/>
              <a:gd name="T46" fmla="*/ 368 w 899"/>
              <a:gd name="T47" fmla="*/ 94 h 1004"/>
              <a:gd name="T48" fmla="*/ 425 w 899"/>
              <a:gd name="T49" fmla="*/ 143 h 1004"/>
              <a:gd name="T50" fmla="*/ 411 w 899"/>
              <a:gd name="T51" fmla="*/ 170 h 1004"/>
              <a:gd name="T52" fmla="*/ 449 w 899"/>
              <a:gd name="T53" fmla="*/ 138 h 1004"/>
              <a:gd name="T54" fmla="*/ 485 w 899"/>
              <a:gd name="T55" fmla="*/ 95 h 1004"/>
              <a:gd name="T56" fmla="*/ 568 w 899"/>
              <a:gd name="T57" fmla="*/ 59 h 1004"/>
              <a:gd name="T58" fmla="*/ 573 w 899"/>
              <a:gd name="T59" fmla="*/ 39 h 1004"/>
              <a:gd name="T60" fmla="*/ 555 w 899"/>
              <a:gd name="T61" fmla="*/ 10 h 1004"/>
              <a:gd name="T62" fmla="*/ 613 w 899"/>
              <a:gd name="T63" fmla="*/ 13 h 1004"/>
              <a:gd name="T64" fmla="*/ 652 w 899"/>
              <a:gd name="T65" fmla="*/ 47 h 1004"/>
              <a:gd name="T66" fmla="*/ 715 w 899"/>
              <a:gd name="T67" fmla="*/ 82 h 1004"/>
              <a:gd name="T68" fmla="*/ 729 w 899"/>
              <a:gd name="T69" fmla="*/ 102 h 1004"/>
              <a:gd name="T70" fmla="*/ 765 w 899"/>
              <a:gd name="T71" fmla="*/ 117 h 1004"/>
              <a:gd name="T72" fmla="*/ 788 w 899"/>
              <a:gd name="T73" fmla="*/ 147 h 1004"/>
              <a:gd name="T74" fmla="*/ 783 w 899"/>
              <a:gd name="T75" fmla="*/ 186 h 1004"/>
              <a:gd name="T76" fmla="*/ 799 w 899"/>
              <a:gd name="T77" fmla="*/ 229 h 1004"/>
              <a:gd name="T78" fmla="*/ 806 w 899"/>
              <a:gd name="T79" fmla="*/ 273 h 1004"/>
              <a:gd name="T80" fmla="*/ 826 w 899"/>
              <a:gd name="T81" fmla="*/ 314 h 1004"/>
              <a:gd name="T82" fmla="*/ 874 w 899"/>
              <a:gd name="T83" fmla="*/ 365 h 1004"/>
              <a:gd name="T84" fmla="*/ 886 w 899"/>
              <a:gd name="T85" fmla="*/ 422 h 1004"/>
              <a:gd name="T86" fmla="*/ 874 w 899"/>
              <a:gd name="T87" fmla="*/ 457 h 1004"/>
              <a:gd name="T88" fmla="*/ 882 w 899"/>
              <a:gd name="T89" fmla="*/ 493 h 1004"/>
              <a:gd name="T90" fmla="*/ 828 w 899"/>
              <a:gd name="T91" fmla="*/ 505 h 1004"/>
              <a:gd name="T92" fmla="*/ 824 w 899"/>
              <a:gd name="T93" fmla="*/ 584 h 1004"/>
              <a:gd name="T94" fmla="*/ 761 w 899"/>
              <a:gd name="T95" fmla="*/ 599 h 1004"/>
              <a:gd name="T96" fmla="*/ 771 w 899"/>
              <a:gd name="T97" fmla="*/ 698 h 1004"/>
              <a:gd name="T98" fmla="*/ 778 w 899"/>
              <a:gd name="T99" fmla="*/ 823 h 1004"/>
              <a:gd name="T100" fmla="*/ 780 w 899"/>
              <a:gd name="T101" fmla="*/ 874 h 1004"/>
              <a:gd name="T102" fmla="*/ 792 w 899"/>
              <a:gd name="T103" fmla="*/ 949 h 1004"/>
              <a:gd name="T104" fmla="*/ 761 w 899"/>
              <a:gd name="T105" fmla="*/ 944 h 1004"/>
              <a:gd name="T106" fmla="*/ 676 w 899"/>
              <a:gd name="T107" fmla="*/ 977 h 1004"/>
              <a:gd name="T108" fmla="*/ 613 w 899"/>
              <a:gd name="T109" fmla="*/ 987 h 1004"/>
              <a:gd name="T110" fmla="*/ 515 w 899"/>
              <a:gd name="T111" fmla="*/ 919 h 1004"/>
              <a:gd name="T112" fmla="*/ 503 w 899"/>
              <a:gd name="T113" fmla="*/ 922 h 10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899" h="1004">
                <a:moveTo>
                  <a:pt x="478" y="942"/>
                </a:moveTo>
                <a:lnTo>
                  <a:pt x="464" y="941"/>
                </a:lnTo>
                <a:lnTo>
                  <a:pt x="462" y="934"/>
                </a:lnTo>
                <a:lnTo>
                  <a:pt x="478" y="942"/>
                </a:lnTo>
                <a:close/>
                <a:moveTo>
                  <a:pt x="360" y="929"/>
                </a:moveTo>
                <a:lnTo>
                  <a:pt x="365" y="939"/>
                </a:lnTo>
                <a:lnTo>
                  <a:pt x="348" y="942"/>
                </a:lnTo>
                <a:lnTo>
                  <a:pt x="350" y="929"/>
                </a:lnTo>
                <a:lnTo>
                  <a:pt x="360" y="929"/>
                </a:lnTo>
                <a:close/>
                <a:moveTo>
                  <a:pt x="478" y="942"/>
                </a:moveTo>
                <a:lnTo>
                  <a:pt x="483" y="941"/>
                </a:lnTo>
                <a:lnTo>
                  <a:pt x="478" y="934"/>
                </a:lnTo>
                <a:lnTo>
                  <a:pt x="447" y="917"/>
                </a:lnTo>
                <a:lnTo>
                  <a:pt x="454" y="929"/>
                </a:lnTo>
                <a:lnTo>
                  <a:pt x="438" y="920"/>
                </a:lnTo>
                <a:lnTo>
                  <a:pt x="432" y="924"/>
                </a:lnTo>
                <a:lnTo>
                  <a:pt x="452" y="941"/>
                </a:lnTo>
                <a:lnTo>
                  <a:pt x="418" y="958"/>
                </a:lnTo>
                <a:lnTo>
                  <a:pt x="404" y="944"/>
                </a:lnTo>
                <a:lnTo>
                  <a:pt x="411" y="934"/>
                </a:lnTo>
                <a:lnTo>
                  <a:pt x="396" y="930"/>
                </a:lnTo>
                <a:lnTo>
                  <a:pt x="392" y="919"/>
                </a:lnTo>
                <a:lnTo>
                  <a:pt x="380" y="927"/>
                </a:lnTo>
                <a:lnTo>
                  <a:pt x="392" y="939"/>
                </a:lnTo>
                <a:lnTo>
                  <a:pt x="386" y="948"/>
                </a:lnTo>
                <a:lnTo>
                  <a:pt x="368" y="939"/>
                </a:lnTo>
                <a:lnTo>
                  <a:pt x="370" y="929"/>
                </a:lnTo>
                <a:lnTo>
                  <a:pt x="363" y="922"/>
                </a:lnTo>
                <a:lnTo>
                  <a:pt x="372" y="913"/>
                </a:lnTo>
                <a:lnTo>
                  <a:pt x="368" y="908"/>
                </a:lnTo>
                <a:lnTo>
                  <a:pt x="357" y="910"/>
                </a:lnTo>
                <a:lnTo>
                  <a:pt x="348" y="889"/>
                </a:lnTo>
                <a:lnTo>
                  <a:pt x="339" y="908"/>
                </a:lnTo>
                <a:lnTo>
                  <a:pt x="336" y="891"/>
                </a:lnTo>
                <a:lnTo>
                  <a:pt x="321" y="886"/>
                </a:lnTo>
                <a:lnTo>
                  <a:pt x="322" y="898"/>
                </a:lnTo>
                <a:lnTo>
                  <a:pt x="295" y="903"/>
                </a:lnTo>
                <a:lnTo>
                  <a:pt x="285" y="917"/>
                </a:lnTo>
                <a:lnTo>
                  <a:pt x="285" y="924"/>
                </a:lnTo>
                <a:lnTo>
                  <a:pt x="269" y="934"/>
                </a:lnTo>
                <a:lnTo>
                  <a:pt x="275" y="941"/>
                </a:lnTo>
                <a:lnTo>
                  <a:pt x="269" y="946"/>
                </a:lnTo>
                <a:lnTo>
                  <a:pt x="288" y="953"/>
                </a:lnTo>
                <a:lnTo>
                  <a:pt x="290" y="961"/>
                </a:lnTo>
                <a:lnTo>
                  <a:pt x="290" y="956"/>
                </a:lnTo>
                <a:lnTo>
                  <a:pt x="309" y="960"/>
                </a:lnTo>
                <a:lnTo>
                  <a:pt x="309" y="951"/>
                </a:lnTo>
                <a:lnTo>
                  <a:pt x="331" y="948"/>
                </a:lnTo>
                <a:lnTo>
                  <a:pt x="338" y="958"/>
                </a:lnTo>
                <a:lnTo>
                  <a:pt x="328" y="961"/>
                </a:lnTo>
                <a:lnTo>
                  <a:pt x="329" y="973"/>
                </a:lnTo>
                <a:lnTo>
                  <a:pt x="322" y="982"/>
                </a:lnTo>
                <a:lnTo>
                  <a:pt x="317" y="980"/>
                </a:lnTo>
                <a:lnTo>
                  <a:pt x="321" y="975"/>
                </a:lnTo>
                <a:lnTo>
                  <a:pt x="316" y="968"/>
                </a:lnTo>
                <a:lnTo>
                  <a:pt x="304" y="965"/>
                </a:lnTo>
                <a:lnTo>
                  <a:pt x="300" y="971"/>
                </a:lnTo>
                <a:lnTo>
                  <a:pt x="285" y="978"/>
                </a:lnTo>
                <a:lnTo>
                  <a:pt x="288" y="987"/>
                </a:lnTo>
                <a:lnTo>
                  <a:pt x="297" y="989"/>
                </a:lnTo>
                <a:lnTo>
                  <a:pt x="278" y="994"/>
                </a:lnTo>
                <a:lnTo>
                  <a:pt x="266" y="989"/>
                </a:lnTo>
                <a:lnTo>
                  <a:pt x="263" y="994"/>
                </a:lnTo>
                <a:lnTo>
                  <a:pt x="244" y="990"/>
                </a:lnTo>
                <a:lnTo>
                  <a:pt x="234" y="973"/>
                </a:lnTo>
                <a:lnTo>
                  <a:pt x="215" y="975"/>
                </a:lnTo>
                <a:lnTo>
                  <a:pt x="210" y="968"/>
                </a:lnTo>
                <a:lnTo>
                  <a:pt x="196" y="980"/>
                </a:lnTo>
                <a:lnTo>
                  <a:pt x="179" y="985"/>
                </a:lnTo>
                <a:lnTo>
                  <a:pt x="174" y="995"/>
                </a:lnTo>
                <a:lnTo>
                  <a:pt x="135" y="994"/>
                </a:lnTo>
                <a:lnTo>
                  <a:pt x="128" y="1000"/>
                </a:lnTo>
                <a:lnTo>
                  <a:pt x="119" y="997"/>
                </a:lnTo>
                <a:lnTo>
                  <a:pt x="114" y="980"/>
                </a:lnTo>
                <a:lnTo>
                  <a:pt x="94" y="980"/>
                </a:lnTo>
                <a:lnTo>
                  <a:pt x="83" y="994"/>
                </a:lnTo>
                <a:lnTo>
                  <a:pt x="53" y="1004"/>
                </a:lnTo>
                <a:lnTo>
                  <a:pt x="36" y="990"/>
                </a:lnTo>
                <a:lnTo>
                  <a:pt x="51" y="989"/>
                </a:lnTo>
                <a:lnTo>
                  <a:pt x="48" y="978"/>
                </a:lnTo>
                <a:lnTo>
                  <a:pt x="54" y="973"/>
                </a:lnTo>
                <a:lnTo>
                  <a:pt x="27" y="982"/>
                </a:lnTo>
                <a:lnTo>
                  <a:pt x="15" y="956"/>
                </a:lnTo>
                <a:lnTo>
                  <a:pt x="3" y="942"/>
                </a:lnTo>
                <a:lnTo>
                  <a:pt x="0" y="925"/>
                </a:lnTo>
                <a:lnTo>
                  <a:pt x="12" y="912"/>
                </a:lnTo>
                <a:lnTo>
                  <a:pt x="7" y="889"/>
                </a:lnTo>
                <a:lnTo>
                  <a:pt x="19" y="862"/>
                </a:lnTo>
                <a:lnTo>
                  <a:pt x="17" y="847"/>
                </a:lnTo>
                <a:lnTo>
                  <a:pt x="24" y="838"/>
                </a:lnTo>
                <a:lnTo>
                  <a:pt x="25" y="823"/>
                </a:lnTo>
                <a:lnTo>
                  <a:pt x="37" y="804"/>
                </a:lnTo>
                <a:lnTo>
                  <a:pt x="22" y="777"/>
                </a:lnTo>
                <a:lnTo>
                  <a:pt x="27" y="737"/>
                </a:lnTo>
                <a:lnTo>
                  <a:pt x="34" y="731"/>
                </a:lnTo>
                <a:lnTo>
                  <a:pt x="48" y="700"/>
                </a:lnTo>
                <a:lnTo>
                  <a:pt x="54" y="693"/>
                </a:lnTo>
                <a:lnTo>
                  <a:pt x="65" y="657"/>
                </a:lnTo>
                <a:lnTo>
                  <a:pt x="80" y="647"/>
                </a:lnTo>
                <a:lnTo>
                  <a:pt x="77" y="616"/>
                </a:lnTo>
                <a:lnTo>
                  <a:pt x="87" y="591"/>
                </a:lnTo>
                <a:lnTo>
                  <a:pt x="89" y="575"/>
                </a:lnTo>
                <a:lnTo>
                  <a:pt x="100" y="563"/>
                </a:lnTo>
                <a:lnTo>
                  <a:pt x="100" y="529"/>
                </a:lnTo>
                <a:lnTo>
                  <a:pt x="112" y="505"/>
                </a:lnTo>
                <a:lnTo>
                  <a:pt x="128" y="498"/>
                </a:lnTo>
                <a:lnTo>
                  <a:pt x="150" y="471"/>
                </a:lnTo>
                <a:lnTo>
                  <a:pt x="153" y="456"/>
                </a:lnTo>
                <a:lnTo>
                  <a:pt x="165" y="454"/>
                </a:lnTo>
                <a:lnTo>
                  <a:pt x="170" y="442"/>
                </a:lnTo>
                <a:lnTo>
                  <a:pt x="189" y="435"/>
                </a:lnTo>
                <a:lnTo>
                  <a:pt x="199" y="406"/>
                </a:lnTo>
                <a:lnTo>
                  <a:pt x="206" y="392"/>
                </a:lnTo>
                <a:lnTo>
                  <a:pt x="222" y="369"/>
                </a:lnTo>
                <a:lnTo>
                  <a:pt x="232" y="363"/>
                </a:lnTo>
                <a:lnTo>
                  <a:pt x="249" y="351"/>
                </a:lnTo>
                <a:lnTo>
                  <a:pt x="258" y="324"/>
                </a:lnTo>
                <a:lnTo>
                  <a:pt x="269" y="307"/>
                </a:lnTo>
                <a:lnTo>
                  <a:pt x="275" y="275"/>
                </a:lnTo>
                <a:lnTo>
                  <a:pt x="285" y="251"/>
                </a:lnTo>
                <a:lnTo>
                  <a:pt x="280" y="252"/>
                </a:lnTo>
                <a:lnTo>
                  <a:pt x="281" y="244"/>
                </a:lnTo>
                <a:lnTo>
                  <a:pt x="310" y="220"/>
                </a:lnTo>
                <a:lnTo>
                  <a:pt x="300" y="205"/>
                </a:lnTo>
                <a:lnTo>
                  <a:pt x="314" y="186"/>
                </a:lnTo>
                <a:lnTo>
                  <a:pt x="316" y="177"/>
                </a:lnTo>
                <a:lnTo>
                  <a:pt x="304" y="181"/>
                </a:lnTo>
                <a:lnTo>
                  <a:pt x="314" y="170"/>
                </a:lnTo>
                <a:lnTo>
                  <a:pt x="317" y="155"/>
                </a:lnTo>
                <a:lnTo>
                  <a:pt x="299" y="148"/>
                </a:lnTo>
                <a:lnTo>
                  <a:pt x="305" y="140"/>
                </a:lnTo>
                <a:lnTo>
                  <a:pt x="292" y="102"/>
                </a:lnTo>
                <a:lnTo>
                  <a:pt x="293" y="88"/>
                </a:lnTo>
                <a:lnTo>
                  <a:pt x="307" y="87"/>
                </a:lnTo>
                <a:lnTo>
                  <a:pt x="328" y="114"/>
                </a:lnTo>
                <a:lnTo>
                  <a:pt x="339" y="117"/>
                </a:lnTo>
                <a:lnTo>
                  <a:pt x="351" y="106"/>
                </a:lnTo>
                <a:lnTo>
                  <a:pt x="341" y="80"/>
                </a:lnTo>
                <a:lnTo>
                  <a:pt x="372" y="73"/>
                </a:lnTo>
                <a:lnTo>
                  <a:pt x="370" y="80"/>
                </a:lnTo>
                <a:lnTo>
                  <a:pt x="370" y="73"/>
                </a:lnTo>
                <a:lnTo>
                  <a:pt x="365" y="76"/>
                </a:lnTo>
                <a:lnTo>
                  <a:pt x="374" y="83"/>
                </a:lnTo>
                <a:lnTo>
                  <a:pt x="368" y="94"/>
                </a:lnTo>
                <a:lnTo>
                  <a:pt x="382" y="119"/>
                </a:lnTo>
                <a:lnTo>
                  <a:pt x="403" y="123"/>
                </a:lnTo>
                <a:lnTo>
                  <a:pt x="409" y="117"/>
                </a:lnTo>
                <a:lnTo>
                  <a:pt x="413" y="133"/>
                </a:lnTo>
                <a:lnTo>
                  <a:pt x="432" y="128"/>
                </a:lnTo>
                <a:lnTo>
                  <a:pt x="425" y="143"/>
                </a:lnTo>
                <a:lnTo>
                  <a:pt x="418" y="136"/>
                </a:lnTo>
                <a:lnTo>
                  <a:pt x="409" y="143"/>
                </a:lnTo>
                <a:lnTo>
                  <a:pt x="413" y="160"/>
                </a:lnTo>
                <a:lnTo>
                  <a:pt x="403" y="172"/>
                </a:lnTo>
                <a:lnTo>
                  <a:pt x="409" y="176"/>
                </a:lnTo>
                <a:lnTo>
                  <a:pt x="411" y="170"/>
                </a:lnTo>
                <a:lnTo>
                  <a:pt x="416" y="176"/>
                </a:lnTo>
                <a:lnTo>
                  <a:pt x="433" y="153"/>
                </a:lnTo>
                <a:lnTo>
                  <a:pt x="435" y="157"/>
                </a:lnTo>
                <a:lnTo>
                  <a:pt x="447" y="148"/>
                </a:lnTo>
                <a:lnTo>
                  <a:pt x="442" y="141"/>
                </a:lnTo>
                <a:lnTo>
                  <a:pt x="449" y="138"/>
                </a:lnTo>
                <a:lnTo>
                  <a:pt x="447" y="126"/>
                </a:lnTo>
                <a:lnTo>
                  <a:pt x="473" y="129"/>
                </a:lnTo>
                <a:lnTo>
                  <a:pt x="479" y="116"/>
                </a:lnTo>
                <a:lnTo>
                  <a:pt x="497" y="124"/>
                </a:lnTo>
                <a:lnTo>
                  <a:pt x="483" y="100"/>
                </a:lnTo>
                <a:lnTo>
                  <a:pt x="485" y="95"/>
                </a:lnTo>
                <a:lnTo>
                  <a:pt x="491" y="102"/>
                </a:lnTo>
                <a:lnTo>
                  <a:pt x="491" y="95"/>
                </a:lnTo>
                <a:lnTo>
                  <a:pt x="532" y="94"/>
                </a:lnTo>
                <a:lnTo>
                  <a:pt x="551" y="61"/>
                </a:lnTo>
                <a:lnTo>
                  <a:pt x="561" y="66"/>
                </a:lnTo>
                <a:lnTo>
                  <a:pt x="568" y="59"/>
                </a:lnTo>
                <a:lnTo>
                  <a:pt x="573" y="66"/>
                </a:lnTo>
                <a:lnTo>
                  <a:pt x="584" y="61"/>
                </a:lnTo>
                <a:lnTo>
                  <a:pt x="577" y="53"/>
                </a:lnTo>
                <a:lnTo>
                  <a:pt x="584" y="36"/>
                </a:lnTo>
                <a:lnTo>
                  <a:pt x="575" y="27"/>
                </a:lnTo>
                <a:lnTo>
                  <a:pt x="573" y="39"/>
                </a:lnTo>
                <a:lnTo>
                  <a:pt x="567" y="39"/>
                </a:lnTo>
                <a:lnTo>
                  <a:pt x="563" y="32"/>
                </a:lnTo>
                <a:lnTo>
                  <a:pt x="572" y="29"/>
                </a:lnTo>
                <a:lnTo>
                  <a:pt x="548" y="24"/>
                </a:lnTo>
                <a:lnTo>
                  <a:pt x="556" y="22"/>
                </a:lnTo>
                <a:lnTo>
                  <a:pt x="555" y="10"/>
                </a:lnTo>
                <a:lnTo>
                  <a:pt x="570" y="5"/>
                </a:lnTo>
                <a:lnTo>
                  <a:pt x="577" y="10"/>
                </a:lnTo>
                <a:lnTo>
                  <a:pt x="585" y="1"/>
                </a:lnTo>
                <a:lnTo>
                  <a:pt x="596" y="10"/>
                </a:lnTo>
                <a:lnTo>
                  <a:pt x="607" y="1"/>
                </a:lnTo>
                <a:lnTo>
                  <a:pt x="613" y="13"/>
                </a:lnTo>
                <a:lnTo>
                  <a:pt x="621" y="12"/>
                </a:lnTo>
                <a:lnTo>
                  <a:pt x="626" y="22"/>
                </a:lnTo>
                <a:lnTo>
                  <a:pt x="626" y="5"/>
                </a:lnTo>
                <a:lnTo>
                  <a:pt x="650" y="0"/>
                </a:lnTo>
                <a:lnTo>
                  <a:pt x="643" y="39"/>
                </a:lnTo>
                <a:lnTo>
                  <a:pt x="652" y="47"/>
                </a:lnTo>
                <a:lnTo>
                  <a:pt x="669" y="29"/>
                </a:lnTo>
                <a:lnTo>
                  <a:pt x="677" y="47"/>
                </a:lnTo>
                <a:lnTo>
                  <a:pt x="695" y="27"/>
                </a:lnTo>
                <a:lnTo>
                  <a:pt x="707" y="49"/>
                </a:lnTo>
                <a:lnTo>
                  <a:pt x="703" y="63"/>
                </a:lnTo>
                <a:lnTo>
                  <a:pt x="715" y="82"/>
                </a:lnTo>
                <a:lnTo>
                  <a:pt x="698" y="106"/>
                </a:lnTo>
                <a:lnTo>
                  <a:pt x="712" y="111"/>
                </a:lnTo>
                <a:lnTo>
                  <a:pt x="717" y="95"/>
                </a:lnTo>
                <a:lnTo>
                  <a:pt x="727" y="92"/>
                </a:lnTo>
                <a:lnTo>
                  <a:pt x="724" y="104"/>
                </a:lnTo>
                <a:lnTo>
                  <a:pt x="729" y="102"/>
                </a:lnTo>
                <a:lnTo>
                  <a:pt x="732" y="109"/>
                </a:lnTo>
                <a:lnTo>
                  <a:pt x="727" y="135"/>
                </a:lnTo>
                <a:lnTo>
                  <a:pt x="739" y="140"/>
                </a:lnTo>
                <a:lnTo>
                  <a:pt x="758" y="138"/>
                </a:lnTo>
                <a:lnTo>
                  <a:pt x="768" y="126"/>
                </a:lnTo>
                <a:lnTo>
                  <a:pt x="765" y="117"/>
                </a:lnTo>
                <a:lnTo>
                  <a:pt x="770" y="111"/>
                </a:lnTo>
                <a:lnTo>
                  <a:pt x="778" y="112"/>
                </a:lnTo>
                <a:lnTo>
                  <a:pt x="776" y="126"/>
                </a:lnTo>
                <a:lnTo>
                  <a:pt x="788" y="126"/>
                </a:lnTo>
                <a:lnTo>
                  <a:pt x="782" y="135"/>
                </a:lnTo>
                <a:lnTo>
                  <a:pt x="788" y="147"/>
                </a:lnTo>
                <a:lnTo>
                  <a:pt x="780" y="155"/>
                </a:lnTo>
                <a:lnTo>
                  <a:pt x="792" y="158"/>
                </a:lnTo>
                <a:lnTo>
                  <a:pt x="797" y="170"/>
                </a:lnTo>
                <a:lnTo>
                  <a:pt x="794" y="174"/>
                </a:lnTo>
                <a:lnTo>
                  <a:pt x="800" y="177"/>
                </a:lnTo>
                <a:lnTo>
                  <a:pt x="783" y="186"/>
                </a:lnTo>
                <a:lnTo>
                  <a:pt x="788" y="196"/>
                </a:lnTo>
                <a:lnTo>
                  <a:pt x="783" y="198"/>
                </a:lnTo>
                <a:lnTo>
                  <a:pt x="783" y="206"/>
                </a:lnTo>
                <a:lnTo>
                  <a:pt x="794" y="208"/>
                </a:lnTo>
                <a:lnTo>
                  <a:pt x="792" y="220"/>
                </a:lnTo>
                <a:lnTo>
                  <a:pt x="799" y="229"/>
                </a:lnTo>
                <a:lnTo>
                  <a:pt x="785" y="240"/>
                </a:lnTo>
                <a:lnTo>
                  <a:pt x="792" y="242"/>
                </a:lnTo>
                <a:lnTo>
                  <a:pt x="787" y="244"/>
                </a:lnTo>
                <a:lnTo>
                  <a:pt x="794" y="261"/>
                </a:lnTo>
                <a:lnTo>
                  <a:pt x="788" y="266"/>
                </a:lnTo>
                <a:lnTo>
                  <a:pt x="806" y="273"/>
                </a:lnTo>
                <a:lnTo>
                  <a:pt x="811" y="285"/>
                </a:lnTo>
                <a:lnTo>
                  <a:pt x="816" y="281"/>
                </a:lnTo>
                <a:lnTo>
                  <a:pt x="826" y="288"/>
                </a:lnTo>
                <a:lnTo>
                  <a:pt x="828" y="297"/>
                </a:lnTo>
                <a:lnTo>
                  <a:pt x="812" y="312"/>
                </a:lnTo>
                <a:lnTo>
                  <a:pt x="826" y="314"/>
                </a:lnTo>
                <a:lnTo>
                  <a:pt x="821" y="321"/>
                </a:lnTo>
                <a:lnTo>
                  <a:pt x="831" y="328"/>
                </a:lnTo>
                <a:lnTo>
                  <a:pt x="826" y="338"/>
                </a:lnTo>
                <a:lnTo>
                  <a:pt x="855" y="343"/>
                </a:lnTo>
                <a:lnTo>
                  <a:pt x="857" y="353"/>
                </a:lnTo>
                <a:lnTo>
                  <a:pt x="874" y="365"/>
                </a:lnTo>
                <a:lnTo>
                  <a:pt x="872" y="370"/>
                </a:lnTo>
                <a:lnTo>
                  <a:pt x="877" y="372"/>
                </a:lnTo>
                <a:lnTo>
                  <a:pt x="887" y="391"/>
                </a:lnTo>
                <a:lnTo>
                  <a:pt x="877" y="398"/>
                </a:lnTo>
                <a:lnTo>
                  <a:pt x="886" y="404"/>
                </a:lnTo>
                <a:lnTo>
                  <a:pt x="886" y="422"/>
                </a:lnTo>
                <a:lnTo>
                  <a:pt x="879" y="428"/>
                </a:lnTo>
                <a:lnTo>
                  <a:pt x="884" y="430"/>
                </a:lnTo>
                <a:lnTo>
                  <a:pt x="886" y="440"/>
                </a:lnTo>
                <a:lnTo>
                  <a:pt x="877" y="445"/>
                </a:lnTo>
                <a:lnTo>
                  <a:pt x="881" y="457"/>
                </a:lnTo>
                <a:lnTo>
                  <a:pt x="874" y="457"/>
                </a:lnTo>
                <a:lnTo>
                  <a:pt x="876" y="468"/>
                </a:lnTo>
                <a:lnTo>
                  <a:pt x="884" y="478"/>
                </a:lnTo>
                <a:lnTo>
                  <a:pt x="889" y="473"/>
                </a:lnTo>
                <a:lnTo>
                  <a:pt x="899" y="495"/>
                </a:lnTo>
                <a:lnTo>
                  <a:pt x="874" y="507"/>
                </a:lnTo>
                <a:lnTo>
                  <a:pt x="882" y="493"/>
                </a:lnTo>
                <a:lnTo>
                  <a:pt x="872" y="490"/>
                </a:lnTo>
                <a:lnTo>
                  <a:pt x="860" y="510"/>
                </a:lnTo>
                <a:lnTo>
                  <a:pt x="852" y="495"/>
                </a:lnTo>
                <a:lnTo>
                  <a:pt x="846" y="498"/>
                </a:lnTo>
                <a:lnTo>
                  <a:pt x="831" y="488"/>
                </a:lnTo>
                <a:lnTo>
                  <a:pt x="828" y="505"/>
                </a:lnTo>
                <a:lnTo>
                  <a:pt x="848" y="531"/>
                </a:lnTo>
                <a:lnTo>
                  <a:pt x="840" y="539"/>
                </a:lnTo>
                <a:lnTo>
                  <a:pt x="845" y="544"/>
                </a:lnTo>
                <a:lnTo>
                  <a:pt x="845" y="570"/>
                </a:lnTo>
                <a:lnTo>
                  <a:pt x="821" y="575"/>
                </a:lnTo>
                <a:lnTo>
                  <a:pt x="824" y="584"/>
                </a:lnTo>
                <a:lnTo>
                  <a:pt x="806" y="591"/>
                </a:lnTo>
                <a:lnTo>
                  <a:pt x="804" y="597"/>
                </a:lnTo>
                <a:lnTo>
                  <a:pt x="792" y="601"/>
                </a:lnTo>
                <a:lnTo>
                  <a:pt x="783" y="591"/>
                </a:lnTo>
                <a:lnTo>
                  <a:pt x="771" y="601"/>
                </a:lnTo>
                <a:lnTo>
                  <a:pt x="761" y="599"/>
                </a:lnTo>
                <a:lnTo>
                  <a:pt x="765" y="611"/>
                </a:lnTo>
                <a:lnTo>
                  <a:pt x="742" y="637"/>
                </a:lnTo>
                <a:lnTo>
                  <a:pt x="753" y="640"/>
                </a:lnTo>
                <a:lnTo>
                  <a:pt x="753" y="649"/>
                </a:lnTo>
                <a:lnTo>
                  <a:pt x="771" y="678"/>
                </a:lnTo>
                <a:lnTo>
                  <a:pt x="771" y="698"/>
                </a:lnTo>
                <a:lnTo>
                  <a:pt x="778" y="712"/>
                </a:lnTo>
                <a:lnTo>
                  <a:pt x="785" y="744"/>
                </a:lnTo>
                <a:lnTo>
                  <a:pt x="795" y="760"/>
                </a:lnTo>
                <a:lnTo>
                  <a:pt x="794" y="797"/>
                </a:lnTo>
                <a:lnTo>
                  <a:pt x="787" y="814"/>
                </a:lnTo>
                <a:lnTo>
                  <a:pt x="778" y="823"/>
                </a:lnTo>
                <a:lnTo>
                  <a:pt x="785" y="833"/>
                </a:lnTo>
                <a:lnTo>
                  <a:pt x="785" y="859"/>
                </a:lnTo>
                <a:lnTo>
                  <a:pt x="775" y="864"/>
                </a:lnTo>
                <a:lnTo>
                  <a:pt x="778" y="869"/>
                </a:lnTo>
                <a:lnTo>
                  <a:pt x="783" y="866"/>
                </a:lnTo>
                <a:lnTo>
                  <a:pt x="780" y="874"/>
                </a:lnTo>
                <a:lnTo>
                  <a:pt x="785" y="871"/>
                </a:lnTo>
                <a:lnTo>
                  <a:pt x="794" y="889"/>
                </a:lnTo>
                <a:lnTo>
                  <a:pt x="780" y="893"/>
                </a:lnTo>
                <a:lnTo>
                  <a:pt x="771" y="901"/>
                </a:lnTo>
                <a:lnTo>
                  <a:pt x="788" y="912"/>
                </a:lnTo>
                <a:lnTo>
                  <a:pt x="792" y="949"/>
                </a:lnTo>
                <a:lnTo>
                  <a:pt x="787" y="954"/>
                </a:lnTo>
                <a:lnTo>
                  <a:pt x="780" y="951"/>
                </a:lnTo>
                <a:lnTo>
                  <a:pt x="776" y="966"/>
                </a:lnTo>
                <a:lnTo>
                  <a:pt x="770" y="948"/>
                </a:lnTo>
                <a:lnTo>
                  <a:pt x="761" y="951"/>
                </a:lnTo>
                <a:lnTo>
                  <a:pt x="761" y="944"/>
                </a:lnTo>
                <a:lnTo>
                  <a:pt x="741" y="961"/>
                </a:lnTo>
                <a:lnTo>
                  <a:pt x="705" y="949"/>
                </a:lnTo>
                <a:lnTo>
                  <a:pt x="700" y="958"/>
                </a:lnTo>
                <a:lnTo>
                  <a:pt x="689" y="963"/>
                </a:lnTo>
                <a:lnTo>
                  <a:pt x="676" y="983"/>
                </a:lnTo>
                <a:lnTo>
                  <a:pt x="676" y="977"/>
                </a:lnTo>
                <a:lnTo>
                  <a:pt x="664" y="983"/>
                </a:lnTo>
                <a:lnTo>
                  <a:pt x="648" y="978"/>
                </a:lnTo>
                <a:lnTo>
                  <a:pt x="642" y="983"/>
                </a:lnTo>
                <a:lnTo>
                  <a:pt x="645" y="989"/>
                </a:lnTo>
                <a:lnTo>
                  <a:pt x="631" y="990"/>
                </a:lnTo>
                <a:lnTo>
                  <a:pt x="613" y="987"/>
                </a:lnTo>
                <a:lnTo>
                  <a:pt x="599" y="961"/>
                </a:lnTo>
                <a:lnTo>
                  <a:pt x="573" y="953"/>
                </a:lnTo>
                <a:lnTo>
                  <a:pt x="556" y="956"/>
                </a:lnTo>
                <a:lnTo>
                  <a:pt x="538" y="946"/>
                </a:lnTo>
                <a:lnTo>
                  <a:pt x="522" y="932"/>
                </a:lnTo>
                <a:lnTo>
                  <a:pt x="515" y="919"/>
                </a:lnTo>
                <a:lnTo>
                  <a:pt x="491" y="907"/>
                </a:lnTo>
                <a:lnTo>
                  <a:pt x="469" y="886"/>
                </a:lnTo>
                <a:lnTo>
                  <a:pt x="462" y="884"/>
                </a:lnTo>
                <a:lnTo>
                  <a:pt x="461" y="891"/>
                </a:lnTo>
                <a:lnTo>
                  <a:pt x="474" y="905"/>
                </a:lnTo>
                <a:lnTo>
                  <a:pt x="503" y="922"/>
                </a:lnTo>
                <a:lnTo>
                  <a:pt x="515" y="953"/>
                </a:lnTo>
                <a:lnTo>
                  <a:pt x="503" y="953"/>
                </a:lnTo>
                <a:lnTo>
                  <a:pt x="502" y="958"/>
                </a:lnTo>
                <a:lnTo>
                  <a:pt x="478" y="942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Freeform 52">
            <a:extLst>
              <a:ext uri="{FF2B5EF4-FFF2-40B4-BE49-F238E27FC236}">
                <a16:creationId xmlns:a16="http://schemas.microsoft.com/office/drawing/2014/main" id="{315618D4-B955-4E63-82BF-6B948F5A57CA}"/>
              </a:ext>
            </a:extLst>
          </p:cNvPr>
          <p:cNvSpPr>
            <a:spLocks/>
          </p:cNvSpPr>
          <p:nvPr/>
        </p:nvSpPr>
        <p:spPr bwMode="gray">
          <a:xfrm>
            <a:off x="631470" y="1402824"/>
            <a:ext cx="195181" cy="279382"/>
          </a:xfrm>
          <a:custGeom>
            <a:avLst/>
            <a:gdLst>
              <a:gd name="T0" fmla="*/ 656 w 707"/>
              <a:gd name="T1" fmla="*/ 170 h 1012"/>
              <a:gd name="T2" fmla="*/ 707 w 707"/>
              <a:gd name="T3" fmla="*/ 212 h 1012"/>
              <a:gd name="T4" fmla="*/ 690 w 707"/>
              <a:gd name="T5" fmla="*/ 243 h 1012"/>
              <a:gd name="T6" fmla="*/ 675 w 707"/>
              <a:gd name="T7" fmla="*/ 289 h 1012"/>
              <a:gd name="T8" fmla="*/ 627 w 707"/>
              <a:gd name="T9" fmla="*/ 320 h 1012"/>
              <a:gd name="T10" fmla="*/ 658 w 707"/>
              <a:gd name="T11" fmla="*/ 345 h 1012"/>
              <a:gd name="T12" fmla="*/ 642 w 707"/>
              <a:gd name="T13" fmla="*/ 368 h 1012"/>
              <a:gd name="T14" fmla="*/ 624 w 707"/>
              <a:gd name="T15" fmla="*/ 410 h 1012"/>
              <a:gd name="T16" fmla="*/ 629 w 707"/>
              <a:gd name="T17" fmla="*/ 462 h 1012"/>
              <a:gd name="T18" fmla="*/ 658 w 707"/>
              <a:gd name="T19" fmla="*/ 462 h 1012"/>
              <a:gd name="T20" fmla="*/ 629 w 707"/>
              <a:gd name="T21" fmla="*/ 552 h 1012"/>
              <a:gd name="T22" fmla="*/ 564 w 707"/>
              <a:gd name="T23" fmla="*/ 583 h 1012"/>
              <a:gd name="T24" fmla="*/ 543 w 707"/>
              <a:gd name="T25" fmla="*/ 638 h 1012"/>
              <a:gd name="T26" fmla="*/ 506 w 707"/>
              <a:gd name="T27" fmla="*/ 670 h 1012"/>
              <a:gd name="T28" fmla="*/ 427 w 707"/>
              <a:gd name="T29" fmla="*/ 680 h 1012"/>
              <a:gd name="T30" fmla="*/ 388 w 707"/>
              <a:gd name="T31" fmla="*/ 685 h 1012"/>
              <a:gd name="T32" fmla="*/ 357 w 707"/>
              <a:gd name="T33" fmla="*/ 745 h 1012"/>
              <a:gd name="T34" fmla="*/ 369 w 707"/>
              <a:gd name="T35" fmla="*/ 810 h 1012"/>
              <a:gd name="T36" fmla="*/ 381 w 707"/>
              <a:gd name="T37" fmla="*/ 849 h 1012"/>
              <a:gd name="T38" fmla="*/ 369 w 707"/>
              <a:gd name="T39" fmla="*/ 912 h 1012"/>
              <a:gd name="T40" fmla="*/ 385 w 707"/>
              <a:gd name="T41" fmla="*/ 960 h 1012"/>
              <a:gd name="T42" fmla="*/ 330 w 707"/>
              <a:gd name="T43" fmla="*/ 977 h 1012"/>
              <a:gd name="T44" fmla="*/ 299 w 707"/>
              <a:gd name="T45" fmla="*/ 1006 h 1012"/>
              <a:gd name="T46" fmla="*/ 306 w 707"/>
              <a:gd name="T47" fmla="*/ 972 h 1012"/>
              <a:gd name="T48" fmla="*/ 291 w 707"/>
              <a:gd name="T49" fmla="*/ 959 h 1012"/>
              <a:gd name="T50" fmla="*/ 258 w 707"/>
              <a:gd name="T51" fmla="*/ 909 h 1012"/>
              <a:gd name="T52" fmla="*/ 227 w 707"/>
              <a:gd name="T53" fmla="*/ 953 h 1012"/>
              <a:gd name="T54" fmla="*/ 164 w 707"/>
              <a:gd name="T55" fmla="*/ 877 h 1012"/>
              <a:gd name="T56" fmla="*/ 173 w 707"/>
              <a:gd name="T57" fmla="*/ 803 h 1012"/>
              <a:gd name="T58" fmla="*/ 117 w 707"/>
              <a:gd name="T59" fmla="*/ 721 h 1012"/>
              <a:gd name="T60" fmla="*/ 23 w 707"/>
              <a:gd name="T61" fmla="*/ 728 h 1012"/>
              <a:gd name="T62" fmla="*/ 47 w 707"/>
              <a:gd name="T63" fmla="*/ 689 h 1012"/>
              <a:gd name="T64" fmla="*/ 77 w 707"/>
              <a:gd name="T65" fmla="*/ 639 h 1012"/>
              <a:gd name="T66" fmla="*/ 103 w 707"/>
              <a:gd name="T67" fmla="*/ 612 h 1012"/>
              <a:gd name="T68" fmla="*/ 76 w 707"/>
              <a:gd name="T69" fmla="*/ 556 h 1012"/>
              <a:gd name="T70" fmla="*/ 69 w 707"/>
              <a:gd name="T71" fmla="*/ 501 h 1012"/>
              <a:gd name="T72" fmla="*/ 105 w 707"/>
              <a:gd name="T73" fmla="*/ 441 h 1012"/>
              <a:gd name="T74" fmla="*/ 127 w 707"/>
              <a:gd name="T75" fmla="*/ 368 h 1012"/>
              <a:gd name="T76" fmla="*/ 198 w 707"/>
              <a:gd name="T77" fmla="*/ 327 h 1012"/>
              <a:gd name="T78" fmla="*/ 226 w 707"/>
              <a:gd name="T79" fmla="*/ 263 h 1012"/>
              <a:gd name="T80" fmla="*/ 274 w 707"/>
              <a:gd name="T81" fmla="*/ 233 h 1012"/>
              <a:gd name="T82" fmla="*/ 282 w 707"/>
              <a:gd name="T83" fmla="*/ 168 h 1012"/>
              <a:gd name="T84" fmla="*/ 274 w 707"/>
              <a:gd name="T85" fmla="*/ 123 h 1012"/>
              <a:gd name="T86" fmla="*/ 344 w 707"/>
              <a:gd name="T87" fmla="*/ 118 h 1012"/>
              <a:gd name="T88" fmla="*/ 373 w 707"/>
              <a:gd name="T89" fmla="*/ 69 h 1012"/>
              <a:gd name="T90" fmla="*/ 414 w 707"/>
              <a:gd name="T91" fmla="*/ 84 h 1012"/>
              <a:gd name="T92" fmla="*/ 466 w 707"/>
              <a:gd name="T93" fmla="*/ 29 h 1012"/>
              <a:gd name="T94" fmla="*/ 499 w 707"/>
              <a:gd name="T95" fmla="*/ 11 h 1012"/>
              <a:gd name="T96" fmla="*/ 540 w 707"/>
              <a:gd name="T97" fmla="*/ 23 h 1012"/>
              <a:gd name="T98" fmla="*/ 531 w 707"/>
              <a:gd name="T99" fmla="*/ 45 h 1012"/>
              <a:gd name="T100" fmla="*/ 542 w 707"/>
              <a:gd name="T101" fmla="*/ 108 h 1012"/>
              <a:gd name="T102" fmla="*/ 538 w 707"/>
              <a:gd name="T103" fmla="*/ 149 h 1012"/>
              <a:gd name="T104" fmla="*/ 577 w 707"/>
              <a:gd name="T105" fmla="*/ 144 h 1012"/>
              <a:gd name="T106" fmla="*/ 596 w 707"/>
              <a:gd name="T107" fmla="*/ 115 h 1012"/>
              <a:gd name="T108" fmla="*/ 620 w 707"/>
              <a:gd name="T109" fmla="*/ 127 h 10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707" h="1012">
                <a:moveTo>
                  <a:pt x="620" y="127"/>
                </a:moveTo>
                <a:lnTo>
                  <a:pt x="624" y="158"/>
                </a:lnTo>
                <a:lnTo>
                  <a:pt x="632" y="161"/>
                </a:lnTo>
                <a:lnTo>
                  <a:pt x="632" y="168"/>
                </a:lnTo>
                <a:lnTo>
                  <a:pt x="656" y="170"/>
                </a:lnTo>
                <a:lnTo>
                  <a:pt x="654" y="181"/>
                </a:lnTo>
                <a:lnTo>
                  <a:pt x="663" y="187"/>
                </a:lnTo>
                <a:lnTo>
                  <a:pt x="661" y="195"/>
                </a:lnTo>
                <a:lnTo>
                  <a:pt x="680" y="197"/>
                </a:lnTo>
                <a:lnTo>
                  <a:pt x="707" y="212"/>
                </a:lnTo>
                <a:lnTo>
                  <a:pt x="699" y="221"/>
                </a:lnTo>
                <a:lnTo>
                  <a:pt x="697" y="245"/>
                </a:lnTo>
                <a:lnTo>
                  <a:pt x="687" y="226"/>
                </a:lnTo>
                <a:lnTo>
                  <a:pt x="673" y="233"/>
                </a:lnTo>
                <a:lnTo>
                  <a:pt x="690" y="243"/>
                </a:lnTo>
                <a:lnTo>
                  <a:pt x="680" y="269"/>
                </a:lnTo>
                <a:lnTo>
                  <a:pt x="697" y="277"/>
                </a:lnTo>
                <a:lnTo>
                  <a:pt x="699" y="291"/>
                </a:lnTo>
                <a:lnTo>
                  <a:pt x="682" y="298"/>
                </a:lnTo>
                <a:lnTo>
                  <a:pt x="675" y="289"/>
                </a:lnTo>
                <a:lnTo>
                  <a:pt x="651" y="289"/>
                </a:lnTo>
                <a:lnTo>
                  <a:pt x="646" y="303"/>
                </a:lnTo>
                <a:lnTo>
                  <a:pt x="658" y="320"/>
                </a:lnTo>
                <a:lnTo>
                  <a:pt x="644" y="325"/>
                </a:lnTo>
                <a:lnTo>
                  <a:pt x="627" y="320"/>
                </a:lnTo>
                <a:lnTo>
                  <a:pt x="627" y="330"/>
                </a:lnTo>
                <a:lnTo>
                  <a:pt x="639" y="323"/>
                </a:lnTo>
                <a:lnTo>
                  <a:pt x="632" y="337"/>
                </a:lnTo>
                <a:lnTo>
                  <a:pt x="644" y="330"/>
                </a:lnTo>
                <a:lnTo>
                  <a:pt x="658" y="345"/>
                </a:lnTo>
                <a:lnTo>
                  <a:pt x="647" y="356"/>
                </a:lnTo>
                <a:lnTo>
                  <a:pt x="647" y="363"/>
                </a:lnTo>
                <a:lnTo>
                  <a:pt x="651" y="361"/>
                </a:lnTo>
                <a:lnTo>
                  <a:pt x="647" y="371"/>
                </a:lnTo>
                <a:lnTo>
                  <a:pt x="642" y="368"/>
                </a:lnTo>
                <a:lnTo>
                  <a:pt x="627" y="374"/>
                </a:lnTo>
                <a:lnTo>
                  <a:pt x="627" y="397"/>
                </a:lnTo>
                <a:lnTo>
                  <a:pt x="620" y="395"/>
                </a:lnTo>
                <a:lnTo>
                  <a:pt x="618" y="404"/>
                </a:lnTo>
                <a:lnTo>
                  <a:pt x="624" y="410"/>
                </a:lnTo>
                <a:lnTo>
                  <a:pt x="615" y="427"/>
                </a:lnTo>
                <a:lnTo>
                  <a:pt x="618" y="431"/>
                </a:lnTo>
                <a:lnTo>
                  <a:pt x="606" y="441"/>
                </a:lnTo>
                <a:lnTo>
                  <a:pt x="605" y="456"/>
                </a:lnTo>
                <a:lnTo>
                  <a:pt x="629" y="462"/>
                </a:lnTo>
                <a:lnTo>
                  <a:pt x="627" y="445"/>
                </a:lnTo>
                <a:lnTo>
                  <a:pt x="654" y="441"/>
                </a:lnTo>
                <a:lnTo>
                  <a:pt x="664" y="460"/>
                </a:lnTo>
                <a:lnTo>
                  <a:pt x="663" y="465"/>
                </a:lnTo>
                <a:lnTo>
                  <a:pt x="658" y="462"/>
                </a:lnTo>
                <a:lnTo>
                  <a:pt x="651" y="468"/>
                </a:lnTo>
                <a:lnTo>
                  <a:pt x="658" y="494"/>
                </a:lnTo>
                <a:lnTo>
                  <a:pt x="653" y="511"/>
                </a:lnTo>
                <a:lnTo>
                  <a:pt x="646" y="533"/>
                </a:lnTo>
                <a:lnTo>
                  <a:pt x="629" y="552"/>
                </a:lnTo>
                <a:lnTo>
                  <a:pt x="612" y="562"/>
                </a:lnTo>
                <a:lnTo>
                  <a:pt x="596" y="564"/>
                </a:lnTo>
                <a:lnTo>
                  <a:pt x="584" y="554"/>
                </a:lnTo>
                <a:lnTo>
                  <a:pt x="572" y="552"/>
                </a:lnTo>
                <a:lnTo>
                  <a:pt x="564" y="583"/>
                </a:lnTo>
                <a:lnTo>
                  <a:pt x="569" y="602"/>
                </a:lnTo>
                <a:lnTo>
                  <a:pt x="555" y="617"/>
                </a:lnTo>
                <a:lnTo>
                  <a:pt x="542" y="622"/>
                </a:lnTo>
                <a:lnTo>
                  <a:pt x="536" y="631"/>
                </a:lnTo>
                <a:lnTo>
                  <a:pt x="543" y="638"/>
                </a:lnTo>
                <a:lnTo>
                  <a:pt x="521" y="643"/>
                </a:lnTo>
                <a:lnTo>
                  <a:pt x="497" y="634"/>
                </a:lnTo>
                <a:lnTo>
                  <a:pt x="502" y="655"/>
                </a:lnTo>
                <a:lnTo>
                  <a:pt x="497" y="663"/>
                </a:lnTo>
                <a:lnTo>
                  <a:pt x="506" y="670"/>
                </a:lnTo>
                <a:lnTo>
                  <a:pt x="499" y="677"/>
                </a:lnTo>
                <a:lnTo>
                  <a:pt x="501" y="701"/>
                </a:lnTo>
                <a:lnTo>
                  <a:pt x="472" y="704"/>
                </a:lnTo>
                <a:lnTo>
                  <a:pt x="461" y="684"/>
                </a:lnTo>
                <a:lnTo>
                  <a:pt x="427" y="680"/>
                </a:lnTo>
                <a:lnTo>
                  <a:pt x="417" y="675"/>
                </a:lnTo>
                <a:lnTo>
                  <a:pt x="407" y="680"/>
                </a:lnTo>
                <a:lnTo>
                  <a:pt x="396" y="701"/>
                </a:lnTo>
                <a:lnTo>
                  <a:pt x="398" y="689"/>
                </a:lnTo>
                <a:lnTo>
                  <a:pt x="388" y="685"/>
                </a:lnTo>
                <a:lnTo>
                  <a:pt x="356" y="694"/>
                </a:lnTo>
                <a:lnTo>
                  <a:pt x="345" y="718"/>
                </a:lnTo>
                <a:lnTo>
                  <a:pt x="361" y="723"/>
                </a:lnTo>
                <a:lnTo>
                  <a:pt x="367" y="743"/>
                </a:lnTo>
                <a:lnTo>
                  <a:pt x="357" y="745"/>
                </a:lnTo>
                <a:lnTo>
                  <a:pt x="359" y="781"/>
                </a:lnTo>
                <a:lnTo>
                  <a:pt x="366" y="800"/>
                </a:lnTo>
                <a:lnTo>
                  <a:pt x="361" y="801"/>
                </a:lnTo>
                <a:lnTo>
                  <a:pt x="362" y="810"/>
                </a:lnTo>
                <a:lnTo>
                  <a:pt x="369" y="810"/>
                </a:lnTo>
                <a:lnTo>
                  <a:pt x="371" y="817"/>
                </a:lnTo>
                <a:lnTo>
                  <a:pt x="376" y="810"/>
                </a:lnTo>
                <a:lnTo>
                  <a:pt x="378" y="836"/>
                </a:lnTo>
                <a:lnTo>
                  <a:pt x="390" y="834"/>
                </a:lnTo>
                <a:lnTo>
                  <a:pt x="381" y="849"/>
                </a:lnTo>
                <a:lnTo>
                  <a:pt x="395" y="856"/>
                </a:lnTo>
                <a:lnTo>
                  <a:pt x="388" y="877"/>
                </a:lnTo>
                <a:lnTo>
                  <a:pt x="376" y="878"/>
                </a:lnTo>
                <a:lnTo>
                  <a:pt x="379" y="902"/>
                </a:lnTo>
                <a:lnTo>
                  <a:pt x="369" y="912"/>
                </a:lnTo>
                <a:lnTo>
                  <a:pt x="379" y="931"/>
                </a:lnTo>
                <a:lnTo>
                  <a:pt x="379" y="938"/>
                </a:lnTo>
                <a:lnTo>
                  <a:pt x="373" y="931"/>
                </a:lnTo>
                <a:lnTo>
                  <a:pt x="371" y="936"/>
                </a:lnTo>
                <a:lnTo>
                  <a:pt x="385" y="960"/>
                </a:lnTo>
                <a:lnTo>
                  <a:pt x="367" y="952"/>
                </a:lnTo>
                <a:lnTo>
                  <a:pt x="361" y="965"/>
                </a:lnTo>
                <a:lnTo>
                  <a:pt x="335" y="962"/>
                </a:lnTo>
                <a:lnTo>
                  <a:pt x="337" y="974"/>
                </a:lnTo>
                <a:lnTo>
                  <a:pt x="330" y="977"/>
                </a:lnTo>
                <a:lnTo>
                  <a:pt x="335" y="984"/>
                </a:lnTo>
                <a:lnTo>
                  <a:pt x="323" y="993"/>
                </a:lnTo>
                <a:lnTo>
                  <a:pt x="321" y="989"/>
                </a:lnTo>
                <a:lnTo>
                  <a:pt x="304" y="1012"/>
                </a:lnTo>
                <a:lnTo>
                  <a:pt x="299" y="1006"/>
                </a:lnTo>
                <a:lnTo>
                  <a:pt x="297" y="1012"/>
                </a:lnTo>
                <a:lnTo>
                  <a:pt x="291" y="1008"/>
                </a:lnTo>
                <a:lnTo>
                  <a:pt x="301" y="996"/>
                </a:lnTo>
                <a:lnTo>
                  <a:pt x="297" y="979"/>
                </a:lnTo>
                <a:lnTo>
                  <a:pt x="306" y="972"/>
                </a:lnTo>
                <a:lnTo>
                  <a:pt x="313" y="979"/>
                </a:lnTo>
                <a:lnTo>
                  <a:pt x="320" y="964"/>
                </a:lnTo>
                <a:lnTo>
                  <a:pt x="301" y="969"/>
                </a:lnTo>
                <a:lnTo>
                  <a:pt x="297" y="953"/>
                </a:lnTo>
                <a:lnTo>
                  <a:pt x="291" y="959"/>
                </a:lnTo>
                <a:lnTo>
                  <a:pt x="270" y="955"/>
                </a:lnTo>
                <a:lnTo>
                  <a:pt x="256" y="930"/>
                </a:lnTo>
                <a:lnTo>
                  <a:pt x="262" y="919"/>
                </a:lnTo>
                <a:lnTo>
                  <a:pt x="253" y="912"/>
                </a:lnTo>
                <a:lnTo>
                  <a:pt x="258" y="909"/>
                </a:lnTo>
                <a:lnTo>
                  <a:pt x="258" y="916"/>
                </a:lnTo>
                <a:lnTo>
                  <a:pt x="260" y="909"/>
                </a:lnTo>
                <a:lnTo>
                  <a:pt x="229" y="916"/>
                </a:lnTo>
                <a:lnTo>
                  <a:pt x="239" y="942"/>
                </a:lnTo>
                <a:lnTo>
                  <a:pt x="227" y="953"/>
                </a:lnTo>
                <a:lnTo>
                  <a:pt x="216" y="950"/>
                </a:lnTo>
                <a:lnTo>
                  <a:pt x="195" y="923"/>
                </a:lnTo>
                <a:lnTo>
                  <a:pt x="181" y="924"/>
                </a:lnTo>
                <a:lnTo>
                  <a:pt x="171" y="904"/>
                </a:lnTo>
                <a:lnTo>
                  <a:pt x="164" y="877"/>
                </a:lnTo>
                <a:lnTo>
                  <a:pt x="188" y="863"/>
                </a:lnTo>
                <a:lnTo>
                  <a:pt x="200" y="844"/>
                </a:lnTo>
                <a:lnTo>
                  <a:pt x="181" y="839"/>
                </a:lnTo>
                <a:lnTo>
                  <a:pt x="171" y="815"/>
                </a:lnTo>
                <a:lnTo>
                  <a:pt x="173" y="803"/>
                </a:lnTo>
                <a:lnTo>
                  <a:pt x="161" y="791"/>
                </a:lnTo>
                <a:lnTo>
                  <a:pt x="163" y="760"/>
                </a:lnTo>
                <a:lnTo>
                  <a:pt x="142" y="731"/>
                </a:lnTo>
                <a:lnTo>
                  <a:pt x="134" y="723"/>
                </a:lnTo>
                <a:lnTo>
                  <a:pt x="117" y="721"/>
                </a:lnTo>
                <a:lnTo>
                  <a:pt x="87" y="733"/>
                </a:lnTo>
                <a:lnTo>
                  <a:pt x="76" y="733"/>
                </a:lnTo>
                <a:lnTo>
                  <a:pt x="57" y="745"/>
                </a:lnTo>
                <a:lnTo>
                  <a:pt x="29" y="747"/>
                </a:lnTo>
                <a:lnTo>
                  <a:pt x="23" y="728"/>
                </a:lnTo>
                <a:lnTo>
                  <a:pt x="0" y="708"/>
                </a:lnTo>
                <a:lnTo>
                  <a:pt x="9" y="696"/>
                </a:lnTo>
                <a:lnTo>
                  <a:pt x="19" y="696"/>
                </a:lnTo>
                <a:lnTo>
                  <a:pt x="24" y="677"/>
                </a:lnTo>
                <a:lnTo>
                  <a:pt x="47" y="689"/>
                </a:lnTo>
                <a:lnTo>
                  <a:pt x="47" y="670"/>
                </a:lnTo>
                <a:lnTo>
                  <a:pt x="33" y="658"/>
                </a:lnTo>
                <a:lnTo>
                  <a:pt x="41" y="643"/>
                </a:lnTo>
                <a:lnTo>
                  <a:pt x="65" y="629"/>
                </a:lnTo>
                <a:lnTo>
                  <a:pt x="77" y="639"/>
                </a:lnTo>
                <a:lnTo>
                  <a:pt x="84" y="631"/>
                </a:lnTo>
                <a:lnTo>
                  <a:pt x="74" y="620"/>
                </a:lnTo>
                <a:lnTo>
                  <a:pt x="79" y="614"/>
                </a:lnTo>
                <a:lnTo>
                  <a:pt x="98" y="619"/>
                </a:lnTo>
                <a:lnTo>
                  <a:pt x="103" y="612"/>
                </a:lnTo>
                <a:lnTo>
                  <a:pt x="98" y="590"/>
                </a:lnTo>
                <a:lnTo>
                  <a:pt x="89" y="586"/>
                </a:lnTo>
                <a:lnTo>
                  <a:pt x="86" y="567"/>
                </a:lnTo>
                <a:lnTo>
                  <a:pt x="74" y="562"/>
                </a:lnTo>
                <a:lnTo>
                  <a:pt x="76" y="556"/>
                </a:lnTo>
                <a:lnTo>
                  <a:pt x="65" y="557"/>
                </a:lnTo>
                <a:lnTo>
                  <a:pt x="60" y="550"/>
                </a:lnTo>
                <a:lnTo>
                  <a:pt x="74" y="532"/>
                </a:lnTo>
                <a:lnTo>
                  <a:pt x="65" y="518"/>
                </a:lnTo>
                <a:lnTo>
                  <a:pt x="69" y="501"/>
                </a:lnTo>
                <a:lnTo>
                  <a:pt x="84" y="486"/>
                </a:lnTo>
                <a:lnTo>
                  <a:pt x="101" y="497"/>
                </a:lnTo>
                <a:lnTo>
                  <a:pt x="110" y="489"/>
                </a:lnTo>
                <a:lnTo>
                  <a:pt x="115" y="470"/>
                </a:lnTo>
                <a:lnTo>
                  <a:pt x="105" y="441"/>
                </a:lnTo>
                <a:lnTo>
                  <a:pt x="108" y="429"/>
                </a:lnTo>
                <a:lnTo>
                  <a:pt x="122" y="407"/>
                </a:lnTo>
                <a:lnTo>
                  <a:pt x="110" y="383"/>
                </a:lnTo>
                <a:lnTo>
                  <a:pt x="122" y="376"/>
                </a:lnTo>
                <a:lnTo>
                  <a:pt x="127" y="368"/>
                </a:lnTo>
                <a:lnTo>
                  <a:pt x="152" y="342"/>
                </a:lnTo>
                <a:lnTo>
                  <a:pt x="157" y="342"/>
                </a:lnTo>
                <a:lnTo>
                  <a:pt x="161" y="352"/>
                </a:lnTo>
                <a:lnTo>
                  <a:pt x="176" y="352"/>
                </a:lnTo>
                <a:lnTo>
                  <a:pt x="198" y="327"/>
                </a:lnTo>
                <a:lnTo>
                  <a:pt x="205" y="328"/>
                </a:lnTo>
                <a:lnTo>
                  <a:pt x="205" y="306"/>
                </a:lnTo>
                <a:lnTo>
                  <a:pt x="229" y="282"/>
                </a:lnTo>
                <a:lnTo>
                  <a:pt x="219" y="272"/>
                </a:lnTo>
                <a:lnTo>
                  <a:pt x="226" y="263"/>
                </a:lnTo>
                <a:lnTo>
                  <a:pt x="221" y="252"/>
                </a:lnTo>
                <a:lnTo>
                  <a:pt x="233" y="245"/>
                </a:lnTo>
                <a:lnTo>
                  <a:pt x="262" y="248"/>
                </a:lnTo>
                <a:lnTo>
                  <a:pt x="280" y="243"/>
                </a:lnTo>
                <a:lnTo>
                  <a:pt x="274" y="233"/>
                </a:lnTo>
                <a:lnTo>
                  <a:pt x="292" y="212"/>
                </a:lnTo>
                <a:lnTo>
                  <a:pt x="289" y="204"/>
                </a:lnTo>
                <a:lnTo>
                  <a:pt x="296" y="199"/>
                </a:lnTo>
                <a:lnTo>
                  <a:pt x="287" y="193"/>
                </a:lnTo>
                <a:lnTo>
                  <a:pt x="282" y="168"/>
                </a:lnTo>
                <a:lnTo>
                  <a:pt x="248" y="181"/>
                </a:lnTo>
                <a:lnTo>
                  <a:pt x="236" y="166"/>
                </a:lnTo>
                <a:lnTo>
                  <a:pt x="255" y="140"/>
                </a:lnTo>
                <a:lnTo>
                  <a:pt x="263" y="139"/>
                </a:lnTo>
                <a:lnTo>
                  <a:pt x="274" y="123"/>
                </a:lnTo>
                <a:lnTo>
                  <a:pt x="286" y="125"/>
                </a:lnTo>
                <a:lnTo>
                  <a:pt x="306" y="117"/>
                </a:lnTo>
                <a:lnTo>
                  <a:pt x="320" y="123"/>
                </a:lnTo>
                <a:lnTo>
                  <a:pt x="330" y="117"/>
                </a:lnTo>
                <a:lnTo>
                  <a:pt x="344" y="118"/>
                </a:lnTo>
                <a:lnTo>
                  <a:pt x="347" y="103"/>
                </a:lnTo>
                <a:lnTo>
                  <a:pt x="338" y="100"/>
                </a:lnTo>
                <a:lnTo>
                  <a:pt x="332" y="77"/>
                </a:lnTo>
                <a:lnTo>
                  <a:pt x="367" y="60"/>
                </a:lnTo>
                <a:lnTo>
                  <a:pt x="373" y="69"/>
                </a:lnTo>
                <a:lnTo>
                  <a:pt x="388" y="72"/>
                </a:lnTo>
                <a:lnTo>
                  <a:pt x="383" y="86"/>
                </a:lnTo>
                <a:lnTo>
                  <a:pt x="388" y="94"/>
                </a:lnTo>
                <a:lnTo>
                  <a:pt x="405" y="94"/>
                </a:lnTo>
                <a:lnTo>
                  <a:pt x="414" y="84"/>
                </a:lnTo>
                <a:lnTo>
                  <a:pt x="422" y="88"/>
                </a:lnTo>
                <a:lnTo>
                  <a:pt x="424" y="74"/>
                </a:lnTo>
                <a:lnTo>
                  <a:pt x="448" y="64"/>
                </a:lnTo>
                <a:lnTo>
                  <a:pt x="449" y="47"/>
                </a:lnTo>
                <a:lnTo>
                  <a:pt x="466" y="29"/>
                </a:lnTo>
                <a:lnTo>
                  <a:pt x="456" y="19"/>
                </a:lnTo>
                <a:lnTo>
                  <a:pt x="482" y="12"/>
                </a:lnTo>
                <a:lnTo>
                  <a:pt x="485" y="4"/>
                </a:lnTo>
                <a:lnTo>
                  <a:pt x="501" y="0"/>
                </a:lnTo>
                <a:lnTo>
                  <a:pt x="499" y="11"/>
                </a:lnTo>
                <a:lnTo>
                  <a:pt x="507" y="14"/>
                </a:lnTo>
                <a:lnTo>
                  <a:pt x="514" y="7"/>
                </a:lnTo>
                <a:lnTo>
                  <a:pt x="521" y="16"/>
                </a:lnTo>
                <a:lnTo>
                  <a:pt x="536" y="9"/>
                </a:lnTo>
                <a:lnTo>
                  <a:pt x="540" y="23"/>
                </a:lnTo>
                <a:lnTo>
                  <a:pt x="554" y="36"/>
                </a:lnTo>
                <a:lnTo>
                  <a:pt x="552" y="41"/>
                </a:lnTo>
                <a:lnTo>
                  <a:pt x="536" y="35"/>
                </a:lnTo>
                <a:lnTo>
                  <a:pt x="543" y="48"/>
                </a:lnTo>
                <a:lnTo>
                  <a:pt x="531" y="45"/>
                </a:lnTo>
                <a:lnTo>
                  <a:pt x="535" y="57"/>
                </a:lnTo>
                <a:lnTo>
                  <a:pt x="525" y="62"/>
                </a:lnTo>
                <a:lnTo>
                  <a:pt x="542" y="84"/>
                </a:lnTo>
                <a:lnTo>
                  <a:pt x="536" y="96"/>
                </a:lnTo>
                <a:lnTo>
                  <a:pt x="542" y="108"/>
                </a:lnTo>
                <a:lnTo>
                  <a:pt x="518" y="122"/>
                </a:lnTo>
                <a:lnTo>
                  <a:pt x="523" y="129"/>
                </a:lnTo>
                <a:lnTo>
                  <a:pt x="514" y="134"/>
                </a:lnTo>
                <a:lnTo>
                  <a:pt x="519" y="142"/>
                </a:lnTo>
                <a:lnTo>
                  <a:pt x="538" y="149"/>
                </a:lnTo>
                <a:lnTo>
                  <a:pt x="536" y="154"/>
                </a:lnTo>
                <a:lnTo>
                  <a:pt x="548" y="152"/>
                </a:lnTo>
                <a:lnTo>
                  <a:pt x="565" y="163"/>
                </a:lnTo>
                <a:lnTo>
                  <a:pt x="576" y="158"/>
                </a:lnTo>
                <a:lnTo>
                  <a:pt x="577" y="144"/>
                </a:lnTo>
                <a:lnTo>
                  <a:pt x="567" y="152"/>
                </a:lnTo>
                <a:lnTo>
                  <a:pt x="557" y="132"/>
                </a:lnTo>
                <a:lnTo>
                  <a:pt x="584" y="122"/>
                </a:lnTo>
                <a:lnTo>
                  <a:pt x="583" y="113"/>
                </a:lnTo>
                <a:lnTo>
                  <a:pt x="596" y="115"/>
                </a:lnTo>
                <a:lnTo>
                  <a:pt x="603" y="129"/>
                </a:lnTo>
                <a:lnTo>
                  <a:pt x="598" y="110"/>
                </a:lnTo>
                <a:lnTo>
                  <a:pt x="606" y="115"/>
                </a:lnTo>
                <a:lnTo>
                  <a:pt x="613" y="106"/>
                </a:lnTo>
                <a:lnTo>
                  <a:pt x="620" y="127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Freeform 53">
            <a:extLst>
              <a:ext uri="{FF2B5EF4-FFF2-40B4-BE49-F238E27FC236}">
                <a16:creationId xmlns:a16="http://schemas.microsoft.com/office/drawing/2014/main" id="{61EDD6AE-9ED3-45B0-BEB9-98F84938D31F}"/>
              </a:ext>
            </a:extLst>
          </p:cNvPr>
          <p:cNvSpPr>
            <a:spLocks/>
          </p:cNvSpPr>
          <p:nvPr/>
        </p:nvSpPr>
        <p:spPr bwMode="gray">
          <a:xfrm>
            <a:off x="499509" y="1488681"/>
            <a:ext cx="188555" cy="245150"/>
          </a:xfrm>
          <a:custGeom>
            <a:avLst/>
            <a:gdLst>
              <a:gd name="T0" fmla="*/ 588 w 683"/>
              <a:gd name="T1" fmla="*/ 178 h 888"/>
              <a:gd name="T2" fmla="*/ 543 w 683"/>
              <a:gd name="T3" fmla="*/ 207 h 888"/>
              <a:gd name="T4" fmla="*/ 554 w 683"/>
              <a:gd name="T5" fmla="*/ 245 h 888"/>
              <a:gd name="T6" fmla="*/ 576 w 683"/>
              <a:gd name="T7" fmla="*/ 279 h 888"/>
              <a:gd name="T8" fmla="*/ 552 w 683"/>
              <a:gd name="T9" fmla="*/ 309 h 888"/>
              <a:gd name="T10" fmla="*/ 519 w 683"/>
              <a:gd name="T11" fmla="*/ 332 h 888"/>
              <a:gd name="T12" fmla="*/ 502 w 683"/>
              <a:gd name="T13" fmla="*/ 366 h 888"/>
              <a:gd name="T14" fmla="*/ 501 w 683"/>
              <a:gd name="T15" fmla="*/ 417 h 888"/>
              <a:gd name="T16" fmla="*/ 565 w 683"/>
              <a:gd name="T17" fmla="*/ 422 h 888"/>
              <a:gd name="T18" fmla="*/ 641 w 683"/>
              <a:gd name="T19" fmla="*/ 449 h 888"/>
              <a:gd name="T20" fmla="*/ 659 w 683"/>
              <a:gd name="T21" fmla="*/ 528 h 888"/>
              <a:gd name="T22" fmla="*/ 649 w 683"/>
              <a:gd name="T23" fmla="*/ 593 h 888"/>
              <a:gd name="T24" fmla="*/ 665 w 683"/>
              <a:gd name="T25" fmla="*/ 673 h 888"/>
              <a:gd name="T26" fmla="*/ 682 w 683"/>
              <a:gd name="T27" fmla="*/ 702 h 888"/>
              <a:gd name="T28" fmla="*/ 647 w 683"/>
              <a:gd name="T29" fmla="*/ 769 h 888"/>
              <a:gd name="T30" fmla="*/ 635 w 683"/>
              <a:gd name="T31" fmla="*/ 832 h 888"/>
              <a:gd name="T32" fmla="*/ 595 w 683"/>
              <a:gd name="T33" fmla="*/ 885 h 888"/>
              <a:gd name="T34" fmla="*/ 523 w 683"/>
              <a:gd name="T35" fmla="*/ 859 h 888"/>
              <a:gd name="T36" fmla="*/ 492 w 683"/>
              <a:gd name="T37" fmla="*/ 856 h 888"/>
              <a:gd name="T38" fmla="*/ 436 w 683"/>
              <a:gd name="T39" fmla="*/ 849 h 888"/>
              <a:gd name="T40" fmla="*/ 383 w 683"/>
              <a:gd name="T41" fmla="*/ 806 h 888"/>
              <a:gd name="T42" fmla="*/ 369 w 683"/>
              <a:gd name="T43" fmla="*/ 784 h 888"/>
              <a:gd name="T44" fmla="*/ 325 w 683"/>
              <a:gd name="T45" fmla="*/ 759 h 888"/>
              <a:gd name="T46" fmla="*/ 354 w 683"/>
              <a:gd name="T47" fmla="*/ 735 h 888"/>
              <a:gd name="T48" fmla="*/ 361 w 683"/>
              <a:gd name="T49" fmla="*/ 701 h 888"/>
              <a:gd name="T50" fmla="*/ 328 w 683"/>
              <a:gd name="T51" fmla="*/ 678 h 888"/>
              <a:gd name="T52" fmla="*/ 327 w 683"/>
              <a:gd name="T53" fmla="*/ 648 h 888"/>
              <a:gd name="T54" fmla="*/ 325 w 683"/>
              <a:gd name="T55" fmla="*/ 603 h 888"/>
              <a:gd name="T56" fmla="*/ 257 w 683"/>
              <a:gd name="T57" fmla="*/ 576 h 888"/>
              <a:gd name="T58" fmla="*/ 233 w 683"/>
              <a:gd name="T59" fmla="*/ 576 h 888"/>
              <a:gd name="T60" fmla="*/ 193 w 683"/>
              <a:gd name="T61" fmla="*/ 595 h 888"/>
              <a:gd name="T62" fmla="*/ 132 w 683"/>
              <a:gd name="T63" fmla="*/ 625 h 888"/>
              <a:gd name="T64" fmla="*/ 67 w 683"/>
              <a:gd name="T65" fmla="*/ 607 h 888"/>
              <a:gd name="T66" fmla="*/ 82 w 683"/>
              <a:gd name="T67" fmla="*/ 555 h 888"/>
              <a:gd name="T68" fmla="*/ 106 w 683"/>
              <a:gd name="T69" fmla="*/ 518 h 888"/>
              <a:gd name="T70" fmla="*/ 86 w 683"/>
              <a:gd name="T71" fmla="*/ 490 h 888"/>
              <a:gd name="T72" fmla="*/ 31 w 683"/>
              <a:gd name="T73" fmla="*/ 448 h 888"/>
              <a:gd name="T74" fmla="*/ 18 w 683"/>
              <a:gd name="T75" fmla="*/ 424 h 888"/>
              <a:gd name="T76" fmla="*/ 6 w 683"/>
              <a:gd name="T77" fmla="*/ 395 h 888"/>
              <a:gd name="T78" fmla="*/ 9 w 683"/>
              <a:gd name="T79" fmla="*/ 333 h 888"/>
              <a:gd name="T80" fmla="*/ 23 w 683"/>
              <a:gd name="T81" fmla="*/ 297 h 888"/>
              <a:gd name="T82" fmla="*/ 79 w 683"/>
              <a:gd name="T83" fmla="*/ 268 h 888"/>
              <a:gd name="T84" fmla="*/ 94 w 683"/>
              <a:gd name="T85" fmla="*/ 233 h 888"/>
              <a:gd name="T86" fmla="*/ 115 w 683"/>
              <a:gd name="T87" fmla="*/ 256 h 888"/>
              <a:gd name="T88" fmla="*/ 161 w 683"/>
              <a:gd name="T89" fmla="*/ 253 h 888"/>
              <a:gd name="T90" fmla="*/ 197 w 683"/>
              <a:gd name="T91" fmla="*/ 236 h 888"/>
              <a:gd name="T92" fmla="*/ 192 w 683"/>
              <a:gd name="T93" fmla="*/ 198 h 888"/>
              <a:gd name="T94" fmla="*/ 238 w 683"/>
              <a:gd name="T95" fmla="*/ 195 h 888"/>
              <a:gd name="T96" fmla="*/ 265 w 683"/>
              <a:gd name="T97" fmla="*/ 161 h 888"/>
              <a:gd name="T98" fmla="*/ 308 w 683"/>
              <a:gd name="T99" fmla="*/ 147 h 888"/>
              <a:gd name="T100" fmla="*/ 369 w 683"/>
              <a:gd name="T101" fmla="*/ 127 h 888"/>
              <a:gd name="T102" fmla="*/ 436 w 683"/>
              <a:gd name="T103" fmla="*/ 89 h 888"/>
              <a:gd name="T104" fmla="*/ 456 w 683"/>
              <a:gd name="T105" fmla="*/ 53 h 888"/>
              <a:gd name="T106" fmla="*/ 485 w 683"/>
              <a:gd name="T107" fmla="*/ 19 h 888"/>
              <a:gd name="T108" fmla="*/ 506 w 683"/>
              <a:gd name="T109" fmla="*/ 28 h 888"/>
              <a:gd name="T110" fmla="*/ 547 w 683"/>
              <a:gd name="T111" fmla="*/ 50 h 888"/>
              <a:gd name="T112" fmla="*/ 574 w 683"/>
              <a:gd name="T113" fmla="*/ 108 h 8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683" h="888">
                <a:moveTo>
                  <a:pt x="586" y="118"/>
                </a:moveTo>
                <a:lnTo>
                  <a:pt x="583" y="130"/>
                </a:lnTo>
                <a:lnTo>
                  <a:pt x="593" y="159"/>
                </a:lnTo>
                <a:lnTo>
                  <a:pt x="588" y="178"/>
                </a:lnTo>
                <a:lnTo>
                  <a:pt x="579" y="186"/>
                </a:lnTo>
                <a:lnTo>
                  <a:pt x="562" y="175"/>
                </a:lnTo>
                <a:lnTo>
                  <a:pt x="547" y="190"/>
                </a:lnTo>
                <a:lnTo>
                  <a:pt x="543" y="207"/>
                </a:lnTo>
                <a:lnTo>
                  <a:pt x="552" y="221"/>
                </a:lnTo>
                <a:lnTo>
                  <a:pt x="538" y="239"/>
                </a:lnTo>
                <a:lnTo>
                  <a:pt x="543" y="246"/>
                </a:lnTo>
                <a:lnTo>
                  <a:pt x="554" y="245"/>
                </a:lnTo>
                <a:lnTo>
                  <a:pt x="552" y="251"/>
                </a:lnTo>
                <a:lnTo>
                  <a:pt x="564" y="256"/>
                </a:lnTo>
                <a:lnTo>
                  <a:pt x="567" y="275"/>
                </a:lnTo>
                <a:lnTo>
                  <a:pt x="576" y="279"/>
                </a:lnTo>
                <a:lnTo>
                  <a:pt x="581" y="301"/>
                </a:lnTo>
                <a:lnTo>
                  <a:pt x="576" y="308"/>
                </a:lnTo>
                <a:lnTo>
                  <a:pt x="557" y="303"/>
                </a:lnTo>
                <a:lnTo>
                  <a:pt x="552" y="309"/>
                </a:lnTo>
                <a:lnTo>
                  <a:pt x="562" y="320"/>
                </a:lnTo>
                <a:lnTo>
                  <a:pt x="555" y="328"/>
                </a:lnTo>
                <a:lnTo>
                  <a:pt x="543" y="318"/>
                </a:lnTo>
                <a:lnTo>
                  <a:pt x="519" y="332"/>
                </a:lnTo>
                <a:lnTo>
                  <a:pt x="511" y="347"/>
                </a:lnTo>
                <a:lnTo>
                  <a:pt x="525" y="359"/>
                </a:lnTo>
                <a:lnTo>
                  <a:pt x="525" y="378"/>
                </a:lnTo>
                <a:lnTo>
                  <a:pt x="502" y="366"/>
                </a:lnTo>
                <a:lnTo>
                  <a:pt x="497" y="385"/>
                </a:lnTo>
                <a:lnTo>
                  <a:pt x="487" y="385"/>
                </a:lnTo>
                <a:lnTo>
                  <a:pt x="478" y="397"/>
                </a:lnTo>
                <a:lnTo>
                  <a:pt x="501" y="417"/>
                </a:lnTo>
                <a:lnTo>
                  <a:pt x="507" y="436"/>
                </a:lnTo>
                <a:lnTo>
                  <a:pt x="535" y="434"/>
                </a:lnTo>
                <a:lnTo>
                  <a:pt x="554" y="422"/>
                </a:lnTo>
                <a:lnTo>
                  <a:pt x="565" y="422"/>
                </a:lnTo>
                <a:lnTo>
                  <a:pt x="595" y="410"/>
                </a:lnTo>
                <a:lnTo>
                  <a:pt x="612" y="412"/>
                </a:lnTo>
                <a:lnTo>
                  <a:pt x="620" y="420"/>
                </a:lnTo>
                <a:lnTo>
                  <a:pt x="641" y="449"/>
                </a:lnTo>
                <a:lnTo>
                  <a:pt x="639" y="480"/>
                </a:lnTo>
                <a:lnTo>
                  <a:pt x="651" y="492"/>
                </a:lnTo>
                <a:lnTo>
                  <a:pt x="649" y="504"/>
                </a:lnTo>
                <a:lnTo>
                  <a:pt x="659" y="528"/>
                </a:lnTo>
                <a:lnTo>
                  <a:pt x="678" y="533"/>
                </a:lnTo>
                <a:lnTo>
                  <a:pt x="666" y="552"/>
                </a:lnTo>
                <a:lnTo>
                  <a:pt x="642" y="566"/>
                </a:lnTo>
                <a:lnTo>
                  <a:pt x="649" y="593"/>
                </a:lnTo>
                <a:lnTo>
                  <a:pt x="659" y="613"/>
                </a:lnTo>
                <a:lnTo>
                  <a:pt x="658" y="627"/>
                </a:lnTo>
                <a:lnTo>
                  <a:pt x="671" y="665"/>
                </a:lnTo>
                <a:lnTo>
                  <a:pt x="665" y="673"/>
                </a:lnTo>
                <a:lnTo>
                  <a:pt x="683" y="680"/>
                </a:lnTo>
                <a:lnTo>
                  <a:pt x="680" y="695"/>
                </a:lnTo>
                <a:lnTo>
                  <a:pt x="670" y="706"/>
                </a:lnTo>
                <a:lnTo>
                  <a:pt x="682" y="702"/>
                </a:lnTo>
                <a:lnTo>
                  <a:pt x="680" y="711"/>
                </a:lnTo>
                <a:lnTo>
                  <a:pt x="666" y="730"/>
                </a:lnTo>
                <a:lnTo>
                  <a:pt x="676" y="745"/>
                </a:lnTo>
                <a:lnTo>
                  <a:pt x="647" y="769"/>
                </a:lnTo>
                <a:lnTo>
                  <a:pt x="646" y="777"/>
                </a:lnTo>
                <a:lnTo>
                  <a:pt x="651" y="776"/>
                </a:lnTo>
                <a:lnTo>
                  <a:pt x="641" y="800"/>
                </a:lnTo>
                <a:lnTo>
                  <a:pt x="635" y="832"/>
                </a:lnTo>
                <a:lnTo>
                  <a:pt x="624" y="849"/>
                </a:lnTo>
                <a:lnTo>
                  <a:pt x="615" y="876"/>
                </a:lnTo>
                <a:lnTo>
                  <a:pt x="598" y="888"/>
                </a:lnTo>
                <a:lnTo>
                  <a:pt x="595" y="885"/>
                </a:lnTo>
                <a:lnTo>
                  <a:pt x="588" y="888"/>
                </a:lnTo>
                <a:lnTo>
                  <a:pt x="555" y="878"/>
                </a:lnTo>
                <a:lnTo>
                  <a:pt x="545" y="866"/>
                </a:lnTo>
                <a:lnTo>
                  <a:pt x="523" y="859"/>
                </a:lnTo>
                <a:lnTo>
                  <a:pt x="511" y="846"/>
                </a:lnTo>
                <a:lnTo>
                  <a:pt x="507" y="853"/>
                </a:lnTo>
                <a:lnTo>
                  <a:pt x="497" y="849"/>
                </a:lnTo>
                <a:lnTo>
                  <a:pt x="492" y="856"/>
                </a:lnTo>
                <a:lnTo>
                  <a:pt x="470" y="841"/>
                </a:lnTo>
                <a:lnTo>
                  <a:pt x="460" y="849"/>
                </a:lnTo>
                <a:lnTo>
                  <a:pt x="441" y="844"/>
                </a:lnTo>
                <a:lnTo>
                  <a:pt x="436" y="849"/>
                </a:lnTo>
                <a:lnTo>
                  <a:pt x="422" y="844"/>
                </a:lnTo>
                <a:lnTo>
                  <a:pt x="422" y="835"/>
                </a:lnTo>
                <a:lnTo>
                  <a:pt x="393" y="824"/>
                </a:lnTo>
                <a:lnTo>
                  <a:pt x="383" y="806"/>
                </a:lnTo>
                <a:lnTo>
                  <a:pt x="388" y="800"/>
                </a:lnTo>
                <a:lnTo>
                  <a:pt x="385" y="791"/>
                </a:lnTo>
                <a:lnTo>
                  <a:pt x="366" y="793"/>
                </a:lnTo>
                <a:lnTo>
                  <a:pt x="369" y="784"/>
                </a:lnTo>
                <a:lnTo>
                  <a:pt x="347" y="789"/>
                </a:lnTo>
                <a:lnTo>
                  <a:pt x="347" y="794"/>
                </a:lnTo>
                <a:lnTo>
                  <a:pt x="327" y="774"/>
                </a:lnTo>
                <a:lnTo>
                  <a:pt x="325" y="759"/>
                </a:lnTo>
                <a:lnTo>
                  <a:pt x="330" y="750"/>
                </a:lnTo>
                <a:lnTo>
                  <a:pt x="335" y="755"/>
                </a:lnTo>
                <a:lnTo>
                  <a:pt x="338" y="742"/>
                </a:lnTo>
                <a:lnTo>
                  <a:pt x="354" y="735"/>
                </a:lnTo>
                <a:lnTo>
                  <a:pt x="357" y="726"/>
                </a:lnTo>
                <a:lnTo>
                  <a:pt x="352" y="723"/>
                </a:lnTo>
                <a:lnTo>
                  <a:pt x="361" y="716"/>
                </a:lnTo>
                <a:lnTo>
                  <a:pt x="361" y="701"/>
                </a:lnTo>
                <a:lnTo>
                  <a:pt x="350" y="704"/>
                </a:lnTo>
                <a:lnTo>
                  <a:pt x="347" y="695"/>
                </a:lnTo>
                <a:lnTo>
                  <a:pt x="328" y="690"/>
                </a:lnTo>
                <a:lnTo>
                  <a:pt x="328" y="678"/>
                </a:lnTo>
                <a:lnTo>
                  <a:pt x="318" y="672"/>
                </a:lnTo>
                <a:lnTo>
                  <a:pt x="316" y="665"/>
                </a:lnTo>
                <a:lnTo>
                  <a:pt x="333" y="653"/>
                </a:lnTo>
                <a:lnTo>
                  <a:pt x="327" y="648"/>
                </a:lnTo>
                <a:lnTo>
                  <a:pt x="328" y="634"/>
                </a:lnTo>
                <a:lnTo>
                  <a:pt x="337" y="631"/>
                </a:lnTo>
                <a:lnTo>
                  <a:pt x="327" y="624"/>
                </a:lnTo>
                <a:lnTo>
                  <a:pt x="325" y="603"/>
                </a:lnTo>
                <a:lnTo>
                  <a:pt x="308" y="612"/>
                </a:lnTo>
                <a:lnTo>
                  <a:pt x="297" y="595"/>
                </a:lnTo>
                <a:lnTo>
                  <a:pt x="274" y="595"/>
                </a:lnTo>
                <a:lnTo>
                  <a:pt x="257" y="576"/>
                </a:lnTo>
                <a:lnTo>
                  <a:pt x="245" y="583"/>
                </a:lnTo>
                <a:lnTo>
                  <a:pt x="246" y="578"/>
                </a:lnTo>
                <a:lnTo>
                  <a:pt x="234" y="581"/>
                </a:lnTo>
                <a:lnTo>
                  <a:pt x="233" y="576"/>
                </a:lnTo>
                <a:lnTo>
                  <a:pt x="227" y="586"/>
                </a:lnTo>
                <a:lnTo>
                  <a:pt x="209" y="588"/>
                </a:lnTo>
                <a:lnTo>
                  <a:pt x="198" y="598"/>
                </a:lnTo>
                <a:lnTo>
                  <a:pt x="193" y="595"/>
                </a:lnTo>
                <a:lnTo>
                  <a:pt x="161" y="610"/>
                </a:lnTo>
                <a:lnTo>
                  <a:pt x="156" y="619"/>
                </a:lnTo>
                <a:lnTo>
                  <a:pt x="146" y="610"/>
                </a:lnTo>
                <a:lnTo>
                  <a:pt x="132" y="625"/>
                </a:lnTo>
                <a:lnTo>
                  <a:pt x="120" y="613"/>
                </a:lnTo>
                <a:lnTo>
                  <a:pt x="106" y="619"/>
                </a:lnTo>
                <a:lnTo>
                  <a:pt x="93" y="612"/>
                </a:lnTo>
                <a:lnTo>
                  <a:pt x="67" y="607"/>
                </a:lnTo>
                <a:lnTo>
                  <a:pt x="60" y="596"/>
                </a:lnTo>
                <a:lnTo>
                  <a:pt x="79" y="578"/>
                </a:lnTo>
                <a:lnTo>
                  <a:pt x="86" y="561"/>
                </a:lnTo>
                <a:lnTo>
                  <a:pt x="82" y="555"/>
                </a:lnTo>
                <a:lnTo>
                  <a:pt x="106" y="537"/>
                </a:lnTo>
                <a:lnTo>
                  <a:pt x="103" y="530"/>
                </a:lnTo>
                <a:lnTo>
                  <a:pt x="110" y="531"/>
                </a:lnTo>
                <a:lnTo>
                  <a:pt x="106" y="518"/>
                </a:lnTo>
                <a:lnTo>
                  <a:pt x="115" y="494"/>
                </a:lnTo>
                <a:lnTo>
                  <a:pt x="110" y="496"/>
                </a:lnTo>
                <a:lnTo>
                  <a:pt x="99" y="487"/>
                </a:lnTo>
                <a:lnTo>
                  <a:pt x="86" y="490"/>
                </a:lnTo>
                <a:lnTo>
                  <a:pt x="69" y="472"/>
                </a:lnTo>
                <a:lnTo>
                  <a:pt x="55" y="477"/>
                </a:lnTo>
                <a:lnTo>
                  <a:pt x="53" y="463"/>
                </a:lnTo>
                <a:lnTo>
                  <a:pt x="31" y="448"/>
                </a:lnTo>
                <a:lnTo>
                  <a:pt x="29" y="426"/>
                </a:lnTo>
                <a:lnTo>
                  <a:pt x="23" y="426"/>
                </a:lnTo>
                <a:lnTo>
                  <a:pt x="21" y="417"/>
                </a:lnTo>
                <a:lnTo>
                  <a:pt x="18" y="424"/>
                </a:lnTo>
                <a:lnTo>
                  <a:pt x="16" y="410"/>
                </a:lnTo>
                <a:lnTo>
                  <a:pt x="7" y="403"/>
                </a:lnTo>
                <a:lnTo>
                  <a:pt x="11" y="398"/>
                </a:lnTo>
                <a:lnTo>
                  <a:pt x="6" y="395"/>
                </a:lnTo>
                <a:lnTo>
                  <a:pt x="9" y="391"/>
                </a:lnTo>
                <a:lnTo>
                  <a:pt x="0" y="374"/>
                </a:lnTo>
                <a:lnTo>
                  <a:pt x="16" y="338"/>
                </a:lnTo>
                <a:lnTo>
                  <a:pt x="9" y="333"/>
                </a:lnTo>
                <a:lnTo>
                  <a:pt x="11" y="327"/>
                </a:lnTo>
                <a:lnTo>
                  <a:pt x="26" y="321"/>
                </a:lnTo>
                <a:lnTo>
                  <a:pt x="21" y="304"/>
                </a:lnTo>
                <a:lnTo>
                  <a:pt x="23" y="297"/>
                </a:lnTo>
                <a:lnTo>
                  <a:pt x="53" y="286"/>
                </a:lnTo>
                <a:lnTo>
                  <a:pt x="62" y="262"/>
                </a:lnTo>
                <a:lnTo>
                  <a:pt x="69" y="260"/>
                </a:lnTo>
                <a:lnTo>
                  <a:pt x="79" y="268"/>
                </a:lnTo>
                <a:lnTo>
                  <a:pt x="91" y="262"/>
                </a:lnTo>
                <a:lnTo>
                  <a:pt x="96" y="258"/>
                </a:lnTo>
                <a:lnTo>
                  <a:pt x="86" y="234"/>
                </a:lnTo>
                <a:lnTo>
                  <a:pt x="94" y="233"/>
                </a:lnTo>
                <a:lnTo>
                  <a:pt x="96" y="241"/>
                </a:lnTo>
                <a:lnTo>
                  <a:pt x="108" y="245"/>
                </a:lnTo>
                <a:lnTo>
                  <a:pt x="105" y="256"/>
                </a:lnTo>
                <a:lnTo>
                  <a:pt x="115" y="256"/>
                </a:lnTo>
                <a:lnTo>
                  <a:pt x="127" y="243"/>
                </a:lnTo>
                <a:lnTo>
                  <a:pt x="149" y="236"/>
                </a:lnTo>
                <a:lnTo>
                  <a:pt x="154" y="251"/>
                </a:lnTo>
                <a:lnTo>
                  <a:pt x="161" y="253"/>
                </a:lnTo>
                <a:lnTo>
                  <a:pt x="168" y="243"/>
                </a:lnTo>
                <a:lnTo>
                  <a:pt x="175" y="260"/>
                </a:lnTo>
                <a:lnTo>
                  <a:pt x="205" y="250"/>
                </a:lnTo>
                <a:lnTo>
                  <a:pt x="197" y="236"/>
                </a:lnTo>
                <a:lnTo>
                  <a:pt x="202" y="222"/>
                </a:lnTo>
                <a:lnTo>
                  <a:pt x="190" y="215"/>
                </a:lnTo>
                <a:lnTo>
                  <a:pt x="197" y="205"/>
                </a:lnTo>
                <a:lnTo>
                  <a:pt x="192" y="198"/>
                </a:lnTo>
                <a:lnTo>
                  <a:pt x="207" y="192"/>
                </a:lnTo>
                <a:lnTo>
                  <a:pt x="210" y="200"/>
                </a:lnTo>
                <a:lnTo>
                  <a:pt x="226" y="209"/>
                </a:lnTo>
                <a:lnTo>
                  <a:pt x="238" y="195"/>
                </a:lnTo>
                <a:lnTo>
                  <a:pt x="231" y="176"/>
                </a:lnTo>
                <a:lnTo>
                  <a:pt x="245" y="175"/>
                </a:lnTo>
                <a:lnTo>
                  <a:pt x="246" y="163"/>
                </a:lnTo>
                <a:lnTo>
                  <a:pt x="265" y="161"/>
                </a:lnTo>
                <a:lnTo>
                  <a:pt x="282" y="144"/>
                </a:lnTo>
                <a:lnTo>
                  <a:pt x="291" y="152"/>
                </a:lnTo>
                <a:lnTo>
                  <a:pt x="299" y="142"/>
                </a:lnTo>
                <a:lnTo>
                  <a:pt x="308" y="147"/>
                </a:lnTo>
                <a:lnTo>
                  <a:pt x="325" y="125"/>
                </a:lnTo>
                <a:lnTo>
                  <a:pt x="327" y="137"/>
                </a:lnTo>
                <a:lnTo>
                  <a:pt x="362" y="132"/>
                </a:lnTo>
                <a:lnTo>
                  <a:pt x="369" y="127"/>
                </a:lnTo>
                <a:lnTo>
                  <a:pt x="374" y="96"/>
                </a:lnTo>
                <a:lnTo>
                  <a:pt x="391" y="101"/>
                </a:lnTo>
                <a:lnTo>
                  <a:pt x="426" y="86"/>
                </a:lnTo>
                <a:lnTo>
                  <a:pt x="436" y="89"/>
                </a:lnTo>
                <a:lnTo>
                  <a:pt x="439" y="77"/>
                </a:lnTo>
                <a:lnTo>
                  <a:pt x="455" y="77"/>
                </a:lnTo>
                <a:lnTo>
                  <a:pt x="463" y="65"/>
                </a:lnTo>
                <a:lnTo>
                  <a:pt x="456" y="53"/>
                </a:lnTo>
                <a:lnTo>
                  <a:pt x="468" y="52"/>
                </a:lnTo>
                <a:lnTo>
                  <a:pt x="477" y="41"/>
                </a:lnTo>
                <a:lnTo>
                  <a:pt x="485" y="43"/>
                </a:lnTo>
                <a:lnTo>
                  <a:pt x="485" y="19"/>
                </a:lnTo>
                <a:lnTo>
                  <a:pt x="478" y="11"/>
                </a:lnTo>
                <a:lnTo>
                  <a:pt x="496" y="0"/>
                </a:lnTo>
                <a:lnTo>
                  <a:pt x="511" y="7"/>
                </a:lnTo>
                <a:lnTo>
                  <a:pt x="506" y="28"/>
                </a:lnTo>
                <a:lnTo>
                  <a:pt x="518" y="29"/>
                </a:lnTo>
                <a:lnTo>
                  <a:pt x="526" y="43"/>
                </a:lnTo>
                <a:lnTo>
                  <a:pt x="542" y="43"/>
                </a:lnTo>
                <a:lnTo>
                  <a:pt x="547" y="50"/>
                </a:lnTo>
                <a:lnTo>
                  <a:pt x="543" y="77"/>
                </a:lnTo>
                <a:lnTo>
                  <a:pt x="564" y="99"/>
                </a:lnTo>
                <a:lnTo>
                  <a:pt x="562" y="111"/>
                </a:lnTo>
                <a:lnTo>
                  <a:pt x="574" y="108"/>
                </a:lnTo>
                <a:lnTo>
                  <a:pt x="586" y="118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Freeform 54">
            <a:extLst>
              <a:ext uri="{FF2B5EF4-FFF2-40B4-BE49-F238E27FC236}">
                <a16:creationId xmlns:a16="http://schemas.microsoft.com/office/drawing/2014/main" id="{DBADD877-F135-42F8-A54B-222FA5F1562A}"/>
              </a:ext>
            </a:extLst>
          </p:cNvPr>
          <p:cNvSpPr>
            <a:spLocks/>
          </p:cNvSpPr>
          <p:nvPr/>
        </p:nvSpPr>
        <p:spPr bwMode="gray">
          <a:xfrm>
            <a:off x="515521" y="1647697"/>
            <a:ext cx="83649" cy="65429"/>
          </a:xfrm>
          <a:custGeom>
            <a:avLst/>
            <a:gdLst>
              <a:gd name="T0" fmla="*/ 287 w 303"/>
              <a:gd name="T1" fmla="*/ 225 h 237"/>
              <a:gd name="T2" fmla="*/ 267 w 303"/>
              <a:gd name="T3" fmla="*/ 237 h 237"/>
              <a:gd name="T4" fmla="*/ 238 w 303"/>
              <a:gd name="T5" fmla="*/ 237 h 237"/>
              <a:gd name="T6" fmla="*/ 228 w 303"/>
              <a:gd name="T7" fmla="*/ 234 h 237"/>
              <a:gd name="T8" fmla="*/ 210 w 303"/>
              <a:gd name="T9" fmla="*/ 225 h 237"/>
              <a:gd name="T10" fmla="*/ 205 w 303"/>
              <a:gd name="T11" fmla="*/ 218 h 237"/>
              <a:gd name="T12" fmla="*/ 197 w 303"/>
              <a:gd name="T13" fmla="*/ 237 h 237"/>
              <a:gd name="T14" fmla="*/ 185 w 303"/>
              <a:gd name="T15" fmla="*/ 201 h 237"/>
              <a:gd name="T16" fmla="*/ 151 w 303"/>
              <a:gd name="T17" fmla="*/ 191 h 237"/>
              <a:gd name="T18" fmla="*/ 135 w 303"/>
              <a:gd name="T19" fmla="*/ 188 h 237"/>
              <a:gd name="T20" fmla="*/ 132 w 303"/>
              <a:gd name="T21" fmla="*/ 217 h 237"/>
              <a:gd name="T22" fmla="*/ 105 w 303"/>
              <a:gd name="T23" fmla="*/ 210 h 237"/>
              <a:gd name="T24" fmla="*/ 101 w 303"/>
              <a:gd name="T25" fmla="*/ 184 h 237"/>
              <a:gd name="T26" fmla="*/ 93 w 303"/>
              <a:gd name="T27" fmla="*/ 171 h 237"/>
              <a:gd name="T28" fmla="*/ 88 w 303"/>
              <a:gd name="T29" fmla="*/ 155 h 237"/>
              <a:gd name="T30" fmla="*/ 59 w 303"/>
              <a:gd name="T31" fmla="*/ 125 h 237"/>
              <a:gd name="T32" fmla="*/ 52 w 303"/>
              <a:gd name="T33" fmla="*/ 101 h 237"/>
              <a:gd name="T34" fmla="*/ 52 w 303"/>
              <a:gd name="T35" fmla="*/ 85 h 237"/>
              <a:gd name="T36" fmla="*/ 2 w 303"/>
              <a:gd name="T37" fmla="*/ 66 h 237"/>
              <a:gd name="T38" fmla="*/ 9 w 303"/>
              <a:gd name="T39" fmla="*/ 31 h 237"/>
              <a:gd name="T40" fmla="*/ 48 w 303"/>
              <a:gd name="T41" fmla="*/ 43 h 237"/>
              <a:gd name="T42" fmla="*/ 74 w 303"/>
              <a:gd name="T43" fmla="*/ 49 h 237"/>
              <a:gd name="T44" fmla="*/ 98 w 303"/>
              <a:gd name="T45" fmla="*/ 43 h 237"/>
              <a:gd name="T46" fmla="*/ 135 w 303"/>
              <a:gd name="T47" fmla="*/ 19 h 237"/>
              <a:gd name="T48" fmla="*/ 151 w 303"/>
              <a:gd name="T49" fmla="*/ 12 h 237"/>
              <a:gd name="T50" fmla="*/ 175 w 303"/>
              <a:gd name="T51" fmla="*/ 0 h 237"/>
              <a:gd name="T52" fmla="*/ 188 w 303"/>
              <a:gd name="T53" fmla="*/ 2 h 237"/>
              <a:gd name="T54" fmla="*/ 199 w 303"/>
              <a:gd name="T55" fmla="*/ 0 h 237"/>
              <a:gd name="T56" fmla="*/ 239 w 303"/>
              <a:gd name="T57" fmla="*/ 19 h 237"/>
              <a:gd name="T58" fmla="*/ 267 w 303"/>
              <a:gd name="T59" fmla="*/ 27 h 237"/>
              <a:gd name="T60" fmla="*/ 279 w 303"/>
              <a:gd name="T61" fmla="*/ 55 h 237"/>
              <a:gd name="T62" fmla="*/ 269 w 303"/>
              <a:gd name="T63" fmla="*/ 72 h 237"/>
              <a:gd name="T64" fmla="*/ 258 w 303"/>
              <a:gd name="T65" fmla="*/ 89 h 237"/>
              <a:gd name="T66" fmla="*/ 270 w 303"/>
              <a:gd name="T67" fmla="*/ 102 h 237"/>
              <a:gd name="T68" fmla="*/ 289 w 303"/>
              <a:gd name="T69" fmla="*/ 119 h 237"/>
              <a:gd name="T70" fmla="*/ 303 w 303"/>
              <a:gd name="T71" fmla="*/ 125 h 237"/>
              <a:gd name="T72" fmla="*/ 294 w 303"/>
              <a:gd name="T73" fmla="*/ 147 h 237"/>
              <a:gd name="T74" fmla="*/ 296 w 303"/>
              <a:gd name="T75" fmla="*/ 159 h 237"/>
              <a:gd name="T76" fmla="*/ 277 w 303"/>
              <a:gd name="T77" fmla="*/ 179 h 237"/>
              <a:gd name="T78" fmla="*/ 267 w 303"/>
              <a:gd name="T79" fmla="*/ 183 h 237"/>
              <a:gd name="T80" fmla="*/ 289 w 303"/>
              <a:gd name="T81" fmla="*/ 218 h 2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303" h="237">
                <a:moveTo>
                  <a:pt x="289" y="218"/>
                </a:moveTo>
                <a:lnTo>
                  <a:pt x="287" y="225"/>
                </a:lnTo>
                <a:lnTo>
                  <a:pt x="277" y="225"/>
                </a:lnTo>
                <a:lnTo>
                  <a:pt x="267" y="237"/>
                </a:lnTo>
                <a:lnTo>
                  <a:pt x="253" y="230"/>
                </a:lnTo>
                <a:lnTo>
                  <a:pt x="238" y="237"/>
                </a:lnTo>
                <a:lnTo>
                  <a:pt x="234" y="229"/>
                </a:lnTo>
                <a:lnTo>
                  <a:pt x="228" y="234"/>
                </a:lnTo>
                <a:lnTo>
                  <a:pt x="217" y="224"/>
                </a:lnTo>
                <a:lnTo>
                  <a:pt x="210" y="225"/>
                </a:lnTo>
                <a:lnTo>
                  <a:pt x="214" y="218"/>
                </a:lnTo>
                <a:lnTo>
                  <a:pt x="205" y="218"/>
                </a:lnTo>
                <a:lnTo>
                  <a:pt x="207" y="229"/>
                </a:lnTo>
                <a:lnTo>
                  <a:pt x="197" y="237"/>
                </a:lnTo>
                <a:lnTo>
                  <a:pt x="192" y="201"/>
                </a:lnTo>
                <a:lnTo>
                  <a:pt x="185" y="201"/>
                </a:lnTo>
                <a:lnTo>
                  <a:pt x="161" y="184"/>
                </a:lnTo>
                <a:lnTo>
                  <a:pt x="151" y="191"/>
                </a:lnTo>
                <a:lnTo>
                  <a:pt x="142" y="184"/>
                </a:lnTo>
                <a:lnTo>
                  <a:pt x="135" y="188"/>
                </a:lnTo>
                <a:lnTo>
                  <a:pt x="140" y="203"/>
                </a:lnTo>
                <a:lnTo>
                  <a:pt x="132" y="217"/>
                </a:lnTo>
                <a:lnTo>
                  <a:pt x="117" y="208"/>
                </a:lnTo>
                <a:lnTo>
                  <a:pt x="105" y="210"/>
                </a:lnTo>
                <a:lnTo>
                  <a:pt x="98" y="198"/>
                </a:lnTo>
                <a:lnTo>
                  <a:pt x="101" y="184"/>
                </a:lnTo>
                <a:lnTo>
                  <a:pt x="93" y="186"/>
                </a:lnTo>
                <a:lnTo>
                  <a:pt x="93" y="171"/>
                </a:lnTo>
                <a:lnTo>
                  <a:pt x="84" y="166"/>
                </a:lnTo>
                <a:lnTo>
                  <a:pt x="88" y="155"/>
                </a:lnTo>
                <a:lnTo>
                  <a:pt x="70" y="145"/>
                </a:lnTo>
                <a:lnTo>
                  <a:pt x="59" y="125"/>
                </a:lnTo>
                <a:lnTo>
                  <a:pt x="69" y="116"/>
                </a:lnTo>
                <a:lnTo>
                  <a:pt x="52" y="101"/>
                </a:lnTo>
                <a:lnTo>
                  <a:pt x="57" y="92"/>
                </a:lnTo>
                <a:lnTo>
                  <a:pt x="52" y="85"/>
                </a:lnTo>
                <a:lnTo>
                  <a:pt x="21" y="65"/>
                </a:lnTo>
                <a:lnTo>
                  <a:pt x="2" y="66"/>
                </a:lnTo>
                <a:lnTo>
                  <a:pt x="0" y="39"/>
                </a:lnTo>
                <a:lnTo>
                  <a:pt x="9" y="31"/>
                </a:lnTo>
                <a:lnTo>
                  <a:pt x="35" y="36"/>
                </a:lnTo>
                <a:lnTo>
                  <a:pt x="48" y="43"/>
                </a:lnTo>
                <a:lnTo>
                  <a:pt x="62" y="37"/>
                </a:lnTo>
                <a:lnTo>
                  <a:pt x="74" y="49"/>
                </a:lnTo>
                <a:lnTo>
                  <a:pt x="88" y="34"/>
                </a:lnTo>
                <a:lnTo>
                  <a:pt x="98" y="43"/>
                </a:lnTo>
                <a:lnTo>
                  <a:pt x="103" y="34"/>
                </a:lnTo>
                <a:lnTo>
                  <a:pt x="135" y="19"/>
                </a:lnTo>
                <a:lnTo>
                  <a:pt x="140" y="22"/>
                </a:lnTo>
                <a:lnTo>
                  <a:pt x="151" y="12"/>
                </a:lnTo>
                <a:lnTo>
                  <a:pt x="169" y="10"/>
                </a:lnTo>
                <a:lnTo>
                  <a:pt x="175" y="0"/>
                </a:lnTo>
                <a:lnTo>
                  <a:pt x="176" y="5"/>
                </a:lnTo>
                <a:lnTo>
                  <a:pt x="188" y="2"/>
                </a:lnTo>
                <a:lnTo>
                  <a:pt x="187" y="7"/>
                </a:lnTo>
                <a:lnTo>
                  <a:pt x="199" y="0"/>
                </a:lnTo>
                <a:lnTo>
                  <a:pt x="216" y="19"/>
                </a:lnTo>
                <a:lnTo>
                  <a:pt x="239" y="19"/>
                </a:lnTo>
                <a:lnTo>
                  <a:pt x="250" y="36"/>
                </a:lnTo>
                <a:lnTo>
                  <a:pt x="267" y="27"/>
                </a:lnTo>
                <a:lnTo>
                  <a:pt x="269" y="48"/>
                </a:lnTo>
                <a:lnTo>
                  <a:pt x="279" y="55"/>
                </a:lnTo>
                <a:lnTo>
                  <a:pt x="270" y="58"/>
                </a:lnTo>
                <a:lnTo>
                  <a:pt x="269" y="72"/>
                </a:lnTo>
                <a:lnTo>
                  <a:pt x="275" y="77"/>
                </a:lnTo>
                <a:lnTo>
                  <a:pt x="258" y="89"/>
                </a:lnTo>
                <a:lnTo>
                  <a:pt x="260" y="96"/>
                </a:lnTo>
                <a:lnTo>
                  <a:pt x="270" y="102"/>
                </a:lnTo>
                <a:lnTo>
                  <a:pt x="270" y="114"/>
                </a:lnTo>
                <a:lnTo>
                  <a:pt x="289" y="119"/>
                </a:lnTo>
                <a:lnTo>
                  <a:pt x="292" y="128"/>
                </a:lnTo>
                <a:lnTo>
                  <a:pt x="303" y="125"/>
                </a:lnTo>
                <a:lnTo>
                  <a:pt x="303" y="140"/>
                </a:lnTo>
                <a:lnTo>
                  <a:pt x="294" y="147"/>
                </a:lnTo>
                <a:lnTo>
                  <a:pt x="299" y="150"/>
                </a:lnTo>
                <a:lnTo>
                  <a:pt x="296" y="159"/>
                </a:lnTo>
                <a:lnTo>
                  <a:pt x="280" y="166"/>
                </a:lnTo>
                <a:lnTo>
                  <a:pt x="277" y="179"/>
                </a:lnTo>
                <a:lnTo>
                  <a:pt x="272" y="174"/>
                </a:lnTo>
                <a:lnTo>
                  <a:pt x="267" y="183"/>
                </a:lnTo>
                <a:lnTo>
                  <a:pt x="269" y="198"/>
                </a:lnTo>
                <a:lnTo>
                  <a:pt x="289" y="218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Freeform 55">
            <a:extLst>
              <a:ext uri="{FF2B5EF4-FFF2-40B4-BE49-F238E27FC236}">
                <a16:creationId xmlns:a16="http://schemas.microsoft.com/office/drawing/2014/main" id="{EAEAA7A0-A4D9-4080-9DB6-F74F984BD5AB}"/>
              </a:ext>
            </a:extLst>
          </p:cNvPr>
          <p:cNvSpPr>
            <a:spLocks noEditPoints="1"/>
          </p:cNvSpPr>
          <p:nvPr/>
        </p:nvSpPr>
        <p:spPr bwMode="gray">
          <a:xfrm>
            <a:off x="654108" y="1021880"/>
            <a:ext cx="248462" cy="210089"/>
          </a:xfrm>
          <a:custGeom>
            <a:avLst/>
            <a:gdLst>
              <a:gd name="T0" fmla="*/ 796 w 900"/>
              <a:gd name="T1" fmla="*/ 497 h 761"/>
              <a:gd name="T2" fmla="*/ 217 w 900"/>
              <a:gd name="T3" fmla="*/ 442 h 761"/>
              <a:gd name="T4" fmla="*/ 169 w 900"/>
              <a:gd name="T5" fmla="*/ 280 h 761"/>
              <a:gd name="T6" fmla="*/ 840 w 900"/>
              <a:gd name="T7" fmla="*/ 239 h 761"/>
              <a:gd name="T8" fmla="*/ 869 w 900"/>
              <a:gd name="T9" fmla="*/ 286 h 761"/>
              <a:gd name="T10" fmla="*/ 825 w 900"/>
              <a:gd name="T11" fmla="*/ 276 h 761"/>
              <a:gd name="T12" fmla="*/ 166 w 900"/>
              <a:gd name="T13" fmla="*/ 251 h 761"/>
              <a:gd name="T14" fmla="*/ 212 w 900"/>
              <a:gd name="T15" fmla="*/ 252 h 761"/>
              <a:gd name="T16" fmla="*/ 181 w 900"/>
              <a:gd name="T17" fmla="*/ 225 h 761"/>
              <a:gd name="T18" fmla="*/ 157 w 900"/>
              <a:gd name="T19" fmla="*/ 223 h 761"/>
              <a:gd name="T20" fmla="*/ 128 w 900"/>
              <a:gd name="T21" fmla="*/ 165 h 761"/>
              <a:gd name="T22" fmla="*/ 166 w 900"/>
              <a:gd name="T23" fmla="*/ 169 h 761"/>
              <a:gd name="T24" fmla="*/ 763 w 900"/>
              <a:gd name="T25" fmla="*/ 570 h 761"/>
              <a:gd name="T26" fmla="*/ 801 w 900"/>
              <a:gd name="T27" fmla="*/ 667 h 761"/>
              <a:gd name="T28" fmla="*/ 743 w 900"/>
              <a:gd name="T29" fmla="*/ 720 h 761"/>
              <a:gd name="T30" fmla="*/ 641 w 900"/>
              <a:gd name="T31" fmla="*/ 731 h 761"/>
              <a:gd name="T32" fmla="*/ 598 w 900"/>
              <a:gd name="T33" fmla="*/ 681 h 761"/>
              <a:gd name="T34" fmla="*/ 610 w 900"/>
              <a:gd name="T35" fmla="*/ 631 h 761"/>
              <a:gd name="T36" fmla="*/ 577 w 900"/>
              <a:gd name="T37" fmla="*/ 621 h 761"/>
              <a:gd name="T38" fmla="*/ 489 w 900"/>
              <a:gd name="T39" fmla="*/ 672 h 761"/>
              <a:gd name="T40" fmla="*/ 408 w 900"/>
              <a:gd name="T41" fmla="*/ 590 h 761"/>
              <a:gd name="T42" fmla="*/ 285 w 900"/>
              <a:gd name="T43" fmla="*/ 524 h 761"/>
              <a:gd name="T44" fmla="*/ 291 w 900"/>
              <a:gd name="T45" fmla="*/ 456 h 761"/>
              <a:gd name="T46" fmla="*/ 246 w 900"/>
              <a:gd name="T47" fmla="*/ 396 h 761"/>
              <a:gd name="T48" fmla="*/ 251 w 900"/>
              <a:gd name="T49" fmla="*/ 345 h 761"/>
              <a:gd name="T50" fmla="*/ 193 w 900"/>
              <a:gd name="T51" fmla="*/ 334 h 761"/>
              <a:gd name="T52" fmla="*/ 195 w 900"/>
              <a:gd name="T53" fmla="*/ 314 h 761"/>
              <a:gd name="T54" fmla="*/ 207 w 900"/>
              <a:gd name="T55" fmla="*/ 297 h 761"/>
              <a:gd name="T56" fmla="*/ 303 w 900"/>
              <a:gd name="T57" fmla="*/ 257 h 761"/>
              <a:gd name="T58" fmla="*/ 267 w 900"/>
              <a:gd name="T59" fmla="*/ 230 h 761"/>
              <a:gd name="T60" fmla="*/ 251 w 900"/>
              <a:gd name="T61" fmla="*/ 208 h 761"/>
              <a:gd name="T62" fmla="*/ 227 w 900"/>
              <a:gd name="T63" fmla="*/ 167 h 761"/>
              <a:gd name="T64" fmla="*/ 205 w 900"/>
              <a:gd name="T65" fmla="*/ 184 h 761"/>
              <a:gd name="T66" fmla="*/ 173 w 900"/>
              <a:gd name="T67" fmla="*/ 78 h 761"/>
              <a:gd name="T68" fmla="*/ 115 w 900"/>
              <a:gd name="T69" fmla="*/ 138 h 761"/>
              <a:gd name="T70" fmla="*/ 128 w 900"/>
              <a:gd name="T71" fmla="*/ 42 h 761"/>
              <a:gd name="T72" fmla="*/ 142 w 900"/>
              <a:gd name="T73" fmla="*/ 27 h 761"/>
              <a:gd name="T74" fmla="*/ 174 w 900"/>
              <a:gd name="T75" fmla="*/ 78 h 761"/>
              <a:gd name="T76" fmla="*/ 287 w 900"/>
              <a:gd name="T77" fmla="*/ 71 h 761"/>
              <a:gd name="T78" fmla="*/ 390 w 900"/>
              <a:gd name="T79" fmla="*/ 119 h 761"/>
              <a:gd name="T80" fmla="*/ 453 w 900"/>
              <a:gd name="T81" fmla="*/ 97 h 761"/>
              <a:gd name="T82" fmla="*/ 519 w 900"/>
              <a:gd name="T83" fmla="*/ 140 h 761"/>
              <a:gd name="T84" fmla="*/ 555 w 900"/>
              <a:gd name="T85" fmla="*/ 155 h 761"/>
              <a:gd name="T86" fmla="*/ 552 w 900"/>
              <a:gd name="T87" fmla="*/ 172 h 761"/>
              <a:gd name="T88" fmla="*/ 499 w 900"/>
              <a:gd name="T89" fmla="*/ 218 h 761"/>
              <a:gd name="T90" fmla="*/ 451 w 900"/>
              <a:gd name="T91" fmla="*/ 249 h 761"/>
              <a:gd name="T92" fmla="*/ 485 w 900"/>
              <a:gd name="T93" fmla="*/ 245 h 761"/>
              <a:gd name="T94" fmla="*/ 545 w 900"/>
              <a:gd name="T95" fmla="*/ 175 h 761"/>
              <a:gd name="T96" fmla="*/ 565 w 900"/>
              <a:gd name="T97" fmla="*/ 210 h 761"/>
              <a:gd name="T98" fmla="*/ 538 w 900"/>
              <a:gd name="T99" fmla="*/ 271 h 761"/>
              <a:gd name="T100" fmla="*/ 601 w 900"/>
              <a:gd name="T101" fmla="*/ 305 h 761"/>
              <a:gd name="T102" fmla="*/ 605 w 900"/>
              <a:gd name="T103" fmla="*/ 316 h 761"/>
              <a:gd name="T104" fmla="*/ 743 w 900"/>
              <a:gd name="T105" fmla="*/ 339 h 761"/>
              <a:gd name="T106" fmla="*/ 827 w 900"/>
              <a:gd name="T107" fmla="*/ 310 h 761"/>
              <a:gd name="T108" fmla="*/ 839 w 900"/>
              <a:gd name="T109" fmla="*/ 333 h 761"/>
              <a:gd name="T110" fmla="*/ 774 w 900"/>
              <a:gd name="T111" fmla="*/ 435 h 761"/>
              <a:gd name="T112" fmla="*/ 792 w 900"/>
              <a:gd name="T113" fmla="*/ 493 h 7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900" h="761">
                <a:moveTo>
                  <a:pt x="424" y="606"/>
                </a:moveTo>
                <a:lnTo>
                  <a:pt x="431" y="613"/>
                </a:lnTo>
                <a:lnTo>
                  <a:pt x="432" y="626"/>
                </a:lnTo>
                <a:lnTo>
                  <a:pt x="424" y="606"/>
                </a:lnTo>
                <a:close/>
                <a:moveTo>
                  <a:pt x="796" y="495"/>
                </a:moveTo>
                <a:lnTo>
                  <a:pt x="796" y="497"/>
                </a:lnTo>
                <a:lnTo>
                  <a:pt x="786" y="500"/>
                </a:lnTo>
                <a:lnTo>
                  <a:pt x="796" y="495"/>
                </a:lnTo>
                <a:close/>
                <a:moveTo>
                  <a:pt x="217" y="442"/>
                </a:moveTo>
                <a:lnTo>
                  <a:pt x="214" y="456"/>
                </a:lnTo>
                <a:lnTo>
                  <a:pt x="210" y="449"/>
                </a:lnTo>
                <a:lnTo>
                  <a:pt x="217" y="442"/>
                </a:lnTo>
                <a:close/>
                <a:moveTo>
                  <a:pt x="4" y="384"/>
                </a:moveTo>
                <a:lnTo>
                  <a:pt x="5" y="392"/>
                </a:lnTo>
                <a:lnTo>
                  <a:pt x="0" y="386"/>
                </a:lnTo>
                <a:lnTo>
                  <a:pt x="4" y="384"/>
                </a:lnTo>
                <a:close/>
                <a:moveTo>
                  <a:pt x="164" y="271"/>
                </a:moveTo>
                <a:lnTo>
                  <a:pt x="169" y="280"/>
                </a:lnTo>
                <a:lnTo>
                  <a:pt x="164" y="285"/>
                </a:lnTo>
                <a:lnTo>
                  <a:pt x="151" y="273"/>
                </a:lnTo>
                <a:lnTo>
                  <a:pt x="154" y="266"/>
                </a:lnTo>
                <a:lnTo>
                  <a:pt x="163" y="264"/>
                </a:lnTo>
                <a:lnTo>
                  <a:pt x="164" y="271"/>
                </a:lnTo>
                <a:close/>
                <a:moveTo>
                  <a:pt x="840" y="239"/>
                </a:moveTo>
                <a:lnTo>
                  <a:pt x="878" y="249"/>
                </a:lnTo>
                <a:lnTo>
                  <a:pt x="897" y="281"/>
                </a:lnTo>
                <a:lnTo>
                  <a:pt x="900" y="295"/>
                </a:lnTo>
                <a:lnTo>
                  <a:pt x="871" y="293"/>
                </a:lnTo>
                <a:lnTo>
                  <a:pt x="874" y="288"/>
                </a:lnTo>
                <a:lnTo>
                  <a:pt x="869" y="286"/>
                </a:lnTo>
                <a:lnTo>
                  <a:pt x="862" y="290"/>
                </a:lnTo>
                <a:lnTo>
                  <a:pt x="866" y="295"/>
                </a:lnTo>
                <a:lnTo>
                  <a:pt x="851" y="295"/>
                </a:lnTo>
                <a:lnTo>
                  <a:pt x="844" y="292"/>
                </a:lnTo>
                <a:lnTo>
                  <a:pt x="844" y="276"/>
                </a:lnTo>
                <a:lnTo>
                  <a:pt x="825" y="276"/>
                </a:lnTo>
                <a:lnTo>
                  <a:pt x="830" y="283"/>
                </a:lnTo>
                <a:lnTo>
                  <a:pt x="821" y="278"/>
                </a:lnTo>
                <a:lnTo>
                  <a:pt x="825" y="249"/>
                </a:lnTo>
                <a:lnTo>
                  <a:pt x="835" y="235"/>
                </a:lnTo>
                <a:lnTo>
                  <a:pt x="840" y="239"/>
                </a:lnTo>
                <a:close/>
                <a:moveTo>
                  <a:pt x="166" y="251"/>
                </a:moveTo>
                <a:lnTo>
                  <a:pt x="159" y="251"/>
                </a:lnTo>
                <a:lnTo>
                  <a:pt x="157" y="228"/>
                </a:lnTo>
                <a:lnTo>
                  <a:pt x="166" y="251"/>
                </a:lnTo>
                <a:close/>
                <a:moveTo>
                  <a:pt x="222" y="225"/>
                </a:moveTo>
                <a:lnTo>
                  <a:pt x="219" y="245"/>
                </a:lnTo>
                <a:lnTo>
                  <a:pt x="212" y="252"/>
                </a:lnTo>
                <a:lnTo>
                  <a:pt x="200" y="254"/>
                </a:lnTo>
                <a:lnTo>
                  <a:pt x="193" y="235"/>
                </a:lnTo>
                <a:lnTo>
                  <a:pt x="222" y="225"/>
                </a:lnTo>
                <a:close/>
                <a:moveTo>
                  <a:pt x="185" y="216"/>
                </a:moveTo>
                <a:lnTo>
                  <a:pt x="188" y="222"/>
                </a:lnTo>
                <a:lnTo>
                  <a:pt x="181" y="225"/>
                </a:lnTo>
                <a:lnTo>
                  <a:pt x="171" y="215"/>
                </a:lnTo>
                <a:lnTo>
                  <a:pt x="185" y="216"/>
                </a:lnTo>
                <a:close/>
                <a:moveTo>
                  <a:pt x="157" y="223"/>
                </a:moveTo>
                <a:lnTo>
                  <a:pt x="152" y="220"/>
                </a:lnTo>
                <a:lnTo>
                  <a:pt x="156" y="213"/>
                </a:lnTo>
                <a:lnTo>
                  <a:pt x="157" y="223"/>
                </a:lnTo>
                <a:close/>
                <a:moveTo>
                  <a:pt x="139" y="186"/>
                </a:moveTo>
                <a:lnTo>
                  <a:pt x="142" y="198"/>
                </a:lnTo>
                <a:lnTo>
                  <a:pt x="134" y="199"/>
                </a:lnTo>
                <a:lnTo>
                  <a:pt x="116" y="174"/>
                </a:lnTo>
                <a:lnTo>
                  <a:pt x="134" y="153"/>
                </a:lnTo>
                <a:lnTo>
                  <a:pt x="128" y="165"/>
                </a:lnTo>
                <a:lnTo>
                  <a:pt x="139" y="186"/>
                </a:lnTo>
                <a:close/>
                <a:moveTo>
                  <a:pt x="181" y="136"/>
                </a:moveTo>
                <a:lnTo>
                  <a:pt x="193" y="141"/>
                </a:lnTo>
                <a:lnTo>
                  <a:pt x="195" y="152"/>
                </a:lnTo>
                <a:lnTo>
                  <a:pt x="186" y="169"/>
                </a:lnTo>
                <a:lnTo>
                  <a:pt x="166" y="169"/>
                </a:lnTo>
                <a:lnTo>
                  <a:pt x="144" y="158"/>
                </a:lnTo>
                <a:lnTo>
                  <a:pt x="152" y="140"/>
                </a:lnTo>
                <a:lnTo>
                  <a:pt x="181" y="136"/>
                </a:lnTo>
                <a:close/>
                <a:moveTo>
                  <a:pt x="772" y="527"/>
                </a:moveTo>
                <a:lnTo>
                  <a:pt x="757" y="543"/>
                </a:lnTo>
                <a:lnTo>
                  <a:pt x="763" y="570"/>
                </a:lnTo>
                <a:lnTo>
                  <a:pt x="758" y="590"/>
                </a:lnTo>
                <a:lnTo>
                  <a:pt x="772" y="594"/>
                </a:lnTo>
                <a:lnTo>
                  <a:pt x="784" y="611"/>
                </a:lnTo>
                <a:lnTo>
                  <a:pt x="803" y="611"/>
                </a:lnTo>
                <a:lnTo>
                  <a:pt x="811" y="633"/>
                </a:lnTo>
                <a:lnTo>
                  <a:pt x="801" y="667"/>
                </a:lnTo>
                <a:lnTo>
                  <a:pt x="777" y="667"/>
                </a:lnTo>
                <a:lnTo>
                  <a:pt x="779" y="695"/>
                </a:lnTo>
                <a:lnTo>
                  <a:pt x="769" y="696"/>
                </a:lnTo>
                <a:lnTo>
                  <a:pt x="760" y="708"/>
                </a:lnTo>
                <a:lnTo>
                  <a:pt x="745" y="710"/>
                </a:lnTo>
                <a:lnTo>
                  <a:pt x="743" y="720"/>
                </a:lnTo>
                <a:lnTo>
                  <a:pt x="728" y="720"/>
                </a:lnTo>
                <a:lnTo>
                  <a:pt x="722" y="753"/>
                </a:lnTo>
                <a:lnTo>
                  <a:pt x="717" y="761"/>
                </a:lnTo>
                <a:lnTo>
                  <a:pt x="692" y="758"/>
                </a:lnTo>
                <a:lnTo>
                  <a:pt x="658" y="734"/>
                </a:lnTo>
                <a:lnTo>
                  <a:pt x="641" y="731"/>
                </a:lnTo>
                <a:lnTo>
                  <a:pt x="646" y="724"/>
                </a:lnTo>
                <a:lnTo>
                  <a:pt x="639" y="727"/>
                </a:lnTo>
                <a:lnTo>
                  <a:pt x="617" y="702"/>
                </a:lnTo>
                <a:lnTo>
                  <a:pt x="615" y="693"/>
                </a:lnTo>
                <a:lnTo>
                  <a:pt x="603" y="693"/>
                </a:lnTo>
                <a:lnTo>
                  <a:pt x="598" y="681"/>
                </a:lnTo>
                <a:lnTo>
                  <a:pt x="600" y="667"/>
                </a:lnTo>
                <a:lnTo>
                  <a:pt x="612" y="664"/>
                </a:lnTo>
                <a:lnTo>
                  <a:pt x="608" y="650"/>
                </a:lnTo>
                <a:lnTo>
                  <a:pt x="617" y="642"/>
                </a:lnTo>
                <a:lnTo>
                  <a:pt x="608" y="640"/>
                </a:lnTo>
                <a:lnTo>
                  <a:pt x="610" y="631"/>
                </a:lnTo>
                <a:lnTo>
                  <a:pt x="596" y="621"/>
                </a:lnTo>
                <a:lnTo>
                  <a:pt x="610" y="602"/>
                </a:lnTo>
                <a:lnTo>
                  <a:pt x="603" y="594"/>
                </a:lnTo>
                <a:lnTo>
                  <a:pt x="591" y="606"/>
                </a:lnTo>
                <a:lnTo>
                  <a:pt x="581" y="602"/>
                </a:lnTo>
                <a:lnTo>
                  <a:pt x="577" y="621"/>
                </a:lnTo>
                <a:lnTo>
                  <a:pt x="559" y="620"/>
                </a:lnTo>
                <a:lnTo>
                  <a:pt x="555" y="635"/>
                </a:lnTo>
                <a:lnTo>
                  <a:pt x="533" y="633"/>
                </a:lnTo>
                <a:lnTo>
                  <a:pt x="513" y="664"/>
                </a:lnTo>
                <a:lnTo>
                  <a:pt x="495" y="645"/>
                </a:lnTo>
                <a:lnTo>
                  <a:pt x="489" y="672"/>
                </a:lnTo>
                <a:lnTo>
                  <a:pt x="472" y="669"/>
                </a:lnTo>
                <a:lnTo>
                  <a:pt x="441" y="647"/>
                </a:lnTo>
                <a:lnTo>
                  <a:pt x="437" y="626"/>
                </a:lnTo>
                <a:lnTo>
                  <a:pt x="446" y="642"/>
                </a:lnTo>
                <a:lnTo>
                  <a:pt x="432" y="606"/>
                </a:lnTo>
                <a:lnTo>
                  <a:pt x="408" y="590"/>
                </a:lnTo>
                <a:lnTo>
                  <a:pt x="396" y="558"/>
                </a:lnTo>
                <a:lnTo>
                  <a:pt x="379" y="539"/>
                </a:lnTo>
                <a:lnTo>
                  <a:pt x="352" y="527"/>
                </a:lnTo>
                <a:lnTo>
                  <a:pt x="320" y="526"/>
                </a:lnTo>
                <a:lnTo>
                  <a:pt x="308" y="520"/>
                </a:lnTo>
                <a:lnTo>
                  <a:pt x="285" y="524"/>
                </a:lnTo>
                <a:lnTo>
                  <a:pt x="272" y="509"/>
                </a:lnTo>
                <a:lnTo>
                  <a:pt x="263" y="483"/>
                </a:lnTo>
                <a:lnTo>
                  <a:pt x="248" y="464"/>
                </a:lnTo>
                <a:lnTo>
                  <a:pt x="265" y="456"/>
                </a:lnTo>
                <a:lnTo>
                  <a:pt x="279" y="461"/>
                </a:lnTo>
                <a:lnTo>
                  <a:pt x="291" y="456"/>
                </a:lnTo>
                <a:lnTo>
                  <a:pt x="292" y="447"/>
                </a:lnTo>
                <a:lnTo>
                  <a:pt x="285" y="447"/>
                </a:lnTo>
                <a:lnTo>
                  <a:pt x="291" y="445"/>
                </a:lnTo>
                <a:lnTo>
                  <a:pt x="277" y="416"/>
                </a:lnTo>
                <a:lnTo>
                  <a:pt x="258" y="421"/>
                </a:lnTo>
                <a:lnTo>
                  <a:pt x="246" y="396"/>
                </a:lnTo>
                <a:lnTo>
                  <a:pt x="255" y="362"/>
                </a:lnTo>
                <a:lnTo>
                  <a:pt x="272" y="358"/>
                </a:lnTo>
                <a:lnTo>
                  <a:pt x="289" y="334"/>
                </a:lnTo>
                <a:lnTo>
                  <a:pt x="262" y="355"/>
                </a:lnTo>
                <a:lnTo>
                  <a:pt x="255" y="356"/>
                </a:lnTo>
                <a:lnTo>
                  <a:pt x="251" y="345"/>
                </a:lnTo>
                <a:lnTo>
                  <a:pt x="239" y="350"/>
                </a:lnTo>
                <a:lnTo>
                  <a:pt x="231" y="345"/>
                </a:lnTo>
                <a:lnTo>
                  <a:pt x="221" y="346"/>
                </a:lnTo>
                <a:lnTo>
                  <a:pt x="214" y="355"/>
                </a:lnTo>
                <a:lnTo>
                  <a:pt x="202" y="350"/>
                </a:lnTo>
                <a:lnTo>
                  <a:pt x="193" y="334"/>
                </a:lnTo>
                <a:lnTo>
                  <a:pt x="197" y="346"/>
                </a:lnTo>
                <a:lnTo>
                  <a:pt x="188" y="327"/>
                </a:lnTo>
                <a:lnTo>
                  <a:pt x="195" y="346"/>
                </a:lnTo>
                <a:lnTo>
                  <a:pt x="186" y="339"/>
                </a:lnTo>
                <a:lnTo>
                  <a:pt x="186" y="329"/>
                </a:lnTo>
                <a:lnTo>
                  <a:pt x="195" y="314"/>
                </a:lnTo>
                <a:lnTo>
                  <a:pt x="202" y="321"/>
                </a:lnTo>
                <a:lnTo>
                  <a:pt x="214" y="316"/>
                </a:lnTo>
                <a:lnTo>
                  <a:pt x="210" y="309"/>
                </a:lnTo>
                <a:lnTo>
                  <a:pt x="195" y="309"/>
                </a:lnTo>
                <a:lnTo>
                  <a:pt x="204" y="297"/>
                </a:lnTo>
                <a:lnTo>
                  <a:pt x="207" y="297"/>
                </a:lnTo>
                <a:lnTo>
                  <a:pt x="212" y="295"/>
                </a:lnTo>
                <a:lnTo>
                  <a:pt x="251" y="290"/>
                </a:lnTo>
                <a:lnTo>
                  <a:pt x="268" y="292"/>
                </a:lnTo>
                <a:lnTo>
                  <a:pt x="287" y="271"/>
                </a:lnTo>
                <a:lnTo>
                  <a:pt x="299" y="269"/>
                </a:lnTo>
                <a:lnTo>
                  <a:pt x="303" y="257"/>
                </a:lnTo>
                <a:lnTo>
                  <a:pt x="294" y="242"/>
                </a:lnTo>
                <a:lnTo>
                  <a:pt x="277" y="268"/>
                </a:lnTo>
                <a:lnTo>
                  <a:pt x="248" y="264"/>
                </a:lnTo>
                <a:lnTo>
                  <a:pt x="248" y="252"/>
                </a:lnTo>
                <a:lnTo>
                  <a:pt x="265" y="239"/>
                </a:lnTo>
                <a:lnTo>
                  <a:pt x="267" y="230"/>
                </a:lnTo>
                <a:lnTo>
                  <a:pt x="265" y="225"/>
                </a:lnTo>
                <a:lnTo>
                  <a:pt x="253" y="232"/>
                </a:lnTo>
                <a:lnTo>
                  <a:pt x="244" y="228"/>
                </a:lnTo>
                <a:lnTo>
                  <a:pt x="265" y="225"/>
                </a:lnTo>
                <a:lnTo>
                  <a:pt x="270" y="211"/>
                </a:lnTo>
                <a:lnTo>
                  <a:pt x="251" y="208"/>
                </a:lnTo>
                <a:lnTo>
                  <a:pt x="258" y="199"/>
                </a:lnTo>
                <a:lnTo>
                  <a:pt x="253" y="186"/>
                </a:lnTo>
                <a:lnTo>
                  <a:pt x="236" y="170"/>
                </a:lnTo>
                <a:lnTo>
                  <a:pt x="236" y="160"/>
                </a:lnTo>
                <a:lnTo>
                  <a:pt x="226" y="153"/>
                </a:lnTo>
                <a:lnTo>
                  <a:pt x="227" y="167"/>
                </a:lnTo>
                <a:lnTo>
                  <a:pt x="224" y="174"/>
                </a:lnTo>
                <a:lnTo>
                  <a:pt x="214" y="174"/>
                </a:lnTo>
                <a:lnTo>
                  <a:pt x="210" y="187"/>
                </a:lnTo>
                <a:lnTo>
                  <a:pt x="181" y="198"/>
                </a:lnTo>
                <a:lnTo>
                  <a:pt x="178" y="194"/>
                </a:lnTo>
                <a:lnTo>
                  <a:pt x="205" y="184"/>
                </a:lnTo>
                <a:lnTo>
                  <a:pt x="214" y="174"/>
                </a:lnTo>
                <a:lnTo>
                  <a:pt x="224" y="169"/>
                </a:lnTo>
                <a:lnTo>
                  <a:pt x="221" y="129"/>
                </a:lnTo>
                <a:lnTo>
                  <a:pt x="198" y="97"/>
                </a:lnTo>
                <a:lnTo>
                  <a:pt x="198" y="78"/>
                </a:lnTo>
                <a:lnTo>
                  <a:pt x="173" y="78"/>
                </a:lnTo>
                <a:lnTo>
                  <a:pt x="149" y="93"/>
                </a:lnTo>
                <a:lnTo>
                  <a:pt x="130" y="78"/>
                </a:lnTo>
                <a:lnTo>
                  <a:pt x="118" y="95"/>
                </a:lnTo>
                <a:lnTo>
                  <a:pt x="116" y="121"/>
                </a:lnTo>
                <a:lnTo>
                  <a:pt x="118" y="140"/>
                </a:lnTo>
                <a:lnTo>
                  <a:pt x="115" y="138"/>
                </a:lnTo>
                <a:lnTo>
                  <a:pt x="113" y="133"/>
                </a:lnTo>
                <a:lnTo>
                  <a:pt x="115" y="126"/>
                </a:lnTo>
                <a:lnTo>
                  <a:pt x="116" y="92"/>
                </a:lnTo>
                <a:lnTo>
                  <a:pt x="118" y="75"/>
                </a:lnTo>
                <a:lnTo>
                  <a:pt x="120" y="64"/>
                </a:lnTo>
                <a:lnTo>
                  <a:pt x="128" y="42"/>
                </a:lnTo>
                <a:lnTo>
                  <a:pt x="144" y="8"/>
                </a:lnTo>
                <a:lnTo>
                  <a:pt x="149" y="0"/>
                </a:lnTo>
                <a:lnTo>
                  <a:pt x="164" y="5"/>
                </a:lnTo>
                <a:lnTo>
                  <a:pt x="147" y="5"/>
                </a:lnTo>
                <a:lnTo>
                  <a:pt x="157" y="17"/>
                </a:lnTo>
                <a:lnTo>
                  <a:pt x="142" y="27"/>
                </a:lnTo>
                <a:lnTo>
                  <a:pt x="135" y="39"/>
                </a:lnTo>
                <a:lnTo>
                  <a:pt x="139" y="68"/>
                </a:lnTo>
                <a:lnTo>
                  <a:pt x="152" y="80"/>
                </a:lnTo>
                <a:lnTo>
                  <a:pt x="168" y="82"/>
                </a:lnTo>
                <a:lnTo>
                  <a:pt x="173" y="78"/>
                </a:lnTo>
                <a:lnTo>
                  <a:pt x="174" y="78"/>
                </a:lnTo>
                <a:lnTo>
                  <a:pt x="198" y="76"/>
                </a:lnTo>
                <a:lnTo>
                  <a:pt x="207" y="73"/>
                </a:lnTo>
                <a:lnTo>
                  <a:pt x="207" y="66"/>
                </a:lnTo>
                <a:lnTo>
                  <a:pt x="231" y="75"/>
                </a:lnTo>
                <a:lnTo>
                  <a:pt x="256" y="70"/>
                </a:lnTo>
                <a:lnTo>
                  <a:pt x="287" y="71"/>
                </a:lnTo>
                <a:lnTo>
                  <a:pt x="313" y="85"/>
                </a:lnTo>
                <a:lnTo>
                  <a:pt x="337" y="85"/>
                </a:lnTo>
                <a:lnTo>
                  <a:pt x="362" y="95"/>
                </a:lnTo>
                <a:lnTo>
                  <a:pt x="364" y="114"/>
                </a:lnTo>
                <a:lnTo>
                  <a:pt x="376" y="117"/>
                </a:lnTo>
                <a:lnTo>
                  <a:pt x="390" y="119"/>
                </a:lnTo>
                <a:lnTo>
                  <a:pt x="407" y="100"/>
                </a:lnTo>
                <a:lnTo>
                  <a:pt x="413" y="124"/>
                </a:lnTo>
                <a:lnTo>
                  <a:pt x="420" y="109"/>
                </a:lnTo>
                <a:lnTo>
                  <a:pt x="429" y="109"/>
                </a:lnTo>
                <a:lnTo>
                  <a:pt x="460" y="85"/>
                </a:lnTo>
                <a:lnTo>
                  <a:pt x="453" y="97"/>
                </a:lnTo>
                <a:lnTo>
                  <a:pt x="456" y="105"/>
                </a:lnTo>
                <a:lnTo>
                  <a:pt x="461" y="105"/>
                </a:lnTo>
                <a:lnTo>
                  <a:pt x="468" y="109"/>
                </a:lnTo>
                <a:lnTo>
                  <a:pt x="501" y="121"/>
                </a:lnTo>
                <a:lnTo>
                  <a:pt x="504" y="121"/>
                </a:lnTo>
                <a:lnTo>
                  <a:pt x="519" y="140"/>
                </a:lnTo>
                <a:lnTo>
                  <a:pt x="526" y="140"/>
                </a:lnTo>
                <a:lnTo>
                  <a:pt x="531" y="131"/>
                </a:lnTo>
                <a:lnTo>
                  <a:pt x="535" y="136"/>
                </a:lnTo>
                <a:lnTo>
                  <a:pt x="535" y="121"/>
                </a:lnTo>
                <a:lnTo>
                  <a:pt x="547" y="128"/>
                </a:lnTo>
                <a:lnTo>
                  <a:pt x="555" y="155"/>
                </a:lnTo>
                <a:lnTo>
                  <a:pt x="567" y="169"/>
                </a:lnTo>
                <a:lnTo>
                  <a:pt x="567" y="177"/>
                </a:lnTo>
                <a:lnTo>
                  <a:pt x="565" y="167"/>
                </a:lnTo>
                <a:lnTo>
                  <a:pt x="557" y="172"/>
                </a:lnTo>
                <a:lnTo>
                  <a:pt x="553" y="163"/>
                </a:lnTo>
                <a:lnTo>
                  <a:pt x="552" y="172"/>
                </a:lnTo>
                <a:lnTo>
                  <a:pt x="543" y="175"/>
                </a:lnTo>
                <a:lnTo>
                  <a:pt x="540" y="196"/>
                </a:lnTo>
                <a:lnTo>
                  <a:pt x="535" y="194"/>
                </a:lnTo>
                <a:lnTo>
                  <a:pt x="507" y="215"/>
                </a:lnTo>
                <a:lnTo>
                  <a:pt x="509" y="218"/>
                </a:lnTo>
                <a:lnTo>
                  <a:pt x="499" y="218"/>
                </a:lnTo>
                <a:lnTo>
                  <a:pt x="499" y="225"/>
                </a:lnTo>
                <a:lnTo>
                  <a:pt x="483" y="239"/>
                </a:lnTo>
                <a:lnTo>
                  <a:pt x="483" y="244"/>
                </a:lnTo>
                <a:lnTo>
                  <a:pt x="463" y="247"/>
                </a:lnTo>
                <a:lnTo>
                  <a:pt x="461" y="239"/>
                </a:lnTo>
                <a:lnTo>
                  <a:pt x="451" y="249"/>
                </a:lnTo>
                <a:lnTo>
                  <a:pt x="439" y="249"/>
                </a:lnTo>
                <a:lnTo>
                  <a:pt x="448" y="252"/>
                </a:lnTo>
                <a:lnTo>
                  <a:pt x="466" y="249"/>
                </a:lnTo>
                <a:lnTo>
                  <a:pt x="482" y="257"/>
                </a:lnTo>
                <a:lnTo>
                  <a:pt x="480" y="245"/>
                </a:lnTo>
                <a:lnTo>
                  <a:pt x="485" y="245"/>
                </a:lnTo>
                <a:lnTo>
                  <a:pt x="485" y="240"/>
                </a:lnTo>
                <a:lnTo>
                  <a:pt x="490" y="242"/>
                </a:lnTo>
                <a:lnTo>
                  <a:pt x="497" y="228"/>
                </a:lnTo>
                <a:lnTo>
                  <a:pt x="518" y="213"/>
                </a:lnTo>
                <a:lnTo>
                  <a:pt x="542" y="198"/>
                </a:lnTo>
                <a:lnTo>
                  <a:pt x="545" y="175"/>
                </a:lnTo>
                <a:lnTo>
                  <a:pt x="559" y="175"/>
                </a:lnTo>
                <a:lnTo>
                  <a:pt x="562" y="181"/>
                </a:lnTo>
                <a:lnTo>
                  <a:pt x="567" y="177"/>
                </a:lnTo>
                <a:lnTo>
                  <a:pt x="562" y="182"/>
                </a:lnTo>
                <a:lnTo>
                  <a:pt x="567" y="184"/>
                </a:lnTo>
                <a:lnTo>
                  <a:pt x="565" y="210"/>
                </a:lnTo>
                <a:lnTo>
                  <a:pt x="565" y="230"/>
                </a:lnTo>
                <a:lnTo>
                  <a:pt x="559" y="244"/>
                </a:lnTo>
                <a:lnTo>
                  <a:pt x="542" y="257"/>
                </a:lnTo>
                <a:lnTo>
                  <a:pt x="516" y="264"/>
                </a:lnTo>
                <a:lnTo>
                  <a:pt x="524" y="278"/>
                </a:lnTo>
                <a:lnTo>
                  <a:pt x="538" y="271"/>
                </a:lnTo>
                <a:lnTo>
                  <a:pt x="557" y="268"/>
                </a:lnTo>
                <a:lnTo>
                  <a:pt x="589" y="261"/>
                </a:lnTo>
                <a:lnTo>
                  <a:pt x="610" y="273"/>
                </a:lnTo>
                <a:lnTo>
                  <a:pt x="603" y="283"/>
                </a:lnTo>
                <a:lnTo>
                  <a:pt x="608" y="304"/>
                </a:lnTo>
                <a:lnTo>
                  <a:pt x="601" y="305"/>
                </a:lnTo>
                <a:lnTo>
                  <a:pt x="598" y="312"/>
                </a:lnTo>
                <a:lnTo>
                  <a:pt x="579" y="312"/>
                </a:lnTo>
                <a:lnTo>
                  <a:pt x="598" y="316"/>
                </a:lnTo>
                <a:lnTo>
                  <a:pt x="593" y="338"/>
                </a:lnTo>
                <a:lnTo>
                  <a:pt x="605" y="329"/>
                </a:lnTo>
                <a:lnTo>
                  <a:pt x="605" y="316"/>
                </a:lnTo>
                <a:lnTo>
                  <a:pt x="617" y="292"/>
                </a:lnTo>
                <a:lnTo>
                  <a:pt x="642" y="283"/>
                </a:lnTo>
                <a:lnTo>
                  <a:pt x="659" y="286"/>
                </a:lnTo>
                <a:lnTo>
                  <a:pt x="683" y="302"/>
                </a:lnTo>
                <a:lnTo>
                  <a:pt x="714" y="314"/>
                </a:lnTo>
                <a:lnTo>
                  <a:pt x="743" y="339"/>
                </a:lnTo>
                <a:lnTo>
                  <a:pt x="765" y="336"/>
                </a:lnTo>
                <a:lnTo>
                  <a:pt x="786" y="316"/>
                </a:lnTo>
                <a:lnTo>
                  <a:pt x="801" y="305"/>
                </a:lnTo>
                <a:lnTo>
                  <a:pt x="825" y="305"/>
                </a:lnTo>
                <a:lnTo>
                  <a:pt x="815" y="307"/>
                </a:lnTo>
                <a:lnTo>
                  <a:pt x="827" y="310"/>
                </a:lnTo>
                <a:lnTo>
                  <a:pt x="847" y="298"/>
                </a:lnTo>
                <a:lnTo>
                  <a:pt x="852" y="300"/>
                </a:lnTo>
                <a:lnTo>
                  <a:pt x="851" y="309"/>
                </a:lnTo>
                <a:lnTo>
                  <a:pt x="835" y="317"/>
                </a:lnTo>
                <a:lnTo>
                  <a:pt x="839" y="321"/>
                </a:lnTo>
                <a:lnTo>
                  <a:pt x="839" y="333"/>
                </a:lnTo>
                <a:lnTo>
                  <a:pt x="842" y="350"/>
                </a:lnTo>
                <a:lnTo>
                  <a:pt x="844" y="387"/>
                </a:lnTo>
                <a:lnTo>
                  <a:pt x="839" y="389"/>
                </a:lnTo>
                <a:lnTo>
                  <a:pt x="808" y="413"/>
                </a:lnTo>
                <a:lnTo>
                  <a:pt x="787" y="437"/>
                </a:lnTo>
                <a:lnTo>
                  <a:pt x="774" y="435"/>
                </a:lnTo>
                <a:lnTo>
                  <a:pt x="770" y="428"/>
                </a:lnTo>
                <a:lnTo>
                  <a:pt x="757" y="452"/>
                </a:lnTo>
                <a:lnTo>
                  <a:pt x="767" y="478"/>
                </a:lnTo>
                <a:lnTo>
                  <a:pt x="786" y="479"/>
                </a:lnTo>
                <a:lnTo>
                  <a:pt x="791" y="486"/>
                </a:lnTo>
                <a:lnTo>
                  <a:pt x="792" y="493"/>
                </a:lnTo>
                <a:lnTo>
                  <a:pt x="784" y="497"/>
                </a:lnTo>
                <a:lnTo>
                  <a:pt x="787" y="514"/>
                </a:lnTo>
                <a:lnTo>
                  <a:pt x="775" y="522"/>
                </a:lnTo>
                <a:lnTo>
                  <a:pt x="760" y="522"/>
                </a:lnTo>
                <a:lnTo>
                  <a:pt x="772" y="527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Freeform 56">
            <a:extLst>
              <a:ext uri="{FF2B5EF4-FFF2-40B4-BE49-F238E27FC236}">
                <a16:creationId xmlns:a16="http://schemas.microsoft.com/office/drawing/2014/main" id="{D5D34953-D90F-4175-80E1-4C687A9554ED}"/>
              </a:ext>
            </a:extLst>
          </p:cNvPr>
          <p:cNvSpPr>
            <a:spLocks noEditPoints="1"/>
          </p:cNvSpPr>
          <p:nvPr/>
        </p:nvSpPr>
        <p:spPr bwMode="gray">
          <a:xfrm>
            <a:off x="696070" y="1160987"/>
            <a:ext cx="37269" cy="73987"/>
          </a:xfrm>
          <a:custGeom>
            <a:avLst/>
            <a:gdLst>
              <a:gd name="T0" fmla="*/ 5 w 135"/>
              <a:gd name="T1" fmla="*/ 169 h 268"/>
              <a:gd name="T2" fmla="*/ 19 w 135"/>
              <a:gd name="T3" fmla="*/ 178 h 268"/>
              <a:gd name="T4" fmla="*/ 31 w 135"/>
              <a:gd name="T5" fmla="*/ 176 h 268"/>
              <a:gd name="T6" fmla="*/ 29 w 135"/>
              <a:gd name="T7" fmla="*/ 190 h 268"/>
              <a:gd name="T8" fmla="*/ 38 w 135"/>
              <a:gd name="T9" fmla="*/ 183 h 268"/>
              <a:gd name="T10" fmla="*/ 46 w 135"/>
              <a:gd name="T11" fmla="*/ 193 h 268"/>
              <a:gd name="T12" fmla="*/ 58 w 135"/>
              <a:gd name="T13" fmla="*/ 190 h 268"/>
              <a:gd name="T14" fmla="*/ 69 w 135"/>
              <a:gd name="T15" fmla="*/ 198 h 268"/>
              <a:gd name="T16" fmla="*/ 92 w 135"/>
              <a:gd name="T17" fmla="*/ 200 h 268"/>
              <a:gd name="T18" fmla="*/ 101 w 135"/>
              <a:gd name="T19" fmla="*/ 214 h 268"/>
              <a:gd name="T20" fmla="*/ 115 w 135"/>
              <a:gd name="T21" fmla="*/ 214 h 268"/>
              <a:gd name="T22" fmla="*/ 123 w 135"/>
              <a:gd name="T23" fmla="*/ 205 h 268"/>
              <a:gd name="T24" fmla="*/ 133 w 135"/>
              <a:gd name="T25" fmla="*/ 217 h 268"/>
              <a:gd name="T26" fmla="*/ 123 w 135"/>
              <a:gd name="T27" fmla="*/ 221 h 268"/>
              <a:gd name="T28" fmla="*/ 135 w 135"/>
              <a:gd name="T29" fmla="*/ 231 h 268"/>
              <a:gd name="T30" fmla="*/ 127 w 135"/>
              <a:gd name="T31" fmla="*/ 236 h 268"/>
              <a:gd name="T32" fmla="*/ 132 w 135"/>
              <a:gd name="T33" fmla="*/ 253 h 268"/>
              <a:gd name="T34" fmla="*/ 115 w 135"/>
              <a:gd name="T35" fmla="*/ 268 h 268"/>
              <a:gd name="T36" fmla="*/ 101 w 135"/>
              <a:gd name="T37" fmla="*/ 255 h 268"/>
              <a:gd name="T38" fmla="*/ 101 w 135"/>
              <a:gd name="T39" fmla="*/ 263 h 268"/>
              <a:gd name="T40" fmla="*/ 89 w 135"/>
              <a:gd name="T41" fmla="*/ 263 h 268"/>
              <a:gd name="T42" fmla="*/ 75 w 135"/>
              <a:gd name="T43" fmla="*/ 250 h 268"/>
              <a:gd name="T44" fmla="*/ 65 w 135"/>
              <a:gd name="T45" fmla="*/ 256 h 268"/>
              <a:gd name="T46" fmla="*/ 58 w 135"/>
              <a:gd name="T47" fmla="*/ 236 h 268"/>
              <a:gd name="T48" fmla="*/ 48 w 135"/>
              <a:gd name="T49" fmla="*/ 231 h 268"/>
              <a:gd name="T50" fmla="*/ 36 w 135"/>
              <a:gd name="T51" fmla="*/ 197 h 268"/>
              <a:gd name="T52" fmla="*/ 5 w 135"/>
              <a:gd name="T53" fmla="*/ 181 h 268"/>
              <a:gd name="T54" fmla="*/ 0 w 135"/>
              <a:gd name="T55" fmla="*/ 169 h 268"/>
              <a:gd name="T56" fmla="*/ 5 w 135"/>
              <a:gd name="T57" fmla="*/ 169 h 268"/>
              <a:gd name="T58" fmla="*/ 7 w 135"/>
              <a:gd name="T59" fmla="*/ 60 h 268"/>
              <a:gd name="T60" fmla="*/ 28 w 135"/>
              <a:gd name="T61" fmla="*/ 31 h 268"/>
              <a:gd name="T62" fmla="*/ 14 w 135"/>
              <a:gd name="T63" fmla="*/ 0 h 268"/>
              <a:gd name="T64" fmla="*/ 33 w 135"/>
              <a:gd name="T65" fmla="*/ 5 h 268"/>
              <a:gd name="T66" fmla="*/ 48 w 135"/>
              <a:gd name="T67" fmla="*/ 2 h 268"/>
              <a:gd name="T68" fmla="*/ 40 w 135"/>
              <a:gd name="T69" fmla="*/ 14 h 268"/>
              <a:gd name="T70" fmla="*/ 46 w 135"/>
              <a:gd name="T71" fmla="*/ 22 h 268"/>
              <a:gd name="T72" fmla="*/ 48 w 135"/>
              <a:gd name="T73" fmla="*/ 41 h 268"/>
              <a:gd name="T74" fmla="*/ 34 w 135"/>
              <a:gd name="T75" fmla="*/ 55 h 268"/>
              <a:gd name="T76" fmla="*/ 7 w 135"/>
              <a:gd name="T77" fmla="*/ 60 h 2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35" h="268">
                <a:moveTo>
                  <a:pt x="5" y="169"/>
                </a:moveTo>
                <a:lnTo>
                  <a:pt x="19" y="178"/>
                </a:lnTo>
                <a:lnTo>
                  <a:pt x="31" y="176"/>
                </a:lnTo>
                <a:lnTo>
                  <a:pt x="29" y="190"/>
                </a:lnTo>
                <a:lnTo>
                  <a:pt x="38" y="183"/>
                </a:lnTo>
                <a:lnTo>
                  <a:pt x="46" y="193"/>
                </a:lnTo>
                <a:lnTo>
                  <a:pt x="58" y="190"/>
                </a:lnTo>
                <a:lnTo>
                  <a:pt x="69" y="198"/>
                </a:lnTo>
                <a:lnTo>
                  <a:pt x="92" y="200"/>
                </a:lnTo>
                <a:lnTo>
                  <a:pt x="101" y="214"/>
                </a:lnTo>
                <a:lnTo>
                  <a:pt x="115" y="214"/>
                </a:lnTo>
                <a:lnTo>
                  <a:pt x="123" y="205"/>
                </a:lnTo>
                <a:lnTo>
                  <a:pt x="133" y="217"/>
                </a:lnTo>
                <a:lnTo>
                  <a:pt x="123" y="221"/>
                </a:lnTo>
                <a:lnTo>
                  <a:pt x="135" y="231"/>
                </a:lnTo>
                <a:lnTo>
                  <a:pt x="127" y="236"/>
                </a:lnTo>
                <a:lnTo>
                  <a:pt x="132" y="253"/>
                </a:lnTo>
                <a:lnTo>
                  <a:pt x="115" y="268"/>
                </a:lnTo>
                <a:lnTo>
                  <a:pt x="101" y="255"/>
                </a:lnTo>
                <a:lnTo>
                  <a:pt x="101" y="263"/>
                </a:lnTo>
                <a:lnTo>
                  <a:pt x="89" y="263"/>
                </a:lnTo>
                <a:lnTo>
                  <a:pt x="75" y="250"/>
                </a:lnTo>
                <a:lnTo>
                  <a:pt x="65" y="256"/>
                </a:lnTo>
                <a:lnTo>
                  <a:pt x="58" y="236"/>
                </a:lnTo>
                <a:lnTo>
                  <a:pt x="48" y="231"/>
                </a:lnTo>
                <a:lnTo>
                  <a:pt x="36" y="197"/>
                </a:lnTo>
                <a:lnTo>
                  <a:pt x="5" y="181"/>
                </a:lnTo>
                <a:lnTo>
                  <a:pt x="0" y="169"/>
                </a:lnTo>
                <a:lnTo>
                  <a:pt x="5" y="169"/>
                </a:lnTo>
                <a:close/>
                <a:moveTo>
                  <a:pt x="7" y="60"/>
                </a:moveTo>
                <a:lnTo>
                  <a:pt x="28" y="31"/>
                </a:lnTo>
                <a:lnTo>
                  <a:pt x="14" y="0"/>
                </a:lnTo>
                <a:lnTo>
                  <a:pt x="33" y="5"/>
                </a:lnTo>
                <a:lnTo>
                  <a:pt x="48" y="2"/>
                </a:lnTo>
                <a:lnTo>
                  <a:pt x="40" y="14"/>
                </a:lnTo>
                <a:lnTo>
                  <a:pt x="46" y="22"/>
                </a:lnTo>
                <a:lnTo>
                  <a:pt x="48" y="41"/>
                </a:lnTo>
                <a:lnTo>
                  <a:pt x="34" y="55"/>
                </a:lnTo>
                <a:lnTo>
                  <a:pt x="7" y="60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Freeform 57">
            <a:extLst>
              <a:ext uri="{FF2B5EF4-FFF2-40B4-BE49-F238E27FC236}">
                <a16:creationId xmlns:a16="http://schemas.microsoft.com/office/drawing/2014/main" id="{4D25BFF9-EDDB-4CBE-8202-86054A561B72}"/>
              </a:ext>
            </a:extLst>
          </p:cNvPr>
          <p:cNvSpPr>
            <a:spLocks noEditPoints="1"/>
          </p:cNvSpPr>
          <p:nvPr/>
        </p:nvSpPr>
        <p:spPr bwMode="gray">
          <a:xfrm>
            <a:off x="692481" y="1117092"/>
            <a:ext cx="139967" cy="70950"/>
          </a:xfrm>
          <a:custGeom>
            <a:avLst/>
            <a:gdLst>
              <a:gd name="T0" fmla="*/ 502 w 507"/>
              <a:gd name="T1" fmla="*/ 240 h 257"/>
              <a:gd name="T2" fmla="*/ 483 w 507"/>
              <a:gd name="T3" fmla="*/ 257 h 257"/>
              <a:gd name="T4" fmla="*/ 467 w 507"/>
              <a:gd name="T5" fmla="*/ 257 h 257"/>
              <a:gd name="T6" fmla="*/ 449 w 507"/>
              <a:gd name="T7" fmla="*/ 243 h 257"/>
              <a:gd name="T8" fmla="*/ 433 w 507"/>
              <a:gd name="T9" fmla="*/ 226 h 257"/>
              <a:gd name="T10" fmla="*/ 414 w 507"/>
              <a:gd name="T11" fmla="*/ 248 h 257"/>
              <a:gd name="T12" fmla="*/ 404 w 507"/>
              <a:gd name="T13" fmla="*/ 243 h 257"/>
              <a:gd name="T14" fmla="*/ 394 w 507"/>
              <a:gd name="T15" fmla="*/ 248 h 257"/>
              <a:gd name="T16" fmla="*/ 399 w 507"/>
              <a:gd name="T17" fmla="*/ 240 h 257"/>
              <a:gd name="T18" fmla="*/ 394 w 507"/>
              <a:gd name="T19" fmla="*/ 229 h 257"/>
              <a:gd name="T20" fmla="*/ 382 w 507"/>
              <a:gd name="T21" fmla="*/ 243 h 257"/>
              <a:gd name="T22" fmla="*/ 367 w 507"/>
              <a:gd name="T23" fmla="*/ 224 h 257"/>
              <a:gd name="T24" fmla="*/ 367 w 507"/>
              <a:gd name="T25" fmla="*/ 214 h 257"/>
              <a:gd name="T26" fmla="*/ 356 w 507"/>
              <a:gd name="T27" fmla="*/ 207 h 257"/>
              <a:gd name="T28" fmla="*/ 358 w 507"/>
              <a:gd name="T29" fmla="*/ 192 h 257"/>
              <a:gd name="T30" fmla="*/ 370 w 507"/>
              <a:gd name="T31" fmla="*/ 197 h 257"/>
              <a:gd name="T32" fmla="*/ 372 w 507"/>
              <a:gd name="T33" fmla="*/ 190 h 257"/>
              <a:gd name="T34" fmla="*/ 399 w 507"/>
              <a:gd name="T35" fmla="*/ 192 h 257"/>
              <a:gd name="T36" fmla="*/ 384 w 507"/>
              <a:gd name="T37" fmla="*/ 190 h 257"/>
              <a:gd name="T38" fmla="*/ 350 w 507"/>
              <a:gd name="T39" fmla="*/ 181 h 257"/>
              <a:gd name="T40" fmla="*/ 356 w 507"/>
              <a:gd name="T41" fmla="*/ 154 h 257"/>
              <a:gd name="T42" fmla="*/ 374 w 507"/>
              <a:gd name="T43" fmla="*/ 173 h 257"/>
              <a:gd name="T44" fmla="*/ 394 w 507"/>
              <a:gd name="T45" fmla="*/ 142 h 257"/>
              <a:gd name="T46" fmla="*/ 416 w 507"/>
              <a:gd name="T47" fmla="*/ 144 h 257"/>
              <a:gd name="T48" fmla="*/ 420 w 507"/>
              <a:gd name="T49" fmla="*/ 129 h 257"/>
              <a:gd name="T50" fmla="*/ 438 w 507"/>
              <a:gd name="T51" fmla="*/ 130 h 257"/>
              <a:gd name="T52" fmla="*/ 442 w 507"/>
              <a:gd name="T53" fmla="*/ 111 h 257"/>
              <a:gd name="T54" fmla="*/ 452 w 507"/>
              <a:gd name="T55" fmla="*/ 115 h 257"/>
              <a:gd name="T56" fmla="*/ 464 w 507"/>
              <a:gd name="T57" fmla="*/ 103 h 257"/>
              <a:gd name="T58" fmla="*/ 471 w 507"/>
              <a:gd name="T59" fmla="*/ 111 h 257"/>
              <a:gd name="T60" fmla="*/ 457 w 507"/>
              <a:gd name="T61" fmla="*/ 130 h 257"/>
              <a:gd name="T62" fmla="*/ 471 w 507"/>
              <a:gd name="T63" fmla="*/ 140 h 257"/>
              <a:gd name="T64" fmla="*/ 469 w 507"/>
              <a:gd name="T65" fmla="*/ 149 h 257"/>
              <a:gd name="T66" fmla="*/ 478 w 507"/>
              <a:gd name="T67" fmla="*/ 151 h 257"/>
              <a:gd name="T68" fmla="*/ 469 w 507"/>
              <a:gd name="T69" fmla="*/ 159 h 257"/>
              <a:gd name="T70" fmla="*/ 473 w 507"/>
              <a:gd name="T71" fmla="*/ 173 h 257"/>
              <a:gd name="T72" fmla="*/ 461 w 507"/>
              <a:gd name="T73" fmla="*/ 176 h 257"/>
              <a:gd name="T74" fmla="*/ 459 w 507"/>
              <a:gd name="T75" fmla="*/ 190 h 257"/>
              <a:gd name="T76" fmla="*/ 464 w 507"/>
              <a:gd name="T77" fmla="*/ 202 h 257"/>
              <a:gd name="T78" fmla="*/ 476 w 507"/>
              <a:gd name="T79" fmla="*/ 202 h 257"/>
              <a:gd name="T80" fmla="*/ 478 w 507"/>
              <a:gd name="T81" fmla="*/ 211 h 257"/>
              <a:gd name="T82" fmla="*/ 500 w 507"/>
              <a:gd name="T83" fmla="*/ 236 h 257"/>
              <a:gd name="T84" fmla="*/ 507 w 507"/>
              <a:gd name="T85" fmla="*/ 233 h 257"/>
              <a:gd name="T86" fmla="*/ 502 w 507"/>
              <a:gd name="T87" fmla="*/ 240 h 257"/>
              <a:gd name="T88" fmla="*/ 12 w 507"/>
              <a:gd name="T89" fmla="*/ 4 h 257"/>
              <a:gd name="T90" fmla="*/ 0 w 507"/>
              <a:gd name="T91" fmla="*/ 9 h 257"/>
              <a:gd name="T92" fmla="*/ 5 w 507"/>
              <a:gd name="T93" fmla="*/ 0 h 257"/>
              <a:gd name="T94" fmla="*/ 12 w 507"/>
              <a:gd name="T95" fmla="*/ 4 h 257"/>
              <a:gd name="T96" fmla="*/ 27 w 507"/>
              <a:gd name="T97" fmla="*/ 19 h 257"/>
              <a:gd name="T98" fmla="*/ 22 w 507"/>
              <a:gd name="T99" fmla="*/ 21 h 257"/>
              <a:gd name="T100" fmla="*/ 20 w 507"/>
              <a:gd name="T101" fmla="*/ 14 h 257"/>
              <a:gd name="T102" fmla="*/ 27 w 507"/>
              <a:gd name="T103" fmla="*/ 19 h 2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507" h="257">
                <a:moveTo>
                  <a:pt x="502" y="240"/>
                </a:moveTo>
                <a:lnTo>
                  <a:pt x="483" y="257"/>
                </a:lnTo>
                <a:lnTo>
                  <a:pt x="467" y="257"/>
                </a:lnTo>
                <a:lnTo>
                  <a:pt x="449" y="243"/>
                </a:lnTo>
                <a:lnTo>
                  <a:pt x="433" y="226"/>
                </a:lnTo>
                <a:lnTo>
                  <a:pt x="414" y="248"/>
                </a:lnTo>
                <a:lnTo>
                  <a:pt x="404" y="243"/>
                </a:lnTo>
                <a:lnTo>
                  <a:pt x="394" y="248"/>
                </a:lnTo>
                <a:lnTo>
                  <a:pt x="399" y="240"/>
                </a:lnTo>
                <a:lnTo>
                  <a:pt x="394" y="229"/>
                </a:lnTo>
                <a:lnTo>
                  <a:pt x="382" y="243"/>
                </a:lnTo>
                <a:lnTo>
                  <a:pt x="367" y="224"/>
                </a:lnTo>
                <a:lnTo>
                  <a:pt x="367" y="214"/>
                </a:lnTo>
                <a:lnTo>
                  <a:pt x="356" y="207"/>
                </a:lnTo>
                <a:lnTo>
                  <a:pt x="358" y="192"/>
                </a:lnTo>
                <a:lnTo>
                  <a:pt x="370" y="197"/>
                </a:lnTo>
                <a:lnTo>
                  <a:pt x="372" y="190"/>
                </a:lnTo>
                <a:lnTo>
                  <a:pt x="399" y="192"/>
                </a:lnTo>
                <a:lnTo>
                  <a:pt x="384" y="190"/>
                </a:lnTo>
                <a:lnTo>
                  <a:pt x="350" y="181"/>
                </a:lnTo>
                <a:lnTo>
                  <a:pt x="356" y="154"/>
                </a:lnTo>
                <a:lnTo>
                  <a:pt x="374" y="173"/>
                </a:lnTo>
                <a:lnTo>
                  <a:pt x="394" y="142"/>
                </a:lnTo>
                <a:lnTo>
                  <a:pt x="416" y="144"/>
                </a:lnTo>
                <a:lnTo>
                  <a:pt x="420" y="129"/>
                </a:lnTo>
                <a:lnTo>
                  <a:pt x="438" y="130"/>
                </a:lnTo>
                <a:lnTo>
                  <a:pt x="442" y="111"/>
                </a:lnTo>
                <a:lnTo>
                  <a:pt x="452" y="115"/>
                </a:lnTo>
                <a:lnTo>
                  <a:pt x="464" y="103"/>
                </a:lnTo>
                <a:lnTo>
                  <a:pt x="471" y="111"/>
                </a:lnTo>
                <a:lnTo>
                  <a:pt x="457" y="130"/>
                </a:lnTo>
                <a:lnTo>
                  <a:pt x="471" y="140"/>
                </a:lnTo>
                <a:lnTo>
                  <a:pt x="469" y="149"/>
                </a:lnTo>
                <a:lnTo>
                  <a:pt x="478" y="151"/>
                </a:lnTo>
                <a:lnTo>
                  <a:pt x="469" y="159"/>
                </a:lnTo>
                <a:lnTo>
                  <a:pt x="473" y="173"/>
                </a:lnTo>
                <a:lnTo>
                  <a:pt x="461" y="176"/>
                </a:lnTo>
                <a:lnTo>
                  <a:pt x="459" y="190"/>
                </a:lnTo>
                <a:lnTo>
                  <a:pt x="464" y="202"/>
                </a:lnTo>
                <a:lnTo>
                  <a:pt x="476" y="202"/>
                </a:lnTo>
                <a:lnTo>
                  <a:pt x="478" y="211"/>
                </a:lnTo>
                <a:lnTo>
                  <a:pt x="500" y="236"/>
                </a:lnTo>
                <a:lnTo>
                  <a:pt x="507" y="233"/>
                </a:lnTo>
                <a:lnTo>
                  <a:pt x="502" y="240"/>
                </a:lnTo>
                <a:close/>
                <a:moveTo>
                  <a:pt x="12" y="4"/>
                </a:moveTo>
                <a:lnTo>
                  <a:pt x="0" y="9"/>
                </a:lnTo>
                <a:lnTo>
                  <a:pt x="5" y="0"/>
                </a:lnTo>
                <a:lnTo>
                  <a:pt x="12" y="4"/>
                </a:lnTo>
                <a:close/>
                <a:moveTo>
                  <a:pt x="27" y="19"/>
                </a:moveTo>
                <a:lnTo>
                  <a:pt x="22" y="21"/>
                </a:lnTo>
                <a:lnTo>
                  <a:pt x="20" y="14"/>
                </a:lnTo>
                <a:lnTo>
                  <a:pt x="27" y="19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Freeform 58">
            <a:extLst>
              <a:ext uri="{FF2B5EF4-FFF2-40B4-BE49-F238E27FC236}">
                <a16:creationId xmlns:a16="http://schemas.microsoft.com/office/drawing/2014/main" id="{FEA1AB9C-56F7-4AEB-A1ED-769FC16BD1DE}"/>
              </a:ext>
            </a:extLst>
          </p:cNvPr>
          <p:cNvSpPr>
            <a:spLocks noEditPoints="1"/>
          </p:cNvSpPr>
          <p:nvPr/>
        </p:nvSpPr>
        <p:spPr bwMode="gray">
          <a:xfrm>
            <a:off x="559140" y="1125650"/>
            <a:ext cx="368000" cy="322173"/>
          </a:xfrm>
          <a:custGeom>
            <a:avLst/>
            <a:gdLst>
              <a:gd name="T0" fmla="*/ 788 w 1333"/>
              <a:gd name="T1" fmla="*/ 133 h 1167"/>
              <a:gd name="T2" fmla="*/ 13 w 1333"/>
              <a:gd name="T3" fmla="*/ 118 h 1167"/>
              <a:gd name="T4" fmla="*/ 133 w 1333"/>
              <a:gd name="T5" fmla="*/ 80 h 1167"/>
              <a:gd name="T6" fmla="*/ 133 w 1333"/>
              <a:gd name="T7" fmla="*/ 80 h 1167"/>
              <a:gd name="T8" fmla="*/ 148 w 1333"/>
              <a:gd name="T9" fmla="*/ 77 h 1167"/>
              <a:gd name="T10" fmla="*/ 419 w 1333"/>
              <a:gd name="T11" fmla="*/ 70 h 1167"/>
              <a:gd name="T12" fmla="*/ 242 w 1333"/>
              <a:gd name="T13" fmla="*/ 68 h 1167"/>
              <a:gd name="T14" fmla="*/ 288 w 1333"/>
              <a:gd name="T15" fmla="*/ 46 h 1167"/>
              <a:gd name="T16" fmla="*/ 358 w 1333"/>
              <a:gd name="T17" fmla="*/ 43 h 1167"/>
              <a:gd name="T18" fmla="*/ 850 w 1333"/>
              <a:gd name="T19" fmla="*/ 193 h 1167"/>
              <a:gd name="T20" fmla="*/ 932 w 1333"/>
              <a:gd name="T21" fmla="*/ 212 h 1167"/>
              <a:gd name="T22" fmla="*/ 1106 w 1333"/>
              <a:gd name="T23" fmla="*/ 255 h 1167"/>
              <a:gd name="T24" fmla="*/ 1230 w 1333"/>
              <a:gd name="T25" fmla="*/ 335 h 1167"/>
              <a:gd name="T26" fmla="*/ 1321 w 1333"/>
              <a:gd name="T27" fmla="*/ 400 h 1167"/>
              <a:gd name="T28" fmla="*/ 1237 w 1333"/>
              <a:gd name="T29" fmla="*/ 454 h 1167"/>
              <a:gd name="T30" fmla="*/ 1136 w 1333"/>
              <a:gd name="T31" fmla="*/ 466 h 1167"/>
              <a:gd name="T32" fmla="*/ 1152 w 1333"/>
              <a:gd name="T33" fmla="*/ 576 h 1167"/>
              <a:gd name="T34" fmla="*/ 1191 w 1333"/>
              <a:gd name="T35" fmla="*/ 692 h 1167"/>
              <a:gd name="T36" fmla="*/ 1189 w 1333"/>
              <a:gd name="T37" fmla="*/ 789 h 1167"/>
              <a:gd name="T38" fmla="*/ 1075 w 1333"/>
              <a:gd name="T39" fmla="*/ 847 h 1167"/>
              <a:gd name="T40" fmla="*/ 1066 w 1333"/>
              <a:gd name="T41" fmla="*/ 955 h 1167"/>
              <a:gd name="T42" fmla="*/ 1085 w 1333"/>
              <a:gd name="T43" fmla="*/ 1049 h 1167"/>
              <a:gd name="T44" fmla="*/ 986 w 1333"/>
              <a:gd name="T45" fmla="*/ 1078 h 1167"/>
              <a:gd name="T46" fmla="*/ 916 w 1333"/>
              <a:gd name="T47" fmla="*/ 1104 h 1167"/>
              <a:gd name="T48" fmla="*/ 858 w 1333"/>
              <a:gd name="T49" fmla="*/ 1119 h 1167"/>
              <a:gd name="T50" fmla="*/ 810 w 1333"/>
              <a:gd name="T51" fmla="*/ 1156 h 1167"/>
              <a:gd name="T52" fmla="*/ 798 w 1333"/>
              <a:gd name="T53" fmla="*/ 1100 h 1167"/>
              <a:gd name="T54" fmla="*/ 816 w 1333"/>
              <a:gd name="T55" fmla="*/ 1040 h 1167"/>
              <a:gd name="T56" fmla="*/ 747 w 1333"/>
              <a:gd name="T57" fmla="*/ 1008 h 1167"/>
              <a:gd name="T58" fmla="*/ 720 w 1333"/>
              <a:gd name="T59" fmla="*/ 892 h 1167"/>
              <a:gd name="T60" fmla="*/ 681 w 1333"/>
              <a:gd name="T61" fmla="*/ 818 h 1167"/>
              <a:gd name="T62" fmla="*/ 624 w 1333"/>
              <a:gd name="T63" fmla="*/ 762 h 1167"/>
              <a:gd name="T64" fmla="*/ 636 w 1333"/>
              <a:gd name="T65" fmla="*/ 695 h 1167"/>
              <a:gd name="T66" fmla="*/ 633 w 1333"/>
              <a:gd name="T67" fmla="*/ 644 h 1167"/>
              <a:gd name="T68" fmla="*/ 549 w 1333"/>
              <a:gd name="T69" fmla="*/ 671 h 1167"/>
              <a:gd name="T70" fmla="*/ 471 w 1333"/>
              <a:gd name="T71" fmla="*/ 647 h 1167"/>
              <a:gd name="T72" fmla="*/ 496 w 1333"/>
              <a:gd name="T73" fmla="*/ 764 h 1167"/>
              <a:gd name="T74" fmla="*/ 346 w 1333"/>
              <a:gd name="T75" fmla="*/ 827 h 1167"/>
              <a:gd name="T76" fmla="*/ 336 w 1333"/>
              <a:gd name="T77" fmla="*/ 764 h 1167"/>
              <a:gd name="T78" fmla="*/ 339 w 1333"/>
              <a:gd name="T79" fmla="*/ 680 h 1167"/>
              <a:gd name="T80" fmla="*/ 237 w 1333"/>
              <a:gd name="T81" fmla="*/ 673 h 1167"/>
              <a:gd name="T82" fmla="*/ 102 w 1333"/>
              <a:gd name="T83" fmla="*/ 668 h 1167"/>
              <a:gd name="T84" fmla="*/ 6 w 1333"/>
              <a:gd name="T85" fmla="*/ 598 h 1167"/>
              <a:gd name="T86" fmla="*/ 81 w 1333"/>
              <a:gd name="T87" fmla="*/ 545 h 1167"/>
              <a:gd name="T88" fmla="*/ 143 w 1333"/>
              <a:gd name="T89" fmla="*/ 415 h 1167"/>
              <a:gd name="T90" fmla="*/ 155 w 1333"/>
              <a:gd name="T91" fmla="*/ 280 h 1167"/>
              <a:gd name="T92" fmla="*/ 208 w 1333"/>
              <a:gd name="T93" fmla="*/ 261 h 1167"/>
              <a:gd name="T94" fmla="*/ 105 w 1333"/>
              <a:gd name="T95" fmla="*/ 214 h 1167"/>
              <a:gd name="T96" fmla="*/ 148 w 1333"/>
              <a:gd name="T97" fmla="*/ 106 h 1167"/>
              <a:gd name="T98" fmla="*/ 293 w 1333"/>
              <a:gd name="T99" fmla="*/ 79 h 1167"/>
              <a:gd name="T100" fmla="*/ 416 w 1333"/>
              <a:gd name="T101" fmla="*/ 154 h 1167"/>
              <a:gd name="T102" fmla="*/ 431 w 1333"/>
              <a:gd name="T103" fmla="*/ 219 h 1167"/>
              <a:gd name="T104" fmla="*/ 495 w 1333"/>
              <a:gd name="T105" fmla="*/ 152 h 1167"/>
              <a:gd name="T106" fmla="*/ 503 w 1333"/>
              <a:gd name="T107" fmla="*/ 188 h 1167"/>
              <a:gd name="T108" fmla="*/ 500 w 1333"/>
              <a:gd name="T109" fmla="*/ 106 h 1167"/>
              <a:gd name="T110" fmla="*/ 592 w 1333"/>
              <a:gd name="T111" fmla="*/ 29 h 1167"/>
              <a:gd name="T112" fmla="*/ 725 w 1333"/>
              <a:gd name="T113" fmla="*/ 33 h 1167"/>
              <a:gd name="T114" fmla="*/ 501 w 1333"/>
              <a:gd name="T115" fmla="*/ 297 h 1167"/>
              <a:gd name="T116" fmla="*/ 585 w 1333"/>
              <a:gd name="T117" fmla="*/ 391 h 1167"/>
              <a:gd name="T118" fmla="*/ 629 w 1333"/>
              <a:gd name="T119" fmla="*/ 345 h 1167"/>
              <a:gd name="T120" fmla="*/ 534 w 1333"/>
              <a:gd name="T121" fmla="*/ 311 h 11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333" h="1167">
                <a:moveTo>
                  <a:pt x="819" y="152"/>
                </a:moveTo>
                <a:lnTo>
                  <a:pt x="845" y="157"/>
                </a:lnTo>
                <a:lnTo>
                  <a:pt x="817" y="154"/>
                </a:lnTo>
                <a:lnTo>
                  <a:pt x="812" y="150"/>
                </a:lnTo>
                <a:lnTo>
                  <a:pt x="819" y="152"/>
                </a:lnTo>
                <a:close/>
                <a:moveTo>
                  <a:pt x="798" y="142"/>
                </a:moveTo>
                <a:lnTo>
                  <a:pt x="793" y="139"/>
                </a:lnTo>
                <a:lnTo>
                  <a:pt x="788" y="133"/>
                </a:lnTo>
                <a:lnTo>
                  <a:pt x="798" y="142"/>
                </a:lnTo>
                <a:close/>
                <a:moveTo>
                  <a:pt x="54" y="115"/>
                </a:moveTo>
                <a:lnTo>
                  <a:pt x="30" y="121"/>
                </a:lnTo>
                <a:lnTo>
                  <a:pt x="42" y="132"/>
                </a:lnTo>
                <a:lnTo>
                  <a:pt x="39" y="135"/>
                </a:lnTo>
                <a:lnTo>
                  <a:pt x="34" y="128"/>
                </a:lnTo>
                <a:lnTo>
                  <a:pt x="29" y="133"/>
                </a:lnTo>
                <a:lnTo>
                  <a:pt x="13" y="118"/>
                </a:lnTo>
                <a:lnTo>
                  <a:pt x="41" y="106"/>
                </a:lnTo>
                <a:lnTo>
                  <a:pt x="54" y="115"/>
                </a:lnTo>
                <a:close/>
                <a:moveTo>
                  <a:pt x="80" y="92"/>
                </a:moveTo>
                <a:lnTo>
                  <a:pt x="83" y="98"/>
                </a:lnTo>
                <a:lnTo>
                  <a:pt x="76" y="106"/>
                </a:lnTo>
                <a:lnTo>
                  <a:pt x="71" y="98"/>
                </a:lnTo>
                <a:lnTo>
                  <a:pt x="80" y="92"/>
                </a:lnTo>
                <a:close/>
                <a:moveTo>
                  <a:pt x="133" y="80"/>
                </a:moveTo>
                <a:lnTo>
                  <a:pt x="133" y="84"/>
                </a:lnTo>
                <a:lnTo>
                  <a:pt x="102" y="84"/>
                </a:lnTo>
                <a:lnTo>
                  <a:pt x="81" y="87"/>
                </a:lnTo>
                <a:lnTo>
                  <a:pt x="71" y="87"/>
                </a:lnTo>
                <a:lnTo>
                  <a:pt x="71" y="86"/>
                </a:lnTo>
                <a:lnTo>
                  <a:pt x="75" y="86"/>
                </a:lnTo>
                <a:lnTo>
                  <a:pt x="114" y="80"/>
                </a:lnTo>
                <a:lnTo>
                  <a:pt x="133" y="80"/>
                </a:lnTo>
                <a:close/>
                <a:moveTo>
                  <a:pt x="752" y="80"/>
                </a:moveTo>
                <a:lnTo>
                  <a:pt x="763" y="87"/>
                </a:lnTo>
                <a:lnTo>
                  <a:pt x="763" y="91"/>
                </a:lnTo>
                <a:lnTo>
                  <a:pt x="752" y="80"/>
                </a:lnTo>
                <a:close/>
                <a:moveTo>
                  <a:pt x="199" y="67"/>
                </a:moveTo>
                <a:lnTo>
                  <a:pt x="179" y="74"/>
                </a:lnTo>
                <a:lnTo>
                  <a:pt x="153" y="72"/>
                </a:lnTo>
                <a:lnTo>
                  <a:pt x="148" y="77"/>
                </a:lnTo>
                <a:lnTo>
                  <a:pt x="145" y="72"/>
                </a:lnTo>
                <a:lnTo>
                  <a:pt x="160" y="65"/>
                </a:lnTo>
                <a:lnTo>
                  <a:pt x="199" y="67"/>
                </a:lnTo>
                <a:close/>
                <a:moveTo>
                  <a:pt x="419" y="70"/>
                </a:moveTo>
                <a:lnTo>
                  <a:pt x="423" y="74"/>
                </a:lnTo>
                <a:lnTo>
                  <a:pt x="414" y="79"/>
                </a:lnTo>
                <a:lnTo>
                  <a:pt x="404" y="79"/>
                </a:lnTo>
                <a:lnTo>
                  <a:pt x="419" y="70"/>
                </a:lnTo>
                <a:close/>
                <a:moveTo>
                  <a:pt x="216" y="62"/>
                </a:moveTo>
                <a:lnTo>
                  <a:pt x="223" y="70"/>
                </a:lnTo>
                <a:lnTo>
                  <a:pt x="203" y="65"/>
                </a:lnTo>
                <a:lnTo>
                  <a:pt x="216" y="62"/>
                </a:lnTo>
                <a:close/>
                <a:moveTo>
                  <a:pt x="262" y="53"/>
                </a:moveTo>
                <a:lnTo>
                  <a:pt x="274" y="60"/>
                </a:lnTo>
                <a:lnTo>
                  <a:pt x="244" y="60"/>
                </a:lnTo>
                <a:lnTo>
                  <a:pt x="242" y="68"/>
                </a:lnTo>
                <a:lnTo>
                  <a:pt x="232" y="68"/>
                </a:lnTo>
                <a:lnTo>
                  <a:pt x="235" y="53"/>
                </a:lnTo>
                <a:lnTo>
                  <a:pt x="262" y="53"/>
                </a:lnTo>
                <a:close/>
                <a:moveTo>
                  <a:pt x="302" y="45"/>
                </a:moveTo>
                <a:lnTo>
                  <a:pt x="326" y="50"/>
                </a:lnTo>
                <a:lnTo>
                  <a:pt x="293" y="51"/>
                </a:lnTo>
                <a:lnTo>
                  <a:pt x="290" y="58"/>
                </a:lnTo>
                <a:lnTo>
                  <a:pt x="288" y="46"/>
                </a:lnTo>
                <a:lnTo>
                  <a:pt x="302" y="45"/>
                </a:lnTo>
                <a:close/>
                <a:moveTo>
                  <a:pt x="358" y="43"/>
                </a:moveTo>
                <a:lnTo>
                  <a:pt x="365" y="48"/>
                </a:lnTo>
                <a:lnTo>
                  <a:pt x="341" y="43"/>
                </a:lnTo>
                <a:lnTo>
                  <a:pt x="338" y="48"/>
                </a:lnTo>
                <a:lnTo>
                  <a:pt x="332" y="43"/>
                </a:lnTo>
                <a:lnTo>
                  <a:pt x="341" y="39"/>
                </a:lnTo>
                <a:lnTo>
                  <a:pt x="358" y="43"/>
                </a:lnTo>
                <a:close/>
                <a:moveTo>
                  <a:pt x="471" y="27"/>
                </a:moveTo>
                <a:lnTo>
                  <a:pt x="464" y="29"/>
                </a:lnTo>
                <a:lnTo>
                  <a:pt x="469" y="22"/>
                </a:lnTo>
                <a:lnTo>
                  <a:pt x="471" y="27"/>
                </a:lnTo>
                <a:close/>
                <a:moveTo>
                  <a:pt x="841" y="161"/>
                </a:moveTo>
                <a:lnTo>
                  <a:pt x="839" y="176"/>
                </a:lnTo>
                <a:lnTo>
                  <a:pt x="850" y="183"/>
                </a:lnTo>
                <a:lnTo>
                  <a:pt x="850" y="193"/>
                </a:lnTo>
                <a:lnTo>
                  <a:pt x="865" y="212"/>
                </a:lnTo>
                <a:lnTo>
                  <a:pt x="877" y="198"/>
                </a:lnTo>
                <a:lnTo>
                  <a:pt x="882" y="209"/>
                </a:lnTo>
                <a:lnTo>
                  <a:pt x="877" y="217"/>
                </a:lnTo>
                <a:lnTo>
                  <a:pt x="887" y="212"/>
                </a:lnTo>
                <a:lnTo>
                  <a:pt x="897" y="217"/>
                </a:lnTo>
                <a:lnTo>
                  <a:pt x="916" y="195"/>
                </a:lnTo>
                <a:lnTo>
                  <a:pt x="932" y="212"/>
                </a:lnTo>
                <a:lnTo>
                  <a:pt x="950" y="226"/>
                </a:lnTo>
                <a:lnTo>
                  <a:pt x="966" y="226"/>
                </a:lnTo>
                <a:lnTo>
                  <a:pt x="985" y="209"/>
                </a:lnTo>
                <a:lnTo>
                  <a:pt x="1002" y="212"/>
                </a:lnTo>
                <a:lnTo>
                  <a:pt x="1036" y="236"/>
                </a:lnTo>
                <a:lnTo>
                  <a:pt x="1061" y="239"/>
                </a:lnTo>
                <a:lnTo>
                  <a:pt x="1090" y="238"/>
                </a:lnTo>
                <a:lnTo>
                  <a:pt x="1106" y="255"/>
                </a:lnTo>
                <a:lnTo>
                  <a:pt x="1126" y="265"/>
                </a:lnTo>
                <a:lnTo>
                  <a:pt x="1148" y="246"/>
                </a:lnTo>
                <a:lnTo>
                  <a:pt x="1165" y="251"/>
                </a:lnTo>
                <a:lnTo>
                  <a:pt x="1172" y="277"/>
                </a:lnTo>
                <a:lnTo>
                  <a:pt x="1189" y="301"/>
                </a:lnTo>
                <a:lnTo>
                  <a:pt x="1222" y="320"/>
                </a:lnTo>
                <a:lnTo>
                  <a:pt x="1220" y="340"/>
                </a:lnTo>
                <a:lnTo>
                  <a:pt x="1230" y="335"/>
                </a:lnTo>
                <a:lnTo>
                  <a:pt x="1242" y="345"/>
                </a:lnTo>
                <a:lnTo>
                  <a:pt x="1244" y="357"/>
                </a:lnTo>
                <a:lnTo>
                  <a:pt x="1263" y="376"/>
                </a:lnTo>
                <a:lnTo>
                  <a:pt x="1292" y="364"/>
                </a:lnTo>
                <a:lnTo>
                  <a:pt x="1307" y="378"/>
                </a:lnTo>
                <a:lnTo>
                  <a:pt x="1319" y="376"/>
                </a:lnTo>
                <a:lnTo>
                  <a:pt x="1333" y="383"/>
                </a:lnTo>
                <a:lnTo>
                  <a:pt x="1321" y="400"/>
                </a:lnTo>
                <a:lnTo>
                  <a:pt x="1309" y="396"/>
                </a:lnTo>
                <a:lnTo>
                  <a:pt x="1309" y="425"/>
                </a:lnTo>
                <a:lnTo>
                  <a:pt x="1299" y="427"/>
                </a:lnTo>
                <a:lnTo>
                  <a:pt x="1282" y="443"/>
                </a:lnTo>
                <a:lnTo>
                  <a:pt x="1258" y="454"/>
                </a:lnTo>
                <a:lnTo>
                  <a:pt x="1253" y="456"/>
                </a:lnTo>
                <a:lnTo>
                  <a:pt x="1251" y="449"/>
                </a:lnTo>
                <a:lnTo>
                  <a:pt x="1237" y="454"/>
                </a:lnTo>
                <a:lnTo>
                  <a:pt x="1232" y="446"/>
                </a:lnTo>
                <a:lnTo>
                  <a:pt x="1215" y="443"/>
                </a:lnTo>
                <a:lnTo>
                  <a:pt x="1200" y="448"/>
                </a:lnTo>
                <a:lnTo>
                  <a:pt x="1196" y="439"/>
                </a:lnTo>
                <a:lnTo>
                  <a:pt x="1172" y="441"/>
                </a:lnTo>
                <a:lnTo>
                  <a:pt x="1157" y="468"/>
                </a:lnTo>
                <a:lnTo>
                  <a:pt x="1142" y="472"/>
                </a:lnTo>
                <a:lnTo>
                  <a:pt x="1136" y="466"/>
                </a:lnTo>
                <a:lnTo>
                  <a:pt x="1109" y="473"/>
                </a:lnTo>
                <a:lnTo>
                  <a:pt x="1107" y="499"/>
                </a:lnTo>
                <a:lnTo>
                  <a:pt x="1118" y="530"/>
                </a:lnTo>
                <a:lnTo>
                  <a:pt x="1126" y="530"/>
                </a:lnTo>
                <a:lnTo>
                  <a:pt x="1130" y="538"/>
                </a:lnTo>
                <a:lnTo>
                  <a:pt x="1148" y="569"/>
                </a:lnTo>
                <a:lnTo>
                  <a:pt x="1154" y="574"/>
                </a:lnTo>
                <a:lnTo>
                  <a:pt x="1152" y="576"/>
                </a:lnTo>
                <a:lnTo>
                  <a:pt x="1167" y="571"/>
                </a:lnTo>
                <a:lnTo>
                  <a:pt x="1157" y="595"/>
                </a:lnTo>
                <a:lnTo>
                  <a:pt x="1177" y="627"/>
                </a:lnTo>
                <a:lnTo>
                  <a:pt x="1160" y="627"/>
                </a:lnTo>
                <a:lnTo>
                  <a:pt x="1157" y="644"/>
                </a:lnTo>
                <a:lnTo>
                  <a:pt x="1179" y="675"/>
                </a:lnTo>
                <a:lnTo>
                  <a:pt x="1196" y="682"/>
                </a:lnTo>
                <a:lnTo>
                  <a:pt x="1191" y="692"/>
                </a:lnTo>
                <a:lnTo>
                  <a:pt x="1171" y="697"/>
                </a:lnTo>
                <a:lnTo>
                  <a:pt x="1186" y="711"/>
                </a:lnTo>
                <a:lnTo>
                  <a:pt x="1179" y="721"/>
                </a:lnTo>
                <a:lnTo>
                  <a:pt x="1200" y="747"/>
                </a:lnTo>
                <a:lnTo>
                  <a:pt x="1181" y="760"/>
                </a:lnTo>
                <a:lnTo>
                  <a:pt x="1183" y="769"/>
                </a:lnTo>
                <a:lnTo>
                  <a:pt x="1193" y="772"/>
                </a:lnTo>
                <a:lnTo>
                  <a:pt x="1189" y="789"/>
                </a:lnTo>
                <a:lnTo>
                  <a:pt x="1160" y="803"/>
                </a:lnTo>
                <a:lnTo>
                  <a:pt x="1169" y="811"/>
                </a:lnTo>
                <a:lnTo>
                  <a:pt x="1167" y="823"/>
                </a:lnTo>
                <a:lnTo>
                  <a:pt x="1130" y="829"/>
                </a:lnTo>
                <a:lnTo>
                  <a:pt x="1094" y="829"/>
                </a:lnTo>
                <a:lnTo>
                  <a:pt x="1080" y="832"/>
                </a:lnTo>
                <a:lnTo>
                  <a:pt x="1084" y="839"/>
                </a:lnTo>
                <a:lnTo>
                  <a:pt x="1075" y="847"/>
                </a:lnTo>
                <a:lnTo>
                  <a:pt x="1056" y="849"/>
                </a:lnTo>
                <a:lnTo>
                  <a:pt x="1065" y="863"/>
                </a:lnTo>
                <a:lnTo>
                  <a:pt x="1082" y="870"/>
                </a:lnTo>
                <a:lnTo>
                  <a:pt x="1072" y="878"/>
                </a:lnTo>
                <a:lnTo>
                  <a:pt x="1082" y="900"/>
                </a:lnTo>
                <a:lnTo>
                  <a:pt x="1063" y="919"/>
                </a:lnTo>
                <a:lnTo>
                  <a:pt x="1061" y="934"/>
                </a:lnTo>
                <a:lnTo>
                  <a:pt x="1066" y="955"/>
                </a:lnTo>
                <a:lnTo>
                  <a:pt x="1077" y="958"/>
                </a:lnTo>
                <a:lnTo>
                  <a:pt x="1087" y="981"/>
                </a:lnTo>
                <a:lnTo>
                  <a:pt x="1089" y="998"/>
                </a:lnTo>
                <a:lnTo>
                  <a:pt x="1097" y="1011"/>
                </a:lnTo>
                <a:lnTo>
                  <a:pt x="1080" y="1022"/>
                </a:lnTo>
                <a:lnTo>
                  <a:pt x="1080" y="1037"/>
                </a:lnTo>
                <a:lnTo>
                  <a:pt x="1087" y="1039"/>
                </a:lnTo>
                <a:lnTo>
                  <a:pt x="1085" y="1049"/>
                </a:lnTo>
                <a:lnTo>
                  <a:pt x="1070" y="1039"/>
                </a:lnTo>
                <a:lnTo>
                  <a:pt x="1046" y="1051"/>
                </a:lnTo>
                <a:lnTo>
                  <a:pt x="1026" y="1035"/>
                </a:lnTo>
                <a:lnTo>
                  <a:pt x="1005" y="1035"/>
                </a:lnTo>
                <a:lnTo>
                  <a:pt x="1005" y="1056"/>
                </a:lnTo>
                <a:lnTo>
                  <a:pt x="998" y="1066"/>
                </a:lnTo>
                <a:lnTo>
                  <a:pt x="988" y="1068"/>
                </a:lnTo>
                <a:lnTo>
                  <a:pt x="986" y="1078"/>
                </a:lnTo>
                <a:lnTo>
                  <a:pt x="967" y="1088"/>
                </a:lnTo>
                <a:lnTo>
                  <a:pt x="959" y="1081"/>
                </a:lnTo>
                <a:lnTo>
                  <a:pt x="950" y="1098"/>
                </a:lnTo>
                <a:lnTo>
                  <a:pt x="942" y="1100"/>
                </a:lnTo>
                <a:lnTo>
                  <a:pt x="945" y="1107"/>
                </a:lnTo>
                <a:lnTo>
                  <a:pt x="925" y="1104"/>
                </a:lnTo>
                <a:lnTo>
                  <a:pt x="921" y="1112"/>
                </a:lnTo>
                <a:lnTo>
                  <a:pt x="916" y="1104"/>
                </a:lnTo>
                <a:lnTo>
                  <a:pt x="913" y="1110"/>
                </a:lnTo>
                <a:lnTo>
                  <a:pt x="904" y="1110"/>
                </a:lnTo>
                <a:lnTo>
                  <a:pt x="882" y="1131"/>
                </a:lnTo>
                <a:lnTo>
                  <a:pt x="875" y="1110"/>
                </a:lnTo>
                <a:lnTo>
                  <a:pt x="868" y="1119"/>
                </a:lnTo>
                <a:lnTo>
                  <a:pt x="860" y="1114"/>
                </a:lnTo>
                <a:lnTo>
                  <a:pt x="865" y="1133"/>
                </a:lnTo>
                <a:lnTo>
                  <a:pt x="858" y="1119"/>
                </a:lnTo>
                <a:lnTo>
                  <a:pt x="845" y="1117"/>
                </a:lnTo>
                <a:lnTo>
                  <a:pt x="846" y="1126"/>
                </a:lnTo>
                <a:lnTo>
                  <a:pt x="819" y="1136"/>
                </a:lnTo>
                <a:lnTo>
                  <a:pt x="829" y="1156"/>
                </a:lnTo>
                <a:lnTo>
                  <a:pt x="839" y="1148"/>
                </a:lnTo>
                <a:lnTo>
                  <a:pt x="838" y="1162"/>
                </a:lnTo>
                <a:lnTo>
                  <a:pt x="827" y="1167"/>
                </a:lnTo>
                <a:lnTo>
                  <a:pt x="810" y="1156"/>
                </a:lnTo>
                <a:lnTo>
                  <a:pt x="798" y="1158"/>
                </a:lnTo>
                <a:lnTo>
                  <a:pt x="800" y="1153"/>
                </a:lnTo>
                <a:lnTo>
                  <a:pt x="781" y="1146"/>
                </a:lnTo>
                <a:lnTo>
                  <a:pt x="776" y="1138"/>
                </a:lnTo>
                <a:lnTo>
                  <a:pt x="785" y="1133"/>
                </a:lnTo>
                <a:lnTo>
                  <a:pt x="780" y="1126"/>
                </a:lnTo>
                <a:lnTo>
                  <a:pt x="804" y="1112"/>
                </a:lnTo>
                <a:lnTo>
                  <a:pt x="798" y="1100"/>
                </a:lnTo>
                <a:lnTo>
                  <a:pt x="804" y="1088"/>
                </a:lnTo>
                <a:lnTo>
                  <a:pt x="787" y="1066"/>
                </a:lnTo>
                <a:lnTo>
                  <a:pt x="797" y="1061"/>
                </a:lnTo>
                <a:lnTo>
                  <a:pt x="793" y="1049"/>
                </a:lnTo>
                <a:lnTo>
                  <a:pt x="805" y="1052"/>
                </a:lnTo>
                <a:lnTo>
                  <a:pt x="798" y="1039"/>
                </a:lnTo>
                <a:lnTo>
                  <a:pt x="814" y="1045"/>
                </a:lnTo>
                <a:lnTo>
                  <a:pt x="816" y="1040"/>
                </a:lnTo>
                <a:lnTo>
                  <a:pt x="802" y="1027"/>
                </a:lnTo>
                <a:lnTo>
                  <a:pt x="798" y="1013"/>
                </a:lnTo>
                <a:lnTo>
                  <a:pt x="783" y="1020"/>
                </a:lnTo>
                <a:lnTo>
                  <a:pt x="776" y="1011"/>
                </a:lnTo>
                <a:lnTo>
                  <a:pt x="769" y="1018"/>
                </a:lnTo>
                <a:lnTo>
                  <a:pt x="761" y="1015"/>
                </a:lnTo>
                <a:lnTo>
                  <a:pt x="763" y="1004"/>
                </a:lnTo>
                <a:lnTo>
                  <a:pt x="747" y="1008"/>
                </a:lnTo>
                <a:lnTo>
                  <a:pt x="728" y="1008"/>
                </a:lnTo>
                <a:lnTo>
                  <a:pt x="737" y="984"/>
                </a:lnTo>
                <a:lnTo>
                  <a:pt x="728" y="965"/>
                </a:lnTo>
                <a:lnTo>
                  <a:pt x="749" y="943"/>
                </a:lnTo>
                <a:lnTo>
                  <a:pt x="744" y="934"/>
                </a:lnTo>
                <a:lnTo>
                  <a:pt x="752" y="912"/>
                </a:lnTo>
                <a:lnTo>
                  <a:pt x="715" y="916"/>
                </a:lnTo>
                <a:lnTo>
                  <a:pt x="720" y="892"/>
                </a:lnTo>
                <a:lnTo>
                  <a:pt x="701" y="881"/>
                </a:lnTo>
                <a:lnTo>
                  <a:pt x="703" y="861"/>
                </a:lnTo>
                <a:lnTo>
                  <a:pt x="686" y="861"/>
                </a:lnTo>
                <a:lnTo>
                  <a:pt x="684" y="868"/>
                </a:lnTo>
                <a:lnTo>
                  <a:pt x="676" y="859"/>
                </a:lnTo>
                <a:lnTo>
                  <a:pt x="681" y="851"/>
                </a:lnTo>
                <a:lnTo>
                  <a:pt x="674" y="829"/>
                </a:lnTo>
                <a:lnTo>
                  <a:pt x="681" y="818"/>
                </a:lnTo>
                <a:lnTo>
                  <a:pt x="670" y="806"/>
                </a:lnTo>
                <a:lnTo>
                  <a:pt x="664" y="808"/>
                </a:lnTo>
                <a:lnTo>
                  <a:pt x="670" y="793"/>
                </a:lnTo>
                <a:lnTo>
                  <a:pt x="652" y="789"/>
                </a:lnTo>
                <a:lnTo>
                  <a:pt x="647" y="782"/>
                </a:lnTo>
                <a:lnTo>
                  <a:pt x="633" y="789"/>
                </a:lnTo>
                <a:lnTo>
                  <a:pt x="635" y="772"/>
                </a:lnTo>
                <a:lnTo>
                  <a:pt x="624" y="762"/>
                </a:lnTo>
                <a:lnTo>
                  <a:pt x="640" y="767"/>
                </a:lnTo>
                <a:lnTo>
                  <a:pt x="638" y="750"/>
                </a:lnTo>
                <a:lnTo>
                  <a:pt x="650" y="745"/>
                </a:lnTo>
                <a:lnTo>
                  <a:pt x="621" y="731"/>
                </a:lnTo>
                <a:lnTo>
                  <a:pt x="619" y="724"/>
                </a:lnTo>
                <a:lnTo>
                  <a:pt x="626" y="721"/>
                </a:lnTo>
                <a:lnTo>
                  <a:pt x="628" y="704"/>
                </a:lnTo>
                <a:lnTo>
                  <a:pt x="636" y="695"/>
                </a:lnTo>
                <a:lnTo>
                  <a:pt x="645" y="697"/>
                </a:lnTo>
                <a:lnTo>
                  <a:pt x="662" y="670"/>
                </a:lnTo>
                <a:lnTo>
                  <a:pt x="664" y="661"/>
                </a:lnTo>
                <a:lnTo>
                  <a:pt x="655" y="651"/>
                </a:lnTo>
                <a:lnTo>
                  <a:pt x="667" y="637"/>
                </a:lnTo>
                <a:lnTo>
                  <a:pt x="657" y="627"/>
                </a:lnTo>
                <a:lnTo>
                  <a:pt x="645" y="625"/>
                </a:lnTo>
                <a:lnTo>
                  <a:pt x="633" y="644"/>
                </a:lnTo>
                <a:lnTo>
                  <a:pt x="624" y="647"/>
                </a:lnTo>
                <a:lnTo>
                  <a:pt x="626" y="656"/>
                </a:lnTo>
                <a:lnTo>
                  <a:pt x="612" y="670"/>
                </a:lnTo>
                <a:lnTo>
                  <a:pt x="600" y="668"/>
                </a:lnTo>
                <a:lnTo>
                  <a:pt x="590" y="675"/>
                </a:lnTo>
                <a:lnTo>
                  <a:pt x="571" y="670"/>
                </a:lnTo>
                <a:lnTo>
                  <a:pt x="559" y="675"/>
                </a:lnTo>
                <a:lnTo>
                  <a:pt x="549" y="671"/>
                </a:lnTo>
                <a:lnTo>
                  <a:pt x="553" y="656"/>
                </a:lnTo>
                <a:lnTo>
                  <a:pt x="549" y="622"/>
                </a:lnTo>
                <a:lnTo>
                  <a:pt x="536" y="610"/>
                </a:lnTo>
                <a:lnTo>
                  <a:pt x="510" y="624"/>
                </a:lnTo>
                <a:lnTo>
                  <a:pt x="496" y="617"/>
                </a:lnTo>
                <a:lnTo>
                  <a:pt x="483" y="627"/>
                </a:lnTo>
                <a:lnTo>
                  <a:pt x="481" y="641"/>
                </a:lnTo>
                <a:lnTo>
                  <a:pt x="471" y="647"/>
                </a:lnTo>
                <a:lnTo>
                  <a:pt x="440" y="641"/>
                </a:lnTo>
                <a:lnTo>
                  <a:pt x="442" y="663"/>
                </a:lnTo>
                <a:lnTo>
                  <a:pt x="464" y="675"/>
                </a:lnTo>
                <a:lnTo>
                  <a:pt x="476" y="685"/>
                </a:lnTo>
                <a:lnTo>
                  <a:pt x="484" y="706"/>
                </a:lnTo>
                <a:lnTo>
                  <a:pt x="483" y="736"/>
                </a:lnTo>
                <a:lnTo>
                  <a:pt x="476" y="750"/>
                </a:lnTo>
                <a:lnTo>
                  <a:pt x="496" y="764"/>
                </a:lnTo>
                <a:lnTo>
                  <a:pt x="466" y="786"/>
                </a:lnTo>
                <a:lnTo>
                  <a:pt x="464" y="796"/>
                </a:lnTo>
                <a:lnTo>
                  <a:pt x="426" y="786"/>
                </a:lnTo>
                <a:lnTo>
                  <a:pt x="406" y="811"/>
                </a:lnTo>
                <a:lnTo>
                  <a:pt x="394" y="810"/>
                </a:lnTo>
                <a:lnTo>
                  <a:pt x="379" y="818"/>
                </a:lnTo>
                <a:lnTo>
                  <a:pt x="361" y="813"/>
                </a:lnTo>
                <a:lnTo>
                  <a:pt x="346" y="827"/>
                </a:lnTo>
                <a:lnTo>
                  <a:pt x="329" y="820"/>
                </a:lnTo>
                <a:lnTo>
                  <a:pt x="320" y="805"/>
                </a:lnTo>
                <a:lnTo>
                  <a:pt x="344" y="791"/>
                </a:lnTo>
                <a:lnTo>
                  <a:pt x="355" y="793"/>
                </a:lnTo>
                <a:lnTo>
                  <a:pt x="353" y="774"/>
                </a:lnTo>
                <a:lnTo>
                  <a:pt x="360" y="772"/>
                </a:lnTo>
                <a:lnTo>
                  <a:pt x="358" y="767"/>
                </a:lnTo>
                <a:lnTo>
                  <a:pt x="336" y="764"/>
                </a:lnTo>
                <a:lnTo>
                  <a:pt x="327" y="750"/>
                </a:lnTo>
                <a:lnTo>
                  <a:pt x="334" y="741"/>
                </a:lnTo>
                <a:lnTo>
                  <a:pt x="334" y="726"/>
                </a:lnTo>
                <a:lnTo>
                  <a:pt x="343" y="721"/>
                </a:lnTo>
                <a:lnTo>
                  <a:pt x="336" y="707"/>
                </a:lnTo>
                <a:lnTo>
                  <a:pt x="353" y="706"/>
                </a:lnTo>
                <a:lnTo>
                  <a:pt x="341" y="694"/>
                </a:lnTo>
                <a:lnTo>
                  <a:pt x="339" y="680"/>
                </a:lnTo>
                <a:lnTo>
                  <a:pt x="327" y="671"/>
                </a:lnTo>
                <a:lnTo>
                  <a:pt x="303" y="677"/>
                </a:lnTo>
                <a:lnTo>
                  <a:pt x="278" y="661"/>
                </a:lnTo>
                <a:lnTo>
                  <a:pt x="271" y="636"/>
                </a:lnTo>
                <a:lnTo>
                  <a:pt x="249" y="627"/>
                </a:lnTo>
                <a:lnTo>
                  <a:pt x="239" y="646"/>
                </a:lnTo>
                <a:lnTo>
                  <a:pt x="249" y="653"/>
                </a:lnTo>
                <a:lnTo>
                  <a:pt x="237" y="673"/>
                </a:lnTo>
                <a:lnTo>
                  <a:pt x="221" y="678"/>
                </a:lnTo>
                <a:lnTo>
                  <a:pt x="199" y="697"/>
                </a:lnTo>
                <a:lnTo>
                  <a:pt x="187" y="700"/>
                </a:lnTo>
                <a:lnTo>
                  <a:pt x="162" y="719"/>
                </a:lnTo>
                <a:lnTo>
                  <a:pt x="124" y="716"/>
                </a:lnTo>
                <a:lnTo>
                  <a:pt x="99" y="726"/>
                </a:lnTo>
                <a:lnTo>
                  <a:pt x="88" y="704"/>
                </a:lnTo>
                <a:lnTo>
                  <a:pt x="102" y="668"/>
                </a:lnTo>
                <a:lnTo>
                  <a:pt x="87" y="642"/>
                </a:lnTo>
                <a:lnTo>
                  <a:pt x="83" y="625"/>
                </a:lnTo>
                <a:lnTo>
                  <a:pt x="68" y="639"/>
                </a:lnTo>
                <a:lnTo>
                  <a:pt x="44" y="630"/>
                </a:lnTo>
                <a:lnTo>
                  <a:pt x="46" y="627"/>
                </a:lnTo>
                <a:lnTo>
                  <a:pt x="17" y="624"/>
                </a:lnTo>
                <a:lnTo>
                  <a:pt x="3" y="613"/>
                </a:lnTo>
                <a:lnTo>
                  <a:pt x="6" y="598"/>
                </a:lnTo>
                <a:lnTo>
                  <a:pt x="0" y="583"/>
                </a:lnTo>
                <a:lnTo>
                  <a:pt x="23" y="579"/>
                </a:lnTo>
                <a:lnTo>
                  <a:pt x="11" y="567"/>
                </a:lnTo>
                <a:lnTo>
                  <a:pt x="10" y="550"/>
                </a:lnTo>
                <a:lnTo>
                  <a:pt x="20" y="542"/>
                </a:lnTo>
                <a:lnTo>
                  <a:pt x="54" y="540"/>
                </a:lnTo>
                <a:lnTo>
                  <a:pt x="66" y="547"/>
                </a:lnTo>
                <a:lnTo>
                  <a:pt x="81" y="545"/>
                </a:lnTo>
                <a:lnTo>
                  <a:pt x="99" y="552"/>
                </a:lnTo>
                <a:lnTo>
                  <a:pt x="104" y="547"/>
                </a:lnTo>
                <a:lnTo>
                  <a:pt x="107" y="509"/>
                </a:lnTo>
                <a:lnTo>
                  <a:pt x="111" y="472"/>
                </a:lnTo>
                <a:lnTo>
                  <a:pt x="116" y="454"/>
                </a:lnTo>
                <a:lnTo>
                  <a:pt x="121" y="449"/>
                </a:lnTo>
                <a:lnTo>
                  <a:pt x="133" y="429"/>
                </a:lnTo>
                <a:lnTo>
                  <a:pt x="143" y="415"/>
                </a:lnTo>
                <a:lnTo>
                  <a:pt x="153" y="386"/>
                </a:lnTo>
                <a:lnTo>
                  <a:pt x="150" y="352"/>
                </a:lnTo>
                <a:lnTo>
                  <a:pt x="151" y="338"/>
                </a:lnTo>
                <a:lnTo>
                  <a:pt x="145" y="326"/>
                </a:lnTo>
                <a:lnTo>
                  <a:pt x="153" y="309"/>
                </a:lnTo>
                <a:lnTo>
                  <a:pt x="158" y="308"/>
                </a:lnTo>
                <a:lnTo>
                  <a:pt x="153" y="304"/>
                </a:lnTo>
                <a:lnTo>
                  <a:pt x="155" y="280"/>
                </a:lnTo>
                <a:lnTo>
                  <a:pt x="163" y="263"/>
                </a:lnTo>
                <a:lnTo>
                  <a:pt x="162" y="258"/>
                </a:lnTo>
                <a:lnTo>
                  <a:pt x="167" y="246"/>
                </a:lnTo>
                <a:lnTo>
                  <a:pt x="191" y="248"/>
                </a:lnTo>
                <a:lnTo>
                  <a:pt x="194" y="256"/>
                </a:lnTo>
                <a:lnTo>
                  <a:pt x="206" y="261"/>
                </a:lnTo>
                <a:lnTo>
                  <a:pt x="208" y="287"/>
                </a:lnTo>
                <a:lnTo>
                  <a:pt x="208" y="261"/>
                </a:lnTo>
                <a:lnTo>
                  <a:pt x="191" y="246"/>
                </a:lnTo>
                <a:lnTo>
                  <a:pt x="174" y="241"/>
                </a:lnTo>
                <a:lnTo>
                  <a:pt x="172" y="244"/>
                </a:lnTo>
                <a:lnTo>
                  <a:pt x="150" y="239"/>
                </a:lnTo>
                <a:lnTo>
                  <a:pt x="117" y="238"/>
                </a:lnTo>
                <a:lnTo>
                  <a:pt x="109" y="236"/>
                </a:lnTo>
                <a:lnTo>
                  <a:pt x="102" y="227"/>
                </a:lnTo>
                <a:lnTo>
                  <a:pt x="105" y="214"/>
                </a:lnTo>
                <a:lnTo>
                  <a:pt x="105" y="197"/>
                </a:lnTo>
                <a:lnTo>
                  <a:pt x="111" y="171"/>
                </a:lnTo>
                <a:lnTo>
                  <a:pt x="124" y="147"/>
                </a:lnTo>
                <a:lnTo>
                  <a:pt x="133" y="161"/>
                </a:lnTo>
                <a:lnTo>
                  <a:pt x="131" y="154"/>
                </a:lnTo>
                <a:lnTo>
                  <a:pt x="143" y="145"/>
                </a:lnTo>
                <a:lnTo>
                  <a:pt x="129" y="128"/>
                </a:lnTo>
                <a:lnTo>
                  <a:pt x="148" y="106"/>
                </a:lnTo>
                <a:lnTo>
                  <a:pt x="150" y="108"/>
                </a:lnTo>
                <a:lnTo>
                  <a:pt x="167" y="92"/>
                </a:lnTo>
                <a:lnTo>
                  <a:pt x="186" y="86"/>
                </a:lnTo>
                <a:lnTo>
                  <a:pt x="203" y="84"/>
                </a:lnTo>
                <a:lnTo>
                  <a:pt x="233" y="86"/>
                </a:lnTo>
                <a:lnTo>
                  <a:pt x="247" y="92"/>
                </a:lnTo>
                <a:lnTo>
                  <a:pt x="264" y="89"/>
                </a:lnTo>
                <a:lnTo>
                  <a:pt x="293" y="79"/>
                </a:lnTo>
                <a:lnTo>
                  <a:pt x="303" y="80"/>
                </a:lnTo>
                <a:lnTo>
                  <a:pt x="317" y="77"/>
                </a:lnTo>
                <a:lnTo>
                  <a:pt x="349" y="74"/>
                </a:lnTo>
                <a:lnTo>
                  <a:pt x="377" y="77"/>
                </a:lnTo>
                <a:lnTo>
                  <a:pt x="384" y="109"/>
                </a:lnTo>
                <a:lnTo>
                  <a:pt x="394" y="108"/>
                </a:lnTo>
                <a:lnTo>
                  <a:pt x="401" y="121"/>
                </a:lnTo>
                <a:lnTo>
                  <a:pt x="416" y="154"/>
                </a:lnTo>
                <a:lnTo>
                  <a:pt x="413" y="159"/>
                </a:lnTo>
                <a:lnTo>
                  <a:pt x="416" y="156"/>
                </a:lnTo>
                <a:lnTo>
                  <a:pt x="411" y="168"/>
                </a:lnTo>
                <a:lnTo>
                  <a:pt x="385" y="169"/>
                </a:lnTo>
                <a:lnTo>
                  <a:pt x="396" y="197"/>
                </a:lnTo>
                <a:lnTo>
                  <a:pt x="409" y="195"/>
                </a:lnTo>
                <a:lnTo>
                  <a:pt x="423" y="217"/>
                </a:lnTo>
                <a:lnTo>
                  <a:pt x="431" y="219"/>
                </a:lnTo>
                <a:lnTo>
                  <a:pt x="447" y="209"/>
                </a:lnTo>
                <a:lnTo>
                  <a:pt x="454" y="193"/>
                </a:lnTo>
                <a:lnTo>
                  <a:pt x="454" y="166"/>
                </a:lnTo>
                <a:lnTo>
                  <a:pt x="430" y="164"/>
                </a:lnTo>
                <a:lnTo>
                  <a:pt x="435" y="137"/>
                </a:lnTo>
                <a:lnTo>
                  <a:pt x="452" y="121"/>
                </a:lnTo>
                <a:lnTo>
                  <a:pt x="478" y="144"/>
                </a:lnTo>
                <a:lnTo>
                  <a:pt x="495" y="152"/>
                </a:lnTo>
                <a:lnTo>
                  <a:pt x="508" y="149"/>
                </a:lnTo>
                <a:lnTo>
                  <a:pt x="517" y="159"/>
                </a:lnTo>
                <a:lnTo>
                  <a:pt x="498" y="185"/>
                </a:lnTo>
                <a:lnTo>
                  <a:pt x="498" y="209"/>
                </a:lnTo>
                <a:lnTo>
                  <a:pt x="501" y="246"/>
                </a:lnTo>
                <a:lnTo>
                  <a:pt x="505" y="243"/>
                </a:lnTo>
                <a:lnTo>
                  <a:pt x="503" y="227"/>
                </a:lnTo>
                <a:lnTo>
                  <a:pt x="503" y="188"/>
                </a:lnTo>
                <a:lnTo>
                  <a:pt x="530" y="183"/>
                </a:lnTo>
                <a:lnTo>
                  <a:pt x="544" y="169"/>
                </a:lnTo>
                <a:lnTo>
                  <a:pt x="542" y="150"/>
                </a:lnTo>
                <a:lnTo>
                  <a:pt x="536" y="142"/>
                </a:lnTo>
                <a:lnTo>
                  <a:pt x="544" y="130"/>
                </a:lnTo>
                <a:lnTo>
                  <a:pt x="529" y="133"/>
                </a:lnTo>
                <a:lnTo>
                  <a:pt x="510" y="128"/>
                </a:lnTo>
                <a:lnTo>
                  <a:pt x="500" y="106"/>
                </a:lnTo>
                <a:lnTo>
                  <a:pt x="500" y="89"/>
                </a:lnTo>
                <a:lnTo>
                  <a:pt x="510" y="65"/>
                </a:lnTo>
                <a:lnTo>
                  <a:pt x="517" y="46"/>
                </a:lnTo>
                <a:lnTo>
                  <a:pt x="517" y="38"/>
                </a:lnTo>
                <a:lnTo>
                  <a:pt x="534" y="10"/>
                </a:lnTo>
                <a:lnTo>
                  <a:pt x="556" y="0"/>
                </a:lnTo>
                <a:lnTo>
                  <a:pt x="578" y="26"/>
                </a:lnTo>
                <a:lnTo>
                  <a:pt x="592" y="29"/>
                </a:lnTo>
                <a:lnTo>
                  <a:pt x="614" y="31"/>
                </a:lnTo>
                <a:lnTo>
                  <a:pt x="635" y="26"/>
                </a:lnTo>
                <a:lnTo>
                  <a:pt x="645" y="33"/>
                </a:lnTo>
                <a:lnTo>
                  <a:pt x="643" y="24"/>
                </a:lnTo>
                <a:lnTo>
                  <a:pt x="662" y="16"/>
                </a:lnTo>
                <a:lnTo>
                  <a:pt x="679" y="14"/>
                </a:lnTo>
                <a:lnTo>
                  <a:pt x="711" y="19"/>
                </a:lnTo>
                <a:lnTo>
                  <a:pt x="725" y="33"/>
                </a:lnTo>
                <a:lnTo>
                  <a:pt x="734" y="53"/>
                </a:lnTo>
                <a:lnTo>
                  <a:pt x="749" y="79"/>
                </a:lnTo>
                <a:lnTo>
                  <a:pt x="768" y="99"/>
                </a:lnTo>
                <a:lnTo>
                  <a:pt x="780" y="128"/>
                </a:lnTo>
                <a:lnTo>
                  <a:pt x="793" y="142"/>
                </a:lnTo>
                <a:lnTo>
                  <a:pt x="819" y="157"/>
                </a:lnTo>
                <a:lnTo>
                  <a:pt x="841" y="161"/>
                </a:lnTo>
                <a:close/>
                <a:moveTo>
                  <a:pt x="501" y="297"/>
                </a:moveTo>
                <a:lnTo>
                  <a:pt x="496" y="297"/>
                </a:lnTo>
                <a:lnTo>
                  <a:pt x="501" y="309"/>
                </a:lnTo>
                <a:lnTo>
                  <a:pt x="532" y="325"/>
                </a:lnTo>
                <a:lnTo>
                  <a:pt x="544" y="359"/>
                </a:lnTo>
                <a:lnTo>
                  <a:pt x="554" y="364"/>
                </a:lnTo>
                <a:lnTo>
                  <a:pt x="561" y="384"/>
                </a:lnTo>
                <a:lnTo>
                  <a:pt x="571" y="378"/>
                </a:lnTo>
                <a:lnTo>
                  <a:pt x="585" y="391"/>
                </a:lnTo>
                <a:lnTo>
                  <a:pt x="597" y="391"/>
                </a:lnTo>
                <a:lnTo>
                  <a:pt x="597" y="383"/>
                </a:lnTo>
                <a:lnTo>
                  <a:pt x="611" y="396"/>
                </a:lnTo>
                <a:lnTo>
                  <a:pt x="628" y="381"/>
                </a:lnTo>
                <a:lnTo>
                  <a:pt x="623" y="364"/>
                </a:lnTo>
                <a:lnTo>
                  <a:pt x="631" y="359"/>
                </a:lnTo>
                <a:lnTo>
                  <a:pt x="619" y="349"/>
                </a:lnTo>
                <a:lnTo>
                  <a:pt x="629" y="345"/>
                </a:lnTo>
                <a:lnTo>
                  <a:pt x="619" y="333"/>
                </a:lnTo>
                <a:lnTo>
                  <a:pt x="611" y="342"/>
                </a:lnTo>
                <a:lnTo>
                  <a:pt x="597" y="342"/>
                </a:lnTo>
                <a:lnTo>
                  <a:pt x="588" y="328"/>
                </a:lnTo>
                <a:lnTo>
                  <a:pt x="565" y="326"/>
                </a:lnTo>
                <a:lnTo>
                  <a:pt x="554" y="318"/>
                </a:lnTo>
                <a:lnTo>
                  <a:pt x="542" y="321"/>
                </a:lnTo>
                <a:lnTo>
                  <a:pt x="534" y="311"/>
                </a:lnTo>
                <a:lnTo>
                  <a:pt x="525" y="318"/>
                </a:lnTo>
                <a:lnTo>
                  <a:pt x="527" y="304"/>
                </a:lnTo>
                <a:lnTo>
                  <a:pt x="515" y="306"/>
                </a:lnTo>
                <a:lnTo>
                  <a:pt x="501" y="297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Freeform 59">
            <a:extLst>
              <a:ext uri="{FF2B5EF4-FFF2-40B4-BE49-F238E27FC236}">
                <a16:creationId xmlns:a16="http://schemas.microsoft.com/office/drawing/2014/main" id="{0277F809-98C2-4234-9C00-67E087844323}"/>
              </a:ext>
            </a:extLst>
          </p:cNvPr>
          <p:cNvSpPr>
            <a:spLocks/>
          </p:cNvSpPr>
          <p:nvPr/>
        </p:nvSpPr>
        <p:spPr bwMode="gray">
          <a:xfrm>
            <a:off x="487362" y="1294052"/>
            <a:ext cx="279382" cy="266959"/>
          </a:xfrm>
          <a:custGeom>
            <a:avLst/>
            <a:gdLst>
              <a:gd name="T0" fmla="*/ 971 w 1012"/>
              <a:gd name="T1" fmla="*/ 441 h 967"/>
              <a:gd name="T2" fmla="*/ 927 w 1012"/>
              <a:gd name="T3" fmla="*/ 488 h 967"/>
              <a:gd name="T4" fmla="*/ 889 w 1012"/>
              <a:gd name="T5" fmla="*/ 454 h 967"/>
              <a:gd name="T6" fmla="*/ 852 w 1012"/>
              <a:gd name="T7" fmla="*/ 511 h 967"/>
              <a:gd name="T8" fmla="*/ 785 w 1012"/>
              <a:gd name="T9" fmla="*/ 533 h 967"/>
              <a:gd name="T10" fmla="*/ 809 w 1012"/>
              <a:gd name="T11" fmla="*/ 587 h 967"/>
              <a:gd name="T12" fmla="*/ 802 w 1012"/>
              <a:gd name="T13" fmla="*/ 637 h 967"/>
              <a:gd name="T14" fmla="*/ 741 w 1012"/>
              <a:gd name="T15" fmla="*/ 666 h 967"/>
              <a:gd name="T16" fmla="*/ 698 w 1012"/>
              <a:gd name="T17" fmla="*/ 746 h 967"/>
              <a:gd name="T18" fmla="*/ 644 w 1012"/>
              <a:gd name="T19" fmla="*/ 770 h 967"/>
              <a:gd name="T20" fmla="*/ 606 w 1012"/>
              <a:gd name="T21" fmla="*/ 816 h 967"/>
              <a:gd name="T22" fmla="*/ 570 w 1012"/>
              <a:gd name="T23" fmla="*/ 748 h 967"/>
              <a:gd name="T24" fmla="*/ 522 w 1012"/>
              <a:gd name="T25" fmla="*/ 716 h 967"/>
              <a:gd name="T26" fmla="*/ 500 w 1012"/>
              <a:gd name="T27" fmla="*/ 758 h 967"/>
              <a:gd name="T28" fmla="*/ 470 w 1012"/>
              <a:gd name="T29" fmla="*/ 791 h 967"/>
              <a:gd name="T30" fmla="*/ 371 w 1012"/>
              <a:gd name="T31" fmla="*/ 842 h 967"/>
              <a:gd name="T32" fmla="*/ 326 w 1012"/>
              <a:gd name="T33" fmla="*/ 849 h 967"/>
              <a:gd name="T34" fmla="*/ 282 w 1012"/>
              <a:gd name="T35" fmla="*/ 900 h 967"/>
              <a:gd name="T36" fmla="*/ 241 w 1012"/>
              <a:gd name="T37" fmla="*/ 910 h 967"/>
              <a:gd name="T38" fmla="*/ 219 w 1012"/>
              <a:gd name="T39" fmla="*/ 965 h 967"/>
              <a:gd name="T40" fmla="*/ 171 w 1012"/>
              <a:gd name="T41" fmla="*/ 948 h 967"/>
              <a:gd name="T42" fmla="*/ 138 w 1012"/>
              <a:gd name="T43" fmla="*/ 938 h 967"/>
              <a:gd name="T44" fmla="*/ 118 w 1012"/>
              <a:gd name="T45" fmla="*/ 941 h 967"/>
              <a:gd name="T46" fmla="*/ 101 w 1012"/>
              <a:gd name="T47" fmla="*/ 883 h 967"/>
              <a:gd name="T48" fmla="*/ 102 w 1012"/>
              <a:gd name="T49" fmla="*/ 830 h 967"/>
              <a:gd name="T50" fmla="*/ 41 w 1012"/>
              <a:gd name="T51" fmla="*/ 780 h 967"/>
              <a:gd name="T52" fmla="*/ 38 w 1012"/>
              <a:gd name="T53" fmla="*/ 727 h 967"/>
              <a:gd name="T54" fmla="*/ 36 w 1012"/>
              <a:gd name="T55" fmla="*/ 676 h 967"/>
              <a:gd name="T56" fmla="*/ 0 w 1012"/>
              <a:gd name="T57" fmla="*/ 635 h 967"/>
              <a:gd name="T58" fmla="*/ 65 w 1012"/>
              <a:gd name="T59" fmla="*/ 599 h 967"/>
              <a:gd name="T60" fmla="*/ 63 w 1012"/>
              <a:gd name="T61" fmla="*/ 582 h 967"/>
              <a:gd name="T62" fmla="*/ 109 w 1012"/>
              <a:gd name="T63" fmla="*/ 482 h 967"/>
              <a:gd name="T64" fmla="*/ 77 w 1012"/>
              <a:gd name="T65" fmla="*/ 388 h 967"/>
              <a:gd name="T66" fmla="*/ 43 w 1012"/>
              <a:gd name="T67" fmla="*/ 326 h 967"/>
              <a:gd name="T68" fmla="*/ 75 w 1012"/>
              <a:gd name="T69" fmla="*/ 271 h 967"/>
              <a:gd name="T70" fmla="*/ 116 w 1012"/>
              <a:gd name="T71" fmla="*/ 273 h 967"/>
              <a:gd name="T72" fmla="*/ 166 w 1012"/>
              <a:gd name="T73" fmla="*/ 273 h 967"/>
              <a:gd name="T74" fmla="*/ 260 w 1012"/>
              <a:gd name="T75" fmla="*/ 266 h 967"/>
              <a:gd name="T76" fmla="*/ 268 w 1012"/>
              <a:gd name="T77" fmla="*/ 208 h 967"/>
              <a:gd name="T78" fmla="*/ 299 w 1012"/>
              <a:gd name="T79" fmla="*/ 169 h 967"/>
              <a:gd name="T80" fmla="*/ 384 w 1012"/>
              <a:gd name="T81" fmla="*/ 106 h 967"/>
              <a:gd name="T82" fmla="*/ 497 w 1012"/>
              <a:gd name="T83" fmla="*/ 63 h 967"/>
              <a:gd name="T84" fmla="*/ 538 w 1012"/>
              <a:gd name="T85" fmla="*/ 51 h 967"/>
              <a:gd name="T86" fmla="*/ 613 w 1012"/>
              <a:gd name="T87" fmla="*/ 96 h 967"/>
              <a:gd name="T88" fmla="*/ 587 w 1012"/>
              <a:gd name="T89" fmla="*/ 140 h 967"/>
              <a:gd name="T90" fmla="*/ 615 w 1012"/>
              <a:gd name="T91" fmla="*/ 183 h 967"/>
              <a:gd name="T92" fmla="*/ 621 w 1012"/>
              <a:gd name="T93" fmla="*/ 203 h 967"/>
              <a:gd name="T94" fmla="*/ 724 w 1012"/>
              <a:gd name="T95" fmla="*/ 186 h 967"/>
              <a:gd name="T96" fmla="*/ 744 w 1012"/>
              <a:gd name="T97" fmla="*/ 96 h 967"/>
              <a:gd name="T98" fmla="*/ 731 w 1012"/>
              <a:gd name="T99" fmla="*/ 37 h 967"/>
              <a:gd name="T100" fmla="*/ 796 w 1012"/>
              <a:gd name="T101" fmla="*/ 0 h 967"/>
              <a:gd name="T102" fmla="*/ 831 w 1012"/>
              <a:gd name="T103" fmla="*/ 60 h 967"/>
              <a:gd name="T104" fmla="*/ 884 w 1012"/>
              <a:gd name="T105" fmla="*/ 37 h 967"/>
              <a:gd name="T106" fmla="*/ 915 w 1012"/>
              <a:gd name="T107" fmla="*/ 41 h 967"/>
              <a:gd name="T108" fmla="*/ 888 w 1012"/>
              <a:gd name="T109" fmla="*/ 94 h 967"/>
              <a:gd name="T110" fmla="*/ 898 w 1012"/>
              <a:gd name="T111" fmla="*/ 140 h 967"/>
              <a:gd name="T112" fmla="*/ 907 w 1012"/>
              <a:gd name="T113" fmla="*/ 172 h 967"/>
              <a:gd name="T114" fmla="*/ 941 w 1012"/>
              <a:gd name="T115" fmla="*/ 208 h 967"/>
              <a:gd name="T116" fmla="*/ 946 w 1012"/>
              <a:gd name="T117" fmla="*/ 251 h 967"/>
              <a:gd name="T118" fmla="*/ 1012 w 1012"/>
              <a:gd name="T119" fmla="*/ 302 h 967"/>
              <a:gd name="T120" fmla="*/ 988 w 1012"/>
              <a:gd name="T121" fmla="*/ 398 h 9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012" h="967">
                <a:moveTo>
                  <a:pt x="1007" y="398"/>
                </a:moveTo>
                <a:lnTo>
                  <a:pt x="1004" y="406"/>
                </a:lnTo>
                <a:lnTo>
                  <a:pt x="978" y="413"/>
                </a:lnTo>
                <a:lnTo>
                  <a:pt x="988" y="423"/>
                </a:lnTo>
                <a:lnTo>
                  <a:pt x="971" y="441"/>
                </a:lnTo>
                <a:lnTo>
                  <a:pt x="970" y="458"/>
                </a:lnTo>
                <a:lnTo>
                  <a:pt x="946" y="468"/>
                </a:lnTo>
                <a:lnTo>
                  <a:pt x="944" y="482"/>
                </a:lnTo>
                <a:lnTo>
                  <a:pt x="936" y="478"/>
                </a:lnTo>
                <a:lnTo>
                  <a:pt x="927" y="488"/>
                </a:lnTo>
                <a:lnTo>
                  <a:pt x="910" y="488"/>
                </a:lnTo>
                <a:lnTo>
                  <a:pt x="905" y="480"/>
                </a:lnTo>
                <a:lnTo>
                  <a:pt x="910" y="466"/>
                </a:lnTo>
                <a:lnTo>
                  <a:pt x="895" y="463"/>
                </a:lnTo>
                <a:lnTo>
                  <a:pt x="889" y="454"/>
                </a:lnTo>
                <a:lnTo>
                  <a:pt x="854" y="471"/>
                </a:lnTo>
                <a:lnTo>
                  <a:pt x="860" y="494"/>
                </a:lnTo>
                <a:lnTo>
                  <a:pt x="869" y="497"/>
                </a:lnTo>
                <a:lnTo>
                  <a:pt x="866" y="512"/>
                </a:lnTo>
                <a:lnTo>
                  <a:pt x="852" y="511"/>
                </a:lnTo>
                <a:lnTo>
                  <a:pt x="842" y="517"/>
                </a:lnTo>
                <a:lnTo>
                  <a:pt x="828" y="511"/>
                </a:lnTo>
                <a:lnTo>
                  <a:pt x="808" y="519"/>
                </a:lnTo>
                <a:lnTo>
                  <a:pt x="796" y="517"/>
                </a:lnTo>
                <a:lnTo>
                  <a:pt x="785" y="533"/>
                </a:lnTo>
                <a:lnTo>
                  <a:pt x="777" y="534"/>
                </a:lnTo>
                <a:lnTo>
                  <a:pt x="758" y="560"/>
                </a:lnTo>
                <a:lnTo>
                  <a:pt x="770" y="575"/>
                </a:lnTo>
                <a:lnTo>
                  <a:pt x="804" y="562"/>
                </a:lnTo>
                <a:lnTo>
                  <a:pt x="809" y="587"/>
                </a:lnTo>
                <a:lnTo>
                  <a:pt x="818" y="593"/>
                </a:lnTo>
                <a:lnTo>
                  <a:pt x="811" y="598"/>
                </a:lnTo>
                <a:lnTo>
                  <a:pt x="814" y="606"/>
                </a:lnTo>
                <a:lnTo>
                  <a:pt x="796" y="627"/>
                </a:lnTo>
                <a:lnTo>
                  <a:pt x="802" y="637"/>
                </a:lnTo>
                <a:lnTo>
                  <a:pt x="784" y="642"/>
                </a:lnTo>
                <a:lnTo>
                  <a:pt x="755" y="639"/>
                </a:lnTo>
                <a:lnTo>
                  <a:pt x="743" y="646"/>
                </a:lnTo>
                <a:lnTo>
                  <a:pt x="748" y="657"/>
                </a:lnTo>
                <a:lnTo>
                  <a:pt x="741" y="666"/>
                </a:lnTo>
                <a:lnTo>
                  <a:pt x="751" y="676"/>
                </a:lnTo>
                <a:lnTo>
                  <a:pt x="727" y="700"/>
                </a:lnTo>
                <a:lnTo>
                  <a:pt x="727" y="722"/>
                </a:lnTo>
                <a:lnTo>
                  <a:pt x="720" y="721"/>
                </a:lnTo>
                <a:lnTo>
                  <a:pt x="698" y="746"/>
                </a:lnTo>
                <a:lnTo>
                  <a:pt x="683" y="746"/>
                </a:lnTo>
                <a:lnTo>
                  <a:pt x="679" y="736"/>
                </a:lnTo>
                <a:lnTo>
                  <a:pt x="674" y="736"/>
                </a:lnTo>
                <a:lnTo>
                  <a:pt x="649" y="762"/>
                </a:lnTo>
                <a:lnTo>
                  <a:pt x="644" y="770"/>
                </a:lnTo>
                <a:lnTo>
                  <a:pt x="632" y="777"/>
                </a:lnTo>
                <a:lnTo>
                  <a:pt x="644" y="801"/>
                </a:lnTo>
                <a:lnTo>
                  <a:pt x="630" y="823"/>
                </a:lnTo>
                <a:lnTo>
                  <a:pt x="618" y="813"/>
                </a:lnTo>
                <a:lnTo>
                  <a:pt x="606" y="816"/>
                </a:lnTo>
                <a:lnTo>
                  <a:pt x="608" y="804"/>
                </a:lnTo>
                <a:lnTo>
                  <a:pt x="587" y="782"/>
                </a:lnTo>
                <a:lnTo>
                  <a:pt x="591" y="755"/>
                </a:lnTo>
                <a:lnTo>
                  <a:pt x="586" y="748"/>
                </a:lnTo>
                <a:lnTo>
                  <a:pt x="570" y="748"/>
                </a:lnTo>
                <a:lnTo>
                  <a:pt x="562" y="734"/>
                </a:lnTo>
                <a:lnTo>
                  <a:pt x="550" y="733"/>
                </a:lnTo>
                <a:lnTo>
                  <a:pt x="555" y="712"/>
                </a:lnTo>
                <a:lnTo>
                  <a:pt x="540" y="705"/>
                </a:lnTo>
                <a:lnTo>
                  <a:pt x="522" y="716"/>
                </a:lnTo>
                <a:lnTo>
                  <a:pt x="529" y="724"/>
                </a:lnTo>
                <a:lnTo>
                  <a:pt x="529" y="748"/>
                </a:lnTo>
                <a:lnTo>
                  <a:pt x="521" y="746"/>
                </a:lnTo>
                <a:lnTo>
                  <a:pt x="512" y="757"/>
                </a:lnTo>
                <a:lnTo>
                  <a:pt x="500" y="758"/>
                </a:lnTo>
                <a:lnTo>
                  <a:pt x="507" y="770"/>
                </a:lnTo>
                <a:lnTo>
                  <a:pt x="499" y="782"/>
                </a:lnTo>
                <a:lnTo>
                  <a:pt x="483" y="782"/>
                </a:lnTo>
                <a:lnTo>
                  <a:pt x="480" y="794"/>
                </a:lnTo>
                <a:lnTo>
                  <a:pt x="470" y="791"/>
                </a:lnTo>
                <a:lnTo>
                  <a:pt x="435" y="806"/>
                </a:lnTo>
                <a:lnTo>
                  <a:pt x="418" y="801"/>
                </a:lnTo>
                <a:lnTo>
                  <a:pt x="413" y="832"/>
                </a:lnTo>
                <a:lnTo>
                  <a:pt x="406" y="837"/>
                </a:lnTo>
                <a:lnTo>
                  <a:pt x="371" y="842"/>
                </a:lnTo>
                <a:lnTo>
                  <a:pt x="369" y="830"/>
                </a:lnTo>
                <a:lnTo>
                  <a:pt x="352" y="852"/>
                </a:lnTo>
                <a:lnTo>
                  <a:pt x="343" y="847"/>
                </a:lnTo>
                <a:lnTo>
                  <a:pt x="335" y="857"/>
                </a:lnTo>
                <a:lnTo>
                  <a:pt x="326" y="849"/>
                </a:lnTo>
                <a:lnTo>
                  <a:pt x="309" y="866"/>
                </a:lnTo>
                <a:lnTo>
                  <a:pt x="290" y="868"/>
                </a:lnTo>
                <a:lnTo>
                  <a:pt x="289" y="880"/>
                </a:lnTo>
                <a:lnTo>
                  <a:pt x="275" y="881"/>
                </a:lnTo>
                <a:lnTo>
                  <a:pt x="282" y="900"/>
                </a:lnTo>
                <a:lnTo>
                  <a:pt x="270" y="914"/>
                </a:lnTo>
                <a:lnTo>
                  <a:pt x="254" y="905"/>
                </a:lnTo>
                <a:lnTo>
                  <a:pt x="251" y="897"/>
                </a:lnTo>
                <a:lnTo>
                  <a:pt x="236" y="903"/>
                </a:lnTo>
                <a:lnTo>
                  <a:pt x="241" y="910"/>
                </a:lnTo>
                <a:lnTo>
                  <a:pt x="234" y="920"/>
                </a:lnTo>
                <a:lnTo>
                  <a:pt x="246" y="927"/>
                </a:lnTo>
                <a:lnTo>
                  <a:pt x="241" y="941"/>
                </a:lnTo>
                <a:lnTo>
                  <a:pt x="249" y="955"/>
                </a:lnTo>
                <a:lnTo>
                  <a:pt x="219" y="965"/>
                </a:lnTo>
                <a:lnTo>
                  <a:pt x="212" y="948"/>
                </a:lnTo>
                <a:lnTo>
                  <a:pt x="205" y="958"/>
                </a:lnTo>
                <a:lnTo>
                  <a:pt x="198" y="956"/>
                </a:lnTo>
                <a:lnTo>
                  <a:pt x="193" y="941"/>
                </a:lnTo>
                <a:lnTo>
                  <a:pt x="171" y="948"/>
                </a:lnTo>
                <a:lnTo>
                  <a:pt x="159" y="961"/>
                </a:lnTo>
                <a:lnTo>
                  <a:pt x="149" y="961"/>
                </a:lnTo>
                <a:lnTo>
                  <a:pt x="152" y="950"/>
                </a:lnTo>
                <a:lnTo>
                  <a:pt x="140" y="946"/>
                </a:lnTo>
                <a:lnTo>
                  <a:pt x="138" y="938"/>
                </a:lnTo>
                <a:lnTo>
                  <a:pt x="130" y="939"/>
                </a:lnTo>
                <a:lnTo>
                  <a:pt x="140" y="963"/>
                </a:lnTo>
                <a:lnTo>
                  <a:pt x="135" y="967"/>
                </a:lnTo>
                <a:lnTo>
                  <a:pt x="133" y="956"/>
                </a:lnTo>
                <a:lnTo>
                  <a:pt x="118" y="941"/>
                </a:lnTo>
                <a:lnTo>
                  <a:pt x="130" y="914"/>
                </a:lnTo>
                <a:lnTo>
                  <a:pt x="128" y="907"/>
                </a:lnTo>
                <a:lnTo>
                  <a:pt x="120" y="903"/>
                </a:lnTo>
                <a:lnTo>
                  <a:pt x="123" y="891"/>
                </a:lnTo>
                <a:lnTo>
                  <a:pt x="101" y="883"/>
                </a:lnTo>
                <a:lnTo>
                  <a:pt x="87" y="886"/>
                </a:lnTo>
                <a:lnTo>
                  <a:pt x="75" y="866"/>
                </a:lnTo>
                <a:lnTo>
                  <a:pt x="75" y="857"/>
                </a:lnTo>
                <a:lnTo>
                  <a:pt x="94" y="845"/>
                </a:lnTo>
                <a:lnTo>
                  <a:pt x="102" y="830"/>
                </a:lnTo>
                <a:lnTo>
                  <a:pt x="77" y="828"/>
                </a:lnTo>
                <a:lnTo>
                  <a:pt x="75" y="820"/>
                </a:lnTo>
                <a:lnTo>
                  <a:pt x="79" y="816"/>
                </a:lnTo>
                <a:lnTo>
                  <a:pt x="63" y="786"/>
                </a:lnTo>
                <a:lnTo>
                  <a:pt x="41" y="780"/>
                </a:lnTo>
                <a:lnTo>
                  <a:pt x="39" y="784"/>
                </a:lnTo>
                <a:lnTo>
                  <a:pt x="38" y="758"/>
                </a:lnTo>
                <a:lnTo>
                  <a:pt x="24" y="748"/>
                </a:lnTo>
                <a:lnTo>
                  <a:pt x="38" y="741"/>
                </a:lnTo>
                <a:lnTo>
                  <a:pt x="38" y="727"/>
                </a:lnTo>
                <a:lnTo>
                  <a:pt x="48" y="722"/>
                </a:lnTo>
                <a:lnTo>
                  <a:pt x="53" y="727"/>
                </a:lnTo>
                <a:lnTo>
                  <a:pt x="60" y="695"/>
                </a:lnTo>
                <a:lnTo>
                  <a:pt x="39" y="687"/>
                </a:lnTo>
                <a:lnTo>
                  <a:pt x="36" y="676"/>
                </a:lnTo>
                <a:lnTo>
                  <a:pt x="43" y="666"/>
                </a:lnTo>
                <a:lnTo>
                  <a:pt x="24" y="663"/>
                </a:lnTo>
                <a:lnTo>
                  <a:pt x="7" y="668"/>
                </a:lnTo>
                <a:lnTo>
                  <a:pt x="10" y="656"/>
                </a:lnTo>
                <a:lnTo>
                  <a:pt x="0" y="635"/>
                </a:lnTo>
                <a:lnTo>
                  <a:pt x="14" y="627"/>
                </a:lnTo>
                <a:lnTo>
                  <a:pt x="19" y="640"/>
                </a:lnTo>
                <a:lnTo>
                  <a:pt x="26" y="642"/>
                </a:lnTo>
                <a:lnTo>
                  <a:pt x="38" y="620"/>
                </a:lnTo>
                <a:lnTo>
                  <a:pt x="65" y="599"/>
                </a:lnTo>
                <a:lnTo>
                  <a:pt x="89" y="589"/>
                </a:lnTo>
                <a:lnTo>
                  <a:pt x="79" y="582"/>
                </a:lnTo>
                <a:lnTo>
                  <a:pt x="91" y="577"/>
                </a:lnTo>
                <a:lnTo>
                  <a:pt x="87" y="574"/>
                </a:lnTo>
                <a:lnTo>
                  <a:pt x="63" y="582"/>
                </a:lnTo>
                <a:lnTo>
                  <a:pt x="63" y="550"/>
                </a:lnTo>
                <a:lnTo>
                  <a:pt x="77" y="536"/>
                </a:lnTo>
                <a:lnTo>
                  <a:pt x="91" y="511"/>
                </a:lnTo>
                <a:lnTo>
                  <a:pt x="108" y="500"/>
                </a:lnTo>
                <a:lnTo>
                  <a:pt x="109" y="482"/>
                </a:lnTo>
                <a:lnTo>
                  <a:pt x="102" y="482"/>
                </a:lnTo>
                <a:lnTo>
                  <a:pt x="109" y="451"/>
                </a:lnTo>
                <a:lnTo>
                  <a:pt x="108" y="432"/>
                </a:lnTo>
                <a:lnTo>
                  <a:pt x="94" y="406"/>
                </a:lnTo>
                <a:lnTo>
                  <a:pt x="77" y="388"/>
                </a:lnTo>
                <a:lnTo>
                  <a:pt x="85" y="365"/>
                </a:lnTo>
                <a:lnTo>
                  <a:pt x="62" y="357"/>
                </a:lnTo>
                <a:lnTo>
                  <a:pt x="62" y="341"/>
                </a:lnTo>
                <a:lnTo>
                  <a:pt x="67" y="338"/>
                </a:lnTo>
                <a:lnTo>
                  <a:pt x="43" y="326"/>
                </a:lnTo>
                <a:lnTo>
                  <a:pt x="53" y="312"/>
                </a:lnTo>
                <a:lnTo>
                  <a:pt x="41" y="289"/>
                </a:lnTo>
                <a:lnTo>
                  <a:pt x="46" y="283"/>
                </a:lnTo>
                <a:lnTo>
                  <a:pt x="67" y="282"/>
                </a:lnTo>
                <a:lnTo>
                  <a:pt x="75" y="271"/>
                </a:lnTo>
                <a:lnTo>
                  <a:pt x="102" y="283"/>
                </a:lnTo>
                <a:lnTo>
                  <a:pt x="104" y="275"/>
                </a:lnTo>
                <a:lnTo>
                  <a:pt x="87" y="260"/>
                </a:lnTo>
                <a:lnTo>
                  <a:pt x="101" y="254"/>
                </a:lnTo>
                <a:lnTo>
                  <a:pt x="116" y="273"/>
                </a:lnTo>
                <a:lnTo>
                  <a:pt x="135" y="271"/>
                </a:lnTo>
                <a:lnTo>
                  <a:pt x="142" y="282"/>
                </a:lnTo>
                <a:lnTo>
                  <a:pt x="154" y="282"/>
                </a:lnTo>
                <a:lnTo>
                  <a:pt x="167" y="294"/>
                </a:lnTo>
                <a:lnTo>
                  <a:pt x="166" y="273"/>
                </a:lnTo>
                <a:lnTo>
                  <a:pt x="188" y="283"/>
                </a:lnTo>
                <a:lnTo>
                  <a:pt x="208" y="270"/>
                </a:lnTo>
                <a:lnTo>
                  <a:pt x="213" y="271"/>
                </a:lnTo>
                <a:lnTo>
                  <a:pt x="248" y="258"/>
                </a:lnTo>
                <a:lnTo>
                  <a:pt x="260" y="266"/>
                </a:lnTo>
                <a:lnTo>
                  <a:pt x="277" y="253"/>
                </a:lnTo>
                <a:lnTo>
                  <a:pt x="280" y="241"/>
                </a:lnTo>
                <a:lnTo>
                  <a:pt x="289" y="237"/>
                </a:lnTo>
                <a:lnTo>
                  <a:pt x="289" y="229"/>
                </a:lnTo>
                <a:lnTo>
                  <a:pt x="268" y="208"/>
                </a:lnTo>
                <a:lnTo>
                  <a:pt x="251" y="201"/>
                </a:lnTo>
                <a:lnTo>
                  <a:pt x="253" y="189"/>
                </a:lnTo>
                <a:lnTo>
                  <a:pt x="268" y="184"/>
                </a:lnTo>
                <a:lnTo>
                  <a:pt x="273" y="167"/>
                </a:lnTo>
                <a:lnTo>
                  <a:pt x="299" y="169"/>
                </a:lnTo>
                <a:lnTo>
                  <a:pt x="314" y="143"/>
                </a:lnTo>
                <a:lnTo>
                  <a:pt x="326" y="142"/>
                </a:lnTo>
                <a:lnTo>
                  <a:pt x="336" y="123"/>
                </a:lnTo>
                <a:lnTo>
                  <a:pt x="359" y="116"/>
                </a:lnTo>
                <a:lnTo>
                  <a:pt x="384" y="106"/>
                </a:lnTo>
                <a:lnTo>
                  <a:pt x="422" y="109"/>
                </a:lnTo>
                <a:lnTo>
                  <a:pt x="447" y="90"/>
                </a:lnTo>
                <a:lnTo>
                  <a:pt x="459" y="87"/>
                </a:lnTo>
                <a:lnTo>
                  <a:pt x="481" y="68"/>
                </a:lnTo>
                <a:lnTo>
                  <a:pt x="497" y="63"/>
                </a:lnTo>
                <a:lnTo>
                  <a:pt x="509" y="43"/>
                </a:lnTo>
                <a:lnTo>
                  <a:pt x="499" y="36"/>
                </a:lnTo>
                <a:lnTo>
                  <a:pt x="509" y="17"/>
                </a:lnTo>
                <a:lnTo>
                  <a:pt x="531" y="26"/>
                </a:lnTo>
                <a:lnTo>
                  <a:pt x="538" y="51"/>
                </a:lnTo>
                <a:lnTo>
                  <a:pt x="563" y="67"/>
                </a:lnTo>
                <a:lnTo>
                  <a:pt x="587" y="61"/>
                </a:lnTo>
                <a:lnTo>
                  <a:pt x="599" y="70"/>
                </a:lnTo>
                <a:lnTo>
                  <a:pt x="601" y="84"/>
                </a:lnTo>
                <a:lnTo>
                  <a:pt x="613" y="96"/>
                </a:lnTo>
                <a:lnTo>
                  <a:pt x="596" y="97"/>
                </a:lnTo>
                <a:lnTo>
                  <a:pt x="603" y="111"/>
                </a:lnTo>
                <a:lnTo>
                  <a:pt x="594" y="116"/>
                </a:lnTo>
                <a:lnTo>
                  <a:pt x="594" y="131"/>
                </a:lnTo>
                <a:lnTo>
                  <a:pt x="587" y="140"/>
                </a:lnTo>
                <a:lnTo>
                  <a:pt x="596" y="154"/>
                </a:lnTo>
                <a:lnTo>
                  <a:pt x="618" y="157"/>
                </a:lnTo>
                <a:lnTo>
                  <a:pt x="620" y="162"/>
                </a:lnTo>
                <a:lnTo>
                  <a:pt x="613" y="164"/>
                </a:lnTo>
                <a:lnTo>
                  <a:pt x="615" y="183"/>
                </a:lnTo>
                <a:lnTo>
                  <a:pt x="604" y="181"/>
                </a:lnTo>
                <a:lnTo>
                  <a:pt x="580" y="195"/>
                </a:lnTo>
                <a:lnTo>
                  <a:pt x="589" y="210"/>
                </a:lnTo>
                <a:lnTo>
                  <a:pt x="606" y="217"/>
                </a:lnTo>
                <a:lnTo>
                  <a:pt x="621" y="203"/>
                </a:lnTo>
                <a:lnTo>
                  <a:pt x="639" y="208"/>
                </a:lnTo>
                <a:lnTo>
                  <a:pt x="654" y="200"/>
                </a:lnTo>
                <a:lnTo>
                  <a:pt x="666" y="201"/>
                </a:lnTo>
                <a:lnTo>
                  <a:pt x="686" y="176"/>
                </a:lnTo>
                <a:lnTo>
                  <a:pt x="724" y="186"/>
                </a:lnTo>
                <a:lnTo>
                  <a:pt x="726" y="176"/>
                </a:lnTo>
                <a:lnTo>
                  <a:pt x="756" y="154"/>
                </a:lnTo>
                <a:lnTo>
                  <a:pt x="736" y="140"/>
                </a:lnTo>
                <a:lnTo>
                  <a:pt x="743" y="126"/>
                </a:lnTo>
                <a:lnTo>
                  <a:pt x="744" y="96"/>
                </a:lnTo>
                <a:lnTo>
                  <a:pt x="736" y="75"/>
                </a:lnTo>
                <a:lnTo>
                  <a:pt x="724" y="65"/>
                </a:lnTo>
                <a:lnTo>
                  <a:pt x="702" y="53"/>
                </a:lnTo>
                <a:lnTo>
                  <a:pt x="700" y="31"/>
                </a:lnTo>
                <a:lnTo>
                  <a:pt x="731" y="37"/>
                </a:lnTo>
                <a:lnTo>
                  <a:pt x="741" y="31"/>
                </a:lnTo>
                <a:lnTo>
                  <a:pt x="743" y="17"/>
                </a:lnTo>
                <a:lnTo>
                  <a:pt x="756" y="7"/>
                </a:lnTo>
                <a:lnTo>
                  <a:pt x="770" y="14"/>
                </a:lnTo>
                <a:lnTo>
                  <a:pt x="796" y="0"/>
                </a:lnTo>
                <a:lnTo>
                  <a:pt x="809" y="12"/>
                </a:lnTo>
                <a:lnTo>
                  <a:pt x="813" y="46"/>
                </a:lnTo>
                <a:lnTo>
                  <a:pt x="809" y="61"/>
                </a:lnTo>
                <a:lnTo>
                  <a:pt x="819" y="65"/>
                </a:lnTo>
                <a:lnTo>
                  <a:pt x="831" y="60"/>
                </a:lnTo>
                <a:lnTo>
                  <a:pt x="850" y="65"/>
                </a:lnTo>
                <a:lnTo>
                  <a:pt x="860" y="58"/>
                </a:lnTo>
                <a:lnTo>
                  <a:pt x="872" y="60"/>
                </a:lnTo>
                <a:lnTo>
                  <a:pt x="886" y="46"/>
                </a:lnTo>
                <a:lnTo>
                  <a:pt x="884" y="37"/>
                </a:lnTo>
                <a:lnTo>
                  <a:pt x="893" y="34"/>
                </a:lnTo>
                <a:lnTo>
                  <a:pt x="905" y="15"/>
                </a:lnTo>
                <a:lnTo>
                  <a:pt x="917" y="17"/>
                </a:lnTo>
                <a:lnTo>
                  <a:pt x="927" y="27"/>
                </a:lnTo>
                <a:lnTo>
                  <a:pt x="915" y="41"/>
                </a:lnTo>
                <a:lnTo>
                  <a:pt x="924" y="51"/>
                </a:lnTo>
                <a:lnTo>
                  <a:pt x="922" y="60"/>
                </a:lnTo>
                <a:lnTo>
                  <a:pt x="905" y="87"/>
                </a:lnTo>
                <a:lnTo>
                  <a:pt x="896" y="85"/>
                </a:lnTo>
                <a:lnTo>
                  <a:pt x="888" y="94"/>
                </a:lnTo>
                <a:lnTo>
                  <a:pt x="886" y="111"/>
                </a:lnTo>
                <a:lnTo>
                  <a:pt x="879" y="114"/>
                </a:lnTo>
                <a:lnTo>
                  <a:pt x="881" y="121"/>
                </a:lnTo>
                <a:lnTo>
                  <a:pt x="910" y="135"/>
                </a:lnTo>
                <a:lnTo>
                  <a:pt x="898" y="140"/>
                </a:lnTo>
                <a:lnTo>
                  <a:pt x="900" y="157"/>
                </a:lnTo>
                <a:lnTo>
                  <a:pt x="884" y="152"/>
                </a:lnTo>
                <a:lnTo>
                  <a:pt x="895" y="162"/>
                </a:lnTo>
                <a:lnTo>
                  <a:pt x="893" y="179"/>
                </a:lnTo>
                <a:lnTo>
                  <a:pt x="907" y="172"/>
                </a:lnTo>
                <a:lnTo>
                  <a:pt x="912" y="179"/>
                </a:lnTo>
                <a:lnTo>
                  <a:pt x="930" y="183"/>
                </a:lnTo>
                <a:lnTo>
                  <a:pt x="924" y="198"/>
                </a:lnTo>
                <a:lnTo>
                  <a:pt x="930" y="196"/>
                </a:lnTo>
                <a:lnTo>
                  <a:pt x="941" y="208"/>
                </a:lnTo>
                <a:lnTo>
                  <a:pt x="934" y="219"/>
                </a:lnTo>
                <a:lnTo>
                  <a:pt x="941" y="241"/>
                </a:lnTo>
                <a:lnTo>
                  <a:pt x="936" y="249"/>
                </a:lnTo>
                <a:lnTo>
                  <a:pt x="944" y="258"/>
                </a:lnTo>
                <a:lnTo>
                  <a:pt x="946" y="251"/>
                </a:lnTo>
                <a:lnTo>
                  <a:pt x="963" y="251"/>
                </a:lnTo>
                <a:lnTo>
                  <a:pt x="961" y="271"/>
                </a:lnTo>
                <a:lnTo>
                  <a:pt x="980" y="282"/>
                </a:lnTo>
                <a:lnTo>
                  <a:pt x="975" y="306"/>
                </a:lnTo>
                <a:lnTo>
                  <a:pt x="1012" y="302"/>
                </a:lnTo>
                <a:lnTo>
                  <a:pt x="1004" y="324"/>
                </a:lnTo>
                <a:lnTo>
                  <a:pt x="1009" y="333"/>
                </a:lnTo>
                <a:lnTo>
                  <a:pt x="988" y="355"/>
                </a:lnTo>
                <a:lnTo>
                  <a:pt x="997" y="374"/>
                </a:lnTo>
                <a:lnTo>
                  <a:pt x="988" y="398"/>
                </a:lnTo>
                <a:lnTo>
                  <a:pt x="1007" y="398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Freeform 60">
            <a:extLst>
              <a:ext uri="{FF2B5EF4-FFF2-40B4-BE49-F238E27FC236}">
                <a16:creationId xmlns:a16="http://schemas.microsoft.com/office/drawing/2014/main" id="{55690520-C1A8-4375-BD62-3F6A710CF7DE}"/>
              </a:ext>
            </a:extLst>
          </p:cNvPr>
          <p:cNvSpPr>
            <a:spLocks/>
          </p:cNvSpPr>
          <p:nvPr/>
        </p:nvSpPr>
        <p:spPr bwMode="gray">
          <a:xfrm>
            <a:off x="798492" y="1403928"/>
            <a:ext cx="216714" cy="178617"/>
          </a:xfrm>
          <a:custGeom>
            <a:avLst/>
            <a:gdLst>
              <a:gd name="T0" fmla="*/ 729 w 785"/>
              <a:gd name="T1" fmla="*/ 249 h 647"/>
              <a:gd name="T2" fmla="*/ 763 w 785"/>
              <a:gd name="T3" fmla="*/ 287 h 647"/>
              <a:gd name="T4" fmla="*/ 742 w 785"/>
              <a:gd name="T5" fmla="*/ 321 h 647"/>
              <a:gd name="T6" fmla="*/ 717 w 785"/>
              <a:gd name="T7" fmla="*/ 343 h 647"/>
              <a:gd name="T8" fmla="*/ 679 w 785"/>
              <a:gd name="T9" fmla="*/ 365 h 647"/>
              <a:gd name="T10" fmla="*/ 671 w 785"/>
              <a:gd name="T11" fmla="*/ 386 h 647"/>
              <a:gd name="T12" fmla="*/ 693 w 785"/>
              <a:gd name="T13" fmla="*/ 432 h 647"/>
              <a:gd name="T14" fmla="*/ 645 w 785"/>
              <a:gd name="T15" fmla="*/ 447 h 647"/>
              <a:gd name="T16" fmla="*/ 628 w 785"/>
              <a:gd name="T17" fmla="*/ 471 h 647"/>
              <a:gd name="T18" fmla="*/ 606 w 785"/>
              <a:gd name="T19" fmla="*/ 456 h 647"/>
              <a:gd name="T20" fmla="*/ 582 w 785"/>
              <a:gd name="T21" fmla="*/ 470 h 647"/>
              <a:gd name="T22" fmla="*/ 596 w 785"/>
              <a:gd name="T23" fmla="*/ 514 h 647"/>
              <a:gd name="T24" fmla="*/ 585 w 785"/>
              <a:gd name="T25" fmla="*/ 538 h 647"/>
              <a:gd name="T26" fmla="*/ 536 w 785"/>
              <a:gd name="T27" fmla="*/ 546 h 647"/>
              <a:gd name="T28" fmla="*/ 469 w 785"/>
              <a:gd name="T29" fmla="*/ 557 h 647"/>
              <a:gd name="T30" fmla="*/ 440 w 785"/>
              <a:gd name="T31" fmla="*/ 536 h 647"/>
              <a:gd name="T32" fmla="*/ 404 w 785"/>
              <a:gd name="T33" fmla="*/ 522 h 647"/>
              <a:gd name="T34" fmla="*/ 394 w 785"/>
              <a:gd name="T35" fmla="*/ 557 h 647"/>
              <a:gd name="T36" fmla="*/ 394 w 785"/>
              <a:gd name="T37" fmla="*/ 616 h 647"/>
              <a:gd name="T38" fmla="*/ 367 w 785"/>
              <a:gd name="T39" fmla="*/ 589 h 647"/>
              <a:gd name="T40" fmla="*/ 331 w 785"/>
              <a:gd name="T41" fmla="*/ 575 h 647"/>
              <a:gd name="T42" fmla="*/ 285 w 785"/>
              <a:gd name="T43" fmla="*/ 560 h 647"/>
              <a:gd name="T44" fmla="*/ 244 w 785"/>
              <a:gd name="T45" fmla="*/ 584 h 647"/>
              <a:gd name="T46" fmla="*/ 278 w 785"/>
              <a:gd name="T47" fmla="*/ 613 h 647"/>
              <a:gd name="T48" fmla="*/ 246 w 785"/>
              <a:gd name="T49" fmla="*/ 625 h 647"/>
              <a:gd name="T50" fmla="*/ 205 w 785"/>
              <a:gd name="T51" fmla="*/ 616 h 647"/>
              <a:gd name="T52" fmla="*/ 176 w 785"/>
              <a:gd name="T53" fmla="*/ 570 h 647"/>
              <a:gd name="T54" fmla="*/ 150 w 785"/>
              <a:gd name="T55" fmla="*/ 548 h 647"/>
              <a:gd name="T56" fmla="*/ 100 w 785"/>
              <a:gd name="T57" fmla="*/ 511 h 647"/>
              <a:gd name="T58" fmla="*/ 53 w 785"/>
              <a:gd name="T59" fmla="*/ 490 h 647"/>
              <a:gd name="T60" fmla="*/ 49 w 785"/>
              <a:gd name="T61" fmla="*/ 437 h 647"/>
              <a:gd name="T62" fmla="*/ 13 w 785"/>
              <a:gd name="T63" fmla="*/ 427 h 647"/>
              <a:gd name="T64" fmla="*/ 22 w 785"/>
              <a:gd name="T65" fmla="*/ 393 h 647"/>
              <a:gd name="T66" fmla="*/ 42 w 785"/>
              <a:gd name="T67" fmla="*/ 359 h 647"/>
              <a:gd name="T68" fmla="*/ 34 w 785"/>
              <a:gd name="T69" fmla="*/ 319 h 647"/>
              <a:gd name="T70" fmla="*/ 41 w 785"/>
              <a:gd name="T71" fmla="*/ 299 h 647"/>
              <a:gd name="T72" fmla="*/ 92 w 785"/>
              <a:gd name="T73" fmla="*/ 273 h 647"/>
              <a:gd name="T74" fmla="*/ 92 w 785"/>
              <a:gd name="T75" fmla="*/ 241 h 647"/>
              <a:gd name="T76" fmla="*/ 58 w 785"/>
              <a:gd name="T77" fmla="*/ 183 h 647"/>
              <a:gd name="T78" fmla="*/ 19 w 785"/>
              <a:gd name="T79" fmla="*/ 154 h 647"/>
              <a:gd name="T80" fmla="*/ 54 w 785"/>
              <a:gd name="T81" fmla="*/ 104 h 647"/>
              <a:gd name="T82" fmla="*/ 92 w 785"/>
              <a:gd name="T83" fmla="*/ 73 h 647"/>
              <a:gd name="T84" fmla="*/ 138 w 785"/>
              <a:gd name="T85" fmla="*/ 48 h 647"/>
              <a:gd name="T86" fmla="*/ 218 w 785"/>
              <a:gd name="T87" fmla="*/ 41 h 647"/>
              <a:gd name="T88" fmla="*/ 247 w 785"/>
              <a:gd name="T89" fmla="*/ 0 h 647"/>
              <a:gd name="T90" fmla="*/ 292 w 785"/>
              <a:gd name="T91" fmla="*/ 12 h 647"/>
              <a:gd name="T92" fmla="*/ 298 w 785"/>
              <a:gd name="T93" fmla="*/ 48 h 647"/>
              <a:gd name="T94" fmla="*/ 312 w 785"/>
              <a:gd name="T95" fmla="*/ 102 h 647"/>
              <a:gd name="T96" fmla="*/ 404 w 785"/>
              <a:gd name="T97" fmla="*/ 104 h 647"/>
              <a:gd name="T98" fmla="*/ 432 w 785"/>
              <a:gd name="T99" fmla="*/ 138 h 647"/>
              <a:gd name="T100" fmla="*/ 427 w 785"/>
              <a:gd name="T101" fmla="*/ 196 h 647"/>
              <a:gd name="T102" fmla="*/ 454 w 785"/>
              <a:gd name="T103" fmla="*/ 241 h 647"/>
              <a:gd name="T104" fmla="*/ 514 w 785"/>
              <a:gd name="T105" fmla="*/ 254 h 647"/>
              <a:gd name="T106" fmla="*/ 582 w 785"/>
              <a:gd name="T107" fmla="*/ 270 h 647"/>
              <a:gd name="T108" fmla="*/ 625 w 785"/>
              <a:gd name="T109" fmla="*/ 294 h 647"/>
              <a:gd name="T110" fmla="*/ 667 w 785"/>
              <a:gd name="T111" fmla="*/ 302 h 647"/>
              <a:gd name="T112" fmla="*/ 677 w 785"/>
              <a:gd name="T113" fmla="*/ 241 h 6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85" h="647">
                <a:moveTo>
                  <a:pt x="677" y="241"/>
                </a:moveTo>
                <a:lnTo>
                  <a:pt x="691" y="234"/>
                </a:lnTo>
                <a:lnTo>
                  <a:pt x="703" y="246"/>
                </a:lnTo>
                <a:lnTo>
                  <a:pt x="727" y="241"/>
                </a:lnTo>
                <a:lnTo>
                  <a:pt x="729" y="249"/>
                </a:lnTo>
                <a:lnTo>
                  <a:pt x="741" y="251"/>
                </a:lnTo>
                <a:lnTo>
                  <a:pt x="741" y="271"/>
                </a:lnTo>
                <a:lnTo>
                  <a:pt x="751" y="268"/>
                </a:lnTo>
                <a:lnTo>
                  <a:pt x="747" y="280"/>
                </a:lnTo>
                <a:lnTo>
                  <a:pt x="763" y="287"/>
                </a:lnTo>
                <a:lnTo>
                  <a:pt x="770" y="278"/>
                </a:lnTo>
                <a:lnTo>
                  <a:pt x="775" y="304"/>
                </a:lnTo>
                <a:lnTo>
                  <a:pt x="785" y="312"/>
                </a:lnTo>
                <a:lnTo>
                  <a:pt x="782" y="321"/>
                </a:lnTo>
                <a:lnTo>
                  <a:pt x="742" y="321"/>
                </a:lnTo>
                <a:lnTo>
                  <a:pt x="744" y="326"/>
                </a:lnTo>
                <a:lnTo>
                  <a:pt x="730" y="333"/>
                </a:lnTo>
                <a:lnTo>
                  <a:pt x="725" y="350"/>
                </a:lnTo>
                <a:lnTo>
                  <a:pt x="720" y="352"/>
                </a:lnTo>
                <a:lnTo>
                  <a:pt x="717" y="343"/>
                </a:lnTo>
                <a:lnTo>
                  <a:pt x="706" y="345"/>
                </a:lnTo>
                <a:lnTo>
                  <a:pt x="700" y="359"/>
                </a:lnTo>
                <a:lnTo>
                  <a:pt x="688" y="362"/>
                </a:lnTo>
                <a:lnTo>
                  <a:pt x="686" y="357"/>
                </a:lnTo>
                <a:lnTo>
                  <a:pt x="679" y="365"/>
                </a:lnTo>
                <a:lnTo>
                  <a:pt x="672" y="362"/>
                </a:lnTo>
                <a:lnTo>
                  <a:pt x="672" y="376"/>
                </a:lnTo>
                <a:lnTo>
                  <a:pt x="683" y="377"/>
                </a:lnTo>
                <a:lnTo>
                  <a:pt x="676" y="388"/>
                </a:lnTo>
                <a:lnTo>
                  <a:pt x="671" y="386"/>
                </a:lnTo>
                <a:lnTo>
                  <a:pt x="666" y="398"/>
                </a:lnTo>
                <a:lnTo>
                  <a:pt x="677" y="400"/>
                </a:lnTo>
                <a:lnTo>
                  <a:pt x="677" y="418"/>
                </a:lnTo>
                <a:lnTo>
                  <a:pt x="693" y="422"/>
                </a:lnTo>
                <a:lnTo>
                  <a:pt x="693" y="432"/>
                </a:lnTo>
                <a:lnTo>
                  <a:pt x="677" y="441"/>
                </a:lnTo>
                <a:lnTo>
                  <a:pt x="679" y="446"/>
                </a:lnTo>
                <a:lnTo>
                  <a:pt x="660" y="442"/>
                </a:lnTo>
                <a:lnTo>
                  <a:pt x="655" y="456"/>
                </a:lnTo>
                <a:lnTo>
                  <a:pt x="645" y="447"/>
                </a:lnTo>
                <a:lnTo>
                  <a:pt x="645" y="459"/>
                </a:lnTo>
                <a:lnTo>
                  <a:pt x="636" y="466"/>
                </a:lnTo>
                <a:lnTo>
                  <a:pt x="648" y="473"/>
                </a:lnTo>
                <a:lnTo>
                  <a:pt x="638" y="476"/>
                </a:lnTo>
                <a:lnTo>
                  <a:pt x="628" y="471"/>
                </a:lnTo>
                <a:lnTo>
                  <a:pt x="621" y="483"/>
                </a:lnTo>
                <a:lnTo>
                  <a:pt x="613" y="485"/>
                </a:lnTo>
                <a:lnTo>
                  <a:pt x="609" y="476"/>
                </a:lnTo>
                <a:lnTo>
                  <a:pt x="614" y="470"/>
                </a:lnTo>
                <a:lnTo>
                  <a:pt x="606" y="456"/>
                </a:lnTo>
                <a:lnTo>
                  <a:pt x="609" y="451"/>
                </a:lnTo>
                <a:lnTo>
                  <a:pt x="604" y="447"/>
                </a:lnTo>
                <a:lnTo>
                  <a:pt x="597" y="452"/>
                </a:lnTo>
                <a:lnTo>
                  <a:pt x="601" y="458"/>
                </a:lnTo>
                <a:lnTo>
                  <a:pt x="582" y="470"/>
                </a:lnTo>
                <a:lnTo>
                  <a:pt x="584" y="482"/>
                </a:lnTo>
                <a:lnTo>
                  <a:pt x="568" y="490"/>
                </a:lnTo>
                <a:lnTo>
                  <a:pt x="573" y="500"/>
                </a:lnTo>
                <a:lnTo>
                  <a:pt x="585" y="497"/>
                </a:lnTo>
                <a:lnTo>
                  <a:pt x="596" y="514"/>
                </a:lnTo>
                <a:lnTo>
                  <a:pt x="587" y="521"/>
                </a:lnTo>
                <a:lnTo>
                  <a:pt x="592" y="528"/>
                </a:lnTo>
                <a:lnTo>
                  <a:pt x="585" y="524"/>
                </a:lnTo>
                <a:lnTo>
                  <a:pt x="573" y="534"/>
                </a:lnTo>
                <a:lnTo>
                  <a:pt x="585" y="538"/>
                </a:lnTo>
                <a:lnTo>
                  <a:pt x="584" y="541"/>
                </a:lnTo>
                <a:lnTo>
                  <a:pt x="556" y="558"/>
                </a:lnTo>
                <a:lnTo>
                  <a:pt x="556" y="552"/>
                </a:lnTo>
                <a:lnTo>
                  <a:pt x="543" y="545"/>
                </a:lnTo>
                <a:lnTo>
                  <a:pt x="536" y="546"/>
                </a:lnTo>
                <a:lnTo>
                  <a:pt x="537" y="552"/>
                </a:lnTo>
                <a:lnTo>
                  <a:pt x="500" y="560"/>
                </a:lnTo>
                <a:lnTo>
                  <a:pt x="485" y="555"/>
                </a:lnTo>
                <a:lnTo>
                  <a:pt x="469" y="567"/>
                </a:lnTo>
                <a:lnTo>
                  <a:pt x="469" y="557"/>
                </a:lnTo>
                <a:lnTo>
                  <a:pt x="457" y="555"/>
                </a:lnTo>
                <a:lnTo>
                  <a:pt x="459" y="541"/>
                </a:lnTo>
                <a:lnTo>
                  <a:pt x="447" y="546"/>
                </a:lnTo>
                <a:lnTo>
                  <a:pt x="449" y="541"/>
                </a:lnTo>
                <a:lnTo>
                  <a:pt x="440" y="536"/>
                </a:lnTo>
                <a:lnTo>
                  <a:pt x="440" y="514"/>
                </a:lnTo>
                <a:lnTo>
                  <a:pt x="445" y="511"/>
                </a:lnTo>
                <a:lnTo>
                  <a:pt x="442" y="505"/>
                </a:lnTo>
                <a:lnTo>
                  <a:pt x="418" y="502"/>
                </a:lnTo>
                <a:lnTo>
                  <a:pt x="404" y="522"/>
                </a:lnTo>
                <a:lnTo>
                  <a:pt x="403" y="517"/>
                </a:lnTo>
                <a:lnTo>
                  <a:pt x="391" y="522"/>
                </a:lnTo>
                <a:lnTo>
                  <a:pt x="391" y="534"/>
                </a:lnTo>
                <a:lnTo>
                  <a:pt x="397" y="541"/>
                </a:lnTo>
                <a:lnTo>
                  <a:pt x="394" y="557"/>
                </a:lnTo>
                <a:lnTo>
                  <a:pt x="403" y="574"/>
                </a:lnTo>
                <a:lnTo>
                  <a:pt x="396" y="577"/>
                </a:lnTo>
                <a:lnTo>
                  <a:pt x="401" y="586"/>
                </a:lnTo>
                <a:lnTo>
                  <a:pt x="396" y="584"/>
                </a:lnTo>
                <a:lnTo>
                  <a:pt x="394" y="616"/>
                </a:lnTo>
                <a:lnTo>
                  <a:pt x="379" y="606"/>
                </a:lnTo>
                <a:lnTo>
                  <a:pt x="375" y="615"/>
                </a:lnTo>
                <a:lnTo>
                  <a:pt x="363" y="608"/>
                </a:lnTo>
                <a:lnTo>
                  <a:pt x="358" y="598"/>
                </a:lnTo>
                <a:lnTo>
                  <a:pt x="367" y="589"/>
                </a:lnTo>
                <a:lnTo>
                  <a:pt x="362" y="577"/>
                </a:lnTo>
                <a:lnTo>
                  <a:pt x="355" y="579"/>
                </a:lnTo>
                <a:lnTo>
                  <a:pt x="353" y="572"/>
                </a:lnTo>
                <a:lnTo>
                  <a:pt x="334" y="582"/>
                </a:lnTo>
                <a:lnTo>
                  <a:pt x="331" y="575"/>
                </a:lnTo>
                <a:lnTo>
                  <a:pt x="319" y="574"/>
                </a:lnTo>
                <a:lnTo>
                  <a:pt x="317" y="581"/>
                </a:lnTo>
                <a:lnTo>
                  <a:pt x="304" y="562"/>
                </a:lnTo>
                <a:lnTo>
                  <a:pt x="290" y="567"/>
                </a:lnTo>
                <a:lnTo>
                  <a:pt x="285" y="560"/>
                </a:lnTo>
                <a:lnTo>
                  <a:pt x="273" y="562"/>
                </a:lnTo>
                <a:lnTo>
                  <a:pt x="259" y="565"/>
                </a:lnTo>
                <a:lnTo>
                  <a:pt x="251" y="577"/>
                </a:lnTo>
                <a:lnTo>
                  <a:pt x="240" y="575"/>
                </a:lnTo>
                <a:lnTo>
                  <a:pt x="244" y="584"/>
                </a:lnTo>
                <a:lnTo>
                  <a:pt x="240" y="593"/>
                </a:lnTo>
                <a:lnTo>
                  <a:pt x="256" y="606"/>
                </a:lnTo>
                <a:lnTo>
                  <a:pt x="264" y="606"/>
                </a:lnTo>
                <a:lnTo>
                  <a:pt x="266" y="613"/>
                </a:lnTo>
                <a:lnTo>
                  <a:pt x="278" y="613"/>
                </a:lnTo>
                <a:lnTo>
                  <a:pt x="280" y="625"/>
                </a:lnTo>
                <a:lnTo>
                  <a:pt x="271" y="632"/>
                </a:lnTo>
                <a:lnTo>
                  <a:pt x="264" y="625"/>
                </a:lnTo>
                <a:lnTo>
                  <a:pt x="256" y="630"/>
                </a:lnTo>
                <a:lnTo>
                  <a:pt x="246" y="625"/>
                </a:lnTo>
                <a:lnTo>
                  <a:pt x="240" y="647"/>
                </a:lnTo>
                <a:lnTo>
                  <a:pt x="225" y="635"/>
                </a:lnTo>
                <a:lnTo>
                  <a:pt x="211" y="639"/>
                </a:lnTo>
                <a:lnTo>
                  <a:pt x="210" y="616"/>
                </a:lnTo>
                <a:lnTo>
                  <a:pt x="205" y="616"/>
                </a:lnTo>
                <a:lnTo>
                  <a:pt x="208" y="589"/>
                </a:lnTo>
                <a:lnTo>
                  <a:pt x="194" y="586"/>
                </a:lnTo>
                <a:lnTo>
                  <a:pt x="191" y="575"/>
                </a:lnTo>
                <a:lnTo>
                  <a:pt x="176" y="581"/>
                </a:lnTo>
                <a:lnTo>
                  <a:pt x="176" y="570"/>
                </a:lnTo>
                <a:lnTo>
                  <a:pt x="167" y="570"/>
                </a:lnTo>
                <a:lnTo>
                  <a:pt x="164" y="558"/>
                </a:lnTo>
                <a:lnTo>
                  <a:pt x="148" y="562"/>
                </a:lnTo>
                <a:lnTo>
                  <a:pt x="145" y="555"/>
                </a:lnTo>
                <a:lnTo>
                  <a:pt x="150" y="548"/>
                </a:lnTo>
                <a:lnTo>
                  <a:pt x="141" y="545"/>
                </a:lnTo>
                <a:lnTo>
                  <a:pt x="145" y="541"/>
                </a:lnTo>
                <a:lnTo>
                  <a:pt x="131" y="529"/>
                </a:lnTo>
                <a:lnTo>
                  <a:pt x="129" y="517"/>
                </a:lnTo>
                <a:lnTo>
                  <a:pt x="100" y="511"/>
                </a:lnTo>
                <a:lnTo>
                  <a:pt x="94" y="490"/>
                </a:lnTo>
                <a:lnTo>
                  <a:pt x="75" y="495"/>
                </a:lnTo>
                <a:lnTo>
                  <a:pt x="66" y="487"/>
                </a:lnTo>
                <a:lnTo>
                  <a:pt x="48" y="507"/>
                </a:lnTo>
                <a:lnTo>
                  <a:pt x="53" y="490"/>
                </a:lnTo>
                <a:lnTo>
                  <a:pt x="46" y="464"/>
                </a:lnTo>
                <a:lnTo>
                  <a:pt x="53" y="458"/>
                </a:lnTo>
                <a:lnTo>
                  <a:pt x="58" y="461"/>
                </a:lnTo>
                <a:lnTo>
                  <a:pt x="59" y="456"/>
                </a:lnTo>
                <a:lnTo>
                  <a:pt x="49" y="437"/>
                </a:lnTo>
                <a:lnTo>
                  <a:pt x="22" y="441"/>
                </a:lnTo>
                <a:lnTo>
                  <a:pt x="24" y="458"/>
                </a:lnTo>
                <a:lnTo>
                  <a:pt x="0" y="452"/>
                </a:lnTo>
                <a:lnTo>
                  <a:pt x="1" y="437"/>
                </a:lnTo>
                <a:lnTo>
                  <a:pt x="13" y="427"/>
                </a:lnTo>
                <a:lnTo>
                  <a:pt x="10" y="423"/>
                </a:lnTo>
                <a:lnTo>
                  <a:pt x="19" y="406"/>
                </a:lnTo>
                <a:lnTo>
                  <a:pt x="13" y="400"/>
                </a:lnTo>
                <a:lnTo>
                  <a:pt x="15" y="391"/>
                </a:lnTo>
                <a:lnTo>
                  <a:pt x="22" y="393"/>
                </a:lnTo>
                <a:lnTo>
                  <a:pt x="22" y="370"/>
                </a:lnTo>
                <a:lnTo>
                  <a:pt x="37" y="364"/>
                </a:lnTo>
                <a:lnTo>
                  <a:pt x="42" y="367"/>
                </a:lnTo>
                <a:lnTo>
                  <a:pt x="46" y="357"/>
                </a:lnTo>
                <a:lnTo>
                  <a:pt x="42" y="359"/>
                </a:lnTo>
                <a:lnTo>
                  <a:pt x="42" y="352"/>
                </a:lnTo>
                <a:lnTo>
                  <a:pt x="53" y="341"/>
                </a:lnTo>
                <a:lnTo>
                  <a:pt x="39" y="326"/>
                </a:lnTo>
                <a:lnTo>
                  <a:pt x="27" y="333"/>
                </a:lnTo>
                <a:lnTo>
                  <a:pt x="34" y="319"/>
                </a:lnTo>
                <a:lnTo>
                  <a:pt x="22" y="326"/>
                </a:lnTo>
                <a:lnTo>
                  <a:pt x="22" y="316"/>
                </a:lnTo>
                <a:lnTo>
                  <a:pt x="39" y="321"/>
                </a:lnTo>
                <a:lnTo>
                  <a:pt x="53" y="316"/>
                </a:lnTo>
                <a:lnTo>
                  <a:pt x="41" y="299"/>
                </a:lnTo>
                <a:lnTo>
                  <a:pt x="46" y="285"/>
                </a:lnTo>
                <a:lnTo>
                  <a:pt x="70" y="285"/>
                </a:lnTo>
                <a:lnTo>
                  <a:pt x="77" y="294"/>
                </a:lnTo>
                <a:lnTo>
                  <a:pt x="94" y="287"/>
                </a:lnTo>
                <a:lnTo>
                  <a:pt x="92" y="273"/>
                </a:lnTo>
                <a:lnTo>
                  <a:pt x="75" y="265"/>
                </a:lnTo>
                <a:lnTo>
                  <a:pt x="85" y="239"/>
                </a:lnTo>
                <a:lnTo>
                  <a:pt x="68" y="229"/>
                </a:lnTo>
                <a:lnTo>
                  <a:pt x="82" y="222"/>
                </a:lnTo>
                <a:lnTo>
                  <a:pt x="92" y="241"/>
                </a:lnTo>
                <a:lnTo>
                  <a:pt x="94" y="217"/>
                </a:lnTo>
                <a:lnTo>
                  <a:pt x="102" y="208"/>
                </a:lnTo>
                <a:lnTo>
                  <a:pt x="75" y="193"/>
                </a:lnTo>
                <a:lnTo>
                  <a:pt x="56" y="191"/>
                </a:lnTo>
                <a:lnTo>
                  <a:pt x="58" y="183"/>
                </a:lnTo>
                <a:lnTo>
                  <a:pt x="49" y="177"/>
                </a:lnTo>
                <a:lnTo>
                  <a:pt x="51" y="166"/>
                </a:lnTo>
                <a:lnTo>
                  <a:pt x="27" y="164"/>
                </a:lnTo>
                <a:lnTo>
                  <a:pt x="27" y="157"/>
                </a:lnTo>
                <a:lnTo>
                  <a:pt x="19" y="154"/>
                </a:lnTo>
                <a:lnTo>
                  <a:pt x="15" y="123"/>
                </a:lnTo>
                <a:lnTo>
                  <a:pt x="37" y="102"/>
                </a:lnTo>
                <a:lnTo>
                  <a:pt x="46" y="102"/>
                </a:lnTo>
                <a:lnTo>
                  <a:pt x="49" y="96"/>
                </a:lnTo>
                <a:lnTo>
                  <a:pt x="54" y="104"/>
                </a:lnTo>
                <a:lnTo>
                  <a:pt x="58" y="96"/>
                </a:lnTo>
                <a:lnTo>
                  <a:pt x="78" y="99"/>
                </a:lnTo>
                <a:lnTo>
                  <a:pt x="75" y="92"/>
                </a:lnTo>
                <a:lnTo>
                  <a:pt x="83" y="90"/>
                </a:lnTo>
                <a:lnTo>
                  <a:pt x="92" y="73"/>
                </a:lnTo>
                <a:lnTo>
                  <a:pt x="100" y="80"/>
                </a:lnTo>
                <a:lnTo>
                  <a:pt x="119" y="70"/>
                </a:lnTo>
                <a:lnTo>
                  <a:pt x="121" y="60"/>
                </a:lnTo>
                <a:lnTo>
                  <a:pt x="131" y="58"/>
                </a:lnTo>
                <a:lnTo>
                  <a:pt x="138" y="48"/>
                </a:lnTo>
                <a:lnTo>
                  <a:pt x="138" y="27"/>
                </a:lnTo>
                <a:lnTo>
                  <a:pt x="159" y="27"/>
                </a:lnTo>
                <a:lnTo>
                  <a:pt x="179" y="43"/>
                </a:lnTo>
                <a:lnTo>
                  <a:pt x="203" y="31"/>
                </a:lnTo>
                <a:lnTo>
                  <a:pt x="218" y="41"/>
                </a:lnTo>
                <a:lnTo>
                  <a:pt x="220" y="31"/>
                </a:lnTo>
                <a:lnTo>
                  <a:pt x="213" y="29"/>
                </a:lnTo>
                <a:lnTo>
                  <a:pt x="213" y="14"/>
                </a:lnTo>
                <a:lnTo>
                  <a:pt x="230" y="3"/>
                </a:lnTo>
                <a:lnTo>
                  <a:pt x="247" y="0"/>
                </a:lnTo>
                <a:lnTo>
                  <a:pt x="261" y="3"/>
                </a:lnTo>
                <a:lnTo>
                  <a:pt x="263" y="10"/>
                </a:lnTo>
                <a:lnTo>
                  <a:pt x="275" y="7"/>
                </a:lnTo>
                <a:lnTo>
                  <a:pt x="281" y="15"/>
                </a:lnTo>
                <a:lnTo>
                  <a:pt x="292" y="12"/>
                </a:lnTo>
                <a:lnTo>
                  <a:pt x="293" y="24"/>
                </a:lnTo>
                <a:lnTo>
                  <a:pt x="285" y="20"/>
                </a:lnTo>
                <a:lnTo>
                  <a:pt x="281" y="31"/>
                </a:lnTo>
                <a:lnTo>
                  <a:pt x="287" y="43"/>
                </a:lnTo>
                <a:lnTo>
                  <a:pt x="298" y="48"/>
                </a:lnTo>
                <a:lnTo>
                  <a:pt x="293" y="56"/>
                </a:lnTo>
                <a:lnTo>
                  <a:pt x="307" y="73"/>
                </a:lnTo>
                <a:lnTo>
                  <a:pt x="305" y="96"/>
                </a:lnTo>
                <a:lnTo>
                  <a:pt x="317" y="97"/>
                </a:lnTo>
                <a:lnTo>
                  <a:pt x="312" y="102"/>
                </a:lnTo>
                <a:lnTo>
                  <a:pt x="331" y="96"/>
                </a:lnTo>
                <a:lnTo>
                  <a:pt x="355" y="107"/>
                </a:lnTo>
                <a:lnTo>
                  <a:pt x="377" y="102"/>
                </a:lnTo>
                <a:lnTo>
                  <a:pt x="384" y="111"/>
                </a:lnTo>
                <a:lnTo>
                  <a:pt x="404" y="104"/>
                </a:lnTo>
                <a:lnTo>
                  <a:pt x="408" y="113"/>
                </a:lnTo>
                <a:lnTo>
                  <a:pt x="425" y="116"/>
                </a:lnTo>
                <a:lnTo>
                  <a:pt x="427" y="133"/>
                </a:lnTo>
                <a:lnTo>
                  <a:pt x="435" y="133"/>
                </a:lnTo>
                <a:lnTo>
                  <a:pt x="432" y="138"/>
                </a:lnTo>
                <a:lnTo>
                  <a:pt x="449" y="154"/>
                </a:lnTo>
                <a:lnTo>
                  <a:pt x="432" y="179"/>
                </a:lnTo>
                <a:lnTo>
                  <a:pt x="423" y="177"/>
                </a:lnTo>
                <a:lnTo>
                  <a:pt x="418" y="188"/>
                </a:lnTo>
                <a:lnTo>
                  <a:pt x="427" y="196"/>
                </a:lnTo>
                <a:lnTo>
                  <a:pt x="437" y="191"/>
                </a:lnTo>
                <a:lnTo>
                  <a:pt x="447" y="200"/>
                </a:lnTo>
                <a:lnTo>
                  <a:pt x="452" y="212"/>
                </a:lnTo>
                <a:lnTo>
                  <a:pt x="444" y="222"/>
                </a:lnTo>
                <a:lnTo>
                  <a:pt x="454" y="241"/>
                </a:lnTo>
                <a:lnTo>
                  <a:pt x="469" y="241"/>
                </a:lnTo>
                <a:lnTo>
                  <a:pt x="478" y="232"/>
                </a:lnTo>
                <a:lnTo>
                  <a:pt x="491" y="242"/>
                </a:lnTo>
                <a:lnTo>
                  <a:pt x="505" y="236"/>
                </a:lnTo>
                <a:lnTo>
                  <a:pt x="514" y="254"/>
                </a:lnTo>
                <a:lnTo>
                  <a:pt x="522" y="254"/>
                </a:lnTo>
                <a:lnTo>
                  <a:pt x="531" y="266"/>
                </a:lnTo>
                <a:lnTo>
                  <a:pt x="566" y="259"/>
                </a:lnTo>
                <a:lnTo>
                  <a:pt x="573" y="271"/>
                </a:lnTo>
                <a:lnTo>
                  <a:pt x="582" y="270"/>
                </a:lnTo>
                <a:lnTo>
                  <a:pt x="592" y="277"/>
                </a:lnTo>
                <a:lnTo>
                  <a:pt x="590" y="285"/>
                </a:lnTo>
                <a:lnTo>
                  <a:pt x="601" y="287"/>
                </a:lnTo>
                <a:lnTo>
                  <a:pt x="602" y="297"/>
                </a:lnTo>
                <a:lnTo>
                  <a:pt x="625" y="294"/>
                </a:lnTo>
                <a:lnTo>
                  <a:pt x="645" y="300"/>
                </a:lnTo>
                <a:lnTo>
                  <a:pt x="650" y="292"/>
                </a:lnTo>
                <a:lnTo>
                  <a:pt x="659" y="299"/>
                </a:lnTo>
                <a:lnTo>
                  <a:pt x="660" y="309"/>
                </a:lnTo>
                <a:lnTo>
                  <a:pt x="667" y="302"/>
                </a:lnTo>
                <a:lnTo>
                  <a:pt x="667" y="292"/>
                </a:lnTo>
                <a:lnTo>
                  <a:pt x="681" y="273"/>
                </a:lnTo>
                <a:lnTo>
                  <a:pt x="679" y="263"/>
                </a:lnTo>
                <a:lnTo>
                  <a:pt x="669" y="265"/>
                </a:lnTo>
                <a:lnTo>
                  <a:pt x="677" y="241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Freeform 61">
            <a:extLst>
              <a:ext uri="{FF2B5EF4-FFF2-40B4-BE49-F238E27FC236}">
                <a16:creationId xmlns:a16="http://schemas.microsoft.com/office/drawing/2014/main" id="{3DFAD050-0669-4D19-BFDD-ABFE7502457A}"/>
              </a:ext>
            </a:extLst>
          </p:cNvPr>
          <p:cNvSpPr>
            <a:spLocks/>
          </p:cNvSpPr>
          <p:nvPr/>
        </p:nvSpPr>
        <p:spPr bwMode="gray">
          <a:xfrm>
            <a:off x="850669" y="1230832"/>
            <a:ext cx="201254" cy="258401"/>
          </a:xfrm>
          <a:custGeom>
            <a:avLst/>
            <a:gdLst>
              <a:gd name="T0" fmla="*/ 675 w 729"/>
              <a:gd name="T1" fmla="*/ 601 h 936"/>
              <a:gd name="T2" fmla="*/ 642 w 729"/>
              <a:gd name="T3" fmla="*/ 608 h 936"/>
              <a:gd name="T4" fmla="*/ 586 w 729"/>
              <a:gd name="T5" fmla="*/ 622 h 936"/>
              <a:gd name="T6" fmla="*/ 558 w 729"/>
              <a:gd name="T7" fmla="*/ 634 h 936"/>
              <a:gd name="T8" fmla="*/ 526 w 729"/>
              <a:gd name="T9" fmla="*/ 632 h 936"/>
              <a:gd name="T10" fmla="*/ 468 w 729"/>
              <a:gd name="T11" fmla="*/ 658 h 936"/>
              <a:gd name="T12" fmla="*/ 447 w 729"/>
              <a:gd name="T13" fmla="*/ 714 h 936"/>
              <a:gd name="T14" fmla="*/ 459 w 729"/>
              <a:gd name="T15" fmla="*/ 760 h 936"/>
              <a:gd name="T16" fmla="*/ 456 w 729"/>
              <a:gd name="T17" fmla="*/ 823 h 936"/>
              <a:gd name="T18" fmla="*/ 470 w 729"/>
              <a:gd name="T19" fmla="*/ 854 h 936"/>
              <a:gd name="T20" fmla="*/ 490 w 729"/>
              <a:gd name="T21" fmla="*/ 890 h 936"/>
              <a:gd name="T22" fmla="*/ 471 w 729"/>
              <a:gd name="T23" fmla="*/ 936 h 936"/>
              <a:gd name="T24" fmla="*/ 436 w 729"/>
              <a:gd name="T25" fmla="*/ 921 h 936"/>
              <a:gd name="T26" fmla="*/ 403 w 729"/>
              <a:gd name="T27" fmla="*/ 904 h 936"/>
              <a:gd name="T28" fmla="*/ 342 w 729"/>
              <a:gd name="T29" fmla="*/ 893 h 936"/>
              <a:gd name="T30" fmla="*/ 302 w 729"/>
              <a:gd name="T31" fmla="*/ 869 h 936"/>
              <a:gd name="T32" fmla="*/ 255 w 729"/>
              <a:gd name="T33" fmla="*/ 849 h 936"/>
              <a:gd name="T34" fmla="*/ 238 w 729"/>
              <a:gd name="T35" fmla="*/ 823 h 936"/>
              <a:gd name="T36" fmla="*/ 260 w 729"/>
              <a:gd name="T37" fmla="*/ 781 h 936"/>
              <a:gd name="T38" fmla="*/ 236 w 729"/>
              <a:gd name="T39" fmla="*/ 743 h 936"/>
              <a:gd name="T40" fmla="*/ 188 w 729"/>
              <a:gd name="T41" fmla="*/ 729 h 936"/>
              <a:gd name="T42" fmla="*/ 128 w 729"/>
              <a:gd name="T43" fmla="*/ 724 h 936"/>
              <a:gd name="T44" fmla="*/ 109 w 729"/>
              <a:gd name="T45" fmla="*/ 675 h 936"/>
              <a:gd name="T46" fmla="*/ 104 w 729"/>
              <a:gd name="T47" fmla="*/ 651 h 936"/>
              <a:gd name="T48" fmla="*/ 74 w 729"/>
              <a:gd name="T49" fmla="*/ 637 h 936"/>
              <a:gd name="T50" fmla="*/ 33 w 729"/>
              <a:gd name="T51" fmla="*/ 617 h 936"/>
              <a:gd name="T52" fmla="*/ 5 w 729"/>
              <a:gd name="T53" fmla="*/ 553 h 936"/>
              <a:gd name="T54" fmla="*/ 26 w 729"/>
              <a:gd name="T55" fmla="*/ 489 h 936"/>
              <a:gd name="T56" fmla="*/ 28 w 729"/>
              <a:gd name="T57" fmla="*/ 458 h 936"/>
              <a:gd name="T58" fmla="*/ 111 w 729"/>
              <a:gd name="T59" fmla="*/ 442 h 936"/>
              <a:gd name="T60" fmla="*/ 137 w 729"/>
              <a:gd name="T61" fmla="*/ 391 h 936"/>
              <a:gd name="T62" fmla="*/ 123 w 729"/>
              <a:gd name="T63" fmla="*/ 340 h 936"/>
              <a:gd name="T64" fmla="*/ 140 w 729"/>
              <a:gd name="T65" fmla="*/ 301 h 936"/>
              <a:gd name="T66" fmla="*/ 121 w 729"/>
              <a:gd name="T67" fmla="*/ 246 h 936"/>
              <a:gd name="T68" fmla="*/ 98 w 729"/>
              <a:gd name="T69" fmla="*/ 193 h 936"/>
              <a:gd name="T70" fmla="*/ 62 w 729"/>
              <a:gd name="T71" fmla="*/ 149 h 936"/>
              <a:gd name="T72" fmla="*/ 86 w 729"/>
              <a:gd name="T73" fmla="*/ 91 h 936"/>
              <a:gd name="T74" fmla="*/ 144 w 729"/>
              <a:gd name="T75" fmla="*/ 67 h 936"/>
              <a:gd name="T76" fmla="*/ 195 w 729"/>
              <a:gd name="T77" fmla="*/ 68 h 936"/>
              <a:gd name="T78" fmla="*/ 243 w 729"/>
              <a:gd name="T79" fmla="*/ 46 h 936"/>
              <a:gd name="T80" fmla="*/ 277 w 729"/>
              <a:gd name="T81" fmla="*/ 2 h 936"/>
              <a:gd name="T82" fmla="*/ 302 w 729"/>
              <a:gd name="T83" fmla="*/ 27 h 936"/>
              <a:gd name="T84" fmla="*/ 342 w 729"/>
              <a:gd name="T85" fmla="*/ 56 h 936"/>
              <a:gd name="T86" fmla="*/ 417 w 729"/>
              <a:gd name="T87" fmla="*/ 70 h 936"/>
              <a:gd name="T88" fmla="*/ 449 w 729"/>
              <a:gd name="T89" fmla="*/ 77 h 936"/>
              <a:gd name="T90" fmla="*/ 444 w 729"/>
              <a:gd name="T91" fmla="*/ 120 h 936"/>
              <a:gd name="T92" fmla="*/ 454 w 729"/>
              <a:gd name="T93" fmla="*/ 179 h 936"/>
              <a:gd name="T94" fmla="*/ 442 w 729"/>
              <a:gd name="T95" fmla="*/ 222 h 936"/>
              <a:gd name="T96" fmla="*/ 454 w 729"/>
              <a:gd name="T97" fmla="*/ 225 h 936"/>
              <a:gd name="T98" fmla="*/ 482 w 729"/>
              <a:gd name="T99" fmla="*/ 246 h 936"/>
              <a:gd name="T100" fmla="*/ 470 w 729"/>
              <a:gd name="T101" fmla="*/ 297 h 936"/>
              <a:gd name="T102" fmla="*/ 477 w 729"/>
              <a:gd name="T103" fmla="*/ 357 h 936"/>
              <a:gd name="T104" fmla="*/ 471 w 729"/>
              <a:gd name="T105" fmla="*/ 413 h 936"/>
              <a:gd name="T106" fmla="*/ 528 w 729"/>
              <a:gd name="T107" fmla="*/ 442 h 936"/>
              <a:gd name="T108" fmla="*/ 562 w 729"/>
              <a:gd name="T109" fmla="*/ 466 h 936"/>
              <a:gd name="T110" fmla="*/ 630 w 729"/>
              <a:gd name="T111" fmla="*/ 470 h 936"/>
              <a:gd name="T112" fmla="*/ 686 w 729"/>
              <a:gd name="T113" fmla="*/ 497 h 936"/>
              <a:gd name="T114" fmla="*/ 717 w 729"/>
              <a:gd name="T115" fmla="*/ 507 h 936"/>
              <a:gd name="T116" fmla="*/ 719 w 729"/>
              <a:gd name="T117" fmla="*/ 565 h 936"/>
              <a:gd name="T118" fmla="*/ 693 w 729"/>
              <a:gd name="T119" fmla="*/ 610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29" h="936">
                <a:moveTo>
                  <a:pt x="693" y="610"/>
                </a:moveTo>
                <a:lnTo>
                  <a:pt x="686" y="615"/>
                </a:lnTo>
                <a:lnTo>
                  <a:pt x="683" y="603"/>
                </a:lnTo>
                <a:lnTo>
                  <a:pt x="675" y="601"/>
                </a:lnTo>
                <a:lnTo>
                  <a:pt x="664" y="615"/>
                </a:lnTo>
                <a:lnTo>
                  <a:pt x="651" y="611"/>
                </a:lnTo>
                <a:lnTo>
                  <a:pt x="649" y="603"/>
                </a:lnTo>
                <a:lnTo>
                  <a:pt x="642" y="608"/>
                </a:lnTo>
                <a:lnTo>
                  <a:pt x="635" y="596"/>
                </a:lnTo>
                <a:lnTo>
                  <a:pt x="616" y="613"/>
                </a:lnTo>
                <a:lnTo>
                  <a:pt x="593" y="608"/>
                </a:lnTo>
                <a:lnTo>
                  <a:pt x="586" y="622"/>
                </a:lnTo>
                <a:lnTo>
                  <a:pt x="570" y="632"/>
                </a:lnTo>
                <a:lnTo>
                  <a:pt x="576" y="623"/>
                </a:lnTo>
                <a:lnTo>
                  <a:pt x="564" y="625"/>
                </a:lnTo>
                <a:lnTo>
                  <a:pt x="558" y="634"/>
                </a:lnTo>
                <a:lnTo>
                  <a:pt x="543" y="634"/>
                </a:lnTo>
                <a:lnTo>
                  <a:pt x="536" y="641"/>
                </a:lnTo>
                <a:lnTo>
                  <a:pt x="538" y="635"/>
                </a:lnTo>
                <a:lnTo>
                  <a:pt x="526" y="632"/>
                </a:lnTo>
                <a:lnTo>
                  <a:pt x="521" y="646"/>
                </a:lnTo>
                <a:lnTo>
                  <a:pt x="497" y="646"/>
                </a:lnTo>
                <a:lnTo>
                  <a:pt x="485" y="656"/>
                </a:lnTo>
                <a:lnTo>
                  <a:pt x="468" y="658"/>
                </a:lnTo>
                <a:lnTo>
                  <a:pt x="458" y="671"/>
                </a:lnTo>
                <a:lnTo>
                  <a:pt x="461" y="692"/>
                </a:lnTo>
                <a:lnTo>
                  <a:pt x="446" y="702"/>
                </a:lnTo>
                <a:lnTo>
                  <a:pt x="447" y="714"/>
                </a:lnTo>
                <a:lnTo>
                  <a:pt x="459" y="721"/>
                </a:lnTo>
                <a:lnTo>
                  <a:pt x="453" y="738"/>
                </a:lnTo>
                <a:lnTo>
                  <a:pt x="459" y="746"/>
                </a:lnTo>
                <a:lnTo>
                  <a:pt x="459" y="760"/>
                </a:lnTo>
                <a:lnTo>
                  <a:pt x="447" y="765"/>
                </a:lnTo>
                <a:lnTo>
                  <a:pt x="463" y="801"/>
                </a:lnTo>
                <a:lnTo>
                  <a:pt x="465" y="813"/>
                </a:lnTo>
                <a:lnTo>
                  <a:pt x="456" y="823"/>
                </a:lnTo>
                <a:lnTo>
                  <a:pt x="468" y="827"/>
                </a:lnTo>
                <a:lnTo>
                  <a:pt x="463" y="845"/>
                </a:lnTo>
                <a:lnTo>
                  <a:pt x="477" y="849"/>
                </a:lnTo>
                <a:lnTo>
                  <a:pt x="470" y="854"/>
                </a:lnTo>
                <a:lnTo>
                  <a:pt x="473" y="863"/>
                </a:lnTo>
                <a:lnTo>
                  <a:pt x="488" y="868"/>
                </a:lnTo>
                <a:lnTo>
                  <a:pt x="480" y="892"/>
                </a:lnTo>
                <a:lnTo>
                  <a:pt x="490" y="890"/>
                </a:lnTo>
                <a:lnTo>
                  <a:pt x="492" y="900"/>
                </a:lnTo>
                <a:lnTo>
                  <a:pt x="478" y="919"/>
                </a:lnTo>
                <a:lnTo>
                  <a:pt x="478" y="929"/>
                </a:lnTo>
                <a:lnTo>
                  <a:pt x="471" y="936"/>
                </a:lnTo>
                <a:lnTo>
                  <a:pt x="470" y="926"/>
                </a:lnTo>
                <a:lnTo>
                  <a:pt x="461" y="919"/>
                </a:lnTo>
                <a:lnTo>
                  <a:pt x="456" y="927"/>
                </a:lnTo>
                <a:lnTo>
                  <a:pt x="436" y="921"/>
                </a:lnTo>
                <a:lnTo>
                  <a:pt x="413" y="924"/>
                </a:lnTo>
                <a:lnTo>
                  <a:pt x="412" y="914"/>
                </a:lnTo>
                <a:lnTo>
                  <a:pt x="401" y="912"/>
                </a:lnTo>
                <a:lnTo>
                  <a:pt x="403" y="904"/>
                </a:lnTo>
                <a:lnTo>
                  <a:pt x="393" y="897"/>
                </a:lnTo>
                <a:lnTo>
                  <a:pt x="384" y="898"/>
                </a:lnTo>
                <a:lnTo>
                  <a:pt x="377" y="886"/>
                </a:lnTo>
                <a:lnTo>
                  <a:pt x="342" y="893"/>
                </a:lnTo>
                <a:lnTo>
                  <a:pt x="333" y="881"/>
                </a:lnTo>
                <a:lnTo>
                  <a:pt x="325" y="881"/>
                </a:lnTo>
                <a:lnTo>
                  <a:pt x="316" y="863"/>
                </a:lnTo>
                <a:lnTo>
                  <a:pt x="302" y="869"/>
                </a:lnTo>
                <a:lnTo>
                  <a:pt x="289" y="859"/>
                </a:lnTo>
                <a:lnTo>
                  <a:pt x="280" y="868"/>
                </a:lnTo>
                <a:lnTo>
                  <a:pt x="265" y="868"/>
                </a:lnTo>
                <a:lnTo>
                  <a:pt x="255" y="849"/>
                </a:lnTo>
                <a:lnTo>
                  <a:pt x="263" y="839"/>
                </a:lnTo>
                <a:lnTo>
                  <a:pt x="258" y="827"/>
                </a:lnTo>
                <a:lnTo>
                  <a:pt x="248" y="818"/>
                </a:lnTo>
                <a:lnTo>
                  <a:pt x="238" y="823"/>
                </a:lnTo>
                <a:lnTo>
                  <a:pt x="229" y="815"/>
                </a:lnTo>
                <a:lnTo>
                  <a:pt x="234" y="804"/>
                </a:lnTo>
                <a:lnTo>
                  <a:pt x="243" y="806"/>
                </a:lnTo>
                <a:lnTo>
                  <a:pt x="260" y="781"/>
                </a:lnTo>
                <a:lnTo>
                  <a:pt x="243" y="765"/>
                </a:lnTo>
                <a:lnTo>
                  <a:pt x="246" y="760"/>
                </a:lnTo>
                <a:lnTo>
                  <a:pt x="238" y="760"/>
                </a:lnTo>
                <a:lnTo>
                  <a:pt x="236" y="743"/>
                </a:lnTo>
                <a:lnTo>
                  <a:pt x="219" y="740"/>
                </a:lnTo>
                <a:lnTo>
                  <a:pt x="215" y="731"/>
                </a:lnTo>
                <a:lnTo>
                  <a:pt x="195" y="738"/>
                </a:lnTo>
                <a:lnTo>
                  <a:pt x="188" y="729"/>
                </a:lnTo>
                <a:lnTo>
                  <a:pt x="166" y="734"/>
                </a:lnTo>
                <a:lnTo>
                  <a:pt x="142" y="723"/>
                </a:lnTo>
                <a:lnTo>
                  <a:pt x="123" y="729"/>
                </a:lnTo>
                <a:lnTo>
                  <a:pt x="128" y="724"/>
                </a:lnTo>
                <a:lnTo>
                  <a:pt x="116" y="723"/>
                </a:lnTo>
                <a:lnTo>
                  <a:pt x="118" y="700"/>
                </a:lnTo>
                <a:lnTo>
                  <a:pt x="104" y="683"/>
                </a:lnTo>
                <a:lnTo>
                  <a:pt x="109" y="675"/>
                </a:lnTo>
                <a:lnTo>
                  <a:pt x="98" y="670"/>
                </a:lnTo>
                <a:lnTo>
                  <a:pt x="92" y="658"/>
                </a:lnTo>
                <a:lnTo>
                  <a:pt x="96" y="647"/>
                </a:lnTo>
                <a:lnTo>
                  <a:pt x="104" y="651"/>
                </a:lnTo>
                <a:lnTo>
                  <a:pt x="103" y="639"/>
                </a:lnTo>
                <a:lnTo>
                  <a:pt x="92" y="642"/>
                </a:lnTo>
                <a:lnTo>
                  <a:pt x="86" y="634"/>
                </a:lnTo>
                <a:lnTo>
                  <a:pt x="74" y="637"/>
                </a:lnTo>
                <a:lnTo>
                  <a:pt x="72" y="630"/>
                </a:lnTo>
                <a:lnTo>
                  <a:pt x="58" y="627"/>
                </a:lnTo>
                <a:lnTo>
                  <a:pt x="41" y="630"/>
                </a:lnTo>
                <a:lnTo>
                  <a:pt x="33" y="617"/>
                </a:lnTo>
                <a:lnTo>
                  <a:pt x="31" y="600"/>
                </a:lnTo>
                <a:lnTo>
                  <a:pt x="21" y="577"/>
                </a:lnTo>
                <a:lnTo>
                  <a:pt x="10" y="574"/>
                </a:lnTo>
                <a:lnTo>
                  <a:pt x="5" y="553"/>
                </a:lnTo>
                <a:lnTo>
                  <a:pt x="7" y="538"/>
                </a:lnTo>
                <a:lnTo>
                  <a:pt x="26" y="519"/>
                </a:lnTo>
                <a:lnTo>
                  <a:pt x="16" y="497"/>
                </a:lnTo>
                <a:lnTo>
                  <a:pt x="26" y="489"/>
                </a:lnTo>
                <a:lnTo>
                  <a:pt x="9" y="482"/>
                </a:lnTo>
                <a:lnTo>
                  <a:pt x="0" y="468"/>
                </a:lnTo>
                <a:lnTo>
                  <a:pt x="19" y="466"/>
                </a:lnTo>
                <a:lnTo>
                  <a:pt x="28" y="458"/>
                </a:lnTo>
                <a:lnTo>
                  <a:pt x="24" y="451"/>
                </a:lnTo>
                <a:lnTo>
                  <a:pt x="38" y="448"/>
                </a:lnTo>
                <a:lnTo>
                  <a:pt x="74" y="448"/>
                </a:lnTo>
                <a:lnTo>
                  <a:pt x="111" y="442"/>
                </a:lnTo>
                <a:lnTo>
                  <a:pt x="113" y="430"/>
                </a:lnTo>
                <a:lnTo>
                  <a:pt x="104" y="422"/>
                </a:lnTo>
                <a:lnTo>
                  <a:pt x="133" y="408"/>
                </a:lnTo>
                <a:lnTo>
                  <a:pt x="137" y="391"/>
                </a:lnTo>
                <a:lnTo>
                  <a:pt x="127" y="388"/>
                </a:lnTo>
                <a:lnTo>
                  <a:pt x="125" y="379"/>
                </a:lnTo>
                <a:lnTo>
                  <a:pt x="144" y="366"/>
                </a:lnTo>
                <a:lnTo>
                  <a:pt x="123" y="340"/>
                </a:lnTo>
                <a:lnTo>
                  <a:pt x="130" y="330"/>
                </a:lnTo>
                <a:lnTo>
                  <a:pt x="115" y="316"/>
                </a:lnTo>
                <a:lnTo>
                  <a:pt x="135" y="311"/>
                </a:lnTo>
                <a:lnTo>
                  <a:pt x="140" y="301"/>
                </a:lnTo>
                <a:lnTo>
                  <a:pt x="123" y="294"/>
                </a:lnTo>
                <a:lnTo>
                  <a:pt x="101" y="263"/>
                </a:lnTo>
                <a:lnTo>
                  <a:pt x="104" y="246"/>
                </a:lnTo>
                <a:lnTo>
                  <a:pt x="121" y="246"/>
                </a:lnTo>
                <a:lnTo>
                  <a:pt x="101" y="214"/>
                </a:lnTo>
                <a:lnTo>
                  <a:pt x="111" y="190"/>
                </a:lnTo>
                <a:lnTo>
                  <a:pt x="96" y="195"/>
                </a:lnTo>
                <a:lnTo>
                  <a:pt x="98" y="193"/>
                </a:lnTo>
                <a:lnTo>
                  <a:pt x="92" y="188"/>
                </a:lnTo>
                <a:lnTo>
                  <a:pt x="74" y="157"/>
                </a:lnTo>
                <a:lnTo>
                  <a:pt x="70" y="149"/>
                </a:lnTo>
                <a:lnTo>
                  <a:pt x="62" y="149"/>
                </a:lnTo>
                <a:lnTo>
                  <a:pt x="51" y="118"/>
                </a:lnTo>
                <a:lnTo>
                  <a:pt x="53" y="92"/>
                </a:lnTo>
                <a:lnTo>
                  <a:pt x="80" y="85"/>
                </a:lnTo>
                <a:lnTo>
                  <a:pt x="86" y="91"/>
                </a:lnTo>
                <a:lnTo>
                  <a:pt x="101" y="87"/>
                </a:lnTo>
                <a:lnTo>
                  <a:pt x="116" y="60"/>
                </a:lnTo>
                <a:lnTo>
                  <a:pt x="140" y="58"/>
                </a:lnTo>
                <a:lnTo>
                  <a:pt x="144" y="67"/>
                </a:lnTo>
                <a:lnTo>
                  <a:pt x="159" y="62"/>
                </a:lnTo>
                <a:lnTo>
                  <a:pt x="176" y="65"/>
                </a:lnTo>
                <a:lnTo>
                  <a:pt x="181" y="73"/>
                </a:lnTo>
                <a:lnTo>
                  <a:pt x="195" y="68"/>
                </a:lnTo>
                <a:lnTo>
                  <a:pt x="197" y="75"/>
                </a:lnTo>
                <a:lnTo>
                  <a:pt x="202" y="73"/>
                </a:lnTo>
                <a:lnTo>
                  <a:pt x="226" y="62"/>
                </a:lnTo>
                <a:lnTo>
                  <a:pt x="243" y="46"/>
                </a:lnTo>
                <a:lnTo>
                  <a:pt x="253" y="44"/>
                </a:lnTo>
                <a:lnTo>
                  <a:pt x="253" y="15"/>
                </a:lnTo>
                <a:lnTo>
                  <a:pt x="265" y="19"/>
                </a:lnTo>
                <a:lnTo>
                  <a:pt x="277" y="2"/>
                </a:lnTo>
                <a:lnTo>
                  <a:pt x="287" y="0"/>
                </a:lnTo>
                <a:lnTo>
                  <a:pt x="285" y="12"/>
                </a:lnTo>
                <a:lnTo>
                  <a:pt x="297" y="14"/>
                </a:lnTo>
                <a:lnTo>
                  <a:pt x="302" y="27"/>
                </a:lnTo>
                <a:lnTo>
                  <a:pt x="316" y="22"/>
                </a:lnTo>
                <a:lnTo>
                  <a:pt x="328" y="34"/>
                </a:lnTo>
                <a:lnTo>
                  <a:pt x="343" y="36"/>
                </a:lnTo>
                <a:lnTo>
                  <a:pt x="342" y="56"/>
                </a:lnTo>
                <a:lnTo>
                  <a:pt x="352" y="56"/>
                </a:lnTo>
                <a:lnTo>
                  <a:pt x="381" y="70"/>
                </a:lnTo>
                <a:lnTo>
                  <a:pt x="393" y="63"/>
                </a:lnTo>
                <a:lnTo>
                  <a:pt x="417" y="70"/>
                </a:lnTo>
                <a:lnTo>
                  <a:pt x="420" y="62"/>
                </a:lnTo>
                <a:lnTo>
                  <a:pt x="420" y="80"/>
                </a:lnTo>
                <a:lnTo>
                  <a:pt x="439" y="68"/>
                </a:lnTo>
                <a:lnTo>
                  <a:pt x="449" y="77"/>
                </a:lnTo>
                <a:lnTo>
                  <a:pt x="458" y="101"/>
                </a:lnTo>
                <a:lnTo>
                  <a:pt x="454" y="108"/>
                </a:lnTo>
                <a:lnTo>
                  <a:pt x="447" y="108"/>
                </a:lnTo>
                <a:lnTo>
                  <a:pt x="444" y="120"/>
                </a:lnTo>
                <a:lnTo>
                  <a:pt x="447" y="130"/>
                </a:lnTo>
                <a:lnTo>
                  <a:pt x="442" y="138"/>
                </a:lnTo>
                <a:lnTo>
                  <a:pt x="453" y="152"/>
                </a:lnTo>
                <a:lnTo>
                  <a:pt x="454" y="179"/>
                </a:lnTo>
                <a:lnTo>
                  <a:pt x="436" y="181"/>
                </a:lnTo>
                <a:lnTo>
                  <a:pt x="439" y="203"/>
                </a:lnTo>
                <a:lnTo>
                  <a:pt x="429" y="225"/>
                </a:lnTo>
                <a:lnTo>
                  <a:pt x="442" y="222"/>
                </a:lnTo>
                <a:lnTo>
                  <a:pt x="437" y="231"/>
                </a:lnTo>
                <a:lnTo>
                  <a:pt x="441" y="239"/>
                </a:lnTo>
                <a:lnTo>
                  <a:pt x="451" y="237"/>
                </a:lnTo>
                <a:lnTo>
                  <a:pt x="454" y="225"/>
                </a:lnTo>
                <a:lnTo>
                  <a:pt x="465" y="243"/>
                </a:lnTo>
                <a:lnTo>
                  <a:pt x="482" y="237"/>
                </a:lnTo>
                <a:lnTo>
                  <a:pt x="475" y="244"/>
                </a:lnTo>
                <a:lnTo>
                  <a:pt x="482" y="246"/>
                </a:lnTo>
                <a:lnTo>
                  <a:pt x="468" y="273"/>
                </a:lnTo>
                <a:lnTo>
                  <a:pt x="475" y="278"/>
                </a:lnTo>
                <a:lnTo>
                  <a:pt x="477" y="290"/>
                </a:lnTo>
                <a:lnTo>
                  <a:pt x="470" y="297"/>
                </a:lnTo>
                <a:lnTo>
                  <a:pt x="477" y="306"/>
                </a:lnTo>
                <a:lnTo>
                  <a:pt x="466" y="328"/>
                </a:lnTo>
                <a:lnTo>
                  <a:pt x="461" y="348"/>
                </a:lnTo>
                <a:lnTo>
                  <a:pt x="477" y="357"/>
                </a:lnTo>
                <a:lnTo>
                  <a:pt x="463" y="366"/>
                </a:lnTo>
                <a:lnTo>
                  <a:pt x="463" y="378"/>
                </a:lnTo>
                <a:lnTo>
                  <a:pt x="454" y="384"/>
                </a:lnTo>
                <a:lnTo>
                  <a:pt x="471" y="413"/>
                </a:lnTo>
                <a:lnTo>
                  <a:pt x="483" y="418"/>
                </a:lnTo>
                <a:lnTo>
                  <a:pt x="495" y="437"/>
                </a:lnTo>
                <a:lnTo>
                  <a:pt x="516" y="451"/>
                </a:lnTo>
                <a:lnTo>
                  <a:pt x="528" y="442"/>
                </a:lnTo>
                <a:lnTo>
                  <a:pt x="533" y="453"/>
                </a:lnTo>
                <a:lnTo>
                  <a:pt x="546" y="458"/>
                </a:lnTo>
                <a:lnTo>
                  <a:pt x="546" y="465"/>
                </a:lnTo>
                <a:lnTo>
                  <a:pt x="562" y="466"/>
                </a:lnTo>
                <a:lnTo>
                  <a:pt x="581" y="451"/>
                </a:lnTo>
                <a:lnTo>
                  <a:pt x="606" y="461"/>
                </a:lnTo>
                <a:lnTo>
                  <a:pt x="611" y="471"/>
                </a:lnTo>
                <a:lnTo>
                  <a:pt x="630" y="470"/>
                </a:lnTo>
                <a:lnTo>
                  <a:pt x="634" y="483"/>
                </a:lnTo>
                <a:lnTo>
                  <a:pt x="663" y="482"/>
                </a:lnTo>
                <a:lnTo>
                  <a:pt x="668" y="497"/>
                </a:lnTo>
                <a:lnTo>
                  <a:pt x="686" y="497"/>
                </a:lnTo>
                <a:lnTo>
                  <a:pt x="686" y="511"/>
                </a:lnTo>
                <a:lnTo>
                  <a:pt x="697" y="511"/>
                </a:lnTo>
                <a:lnTo>
                  <a:pt x="707" y="504"/>
                </a:lnTo>
                <a:lnTo>
                  <a:pt x="717" y="507"/>
                </a:lnTo>
                <a:lnTo>
                  <a:pt x="717" y="514"/>
                </a:lnTo>
                <a:lnTo>
                  <a:pt x="710" y="516"/>
                </a:lnTo>
                <a:lnTo>
                  <a:pt x="724" y="547"/>
                </a:lnTo>
                <a:lnTo>
                  <a:pt x="719" y="565"/>
                </a:lnTo>
                <a:lnTo>
                  <a:pt x="729" y="577"/>
                </a:lnTo>
                <a:lnTo>
                  <a:pt x="721" y="581"/>
                </a:lnTo>
                <a:lnTo>
                  <a:pt x="721" y="591"/>
                </a:lnTo>
                <a:lnTo>
                  <a:pt x="693" y="610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Freeform 62">
            <a:extLst>
              <a:ext uri="{FF2B5EF4-FFF2-40B4-BE49-F238E27FC236}">
                <a16:creationId xmlns:a16="http://schemas.microsoft.com/office/drawing/2014/main" id="{EE1D5A7E-B6A3-4D41-BEBF-2E490139AB26}"/>
              </a:ext>
            </a:extLst>
          </p:cNvPr>
          <p:cNvSpPr>
            <a:spLocks/>
          </p:cNvSpPr>
          <p:nvPr/>
        </p:nvSpPr>
        <p:spPr bwMode="gray">
          <a:xfrm>
            <a:off x="955299" y="1395370"/>
            <a:ext cx="242389" cy="188279"/>
          </a:xfrm>
          <a:custGeom>
            <a:avLst/>
            <a:gdLst>
              <a:gd name="T0" fmla="*/ 342 w 878"/>
              <a:gd name="T1" fmla="*/ 48 h 682"/>
              <a:gd name="T2" fmla="*/ 360 w 878"/>
              <a:gd name="T3" fmla="*/ 99 h 682"/>
              <a:gd name="T4" fmla="*/ 377 w 878"/>
              <a:gd name="T5" fmla="*/ 121 h 682"/>
              <a:gd name="T6" fmla="*/ 415 w 878"/>
              <a:gd name="T7" fmla="*/ 96 h 682"/>
              <a:gd name="T8" fmla="*/ 451 w 878"/>
              <a:gd name="T9" fmla="*/ 116 h 682"/>
              <a:gd name="T10" fmla="*/ 512 w 878"/>
              <a:gd name="T11" fmla="*/ 133 h 682"/>
              <a:gd name="T12" fmla="*/ 572 w 878"/>
              <a:gd name="T13" fmla="*/ 113 h 682"/>
              <a:gd name="T14" fmla="*/ 587 w 878"/>
              <a:gd name="T15" fmla="*/ 109 h 682"/>
              <a:gd name="T16" fmla="*/ 606 w 878"/>
              <a:gd name="T17" fmla="*/ 75 h 682"/>
              <a:gd name="T18" fmla="*/ 657 w 878"/>
              <a:gd name="T19" fmla="*/ 48 h 682"/>
              <a:gd name="T20" fmla="*/ 750 w 878"/>
              <a:gd name="T21" fmla="*/ 34 h 682"/>
              <a:gd name="T22" fmla="*/ 777 w 878"/>
              <a:gd name="T23" fmla="*/ 27 h 682"/>
              <a:gd name="T24" fmla="*/ 854 w 878"/>
              <a:gd name="T25" fmla="*/ 77 h 682"/>
              <a:gd name="T26" fmla="*/ 878 w 878"/>
              <a:gd name="T27" fmla="*/ 150 h 682"/>
              <a:gd name="T28" fmla="*/ 855 w 878"/>
              <a:gd name="T29" fmla="*/ 275 h 682"/>
              <a:gd name="T30" fmla="*/ 803 w 878"/>
              <a:gd name="T31" fmla="*/ 357 h 682"/>
              <a:gd name="T32" fmla="*/ 763 w 878"/>
              <a:gd name="T33" fmla="*/ 287 h 682"/>
              <a:gd name="T34" fmla="*/ 731 w 878"/>
              <a:gd name="T35" fmla="*/ 263 h 682"/>
              <a:gd name="T36" fmla="*/ 678 w 878"/>
              <a:gd name="T37" fmla="*/ 261 h 682"/>
              <a:gd name="T38" fmla="*/ 685 w 878"/>
              <a:gd name="T39" fmla="*/ 292 h 682"/>
              <a:gd name="T40" fmla="*/ 673 w 878"/>
              <a:gd name="T41" fmla="*/ 333 h 682"/>
              <a:gd name="T42" fmla="*/ 620 w 878"/>
              <a:gd name="T43" fmla="*/ 374 h 682"/>
              <a:gd name="T44" fmla="*/ 570 w 878"/>
              <a:gd name="T45" fmla="*/ 407 h 682"/>
              <a:gd name="T46" fmla="*/ 505 w 878"/>
              <a:gd name="T47" fmla="*/ 415 h 682"/>
              <a:gd name="T48" fmla="*/ 465 w 878"/>
              <a:gd name="T49" fmla="*/ 451 h 682"/>
              <a:gd name="T50" fmla="*/ 412 w 878"/>
              <a:gd name="T51" fmla="*/ 475 h 682"/>
              <a:gd name="T52" fmla="*/ 384 w 878"/>
              <a:gd name="T53" fmla="*/ 497 h 682"/>
              <a:gd name="T54" fmla="*/ 331 w 878"/>
              <a:gd name="T55" fmla="*/ 523 h 682"/>
              <a:gd name="T56" fmla="*/ 268 w 878"/>
              <a:gd name="T57" fmla="*/ 560 h 682"/>
              <a:gd name="T58" fmla="*/ 214 w 878"/>
              <a:gd name="T59" fmla="*/ 571 h 682"/>
              <a:gd name="T60" fmla="*/ 154 w 878"/>
              <a:gd name="T61" fmla="*/ 615 h 682"/>
              <a:gd name="T62" fmla="*/ 137 w 878"/>
              <a:gd name="T63" fmla="*/ 682 h 682"/>
              <a:gd name="T64" fmla="*/ 109 w 878"/>
              <a:gd name="T65" fmla="*/ 644 h 682"/>
              <a:gd name="T66" fmla="*/ 68 w 878"/>
              <a:gd name="T67" fmla="*/ 618 h 682"/>
              <a:gd name="T68" fmla="*/ 34 w 878"/>
              <a:gd name="T69" fmla="*/ 588 h 682"/>
              <a:gd name="T70" fmla="*/ 5 w 878"/>
              <a:gd name="T71" fmla="*/ 565 h 682"/>
              <a:gd name="T72" fmla="*/ 17 w 878"/>
              <a:gd name="T73" fmla="*/ 528 h 682"/>
              <a:gd name="T74" fmla="*/ 33 w 878"/>
              <a:gd name="T75" fmla="*/ 489 h 682"/>
              <a:gd name="T76" fmla="*/ 46 w 878"/>
              <a:gd name="T77" fmla="*/ 501 h 682"/>
              <a:gd name="T78" fmla="*/ 70 w 878"/>
              <a:gd name="T79" fmla="*/ 507 h 682"/>
              <a:gd name="T80" fmla="*/ 87 w 878"/>
              <a:gd name="T81" fmla="*/ 487 h 682"/>
              <a:gd name="T82" fmla="*/ 125 w 878"/>
              <a:gd name="T83" fmla="*/ 453 h 682"/>
              <a:gd name="T84" fmla="*/ 108 w 878"/>
              <a:gd name="T85" fmla="*/ 419 h 682"/>
              <a:gd name="T86" fmla="*/ 118 w 878"/>
              <a:gd name="T87" fmla="*/ 388 h 682"/>
              <a:gd name="T88" fmla="*/ 152 w 878"/>
              <a:gd name="T89" fmla="*/ 383 h 682"/>
              <a:gd name="T90" fmla="*/ 214 w 878"/>
              <a:gd name="T91" fmla="*/ 352 h 682"/>
              <a:gd name="T92" fmla="*/ 179 w 878"/>
              <a:gd name="T93" fmla="*/ 311 h 682"/>
              <a:gd name="T94" fmla="*/ 159 w 878"/>
              <a:gd name="T95" fmla="*/ 272 h 682"/>
              <a:gd name="T96" fmla="*/ 91 w 878"/>
              <a:gd name="T97" fmla="*/ 258 h 682"/>
              <a:gd name="T98" fmla="*/ 86 w 878"/>
              <a:gd name="T99" fmla="*/ 217 h 682"/>
              <a:gd name="T100" fmla="*/ 74 w 878"/>
              <a:gd name="T101" fmla="*/ 142 h 682"/>
              <a:gd name="T102" fmla="*/ 79 w 878"/>
              <a:gd name="T103" fmla="*/ 75 h 682"/>
              <a:gd name="T104" fmla="*/ 147 w 878"/>
              <a:gd name="T105" fmla="*/ 36 h 682"/>
              <a:gd name="T106" fmla="*/ 185 w 878"/>
              <a:gd name="T107" fmla="*/ 29 h 682"/>
              <a:gd name="T108" fmla="*/ 237 w 878"/>
              <a:gd name="T109" fmla="*/ 17 h 682"/>
              <a:gd name="T110" fmla="*/ 285 w 878"/>
              <a:gd name="T111" fmla="*/ 19 h 6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878" h="682">
                <a:moveTo>
                  <a:pt x="314" y="14"/>
                </a:moveTo>
                <a:lnTo>
                  <a:pt x="325" y="31"/>
                </a:lnTo>
                <a:lnTo>
                  <a:pt x="335" y="26"/>
                </a:lnTo>
                <a:lnTo>
                  <a:pt x="345" y="34"/>
                </a:lnTo>
                <a:lnTo>
                  <a:pt x="342" y="48"/>
                </a:lnTo>
                <a:lnTo>
                  <a:pt x="354" y="53"/>
                </a:lnTo>
                <a:lnTo>
                  <a:pt x="360" y="67"/>
                </a:lnTo>
                <a:lnTo>
                  <a:pt x="359" y="82"/>
                </a:lnTo>
                <a:lnTo>
                  <a:pt x="354" y="82"/>
                </a:lnTo>
                <a:lnTo>
                  <a:pt x="360" y="99"/>
                </a:lnTo>
                <a:lnTo>
                  <a:pt x="354" y="111"/>
                </a:lnTo>
                <a:lnTo>
                  <a:pt x="360" y="109"/>
                </a:lnTo>
                <a:lnTo>
                  <a:pt x="366" y="125"/>
                </a:lnTo>
                <a:lnTo>
                  <a:pt x="381" y="128"/>
                </a:lnTo>
                <a:lnTo>
                  <a:pt x="377" y="121"/>
                </a:lnTo>
                <a:lnTo>
                  <a:pt x="384" y="121"/>
                </a:lnTo>
                <a:lnTo>
                  <a:pt x="396" y="109"/>
                </a:lnTo>
                <a:lnTo>
                  <a:pt x="393" y="104"/>
                </a:lnTo>
                <a:lnTo>
                  <a:pt x="410" y="109"/>
                </a:lnTo>
                <a:lnTo>
                  <a:pt x="415" y="96"/>
                </a:lnTo>
                <a:lnTo>
                  <a:pt x="422" y="111"/>
                </a:lnTo>
                <a:lnTo>
                  <a:pt x="429" y="106"/>
                </a:lnTo>
                <a:lnTo>
                  <a:pt x="437" y="111"/>
                </a:lnTo>
                <a:lnTo>
                  <a:pt x="434" y="115"/>
                </a:lnTo>
                <a:lnTo>
                  <a:pt x="451" y="116"/>
                </a:lnTo>
                <a:lnTo>
                  <a:pt x="458" y="132"/>
                </a:lnTo>
                <a:lnTo>
                  <a:pt x="465" y="125"/>
                </a:lnTo>
                <a:lnTo>
                  <a:pt x="473" y="132"/>
                </a:lnTo>
                <a:lnTo>
                  <a:pt x="492" y="128"/>
                </a:lnTo>
                <a:lnTo>
                  <a:pt x="512" y="133"/>
                </a:lnTo>
                <a:lnTo>
                  <a:pt x="519" y="128"/>
                </a:lnTo>
                <a:lnTo>
                  <a:pt x="519" y="133"/>
                </a:lnTo>
                <a:lnTo>
                  <a:pt x="538" y="121"/>
                </a:lnTo>
                <a:lnTo>
                  <a:pt x="557" y="123"/>
                </a:lnTo>
                <a:lnTo>
                  <a:pt x="572" y="113"/>
                </a:lnTo>
                <a:lnTo>
                  <a:pt x="575" y="123"/>
                </a:lnTo>
                <a:lnTo>
                  <a:pt x="584" y="125"/>
                </a:lnTo>
                <a:lnTo>
                  <a:pt x="584" y="115"/>
                </a:lnTo>
                <a:lnTo>
                  <a:pt x="593" y="113"/>
                </a:lnTo>
                <a:lnTo>
                  <a:pt x="587" y="109"/>
                </a:lnTo>
                <a:lnTo>
                  <a:pt x="596" y="103"/>
                </a:lnTo>
                <a:lnTo>
                  <a:pt x="593" y="96"/>
                </a:lnTo>
                <a:lnTo>
                  <a:pt x="599" y="91"/>
                </a:lnTo>
                <a:lnTo>
                  <a:pt x="591" y="77"/>
                </a:lnTo>
                <a:lnTo>
                  <a:pt x="606" y="75"/>
                </a:lnTo>
                <a:lnTo>
                  <a:pt x="603" y="70"/>
                </a:lnTo>
                <a:lnTo>
                  <a:pt x="611" y="56"/>
                </a:lnTo>
                <a:lnTo>
                  <a:pt x="620" y="55"/>
                </a:lnTo>
                <a:lnTo>
                  <a:pt x="620" y="45"/>
                </a:lnTo>
                <a:lnTo>
                  <a:pt x="657" y="48"/>
                </a:lnTo>
                <a:lnTo>
                  <a:pt x="673" y="60"/>
                </a:lnTo>
                <a:lnTo>
                  <a:pt x="688" y="43"/>
                </a:lnTo>
                <a:lnTo>
                  <a:pt x="724" y="34"/>
                </a:lnTo>
                <a:lnTo>
                  <a:pt x="738" y="21"/>
                </a:lnTo>
                <a:lnTo>
                  <a:pt x="750" y="34"/>
                </a:lnTo>
                <a:lnTo>
                  <a:pt x="770" y="31"/>
                </a:lnTo>
                <a:lnTo>
                  <a:pt x="775" y="21"/>
                </a:lnTo>
                <a:lnTo>
                  <a:pt x="772" y="12"/>
                </a:lnTo>
                <a:lnTo>
                  <a:pt x="782" y="19"/>
                </a:lnTo>
                <a:lnTo>
                  <a:pt x="777" y="27"/>
                </a:lnTo>
                <a:lnTo>
                  <a:pt x="785" y="43"/>
                </a:lnTo>
                <a:lnTo>
                  <a:pt x="803" y="46"/>
                </a:lnTo>
                <a:lnTo>
                  <a:pt x="818" y="56"/>
                </a:lnTo>
                <a:lnTo>
                  <a:pt x="847" y="65"/>
                </a:lnTo>
                <a:lnTo>
                  <a:pt x="854" y="77"/>
                </a:lnTo>
                <a:lnTo>
                  <a:pt x="850" y="97"/>
                </a:lnTo>
                <a:lnTo>
                  <a:pt x="859" y="106"/>
                </a:lnTo>
                <a:lnTo>
                  <a:pt x="854" y="113"/>
                </a:lnTo>
                <a:lnTo>
                  <a:pt x="876" y="140"/>
                </a:lnTo>
                <a:lnTo>
                  <a:pt x="878" y="150"/>
                </a:lnTo>
                <a:lnTo>
                  <a:pt x="871" y="178"/>
                </a:lnTo>
                <a:lnTo>
                  <a:pt x="871" y="198"/>
                </a:lnTo>
                <a:lnTo>
                  <a:pt x="867" y="200"/>
                </a:lnTo>
                <a:lnTo>
                  <a:pt x="867" y="239"/>
                </a:lnTo>
                <a:lnTo>
                  <a:pt x="855" y="275"/>
                </a:lnTo>
                <a:lnTo>
                  <a:pt x="852" y="277"/>
                </a:lnTo>
                <a:lnTo>
                  <a:pt x="847" y="301"/>
                </a:lnTo>
                <a:lnTo>
                  <a:pt x="828" y="328"/>
                </a:lnTo>
                <a:lnTo>
                  <a:pt x="825" y="357"/>
                </a:lnTo>
                <a:lnTo>
                  <a:pt x="803" y="357"/>
                </a:lnTo>
                <a:lnTo>
                  <a:pt x="797" y="350"/>
                </a:lnTo>
                <a:lnTo>
                  <a:pt x="772" y="343"/>
                </a:lnTo>
                <a:lnTo>
                  <a:pt x="779" y="311"/>
                </a:lnTo>
                <a:lnTo>
                  <a:pt x="755" y="318"/>
                </a:lnTo>
                <a:lnTo>
                  <a:pt x="763" y="287"/>
                </a:lnTo>
                <a:lnTo>
                  <a:pt x="753" y="277"/>
                </a:lnTo>
                <a:lnTo>
                  <a:pt x="744" y="280"/>
                </a:lnTo>
                <a:lnTo>
                  <a:pt x="733" y="272"/>
                </a:lnTo>
                <a:lnTo>
                  <a:pt x="736" y="263"/>
                </a:lnTo>
                <a:lnTo>
                  <a:pt x="731" y="263"/>
                </a:lnTo>
                <a:lnTo>
                  <a:pt x="733" y="272"/>
                </a:lnTo>
                <a:lnTo>
                  <a:pt x="721" y="267"/>
                </a:lnTo>
                <a:lnTo>
                  <a:pt x="709" y="275"/>
                </a:lnTo>
                <a:lnTo>
                  <a:pt x="700" y="267"/>
                </a:lnTo>
                <a:lnTo>
                  <a:pt x="678" y="261"/>
                </a:lnTo>
                <a:lnTo>
                  <a:pt x="669" y="268"/>
                </a:lnTo>
                <a:lnTo>
                  <a:pt x="673" y="273"/>
                </a:lnTo>
                <a:lnTo>
                  <a:pt x="666" y="292"/>
                </a:lnTo>
                <a:lnTo>
                  <a:pt x="674" y="296"/>
                </a:lnTo>
                <a:lnTo>
                  <a:pt x="685" y="292"/>
                </a:lnTo>
                <a:lnTo>
                  <a:pt x="683" y="306"/>
                </a:lnTo>
                <a:lnTo>
                  <a:pt x="709" y="314"/>
                </a:lnTo>
                <a:lnTo>
                  <a:pt x="705" y="330"/>
                </a:lnTo>
                <a:lnTo>
                  <a:pt x="683" y="338"/>
                </a:lnTo>
                <a:lnTo>
                  <a:pt x="673" y="333"/>
                </a:lnTo>
                <a:lnTo>
                  <a:pt x="663" y="337"/>
                </a:lnTo>
                <a:lnTo>
                  <a:pt x="661" y="350"/>
                </a:lnTo>
                <a:lnTo>
                  <a:pt x="644" y="355"/>
                </a:lnTo>
                <a:lnTo>
                  <a:pt x="623" y="367"/>
                </a:lnTo>
                <a:lnTo>
                  <a:pt x="620" y="374"/>
                </a:lnTo>
                <a:lnTo>
                  <a:pt x="606" y="378"/>
                </a:lnTo>
                <a:lnTo>
                  <a:pt x="596" y="371"/>
                </a:lnTo>
                <a:lnTo>
                  <a:pt x="582" y="386"/>
                </a:lnTo>
                <a:lnTo>
                  <a:pt x="570" y="384"/>
                </a:lnTo>
                <a:lnTo>
                  <a:pt x="570" y="407"/>
                </a:lnTo>
                <a:lnTo>
                  <a:pt x="562" y="408"/>
                </a:lnTo>
                <a:lnTo>
                  <a:pt x="560" y="415"/>
                </a:lnTo>
                <a:lnTo>
                  <a:pt x="523" y="413"/>
                </a:lnTo>
                <a:lnTo>
                  <a:pt x="517" y="422"/>
                </a:lnTo>
                <a:lnTo>
                  <a:pt x="505" y="415"/>
                </a:lnTo>
                <a:lnTo>
                  <a:pt x="488" y="427"/>
                </a:lnTo>
                <a:lnTo>
                  <a:pt x="475" y="425"/>
                </a:lnTo>
                <a:lnTo>
                  <a:pt x="466" y="431"/>
                </a:lnTo>
                <a:lnTo>
                  <a:pt x="473" y="441"/>
                </a:lnTo>
                <a:lnTo>
                  <a:pt x="465" y="451"/>
                </a:lnTo>
                <a:lnTo>
                  <a:pt x="468" y="460"/>
                </a:lnTo>
                <a:lnTo>
                  <a:pt x="453" y="477"/>
                </a:lnTo>
                <a:lnTo>
                  <a:pt x="424" y="456"/>
                </a:lnTo>
                <a:lnTo>
                  <a:pt x="427" y="466"/>
                </a:lnTo>
                <a:lnTo>
                  <a:pt x="412" y="475"/>
                </a:lnTo>
                <a:lnTo>
                  <a:pt x="413" y="487"/>
                </a:lnTo>
                <a:lnTo>
                  <a:pt x="403" y="490"/>
                </a:lnTo>
                <a:lnTo>
                  <a:pt x="400" y="483"/>
                </a:lnTo>
                <a:lnTo>
                  <a:pt x="391" y="482"/>
                </a:lnTo>
                <a:lnTo>
                  <a:pt x="384" y="497"/>
                </a:lnTo>
                <a:lnTo>
                  <a:pt x="377" y="524"/>
                </a:lnTo>
                <a:lnTo>
                  <a:pt x="360" y="524"/>
                </a:lnTo>
                <a:lnTo>
                  <a:pt x="359" y="518"/>
                </a:lnTo>
                <a:lnTo>
                  <a:pt x="345" y="526"/>
                </a:lnTo>
                <a:lnTo>
                  <a:pt x="331" y="523"/>
                </a:lnTo>
                <a:lnTo>
                  <a:pt x="328" y="552"/>
                </a:lnTo>
                <a:lnTo>
                  <a:pt x="309" y="572"/>
                </a:lnTo>
                <a:lnTo>
                  <a:pt x="297" y="564"/>
                </a:lnTo>
                <a:lnTo>
                  <a:pt x="270" y="548"/>
                </a:lnTo>
                <a:lnTo>
                  <a:pt x="268" y="560"/>
                </a:lnTo>
                <a:lnTo>
                  <a:pt x="265" y="553"/>
                </a:lnTo>
                <a:lnTo>
                  <a:pt x="248" y="562"/>
                </a:lnTo>
                <a:lnTo>
                  <a:pt x="239" y="577"/>
                </a:lnTo>
                <a:lnTo>
                  <a:pt x="231" y="569"/>
                </a:lnTo>
                <a:lnTo>
                  <a:pt x="214" y="571"/>
                </a:lnTo>
                <a:lnTo>
                  <a:pt x="185" y="579"/>
                </a:lnTo>
                <a:lnTo>
                  <a:pt x="179" y="601"/>
                </a:lnTo>
                <a:lnTo>
                  <a:pt x="171" y="600"/>
                </a:lnTo>
                <a:lnTo>
                  <a:pt x="162" y="613"/>
                </a:lnTo>
                <a:lnTo>
                  <a:pt x="154" y="615"/>
                </a:lnTo>
                <a:lnTo>
                  <a:pt x="154" y="627"/>
                </a:lnTo>
                <a:lnTo>
                  <a:pt x="142" y="637"/>
                </a:lnTo>
                <a:lnTo>
                  <a:pt x="142" y="653"/>
                </a:lnTo>
                <a:lnTo>
                  <a:pt x="135" y="651"/>
                </a:lnTo>
                <a:lnTo>
                  <a:pt x="137" y="682"/>
                </a:lnTo>
                <a:lnTo>
                  <a:pt x="125" y="680"/>
                </a:lnTo>
                <a:lnTo>
                  <a:pt x="120" y="671"/>
                </a:lnTo>
                <a:lnTo>
                  <a:pt x="125" y="661"/>
                </a:lnTo>
                <a:lnTo>
                  <a:pt x="109" y="649"/>
                </a:lnTo>
                <a:lnTo>
                  <a:pt x="109" y="644"/>
                </a:lnTo>
                <a:lnTo>
                  <a:pt x="116" y="647"/>
                </a:lnTo>
                <a:lnTo>
                  <a:pt x="113" y="639"/>
                </a:lnTo>
                <a:lnTo>
                  <a:pt x="98" y="639"/>
                </a:lnTo>
                <a:lnTo>
                  <a:pt x="92" y="617"/>
                </a:lnTo>
                <a:lnTo>
                  <a:pt x="68" y="618"/>
                </a:lnTo>
                <a:lnTo>
                  <a:pt x="65" y="612"/>
                </a:lnTo>
                <a:lnTo>
                  <a:pt x="53" y="617"/>
                </a:lnTo>
                <a:lnTo>
                  <a:pt x="43" y="606"/>
                </a:lnTo>
                <a:lnTo>
                  <a:pt x="31" y="605"/>
                </a:lnTo>
                <a:lnTo>
                  <a:pt x="34" y="588"/>
                </a:lnTo>
                <a:lnTo>
                  <a:pt x="24" y="586"/>
                </a:lnTo>
                <a:lnTo>
                  <a:pt x="26" y="579"/>
                </a:lnTo>
                <a:lnTo>
                  <a:pt x="16" y="572"/>
                </a:lnTo>
                <a:lnTo>
                  <a:pt x="17" y="569"/>
                </a:lnTo>
                <a:lnTo>
                  <a:pt x="5" y="565"/>
                </a:lnTo>
                <a:lnTo>
                  <a:pt x="17" y="555"/>
                </a:lnTo>
                <a:lnTo>
                  <a:pt x="24" y="559"/>
                </a:lnTo>
                <a:lnTo>
                  <a:pt x="19" y="552"/>
                </a:lnTo>
                <a:lnTo>
                  <a:pt x="28" y="545"/>
                </a:lnTo>
                <a:lnTo>
                  <a:pt x="17" y="528"/>
                </a:lnTo>
                <a:lnTo>
                  <a:pt x="5" y="531"/>
                </a:lnTo>
                <a:lnTo>
                  <a:pt x="0" y="521"/>
                </a:lnTo>
                <a:lnTo>
                  <a:pt x="16" y="513"/>
                </a:lnTo>
                <a:lnTo>
                  <a:pt x="14" y="501"/>
                </a:lnTo>
                <a:lnTo>
                  <a:pt x="33" y="489"/>
                </a:lnTo>
                <a:lnTo>
                  <a:pt x="29" y="483"/>
                </a:lnTo>
                <a:lnTo>
                  <a:pt x="36" y="478"/>
                </a:lnTo>
                <a:lnTo>
                  <a:pt x="41" y="482"/>
                </a:lnTo>
                <a:lnTo>
                  <a:pt x="38" y="487"/>
                </a:lnTo>
                <a:lnTo>
                  <a:pt x="46" y="501"/>
                </a:lnTo>
                <a:lnTo>
                  <a:pt x="41" y="507"/>
                </a:lnTo>
                <a:lnTo>
                  <a:pt x="45" y="516"/>
                </a:lnTo>
                <a:lnTo>
                  <a:pt x="53" y="514"/>
                </a:lnTo>
                <a:lnTo>
                  <a:pt x="60" y="502"/>
                </a:lnTo>
                <a:lnTo>
                  <a:pt x="70" y="507"/>
                </a:lnTo>
                <a:lnTo>
                  <a:pt x="80" y="504"/>
                </a:lnTo>
                <a:lnTo>
                  <a:pt x="68" y="497"/>
                </a:lnTo>
                <a:lnTo>
                  <a:pt x="77" y="490"/>
                </a:lnTo>
                <a:lnTo>
                  <a:pt x="77" y="478"/>
                </a:lnTo>
                <a:lnTo>
                  <a:pt x="87" y="487"/>
                </a:lnTo>
                <a:lnTo>
                  <a:pt x="92" y="473"/>
                </a:lnTo>
                <a:lnTo>
                  <a:pt x="111" y="477"/>
                </a:lnTo>
                <a:lnTo>
                  <a:pt x="109" y="472"/>
                </a:lnTo>
                <a:lnTo>
                  <a:pt x="125" y="463"/>
                </a:lnTo>
                <a:lnTo>
                  <a:pt x="125" y="453"/>
                </a:lnTo>
                <a:lnTo>
                  <a:pt x="109" y="449"/>
                </a:lnTo>
                <a:lnTo>
                  <a:pt x="109" y="431"/>
                </a:lnTo>
                <a:lnTo>
                  <a:pt x="98" y="429"/>
                </a:lnTo>
                <a:lnTo>
                  <a:pt x="103" y="417"/>
                </a:lnTo>
                <a:lnTo>
                  <a:pt x="108" y="419"/>
                </a:lnTo>
                <a:lnTo>
                  <a:pt x="115" y="408"/>
                </a:lnTo>
                <a:lnTo>
                  <a:pt x="104" y="407"/>
                </a:lnTo>
                <a:lnTo>
                  <a:pt x="104" y="393"/>
                </a:lnTo>
                <a:lnTo>
                  <a:pt x="111" y="396"/>
                </a:lnTo>
                <a:lnTo>
                  <a:pt x="118" y="388"/>
                </a:lnTo>
                <a:lnTo>
                  <a:pt x="120" y="393"/>
                </a:lnTo>
                <a:lnTo>
                  <a:pt x="132" y="390"/>
                </a:lnTo>
                <a:lnTo>
                  <a:pt x="138" y="376"/>
                </a:lnTo>
                <a:lnTo>
                  <a:pt x="149" y="374"/>
                </a:lnTo>
                <a:lnTo>
                  <a:pt x="152" y="383"/>
                </a:lnTo>
                <a:lnTo>
                  <a:pt x="157" y="381"/>
                </a:lnTo>
                <a:lnTo>
                  <a:pt x="162" y="364"/>
                </a:lnTo>
                <a:lnTo>
                  <a:pt x="176" y="357"/>
                </a:lnTo>
                <a:lnTo>
                  <a:pt x="174" y="352"/>
                </a:lnTo>
                <a:lnTo>
                  <a:pt x="214" y="352"/>
                </a:lnTo>
                <a:lnTo>
                  <a:pt x="217" y="343"/>
                </a:lnTo>
                <a:lnTo>
                  <a:pt x="207" y="335"/>
                </a:lnTo>
                <a:lnTo>
                  <a:pt x="202" y="309"/>
                </a:lnTo>
                <a:lnTo>
                  <a:pt x="195" y="318"/>
                </a:lnTo>
                <a:lnTo>
                  <a:pt x="179" y="311"/>
                </a:lnTo>
                <a:lnTo>
                  <a:pt x="183" y="299"/>
                </a:lnTo>
                <a:lnTo>
                  <a:pt x="173" y="302"/>
                </a:lnTo>
                <a:lnTo>
                  <a:pt x="173" y="282"/>
                </a:lnTo>
                <a:lnTo>
                  <a:pt x="161" y="280"/>
                </a:lnTo>
                <a:lnTo>
                  <a:pt x="159" y="272"/>
                </a:lnTo>
                <a:lnTo>
                  <a:pt x="135" y="277"/>
                </a:lnTo>
                <a:lnTo>
                  <a:pt x="123" y="265"/>
                </a:lnTo>
                <a:lnTo>
                  <a:pt x="109" y="272"/>
                </a:lnTo>
                <a:lnTo>
                  <a:pt x="94" y="267"/>
                </a:lnTo>
                <a:lnTo>
                  <a:pt x="91" y="258"/>
                </a:lnTo>
                <a:lnTo>
                  <a:pt x="98" y="253"/>
                </a:lnTo>
                <a:lnTo>
                  <a:pt x="84" y="249"/>
                </a:lnTo>
                <a:lnTo>
                  <a:pt x="89" y="231"/>
                </a:lnTo>
                <a:lnTo>
                  <a:pt x="77" y="227"/>
                </a:lnTo>
                <a:lnTo>
                  <a:pt x="86" y="217"/>
                </a:lnTo>
                <a:lnTo>
                  <a:pt x="84" y="205"/>
                </a:lnTo>
                <a:lnTo>
                  <a:pt x="68" y="169"/>
                </a:lnTo>
                <a:lnTo>
                  <a:pt x="80" y="164"/>
                </a:lnTo>
                <a:lnTo>
                  <a:pt x="80" y="150"/>
                </a:lnTo>
                <a:lnTo>
                  <a:pt x="74" y="142"/>
                </a:lnTo>
                <a:lnTo>
                  <a:pt x="80" y="125"/>
                </a:lnTo>
                <a:lnTo>
                  <a:pt x="68" y="118"/>
                </a:lnTo>
                <a:lnTo>
                  <a:pt x="67" y="106"/>
                </a:lnTo>
                <a:lnTo>
                  <a:pt x="82" y="96"/>
                </a:lnTo>
                <a:lnTo>
                  <a:pt x="79" y="75"/>
                </a:lnTo>
                <a:lnTo>
                  <a:pt x="89" y="62"/>
                </a:lnTo>
                <a:lnTo>
                  <a:pt x="106" y="60"/>
                </a:lnTo>
                <a:lnTo>
                  <a:pt x="118" y="50"/>
                </a:lnTo>
                <a:lnTo>
                  <a:pt x="142" y="50"/>
                </a:lnTo>
                <a:lnTo>
                  <a:pt x="147" y="36"/>
                </a:lnTo>
                <a:lnTo>
                  <a:pt x="159" y="39"/>
                </a:lnTo>
                <a:lnTo>
                  <a:pt x="157" y="45"/>
                </a:lnTo>
                <a:lnTo>
                  <a:pt x="164" y="38"/>
                </a:lnTo>
                <a:lnTo>
                  <a:pt x="179" y="38"/>
                </a:lnTo>
                <a:lnTo>
                  <a:pt x="185" y="29"/>
                </a:lnTo>
                <a:lnTo>
                  <a:pt x="197" y="27"/>
                </a:lnTo>
                <a:lnTo>
                  <a:pt x="191" y="36"/>
                </a:lnTo>
                <a:lnTo>
                  <a:pt x="207" y="26"/>
                </a:lnTo>
                <a:lnTo>
                  <a:pt x="214" y="12"/>
                </a:lnTo>
                <a:lnTo>
                  <a:pt x="237" y="17"/>
                </a:lnTo>
                <a:lnTo>
                  <a:pt x="256" y="0"/>
                </a:lnTo>
                <a:lnTo>
                  <a:pt x="263" y="12"/>
                </a:lnTo>
                <a:lnTo>
                  <a:pt x="270" y="7"/>
                </a:lnTo>
                <a:lnTo>
                  <a:pt x="272" y="15"/>
                </a:lnTo>
                <a:lnTo>
                  <a:pt x="285" y="19"/>
                </a:lnTo>
                <a:lnTo>
                  <a:pt x="296" y="5"/>
                </a:lnTo>
                <a:lnTo>
                  <a:pt x="304" y="7"/>
                </a:lnTo>
                <a:lnTo>
                  <a:pt x="307" y="19"/>
                </a:lnTo>
                <a:lnTo>
                  <a:pt x="314" y="14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" name="Freeform 63">
            <a:extLst>
              <a:ext uri="{FF2B5EF4-FFF2-40B4-BE49-F238E27FC236}">
                <a16:creationId xmlns:a16="http://schemas.microsoft.com/office/drawing/2014/main" id="{DEE1A044-C4E5-4127-B927-99E88A143A22}"/>
              </a:ext>
            </a:extLst>
          </p:cNvPr>
          <p:cNvSpPr>
            <a:spLocks/>
          </p:cNvSpPr>
          <p:nvPr/>
        </p:nvSpPr>
        <p:spPr bwMode="gray">
          <a:xfrm>
            <a:off x="1041157" y="1270863"/>
            <a:ext cx="50521" cy="41134"/>
          </a:xfrm>
          <a:custGeom>
            <a:avLst/>
            <a:gdLst>
              <a:gd name="T0" fmla="*/ 107 w 183"/>
              <a:gd name="T1" fmla="*/ 26 h 149"/>
              <a:gd name="T2" fmla="*/ 109 w 183"/>
              <a:gd name="T3" fmla="*/ 36 h 149"/>
              <a:gd name="T4" fmla="*/ 130 w 183"/>
              <a:gd name="T5" fmla="*/ 45 h 149"/>
              <a:gd name="T6" fmla="*/ 131 w 183"/>
              <a:gd name="T7" fmla="*/ 55 h 149"/>
              <a:gd name="T8" fmla="*/ 147 w 183"/>
              <a:gd name="T9" fmla="*/ 57 h 149"/>
              <a:gd name="T10" fmla="*/ 143 w 183"/>
              <a:gd name="T11" fmla="*/ 63 h 149"/>
              <a:gd name="T12" fmla="*/ 152 w 183"/>
              <a:gd name="T13" fmla="*/ 63 h 149"/>
              <a:gd name="T14" fmla="*/ 140 w 183"/>
              <a:gd name="T15" fmla="*/ 89 h 149"/>
              <a:gd name="T16" fmla="*/ 150 w 183"/>
              <a:gd name="T17" fmla="*/ 86 h 149"/>
              <a:gd name="T18" fmla="*/ 165 w 183"/>
              <a:gd name="T19" fmla="*/ 96 h 149"/>
              <a:gd name="T20" fmla="*/ 165 w 183"/>
              <a:gd name="T21" fmla="*/ 89 h 149"/>
              <a:gd name="T22" fmla="*/ 183 w 183"/>
              <a:gd name="T23" fmla="*/ 103 h 149"/>
              <a:gd name="T24" fmla="*/ 172 w 183"/>
              <a:gd name="T25" fmla="*/ 103 h 149"/>
              <a:gd name="T26" fmla="*/ 176 w 183"/>
              <a:gd name="T27" fmla="*/ 116 h 149"/>
              <a:gd name="T28" fmla="*/ 164 w 183"/>
              <a:gd name="T29" fmla="*/ 127 h 149"/>
              <a:gd name="T30" fmla="*/ 167 w 183"/>
              <a:gd name="T31" fmla="*/ 132 h 149"/>
              <a:gd name="T32" fmla="*/ 154 w 183"/>
              <a:gd name="T33" fmla="*/ 149 h 149"/>
              <a:gd name="T34" fmla="*/ 152 w 183"/>
              <a:gd name="T35" fmla="*/ 132 h 149"/>
              <a:gd name="T36" fmla="*/ 142 w 183"/>
              <a:gd name="T37" fmla="*/ 133 h 149"/>
              <a:gd name="T38" fmla="*/ 136 w 183"/>
              <a:gd name="T39" fmla="*/ 125 h 149"/>
              <a:gd name="T40" fmla="*/ 121 w 183"/>
              <a:gd name="T41" fmla="*/ 127 h 149"/>
              <a:gd name="T42" fmla="*/ 123 w 183"/>
              <a:gd name="T43" fmla="*/ 121 h 149"/>
              <a:gd name="T44" fmla="*/ 106 w 183"/>
              <a:gd name="T45" fmla="*/ 125 h 149"/>
              <a:gd name="T46" fmla="*/ 101 w 183"/>
              <a:gd name="T47" fmla="*/ 115 h 149"/>
              <a:gd name="T48" fmla="*/ 89 w 183"/>
              <a:gd name="T49" fmla="*/ 120 h 149"/>
              <a:gd name="T50" fmla="*/ 90 w 183"/>
              <a:gd name="T51" fmla="*/ 135 h 149"/>
              <a:gd name="T52" fmla="*/ 82 w 183"/>
              <a:gd name="T53" fmla="*/ 133 h 149"/>
              <a:gd name="T54" fmla="*/ 68 w 183"/>
              <a:gd name="T55" fmla="*/ 120 h 149"/>
              <a:gd name="T56" fmla="*/ 60 w 183"/>
              <a:gd name="T57" fmla="*/ 125 h 149"/>
              <a:gd name="T58" fmla="*/ 56 w 183"/>
              <a:gd name="T59" fmla="*/ 118 h 149"/>
              <a:gd name="T60" fmla="*/ 43 w 183"/>
              <a:gd name="T61" fmla="*/ 123 h 149"/>
              <a:gd name="T62" fmla="*/ 43 w 183"/>
              <a:gd name="T63" fmla="*/ 116 h 149"/>
              <a:gd name="T64" fmla="*/ 36 w 183"/>
              <a:gd name="T65" fmla="*/ 116 h 149"/>
              <a:gd name="T66" fmla="*/ 12 w 183"/>
              <a:gd name="T67" fmla="*/ 133 h 149"/>
              <a:gd name="T68" fmla="*/ 14 w 183"/>
              <a:gd name="T69" fmla="*/ 128 h 149"/>
              <a:gd name="T70" fmla="*/ 0 w 183"/>
              <a:gd name="T71" fmla="*/ 123 h 149"/>
              <a:gd name="T72" fmla="*/ 8 w 183"/>
              <a:gd name="T73" fmla="*/ 110 h 149"/>
              <a:gd name="T74" fmla="*/ 7 w 183"/>
              <a:gd name="T75" fmla="*/ 92 h 149"/>
              <a:gd name="T76" fmla="*/ 19 w 183"/>
              <a:gd name="T77" fmla="*/ 79 h 149"/>
              <a:gd name="T78" fmla="*/ 5 w 183"/>
              <a:gd name="T79" fmla="*/ 75 h 149"/>
              <a:gd name="T80" fmla="*/ 14 w 183"/>
              <a:gd name="T81" fmla="*/ 50 h 149"/>
              <a:gd name="T82" fmla="*/ 7 w 183"/>
              <a:gd name="T83" fmla="*/ 43 h 149"/>
              <a:gd name="T84" fmla="*/ 17 w 183"/>
              <a:gd name="T85" fmla="*/ 38 h 149"/>
              <a:gd name="T86" fmla="*/ 31 w 183"/>
              <a:gd name="T87" fmla="*/ 43 h 149"/>
              <a:gd name="T88" fmla="*/ 25 w 183"/>
              <a:gd name="T89" fmla="*/ 34 h 149"/>
              <a:gd name="T90" fmla="*/ 31 w 183"/>
              <a:gd name="T91" fmla="*/ 24 h 149"/>
              <a:gd name="T92" fmla="*/ 43 w 183"/>
              <a:gd name="T93" fmla="*/ 24 h 149"/>
              <a:gd name="T94" fmla="*/ 48 w 183"/>
              <a:gd name="T95" fmla="*/ 9 h 149"/>
              <a:gd name="T96" fmla="*/ 55 w 183"/>
              <a:gd name="T97" fmla="*/ 10 h 149"/>
              <a:gd name="T98" fmla="*/ 53 w 183"/>
              <a:gd name="T99" fmla="*/ 24 h 149"/>
              <a:gd name="T100" fmla="*/ 68 w 183"/>
              <a:gd name="T101" fmla="*/ 24 h 149"/>
              <a:gd name="T102" fmla="*/ 78 w 183"/>
              <a:gd name="T103" fmla="*/ 14 h 149"/>
              <a:gd name="T104" fmla="*/ 85 w 183"/>
              <a:gd name="T105" fmla="*/ 19 h 149"/>
              <a:gd name="T106" fmla="*/ 97 w 183"/>
              <a:gd name="T107" fmla="*/ 10 h 149"/>
              <a:gd name="T108" fmla="*/ 92 w 183"/>
              <a:gd name="T109" fmla="*/ 5 h 149"/>
              <a:gd name="T110" fmla="*/ 101 w 183"/>
              <a:gd name="T111" fmla="*/ 0 h 149"/>
              <a:gd name="T112" fmla="*/ 113 w 183"/>
              <a:gd name="T113" fmla="*/ 12 h 149"/>
              <a:gd name="T114" fmla="*/ 107 w 183"/>
              <a:gd name="T115" fmla="*/ 26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83" h="149">
                <a:moveTo>
                  <a:pt x="107" y="26"/>
                </a:moveTo>
                <a:lnTo>
                  <a:pt x="109" y="36"/>
                </a:lnTo>
                <a:lnTo>
                  <a:pt x="130" y="45"/>
                </a:lnTo>
                <a:lnTo>
                  <a:pt x="131" y="55"/>
                </a:lnTo>
                <a:lnTo>
                  <a:pt x="147" y="57"/>
                </a:lnTo>
                <a:lnTo>
                  <a:pt x="143" y="63"/>
                </a:lnTo>
                <a:lnTo>
                  <a:pt x="152" y="63"/>
                </a:lnTo>
                <a:lnTo>
                  <a:pt x="140" y="89"/>
                </a:lnTo>
                <a:lnTo>
                  <a:pt x="150" y="86"/>
                </a:lnTo>
                <a:lnTo>
                  <a:pt x="165" y="96"/>
                </a:lnTo>
                <a:lnTo>
                  <a:pt x="165" y="89"/>
                </a:lnTo>
                <a:lnTo>
                  <a:pt x="183" y="103"/>
                </a:lnTo>
                <a:lnTo>
                  <a:pt x="172" y="103"/>
                </a:lnTo>
                <a:lnTo>
                  <a:pt x="176" y="116"/>
                </a:lnTo>
                <a:lnTo>
                  <a:pt x="164" y="127"/>
                </a:lnTo>
                <a:lnTo>
                  <a:pt x="167" y="132"/>
                </a:lnTo>
                <a:lnTo>
                  <a:pt x="154" y="149"/>
                </a:lnTo>
                <a:lnTo>
                  <a:pt x="152" y="132"/>
                </a:lnTo>
                <a:lnTo>
                  <a:pt x="142" y="133"/>
                </a:lnTo>
                <a:lnTo>
                  <a:pt x="136" y="125"/>
                </a:lnTo>
                <a:lnTo>
                  <a:pt x="121" y="127"/>
                </a:lnTo>
                <a:lnTo>
                  <a:pt x="123" y="121"/>
                </a:lnTo>
                <a:lnTo>
                  <a:pt x="106" y="125"/>
                </a:lnTo>
                <a:lnTo>
                  <a:pt x="101" y="115"/>
                </a:lnTo>
                <a:lnTo>
                  <a:pt x="89" y="120"/>
                </a:lnTo>
                <a:lnTo>
                  <a:pt x="90" y="135"/>
                </a:lnTo>
                <a:lnTo>
                  <a:pt x="82" y="133"/>
                </a:lnTo>
                <a:lnTo>
                  <a:pt x="68" y="120"/>
                </a:lnTo>
                <a:lnTo>
                  <a:pt x="60" y="125"/>
                </a:lnTo>
                <a:lnTo>
                  <a:pt x="56" y="118"/>
                </a:lnTo>
                <a:lnTo>
                  <a:pt x="43" y="123"/>
                </a:lnTo>
                <a:lnTo>
                  <a:pt x="43" y="116"/>
                </a:lnTo>
                <a:lnTo>
                  <a:pt x="36" y="116"/>
                </a:lnTo>
                <a:lnTo>
                  <a:pt x="12" y="133"/>
                </a:lnTo>
                <a:lnTo>
                  <a:pt x="14" y="128"/>
                </a:lnTo>
                <a:lnTo>
                  <a:pt x="0" y="123"/>
                </a:lnTo>
                <a:lnTo>
                  <a:pt x="8" y="110"/>
                </a:lnTo>
                <a:lnTo>
                  <a:pt x="7" y="92"/>
                </a:lnTo>
                <a:lnTo>
                  <a:pt x="19" y="79"/>
                </a:lnTo>
                <a:lnTo>
                  <a:pt x="5" y="75"/>
                </a:lnTo>
                <a:lnTo>
                  <a:pt x="14" y="50"/>
                </a:lnTo>
                <a:lnTo>
                  <a:pt x="7" y="43"/>
                </a:lnTo>
                <a:lnTo>
                  <a:pt x="17" y="38"/>
                </a:lnTo>
                <a:lnTo>
                  <a:pt x="31" y="43"/>
                </a:lnTo>
                <a:lnTo>
                  <a:pt x="25" y="34"/>
                </a:lnTo>
                <a:lnTo>
                  <a:pt x="31" y="24"/>
                </a:lnTo>
                <a:lnTo>
                  <a:pt x="43" y="24"/>
                </a:lnTo>
                <a:lnTo>
                  <a:pt x="48" y="9"/>
                </a:lnTo>
                <a:lnTo>
                  <a:pt x="55" y="10"/>
                </a:lnTo>
                <a:lnTo>
                  <a:pt x="53" y="24"/>
                </a:lnTo>
                <a:lnTo>
                  <a:pt x="68" y="24"/>
                </a:lnTo>
                <a:lnTo>
                  <a:pt x="78" y="14"/>
                </a:lnTo>
                <a:lnTo>
                  <a:pt x="85" y="19"/>
                </a:lnTo>
                <a:lnTo>
                  <a:pt x="97" y="10"/>
                </a:lnTo>
                <a:lnTo>
                  <a:pt x="92" y="5"/>
                </a:lnTo>
                <a:lnTo>
                  <a:pt x="101" y="0"/>
                </a:lnTo>
                <a:lnTo>
                  <a:pt x="113" y="12"/>
                </a:lnTo>
                <a:lnTo>
                  <a:pt x="107" y="26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4" name="Freeform 64">
            <a:extLst>
              <a:ext uri="{FF2B5EF4-FFF2-40B4-BE49-F238E27FC236}">
                <a16:creationId xmlns:a16="http://schemas.microsoft.com/office/drawing/2014/main" id="{9DE4103A-BB7C-449A-9E74-C3203D863E52}"/>
              </a:ext>
            </a:extLst>
          </p:cNvPr>
          <p:cNvSpPr>
            <a:spLocks noEditPoints="1"/>
          </p:cNvSpPr>
          <p:nvPr/>
        </p:nvSpPr>
        <p:spPr bwMode="gray">
          <a:xfrm>
            <a:off x="902018" y="1160711"/>
            <a:ext cx="271652" cy="271376"/>
          </a:xfrm>
          <a:custGeom>
            <a:avLst/>
            <a:gdLst>
              <a:gd name="T0" fmla="*/ 837 w 984"/>
              <a:gd name="T1" fmla="*/ 177 h 983"/>
              <a:gd name="T2" fmla="*/ 774 w 984"/>
              <a:gd name="T3" fmla="*/ 317 h 983"/>
              <a:gd name="T4" fmla="*/ 871 w 984"/>
              <a:gd name="T5" fmla="*/ 391 h 983"/>
              <a:gd name="T6" fmla="*/ 902 w 984"/>
              <a:gd name="T7" fmla="*/ 491 h 983"/>
              <a:gd name="T8" fmla="*/ 951 w 984"/>
              <a:gd name="T9" fmla="*/ 577 h 983"/>
              <a:gd name="T10" fmla="*/ 961 w 984"/>
              <a:gd name="T11" fmla="*/ 703 h 983"/>
              <a:gd name="T12" fmla="*/ 953 w 984"/>
              <a:gd name="T13" fmla="*/ 806 h 983"/>
              <a:gd name="T14" fmla="*/ 963 w 984"/>
              <a:gd name="T15" fmla="*/ 881 h 983"/>
              <a:gd name="T16" fmla="*/ 850 w 984"/>
              <a:gd name="T17" fmla="*/ 898 h 983"/>
              <a:gd name="T18" fmla="*/ 784 w 984"/>
              <a:gd name="T19" fmla="*/ 927 h 983"/>
              <a:gd name="T20" fmla="*/ 777 w 984"/>
              <a:gd name="T21" fmla="*/ 965 h 983"/>
              <a:gd name="T22" fmla="*/ 712 w 984"/>
              <a:gd name="T23" fmla="*/ 983 h 983"/>
              <a:gd name="T24" fmla="*/ 651 w 984"/>
              <a:gd name="T25" fmla="*/ 982 h 983"/>
              <a:gd name="T26" fmla="*/ 608 w 984"/>
              <a:gd name="T27" fmla="*/ 946 h 983"/>
              <a:gd name="T28" fmla="*/ 574 w 984"/>
              <a:gd name="T29" fmla="*/ 978 h 983"/>
              <a:gd name="T30" fmla="*/ 552 w 984"/>
              <a:gd name="T31" fmla="*/ 932 h 983"/>
              <a:gd name="T32" fmla="*/ 518 w 984"/>
              <a:gd name="T33" fmla="*/ 881 h 983"/>
              <a:gd name="T34" fmla="*/ 538 w 984"/>
              <a:gd name="T35" fmla="*/ 801 h 983"/>
              <a:gd name="T36" fmla="*/ 500 w 984"/>
              <a:gd name="T37" fmla="*/ 765 h 983"/>
              <a:gd name="T38" fmla="*/ 425 w 984"/>
              <a:gd name="T39" fmla="*/ 725 h 983"/>
              <a:gd name="T40" fmla="*/ 347 w 984"/>
              <a:gd name="T41" fmla="*/ 707 h 983"/>
              <a:gd name="T42" fmla="*/ 268 w 984"/>
              <a:gd name="T43" fmla="*/ 638 h 983"/>
              <a:gd name="T44" fmla="*/ 291 w 984"/>
              <a:gd name="T45" fmla="*/ 560 h 983"/>
              <a:gd name="T46" fmla="*/ 289 w 984"/>
              <a:gd name="T47" fmla="*/ 498 h 983"/>
              <a:gd name="T48" fmla="*/ 251 w 984"/>
              <a:gd name="T49" fmla="*/ 485 h 983"/>
              <a:gd name="T50" fmla="*/ 267 w 984"/>
              <a:gd name="T51" fmla="*/ 406 h 983"/>
              <a:gd name="T52" fmla="*/ 272 w 984"/>
              <a:gd name="T53" fmla="*/ 355 h 983"/>
              <a:gd name="T54" fmla="*/ 207 w 984"/>
              <a:gd name="T55" fmla="*/ 317 h 983"/>
              <a:gd name="T56" fmla="*/ 130 w 984"/>
              <a:gd name="T57" fmla="*/ 276 h 983"/>
              <a:gd name="T58" fmla="*/ 77 w 984"/>
              <a:gd name="T59" fmla="*/ 249 h 983"/>
              <a:gd name="T60" fmla="*/ 34 w 984"/>
              <a:gd name="T61" fmla="*/ 223 h 983"/>
              <a:gd name="T62" fmla="*/ 96 w 984"/>
              <a:gd name="T63" fmla="*/ 164 h 983"/>
              <a:gd name="T64" fmla="*/ 166 w 984"/>
              <a:gd name="T65" fmla="*/ 145 h 983"/>
              <a:gd name="T66" fmla="*/ 207 w 984"/>
              <a:gd name="T67" fmla="*/ 102 h 983"/>
              <a:gd name="T68" fmla="*/ 265 w 984"/>
              <a:gd name="T69" fmla="*/ 123 h 983"/>
              <a:gd name="T70" fmla="*/ 337 w 984"/>
              <a:gd name="T71" fmla="*/ 146 h 983"/>
              <a:gd name="T72" fmla="*/ 401 w 984"/>
              <a:gd name="T73" fmla="*/ 177 h 983"/>
              <a:gd name="T74" fmla="*/ 460 w 984"/>
              <a:gd name="T75" fmla="*/ 187 h 983"/>
              <a:gd name="T76" fmla="*/ 531 w 984"/>
              <a:gd name="T77" fmla="*/ 140 h 983"/>
              <a:gd name="T78" fmla="*/ 591 w 984"/>
              <a:gd name="T79" fmla="*/ 124 h 983"/>
              <a:gd name="T80" fmla="*/ 627 w 984"/>
              <a:gd name="T81" fmla="*/ 70 h 983"/>
              <a:gd name="T82" fmla="*/ 664 w 984"/>
              <a:gd name="T83" fmla="*/ 20 h 983"/>
              <a:gd name="T84" fmla="*/ 704 w 984"/>
              <a:gd name="T85" fmla="*/ 44 h 983"/>
              <a:gd name="T86" fmla="*/ 789 w 984"/>
              <a:gd name="T87" fmla="*/ 53 h 983"/>
              <a:gd name="T88" fmla="*/ 801 w 984"/>
              <a:gd name="T89" fmla="*/ 126 h 983"/>
              <a:gd name="T90" fmla="*/ 617 w 984"/>
              <a:gd name="T91" fmla="*/ 411 h 983"/>
              <a:gd name="T92" fmla="*/ 572 w 984"/>
              <a:gd name="T93" fmla="*/ 423 h 983"/>
              <a:gd name="T94" fmla="*/ 529 w 984"/>
              <a:gd name="T95" fmla="*/ 433 h 983"/>
              <a:gd name="T96" fmla="*/ 523 w 984"/>
              <a:gd name="T97" fmla="*/ 478 h 983"/>
              <a:gd name="T98" fmla="*/ 540 w 984"/>
              <a:gd name="T99" fmla="*/ 515 h 983"/>
              <a:gd name="T100" fmla="*/ 586 w 984"/>
              <a:gd name="T101" fmla="*/ 532 h 983"/>
              <a:gd name="T102" fmla="*/ 625 w 984"/>
              <a:gd name="T103" fmla="*/ 526 h 983"/>
              <a:gd name="T104" fmla="*/ 668 w 984"/>
              <a:gd name="T105" fmla="*/ 526 h 983"/>
              <a:gd name="T106" fmla="*/ 654 w 984"/>
              <a:gd name="T107" fmla="*/ 485 h 983"/>
              <a:gd name="T108" fmla="*/ 634 w 984"/>
              <a:gd name="T109" fmla="*/ 444 h 9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984" h="983">
                <a:moveTo>
                  <a:pt x="838" y="92"/>
                </a:moveTo>
                <a:lnTo>
                  <a:pt x="842" y="116"/>
                </a:lnTo>
                <a:lnTo>
                  <a:pt x="850" y="123"/>
                </a:lnTo>
                <a:lnTo>
                  <a:pt x="833" y="150"/>
                </a:lnTo>
                <a:lnTo>
                  <a:pt x="832" y="164"/>
                </a:lnTo>
                <a:lnTo>
                  <a:pt x="837" y="177"/>
                </a:lnTo>
                <a:lnTo>
                  <a:pt x="833" y="205"/>
                </a:lnTo>
                <a:lnTo>
                  <a:pt x="815" y="234"/>
                </a:lnTo>
                <a:lnTo>
                  <a:pt x="801" y="246"/>
                </a:lnTo>
                <a:lnTo>
                  <a:pt x="777" y="261"/>
                </a:lnTo>
                <a:lnTo>
                  <a:pt x="784" y="293"/>
                </a:lnTo>
                <a:lnTo>
                  <a:pt x="774" y="317"/>
                </a:lnTo>
                <a:lnTo>
                  <a:pt x="801" y="326"/>
                </a:lnTo>
                <a:lnTo>
                  <a:pt x="818" y="343"/>
                </a:lnTo>
                <a:lnTo>
                  <a:pt x="838" y="351"/>
                </a:lnTo>
                <a:lnTo>
                  <a:pt x="862" y="382"/>
                </a:lnTo>
                <a:lnTo>
                  <a:pt x="869" y="386"/>
                </a:lnTo>
                <a:lnTo>
                  <a:pt x="871" y="391"/>
                </a:lnTo>
                <a:lnTo>
                  <a:pt x="885" y="399"/>
                </a:lnTo>
                <a:lnTo>
                  <a:pt x="908" y="411"/>
                </a:lnTo>
                <a:lnTo>
                  <a:pt x="920" y="427"/>
                </a:lnTo>
                <a:lnTo>
                  <a:pt x="914" y="445"/>
                </a:lnTo>
                <a:lnTo>
                  <a:pt x="922" y="462"/>
                </a:lnTo>
                <a:lnTo>
                  <a:pt x="902" y="491"/>
                </a:lnTo>
                <a:lnTo>
                  <a:pt x="898" y="509"/>
                </a:lnTo>
                <a:lnTo>
                  <a:pt x="907" y="538"/>
                </a:lnTo>
                <a:lnTo>
                  <a:pt x="914" y="548"/>
                </a:lnTo>
                <a:lnTo>
                  <a:pt x="912" y="555"/>
                </a:lnTo>
                <a:lnTo>
                  <a:pt x="944" y="568"/>
                </a:lnTo>
                <a:lnTo>
                  <a:pt x="951" y="577"/>
                </a:lnTo>
                <a:lnTo>
                  <a:pt x="944" y="596"/>
                </a:lnTo>
                <a:lnTo>
                  <a:pt x="951" y="606"/>
                </a:lnTo>
                <a:lnTo>
                  <a:pt x="946" y="630"/>
                </a:lnTo>
                <a:lnTo>
                  <a:pt x="968" y="652"/>
                </a:lnTo>
                <a:lnTo>
                  <a:pt x="958" y="679"/>
                </a:lnTo>
                <a:lnTo>
                  <a:pt x="961" y="703"/>
                </a:lnTo>
                <a:lnTo>
                  <a:pt x="956" y="725"/>
                </a:lnTo>
                <a:lnTo>
                  <a:pt x="948" y="732"/>
                </a:lnTo>
                <a:lnTo>
                  <a:pt x="929" y="756"/>
                </a:lnTo>
                <a:lnTo>
                  <a:pt x="934" y="770"/>
                </a:lnTo>
                <a:lnTo>
                  <a:pt x="948" y="778"/>
                </a:lnTo>
                <a:lnTo>
                  <a:pt x="953" y="806"/>
                </a:lnTo>
                <a:lnTo>
                  <a:pt x="980" y="831"/>
                </a:lnTo>
                <a:lnTo>
                  <a:pt x="984" y="855"/>
                </a:lnTo>
                <a:lnTo>
                  <a:pt x="975" y="869"/>
                </a:lnTo>
                <a:lnTo>
                  <a:pt x="965" y="862"/>
                </a:lnTo>
                <a:lnTo>
                  <a:pt x="968" y="871"/>
                </a:lnTo>
                <a:lnTo>
                  <a:pt x="963" y="881"/>
                </a:lnTo>
                <a:lnTo>
                  <a:pt x="943" y="884"/>
                </a:lnTo>
                <a:lnTo>
                  <a:pt x="931" y="871"/>
                </a:lnTo>
                <a:lnTo>
                  <a:pt x="917" y="884"/>
                </a:lnTo>
                <a:lnTo>
                  <a:pt x="881" y="893"/>
                </a:lnTo>
                <a:lnTo>
                  <a:pt x="866" y="910"/>
                </a:lnTo>
                <a:lnTo>
                  <a:pt x="850" y="898"/>
                </a:lnTo>
                <a:lnTo>
                  <a:pt x="813" y="895"/>
                </a:lnTo>
                <a:lnTo>
                  <a:pt x="813" y="905"/>
                </a:lnTo>
                <a:lnTo>
                  <a:pt x="804" y="906"/>
                </a:lnTo>
                <a:lnTo>
                  <a:pt x="796" y="920"/>
                </a:lnTo>
                <a:lnTo>
                  <a:pt x="799" y="925"/>
                </a:lnTo>
                <a:lnTo>
                  <a:pt x="784" y="927"/>
                </a:lnTo>
                <a:lnTo>
                  <a:pt x="792" y="941"/>
                </a:lnTo>
                <a:lnTo>
                  <a:pt x="786" y="946"/>
                </a:lnTo>
                <a:lnTo>
                  <a:pt x="789" y="953"/>
                </a:lnTo>
                <a:lnTo>
                  <a:pt x="780" y="959"/>
                </a:lnTo>
                <a:lnTo>
                  <a:pt x="786" y="963"/>
                </a:lnTo>
                <a:lnTo>
                  <a:pt x="777" y="965"/>
                </a:lnTo>
                <a:lnTo>
                  <a:pt x="777" y="975"/>
                </a:lnTo>
                <a:lnTo>
                  <a:pt x="768" y="973"/>
                </a:lnTo>
                <a:lnTo>
                  <a:pt x="765" y="963"/>
                </a:lnTo>
                <a:lnTo>
                  <a:pt x="750" y="973"/>
                </a:lnTo>
                <a:lnTo>
                  <a:pt x="731" y="971"/>
                </a:lnTo>
                <a:lnTo>
                  <a:pt x="712" y="983"/>
                </a:lnTo>
                <a:lnTo>
                  <a:pt x="712" y="978"/>
                </a:lnTo>
                <a:lnTo>
                  <a:pt x="705" y="983"/>
                </a:lnTo>
                <a:lnTo>
                  <a:pt x="685" y="978"/>
                </a:lnTo>
                <a:lnTo>
                  <a:pt x="666" y="982"/>
                </a:lnTo>
                <a:lnTo>
                  <a:pt x="658" y="975"/>
                </a:lnTo>
                <a:lnTo>
                  <a:pt x="651" y="982"/>
                </a:lnTo>
                <a:lnTo>
                  <a:pt x="644" y="966"/>
                </a:lnTo>
                <a:lnTo>
                  <a:pt x="627" y="965"/>
                </a:lnTo>
                <a:lnTo>
                  <a:pt x="630" y="961"/>
                </a:lnTo>
                <a:lnTo>
                  <a:pt x="622" y="956"/>
                </a:lnTo>
                <a:lnTo>
                  <a:pt x="615" y="961"/>
                </a:lnTo>
                <a:lnTo>
                  <a:pt x="608" y="946"/>
                </a:lnTo>
                <a:lnTo>
                  <a:pt x="603" y="959"/>
                </a:lnTo>
                <a:lnTo>
                  <a:pt x="586" y="954"/>
                </a:lnTo>
                <a:lnTo>
                  <a:pt x="589" y="959"/>
                </a:lnTo>
                <a:lnTo>
                  <a:pt x="577" y="971"/>
                </a:lnTo>
                <a:lnTo>
                  <a:pt x="570" y="971"/>
                </a:lnTo>
                <a:lnTo>
                  <a:pt x="574" y="978"/>
                </a:lnTo>
                <a:lnTo>
                  <a:pt x="559" y="975"/>
                </a:lnTo>
                <a:lnTo>
                  <a:pt x="553" y="959"/>
                </a:lnTo>
                <a:lnTo>
                  <a:pt x="547" y="961"/>
                </a:lnTo>
                <a:lnTo>
                  <a:pt x="553" y="949"/>
                </a:lnTo>
                <a:lnTo>
                  <a:pt x="547" y="932"/>
                </a:lnTo>
                <a:lnTo>
                  <a:pt x="552" y="932"/>
                </a:lnTo>
                <a:lnTo>
                  <a:pt x="553" y="917"/>
                </a:lnTo>
                <a:lnTo>
                  <a:pt x="547" y="903"/>
                </a:lnTo>
                <a:lnTo>
                  <a:pt x="535" y="898"/>
                </a:lnTo>
                <a:lnTo>
                  <a:pt x="538" y="884"/>
                </a:lnTo>
                <a:lnTo>
                  <a:pt x="528" y="876"/>
                </a:lnTo>
                <a:lnTo>
                  <a:pt x="518" y="881"/>
                </a:lnTo>
                <a:lnTo>
                  <a:pt x="507" y="864"/>
                </a:lnTo>
                <a:lnTo>
                  <a:pt x="535" y="845"/>
                </a:lnTo>
                <a:lnTo>
                  <a:pt x="535" y="835"/>
                </a:lnTo>
                <a:lnTo>
                  <a:pt x="543" y="831"/>
                </a:lnTo>
                <a:lnTo>
                  <a:pt x="533" y="819"/>
                </a:lnTo>
                <a:lnTo>
                  <a:pt x="538" y="801"/>
                </a:lnTo>
                <a:lnTo>
                  <a:pt x="524" y="770"/>
                </a:lnTo>
                <a:lnTo>
                  <a:pt x="531" y="768"/>
                </a:lnTo>
                <a:lnTo>
                  <a:pt x="531" y="761"/>
                </a:lnTo>
                <a:lnTo>
                  <a:pt x="521" y="758"/>
                </a:lnTo>
                <a:lnTo>
                  <a:pt x="511" y="765"/>
                </a:lnTo>
                <a:lnTo>
                  <a:pt x="500" y="765"/>
                </a:lnTo>
                <a:lnTo>
                  <a:pt x="500" y="751"/>
                </a:lnTo>
                <a:lnTo>
                  <a:pt x="482" y="751"/>
                </a:lnTo>
                <a:lnTo>
                  <a:pt x="477" y="736"/>
                </a:lnTo>
                <a:lnTo>
                  <a:pt x="448" y="737"/>
                </a:lnTo>
                <a:lnTo>
                  <a:pt x="444" y="724"/>
                </a:lnTo>
                <a:lnTo>
                  <a:pt x="425" y="725"/>
                </a:lnTo>
                <a:lnTo>
                  <a:pt x="420" y="715"/>
                </a:lnTo>
                <a:lnTo>
                  <a:pt x="395" y="705"/>
                </a:lnTo>
                <a:lnTo>
                  <a:pt x="376" y="720"/>
                </a:lnTo>
                <a:lnTo>
                  <a:pt x="360" y="719"/>
                </a:lnTo>
                <a:lnTo>
                  <a:pt x="360" y="712"/>
                </a:lnTo>
                <a:lnTo>
                  <a:pt x="347" y="707"/>
                </a:lnTo>
                <a:lnTo>
                  <a:pt x="342" y="696"/>
                </a:lnTo>
                <a:lnTo>
                  <a:pt x="330" y="705"/>
                </a:lnTo>
                <a:lnTo>
                  <a:pt x="309" y="691"/>
                </a:lnTo>
                <a:lnTo>
                  <a:pt x="297" y="672"/>
                </a:lnTo>
                <a:lnTo>
                  <a:pt x="285" y="667"/>
                </a:lnTo>
                <a:lnTo>
                  <a:pt x="268" y="638"/>
                </a:lnTo>
                <a:lnTo>
                  <a:pt x="277" y="632"/>
                </a:lnTo>
                <a:lnTo>
                  <a:pt x="277" y="620"/>
                </a:lnTo>
                <a:lnTo>
                  <a:pt x="291" y="611"/>
                </a:lnTo>
                <a:lnTo>
                  <a:pt x="275" y="602"/>
                </a:lnTo>
                <a:lnTo>
                  <a:pt x="280" y="582"/>
                </a:lnTo>
                <a:lnTo>
                  <a:pt x="291" y="560"/>
                </a:lnTo>
                <a:lnTo>
                  <a:pt x="284" y="551"/>
                </a:lnTo>
                <a:lnTo>
                  <a:pt x="291" y="544"/>
                </a:lnTo>
                <a:lnTo>
                  <a:pt x="289" y="532"/>
                </a:lnTo>
                <a:lnTo>
                  <a:pt x="282" y="527"/>
                </a:lnTo>
                <a:lnTo>
                  <a:pt x="296" y="500"/>
                </a:lnTo>
                <a:lnTo>
                  <a:pt x="289" y="498"/>
                </a:lnTo>
                <a:lnTo>
                  <a:pt x="296" y="491"/>
                </a:lnTo>
                <a:lnTo>
                  <a:pt x="279" y="497"/>
                </a:lnTo>
                <a:lnTo>
                  <a:pt x="268" y="479"/>
                </a:lnTo>
                <a:lnTo>
                  <a:pt x="265" y="491"/>
                </a:lnTo>
                <a:lnTo>
                  <a:pt x="255" y="493"/>
                </a:lnTo>
                <a:lnTo>
                  <a:pt x="251" y="485"/>
                </a:lnTo>
                <a:lnTo>
                  <a:pt x="256" y="476"/>
                </a:lnTo>
                <a:lnTo>
                  <a:pt x="243" y="479"/>
                </a:lnTo>
                <a:lnTo>
                  <a:pt x="253" y="457"/>
                </a:lnTo>
                <a:lnTo>
                  <a:pt x="250" y="435"/>
                </a:lnTo>
                <a:lnTo>
                  <a:pt x="268" y="433"/>
                </a:lnTo>
                <a:lnTo>
                  <a:pt x="267" y="406"/>
                </a:lnTo>
                <a:lnTo>
                  <a:pt x="256" y="392"/>
                </a:lnTo>
                <a:lnTo>
                  <a:pt x="261" y="384"/>
                </a:lnTo>
                <a:lnTo>
                  <a:pt x="258" y="374"/>
                </a:lnTo>
                <a:lnTo>
                  <a:pt x="261" y="362"/>
                </a:lnTo>
                <a:lnTo>
                  <a:pt x="268" y="362"/>
                </a:lnTo>
                <a:lnTo>
                  <a:pt x="272" y="355"/>
                </a:lnTo>
                <a:lnTo>
                  <a:pt x="263" y="331"/>
                </a:lnTo>
                <a:lnTo>
                  <a:pt x="253" y="322"/>
                </a:lnTo>
                <a:lnTo>
                  <a:pt x="234" y="334"/>
                </a:lnTo>
                <a:lnTo>
                  <a:pt x="234" y="316"/>
                </a:lnTo>
                <a:lnTo>
                  <a:pt x="231" y="324"/>
                </a:lnTo>
                <a:lnTo>
                  <a:pt x="207" y="317"/>
                </a:lnTo>
                <a:lnTo>
                  <a:pt x="195" y="324"/>
                </a:lnTo>
                <a:lnTo>
                  <a:pt x="166" y="310"/>
                </a:lnTo>
                <a:lnTo>
                  <a:pt x="156" y="310"/>
                </a:lnTo>
                <a:lnTo>
                  <a:pt x="157" y="290"/>
                </a:lnTo>
                <a:lnTo>
                  <a:pt x="142" y="288"/>
                </a:lnTo>
                <a:lnTo>
                  <a:pt x="130" y="276"/>
                </a:lnTo>
                <a:lnTo>
                  <a:pt x="116" y="281"/>
                </a:lnTo>
                <a:lnTo>
                  <a:pt x="111" y="268"/>
                </a:lnTo>
                <a:lnTo>
                  <a:pt x="99" y="266"/>
                </a:lnTo>
                <a:lnTo>
                  <a:pt x="101" y="254"/>
                </a:lnTo>
                <a:lnTo>
                  <a:pt x="91" y="256"/>
                </a:lnTo>
                <a:lnTo>
                  <a:pt x="77" y="249"/>
                </a:lnTo>
                <a:lnTo>
                  <a:pt x="65" y="251"/>
                </a:lnTo>
                <a:lnTo>
                  <a:pt x="50" y="237"/>
                </a:lnTo>
                <a:lnTo>
                  <a:pt x="21" y="249"/>
                </a:lnTo>
                <a:lnTo>
                  <a:pt x="2" y="230"/>
                </a:lnTo>
                <a:lnTo>
                  <a:pt x="0" y="218"/>
                </a:lnTo>
                <a:lnTo>
                  <a:pt x="34" y="223"/>
                </a:lnTo>
                <a:lnTo>
                  <a:pt x="34" y="210"/>
                </a:lnTo>
                <a:lnTo>
                  <a:pt x="41" y="210"/>
                </a:lnTo>
                <a:lnTo>
                  <a:pt x="72" y="216"/>
                </a:lnTo>
                <a:lnTo>
                  <a:pt x="82" y="198"/>
                </a:lnTo>
                <a:lnTo>
                  <a:pt x="77" y="179"/>
                </a:lnTo>
                <a:lnTo>
                  <a:pt x="96" y="164"/>
                </a:lnTo>
                <a:lnTo>
                  <a:pt x="115" y="162"/>
                </a:lnTo>
                <a:lnTo>
                  <a:pt x="123" y="174"/>
                </a:lnTo>
                <a:lnTo>
                  <a:pt x="151" y="169"/>
                </a:lnTo>
                <a:lnTo>
                  <a:pt x="142" y="157"/>
                </a:lnTo>
                <a:lnTo>
                  <a:pt x="159" y="158"/>
                </a:lnTo>
                <a:lnTo>
                  <a:pt x="166" y="145"/>
                </a:lnTo>
                <a:lnTo>
                  <a:pt x="181" y="148"/>
                </a:lnTo>
                <a:lnTo>
                  <a:pt x="188" y="136"/>
                </a:lnTo>
                <a:lnTo>
                  <a:pt x="200" y="134"/>
                </a:lnTo>
                <a:lnTo>
                  <a:pt x="198" y="119"/>
                </a:lnTo>
                <a:lnTo>
                  <a:pt x="210" y="112"/>
                </a:lnTo>
                <a:lnTo>
                  <a:pt x="207" y="102"/>
                </a:lnTo>
                <a:lnTo>
                  <a:pt x="210" y="102"/>
                </a:lnTo>
                <a:lnTo>
                  <a:pt x="224" y="114"/>
                </a:lnTo>
                <a:lnTo>
                  <a:pt x="232" y="105"/>
                </a:lnTo>
                <a:lnTo>
                  <a:pt x="239" y="116"/>
                </a:lnTo>
                <a:lnTo>
                  <a:pt x="256" y="107"/>
                </a:lnTo>
                <a:lnTo>
                  <a:pt x="265" y="123"/>
                </a:lnTo>
                <a:lnTo>
                  <a:pt x="279" y="119"/>
                </a:lnTo>
                <a:lnTo>
                  <a:pt x="301" y="131"/>
                </a:lnTo>
                <a:lnTo>
                  <a:pt x="301" y="138"/>
                </a:lnTo>
                <a:lnTo>
                  <a:pt x="309" y="143"/>
                </a:lnTo>
                <a:lnTo>
                  <a:pt x="314" y="153"/>
                </a:lnTo>
                <a:lnTo>
                  <a:pt x="337" y="146"/>
                </a:lnTo>
                <a:lnTo>
                  <a:pt x="359" y="155"/>
                </a:lnTo>
                <a:lnTo>
                  <a:pt x="372" y="150"/>
                </a:lnTo>
                <a:lnTo>
                  <a:pt x="376" y="160"/>
                </a:lnTo>
                <a:lnTo>
                  <a:pt x="398" y="162"/>
                </a:lnTo>
                <a:lnTo>
                  <a:pt x="395" y="174"/>
                </a:lnTo>
                <a:lnTo>
                  <a:pt x="401" y="177"/>
                </a:lnTo>
                <a:lnTo>
                  <a:pt x="424" y="172"/>
                </a:lnTo>
                <a:lnTo>
                  <a:pt x="432" y="181"/>
                </a:lnTo>
                <a:lnTo>
                  <a:pt x="454" y="170"/>
                </a:lnTo>
                <a:lnTo>
                  <a:pt x="460" y="174"/>
                </a:lnTo>
                <a:lnTo>
                  <a:pt x="449" y="182"/>
                </a:lnTo>
                <a:lnTo>
                  <a:pt x="460" y="187"/>
                </a:lnTo>
                <a:lnTo>
                  <a:pt x="485" y="169"/>
                </a:lnTo>
                <a:lnTo>
                  <a:pt x="492" y="152"/>
                </a:lnTo>
                <a:lnTo>
                  <a:pt x="504" y="145"/>
                </a:lnTo>
                <a:lnTo>
                  <a:pt x="512" y="145"/>
                </a:lnTo>
                <a:lnTo>
                  <a:pt x="526" y="160"/>
                </a:lnTo>
                <a:lnTo>
                  <a:pt x="531" y="140"/>
                </a:lnTo>
                <a:lnTo>
                  <a:pt x="541" y="131"/>
                </a:lnTo>
                <a:lnTo>
                  <a:pt x="559" y="131"/>
                </a:lnTo>
                <a:lnTo>
                  <a:pt x="567" y="146"/>
                </a:lnTo>
                <a:lnTo>
                  <a:pt x="572" y="145"/>
                </a:lnTo>
                <a:lnTo>
                  <a:pt x="579" y="121"/>
                </a:lnTo>
                <a:lnTo>
                  <a:pt x="591" y="124"/>
                </a:lnTo>
                <a:lnTo>
                  <a:pt x="596" y="107"/>
                </a:lnTo>
                <a:lnTo>
                  <a:pt x="601" y="111"/>
                </a:lnTo>
                <a:lnTo>
                  <a:pt x="599" y="95"/>
                </a:lnTo>
                <a:lnTo>
                  <a:pt x="610" y="85"/>
                </a:lnTo>
                <a:lnTo>
                  <a:pt x="608" y="75"/>
                </a:lnTo>
                <a:lnTo>
                  <a:pt x="627" y="70"/>
                </a:lnTo>
                <a:lnTo>
                  <a:pt x="630" y="51"/>
                </a:lnTo>
                <a:lnTo>
                  <a:pt x="649" y="35"/>
                </a:lnTo>
                <a:lnTo>
                  <a:pt x="666" y="37"/>
                </a:lnTo>
                <a:lnTo>
                  <a:pt x="675" y="32"/>
                </a:lnTo>
                <a:lnTo>
                  <a:pt x="678" y="27"/>
                </a:lnTo>
                <a:lnTo>
                  <a:pt x="664" y="20"/>
                </a:lnTo>
                <a:lnTo>
                  <a:pt x="666" y="0"/>
                </a:lnTo>
                <a:lnTo>
                  <a:pt x="671" y="0"/>
                </a:lnTo>
                <a:lnTo>
                  <a:pt x="676" y="18"/>
                </a:lnTo>
                <a:lnTo>
                  <a:pt x="693" y="22"/>
                </a:lnTo>
                <a:lnTo>
                  <a:pt x="692" y="37"/>
                </a:lnTo>
                <a:lnTo>
                  <a:pt x="704" y="44"/>
                </a:lnTo>
                <a:lnTo>
                  <a:pt x="705" y="59"/>
                </a:lnTo>
                <a:lnTo>
                  <a:pt x="726" y="53"/>
                </a:lnTo>
                <a:lnTo>
                  <a:pt x="750" y="61"/>
                </a:lnTo>
                <a:lnTo>
                  <a:pt x="758" y="47"/>
                </a:lnTo>
                <a:lnTo>
                  <a:pt x="774" y="54"/>
                </a:lnTo>
                <a:lnTo>
                  <a:pt x="789" y="53"/>
                </a:lnTo>
                <a:lnTo>
                  <a:pt x="789" y="82"/>
                </a:lnTo>
                <a:lnTo>
                  <a:pt x="784" y="92"/>
                </a:lnTo>
                <a:lnTo>
                  <a:pt x="758" y="119"/>
                </a:lnTo>
                <a:lnTo>
                  <a:pt x="757" y="128"/>
                </a:lnTo>
                <a:lnTo>
                  <a:pt x="774" y="124"/>
                </a:lnTo>
                <a:lnTo>
                  <a:pt x="801" y="126"/>
                </a:lnTo>
                <a:lnTo>
                  <a:pt x="801" y="119"/>
                </a:lnTo>
                <a:lnTo>
                  <a:pt x="811" y="114"/>
                </a:lnTo>
                <a:lnTo>
                  <a:pt x="815" y="102"/>
                </a:lnTo>
                <a:lnTo>
                  <a:pt x="838" y="92"/>
                </a:lnTo>
                <a:close/>
                <a:moveTo>
                  <a:pt x="611" y="425"/>
                </a:moveTo>
                <a:lnTo>
                  <a:pt x="617" y="411"/>
                </a:lnTo>
                <a:lnTo>
                  <a:pt x="605" y="399"/>
                </a:lnTo>
                <a:lnTo>
                  <a:pt x="596" y="404"/>
                </a:lnTo>
                <a:lnTo>
                  <a:pt x="601" y="409"/>
                </a:lnTo>
                <a:lnTo>
                  <a:pt x="589" y="418"/>
                </a:lnTo>
                <a:lnTo>
                  <a:pt x="582" y="413"/>
                </a:lnTo>
                <a:lnTo>
                  <a:pt x="572" y="423"/>
                </a:lnTo>
                <a:lnTo>
                  <a:pt x="557" y="423"/>
                </a:lnTo>
                <a:lnTo>
                  <a:pt x="559" y="409"/>
                </a:lnTo>
                <a:lnTo>
                  <a:pt x="552" y="408"/>
                </a:lnTo>
                <a:lnTo>
                  <a:pt x="547" y="423"/>
                </a:lnTo>
                <a:lnTo>
                  <a:pt x="535" y="423"/>
                </a:lnTo>
                <a:lnTo>
                  <a:pt x="529" y="433"/>
                </a:lnTo>
                <a:lnTo>
                  <a:pt x="535" y="442"/>
                </a:lnTo>
                <a:lnTo>
                  <a:pt x="521" y="437"/>
                </a:lnTo>
                <a:lnTo>
                  <a:pt x="511" y="442"/>
                </a:lnTo>
                <a:lnTo>
                  <a:pt x="518" y="449"/>
                </a:lnTo>
                <a:lnTo>
                  <a:pt x="509" y="474"/>
                </a:lnTo>
                <a:lnTo>
                  <a:pt x="523" y="478"/>
                </a:lnTo>
                <a:lnTo>
                  <a:pt x="511" y="491"/>
                </a:lnTo>
                <a:lnTo>
                  <a:pt x="512" y="509"/>
                </a:lnTo>
                <a:lnTo>
                  <a:pt x="504" y="522"/>
                </a:lnTo>
                <a:lnTo>
                  <a:pt x="518" y="527"/>
                </a:lnTo>
                <a:lnTo>
                  <a:pt x="516" y="532"/>
                </a:lnTo>
                <a:lnTo>
                  <a:pt x="540" y="515"/>
                </a:lnTo>
                <a:lnTo>
                  <a:pt x="547" y="515"/>
                </a:lnTo>
                <a:lnTo>
                  <a:pt x="547" y="522"/>
                </a:lnTo>
                <a:lnTo>
                  <a:pt x="560" y="517"/>
                </a:lnTo>
                <a:lnTo>
                  <a:pt x="564" y="524"/>
                </a:lnTo>
                <a:lnTo>
                  <a:pt x="572" y="519"/>
                </a:lnTo>
                <a:lnTo>
                  <a:pt x="586" y="532"/>
                </a:lnTo>
                <a:lnTo>
                  <a:pt x="594" y="534"/>
                </a:lnTo>
                <a:lnTo>
                  <a:pt x="593" y="519"/>
                </a:lnTo>
                <a:lnTo>
                  <a:pt x="605" y="514"/>
                </a:lnTo>
                <a:lnTo>
                  <a:pt x="610" y="524"/>
                </a:lnTo>
                <a:lnTo>
                  <a:pt x="627" y="520"/>
                </a:lnTo>
                <a:lnTo>
                  <a:pt x="625" y="526"/>
                </a:lnTo>
                <a:lnTo>
                  <a:pt x="640" y="524"/>
                </a:lnTo>
                <a:lnTo>
                  <a:pt x="646" y="532"/>
                </a:lnTo>
                <a:lnTo>
                  <a:pt x="656" y="531"/>
                </a:lnTo>
                <a:lnTo>
                  <a:pt x="658" y="548"/>
                </a:lnTo>
                <a:lnTo>
                  <a:pt x="671" y="531"/>
                </a:lnTo>
                <a:lnTo>
                  <a:pt x="668" y="526"/>
                </a:lnTo>
                <a:lnTo>
                  <a:pt x="680" y="515"/>
                </a:lnTo>
                <a:lnTo>
                  <a:pt x="676" y="502"/>
                </a:lnTo>
                <a:lnTo>
                  <a:pt x="687" y="502"/>
                </a:lnTo>
                <a:lnTo>
                  <a:pt x="669" y="488"/>
                </a:lnTo>
                <a:lnTo>
                  <a:pt x="669" y="495"/>
                </a:lnTo>
                <a:lnTo>
                  <a:pt x="654" y="485"/>
                </a:lnTo>
                <a:lnTo>
                  <a:pt x="644" y="488"/>
                </a:lnTo>
                <a:lnTo>
                  <a:pt x="656" y="462"/>
                </a:lnTo>
                <a:lnTo>
                  <a:pt x="647" y="462"/>
                </a:lnTo>
                <a:lnTo>
                  <a:pt x="651" y="456"/>
                </a:lnTo>
                <a:lnTo>
                  <a:pt x="635" y="454"/>
                </a:lnTo>
                <a:lnTo>
                  <a:pt x="634" y="444"/>
                </a:lnTo>
                <a:lnTo>
                  <a:pt x="613" y="435"/>
                </a:lnTo>
                <a:lnTo>
                  <a:pt x="611" y="425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Freeform 65">
            <a:extLst>
              <a:ext uri="{FF2B5EF4-FFF2-40B4-BE49-F238E27FC236}">
                <a16:creationId xmlns:a16="http://schemas.microsoft.com/office/drawing/2014/main" id="{A6C7367D-E585-420A-9073-38EE5604F9E3}"/>
              </a:ext>
            </a:extLst>
          </p:cNvPr>
          <p:cNvSpPr>
            <a:spLocks noEditPoints="1"/>
          </p:cNvSpPr>
          <p:nvPr/>
        </p:nvSpPr>
        <p:spPr bwMode="gray">
          <a:xfrm>
            <a:off x="852049" y="1023505"/>
            <a:ext cx="281314" cy="198770"/>
          </a:xfrm>
          <a:custGeom>
            <a:avLst/>
            <a:gdLst>
              <a:gd name="T0" fmla="*/ 229 w 1019"/>
              <a:gd name="T1" fmla="*/ 310 h 720"/>
              <a:gd name="T2" fmla="*/ 873 w 1019"/>
              <a:gd name="T3" fmla="*/ 263 h 720"/>
              <a:gd name="T4" fmla="*/ 953 w 1019"/>
              <a:gd name="T5" fmla="*/ 353 h 720"/>
              <a:gd name="T6" fmla="*/ 874 w 1019"/>
              <a:gd name="T7" fmla="*/ 367 h 720"/>
              <a:gd name="T8" fmla="*/ 885 w 1019"/>
              <a:gd name="T9" fmla="*/ 326 h 720"/>
              <a:gd name="T10" fmla="*/ 895 w 1019"/>
              <a:gd name="T11" fmla="*/ 292 h 720"/>
              <a:gd name="T12" fmla="*/ 857 w 1019"/>
              <a:gd name="T13" fmla="*/ 298 h 720"/>
              <a:gd name="T14" fmla="*/ 840 w 1019"/>
              <a:gd name="T15" fmla="*/ 264 h 720"/>
              <a:gd name="T16" fmla="*/ 765 w 1019"/>
              <a:gd name="T17" fmla="*/ 153 h 720"/>
              <a:gd name="T18" fmla="*/ 635 w 1019"/>
              <a:gd name="T19" fmla="*/ 107 h 720"/>
              <a:gd name="T20" fmla="*/ 939 w 1019"/>
              <a:gd name="T21" fmla="*/ 616 h 720"/>
              <a:gd name="T22" fmla="*/ 886 w 1019"/>
              <a:gd name="T23" fmla="*/ 556 h 720"/>
              <a:gd name="T24" fmla="*/ 859 w 1019"/>
              <a:gd name="T25" fmla="*/ 524 h 720"/>
              <a:gd name="T26" fmla="*/ 780 w 1019"/>
              <a:gd name="T27" fmla="*/ 592 h 720"/>
              <a:gd name="T28" fmla="*/ 722 w 1019"/>
              <a:gd name="T29" fmla="*/ 628 h 720"/>
              <a:gd name="T30" fmla="*/ 630 w 1019"/>
              <a:gd name="T31" fmla="*/ 679 h 720"/>
              <a:gd name="T32" fmla="*/ 557 w 1019"/>
              <a:gd name="T33" fmla="*/ 657 h 720"/>
              <a:gd name="T34" fmla="*/ 460 w 1019"/>
              <a:gd name="T35" fmla="*/ 616 h 720"/>
              <a:gd name="T36" fmla="*/ 391 w 1019"/>
              <a:gd name="T37" fmla="*/ 609 h 720"/>
              <a:gd name="T38" fmla="*/ 332 w 1019"/>
              <a:gd name="T39" fmla="*/ 666 h 720"/>
              <a:gd name="T40" fmla="*/ 215 w 1019"/>
              <a:gd name="T41" fmla="*/ 707 h 720"/>
              <a:gd name="T42" fmla="*/ 104 w 1019"/>
              <a:gd name="T43" fmla="*/ 621 h 720"/>
              <a:gd name="T44" fmla="*/ 26 w 1019"/>
              <a:gd name="T45" fmla="*/ 568 h 720"/>
              <a:gd name="T46" fmla="*/ 86 w 1019"/>
              <a:gd name="T47" fmla="*/ 459 h 720"/>
              <a:gd name="T48" fmla="*/ 82 w 1019"/>
              <a:gd name="T49" fmla="*/ 370 h 720"/>
              <a:gd name="T50" fmla="*/ 161 w 1019"/>
              <a:gd name="T51" fmla="*/ 329 h 720"/>
              <a:gd name="T52" fmla="*/ 226 w 1019"/>
              <a:gd name="T53" fmla="*/ 368 h 720"/>
              <a:gd name="T54" fmla="*/ 253 w 1019"/>
              <a:gd name="T55" fmla="*/ 309 h 720"/>
              <a:gd name="T56" fmla="*/ 303 w 1019"/>
              <a:gd name="T57" fmla="*/ 251 h 720"/>
              <a:gd name="T58" fmla="*/ 391 w 1019"/>
              <a:gd name="T59" fmla="*/ 249 h 720"/>
              <a:gd name="T60" fmla="*/ 451 w 1019"/>
              <a:gd name="T61" fmla="*/ 182 h 720"/>
              <a:gd name="T62" fmla="*/ 538 w 1019"/>
              <a:gd name="T63" fmla="*/ 114 h 720"/>
              <a:gd name="T64" fmla="*/ 571 w 1019"/>
              <a:gd name="T65" fmla="*/ 128 h 720"/>
              <a:gd name="T66" fmla="*/ 477 w 1019"/>
              <a:gd name="T67" fmla="*/ 145 h 720"/>
              <a:gd name="T68" fmla="*/ 485 w 1019"/>
              <a:gd name="T69" fmla="*/ 203 h 720"/>
              <a:gd name="T70" fmla="*/ 519 w 1019"/>
              <a:gd name="T71" fmla="*/ 146 h 720"/>
              <a:gd name="T72" fmla="*/ 564 w 1019"/>
              <a:gd name="T73" fmla="*/ 145 h 720"/>
              <a:gd name="T74" fmla="*/ 644 w 1019"/>
              <a:gd name="T75" fmla="*/ 153 h 720"/>
              <a:gd name="T76" fmla="*/ 712 w 1019"/>
              <a:gd name="T77" fmla="*/ 223 h 720"/>
              <a:gd name="T78" fmla="*/ 736 w 1019"/>
              <a:gd name="T79" fmla="*/ 234 h 720"/>
              <a:gd name="T80" fmla="*/ 810 w 1019"/>
              <a:gd name="T81" fmla="*/ 234 h 720"/>
              <a:gd name="T82" fmla="*/ 873 w 1019"/>
              <a:gd name="T83" fmla="*/ 333 h 720"/>
              <a:gd name="T84" fmla="*/ 948 w 1019"/>
              <a:gd name="T85" fmla="*/ 413 h 720"/>
              <a:gd name="T86" fmla="*/ 987 w 1019"/>
              <a:gd name="T87" fmla="*/ 462 h 720"/>
              <a:gd name="T88" fmla="*/ 671 w 1019"/>
              <a:gd name="T89" fmla="*/ 87 h 720"/>
              <a:gd name="T90" fmla="*/ 656 w 1019"/>
              <a:gd name="T91" fmla="*/ 39 h 720"/>
              <a:gd name="T92" fmla="*/ 651 w 1019"/>
              <a:gd name="T93" fmla="*/ 37 h 720"/>
              <a:gd name="T94" fmla="*/ 746 w 1019"/>
              <a:gd name="T95" fmla="*/ 47 h 720"/>
              <a:gd name="T96" fmla="*/ 823 w 1019"/>
              <a:gd name="T97" fmla="*/ 148 h 720"/>
              <a:gd name="T98" fmla="*/ 808 w 1019"/>
              <a:gd name="T99" fmla="*/ 155 h 720"/>
              <a:gd name="T100" fmla="*/ 734 w 1019"/>
              <a:gd name="T101" fmla="*/ 169 h 720"/>
              <a:gd name="T102" fmla="*/ 729 w 1019"/>
              <a:gd name="T103" fmla="*/ 206 h 720"/>
              <a:gd name="T104" fmla="*/ 678 w 1019"/>
              <a:gd name="T105" fmla="*/ 186 h 720"/>
              <a:gd name="T106" fmla="*/ 692 w 1019"/>
              <a:gd name="T107" fmla="*/ 134 h 720"/>
              <a:gd name="T108" fmla="*/ 681 w 1019"/>
              <a:gd name="T109" fmla="*/ 78 h 720"/>
              <a:gd name="T110" fmla="*/ 707 w 1019"/>
              <a:gd name="T111" fmla="*/ 59 h 720"/>
              <a:gd name="T112" fmla="*/ 740 w 1019"/>
              <a:gd name="T113" fmla="*/ 93 h 720"/>
              <a:gd name="T114" fmla="*/ 767 w 1019"/>
              <a:gd name="T115" fmla="*/ 107 h 720"/>
              <a:gd name="T116" fmla="*/ 748 w 1019"/>
              <a:gd name="T117" fmla="*/ 58 h 720"/>
              <a:gd name="T118" fmla="*/ 678 w 1019"/>
              <a:gd name="T119" fmla="*/ 27 h 7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019" h="720">
                <a:moveTo>
                  <a:pt x="234" y="317"/>
                </a:moveTo>
                <a:lnTo>
                  <a:pt x="224" y="341"/>
                </a:lnTo>
                <a:lnTo>
                  <a:pt x="222" y="322"/>
                </a:lnTo>
                <a:lnTo>
                  <a:pt x="219" y="339"/>
                </a:lnTo>
                <a:lnTo>
                  <a:pt x="205" y="334"/>
                </a:lnTo>
                <a:lnTo>
                  <a:pt x="203" y="324"/>
                </a:lnTo>
                <a:lnTo>
                  <a:pt x="210" y="317"/>
                </a:lnTo>
                <a:lnTo>
                  <a:pt x="229" y="310"/>
                </a:lnTo>
                <a:lnTo>
                  <a:pt x="234" y="317"/>
                </a:lnTo>
                <a:close/>
                <a:moveTo>
                  <a:pt x="239" y="304"/>
                </a:moveTo>
                <a:lnTo>
                  <a:pt x="239" y="295"/>
                </a:lnTo>
                <a:lnTo>
                  <a:pt x="243" y="288"/>
                </a:lnTo>
                <a:lnTo>
                  <a:pt x="239" y="304"/>
                </a:lnTo>
                <a:close/>
                <a:moveTo>
                  <a:pt x="835" y="222"/>
                </a:moveTo>
                <a:lnTo>
                  <a:pt x="857" y="252"/>
                </a:lnTo>
                <a:lnTo>
                  <a:pt x="873" y="263"/>
                </a:lnTo>
                <a:lnTo>
                  <a:pt x="895" y="273"/>
                </a:lnTo>
                <a:lnTo>
                  <a:pt x="912" y="288"/>
                </a:lnTo>
                <a:lnTo>
                  <a:pt x="931" y="304"/>
                </a:lnTo>
                <a:lnTo>
                  <a:pt x="943" y="317"/>
                </a:lnTo>
                <a:lnTo>
                  <a:pt x="955" y="326"/>
                </a:lnTo>
                <a:lnTo>
                  <a:pt x="944" y="333"/>
                </a:lnTo>
                <a:lnTo>
                  <a:pt x="951" y="338"/>
                </a:lnTo>
                <a:lnTo>
                  <a:pt x="953" y="353"/>
                </a:lnTo>
                <a:lnTo>
                  <a:pt x="946" y="350"/>
                </a:lnTo>
                <a:lnTo>
                  <a:pt x="907" y="351"/>
                </a:lnTo>
                <a:lnTo>
                  <a:pt x="895" y="365"/>
                </a:lnTo>
                <a:lnTo>
                  <a:pt x="881" y="367"/>
                </a:lnTo>
                <a:lnTo>
                  <a:pt x="876" y="363"/>
                </a:lnTo>
                <a:lnTo>
                  <a:pt x="885" y="360"/>
                </a:lnTo>
                <a:lnTo>
                  <a:pt x="878" y="353"/>
                </a:lnTo>
                <a:lnTo>
                  <a:pt x="874" y="367"/>
                </a:lnTo>
                <a:lnTo>
                  <a:pt x="850" y="367"/>
                </a:lnTo>
                <a:lnTo>
                  <a:pt x="852" y="357"/>
                </a:lnTo>
                <a:lnTo>
                  <a:pt x="868" y="353"/>
                </a:lnTo>
                <a:lnTo>
                  <a:pt x="879" y="338"/>
                </a:lnTo>
                <a:lnTo>
                  <a:pt x="866" y="312"/>
                </a:lnTo>
                <a:lnTo>
                  <a:pt x="869" y="302"/>
                </a:lnTo>
                <a:lnTo>
                  <a:pt x="885" y="302"/>
                </a:lnTo>
                <a:lnTo>
                  <a:pt x="885" y="326"/>
                </a:lnTo>
                <a:lnTo>
                  <a:pt x="890" y="314"/>
                </a:lnTo>
                <a:lnTo>
                  <a:pt x="900" y="312"/>
                </a:lnTo>
                <a:lnTo>
                  <a:pt x="898" y="319"/>
                </a:lnTo>
                <a:lnTo>
                  <a:pt x="905" y="322"/>
                </a:lnTo>
                <a:lnTo>
                  <a:pt x="907" y="304"/>
                </a:lnTo>
                <a:lnTo>
                  <a:pt x="903" y="292"/>
                </a:lnTo>
                <a:lnTo>
                  <a:pt x="897" y="286"/>
                </a:lnTo>
                <a:lnTo>
                  <a:pt x="895" y="292"/>
                </a:lnTo>
                <a:lnTo>
                  <a:pt x="885" y="268"/>
                </a:lnTo>
                <a:lnTo>
                  <a:pt x="868" y="269"/>
                </a:lnTo>
                <a:lnTo>
                  <a:pt x="868" y="278"/>
                </a:lnTo>
                <a:lnTo>
                  <a:pt x="869" y="276"/>
                </a:lnTo>
                <a:lnTo>
                  <a:pt x="876" y="285"/>
                </a:lnTo>
                <a:lnTo>
                  <a:pt x="873" y="290"/>
                </a:lnTo>
                <a:lnTo>
                  <a:pt x="873" y="281"/>
                </a:lnTo>
                <a:lnTo>
                  <a:pt x="857" y="298"/>
                </a:lnTo>
                <a:lnTo>
                  <a:pt x="861" y="281"/>
                </a:lnTo>
                <a:lnTo>
                  <a:pt x="856" y="276"/>
                </a:lnTo>
                <a:lnTo>
                  <a:pt x="840" y="292"/>
                </a:lnTo>
                <a:lnTo>
                  <a:pt x="832" y="292"/>
                </a:lnTo>
                <a:lnTo>
                  <a:pt x="830" y="286"/>
                </a:lnTo>
                <a:lnTo>
                  <a:pt x="837" y="278"/>
                </a:lnTo>
                <a:lnTo>
                  <a:pt x="837" y="275"/>
                </a:lnTo>
                <a:lnTo>
                  <a:pt x="840" y="264"/>
                </a:lnTo>
                <a:lnTo>
                  <a:pt x="842" y="251"/>
                </a:lnTo>
                <a:lnTo>
                  <a:pt x="832" y="245"/>
                </a:lnTo>
                <a:lnTo>
                  <a:pt x="825" y="230"/>
                </a:lnTo>
                <a:lnTo>
                  <a:pt x="835" y="222"/>
                </a:lnTo>
                <a:close/>
                <a:moveTo>
                  <a:pt x="765" y="153"/>
                </a:moveTo>
                <a:lnTo>
                  <a:pt x="762" y="164"/>
                </a:lnTo>
                <a:lnTo>
                  <a:pt x="760" y="162"/>
                </a:lnTo>
                <a:lnTo>
                  <a:pt x="765" y="153"/>
                </a:lnTo>
                <a:close/>
                <a:moveTo>
                  <a:pt x="543" y="119"/>
                </a:moveTo>
                <a:lnTo>
                  <a:pt x="553" y="126"/>
                </a:lnTo>
                <a:lnTo>
                  <a:pt x="538" y="126"/>
                </a:lnTo>
                <a:lnTo>
                  <a:pt x="543" y="119"/>
                </a:lnTo>
                <a:close/>
                <a:moveTo>
                  <a:pt x="635" y="107"/>
                </a:moveTo>
                <a:lnTo>
                  <a:pt x="615" y="114"/>
                </a:lnTo>
                <a:lnTo>
                  <a:pt x="634" y="102"/>
                </a:lnTo>
                <a:lnTo>
                  <a:pt x="635" y="107"/>
                </a:lnTo>
                <a:close/>
                <a:moveTo>
                  <a:pt x="1019" y="589"/>
                </a:moveTo>
                <a:lnTo>
                  <a:pt x="996" y="599"/>
                </a:lnTo>
                <a:lnTo>
                  <a:pt x="992" y="611"/>
                </a:lnTo>
                <a:lnTo>
                  <a:pt x="982" y="616"/>
                </a:lnTo>
                <a:lnTo>
                  <a:pt x="982" y="623"/>
                </a:lnTo>
                <a:lnTo>
                  <a:pt x="955" y="621"/>
                </a:lnTo>
                <a:lnTo>
                  <a:pt x="938" y="625"/>
                </a:lnTo>
                <a:lnTo>
                  <a:pt x="939" y="616"/>
                </a:lnTo>
                <a:lnTo>
                  <a:pt x="965" y="589"/>
                </a:lnTo>
                <a:lnTo>
                  <a:pt x="970" y="579"/>
                </a:lnTo>
                <a:lnTo>
                  <a:pt x="970" y="550"/>
                </a:lnTo>
                <a:lnTo>
                  <a:pt x="955" y="551"/>
                </a:lnTo>
                <a:lnTo>
                  <a:pt x="939" y="544"/>
                </a:lnTo>
                <a:lnTo>
                  <a:pt x="931" y="558"/>
                </a:lnTo>
                <a:lnTo>
                  <a:pt x="907" y="550"/>
                </a:lnTo>
                <a:lnTo>
                  <a:pt x="886" y="556"/>
                </a:lnTo>
                <a:lnTo>
                  <a:pt x="885" y="541"/>
                </a:lnTo>
                <a:lnTo>
                  <a:pt x="873" y="534"/>
                </a:lnTo>
                <a:lnTo>
                  <a:pt x="874" y="519"/>
                </a:lnTo>
                <a:lnTo>
                  <a:pt x="857" y="515"/>
                </a:lnTo>
                <a:lnTo>
                  <a:pt x="852" y="497"/>
                </a:lnTo>
                <a:lnTo>
                  <a:pt x="847" y="497"/>
                </a:lnTo>
                <a:lnTo>
                  <a:pt x="845" y="517"/>
                </a:lnTo>
                <a:lnTo>
                  <a:pt x="859" y="524"/>
                </a:lnTo>
                <a:lnTo>
                  <a:pt x="856" y="529"/>
                </a:lnTo>
                <a:lnTo>
                  <a:pt x="847" y="534"/>
                </a:lnTo>
                <a:lnTo>
                  <a:pt x="830" y="532"/>
                </a:lnTo>
                <a:lnTo>
                  <a:pt x="811" y="548"/>
                </a:lnTo>
                <a:lnTo>
                  <a:pt x="808" y="567"/>
                </a:lnTo>
                <a:lnTo>
                  <a:pt x="789" y="572"/>
                </a:lnTo>
                <a:lnTo>
                  <a:pt x="791" y="582"/>
                </a:lnTo>
                <a:lnTo>
                  <a:pt x="780" y="592"/>
                </a:lnTo>
                <a:lnTo>
                  <a:pt x="782" y="608"/>
                </a:lnTo>
                <a:lnTo>
                  <a:pt x="777" y="604"/>
                </a:lnTo>
                <a:lnTo>
                  <a:pt x="772" y="621"/>
                </a:lnTo>
                <a:lnTo>
                  <a:pt x="760" y="618"/>
                </a:lnTo>
                <a:lnTo>
                  <a:pt x="753" y="642"/>
                </a:lnTo>
                <a:lnTo>
                  <a:pt x="748" y="643"/>
                </a:lnTo>
                <a:lnTo>
                  <a:pt x="740" y="628"/>
                </a:lnTo>
                <a:lnTo>
                  <a:pt x="722" y="628"/>
                </a:lnTo>
                <a:lnTo>
                  <a:pt x="712" y="637"/>
                </a:lnTo>
                <a:lnTo>
                  <a:pt x="707" y="657"/>
                </a:lnTo>
                <a:lnTo>
                  <a:pt x="693" y="642"/>
                </a:lnTo>
                <a:lnTo>
                  <a:pt x="685" y="642"/>
                </a:lnTo>
                <a:lnTo>
                  <a:pt x="673" y="649"/>
                </a:lnTo>
                <a:lnTo>
                  <a:pt x="666" y="666"/>
                </a:lnTo>
                <a:lnTo>
                  <a:pt x="641" y="684"/>
                </a:lnTo>
                <a:lnTo>
                  <a:pt x="630" y="679"/>
                </a:lnTo>
                <a:lnTo>
                  <a:pt x="641" y="671"/>
                </a:lnTo>
                <a:lnTo>
                  <a:pt x="635" y="667"/>
                </a:lnTo>
                <a:lnTo>
                  <a:pt x="613" y="678"/>
                </a:lnTo>
                <a:lnTo>
                  <a:pt x="605" y="669"/>
                </a:lnTo>
                <a:lnTo>
                  <a:pt x="582" y="674"/>
                </a:lnTo>
                <a:lnTo>
                  <a:pt x="576" y="671"/>
                </a:lnTo>
                <a:lnTo>
                  <a:pt x="579" y="659"/>
                </a:lnTo>
                <a:lnTo>
                  <a:pt x="557" y="657"/>
                </a:lnTo>
                <a:lnTo>
                  <a:pt x="553" y="647"/>
                </a:lnTo>
                <a:lnTo>
                  <a:pt x="540" y="652"/>
                </a:lnTo>
                <a:lnTo>
                  <a:pt x="518" y="643"/>
                </a:lnTo>
                <a:lnTo>
                  <a:pt x="495" y="650"/>
                </a:lnTo>
                <a:lnTo>
                  <a:pt x="490" y="640"/>
                </a:lnTo>
                <a:lnTo>
                  <a:pt x="482" y="635"/>
                </a:lnTo>
                <a:lnTo>
                  <a:pt x="482" y="628"/>
                </a:lnTo>
                <a:lnTo>
                  <a:pt x="460" y="616"/>
                </a:lnTo>
                <a:lnTo>
                  <a:pt x="446" y="620"/>
                </a:lnTo>
                <a:lnTo>
                  <a:pt x="437" y="604"/>
                </a:lnTo>
                <a:lnTo>
                  <a:pt x="420" y="613"/>
                </a:lnTo>
                <a:lnTo>
                  <a:pt x="413" y="602"/>
                </a:lnTo>
                <a:lnTo>
                  <a:pt x="405" y="611"/>
                </a:lnTo>
                <a:lnTo>
                  <a:pt x="391" y="599"/>
                </a:lnTo>
                <a:lnTo>
                  <a:pt x="388" y="599"/>
                </a:lnTo>
                <a:lnTo>
                  <a:pt x="391" y="609"/>
                </a:lnTo>
                <a:lnTo>
                  <a:pt x="379" y="616"/>
                </a:lnTo>
                <a:lnTo>
                  <a:pt x="381" y="631"/>
                </a:lnTo>
                <a:lnTo>
                  <a:pt x="369" y="633"/>
                </a:lnTo>
                <a:lnTo>
                  <a:pt x="362" y="645"/>
                </a:lnTo>
                <a:lnTo>
                  <a:pt x="347" y="642"/>
                </a:lnTo>
                <a:lnTo>
                  <a:pt x="340" y="655"/>
                </a:lnTo>
                <a:lnTo>
                  <a:pt x="323" y="654"/>
                </a:lnTo>
                <a:lnTo>
                  <a:pt x="332" y="666"/>
                </a:lnTo>
                <a:lnTo>
                  <a:pt x="304" y="671"/>
                </a:lnTo>
                <a:lnTo>
                  <a:pt x="296" y="659"/>
                </a:lnTo>
                <a:lnTo>
                  <a:pt x="277" y="661"/>
                </a:lnTo>
                <a:lnTo>
                  <a:pt x="258" y="676"/>
                </a:lnTo>
                <a:lnTo>
                  <a:pt x="263" y="695"/>
                </a:lnTo>
                <a:lnTo>
                  <a:pt x="253" y="713"/>
                </a:lnTo>
                <a:lnTo>
                  <a:pt x="222" y="707"/>
                </a:lnTo>
                <a:lnTo>
                  <a:pt x="215" y="707"/>
                </a:lnTo>
                <a:lnTo>
                  <a:pt x="215" y="720"/>
                </a:lnTo>
                <a:lnTo>
                  <a:pt x="181" y="715"/>
                </a:lnTo>
                <a:lnTo>
                  <a:pt x="169" y="705"/>
                </a:lnTo>
                <a:lnTo>
                  <a:pt x="159" y="710"/>
                </a:lnTo>
                <a:lnTo>
                  <a:pt x="161" y="690"/>
                </a:lnTo>
                <a:lnTo>
                  <a:pt x="128" y="671"/>
                </a:lnTo>
                <a:lnTo>
                  <a:pt x="111" y="647"/>
                </a:lnTo>
                <a:lnTo>
                  <a:pt x="104" y="621"/>
                </a:lnTo>
                <a:lnTo>
                  <a:pt x="87" y="616"/>
                </a:lnTo>
                <a:lnTo>
                  <a:pt x="65" y="635"/>
                </a:lnTo>
                <a:lnTo>
                  <a:pt x="45" y="625"/>
                </a:lnTo>
                <a:lnTo>
                  <a:pt x="29" y="608"/>
                </a:lnTo>
                <a:lnTo>
                  <a:pt x="0" y="609"/>
                </a:lnTo>
                <a:lnTo>
                  <a:pt x="5" y="601"/>
                </a:lnTo>
                <a:lnTo>
                  <a:pt x="11" y="568"/>
                </a:lnTo>
                <a:lnTo>
                  <a:pt x="26" y="568"/>
                </a:lnTo>
                <a:lnTo>
                  <a:pt x="28" y="558"/>
                </a:lnTo>
                <a:lnTo>
                  <a:pt x="43" y="556"/>
                </a:lnTo>
                <a:lnTo>
                  <a:pt x="52" y="544"/>
                </a:lnTo>
                <a:lnTo>
                  <a:pt x="62" y="543"/>
                </a:lnTo>
                <a:lnTo>
                  <a:pt x="60" y="515"/>
                </a:lnTo>
                <a:lnTo>
                  <a:pt x="84" y="515"/>
                </a:lnTo>
                <a:lnTo>
                  <a:pt x="94" y="481"/>
                </a:lnTo>
                <a:lnTo>
                  <a:pt x="86" y="459"/>
                </a:lnTo>
                <a:lnTo>
                  <a:pt x="67" y="459"/>
                </a:lnTo>
                <a:lnTo>
                  <a:pt x="55" y="442"/>
                </a:lnTo>
                <a:lnTo>
                  <a:pt x="41" y="438"/>
                </a:lnTo>
                <a:lnTo>
                  <a:pt x="46" y="418"/>
                </a:lnTo>
                <a:lnTo>
                  <a:pt x="40" y="391"/>
                </a:lnTo>
                <a:lnTo>
                  <a:pt x="55" y="375"/>
                </a:lnTo>
                <a:lnTo>
                  <a:pt x="74" y="358"/>
                </a:lnTo>
                <a:lnTo>
                  <a:pt x="82" y="370"/>
                </a:lnTo>
                <a:lnTo>
                  <a:pt x="98" y="365"/>
                </a:lnTo>
                <a:lnTo>
                  <a:pt x="77" y="358"/>
                </a:lnTo>
                <a:lnTo>
                  <a:pt x="79" y="345"/>
                </a:lnTo>
                <a:lnTo>
                  <a:pt x="79" y="343"/>
                </a:lnTo>
                <a:lnTo>
                  <a:pt x="101" y="329"/>
                </a:lnTo>
                <a:lnTo>
                  <a:pt x="115" y="321"/>
                </a:lnTo>
                <a:lnTo>
                  <a:pt x="152" y="316"/>
                </a:lnTo>
                <a:lnTo>
                  <a:pt x="161" y="329"/>
                </a:lnTo>
                <a:lnTo>
                  <a:pt x="173" y="329"/>
                </a:lnTo>
                <a:lnTo>
                  <a:pt x="171" y="351"/>
                </a:lnTo>
                <a:lnTo>
                  <a:pt x="181" y="353"/>
                </a:lnTo>
                <a:lnTo>
                  <a:pt x="193" y="341"/>
                </a:lnTo>
                <a:lnTo>
                  <a:pt x="202" y="351"/>
                </a:lnTo>
                <a:lnTo>
                  <a:pt x="212" y="351"/>
                </a:lnTo>
                <a:lnTo>
                  <a:pt x="212" y="357"/>
                </a:lnTo>
                <a:lnTo>
                  <a:pt x="226" y="368"/>
                </a:lnTo>
                <a:lnTo>
                  <a:pt x="222" y="362"/>
                </a:lnTo>
                <a:lnTo>
                  <a:pt x="233" y="353"/>
                </a:lnTo>
                <a:lnTo>
                  <a:pt x="229" y="334"/>
                </a:lnTo>
                <a:lnTo>
                  <a:pt x="234" y="336"/>
                </a:lnTo>
                <a:lnTo>
                  <a:pt x="234" y="324"/>
                </a:lnTo>
                <a:lnTo>
                  <a:pt x="244" y="312"/>
                </a:lnTo>
                <a:lnTo>
                  <a:pt x="241" y="309"/>
                </a:lnTo>
                <a:lnTo>
                  <a:pt x="253" y="309"/>
                </a:lnTo>
                <a:lnTo>
                  <a:pt x="256" y="293"/>
                </a:lnTo>
                <a:lnTo>
                  <a:pt x="268" y="286"/>
                </a:lnTo>
                <a:lnTo>
                  <a:pt x="263" y="275"/>
                </a:lnTo>
                <a:lnTo>
                  <a:pt x="244" y="300"/>
                </a:lnTo>
                <a:lnTo>
                  <a:pt x="243" y="288"/>
                </a:lnTo>
                <a:lnTo>
                  <a:pt x="265" y="273"/>
                </a:lnTo>
                <a:lnTo>
                  <a:pt x="282" y="252"/>
                </a:lnTo>
                <a:lnTo>
                  <a:pt x="303" y="251"/>
                </a:lnTo>
                <a:lnTo>
                  <a:pt x="326" y="254"/>
                </a:lnTo>
                <a:lnTo>
                  <a:pt x="357" y="244"/>
                </a:lnTo>
                <a:lnTo>
                  <a:pt x="369" y="239"/>
                </a:lnTo>
                <a:lnTo>
                  <a:pt x="388" y="235"/>
                </a:lnTo>
                <a:lnTo>
                  <a:pt x="388" y="268"/>
                </a:lnTo>
                <a:lnTo>
                  <a:pt x="407" y="278"/>
                </a:lnTo>
                <a:lnTo>
                  <a:pt x="391" y="266"/>
                </a:lnTo>
                <a:lnTo>
                  <a:pt x="391" y="249"/>
                </a:lnTo>
                <a:lnTo>
                  <a:pt x="398" y="251"/>
                </a:lnTo>
                <a:lnTo>
                  <a:pt x="403" y="239"/>
                </a:lnTo>
                <a:lnTo>
                  <a:pt x="391" y="242"/>
                </a:lnTo>
                <a:lnTo>
                  <a:pt x="390" y="237"/>
                </a:lnTo>
                <a:lnTo>
                  <a:pt x="400" y="234"/>
                </a:lnTo>
                <a:lnTo>
                  <a:pt x="415" y="210"/>
                </a:lnTo>
                <a:lnTo>
                  <a:pt x="444" y="189"/>
                </a:lnTo>
                <a:lnTo>
                  <a:pt x="451" y="182"/>
                </a:lnTo>
                <a:lnTo>
                  <a:pt x="468" y="146"/>
                </a:lnTo>
                <a:lnTo>
                  <a:pt x="480" y="133"/>
                </a:lnTo>
                <a:lnTo>
                  <a:pt x="495" y="99"/>
                </a:lnTo>
                <a:lnTo>
                  <a:pt x="501" y="97"/>
                </a:lnTo>
                <a:lnTo>
                  <a:pt x="499" y="104"/>
                </a:lnTo>
                <a:lnTo>
                  <a:pt x="506" y="111"/>
                </a:lnTo>
                <a:lnTo>
                  <a:pt x="531" y="114"/>
                </a:lnTo>
                <a:lnTo>
                  <a:pt x="538" y="114"/>
                </a:lnTo>
                <a:lnTo>
                  <a:pt x="548" y="114"/>
                </a:lnTo>
                <a:lnTo>
                  <a:pt x="582" y="114"/>
                </a:lnTo>
                <a:lnTo>
                  <a:pt x="606" y="111"/>
                </a:lnTo>
                <a:lnTo>
                  <a:pt x="611" y="114"/>
                </a:lnTo>
                <a:lnTo>
                  <a:pt x="603" y="112"/>
                </a:lnTo>
                <a:lnTo>
                  <a:pt x="600" y="123"/>
                </a:lnTo>
                <a:lnTo>
                  <a:pt x="579" y="123"/>
                </a:lnTo>
                <a:lnTo>
                  <a:pt x="571" y="128"/>
                </a:lnTo>
                <a:lnTo>
                  <a:pt x="541" y="119"/>
                </a:lnTo>
                <a:lnTo>
                  <a:pt x="536" y="129"/>
                </a:lnTo>
                <a:lnTo>
                  <a:pt x="528" y="123"/>
                </a:lnTo>
                <a:lnTo>
                  <a:pt x="512" y="133"/>
                </a:lnTo>
                <a:lnTo>
                  <a:pt x="518" y="141"/>
                </a:lnTo>
                <a:lnTo>
                  <a:pt x="506" y="140"/>
                </a:lnTo>
                <a:lnTo>
                  <a:pt x="497" y="146"/>
                </a:lnTo>
                <a:lnTo>
                  <a:pt x="477" y="145"/>
                </a:lnTo>
                <a:lnTo>
                  <a:pt x="472" y="165"/>
                </a:lnTo>
                <a:lnTo>
                  <a:pt x="463" y="162"/>
                </a:lnTo>
                <a:lnTo>
                  <a:pt x="466" y="170"/>
                </a:lnTo>
                <a:lnTo>
                  <a:pt x="458" y="181"/>
                </a:lnTo>
                <a:lnTo>
                  <a:pt x="465" y="191"/>
                </a:lnTo>
                <a:lnTo>
                  <a:pt x="460" y="196"/>
                </a:lnTo>
                <a:lnTo>
                  <a:pt x="475" y="204"/>
                </a:lnTo>
                <a:lnTo>
                  <a:pt x="485" y="203"/>
                </a:lnTo>
                <a:lnTo>
                  <a:pt x="473" y="199"/>
                </a:lnTo>
                <a:lnTo>
                  <a:pt x="473" y="186"/>
                </a:lnTo>
                <a:lnTo>
                  <a:pt x="489" y="179"/>
                </a:lnTo>
                <a:lnTo>
                  <a:pt x="487" y="167"/>
                </a:lnTo>
                <a:lnTo>
                  <a:pt x="504" y="162"/>
                </a:lnTo>
                <a:lnTo>
                  <a:pt x="507" y="145"/>
                </a:lnTo>
                <a:lnTo>
                  <a:pt x="516" y="153"/>
                </a:lnTo>
                <a:lnTo>
                  <a:pt x="519" y="146"/>
                </a:lnTo>
                <a:lnTo>
                  <a:pt x="536" y="138"/>
                </a:lnTo>
                <a:lnTo>
                  <a:pt x="538" y="129"/>
                </a:lnTo>
                <a:lnTo>
                  <a:pt x="547" y="128"/>
                </a:lnTo>
                <a:lnTo>
                  <a:pt x="540" y="146"/>
                </a:lnTo>
                <a:lnTo>
                  <a:pt x="545" y="134"/>
                </a:lnTo>
                <a:lnTo>
                  <a:pt x="555" y="146"/>
                </a:lnTo>
                <a:lnTo>
                  <a:pt x="557" y="140"/>
                </a:lnTo>
                <a:lnTo>
                  <a:pt x="564" y="145"/>
                </a:lnTo>
                <a:lnTo>
                  <a:pt x="567" y="134"/>
                </a:lnTo>
                <a:lnTo>
                  <a:pt x="574" y="157"/>
                </a:lnTo>
                <a:lnTo>
                  <a:pt x="591" y="148"/>
                </a:lnTo>
                <a:lnTo>
                  <a:pt x="596" y="131"/>
                </a:lnTo>
                <a:lnTo>
                  <a:pt x="627" y="112"/>
                </a:lnTo>
                <a:lnTo>
                  <a:pt x="630" y="131"/>
                </a:lnTo>
                <a:lnTo>
                  <a:pt x="647" y="143"/>
                </a:lnTo>
                <a:lnTo>
                  <a:pt x="644" y="153"/>
                </a:lnTo>
                <a:lnTo>
                  <a:pt x="654" y="170"/>
                </a:lnTo>
                <a:lnTo>
                  <a:pt x="652" y="182"/>
                </a:lnTo>
                <a:lnTo>
                  <a:pt x="671" y="186"/>
                </a:lnTo>
                <a:lnTo>
                  <a:pt x="663" y="194"/>
                </a:lnTo>
                <a:lnTo>
                  <a:pt x="675" y="187"/>
                </a:lnTo>
                <a:lnTo>
                  <a:pt x="681" y="199"/>
                </a:lnTo>
                <a:lnTo>
                  <a:pt x="702" y="201"/>
                </a:lnTo>
                <a:lnTo>
                  <a:pt x="712" y="223"/>
                </a:lnTo>
                <a:lnTo>
                  <a:pt x="724" y="223"/>
                </a:lnTo>
                <a:lnTo>
                  <a:pt x="710" y="234"/>
                </a:lnTo>
                <a:lnTo>
                  <a:pt x="726" y="225"/>
                </a:lnTo>
                <a:lnTo>
                  <a:pt x="733" y="228"/>
                </a:lnTo>
                <a:lnTo>
                  <a:pt x="729" y="223"/>
                </a:lnTo>
                <a:lnTo>
                  <a:pt x="736" y="227"/>
                </a:lnTo>
                <a:lnTo>
                  <a:pt x="728" y="240"/>
                </a:lnTo>
                <a:lnTo>
                  <a:pt x="736" y="234"/>
                </a:lnTo>
                <a:lnTo>
                  <a:pt x="748" y="263"/>
                </a:lnTo>
                <a:lnTo>
                  <a:pt x="760" y="264"/>
                </a:lnTo>
                <a:lnTo>
                  <a:pt x="753" y="251"/>
                </a:lnTo>
                <a:lnTo>
                  <a:pt x="757" y="247"/>
                </a:lnTo>
                <a:lnTo>
                  <a:pt x="791" y="239"/>
                </a:lnTo>
                <a:lnTo>
                  <a:pt x="810" y="223"/>
                </a:lnTo>
                <a:lnTo>
                  <a:pt x="815" y="227"/>
                </a:lnTo>
                <a:lnTo>
                  <a:pt x="810" y="234"/>
                </a:lnTo>
                <a:lnTo>
                  <a:pt x="823" y="237"/>
                </a:lnTo>
                <a:lnTo>
                  <a:pt x="823" y="240"/>
                </a:lnTo>
                <a:lnTo>
                  <a:pt x="839" y="252"/>
                </a:lnTo>
                <a:lnTo>
                  <a:pt x="835" y="276"/>
                </a:lnTo>
                <a:lnTo>
                  <a:pt x="825" y="286"/>
                </a:lnTo>
                <a:lnTo>
                  <a:pt x="850" y="305"/>
                </a:lnTo>
                <a:lnTo>
                  <a:pt x="856" y="319"/>
                </a:lnTo>
                <a:lnTo>
                  <a:pt x="873" y="333"/>
                </a:lnTo>
                <a:lnTo>
                  <a:pt x="850" y="355"/>
                </a:lnTo>
                <a:lnTo>
                  <a:pt x="845" y="363"/>
                </a:lnTo>
                <a:lnTo>
                  <a:pt x="849" y="370"/>
                </a:lnTo>
                <a:lnTo>
                  <a:pt x="859" y="368"/>
                </a:lnTo>
                <a:lnTo>
                  <a:pt x="871" y="386"/>
                </a:lnTo>
                <a:lnTo>
                  <a:pt x="891" y="399"/>
                </a:lnTo>
                <a:lnTo>
                  <a:pt x="927" y="411"/>
                </a:lnTo>
                <a:lnTo>
                  <a:pt x="948" y="413"/>
                </a:lnTo>
                <a:lnTo>
                  <a:pt x="960" y="399"/>
                </a:lnTo>
                <a:lnTo>
                  <a:pt x="970" y="404"/>
                </a:lnTo>
                <a:lnTo>
                  <a:pt x="970" y="413"/>
                </a:lnTo>
                <a:lnTo>
                  <a:pt x="958" y="427"/>
                </a:lnTo>
                <a:lnTo>
                  <a:pt x="972" y="427"/>
                </a:lnTo>
                <a:lnTo>
                  <a:pt x="977" y="433"/>
                </a:lnTo>
                <a:lnTo>
                  <a:pt x="977" y="456"/>
                </a:lnTo>
                <a:lnTo>
                  <a:pt x="987" y="462"/>
                </a:lnTo>
                <a:lnTo>
                  <a:pt x="985" y="495"/>
                </a:lnTo>
                <a:lnTo>
                  <a:pt x="999" y="517"/>
                </a:lnTo>
                <a:lnTo>
                  <a:pt x="1002" y="534"/>
                </a:lnTo>
                <a:lnTo>
                  <a:pt x="1006" y="534"/>
                </a:lnTo>
                <a:lnTo>
                  <a:pt x="1014" y="570"/>
                </a:lnTo>
                <a:lnTo>
                  <a:pt x="1013" y="579"/>
                </a:lnTo>
                <a:lnTo>
                  <a:pt x="1019" y="589"/>
                </a:lnTo>
                <a:close/>
                <a:moveTo>
                  <a:pt x="671" y="87"/>
                </a:moveTo>
                <a:lnTo>
                  <a:pt x="680" y="88"/>
                </a:lnTo>
                <a:lnTo>
                  <a:pt x="680" y="97"/>
                </a:lnTo>
                <a:lnTo>
                  <a:pt x="654" y="111"/>
                </a:lnTo>
                <a:lnTo>
                  <a:pt x="663" y="90"/>
                </a:lnTo>
                <a:lnTo>
                  <a:pt x="671" y="87"/>
                </a:lnTo>
                <a:close/>
                <a:moveTo>
                  <a:pt x="658" y="39"/>
                </a:moveTo>
                <a:lnTo>
                  <a:pt x="661" y="51"/>
                </a:lnTo>
                <a:lnTo>
                  <a:pt x="656" y="39"/>
                </a:lnTo>
                <a:lnTo>
                  <a:pt x="649" y="46"/>
                </a:lnTo>
                <a:lnTo>
                  <a:pt x="651" y="68"/>
                </a:lnTo>
                <a:lnTo>
                  <a:pt x="642" y="76"/>
                </a:lnTo>
                <a:lnTo>
                  <a:pt x="639" y="104"/>
                </a:lnTo>
                <a:lnTo>
                  <a:pt x="637" y="95"/>
                </a:lnTo>
                <a:lnTo>
                  <a:pt x="646" y="58"/>
                </a:lnTo>
                <a:lnTo>
                  <a:pt x="646" y="44"/>
                </a:lnTo>
                <a:lnTo>
                  <a:pt x="651" y="37"/>
                </a:lnTo>
                <a:lnTo>
                  <a:pt x="658" y="39"/>
                </a:lnTo>
                <a:close/>
                <a:moveTo>
                  <a:pt x="729" y="0"/>
                </a:moveTo>
                <a:lnTo>
                  <a:pt x="729" y="8"/>
                </a:lnTo>
                <a:lnTo>
                  <a:pt x="716" y="22"/>
                </a:lnTo>
                <a:lnTo>
                  <a:pt x="731" y="46"/>
                </a:lnTo>
                <a:lnTo>
                  <a:pt x="740" y="49"/>
                </a:lnTo>
                <a:lnTo>
                  <a:pt x="741" y="46"/>
                </a:lnTo>
                <a:lnTo>
                  <a:pt x="746" y="47"/>
                </a:lnTo>
                <a:lnTo>
                  <a:pt x="784" y="41"/>
                </a:lnTo>
                <a:lnTo>
                  <a:pt x="796" y="49"/>
                </a:lnTo>
                <a:lnTo>
                  <a:pt x="794" y="68"/>
                </a:lnTo>
                <a:lnTo>
                  <a:pt x="772" y="87"/>
                </a:lnTo>
                <a:lnTo>
                  <a:pt x="770" y="100"/>
                </a:lnTo>
                <a:lnTo>
                  <a:pt x="782" y="121"/>
                </a:lnTo>
                <a:lnTo>
                  <a:pt x="798" y="121"/>
                </a:lnTo>
                <a:lnTo>
                  <a:pt x="823" y="148"/>
                </a:lnTo>
                <a:lnTo>
                  <a:pt x="813" y="160"/>
                </a:lnTo>
                <a:lnTo>
                  <a:pt x="811" y="181"/>
                </a:lnTo>
                <a:lnTo>
                  <a:pt x="804" y="174"/>
                </a:lnTo>
                <a:lnTo>
                  <a:pt x="811" y="175"/>
                </a:lnTo>
                <a:lnTo>
                  <a:pt x="808" y="169"/>
                </a:lnTo>
                <a:lnTo>
                  <a:pt x="798" y="172"/>
                </a:lnTo>
                <a:lnTo>
                  <a:pt x="792" y="169"/>
                </a:lnTo>
                <a:lnTo>
                  <a:pt x="808" y="155"/>
                </a:lnTo>
                <a:lnTo>
                  <a:pt x="784" y="160"/>
                </a:lnTo>
                <a:lnTo>
                  <a:pt x="803" y="145"/>
                </a:lnTo>
                <a:lnTo>
                  <a:pt x="784" y="153"/>
                </a:lnTo>
                <a:lnTo>
                  <a:pt x="774" y="145"/>
                </a:lnTo>
                <a:lnTo>
                  <a:pt x="769" y="150"/>
                </a:lnTo>
                <a:lnTo>
                  <a:pt x="743" y="153"/>
                </a:lnTo>
                <a:lnTo>
                  <a:pt x="745" y="162"/>
                </a:lnTo>
                <a:lnTo>
                  <a:pt x="734" y="169"/>
                </a:lnTo>
                <a:lnTo>
                  <a:pt x="728" y="184"/>
                </a:lnTo>
                <a:lnTo>
                  <a:pt x="728" y="179"/>
                </a:lnTo>
                <a:lnTo>
                  <a:pt x="717" y="184"/>
                </a:lnTo>
                <a:lnTo>
                  <a:pt x="719" y="194"/>
                </a:lnTo>
                <a:lnTo>
                  <a:pt x="721" y="187"/>
                </a:lnTo>
                <a:lnTo>
                  <a:pt x="734" y="191"/>
                </a:lnTo>
                <a:lnTo>
                  <a:pt x="736" y="198"/>
                </a:lnTo>
                <a:lnTo>
                  <a:pt x="729" y="206"/>
                </a:lnTo>
                <a:lnTo>
                  <a:pt x="702" y="194"/>
                </a:lnTo>
                <a:lnTo>
                  <a:pt x="709" y="196"/>
                </a:lnTo>
                <a:lnTo>
                  <a:pt x="714" y="181"/>
                </a:lnTo>
                <a:lnTo>
                  <a:pt x="707" y="187"/>
                </a:lnTo>
                <a:lnTo>
                  <a:pt x="709" y="191"/>
                </a:lnTo>
                <a:lnTo>
                  <a:pt x="697" y="193"/>
                </a:lnTo>
                <a:lnTo>
                  <a:pt x="681" y="182"/>
                </a:lnTo>
                <a:lnTo>
                  <a:pt x="678" y="186"/>
                </a:lnTo>
                <a:lnTo>
                  <a:pt x="675" y="174"/>
                </a:lnTo>
                <a:lnTo>
                  <a:pt x="663" y="182"/>
                </a:lnTo>
                <a:lnTo>
                  <a:pt x="664" y="172"/>
                </a:lnTo>
                <a:lnTo>
                  <a:pt x="673" y="172"/>
                </a:lnTo>
                <a:lnTo>
                  <a:pt x="654" y="157"/>
                </a:lnTo>
                <a:lnTo>
                  <a:pt x="658" y="141"/>
                </a:lnTo>
                <a:lnTo>
                  <a:pt x="681" y="143"/>
                </a:lnTo>
                <a:lnTo>
                  <a:pt x="692" y="134"/>
                </a:lnTo>
                <a:lnTo>
                  <a:pt x="685" y="134"/>
                </a:lnTo>
                <a:lnTo>
                  <a:pt x="678" y="114"/>
                </a:lnTo>
                <a:lnTo>
                  <a:pt x="661" y="119"/>
                </a:lnTo>
                <a:lnTo>
                  <a:pt x="666" y="104"/>
                </a:lnTo>
                <a:lnTo>
                  <a:pt x="675" y="107"/>
                </a:lnTo>
                <a:lnTo>
                  <a:pt x="692" y="92"/>
                </a:lnTo>
                <a:lnTo>
                  <a:pt x="681" y="90"/>
                </a:lnTo>
                <a:lnTo>
                  <a:pt x="681" y="78"/>
                </a:lnTo>
                <a:lnTo>
                  <a:pt x="666" y="80"/>
                </a:lnTo>
                <a:lnTo>
                  <a:pt x="658" y="63"/>
                </a:lnTo>
                <a:lnTo>
                  <a:pt x="683" y="58"/>
                </a:lnTo>
                <a:lnTo>
                  <a:pt x="695" y="63"/>
                </a:lnTo>
                <a:lnTo>
                  <a:pt x="700" y="76"/>
                </a:lnTo>
                <a:lnTo>
                  <a:pt x="699" y="58"/>
                </a:lnTo>
                <a:lnTo>
                  <a:pt x="716" y="46"/>
                </a:lnTo>
                <a:lnTo>
                  <a:pt x="707" y="59"/>
                </a:lnTo>
                <a:lnTo>
                  <a:pt x="714" y="61"/>
                </a:lnTo>
                <a:lnTo>
                  <a:pt x="710" y="73"/>
                </a:lnTo>
                <a:lnTo>
                  <a:pt x="721" y="66"/>
                </a:lnTo>
                <a:lnTo>
                  <a:pt x="719" y="61"/>
                </a:lnTo>
                <a:lnTo>
                  <a:pt x="712" y="61"/>
                </a:lnTo>
                <a:lnTo>
                  <a:pt x="717" y="54"/>
                </a:lnTo>
                <a:lnTo>
                  <a:pt x="729" y="83"/>
                </a:lnTo>
                <a:lnTo>
                  <a:pt x="740" y="93"/>
                </a:lnTo>
                <a:lnTo>
                  <a:pt x="751" y="88"/>
                </a:lnTo>
                <a:lnTo>
                  <a:pt x="745" y="100"/>
                </a:lnTo>
                <a:lnTo>
                  <a:pt x="757" y="104"/>
                </a:lnTo>
                <a:lnTo>
                  <a:pt x="748" y="105"/>
                </a:lnTo>
                <a:lnTo>
                  <a:pt x="746" y="114"/>
                </a:lnTo>
                <a:lnTo>
                  <a:pt x="763" y="116"/>
                </a:lnTo>
                <a:lnTo>
                  <a:pt x="758" y="109"/>
                </a:lnTo>
                <a:lnTo>
                  <a:pt x="767" y="107"/>
                </a:lnTo>
                <a:lnTo>
                  <a:pt x="758" y="102"/>
                </a:lnTo>
                <a:lnTo>
                  <a:pt x="763" y="90"/>
                </a:lnTo>
                <a:lnTo>
                  <a:pt x="751" y="88"/>
                </a:lnTo>
                <a:lnTo>
                  <a:pt x="753" y="66"/>
                </a:lnTo>
                <a:lnTo>
                  <a:pt x="748" y="52"/>
                </a:lnTo>
                <a:lnTo>
                  <a:pt x="753" y="49"/>
                </a:lnTo>
                <a:lnTo>
                  <a:pt x="746" y="54"/>
                </a:lnTo>
                <a:lnTo>
                  <a:pt x="748" y="58"/>
                </a:lnTo>
                <a:lnTo>
                  <a:pt x="736" y="58"/>
                </a:lnTo>
                <a:lnTo>
                  <a:pt x="719" y="44"/>
                </a:lnTo>
                <a:lnTo>
                  <a:pt x="714" y="30"/>
                </a:lnTo>
                <a:lnTo>
                  <a:pt x="705" y="44"/>
                </a:lnTo>
                <a:lnTo>
                  <a:pt x="683" y="58"/>
                </a:lnTo>
                <a:lnTo>
                  <a:pt x="693" y="27"/>
                </a:lnTo>
                <a:lnTo>
                  <a:pt x="692" y="17"/>
                </a:lnTo>
                <a:lnTo>
                  <a:pt x="678" y="27"/>
                </a:lnTo>
                <a:lnTo>
                  <a:pt x="681" y="41"/>
                </a:lnTo>
                <a:lnTo>
                  <a:pt x="661" y="58"/>
                </a:lnTo>
                <a:lnTo>
                  <a:pt x="675" y="41"/>
                </a:lnTo>
                <a:lnTo>
                  <a:pt x="675" y="22"/>
                </a:lnTo>
                <a:lnTo>
                  <a:pt x="681" y="11"/>
                </a:lnTo>
                <a:lnTo>
                  <a:pt x="692" y="5"/>
                </a:lnTo>
                <a:lnTo>
                  <a:pt x="729" y="0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Freeform 66">
            <a:extLst>
              <a:ext uri="{FF2B5EF4-FFF2-40B4-BE49-F238E27FC236}">
                <a16:creationId xmlns:a16="http://schemas.microsoft.com/office/drawing/2014/main" id="{86FB2432-A22A-4A69-BDC4-356EADA54483}"/>
              </a:ext>
            </a:extLst>
          </p:cNvPr>
          <p:cNvSpPr>
            <a:spLocks/>
          </p:cNvSpPr>
          <p:nvPr/>
        </p:nvSpPr>
        <p:spPr bwMode="gray">
          <a:xfrm>
            <a:off x="726714" y="1538374"/>
            <a:ext cx="395055" cy="407754"/>
          </a:xfrm>
          <a:custGeom>
            <a:avLst/>
            <a:gdLst>
              <a:gd name="T0" fmla="*/ 896 w 1431"/>
              <a:gd name="T1" fmla="*/ 100 h 1477"/>
              <a:gd name="T2" fmla="*/ 961 w 1431"/>
              <a:gd name="T3" fmla="*/ 217 h 1477"/>
              <a:gd name="T4" fmla="*/ 1030 w 1431"/>
              <a:gd name="T5" fmla="*/ 275 h 1477"/>
              <a:gd name="T6" fmla="*/ 1048 w 1431"/>
              <a:gd name="T7" fmla="*/ 445 h 1477"/>
              <a:gd name="T8" fmla="*/ 1156 w 1431"/>
              <a:gd name="T9" fmla="*/ 529 h 1477"/>
              <a:gd name="T10" fmla="*/ 1287 w 1431"/>
              <a:gd name="T11" fmla="*/ 650 h 1477"/>
              <a:gd name="T12" fmla="*/ 1378 w 1431"/>
              <a:gd name="T13" fmla="*/ 727 h 1477"/>
              <a:gd name="T14" fmla="*/ 1424 w 1431"/>
              <a:gd name="T15" fmla="*/ 809 h 1477"/>
              <a:gd name="T16" fmla="*/ 1337 w 1431"/>
              <a:gd name="T17" fmla="*/ 859 h 1477"/>
              <a:gd name="T18" fmla="*/ 1243 w 1431"/>
              <a:gd name="T19" fmla="*/ 995 h 1477"/>
              <a:gd name="T20" fmla="*/ 1122 w 1431"/>
              <a:gd name="T21" fmla="*/ 1100 h 1477"/>
              <a:gd name="T22" fmla="*/ 1173 w 1431"/>
              <a:gd name="T23" fmla="*/ 1257 h 1477"/>
              <a:gd name="T24" fmla="*/ 1214 w 1431"/>
              <a:gd name="T25" fmla="*/ 1340 h 1477"/>
              <a:gd name="T26" fmla="*/ 1151 w 1431"/>
              <a:gd name="T27" fmla="*/ 1306 h 1477"/>
              <a:gd name="T28" fmla="*/ 1033 w 1431"/>
              <a:gd name="T29" fmla="*/ 1274 h 1477"/>
              <a:gd name="T30" fmla="*/ 963 w 1431"/>
              <a:gd name="T31" fmla="*/ 1316 h 1477"/>
              <a:gd name="T32" fmla="*/ 854 w 1431"/>
              <a:gd name="T33" fmla="*/ 1330 h 1477"/>
              <a:gd name="T34" fmla="*/ 716 w 1431"/>
              <a:gd name="T35" fmla="*/ 1380 h 1477"/>
              <a:gd name="T36" fmla="*/ 610 w 1431"/>
              <a:gd name="T37" fmla="*/ 1419 h 1477"/>
              <a:gd name="T38" fmla="*/ 531 w 1431"/>
              <a:gd name="T39" fmla="*/ 1366 h 1477"/>
              <a:gd name="T40" fmla="*/ 427 w 1431"/>
              <a:gd name="T41" fmla="*/ 1335 h 1477"/>
              <a:gd name="T42" fmla="*/ 366 w 1431"/>
              <a:gd name="T43" fmla="*/ 1477 h 1477"/>
              <a:gd name="T44" fmla="*/ 326 w 1431"/>
              <a:gd name="T45" fmla="*/ 1439 h 1477"/>
              <a:gd name="T46" fmla="*/ 272 w 1431"/>
              <a:gd name="T47" fmla="*/ 1361 h 1477"/>
              <a:gd name="T48" fmla="*/ 198 w 1431"/>
              <a:gd name="T49" fmla="*/ 1349 h 1477"/>
              <a:gd name="T50" fmla="*/ 232 w 1431"/>
              <a:gd name="T51" fmla="*/ 1308 h 1477"/>
              <a:gd name="T52" fmla="*/ 330 w 1431"/>
              <a:gd name="T53" fmla="*/ 1299 h 1477"/>
              <a:gd name="T54" fmla="*/ 321 w 1431"/>
              <a:gd name="T55" fmla="*/ 1214 h 1477"/>
              <a:gd name="T56" fmla="*/ 321 w 1431"/>
              <a:gd name="T57" fmla="*/ 1057 h 1477"/>
              <a:gd name="T58" fmla="*/ 326 w 1431"/>
              <a:gd name="T59" fmla="*/ 936 h 1477"/>
              <a:gd name="T60" fmla="*/ 391 w 1431"/>
              <a:gd name="T61" fmla="*/ 876 h 1477"/>
              <a:gd name="T62" fmla="*/ 442 w 1431"/>
              <a:gd name="T63" fmla="*/ 840 h 1477"/>
              <a:gd name="T64" fmla="*/ 422 w 1431"/>
              <a:gd name="T65" fmla="*/ 773 h 1477"/>
              <a:gd name="T66" fmla="*/ 398 w 1431"/>
              <a:gd name="T67" fmla="*/ 688 h 1477"/>
              <a:gd name="T68" fmla="*/ 354 w 1431"/>
              <a:gd name="T69" fmla="*/ 630 h 1477"/>
              <a:gd name="T70" fmla="*/ 337 w 1431"/>
              <a:gd name="T71" fmla="*/ 553 h 1477"/>
              <a:gd name="T72" fmla="*/ 323 w 1431"/>
              <a:gd name="T73" fmla="*/ 500 h 1477"/>
              <a:gd name="T74" fmla="*/ 301 w 1431"/>
              <a:gd name="T75" fmla="*/ 483 h 1477"/>
              <a:gd name="T76" fmla="*/ 241 w 1431"/>
              <a:gd name="T77" fmla="*/ 451 h 1477"/>
              <a:gd name="T78" fmla="*/ 193 w 1431"/>
              <a:gd name="T79" fmla="*/ 345 h 1477"/>
              <a:gd name="T80" fmla="*/ 113 w 1431"/>
              <a:gd name="T81" fmla="*/ 350 h 1477"/>
              <a:gd name="T82" fmla="*/ 127 w 1431"/>
              <a:gd name="T83" fmla="*/ 381 h 1477"/>
              <a:gd name="T84" fmla="*/ 24 w 1431"/>
              <a:gd name="T85" fmla="*/ 421 h 1477"/>
              <a:gd name="T86" fmla="*/ 26 w 1431"/>
              <a:gd name="T87" fmla="*/ 326 h 1477"/>
              <a:gd name="T88" fmla="*/ 0 w 1431"/>
              <a:gd name="T89" fmla="*/ 227 h 1477"/>
              <a:gd name="T90" fmla="*/ 127 w 1431"/>
              <a:gd name="T91" fmla="*/ 213 h 1477"/>
              <a:gd name="T92" fmla="*/ 191 w 1431"/>
              <a:gd name="T93" fmla="*/ 140 h 1477"/>
              <a:gd name="T94" fmla="*/ 284 w 1431"/>
              <a:gd name="T95" fmla="*/ 61 h 1477"/>
              <a:gd name="T96" fmla="*/ 405 w 1431"/>
              <a:gd name="T97" fmla="*/ 54 h 1477"/>
              <a:gd name="T98" fmla="*/ 451 w 1431"/>
              <a:gd name="T99" fmla="*/ 88 h 1477"/>
              <a:gd name="T100" fmla="*/ 516 w 1431"/>
              <a:gd name="T101" fmla="*/ 143 h 1477"/>
              <a:gd name="T102" fmla="*/ 504 w 1431"/>
              <a:gd name="T103" fmla="*/ 97 h 1477"/>
              <a:gd name="T104" fmla="*/ 579 w 1431"/>
              <a:gd name="T105" fmla="*/ 87 h 1477"/>
              <a:gd name="T106" fmla="*/ 635 w 1431"/>
              <a:gd name="T107" fmla="*/ 128 h 1477"/>
              <a:gd name="T108" fmla="*/ 651 w 1431"/>
              <a:gd name="T109" fmla="*/ 47 h 1477"/>
              <a:gd name="T110" fmla="*/ 709 w 1431"/>
              <a:gd name="T111" fmla="*/ 54 h 1477"/>
              <a:gd name="T112" fmla="*/ 796 w 1431"/>
              <a:gd name="T113" fmla="*/ 59 h 14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431" h="1477">
                <a:moveTo>
                  <a:pt x="844" y="54"/>
                </a:moveTo>
                <a:lnTo>
                  <a:pt x="854" y="61"/>
                </a:lnTo>
                <a:lnTo>
                  <a:pt x="852" y="68"/>
                </a:lnTo>
                <a:lnTo>
                  <a:pt x="862" y="70"/>
                </a:lnTo>
                <a:lnTo>
                  <a:pt x="859" y="87"/>
                </a:lnTo>
                <a:lnTo>
                  <a:pt x="871" y="88"/>
                </a:lnTo>
                <a:lnTo>
                  <a:pt x="881" y="99"/>
                </a:lnTo>
                <a:lnTo>
                  <a:pt x="893" y="94"/>
                </a:lnTo>
                <a:lnTo>
                  <a:pt x="896" y="100"/>
                </a:lnTo>
                <a:lnTo>
                  <a:pt x="908" y="119"/>
                </a:lnTo>
                <a:lnTo>
                  <a:pt x="895" y="131"/>
                </a:lnTo>
                <a:lnTo>
                  <a:pt x="912" y="138"/>
                </a:lnTo>
                <a:lnTo>
                  <a:pt x="931" y="167"/>
                </a:lnTo>
                <a:lnTo>
                  <a:pt x="926" y="179"/>
                </a:lnTo>
                <a:lnTo>
                  <a:pt x="927" y="194"/>
                </a:lnTo>
                <a:lnTo>
                  <a:pt x="949" y="208"/>
                </a:lnTo>
                <a:lnTo>
                  <a:pt x="946" y="217"/>
                </a:lnTo>
                <a:lnTo>
                  <a:pt x="961" y="217"/>
                </a:lnTo>
                <a:lnTo>
                  <a:pt x="965" y="227"/>
                </a:lnTo>
                <a:lnTo>
                  <a:pt x="968" y="223"/>
                </a:lnTo>
                <a:lnTo>
                  <a:pt x="977" y="234"/>
                </a:lnTo>
                <a:lnTo>
                  <a:pt x="995" y="239"/>
                </a:lnTo>
                <a:lnTo>
                  <a:pt x="995" y="247"/>
                </a:lnTo>
                <a:lnTo>
                  <a:pt x="1004" y="242"/>
                </a:lnTo>
                <a:lnTo>
                  <a:pt x="1013" y="247"/>
                </a:lnTo>
                <a:lnTo>
                  <a:pt x="1009" y="268"/>
                </a:lnTo>
                <a:lnTo>
                  <a:pt x="1030" y="275"/>
                </a:lnTo>
                <a:lnTo>
                  <a:pt x="1018" y="312"/>
                </a:lnTo>
                <a:lnTo>
                  <a:pt x="1009" y="314"/>
                </a:lnTo>
                <a:lnTo>
                  <a:pt x="1011" y="336"/>
                </a:lnTo>
                <a:lnTo>
                  <a:pt x="990" y="351"/>
                </a:lnTo>
                <a:lnTo>
                  <a:pt x="1002" y="372"/>
                </a:lnTo>
                <a:lnTo>
                  <a:pt x="1026" y="381"/>
                </a:lnTo>
                <a:lnTo>
                  <a:pt x="1030" y="410"/>
                </a:lnTo>
                <a:lnTo>
                  <a:pt x="1038" y="410"/>
                </a:lnTo>
                <a:lnTo>
                  <a:pt x="1048" y="445"/>
                </a:lnTo>
                <a:lnTo>
                  <a:pt x="1064" y="452"/>
                </a:lnTo>
                <a:lnTo>
                  <a:pt x="1062" y="473"/>
                </a:lnTo>
                <a:lnTo>
                  <a:pt x="1069" y="492"/>
                </a:lnTo>
                <a:lnTo>
                  <a:pt x="1084" y="495"/>
                </a:lnTo>
                <a:lnTo>
                  <a:pt x="1100" y="509"/>
                </a:lnTo>
                <a:lnTo>
                  <a:pt x="1108" y="529"/>
                </a:lnTo>
                <a:lnTo>
                  <a:pt x="1139" y="534"/>
                </a:lnTo>
                <a:lnTo>
                  <a:pt x="1135" y="526"/>
                </a:lnTo>
                <a:lnTo>
                  <a:pt x="1156" y="529"/>
                </a:lnTo>
                <a:lnTo>
                  <a:pt x="1180" y="544"/>
                </a:lnTo>
                <a:lnTo>
                  <a:pt x="1183" y="563"/>
                </a:lnTo>
                <a:lnTo>
                  <a:pt x="1197" y="570"/>
                </a:lnTo>
                <a:lnTo>
                  <a:pt x="1205" y="589"/>
                </a:lnTo>
                <a:lnTo>
                  <a:pt x="1224" y="603"/>
                </a:lnTo>
                <a:lnTo>
                  <a:pt x="1229" y="620"/>
                </a:lnTo>
                <a:lnTo>
                  <a:pt x="1245" y="628"/>
                </a:lnTo>
                <a:lnTo>
                  <a:pt x="1260" y="625"/>
                </a:lnTo>
                <a:lnTo>
                  <a:pt x="1287" y="650"/>
                </a:lnTo>
                <a:lnTo>
                  <a:pt x="1294" y="654"/>
                </a:lnTo>
                <a:lnTo>
                  <a:pt x="1296" y="683"/>
                </a:lnTo>
                <a:lnTo>
                  <a:pt x="1325" y="702"/>
                </a:lnTo>
                <a:lnTo>
                  <a:pt x="1327" y="690"/>
                </a:lnTo>
                <a:lnTo>
                  <a:pt x="1333" y="686"/>
                </a:lnTo>
                <a:lnTo>
                  <a:pt x="1351" y="688"/>
                </a:lnTo>
                <a:lnTo>
                  <a:pt x="1359" y="702"/>
                </a:lnTo>
                <a:lnTo>
                  <a:pt x="1364" y="696"/>
                </a:lnTo>
                <a:lnTo>
                  <a:pt x="1378" y="727"/>
                </a:lnTo>
                <a:lnTo>
                  <a:pt x="1397" y="722"/>
                </a:lnTo>
                <a:lnTo>
                  <a:pt x="1407" y="746"/>
                </a:lnTo>
                <a:lnTo>
                  <a:pt x="1415" y="748"/>
                </a:lnTo>
                <a:lnTo>
                  <a:pt x="1422" y="761"/>
                </a:lnTo>
                <a:lnTo>
                  <a:pt x="1419" y="768"/>
                </a:lnTo>
                <a:lnTo>
                  <a:pt x="1429" y="773"/>
                </a:lnTo>
                <a:lnTo>
                  <a:pt x="1417" y="799"/>
                </a:lnTo>
                <a:lnTo>
                  <a:pt x="1431" y="804"/>
                </a:lnTo>
                <a:lnTo>
                  <a:pt x="1424" y="809"/>
                </a:lnTo>
                <a:lnTo>
                  <a:pt x="1429" y="842"/>
                </a:lnTo>
                <a:lnTo>
                  <a:pt x="1424" y="862"/>
                </a:lnTo>
                <a:lnTo>
                  <a:pt x="1414" y="871"/>
                </a:lnTo>
                <a:lnTo>
                  <a:pt x="1410" y="867"/>
                </a:lnTo>
                <a:lnTo>
                  <a:pt x="1403" y="889"/>
                </a:lnTo>
                <a:lnTo>
                  <a:pt x="1383" y="881"/>
                </a:lnTo>
                <a:lnTo>
                  <a:pt x="1364" y="867"/>
                </a:lnTo>
                <a:lnTo>
                  <a:pt x="1354" y="871"/>
                </a:lnTo>
                <a:lnTo>
                  <a:pt x="1337" y="859"/>
                </a:lnTo>
                <a:lnTo>
                  <a:pt x="1327" y="874"/>
                </a:lnTo>
                <a:lnTo>
                  <a:pt x="1316" y="876"/>
                </a:lnTo>
                <a:lnTo>
                  <a:pt x="1323" y="895"/>
                </a:lnTo>
                <a:lnTo>
                  <a:pt x="1315" y="920"/>
                </a:lnTo>
                <a:lnTo>
                  <a:pt x="1320" y="930"/>
                </a:lnTo>
                <a:lnTo>
                  <a:pt x="1313" y="954"/>
                </a:lnTo>
                <a:lnTo>
                  <a:pt x="1287" y="983"/>
                </a:lnTo>
                <a:lnTo>
                  <a:pt x="1267" y="995"/>
                </a:lnTo>
                <a:lnTo>
                  <a:pt x="1243" y="995"/>
                </a:lnTo>
                <a:lnTo>
                  <a:pt x="1216" y="1006"/>
                </a:lnTo>
                <a:lnTo>
                  <a:pt x="1197" y="1014"/>
                </a:lnTo>
                <a:lnTo>
                  <a:pt x="1180" y="1036"/>
                </a:lnTo>
                <a:lnTo>
                  <a:pt x="1154" y="1041"/>
                </a:lnTo>
                <a:lnTo>
                  <a:pt x="1147" y="1057"/>
                </a:lnTo>
                <a:lnTo>
                  <a:pt x="1134" y="1067"/>
                </a:lnTo>
                <a:lnTo>
                  <a:pt x="1130" y="1077"/>
                </a:lnTo>
                <a:lnTo>
                  <a:pt x="1122" y="1077"/>
                </a:lnTo>
                <a:lnTo>
                  <a:pt x="1122" y="1100"/>
                </a:lnTo>
                <a:lnTo>
                  <a:pt x="1151" y="1125"/>
                </a:lnTo>
                <a:lnTo>
                  <a:pt x="1159" y="1147"/>
                </a:lnTo>
                <a:lnTo>
                  <a:pt x="1178" y="1156"/>
                </a:lnTo>
                <a:lnTo>
                  <a:pt x="1182" y="1166"/>
                </a:lnTo>
                <a:lnTo>
                  <a:pt x="1200" y="1199"/>
                </a:lnTo>
                <a:lnTo>
                  <a:pt x="1188" y="1221"/>
                </a:lnTo>
                <a:lnTo>
                  <a:pt x="1180" y="1233"/>
                </a:lnTo>
                <a:lnTo>
                  <a:pt x="1183" y="1236"/>
                </a:lnTo>
                <a:lnTo>
                  <a:pt x="1173" y="1257"/>
                </a:lnTo>
                <a:lnTo>
                  <a:pt x="1194" y="1262"/>
                </a:lnTo>
                <a:lnTo>
                  <a:pt x="1207" y="1255"/>
                </a:lnTo>
                <a:lnTo>
                  <a:pt x="1226" y="1270"/>
                </a:lnTo>
                <a:lnTo>
                  <a:pt x="1233" y="1293"/>
                </a:lnTo>
                <a:lnTo>
                  <a:pt x="1223" y="1308"/>
                </a:lnTo>
                <a:lnTo>
                  <a:pt x="1224" y="1315"/>
                </a:lnTo>
                <a:lnTo>
                  <a:pt x="1217" y="1316"/>
                </a:lnTo>
                <a:lnTo>
                  <a:pt x="1223" y="1327"/>
                </a:lnTo>
                <a:lnTo>
                  <a:pt x="1214" y="1340"/>
                </a:lnTo>
                <a:lnTo>
                  <a:pt x="1221" y="1357"/>
                </a:lnTo>
                <a:lnTo>
                  <a:pt x="1207" y="1371"/>
                </a:lnTo>
                <a:lnTo>
                  <a:pt x="1199" y="1363"/>
                </a:lnTo>
                <a:lnTo>
                  <a:pt x="1197" y="1366"/>
                </a:lnTo>
                <a:lnTo>
                  <a:pt x="1178" y="1357"/>
                </a:lnTo>
                <a:lnTo>
                  <a:pt x="1159" y="1337"/>
                </a:lnTo>
                <a:lnTo>
                  <a:pt x="1146" y="1335"/>
                </a:lnTo>
                <a:lnTo>
                  <a:pt x="1137" y="1322"/>
                </a:lnTo>
                <a:lnTo>
                  <a:pt x="1151" y="1306"/>
                </a:lnTo>
                <a:lnTo>
                  <a:pt x="1130" y="1291"/>
                </a:lnTo>
                <a:lnTo>
                  <a:pt x="1137" y="1279"/>
                </a:lnTo>
                <a:lnTo>
                  <a:pt x="1129" y="1284"/>
                </a:lnTo>
                <a:lnTo>
                  <a:pt x="1122" y="1277"/>
                </a:lnTo>
                <a:lnTo>
                  <a:pt x="1084" y="1282"/>
                </a:lnTo>
                <a:lnTo>
                  <a:pt x="1074" y="1301"/>
                </a:lnTo>
                <a:lnTo>
                  <a:pt x="1052" y="1305"/>
                </a:lnTo>
                <a:lnTo>
                  <a:pt x="1033" y="1282"/>
                </a:lnTo>
                <a:lnTo>
                  <a:pt x="1033" y="1274"/>
                </a:lnTo>
                <a:lnTo>
                  <a:pt x="1009" y="1279"/>
                </a:lnTo>
                <a:lnTo>
                  <a:pt x="1002" y="1274"/>
                </a:lnTo>
                <a:lnTo>
                  <a:pt x="977" y="1282"/>
                </a:lnTo>
                <a:lnTo>
                  <a:pt x="973" y="1275"/>
                </a:lnTo>
                <a:lnTo>
                  <a:pt x="977" y="1253"/>
                </a:lnTo>
                <a:lnTo>
                  <a:pt x="961" y="1270"/>
                </a:lnTo>
                <a:lnTo>
                  <a:pt x="949" y="1274"/>
                </a:lnTo>
                <a:lnTo>
                  <a:pt x="961" y="1299"/>
                </a:lnTo>
                <a:lnTo>
                  <a:pt x="963" y="1316"/>
                </a:lnTo>
                <a:lnTo>
                  <a:pt x="955" y="1318"/>
                </a:lnTo>
                <a:lnTo>
                  <a:pt x="955" y="1313"/>
                </a:lnTo>
                <a:lnTo>
                  <a:pt x="944" y="1316"/>
                </a:lnTo>
                <a:lnTo>
                  <a:pt x="919" y="1311"/>
                </a:lnTo>
                <a:lnTo>
                  <a:pt x="908" y="1315"/>
                </a:lnTo>
                <a:lnTo>
                  <a:pt x="903" y="1310"/>
                </a:lnTo>
                <a:lnTo>
                  <a:pt x="895" y="1315"/>
                </a:lnTo>
                <a:lnTo>
                  <a:pt x="857" y="1320"/>
                </a:lnTo>
                <a:lnTo>
                  <a:pt x="854" y="1330"/>
                </a:lnTo>
                <a:lnTo>
                  <a:pt x="835" y="1327"/>
                </a:lnTo>
                <a:lnTo>
                  <a:pt x="799" y="1330"/>
                </a:lnTo>
                <a:lnTo>
                  <a:pt x="791" y="1327"/>
                </a:lnTo>
                <a:lnTo>
                  <a:pt x="791" y="1332"/>
                </a:lnTo>
                <a:lnTo>
                  <a:pt x="782" y="1334"/>
                </a:lnTo>
                <a:lnTo>
                  <a:pt x="772" y="1363"/>
                </a:lnTo>
                <a:lnTo>
                  <a:pt x="751" y="1368"/>
                </a:lnTo>
                <a:lnTo>
                  <a:pt x="731" y="1363"/>
                </a:lnTo>
                <a:lnTo>
                  <a:pt x="716" y="1380"/>
                </a:lnTo>
                <a:lnTo>
                  <a:pt x="727" y="1395"/>
                </a:lnTo>
                <a:lnTo>
                  <a:pt x="702" y="1393"/>
                </a:lnTo>
                <a:lnTo>
                  <a:pt x="681" y="1417"/>
                </a:lnTo>
                <a:lnTo>
                  <a:pt x="668" y="1417"/>
                </a:lnTo>
                <a:lnTo>
                  <a:pt x="676" y="1404"/>
                </a:lnTo>
                <a:lnTo>
                  <a:pt x="663" y="1400"/>
                </a:lnTo>
                <a:lnTo>
                  <a:pt x="639" y="1410"/>
                </a:lnTo>
                <a:lnTo>
                  <a:pt x="635" y="1419"/>
                </a:lnTo>
                <a:lnTo>
                  <a:pt x="610" y="1419"/>
                </a:lnTo>
                <a:lnTo>
                  <a:pt x="593" y="1419"/>
                </a:lnTo>
                <a:lnTo>
                  <a:pt x="594" y="1404"/>
                </a:lnTo>
                <a:lnTo>
                  <a:pt x="577" y="1385"/>
                </a:lnTo>
                <a:lnTo>
                  <a:pt x="579" y="1380"/>
                </a:lnTo>
                <a:lnTo>
                  <a:pt x="560" y="1380"/>
                </a:lnTo>
                <a:lnTo>
                  <a:pt x="560" y="1373"/>
                </a:lnTo>
                <a:lnTo>
                  <a:pt x="574" y="1366"/>
                </a:lnTo>
                <a:lnTo>
                  <a:pt x="565" y="1356"/>
                </a:lnTo>
                <a:lnTo>
                  <a:pt x="531" y="1366"/>
                </a:lnTo>
                <a:lnTo>
                  <a:pt x="523" y="1356"/>
                </a:lnTo>
                <a:lnTo>
                  <a:pt x="506" y="1352"/>
                </a:lnTo>
                <a:lnTo>
                  <a:pt x="506" y="1347"/>
                </a:lnTo>
                <a:lnTo>
                  <a:pt x="477" y="1342"/>
                </a:lnTo>
                <a:lnTo>
                  <a:pt x="470" y="1357"/>
                </a:lnTo>
                <a:lnTo>
                  <a:pt x="454" y="1357"/>
                </a:lnTo>
                <a:lnTo>
                  <a:pt x="434" y="1349"/>
                </a:lnTo>
                <a:lnTo>
                  <a:pt x="441" y="1335"/>
                </a:lnTo>
                <a:lnTo>
                  <a:pt x="427" y="1335"/>
                </a:lnTo>
                <a:lnTo>
                  <a:pt x="434" y="1349"/>
                </a:lnTo>
                <a:lnTo>
                  <a:pt x="427" y="1373"/>
                </a:lnTo>
                <a:lnTo>
                  <a:pt x="437" y="1383"/>
                </a:lnTo>
                <a:lnTo>
                  <a:pt x="441" y="1404"/>
                </a:lnTo>
                <a:lnTo>
                  <a:pt x="429" y="1412"/>
                </a:lnTo>
                <a:lnTo>
                  <a:pt x="429" y="1427"/>
                </a:lnTo>
                <a:lnTo>
                  <a:pt x="415" y="1429"/>
                </a:lnTo>
                <a:lnTo>
                  <a:pt x="396" y="1462"/>
                </a:lnTo>
                <a:lnTo>
                  <a:pt x="366" y="1477"/>
                </a:lnTo>
                <a:lnTo>
                  <a:pt x="349" y="1477"/>
                </a:lnTo>
                <a:lnTo>
                  <a:pt x="350" y="1465"/>
                </a:lnTo>
                <a:lnTo>
                  <a:pt x="360" y="1458"/>
                </a:lnTo>
                <a:lnTo>
                  <a:pt x="357" y="1451"/>
                </a:lnTo>
                <a:lnTo>
                  <a:pt x="367" y="1427"/>
                </a:lnTo>
                <a:lnTo>
                  <a:pt x="350" y="1422"/>
                </a:lnTo>
                <a:lnTo>
                  <a:pt x="345" y="1433"/>
                </a:lnTo>
                <a:lnTo>
                  <a:pt x="331" y="1429"/>
                </a:lnTo>
                <a:lnTo>
                  <a:pt x="326" y="1439"/>
                </a:lnTo>
                <a:lnTo>
                  <a:pt x="316" y="1414"/>
                </a:lnTo>
                <a:lnTo>
                  <a:pt x="328" y="1405"/>
                </a:lnTo>
                <a:lnTo>
                  <a:pt x="323" y="1392"/>
                </a:lnTo>
                <a:lnTo>
                  <a:pt x="316" y="1393"/>
                </a:lnTo>
                <a:lnTo>
                  <a:pt x="309" y="1380"/>
                </a:lnTo>
                <a:lnTo>
                  <a:pt x="296" y="1381"/>
                </a:lnTo>
                <a:lnTo>
                  <a:pt x="285" y="1364"/>
                </a:lnTo>
                <a:lnTo>
                  <a:pt x="287" y="1354"/>
                </a:lnTo>
                <a:lnTo>
                  <a:pt x="272" y="1361"/>
                </a:lnTo>
                <a:lnTo>
                  <a:pt x="260" y="1352"/>
                </a:lnTo>
                <a:lnTo>
                  <a:pt x="258" y="1361"/>
                </a:lnTo>
                <a:lnTo>
                  <a:pt x="239" y="1352"/>
                </a:lnTo>
                <a:lnTo>
                  <a:pt x="243" y="1335"/>
                </a:lnTo>
                <a:lnTo>
                  <a:pt x="227" y="1332"/>
                </a:lnTo>
                <a:lnTo>
                  <a:pt x="214" y="1359"/>
                </a:lnTo>
                <a:lnTo>
                  <a:pt x="209" y="1351"/>
                </a:lnTo>
                <a:lnTo>
                  <a:pt x="198" y="1354"/>
                </a:lnTo>
                <a:lnTo>
                  <a:pt x="198" y="1349"/>
                </a:lnTo>
                <a:lnTo>
                  <a:pt x="178" y="1342"/>
                </a:lnTo>
                <a:lnTo>
                  <a:pt x="174" y="1335"/>
                </a:lnTo>
                <a:lnTo>
                  <a:pt x="188" y="1334"/>
                </a:lnTo>
                <a:lnTo>
                  <a:pt x="185" y="1328"/>
                </a:lnTo>
                <a:lnTo>
                  <a:pt x="191" y="1323"/>
                </a:lnTo>
                <a:lnTo>
                  <a:pt x="207" y="1328"/>
                </a:lnTo>
                <a:lnTo>
                  <a:pt x="219" y="1322"/>
                </a:lnTo>
                <a:lnTo>
                  <a:pt x="219" y="1328"/>
                </a:lnTo>
                <a:lnTo>
                  <a:pt x="232" y="1308"/>
                </a:lnTo>
                <a:lnTo>
                  <a:pt x="243" y="1303"/>
                </a:lnTo>
                <a:lnTo>
                  <a:pt x="248" y="1294"/>
                </a:lnTo>
                <a:lnTo>
                  <a:pt x="284" y="1306"/>
                </a:lnTo>
                <a:lnTo>
                  <a:pt x="304" y="1289"/>
                </a:lnTo>
                <a:lnTo>
                  <a:pt x="304" y="1296"/>
                </a:lnTo>
                <a:lnTo>
                  <a:pt x="313" y="1293"/>
                </a:lnTo>
                <a:lnTo>
                  <a:pt x="319" y="1311"/>
                </a:lnTo>
                <a:lnTo>
                  <a:pt x="323" y="1296"/>
                </a:lnTo>
                <a:lnTo>
                  <a:pt x="330" y="1299"/>
                </a:lnTo>
                <a:lnTo>
                  <a:pt x="335" y="1294"/>
                </a:lnTo>
                <a:lnTo>
                  <a:pt x="331" y="1257"/>
                </a:lnTo>
                <a:lnTo>
                  <a:pt x="314" y="1246"/>
                </a:lnTo>
                <a:lnTo>
                  <a:pt x="323" y="1238"/>
                </a:lnTo>
                <a:lnTo>
                  <a:pt x="337" y="1234"/>
                </a:lnTo>
                <a:lnTo>
                  <a:pt x="328" y="1216"/>
                </a:lnTo>
                <a:lnTo>
                  <a:pt x="323" y="1219"/>
                </a:lnTo>
                <a:lnTo>
                  <a:pt x="326" y="1211"/>
                </a:lnTo>
                <a:lnTo>
                  <a:pt x="321" y="1214"/>
                </a:lnTo>
                <a:lnTo>
                  <a:pt x="318" y="1209"/>
                </a:lnTo>
                <a:lnTo>
                  <a:pt x="328" y="1204"/>
                </a:lnTo>
                <a:lnTo>
                  <a:pt x="328" y="1178"/>
                </a:lnTo>
                <a:lnTo>
                  <a:pt x="321" y="1168"/>
                </a:lnTo>
                <a:lnTo>
                  <a:pt x="330" y="1159"/>
                </a:lnTo>
                <a:lnTo>
                  <a:pt x="337" y="1142"/>
                </a:lnTo>
                <a:lnTo>
                  <a:pt x="338" y="1105"/>
                </a:lnTo>
                <a:lnTo>
                  <a:pt x="328" y="1089"/>
                </a:lnTo>
                <a:lnTo>
                  <a:pt x="321" y="1057"/>
                </a:lnTo>
                <a:lnTo>
                  <a:pt x="314" y="1043"/>
                </a:lnTo>
                <a:lnTo>
                  <a:pt x="314" y="1023"/>
                </a:lnTo>
                <a:lnTo>
                  <a:pt x="296" y="994"/>
                </a:lnTo>
                <a:lnTo>
                  <a:pt x="296" y="985"/>
                </a:lnTo>
                <a:lnTo>
                  <a:pt x="285" y="982"/>
                </a:lnTo>
                <a:lnTo>
                  <a:pt x="308" y="956"/>
                </a:lnTo>
                <a:lnTo>
                  <a:pt x="304" y="944"/>
                </a:lnTo>
                <a:lnTo>
                  <a:pt x="314" y="946"/>
                </a:lnTo>
                <a:lnTo>
                  <a:pt x="326" y="936"/>
                </a:lnTo>
                <a:lnTo>
                  <a:pt x="335" y="946"/>
                </a:lnTo>
                <a:lnTo>
                  <a:pt x="347" y="942"/>
                </a:lnTo>
                <a:lnTo>
                  <a:pt x="349" y="936"/>
                </a:lnTo>
                <a:lnTo>
                  <a:pt x="367" y="929"/>
                </a:lnTo>
                <a:lnTo>
                  <a:pt x="364" y="920"/>
                </a:lnTo>
                <a:lnTo>
                  <a:pt x="388" y="915"/>
                </a:lnTo>
                <a:lnTo>
                  <a:pt x="388" y="889"/>
                </a:lnTo>
                <a:lnTo>
                  <a:pt x="383" y="884"/>
                </a:lnTo>
                <a:lnTo>
                  <a:pt x="391" y="876"/>
                </a:lnTo>
                <a:lnTo>
                  <a:pt x="371" y="850"/>
                </a:lnTo>
                <a:lnTo>
                  <a:pt x="374" y="833"/>
                </a:lnTo>
                <a:lnTo>
                  <a:pt x="389" y="843"/>
                </a:lnTo>
                <a:lnTo>
                  <a:pt x="395" y="840"/>
                </a:lnTo>
                <a:lnTo>
                  <a:pt x="403" y="855"/>
                </a:lnTo>
                <a:lnTo>
                  <a:pt x="415" y="835"/>
                </a:lnTo>
                <a:lnTo>
                  <a:pt x="425" y="838"/>
                </a:lnTo>
                <a:lnTo>
                  <a:pt x="417" y="852"/>
                </a:lnTo>
                <a:lnTo>
                  <a:pt x="442" y="840"/>
                </a:lnTo>
                <a:lnTo>
                  <a:pt x="432" y="818"/>
                </a:lnTo>
                <a:lnTo>
                  <a:pt x="427" y="823"/>
                </a:lnTo>
                <a:lnTo>
                  <a:pt x="419" y="813"/>
                </a:lnTo>
                <a:lnTo>
                  <a:pt x="417" y="802"/>
                </a:lnTo>
                <a:lnTo>
                  <a:pt x="424" y="802"/>
                </a:lnTo>
                <a:lnTo>
                  <a:pt x="420" y="790"/>
                </a:lnTo>
                <a:lnTo>
                  <a:pt x="429" y="785"/>
                </a:lnTo>
                <a:lnTo>
                  <a:pt x="427" y="775"/>
                </a:lnTo>
                <a:lnTo>
                  <a:pt x="422" y="773"/>
                </a:lnTo>
                <a:lnTo>
                  <a:pt x="429" y="767"/>
                </a:lnTo>
                <a:lnTo>
                  <a:pt x="429" y="749"/>
                </a:lnTo>
                <a:lnTo>
                  <a:pt x="420" y="743"/>
                </a:lnTo>
                <a:lnTo>
                  <a:pt x="430" y="736"/>
                </a:lnTo>
                <a:lnTo>
                  <a:pt x="420" y="717"/>
                </a:lnTo>
                <a:lnTo>
                  <a:pt x="415" y="715"/>
                </a:lnTo>
                <a:lnTo>
                  <a:pt x="417" y="710"/>
                </a:lnTo>
                <a:lnTo>
                  <a:pt x="400" y="698"/>
                </a:lnTo>
                <a:lnTo>
                  <a:pt x="398" y="688"/>
                </a:lnTo>
                <a:lnTo>
                  <a:pt x="369" y="683"/>
                </a:lnTo>
                <a:lnTo>
                  <a:pt x="374" y="673"/>
                </a:lnTo>
                <a:lnTo>
                  <a:pt x="364" y="666"/>
                </a:lnTo>
                <a:lnTo>
                  <a:pt x="369" y="659"/>
                </a:lnTo>
                <a:lnTo>
                  <a:pt x="355" y="657"/>
                </a:lnTo>
                <a:lnTo>
                  <a:pt x="371" y="642"/>
                </a:lnTo>
                <a:lnTo>
                  <a:pt x="369" y="633"/>
                </a:lnTo>
                <a:lnTo>
                  <a:pt x="359" y="626"/>
                </a:lnTo>
                <a:lnTo>
                  <a:pt x="354" y="630"/>
                </a:lnTo>
                <a:lnTo>
                  <a:pt x="349" y="618"/>
                </a:lnTo>
                <a:lnTo>
                  <a:pt x="331" y="611"/>
                </a:lnTo>
                <a:lnTo>
                  <a:pt x="337" y="606"/>
                </a:lnTo>
                <a:lnTo>
                  <a:pt x="330" y="589"/>
                </a:lnTo>
                <a:lnTo>
                  <a:pt x="335" y="587"/>
                </a:lnTo>
                <a:lnTo>
                  <a:pt x="328" y="585"/>
                </a:lnTo>
                <a:lnTo>
                  <a:pt x="342" y="574"/>
                </a:lnTo>
                <a:lnTo>
                  <a:pt x="335" y="565"/>
                </a:lnTo>
                <a:lnTo>
                  <a:pt x="337" y="553"/>
                </a:lnTo>
                <a:lnTo>
                  <a:pt x="326" y="551"/>
                </a:lnTo>
                <a:lnTo>
                  <a:pt x="326" y="543"/>
                </a:lnTo>
                <a:lnTo>
                  <a:pt x="331" y="541"/>
                </a:lnTo>
                <a:lnTo>
                  <a:pt x="326" y="531"/>
                </a:lnTo>
                <a:lnTo>
                  <a:pt x="343" y="522"/>
                </a:lnTo>
                <a:lnTo>
                  <a:pt x="337" y="519"/>
                </a:lnTo>
                <a:lnTo>
                  <a:pt x="340" y="515"/>
                </a:lnTo>
                <a:lnTo>
                  <a:pt x="335" y="503"/>
                </a:lnTo>
                <a:lnTo>
                  <a:pt x="323" y="500"/>
                </a:lnTo>
                <a:lnTo>
                  <a:pt x="331" y="492"/>
                </a:lnTo>
                <a:lnTo>
                  <a:pt x="325" y="480"/>
                </a:lnTo>
                <a:lnTo>
                  <a:pt x="331" y="471"/>
                </a:lnTo>
                <a:lnTo>
                  <a:pt x="319" y="471"/>
                </a:lnTo>
                <a:lnTo>
                  <a:pt x="321" y="457"/>
                </a:lnTo>
                <a:lnTo>
                  <a:pt x="313" y="456"/>
                </a:lnTo>
                <a:lnTo>
                  <a:pt x="308" y="462"/>
                </a:lnTo>
                <a:lnTo>
                  <a:pt x="311" y="471"/>
                </a:lnTo>
                <a:lnTo>
                  <a:pt x="301" y="483"/>
                </a:lnTo>
                <a:lnTo>
                  <a:pt x="282" y="485"/>
                </a:lnTo>
                <a:lnTo>
                  <a:pt x="270" y="480"/>
                </a:lnTo>
                <a:lnTo>
                  <a:pt x="275" y="454"/>
                </a:lnTo>
                <a:lnTo>
                  <a:pt x="272" y="447"/>
                </a:lnTo>
                <a:lnTo>
                  <a:pt x="267" y="449"/>
                </a:lnTo>
                <a:lnTo>
                  <a:pt x="270" y="437"/>
                </a:lnTo>
                <a:lnTo>
                  <a:pt x="260" y="440"/>
                </a:lnTo>
                <a:lnTo>
                  <a:pt x="255" y="456"/>
                </a:lnTo>
                <a:lnTo>
                  <a:pt x="241" y="451"/>
                </a:lnTo>
                <a:lnTo>
                  <a:pt x="258" y="427"/>
                </a:lnTo>
                <a:lnTo>
                  <a:pt x="246" y="408"/>
                </a:lnTo>
                <a:lnTo>
                  <a:pt x="250" y="394"/>
                </a:lnTo>
                <a:lnTo>
                  <a:pt x="238" y="372"/>
                </a:lnTo>
                <a:lnTo>
                  <a:pt x="220" y="392"/>
                </a:lnTo>
                <a:lnTo>
                  <a:pt x="212" y="374"/>
                </a:lnTo>
                <a:lnTo>
                  <a:pt x="195" y="392"/>
                </a:lnTo>
                <a:lnTo>
                  <a:pt x="186" y="384"/>
                </a:lnTo>
                <a:lnTo>
                  <a:pt x="193" y="345"/>
                </a:lnTo>
                <a:lnTo>
                  <a:pt x="169" y="350"/>
                </a:lnTo>
                <a:lnTo>
                  <a:pt x="169" y="367"/>
                </a:lnTo>
                <a:lnTo>
                  <a:pt x="164" y="357"/>
                </a:lnTo>
                <a:lnTo>
                  <a:pt x="156" y="358"/>
                </a:lnTo>
                <a:lnTo>
                  <a:pt x="150" y="346"/>
                </a:lnTo>
                <a:lnTo>
                  <a:pt x="139" y="355"/>
                </a:lnTo>
                <a:lnTo>
                  <a:pt x="128" y="346"/>
                </a:lnTo>
                <a:lnTo>
                  <a:pt x="120" y="355"/>
                </a:lnTo>
                <a:lnTo>
                  <a:pt x="113" y="350"/>
                </a:lnTo>
                <a:lnTo>
                  <a:pt x="98" y="355"/>
                </a:lnTo>
                <a:lnTo>
                  <a:pt x="99" y="367"/>
                </a:lnTo>
                <a:lnTo>
                  <a:pt x="91" y="369"/>
                </a:lnTo>
                <a:lnTo>
                  <a:pt x="115" y="374"/>
                </a:lnTo>
                <a:lnTo>
                  <a:pt x="106" y="377"/>
                </a:lnTo>
                <a:lnTo>
                  <a:pt x="110" y="384"/>
                </a:lnTo>
                <a:lnTo>
                  <a:pt x="116" y="384"/>
                </a:lnTo>
                <a:lnTo>
                  <a:pt x="118" y="372"/>
                </a:lnTo>
                <a:lnTo>
                  <a:pt x="127" y="381"/>
                </a:lnTo>
                <a:lnTo>
                  <a:pt x="120" y="398"/>
                </a:lnTo>
                <a:lnTo>
                  <a:pt x="127" y="406"/>
                </a:lnTo>
                <a:lnTo>
                  <a:pt x="116" y="411"/>
                </a:lnTo>
                <a:lnTo>
                  <a:pt x="111" y="404"/>
                </a:lnTo>
                <a:lnTo>
                  <a:pt x="104" y="411"/>
                </a:lnTo>
                <a:lnTo>
                  <a:pt x="94" y="406"/>
                </a:lnTo>
                <a:lnTo>
                  <a:pt x="75" y="439"/>
                </a:lnTo>
                <a:lnTo>
                  <a:pt x="34" y="440"/>
                </a:lnTo>
                <a:lnTo>
                  <a:pt x="24" y="421"/>
                </a:lnTo>
                <a:lnTo>
                  <a:pt x="34" y="411"/>
                </a:lnTo>
                <a:lnTo>
                  <a:pt x="31" y="387"/>
                </a:lnTo>
                <a:lnTo>
                  <a:pt x="43" y="386"/>
                </a:lnTo>
                <a:lnTo>
                  <a:pt x="50" y="365"/>
                </a:lnTo>
                <a:lnTo>
                  <a:pt x="36" y="358"/>
                </a:lnTo>
                <a:lnTo>
                  <a:pt x="45" y="343"/>
                </a:lnTo>
                <a:lnTo>
                  <a:pt x="33" y="345"/>
                </a:lnTo>
                <a:lnTo>
                  <a:pt x="31" y="319"/>
                </a:lnTo>
                <a:lnTo>
                  <a:pt x="26" y="326"/>
                </a:lnTo>
                <a:lnTo>
                  <a:pt x="24" y="319"/>
                </a:lnTo>
                <a:lnTo>
                  <a:pt x="17" y="319"/>
                </a:lnTo>
                <a:lnTo>
                  <a:pt x="16" y="310"/>
                </a:lnTo>
                <a:lnTo>
                  <a:pt x="21" y="309"/>
                </a:lnTo>
                <a:lnTo>
                  <a:pt x="14" y="290"/>
                </a:lnTo>
                <a:lnTo>
                  <a:pt x="12" y="254"/>
                </a:lnTo>
                <a:lnTo>
                  <a:pt x="22" y="252"/>
                </a:lnTo>
                <a:lnTo>
                  <a:pt x="16" y="232"/>
                </a:lnTo>
                <a:lnTo>
                  <a:pt x="0" y="227"/>
                </a:lnTo>
                <a:lnTo>
                  <a:pt x="11" y="203"/>
                </a:lnTo>
                <a:lnTo>
                  <a:pt x="43" y="194"/>
                </a:lnTo>
                <a:lnTo>
                  <a:pt x="53" y="198"/>
                </a:lnTo>
                <a:lnTo>
                  <a:pt x="51" y="210"/>
                </a:lnTo>
                <a:lnTo>
                  <a:pt x="62" y="189"/>
                </a:lnTo>
                <a:lnTo>
                  <a:pt x="72" y="184"/>
                </a:lnTo>
                <a:lnTo>
                  <a:pt x="82" y="189"/>
                </a:lnTo>
                <a:lnTo>
                  <a:pt x="116" y="193"/>
                </a:lnTo>
                <a:lnTo>
                  <a:pt x="127" y="213"/>
                </a:lnTo>
                <a:lnTo>
                  <a:pt x="156" y="210"/>
                </a:lnTo>
                <a:lnTo>
                  <a:pt x="154" y="186"/>
                </a:lnTo>
                <a:lnTo>
                  <a:pt x="161" y="179"/>
                </a:lnTo>
                <a:lnTo>
                  <a:pt x="152" y="172"/>
                </a:lnTo>
                <a:lnTo>
                  <a:pt x="157" y="164"/>
                </a:lnTo>
                <a:lnTo>
                  <a:pt x="152" y="143"/>
                </a:lnTo>
                <a:lnTo>
                  <a:pt x="176" y="152"/>
                </a:lnTo>
                <a:lnTo>
                  <a:pt x="198" y="147"/>
                </a:lnTo>
                <a:lnTo>
                  <a:pt x="191" y="140"/>
                </a:lnTo>
                <a:lnTo>
                  <a:pt x="197" y="131"/>
                </a:lnTo>
                <a:lnTo>
                  <a:pt x="210" y="126"/>
                </a:lnTo>
                <a:lnTo>
                  <a:pt x="224" y="111"/>
                </a:lnTo>
                <a:lnTo>
                  <a:pt x="219" y="92"/>
                </a:lnTo>
                <a:lnTo>
                  <a:pt x="227" y="61"/>
                </a:lnTo>
                <a:lnTo>
                  <a:pt x="239" y="63"/>
                </a:lnTo>
                <a:lnTo>
                  <a:pt x="251" y="73"/>
                </a:lnTo>
                <a:lnTo>
                  <a:pt x="267" y="71"/>
                </a:lnTo>
                <a:lnTo>
                  <a:pt x="284" y="61"/>
                </a:lnTo>
                <a:lnTo>
                  <a:pt x="301" y="42"/>
                </a:lnTo>
                <a:lnTo>
                  <a:pt x="308" y="20"/>
                </a:lnTo>
                <a:lnTo>
                  <a:pt x="326" y="0"/>
                </a:lnTo>
                <a:lnTo>
                  <a:pt x="335" y="8"/>
                </a:lnTo>
                <a:lnTo>
                  <a:pt x="354" y="3"/>
                </a:lnTo>
                <a:lnTo>
                  <a:pt x="360" y="24"/>
                </a:lnTo>
                <a:lnTo>
                  <a:pt x="389" y="30"/>
                </a:lnTo>
                <a:lnTo>
                  <a:pt x="391" y="42"/>
                </a:lnTo>
                <a:lnTo>
                  <a:pt x="405" y="54"/>
                </a:lnTo>
                <a:lnTo>
                  <a:pt x="401" y="58"/>
                </a:lnTo>
                <a:lnTo>
                  <a:pt x="410" y="61"/>
                </a:lnTo>
                <a:lnTo>
                  <a:pt x="405" y="68"/>
                </a:lnTo>
                <a:lnTo>
                  <a:pt x="408" y="75"/>
                </a:lnTo>
                <a:lnTo>
                  <a:pt x="424" y="71"/>
                </a:lnTo>
                <a:lnTo>
                  <a:pt x="427" y="83"/>
                </a:lnTo>
                <a:lnTo>
                  <a:pt x="436" y="83"/>
                </a:lnTo>
                <a:lnTo>
                  <a:pt x="436" y="94"/>
                </a:lnTo>
                <a:lnTo>
                  <a:pt x="451" y="88"/>
                </a:lnTo>
                <a:lnTo>
                  <a:pt x="454" y="99"/>
                </a:lnTo>
                <a:lnTo>
                  <a:pt x="468" y="102"/>
                </a:lnTo>
                <a:lnTo>
                  <a:pt x="465" y="129"/>
                </a:lnTo>
                <a:lnTo>
                  <a:pt x="470" y="129"/>
                </a:lnTo>
                <a:lnTo>
                  <a:pt x="471" y="152"/>
                </a:lnTo>
                <a:lnTo>
                  <a:pt x="485" y="148"/>
                </a:lnTo>
                <a:lnTo>
                  <a:pt x="500" y="160"/>
                </a:lnTo>
                <a:lnTo>
                  <a:pt x="506" y="138"/>
                </a:lnTo>
                <a:lnTo>
                  <a:pt x="516" y="143"/>
                </a:lnTo>
                <a:lnTo>
                  <a:pt x="524" y="138"/>
                </a:lnTo>
                <a:lnTo>
                  <a:pt x="531" y="145"/>
                </a:lnTo>
                <a:lnTo>
                  <a:pt x="540" y="138"/>
                </a:lnTo>
                <a:lnTo>
                  <a:pt x="538" y="126"/>
                </a:lnTo>
                <a:lnTo>
                  <a:pt x="526" y="126"/>
                </a:lnTo>
                <a:lnTo>
                  <a:pt x="524" y="119"/>
                </a:lnTo>
                <a:lnTo>
                  <a:pt x="516" y="119"/>
                </a:lnTo>
                <a:lnTo>
                  <a:pt x="500" y="106"/>
                </a:lnTo>
                <a:lnTo>
                  <a:pt x="504" y="97"/>
                </a:lnTo>
                <a:lnTo>
                  <a:pt x="500" y="88"/>
                </a:lnTo>
                <a:lnTo>
                  <a:pt x="511" y="90"/>
                </a:lnTo>
                <a:lnTo>
                  <a:pt x="519" y="78"/>
                </a:lnTo>
                <a:lnTo>
                  <a:pt x="533" y="75"/>
                </a:lnTo>
                <a:lnTo>
                  <a:pt x="545" y="73"/>
                </a:lnTo>
                <a:lnTo>
                  <a:pt x="550" y="80"/>
                </a:lnTo>
                <a:lnTo>
                  <a:pt x="564" y="75"/>
                </a:lnTo>
                <a:lnTo>
                  <a:pt x="577" y="94"/>
                </a:lnTo>
                <a:lnTo>
                  <a:pt x="579" y="87"/>
                </a:lnTo>
                <a:lnTo>
                  <a:pt x="591" y="88"/>
                </a:lnTo>
                <a:lnTo>
                  <a:pt x="594" y="95"/>
                </a:lnTo>
                <a:lnTo>
                  <a:pt x="613" y="85"/>
                </a:lnTo>
                <a:lnTo>
                  <a:pt x="615" y="92"/>
                </a:lnTo>
                <a:lnTo>
                  <a:pt x="622" y="90"/>
                </a:lnTo>
                <a:lnTo>
                  <a:pt x="627" y="102"/>
                </a:lnTo>
                <a:lnTo>
                  <a:pt x="618" y="111"/>
                </a:lnTo>
                <a:lnTo>
                  <a:pt x="623" y="121"/>
                </a:lnTo>
                <a:lnTo>
                  <a:pt x="635" y="128"/>
                </a:lnTo>
                <a:lnTo>
                  <a:pt x="639" y="119"/>
                </a:lnTo>
                <a:lnTo>
                  <a:pt x="654" y="129"/>
                </a:lnTo>
                <a:lnTo>
                  <a:pt x="656" y="97"/>
                </a:lnTo>
                <a:lnTo>
                  <a:pt x="661" y="99"/>
                </a:lnTo>
                <a:lnTo>
                  <a:pt x="656" y="90"/>
                </a:lnTo>
                <a:lnTo>
                  <a:pt x="663" y="87"/>
                </a:lnTo>
                <a:lnTo>
                  <a:pt x="654" y="70"/>
                </a:lnTo>
                <a:lnTo>
                  <a:pt x="657" y="54"/>
                </a:lnTo>
                <a:lnTo>
                  <a:pt x="651" y="47"/>
                </a:lnTo>
                <a:lnTo>
                  <a:pt x="651" y="35"/>
                </a:lnTo>
                <a:lnTo>
                  <a:pt x="663" y="30"/>
                </a:lnTo>
                <a:lnTo>
                  <a:pt x="664" y="35"/>
                </a:lnTo>
                <a:lnTo>
                  <a:pt x="678" y="15"/>
                </a:lnTo>
                <a:lnTo>
                  <a:pt x="702" y="18"/>
                </a:lnTo>
                <a:lnTo>
                  <a:pt x="705" y="24"/>
                </a:lnTo>
                <a:lnTo>
                  <a:pt x="700" y="27"/>
                </a:lnTo>
                <a:lnTo>
                  <a:pt x="700" y="49"/>
                </a:lnTo>
                <a:lnTo>
                  <a:pt x="709" y="54"/>
                </a:lnTo>
                <a:lnTo>
                  <a:pt x="707" y="59"/>
                </a:lnTo>
                <a:lnTo>
                  <a:pt x="719" y="54"/>
                </a:lnTo>
                <a:lnTo>
                  <a:pt x="717" y="68"/>
                </a:lnTo>
                <a:lnTo>
                  <a:pt x="729" y="70"/>
                </a:lnTo>
                <a:lnTo>
                  <a:pt x="729" y="80"/>
                </a:lnTo>
                <a:lnTo>
                  <a:pt x="745" y="68"/>
                </a:lnTo>
                <a:lnTo>
                  <a:pt x="760" y="73"/>
                </a:lnTo>
                <a:lnTo>
                  <a:pt x="797" y="65"/>
                </a:lnTo>
                <a:lnTo>
                  <a:pt x="796" y="59"/>
                </a:lnTo>
                <a:lnTo>
                  <a:pt x="803" y="58"/>
                </a:lnTo>
                <a:lnTo>
                  <a:pt x="816" y="65"/>
                </a:lnTo>
                <a:lnTo>
                  <a:pt x="816" y="71"/>
                </a:lnTo>
                <a:lnTo>
                  <a:pt x="844" y="54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7" name="Group 85">
            <a:extLst>
              <a:ext uri="{FF2B5EF4-FFF2-40B4-BE49-F238E27FC236}">
                <a16:creationId xmlns:a16="http://schemas.microsoft.com/office/drawing/2014/main" id="{29D53406-5A43-4F43-94A6-5B75C3F7B6ED}"/>
              </a:ext>
            </a:extLst>
          </p:cNvPr>
          <p:cNvGrpSpPr/>
          <p:nvPr/>
        </p:nvGrpSpPr>
        <p:grpSpPr bwMode="gray">
          <a:xfrm>
            <a:off x="4823597" y="981542"/>
            <a:ext cx="710326" cy="964586"/>
            <a:chOff x="3462338" y="887413"/>
            <a:chExt cx="4084637" cy="5546725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28" name="Freeform 51">
              <a:extLst>
                <a:ext uri="{FF2B5EF4-FFF2-40B4-BE49-F238E27FC236}">
                  <a16:creationId xmlns:a16="http://schemas.microsoft.com/office/drawing/2014/main" id="{F548EC11-BC77-44B3-BA00-44714BC09280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113213" y="4637088"/>
              <a:ext cx="1427162" cy="1593850"/>
            </a:xfrm>
            <a:custGeom>
              <a:avLst/>
              <a:gdLst>
                <a:gd name="T0" fmla="*/ 365 w 899"/>
                <a:gd name="T1" fmla="*/ 939 h 1004"/>
                <a:gd name="T2" fmla="*/ 478 w 899"/>
                <a:gd name="T3" fmla="*/ 934 h 1004"/>
                <a:gd name="T4" fmla="*/ 418 w 899"/>
                <a:gd name="T5" fmla="*/ 958 h 1004"/>
                <a:gd name="T6" fmla="*/ 392 w 899"/>
                <a:gd name="T7" fmla="*/ 939 h 1004"/>
                <a:gd name="T8" fmla="*/ 368 w 899"/>
                <a:gd name="T9" fmla="*/ 908 h 1004"/>
                <a:gd name="T10" fmla="*/ 322 w 899"/>
                <a:gd name="T11" fmla="*/ 898 h 1004"/>
                <a:gd name="T12" fmla="*/ 269 w 899"/>
                <a:gd name="T13" fmla="*/ 946 h 1004"/>
                <a:gd name="T14" fmla="*/ 331 w 899"/>
                <a:gd name="T15" fmla="*/ 948 h 1004"/>
                <a:gd name="T16" fmla="*/ 321 w 899"/>
                <a:gd name="T17" fmla="*/ 975 h 1004"/>
                <a:gd name="T18" fmla="*/ 297 w 899"/>
                <a:gd name="T19" fmla="*/ 989 h 1004"/>
                <a:gd name="T20" fmla="*/ 215 w 899"/>
                <a:gd name="T21" fmla="*/ 975 h 1004"/>
                <a:gd name="T22" fmla="*/ 128 w 899"/>
                <a:gd name="T23" fmla="*/ 1000 h 1004"/>
                <a:gd name="T24" fmla="*/ 36 w 899"/>
                <a:gd name="T25" fmla="*/ 990 h 1004"/>
                <a:gd name="T26" fmla="*/ 3 w 899"/>
                <a:gd name="T27" fmla="*/ 942 h 1004"/>
                <a:gd name="T28" fmla="*/ 24 w 899"/>
                <a:gd name="T29" fmla="*/ 838 h 1004"/>
                <a:gd name="T30" fmla="*/ 48 w 899"/>
                <a:gd name="T31" fmla="*/ 700 h 1004"/>
                <a:gd name="T32" fmla="*/ 89 w 899"/>
                <a:gd name="T33" fmla="*/ 575 h 1004"/>
                <a:gd name="T34" fmla="*/ 153 w 899"/>
                <a:gd name="T35" fmla="*/ 456 h 1004"/>
                <a:gd name="T36" fmla="*/ 222 w 899"/>
                <a:gd name="T37" fmla="*/ 369 h 1004"/>
                <a:gd name="T38" fmla="*/ 285 w 899"/>
                <a:gd name="T39" fmla="*/ 251 h 1004"/>
                <a:gd name="T40" fmla="*/ 316 w 899"/>
                <a:gd name="T41" fmla="*/ 177 h 1004"/>
                <a:gd name="T42" fmla="*/ 292 w 899"/>
                <a:gd name="T43" fmla="*/ 102 h 1004"/>
                <a:gd name="T44" fmla="*/ 341 w 899"/>
                <a:gd name="T45" fmla="*/ 80 h 1004"/>
                <a:gd name="T46" fmla="*/ 368 w 899"/>
                <a:gd name="T47" fmla="*/ 94 h 1004"/>
                <a:gd name="T48" fmla="*/ 425 w 899"/>
                <a:gd name="T49" fmla="*/ 143 h 1004"/>
                <a:gd name="T50" fmla="*/ 411 w 899"/>
                <a:gd name="T51" fmla="*/ 170 h 1004"/>
                <a:gd name="T52" fmla="*/ 449 w 899"/>
                <a:gd name="T53" fmla="*/ 138 h 1004"/>
                <a:gd name="T54" fmla="*/ 485 w 899"/>
                <a:gd name="T55" fmla="*/ 95 h 1004"/>
                <a:gd name="T56" fmla="*/ 568 w 899"/>
                <a:gd name="T57" fmla="*/ 59 h 1004"/>
                <a:gd name="T58" fmla="*/ 573 w 899"/>
                <a:gd name="T59" fmla="*/ 39 h 1004"/>
                <a:gd name="T60" fmla="*/ 555 w 899"/>
                <a:gd name="T61" fmla="*/ 10 h 1004"/>
                <a:gd name="T62" fmla="*/ 613 w 899"/>
                <a:gd name="T63" fmla="*/ 13 h 1004"/>
                <a:gd name="T64" fmla="*/ 652 w 899"/>
                <a:gd name="T65" fmla="*/ 47 h 1004"/>
                <a:gd name="T66" fmla="*/ 715 w 899"/>
                <a:gd name="T67" fmla="*/ 82 h 1004"/>
                <a:gd name="T68" fmla="*/ 729 w 899"/>
                <a:gd name="T69" fmla="*/ 102 h 1004"/>
                <a:gd name="T70" fmla="*/ 765 w 899"/>
                <a:gd name="T71" fmla="*/ 117 h 1004"/>
                <a:gd name="T72" fmla="*/ 788 w 899"/>
                <a:gd name="T73" fmla="*/ 147 h 1004"/>
                <a:gd name="T74" fmla="*/ 783 w 899"/>
                <a:gd name="T75" fmla="*/ 186 h 1004"/>
                <a:gd name="T76" fmla="*/ 799 w 899"/>
                <a:gd name="T77" fmla="*/ 229 h 1004"/>
                <a:gd name="T78" fmla="*/ 806 w 899"/>
                <a:gd name="T79" fmla="*/ 273 h 1004"/>
                <a:gd name="T80" fmla="*/ 826 w 899"/>
                <a:gd name="T81" fmla="*/ 314 h 1004"/>
                <a:gd name="T82" fmla="*/ 874 w 899"/>
                <a:gd name="T83" fmla="*/ 365 h 1004"/>
                <a:gd name="T84" fmla="*/ 886 w 899"/>
                <a:gd name="T85" fmla="*/ 422 h 1004"/>
                <a:gd name="T86" fmla="*/ 874 w 899"/>
                <a:gd name="T87" fmla="*/ 457 h 1004"/>
                <a:gd name="T88" fmla="*/ 882 w 899"/>
                <a:gd name="T89" fmla="*/ 493 h 1004"/>
                <a:gd name="T90" fmla="*/ 828 w 899"/>
                <a:gd name="T91" fmla="*/ 505 h 1004"/>
                <a:gd name="T92" fmla="*/ 824 w 899"/>
                <a:gd name="T93" fmla="*/ 584 h 1004"/>
                <a:gd name="T94" fmla="*/ 761 w 899"/>
                <a:gd name="T95" fmla="*/ 599 h 1004"/>
                <a:gd name="T96" fmla="*/ 771 w 899"/>
                <a:gd name="T97" fmla="*/ 698 h 1004"/>
                <a:gd name="T98" fmla="*/ 778 w 899"/>
                <a:gd name="T99" fmla="*/ 823 h 1004"/>
                <a:gd name="T100" fmla="*/ 780 w 899"/>
                <a:gd name="T101" fmla="*/ 874 h 1004"/>
                <a:gd name="T102" fmla="*/ 792 w 899"/>
                <a:gd name="T103" fmla="*/ 949 h 1004"/>
                <a:gd name="T104" fmla="*/ 761 w 899"/>
                <a:gd name="T105" fmla="*/ 944 h 1004"/>
                <a:gd name="T106" fmla="*/ 676 w 899"/>
                <a:gd name="T107" fmla="*/ 977 h 1004"/>
                <a:gd name="T108" fmla="*/ 613 w 899"/>
                <a:gd name="T109" fmla="*/ 987 h 1004"/>
                <a:gd name="T110" fmla="*/ 515 w 899"/>
                <a:gd name="T111" fmla="*/ 919 h 1004"/>
                <a:gd name="T112" fmla="*/ 503 w 899"/>
                <a:gd name="T113" fmla="*/ 922 h 1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99" h="1004">
                  <a:moveTo>
                    <a:pt x="478" y="942"/>
                  </a:moveTo>
                  <a:lnTo>
                    <a:pt x="464" y="941"/>
                  </a:lnTo>
                  <a:lnTo>
                    <a:pt x="462" y="934"/>
                  </a:lnTo>
                  <a:lnTo>
                    <a:pt x="478" y="942"/>
                  </a:lnTo>
                  <a:close/>
                  <a:moveTo>
                    <a:pt x="360" y="929"/>
                  </a:moveTo>
                  <a:lnTo>
                    <a:pt x="365" y="939"/>
                  </a:lnTo>
                  <a:lnTo>
                    <a:pt x="348" y="942"/>
                  </a:lnTo>
                  <a:lnTo>
                    <a:pt x="350" y="929"/>
                  </a:lnTo>
                  <a:lnTo>
                    <a:pt x="360" y="929"/>
                  </a:lnTo>
                  <a:close/>
                  <a:moveTo>
                    <a:pt x="478" y="942"/>
                  </a:moveTo>
                  <a:lnTo>
                    <a:pt x="483" y="941"/>
                  </a:lnTo>
                  <a:lnTo>
                    <a:pt x="478" y="934"/>
                  </a:lnTo>
                  <a:lnTo>
                    <a:pt x="447" y="917"/>
                  </a:lnTo>
                  <a:lnTo>
                    <a:pt x="454" y="929"/>
                  </a:lnTo>
                  <a:lnTo>
                    <a:pt x="438" y="920"/>
                  </a:lnTo>
                  <a:lnTo>
                    <a:pt x="432" y="924"/>
                  </a:lnTo>
                  <a:lnTo>
                    <a:pt x="452" y="941"/>
                  </a:lnTo>
                  <a:lnTo>
                    <a:pt x="418" y="958"/>
                  </a:lnTo>
                  <a:lnTo>
                    <a:pt x="404" y="944"/>
                  </a:lnTo>
                  <a:lnTo>
                    <a:pt x="411" y="934"/>
                  </a:lnTo>
                  <a:lnTo>
                    <a:pt x="396" y="930"/>
                  </a:lnTo>
                  <a:lnTo>
                    <a:pt x="392" y="919"/>
                  </a:lnTo>
                  <a:lnTo>
                    <a:pt x="380" y="927"/>
                  </a:lnTo>
                  <a:lnTo>
                    <a:pt x="392" y="939"/>
                  </a:lnTo>
                  <a:lnTo>
                    <a:pt x="386" y="948"/>
                  </a:lnTo>
                  <a:lnTo>
                    <a:pt x="368" y="939"/>
                  </a:lnTo>
                  <a:lnTo>
                    <a:pt x="370" y="929"/>
                  </a:lnTo>
                  <a:lnTo>
                    <a:pt x="363" y="922"/>
                  </a:lnTo>
                  <a:lnTo>
                    <a:pt x="372" y="913"/>
                  </a:lnTo>
                  <a:lnTo>
                    <a:pt x="368" y="908"/>
                  </a:lnTo>
                  <a:lnTo>
                    <a:pt x="357" y="910"/>
                  </a:lnTo>
                  <a:lnTo>
                    <a:pt x="348" y="889"/>
                  </a:lnTo>
                  <a:lnTo>
                    <a:pt x="339" y="908"/>
                  </a:lnTo>
                  <a:lnTo>
                    <a:pt x="336" y="891"/>
                  </a:lnTo>
                  <a:lnTo>
                    <a:pt x="321" y="886"/>
                  </a:lnTo>
                  <a:lnTo>
                    <a:pt x="322" y="898"/>
                  </a:lnTo>
                  <a:lnTo>
                    <a:pt x="295" y="903"/>
                  </a:lnTo>
                  <a:lnTo>
                    <a:pt x="285" y="917"/>
                  </a:lnTo>
                  <a:lnTo>
                    <a:pt x="285" y="924"/>
                  </a:lnTo>
                  <a:lnTo>
                    <a:pt x="269" y="934"/>
                  </a:lnTo>
                  <a:lnTo>
                    <a:pt x="275" y="941"/>
                  </a:lnTo>
                  <a:lnTo>
                    <a:pt x="269" y="946"/>
                  </a:lnTo>
                  <a:lnTo>
                    <a:pt x="288" y="953"/>
                  </a:lnTo>
                  <a:lnTo>
                    <a:pt x="290" y="961"/>
                  </a:lnTo>
                  <a:lnTo>
                    <a:pt x="290" y="956"/>
                  </a:lnTo>
                  <a:lnTo>
                    <a:pt x="309" y="960"/>
                  </a:lnTo>
                  <a:lnTo>
                    <a:pt x="309" y="951"/>
                  </a:lnTo>
                  <a:lnTo>
                    <a:pt x="331" y="948"/>
                  </a:lnTo>
                  <a:lnTo>
                    <a:pt x="338" y="958"/>
                  </a:lnTo>
                  <a:lnTo>
                    <a:pt x="328" y="961"/>
                  </a:lnTo>
                  <a:lnTo>
                    <a:pt x="329" y="973"/>
                  </a:lnTo>
                  <a:lnTo>
                    <a:pt x="322" y="982"/>
                  </a:lnTo>
                  <a:lnTo>
                    <a:pt x="317" y="980"/>
                  </a:lnTo>
                  <a:lnTo>
                    <a:pt x="321" y="975"/>
                  </a:lnTo>
                  <a:lnTo>
                    <a:pt x="316" y="968"/>
                  </a:lnTo>
                  <a:lnTo>
                    <a:pt x="304" y="965"/>
                  </a:lnTo>
                  <a:lnTo>
                    <a:pt x="300" y="971"/>
                  </a:lnTo>
                  <a:lnTo>
                    <a:pt x="285" y="978"/>
                  </a:lnTo>
                  <a:lnTo>
                    <a:pt x="288" y="987"/>
                  </a:lnTo>
                  <a:lnTo>
                    <a:pt x="297" y="989"/>
                  </a:lnTo>
                  <a:lnTo>
                    <a:pt x="278" y="994"/>
                  </a:lnTo>
                  <a:lnTo>
                    <a:pt x="266" y="989"/>
                  </a:lnTo>
                  <a:lnTo>
                    <a:pt x="263" y="994"/>
                  </a:lnTo>
                  <a:lnTo>
                    <a:pt x="244" y="990"/>
                  </a:lnTo>
                  <a:lnTo>
                    <a:pt x="234" y="973"/>
                  </a:lnTo>
                  <a:lnTo>
                    <a:pt x="215" y="975"/>
                  </a:lnTo>
                  <a:lnTo>
                    <a:pt x="210" y="968"/>
                  </a:lnTo>
                  <a:lnTo>
                    <a:pt x="196" y="980"/>
                  </a:lnTo>
                  <a:lnTo>
                    <a:pt x="179" y="985"/>
                  </a:lnTo>
                  <a:lnTo>
                    <a:pt x="174" y="995"/>
                  </a:lnTo>
                  <a:lnTo>
                    <a:pt x="135" y="994"/>
                  </a:lnTo>
                  <a:lnTo>
                    <a:pt x="128" y="1000"/>
                  </a:lnTo>
                  <a:lnTo>
                    <a:pt x="119" y="997"/>
                  </a:lnTo>
                  <a:lnTo>
                    <a:pt x="114" y="980"/>
                  </a:lnTo>
                  <a:lnTo>
                    <a:pt x="94" y="980"/>
                  </a:lnTo>
                  <a:lnTo>
                    <a:pt x="83" y="994"/>
                  </a:lnTo>
                  <a:lnTo>
                    <a:pt x="53" y="1004"/>
                  </a:lnTo>
                  <a:lnTo>
                    <a:pt x="36" y="990"/>
                  </a:lnTo>
                  <a:lnTo>
                    <a:pt x="51" y="989"/>
                  </a:lnTo>
                  <a:lnTo>
                    <a:pt x="48" y="978"/>
                  </a:lnTo>
                  <a:lnTo>
                    <a:pt x="54" y="973"/>
                  </a:lnTo>
                  <a:lnTo>
                    <a:pt x="27" y="982"/>
                  </a:lnTo>
                  <a:lnTo>
                    <a:pt x="15" y="956"/>
                  </a:lnTo>
                  <a:lnTo>
                    <a:pt x="3" y="942"/>
                  </a:lnTo>
                  <a:lnTo>
                    <a:pt x="0" y="925"/>
                  </a:lnTo>
                  <a:lnTo>
                    <a:pt x="12" y="912"/>
                  </a:lnTo>
                  <a:lnTo>
                    <a:pt x="7" y="889"/>
                  </a:lnTo>
                  <a:lnTo>
                    <a:pt x="19" y="862"/>
                  </a:lnTo>
                  <a:lnTo>
                    <a:pt x="17" y="847"/>
                  </a:lnTo>
                  <a:lnTo>
                    <a:pt x="24" y="838"/>
                  </a:lnTo>
                  <a:lnTo>
                    <a:pt x="25" y="823"/>
                  </a:lnTo>
                  <a:lnTo>
                    <a:pt x="37" y="804"/>
                  </a:lnTo>
                  <a:lnTo>
                    <a:pt x="22" y="777"/>
                  </a:lnTo>
                  <a:lnTo>
                    <a:pt x="27" y="737"/>
                  </a:lnTo>
                  <a:lnTo>
                    <a:pt x="34" y="731"/>
                  </a:lnTo>
                  <a:lnTo>
                    <a:pt x="48" y="700"/>
                  </a:lnTo>
                  <a:lnTo>
                    <a:pt x="54" y="693"/>
                  </a:lnTo>
                  <a:lnTo>
                    <a:pt x="65" y="657"/>
                  </a:lnTo>
                  <a:lnTo>
                    <a:pt x="80" y="647"/>
                  </a:lnTo>
                  <a:lnTo>
                    <a:pt x="77" y="616"/>
                  </a:lnTo>
                  <a:lnTo>
                    <a:pt x="87" y="591"/>
                  </a:lnTo>
                  <a:lnTo>
                    <a:pt x="89" y="575"/>
                  </a:lnTo>
                  <a:lnTo>
                    <a:pt x="100" y="563"/>
                  </a:lnTo>
                  <a:lnTo>
                    <a:pt x="100" y="529"/>
                  </a:lnTo>
                  <a:lnTo>
                    <a:pt x="112" y="505"/>
                  </a:lnTo>
                  <a:lnTo>
                    <a:pt x="128" y="498"/>
                  </a:lnTo>
                  <a:lnTo>
                    <a:pt x="150" y="471"/>
                  </a:lnTo>
                  <a:lnTo>
                    <a:pt x="153" y="456"/>
                  </a:lnTo>
                  <a:lnTo>
                    <a:pt x="165" y="454"/>
                  </a:lnTo>
                  <a:lnTo>
                    <a:pt x="170" y="442"/>
                  </a:lnTo>
                  <a:lnTo>
                    <a:pt x="189" y="435"/>
                  </a:lnTo>
                  <a:lnTo>
                    <a:pt x="199" y="406"/>
                  </a:lnTo>
                  <a:lnTo>
                    <a:pt x="206" y="392"/>
                  </a:lnTo>
                  <a:lnTo>
                    <a:pt x="222" y="369"/>
                  </a:lnTo>
                  <a:lnTo>
                    <a:pt x="232" y="363"/>
                  </a:lnTo>
                  <a:lnTo>
                    <a:pt x="249" y="351"/>
                  </a:lnTo>
                  <a:lnTo>
                    <a:pt x="258" y="324"/>
                  </a:lnTo>
                  <a:lnTo>
                    <a:pt x="269" y="307"/>
                  </a:lnTo>
                  <a:lnTo>
                    <a:pt x="275" y="275"/>
                  </a:lnTo>
                  <a:lnTo>
                    <a:pt x="285" y="251"/>
                  </a:lnTo>
                  <a:lnTo>
                    <a:pt x="280" y="252"/>
                  </a:lnTo>
                  <a:lnTo>
                    <a:pt x="281" y="244"/>
                  </a:lnTo>
                  <a:lnTo>
                    <a:pt x="310" y="220"/>
                  </a:lnTo>
                  <a:lnTo>
                    <a:pt x="300" y="205"/>
                  </a:lnTo>
                  <a:lnTo>
                    <a:pt x="314" y="186"/>
                  </a:lnTo>
                  <a:lnTo>
                    <a:pt x="316" y="177"/>
                  </a:lnTo>
                  <a:lnTo>
                    <a:pt x="304" y="181"/>
                  </a:lnTo>
                  <a:lnTo>
                    <a:pt x="314" y="170"/>
                  </a:lnTo>
                  <a:lnTo>
                    <a:pt x="317" y="155"/>
                  </a:lnTo>
                  <a:lnTo>
                    <a:pt x="299" y="148"/>
                  </a:lnTo>
                  <a:lnTo>
                    <a:pt x="305" y="140"/>
                  </a:lnTo>
                  <a:lnTo>
                    <a:pt x="292" y="102"/>
                  </a:lnTo>
                  <a:lnTo>
                    <a:pt x="293" y="88"/>
                  </a:lnTo>
                  <a:lnTo>
                    <a:pt x="307" y="87"/>
                  </a:lnTo>
                  <a:lnTo>
                    <a:pt x="328" y="114"/>
                  </a:lnTo>
                  <a:lnTo>
                    <a:pt x="339" y="117"/>
                  </a:lnTo>
                  <a:lnTo>
                    <a:pt x="351" y="106"/>
                  </a:lnTo>
                  <a:lnTo>
                    <a:pt x="341" y="80"/>
                  </a:lnTo>
                  <a:lnTo>
                    <a:pt x="372" y="73"/>
                  </a:lnTo>
                  <a:lnTo>
                    <a:pt x="370" y="80"/>
                  </a:lnTo>
                  <a:lnTo>
                    <a:pt x="370" y="73"/>
                  </a:lnTo>
                  <a:lnTo>
                    <a:pt x="365" y="76"/>
                  </a:lnTo>
                  <a:lnTo>
                    <a:pt x="374" y="83"/>
                  </a:lnTo>
                  <a:lnTo>
                    <a:pt x="368" y="94"/>
                  </a:lnTo>
                  <a:lnTo>
                    <a:pt x="382" y="119"/>
                  </a:lnTo>
                  <a:lnTo>
                    <a:pt x="403" y="123"/>
                  </a:lnTo>
                  <a:lnTo>
                    <a:pt x="409" y="117"/>
                  </a:lnTo>
                  <a:lnTo>
                    <a:pt x="413" y="133"/>
                  </a:lnTo>
                  <a:lnTo>
                    <a:pt x="432" y="128"/>
                  </a:lnTo>
                  <a:lnTo>
                    <a:pt x="425" y="143"/>
                  </a:lnTo>
                  <a:lnTo>
                    <a:pt x="418" y="136"/>
                  </a:lnTo>
                  <a:lnTo>
                    <a:pt x="409" y="143"/>
                  </a:lnTo>
                  <a:lnTo>
                    <a:pt x="413" y="160"/>
                  </a:lnTo>
                  <a:lnTo>
                    <a:pt x="403" y="172"/>
                  </a:lnTo>
                  <a:lnTo>
                    <a:pt x="409" y="176"/>
                  </a:lnTo>
                  <a:lnTo>
                    <a:pt x="411" y="170"/>
                  </a:lnTo>
                  <a:lnTo>
                    <a:pt x="416" y="176"/>
                  </a:lnTo>
                  <a:lnTo>
                    <a:pt x="433" y="153"/>
                  </a:lnTo>
                  <a:lnTo>
                    <a:pt x="435" y="157"/>
                  </a:lnTo>
                  <a:lnTo>
                    <a:pt x="447" y="148"/>
                  </a:lnTo>
                  <a:lnTo>
                    <a:pt x="442" y="141"/>
                  </a:lnTo>
                  <a:lnTo>
                    <a:pt x="449" y="138"/>
                  </a:lnTo>
                  <a:lnTo>
                    <a:pt x="447" y="126"/>
                  </a:lnTo>
                  <a:lnTo>
                    <a:pt x="473" y="129"/>
                  </a:lnTo>
                  <a:lnTo>
                    <a:pt x="479" y="116"/>
                  </a:lnTo>
                  <a:lnTo>
                    <a:pt x="497" y="124"/>
                  </a:lnTo>
                  <a:lnTo>
                    <a:pt x="483" y="100"/>
                  </a:lnTo>
                  <a:lnTo>
                    <a:pt x="485" y="95"/>
                  </a:lnTo>
                  <a:lnTo>
                    <a:pt x="491" y="102"/>
                  </a:lnTo>
                  <a:lnTo>
                    <a:pt x="491" y="95"/>
                  </a:lnTo>
                  <a:lnTo>
                    <a:pt x="532" y="94"/>
                  </a:lnTo>
                  <a:lnTo>
                    <a:pt x="551" y="61"/>
                  </a:lnTo>
                  <a:lnTo>
                    <a:pt x="561" y="66"/>
                  </a:lnTo>
                  <a:lnTo>
                    <a:pt x="568" y="59"/>
                  </a:lnTo>
                  <a:lnTo>
                    <a:pt x="573" y="66"/>
                  </a:lnTo>
                  <a:lnTo>
                    <a:pt x="584" y="61"/>
                  </a:lnTo>
                  <a:lnTo>
                    <a:pt x="577" y="53"/>
                  </a:lnTo>
                  <a:lnTo>
                    <a:pt x="584" y="36"/>
                  </a:lnTo>
                  <a:lnTo>
                    <a:pt x="575" y="27"/>
                  </a:lnTo>
                  <a:lnTo>
                    <a:pt x="573" y="39"/>
                  </a:lnTo>
                  <a:lnTo>
                    <a:pt x="567" y="39"/>
                  </a:lnTo>
                  <a:lnTo>
                    <a:pt x="563" y="32"/>
                  </a:lnTo>
                  <a:lnTo>
                    <a:pt x="572" y="29"/>
                  </a:lnTo>
                  <a:lnTo>
                    <a:pt x="548" y="24"/>
                  </a:lnTo>
                  <a:lnTo>
                    <a:pt x="556" y="22"/>
                  </a:lnTo>
                  <a:lnTo>
                    <a:pt x="555" y="10"/>
                  </a:lnTo>
                  <a:lnTo>
                    <a:pt x="570" y="5"/>
                  </a:lnTo>
                  <a:lnTo>
                    <a:pt x="577" y="10"/>
                  </a:lnTo>
                  <a:lnTo>
                    <a:pt x="585" y="1"/>
                  </a:lnTo>
                  <a:lnTo>
                    <a:pt x="596" y="10"/>
                  </a:lnTo>
                  <a:lnTo>
                    <a:pt x="607" y="1"/>
                  </a:lnTo>
                  <a:lnTo>
                    <a:pt x="613" y="13"/>
                  </a:lnTo>
                  <a:lnTo>
                    <a:pt x="621" y="12"/>
                  </a:lnTo>
                  <a:lnTo>
                    <a:pt x="626" y="22"/>
                  </a:lnTo>
                  <a:lnTo>
                    <a:pt x="626" y="5"/>
                  </a:lnTo>
                  <a:lnTo>
                    <a:pt x="650" y="0"/>
                  </a:lnTo>
                  <a:lnTo>
                    <a:pt x="643" y="39"/>
                  </a:lnTo>
                  <a:lnTo>
                    <a:pt x="652" y="47"/>
                  </a:lnTo>
                  <a:lnTo>
                    <a:pt x="669" y="29"/>
                  </a:lnTo>
                  <a:lnTo>
                    <a:pt x="677" y="47"/>
                  </a:lnTo>
                  <a:lnTo>
                    <a:pt x="695" y="27"/>
                  </a:lnTo>
                  <a:lnTo>
                    <a:pt x="707" y="49"/>
                  </a:lnTo>
                  <a:lnTo>
                    <a:pt x="703" y="63"/>
                  </a:lnTo>
                  <a:lnTo>
                    <a:pt x="715" y="82"/>
                  </a:lnTo>
                  <a:lnTo>
                    <a:pt x="698" y="106"/>
                  </a:lnTo>
                  <a:lnTo>
                    <a:pt x="712" y="111"/>
                  </a:lnTo>
                  <a:lnTo>
                    <a:pt x="717" y="95"/>
                  </a:lnTo>
                  <a:lnTo>
                    <a:pt x="727" y="92"/>
                  </a:lnTo>
                  <a:lnTo>
                    <a:pt x="724" y="104"/>
                  </a:lnTo>
                  <a:lnTo>
                    <a:pt x="729" y="102"/>
                  </a:lnTo>
                  <a:lnTo>
                    <a:pt x="732" y="109"/>
                  </a:lnTo>
                  <a:lnTo>
                    <a:pt x="727" y="135"/>
                  </a:lnTo>
                  <a:lnTo>
                    <a:pt x="739" y="140"/>
                  </a:lnTo>
                  <a:lnTo>
                    <a:pt x="758" y="138"/>
                  </a:lnTo>
                  <a:lnTo>
                    <a:pt x="768" y="126"/>
                  </a:lnTo>
                  <a:lnTo>
                    <a:pt x="765" y="117"/>
                  </a:lnTo>
                  <a:lnTo>
                    <a:pt x="770" y="111"/>
                  </a:lnTo>
                  <a:lnTo>
                    <a:pt x="778" y="112"/>
                  </a:lnTo>
                  <a:lnTo>
                    <a:pt x="776" y="126"/>
                  </a:lnTo>
                  <a:lnTo>
                    <a:pt x="788" y="126"/>
                  </a:lnTo>
                  <a:lnTo>
                    <a:pt x="782" y="135"/>
                  </a:lnTo>
                  <a:lnTo>
                    <a:pt x="788" y="147"/>
                  </a:lnTo>
                  <a:lnTo>
                    <a:pt x="780" y="155"/>
                  </a:lnTo>
                  <a:lnTo>
                    <a:pt x="792" y="158"/>
                  </a:lnTo>
                  <a:lnTo>
                    <a:pt x="797" y="170"/>
                  </a:lnTo>
                  <a:lnTo>
                    <a:pt x="794" y="174"/>
                  </a:lnTo>
                  <a:lnTo>
                    <a:pt x="800" y="177"/>
                  </a:lnTo>
                  <a:lnTo>
                    <a:pt x="783" y="186"/>
                  </a:lnTo>
                  <a:lnTo>
                    <a:pt x="788" y="196"/>
                  </a:lnTo>
                  <a:lnTo>
                    <a:pt x="783" y="198"/>
                  </a:lnTo>
                  <a:lnTo>
                    <a:pt x="783" y="206"/>
                  </a:lnTo>
                  <a:lnTo>
                    <a:pt x="794" y="208"/>
                  </a:lnTo>
                  <a:lnTo>
                    <a:pt x="792" y="220"/>
                  </a:lnTo>
                  <a:lnTo>
                    <a:pt x="799" y="229"/>
                  </a:lnTo>
                  <a:lnTo>
                    <a:pt x="785" y="240"/>
                  </a:lnTo>
                  <a:lnTo>
                    <a:pt x="792" y="242"/>
                  </a:lnTo>
                  <a:lnTo>
                    <a:pt x="787" y="244"/>
                  </a:lnTo>
                  <a:lnTo>
                    <a:pt x="794" y="261"/>
                  </a:lnTo>
                  <a:lnTo>
                    <a:pt x="788" y="266"/>
                  </a:lnTo>
                  <a:lnTo>
                    <a:pt x="806" y="273"/>
                  </a:lnTo>
                  <a:lnTo>
                    <a:pt x="811" y="285"/>
                  </a:lnTo>
                  <a:lnTo>
                    <a:pt x="816" y="281"/>
                  </a:lnTo>
                  <a:lnTo>
                    <a:pt x="826" y="288"/>
                  </a:lnTo>
                  <a:lnTo>
                    <a:pt x="828" y="297"/>
                  </a:lnTo>
                  <a:lnTo>
                    <a:pt x="812" y="312"/>
                  </a:lnTo>
                  <a:lnTo>
                    <a:pt x="826" y="314"/>
                  </a:lnTo>
                  <a:lnTo>
                    <a:pt x="821" y="321"/>
                  </a:lnTo>
                  <a:lnTo>
                    <a:pt x="831" y="328"/>
                  </a:lnTo>
                  <a:lnTo>
                    <a:pt x="826" y="338"/>
                  </a:lnTo>
                  <a:lnTo>
                    <a:pt x="855" y="343"/>
                  </a:lnTo>
                  <a:lnTo>
                    <a:pt x="857" y="353"/>
                  </a:lnTo>
                  <a:lnTo>
                    <a:pt x="874" y="365"/>
                  </a:lnTo>
                  <a:lnTo>
                    <a:pt x="872" y="370"/>
                  </a:lnTo>
                  <a:lnTo>
                    <a:pt x="877" y="372"/>
                  </a:lnTo>
                  <a:lnTo>
                    <a:pt x="887" y="391"/>
                  </a:lnTo>
                  <a:lnTo>
                    <a:pt x="877" y="398"/>
                  </a:lnTo>
                  <a:lnTo>
                    <a:pt x="886" y="404"/>
                  </a:lnTo>
                  <a:lnTo>
                    <a:pt x="886" y="422"/>
                  </a:lnTo>
                  <a:lnTo>
                    <a:pt x="879" y="428"/>
                  </a:lnTo>
                  <a:lnTo>
                    <a:pt x="884" y="430"/>
                  </a:lnTo>
                  <a:lnTo>
                    <a:pt x="886" y="440"/>
                  </a:lnTo>
                  <a:lnTo>
                    <a:pt x="877" y="445"/>
                  </a:lnTo>
                  <a:lnTo>
                    <a:pt x="881" y="457"/>
                  </a:lnTo>
                  <a:lnTo>
                    <a:pt x="874" y="457"/>
                  </a:lnTo>
                  <a:lnTo>
                    <a:pt x="876" y="468"/>
                  </a:lnTo>
                  <a:lnTo>
                    <a:pt x="884" y="478"/>
                  </a:lnTo>
                  <a:lnTo>
                    <a:pt x="889" y="473"/>
                  </a:lnTo>
                  <a:lnTo>
                    <a:pt x="899" y="495"/>
                  </a:lnTo>
                  <a:lnTo>
                    <a:pt x="874" y="507"/>
                  </a:lnTo>
                  <a:lnTo>
                    <a:pt x="882" y="493"/>
                  </a:lnTo>
                  <a:lnTo>
                    <a:pt x="872" y="490"/>
                  </a:lnTo>
                  <a:lnTo>
                    <a:pt x="860" y="510"/>
                  </a:lnTo>
                  <a:lnTo>
                    <a:pt x="852" y="495"/>
                  </a:lnTo>
                  <a:lnTo>
                    <a:pt x="846" y="498"/>
                  </a:lnTo>
                  <a:lnTo>
                    <a:pt x="831" y="488"/>
                  </a:lnTo>
                  <a:lnTo>
                    <a:pt x="828" y="505"/>
                  </a:lnTo>
                  <a:lnTo>
                    <a:pt x="848" y="531"/>
                  </a:lnTo>
                  <a:lnTo>
                    <a:pt x="840" y="539"/>
                  </a:lnTo>
                  <a:lnTo>
                    <a:pt x="845" y="544"/>
                  </a:lnTo>
                  <a:lnTo>
                    <a:pt x="845" y="570"/>
                  </a:lnTo>
                  <a:lnTo>
                    <a:pt x="821" y="575"/>
                  </a:lnTo>
                  <a:lnTo>
                    <a:pt x="824" y="584"/>
                  </a:lnTo>
                  <a:lnTo>
                    <a:pt x="806" y="591"/>
                  </a:lnTo>
                  <a:lnTo>
                    <a:pt x="804" y="597"/>
                  </a:lnTo>
                  <a:lnTo>
                    <a:pt x="792" y="601"/>
                  </a:lnTo>
                  <a:lnTo>
                    <a:pt x="783" y="591"/>
                  </a:lnTo>
                  <a:lnTo>
                    <a:pt x="771" y="601"/>
                  </a:lnTo>
                  <a:lnTo>
                    <a:pt x="761" y="599"/>
                  </a:lnTo>
                  <a:lnTo>
                    <a:pt x="765" y="611"/>
                  </a:lnTo>
                  <a:lnTo>
                    <a:pt x="742" y="637"/>
                  </a:lnTo>
                  <a:lnTo>
                    <a:pt x="753" y="640"/>
                  </a:lnTo>
                  <a:lnTo>
                    <a:pt x="753" y="649"/>
                  </a:lnTo>
                  <a:lnTo>
                    <a:pt x="771" y="678"/>
                  </a:lnTo>
                  <a:lnTo>
                    <a:pt x="771" y="698"/>
                  </a:lnTo>
                  <a:lnTo>
                    <a:pt x="778" y="712"/>
                  </a:lnTo>
                  <a:lnTo>
                    <a:pt x="785" y="744"/>
                  </a:lnTo>
                  <a:lnTo>
                    <a:pt x="795" y="760"/>
                  </a:lnTo>
                  <a:lnTo>
                    <a:pt x="794" y="797"/>
                  </a:lnTo>
                  <a:lnTo>
                    <a:pt x="787" y="814"/>
                  </a:lnTo>
                  <a:lnTo>
                    <a:pt x="778" y="823"/>
                  </a:lnTo>
                  <a:lnTo>
                    <a:pt x="785" y="833"/>
                  </a:lnTo>
                  <a:lnTo>
                    <a:pt x="785" y="859"/>
                  </a:lnTo>
                  <a:lnTo>
                    <a:pt x="775" y="864"/>
                  </a:lnTo>
                  <a:lnTo>
                    <a:pt x="778" y="869"/>
                  </a:lnTo>
                  <a:lnTo>
                    <a:pt x="783" y="866"/>
                  </a:lnTo>
                  <a:lnTo>
                    <a:pt x="780" y="874"/>
                  </a:lnTo>
                  <a:lnTo>
                    <a:pt x="785" y="871"/>
                  </a:lnTo>
                  <a:lnTo>
                    <a:pt x="794" y="889"/>
                  </a:lnTo>
                  <a:lnTo>
                    <a:pt x="780" y="893"/>
                  </a:lnTo>
                  <a:lnTo>
                    <a:pt x="771" y="901"/>
                  </a:lnTo>
                  <a:lnTo>
                    <a:pt x="788" y="912"/>
                  </a:lnTo>
                  <a:lnTo>
                    <a:pt x="792" y="949"/>
                  </a:lnTo>
                  <a:lnTo>
                    <a:pt x="787" y="954"/>
                  </a:lnTo>
                  <a:lnTo>
                    <a:pt x="780" y="951"/>
                  </a:lnTo>
                  <a:lnTo>
                    <a:pt x="776" y="966"/>
                  </a:lnTo>
                  <a:lnTo>
                    <a:pt x="770" y="948"/>
                  </a:lnTo>
                  <a:lnTo>
                    <a:pt x="761" y="951"/>
                  </a:lnTo>
                  <a:lnTo>
                    <a:pt x="761" y="944"/>
                  </a:lnTo>
                  <a:lnTo>
                    <a:pt x="741" y="961"/>
                  </a:lnTo>
                  <a:lnTo>
                    <a:pt x="705" y="949"/>
                  </a:lnTo>
                  <a:lnTo>
                    <a:pt x="700" y="958"/>
                  </a:lnTo>
                  <a:lnTo>
                    <a:pt x="689" y="963"/>
                  </a:lnTo>
                  <a:lnTo>
                    <a:pt x="676" y="983"/>
                  </a:lnTo>
                  <a:lnTo>
                    <a:pt x="676" y="977"/>
                  </a:lnTo>
                  <a:lnTo>
                    <a:pt x="664" y="983"/>
                  </a:lnTo>
                  <a:lnTo>
                    <a:pt x="648" y="978"/>
                  </a:lnTo>
                  <a:lnTo>
                    <a:pt x="642" y="983"/>
                  </a:lnTo>
                  <a:lnTo>
                    <a:pt x="645" y="989"/>
                  </a:lnTo>
                  <a:lnTo>
                    <a:pt x="631" y="990"/>
                  </a:lnTo>
                  <a:lnTo>
                    <a:pt x="613" y="987"/>
                  </a:lnTo>
                  <a:lnTo>
                    <a:pt x="599" y="961"/>
                  </a:lnTo>
                  <a:lnTo>
                    <a:pt x="573" y="953"/>
                  </a:lnTo>
                  <a:lnTo>
                    <a:pt x="556" y="956"/>
                  </a:lnTo>
                  <a:lnTo>
                    <a:pt x="538" y="946"/>
                  </a:lnTo>
                  <a:lnTo>
                    <a:pt x="522" y="932"/>
                  </a:lnTo>
                  <a:lnTo>
                    <a:pt x="515" y="919"/>
                  </a:lnTo>
                  <a:lnTo>
                    <a:pt x="491" y="907"/>
                  </a:lnTo>
                  <a:lnTo>
                    <a:pt x="469" y="886"/>
                  </a:lnTo>
                  <a:lnTo>
                    <a:pt x="462" y="884"/>
                  </a:lnTo>
                  <a:lnTo>
                    <a:pt x="461" y="891"/>
                  </a:lnTo>
                  <a:lnTo>
                    <a:pt x="474" y="905"/>
                  </a:lnTo>
                  <a:lnTo>
                    <a:pt x="503" y="922"/>
                  </a:lnTo>
                  <a:lnTo>
                    <a:pt x="515" y="953"/>
                  </a:lnTo>
                  <a:lnTo>
                    <a:pt x="503" y="953"/>
                  </a:lnTo>
                  <a:lnTo>
                    <a:pt x="502" y="958"/>
                  </a:lnTo>
                  <a:lnTo>
                    <a:pt x="478" y="94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" name="Freeform 52">
              <a:extLst>
                <a:ext uri="{FF2B5EF4-FFF2-40B4-BE49-F238E27FC236}">
                  <a16:creationId xmlns:a16="http://schemas.microsoft.com/office/drawing/2014/main" id="{B170E6D6-2FF7-4706-9E8B-5C4E9D94FBA3}"/>
                </a:ext>
              </a:extLst>
            </p:cNvPr>
            <p:cNvSpPr>
              <a:spLocks/>
            </p:cNvSpPr>
            <p:nvPr/>
          </p:nvSpPr>
          <p:spPr bwMode="gray">
            <a:xfrm>
              <a:off x="4291013" y="3309938"/>
              <a:ext cx="1122362" cy="1606550"/>
            </a:xfrm>
            <a:custGeom>
              <a:avLst/>
              <a:gdLst>
                <a:gd name="T0" fmla="*/ 656 w 707"/>
                <a:gd name="T1" fmla="*/ 170 h 1012"/>
                <a:gd name="T2" fmla="*/ 707 w 707"/>
                <a:gd name="T3" fmla="*/ 212 h 1012"/>
                <a:gd name="T4" fmla="*/ 690 w 707"/>
                <a:gd name="T5" fmla="*/ 243 h 1012"/>
                <a:gd name="T6" fmla="*/ 675 w 707"/>
                <a:gd name="T7" fmla="*/ 289 h 1012"/>
                <a:gd name="T8" fmla="*/ 627 w 707"/>
                <a:gd name="T9" fmla="*/ 320 h 1012"/>
                <a:gd name="T10" fmla="*/ 658 w 707"/>
                <a:gd name="T11" fmla="*/ 345 h 1012"/>
                <a:gd name="T12" fmla="*/ 642 w 707"/>
                <a:gd name="T13" fmla="*/ 368 h 1012"/>
                <a:gd name="T14" fmla="*/ 624 w 707"/>
                <a:gd name="T15" fmla="*/ 410 h 1012"/>
                <a:gd name="T16" fmla="*/ 629 w 707"/>
                <a:gd name="T17" fmla="*/ 462 h 1012"/>
                <a:gd name="T18" fmla="*/ 658 w 707"/>
                <a:gd name="T19" fmla="*/ 462 h 1012"/>
                <a:gd name="T20" fmla="*/ 629 w 707"/>
                <a:gd name="T21" fmla="*/ 552 h 1012"/>
                <a:gd name="T22" fmla="*/ 564 w 707"/>
                <a:gd name="T23" fmla="*/ 583 h 1012"/>
                <a:gd name="T24" fmla="*/ 543 w 707"/>
                <a:gd name="T25" fmla="*/ 638 h 1012"/>
                <a:gd name="T26" fmla="*/ 506 w 707"/>
                <a:gd name="T27" fmla="*/ 670 h 1012"/>
                <a:gd name="T28" fmla="*/ 427 w 707"/>
                <a:gd name="T29" fmla="*/ 680 h 1012"/>
                <a:gd name="T30" fmla="*/ 388 w 707"/>
                <a:gd name="T31" fmla="*/ 685 h 1012"/>
                <a:gd name="T32" fmla="*/ 357 w 707"/>
                <a:gd name="T33" fmla="*/ 745 h 1012"/>
                <a:gd name="T34" fmla="*/ 369 w 707"/>
                <a:gd name="T35" fmla="*/ 810 h 1012"/>
                <a:gd name="T36" fmla="*/ 381 w 707"/>
                <a:gd name="T37" fmla="*/ 849 h 1012"/>
                <a:gd name="T38" fmla="*/ 369 w 707"/>
                <a:gd name="T39" fmla="*/ 912 h 1012"/>
                <a:gd name="T40" fmla="*/ 385 w 707"/>
                <a:gd name="T41" fmla="*/ 960 h 1012"/>
                <a:gd name="T42" fmla="*/ 330 w 707"/>
                <a:gd name="T43" fmla="*/ 977 h 1012"/>
                <a:gd name="T44" fmla="*/ 299 w 707"/>
                <a:gd name="T45" fmla="*/ 1006 h 1012"/>
                <a:gd name="T46" fmla="*/ 306 w 707"/>
                <a:gd name="T47" fmla="*/ 972 h 1012"/>
                <a:gd name="T48" fmla="*/ 291 w 707"/>
                <a:gd name="T49" fmla="*/ 959 h 1012"/>
                <a:gd name="T50" fmla="*/ 258 w 707"/>
                <a:gd name="T51" fmla="*/ 909 h 1012"/>
                <a:gd name="T52" fmla="*/ 227 w 707"/>
                <a:gd name="T53" fmla="*/ 953 h 1012"/>
                <a:gd name="T54" fmla="*/ 164 w 707"/>
                <a:gd name="T55" fmla="*/ 877 h 1012"/>
                <a:gd name="T56" fmla="*/ 173 w 707"/>
                <a:gd name="T57" fmla="*/ 803 h 1012"/>
                <a:gd name="T58" fmla="*/ 117 w 707"/>
                <a:gd name="T59" fmla="*/ 721 h 1012"/>
                <a:gd name="T60" fmla="*/ 23 w 707"/>
                <a:gd name="T61" fmla="*/ 728 h 1012"/>
                <a:gd name="T62" fmla="*/ 47 w 707"/>
                <a:gd name="T63" fmla="*/ 689 h 1012"/>
                <a:gd name="T64" fmla="*/ 77 w 707"/>
                <a:gd name="T65" fmla="*/ 639 h 1012"/>
                <a:gd name="T66" fmla="*/ 103 w 707"/>
                <a:gd name="T67" fmla="*/ 612 h 1012"/>
                <a:gd name="T68" fmla="*/ 76 w 707"/>
                <a:gd name="T69" fmla="*/ 556 h 1012"/>
                <a:gd name="T70" fmla="*/ 69 w 707"/>
                <a:gd name="T71" fmla="*/ 501 h 1012"/>
                <a:gd name="T72" fmla="*/ 105 w 707"/>
                <a:gd name="T73" fmla="*/ 441 h 1012"/>
                <a:gd name="T74" fmla="*/ 127 w 707"/>
                <a:gd name="T75" fmla="*/ 368 h 1012"/>
                <a:gd name="T76" fmla="*/ 198 w 707"/>
                <a:gd name="T77" fmla="*/ 327 h 1012"/>
                <a:gd name="T78" fmla="*/ 226 w 707"/>
                <a:gd name="T79" fmla="*/ 263 h 1012"/>
                <a:gd name="T80" fmla="*/ 274 w 707"/>
                <a:gd name="T81" fmla="*/ 233 h 1012"/>
                <a:gd name="T82" fmla="*/ 282 w 707"/>
                <a:gd name="T83" fmla="*/ 168 h 1012"/>
                <a:gd name="T84" fmla="*/ 274 w 707"/>
                <a:gd name="T85" fmla="*/ 123 h 1012"/>
                <a:gd name="T86" fmla="*/ 344 w 707"/>
                <a:gd name="T87" fmla="*/ 118 h 1012"/>
                <a:gd name="T88" fmla="*/ 373 w 707"/>
                <a:gd name="T89" fmla="*/ 69 h 1012"/>
                <a:gd name="T90" fmla="*/ 414 w 707"/>
                <a:gd name="T91" fmla="*/ 84 h 1012"/>
                <a:gd name="T92" fmla="*/ 466 w 707"/>
                <a:gd name="T93" fmla="*/ 29 h 1012"/>
                <a:gd name="T94" fmla="*/ 499 w 707"/>
                <a:gd name="T95" fmla="*/ 11 h 1012"/>
                <a:gd name="T96" fmla="*/ 540 w 707"/>
                <a:gd name="T97" fmla="*/ 23 h 1012"/>
                <a:gd name="T98" fmla="*/ 531 w 707"/>
                <a:gd name="T99" fmla="*/ 45 h 1012"/>
                <a:gd name="T100" fmla="*/ 542 w 707"/>
                <a:gd name="T101" fmla="*/ 108 h 1012"/>
                <a:gd name="T102" fmla="*/ 538 w 707"/>
                <a:gd name="T103" fmla="*/ 149 h 1012"/>
                <a:gd name="T104" fmla="*/ 577 w 707"/>
                <a:gd name="T105" fmla="*/ 144 h 1012"/>
                <a:gd name="T106" fmla="*/ 596 w 707"/>
                <a:gd name="T107" fmla="*/ 115 h 1012"/>
                <a:gd name="T108" fmla="*/ 620 w 707"/>
                <a:gd name="T109" fmla="*/ 127 h 1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07" h="1012">
                  <a:moveTo>
                    <a:pt x="620" y="127"/>
                  </a:moveTo>
                  <a:lnTo>
                    <a:pt x="624" y="158"/>
                  </a:lnTo>
                  <a:lnTo>
                    <a:pt x="632" y="161"/>
                  </a:lnTo>
                  <a:lnTo>
                    <a:pt x="632" y="168"/>
                  </a:lnTo>
                  <a:lnTo>
                    <a:pt x="656" y="170"/>
                  </a:lnTo>
                  <a:lnTo>
                    <a:pt x="654" y="181"/>
                  </a:lnTo>
                  <a:lnTo>
                    <a:pt x="663" y="187"/>
                  </a:lnTo>
                  <a:lnTo>
                    <a:pt x="661" y="195"/>
                  </a:lnTo>
                  <a:lnTo>
                    <a:pt x="680" y="197"/>
                  </a:lnTo>
                  <a:lnTo>
                    <a:pt x="707" y="212"/>
                  </a:lnTo>
                  <a:lnTo>
                    <a:pt x="699" y="221"/>
                  </a:lnTo>
                  <a:lnTo>
                    <a:pt x="697" y="245"/>
                  </a:lnTo>
                  <a:lnTo>
                    <a:pt x="687" y="226"/>
                  </a:lnTo>
                  <a:lnTo>
                    <a:pt x="673" y="233"/>
                  </a:lnTo>
                  <a:lnTo>
                    <a:pt x="690" y="243"/>
                  </a:lnTo>
                  <a:lnTo>
                    <a:pt x="680" y="269"/>
                  </a:lnTo>
                  <a:lnTo>
                    <a:pt x="697" y="277"/>
                  </a:lnTo>
                  <a:lnTo>
                    <a:pt x="699" y="291"/>
                  </a:lnTo>
                  <a:lnTo>
                    <a:pt x="682" y="298"/>
                  </a:lnTo>
                  <a:lnTo>
                    <a:pt x="675" y="289"/>
                  </a:lnTo>
                  <a:lnTo>
                    <a:pt x="651" y="289"/>
                  </a:lnTo>
                  <a:lnTo>
                    <a:pt x="646" y="303"/>
                  </a:lnTo>
                  <a:lnTo>
                    <a:pt x="658" y="320"/>
                  </a:lnTo>
                  <a:lnTo>
                    <a:pt x="644" y="325"/>
                  </a:lnTo>
                  <a:lnTo>
                    <a:pt x="627" y="320"/>
                  </a:lnTo>
                  <a:lnTo>
                    <a:pt x="627" y="330"/>
                  </a:lnTo>
                  <a:lnTo>
                    <a:pt x="639" y="323"/>
                  </a:lnTo>
                  <a:lnTo>
                    <a:pt x="632" y="337"/>
                  </a:lnTo>
                  <a:lnTo>
                    <a:pt x="644" y="330"/>
                  </a:lnTo>
                  <a:lnTo>
                    <a:pt x="658" y="345"/>
                  </a:lnTo>
                  <a:lnTo>
                    <a:pt x="647" y="356"/>
                  </a:lnTo>
                  <a:lnTo>
                    <a:pt x="647" y="363"/>
                  </a:lnTo>
                  <a:lnTo>
                    <a:pt x="651" y="361"/>
                  </a:lnTo>
                  <a:lnTo>
                    <a:pt x="647" y="371"/>
                  </a:lnTo>
                  <a:lnTo>
                    <a:pt x="642" y="368"/>
                  </a:lnTo>
                  <a:lnTo>
                    <a:pt x="627" y="374"/>
                  </a:lnTo>
                  <a:lnTo>
                    <a:pt x="627" y="397"/>
                  </a:lnTo>
                  <a:lnTo>
                    <a:pt x="620" y="395"/>
                  </a:lnTo>
                  <a:lnTo>
                    <a:pt x="618" y="404"/>
                  </a:lnTo>
                  <a:lnTo>
                    <a:pt x="624" y="410"/>
                  </a:lnTo>
                  <a:lnTo>
                    <a:pt x="615" y="427"/>
                  </a:lnTo>
                  <a:lnTo>
                    <a:pt x="618" y="431"/>
                  </a:lnTo>
                  <a:lnTo>
                    <a:pt x="606" y="441"/>
                  </a:lnTo>
                  <a:lnTo>
                    <a:pt x="605" y="456"/>
                  </a:lnTo>
                  <a:lnTo>
                    <a:pt x="629" y="462"/>
                  </a:lnTo>
                  <a:lnTo>
                    <a:pt x="627" y="445"/>
                  </a:lnTo>
                  <a:lnTo>
                    <a:pt x="654" y="441"/>
                  </a:lnTo>
                  <a:lnTo>
                    <a:pt x="664" y="460"/>
                  </a:lnTo>
                  <a:lnTo>
                    <a:pt x="663" y="465"/>
                  </a:lnTo>
                  <a:lnTo>
                    <a:pt x="658" y="462"/>
                  </a:lnTo>
                  <a:lnTo>
                    <a:pt x="651" y="468"/>
                  </a:lnTo>
                  <a:lnTo>
                    <a:pt x="658" y="494"/>
                  </a:lnTo>
                  <a:lnTo>
                    <a:pt x="653" y="511"/>
                  </a:lnTo>
                  <a:lnTo>
                    <a:pt x="646" y="533"/>
                  </a:lnTo>
                  <a:lnTo>
                    <a:pt x="629" y="552"/>
                  </a:lnTo>
                  <a:lnTo>
                    <a:pt x="612" y="562"/>
                  </a:lnTo>
                  <a:lnTo>
                    <a:pt x="596" y="564"/>
                  </a:lnTo>
                  <a:lnTo>
                    <a:pt x="584" y="554"/>
                  </a:lnTo>
                  <a:lnTo>
                    <a:pt x="572" y="552"/>
                  </a:lnTo>
                  <a:lnTo>
                    <a:pt x="564" y="583"/>
                  </a:lnTo>
                  <a:lnTo>
                    <a:pt x="569" y="602"/>
                  </a:lnTo>
                  <a:lnTo>
                    <a:pt x="555" y="617"/>
                  </a:lnTo>
                  <a:lnTo>
                    <a:pt x="542" y="622"/>
                  </a:lnTo>
                  <a:lnTo>
                    <a:pt x="536" y="631"/>
                  </a:lnTo>
                  <a:lnTo>
                    <a:pt x="543" y="638"/>
                  </a:lnTo>
                  <a:lnTo>
                    <a:pt x="521" y="643"/>
                  </a:lnTo>
                  <a:lnTo>
                    <a:pt x="497" y="634"/>
                  </a:lnTo>
                  <a:lnTo>
                    <a:pt x="502" y="655"/>
                  </a:lnTo>
                  <a:lnTo>
                    <a:pt x="497" y="663"/>
                  </a:lnTo>
                  <a:lnTo>
                    <a:pt x="506" y="670"/>
                  </a:lnTo>
                  <a:lnTo>
                    <a:pt x="499" y="677"/>
                  </a:lnTo>
                  <a:lnTo>
                    <a:pt x="501" y="701"/>
                  </a:lnTo>
                  <a:lnTo>
                    <a:pt x="472" y="704"/>
                  </a:lnTo>
                  <a:lnTo>
                    <a:pt x="461" y="684"/>
                  </a:lnTo>
                  <a:lnTo>
                    <a:pt x="427" y="680"/>
                  </a:lnTo>
                  <a:lnTo>
                    <a:pt x="417" y="675"/>
                  </a:lnTo>
                  <a:lnTo>
                    <a:pt x="407" y="680"/>
                  </a:lnTo>
                  <a:lnTo>
                    <a:pt x="396" y="701"/>
                  </a:lnTo>
                  <a:lnTo>
                    <a:pt x="398" y="689"/>
                  </a:lnTo>
                  <a:lnTo>
                    <a:pt x="388" y="685"/>
                  </a:lnTo>
                  <a:lnTo>
                    <a:pt x="356" y="694"/>
                  </a:lnTo>
                  <a:lnTo>
                    <a:pt x="345" y="718"/>
                  </a:lnTo>
                  <a:lnTo>
                    <a:pt x="361" y="723"/>
                  </a:lnTo>
                  <a:lnTo>
                    <a:pt x="367" y="743"/>
                  </a:lnTo>
                  <a:lnTo>
                    <a:pt x="357" y="745"/>
                  </a:lnTo>
                  <a:lnTo>
                    <a:pt x="359" y="781"/>
                  </a:lnTo>
                  <a:lnTo>
                    <a:pt x="366" y="800"/>
                  </a:lnTo>
                  <a:lnTo>
                    <a:pt x="361" y="801"/>
                  </a:lnTo>
                  <a:lnTo>
                    <a:pt x="362" y="810"/>
                  </a:lnTo>
                  <a:lnTo>
                    <a:pt x="369" y="810"/>
                  </a:lnTo>
                  <a:lnTo>
                    <a:pt x="371" y="817"/>
                  </a:lnTo>
                  <a:lnTo>
                    <a:pt x="376" y="810"/>
                  </a:lnTo>
                  <a:lnTo>
                    <a:pt x="378" y="836"/>
                  </a:lnTo>
                  <a:lnTo>
                    <a:pt x="390" y="834"/>
                  </a:lnTo>
                  <a:lnTo>
                    <a:pt x="381" y="849"/>
                  </a:lnTo>
                  <a:lnTo>
                    <a:pt x="395" y="856"/>
                  </a:lnTo>
                  <a:lnTo>
                    <a:pt x="388" y="877"/>
                  </a:lnTo>
                  <a:lnTo>
                    <a:pt x="376" y="878"/>
                  </a:lnTo>
                  <a:lnTo>
                    <a:pt x="379" y="902"/>
                  </a:lnTo>
                  <a:lnTo>
                    <a:pt x="369" y="912"/>
                  </a:lnTo>
                  <a:lnTo>
                    <a:pt x="379" y="931"/>
                  </a:lnTo>
                  <a:lnTo>
                    <a:pt x="379" y="938"/>
                  </a:lnTo>
                  <a:lnTo>
                    <a:pt x="373" y="931"/>
                  </a:lnTo>
                  <a:lnTo>
                    <a:pt x="371" y="936"/>
                  </a:lnTo>
                  <a:lnTo>
                    <a:pt x="385" y="960"/>
                  </a:lnTo>
                  <a:lnTo>
                    <a:pt x="367" y="952"/>
                  </a:lnTo>
                  <a:lnTo>
                    <a:pt x="361" y="965"/>
                  </a:lnTo>
                  <a:lnTo>
                    <a:pt x="335" y="962"/>
                  </a:lnTo>
                  <a:lnTo>
                    <a:pt x="337" y="974"/>
                  </a:lnTo>
                  <a:lnTo>
                    <a:pt x="330" y="977"/>
                  </a:lnTo>
                  <a:lnTo>
                    <a:pt x="335" y="984"/>
                  </a:lnTo>
                  <a:lnTo>
                    <a:pt x="323" y="993"/>
                  </a:lnTo>
                  <a:lnTo>
                    <a:pt x="321" y="989"/>
                  </a:lnTo>
                  <a:lnTo>
                    <a:pt x="304" y="1012"/>
                  </a:lnTo>
                  <a:lnTo>
                    <a:pt x="299" y="1006"/>
                  </a:lnTo>
                  <a:lnTo>
                    <a:pt x="297" y="1012"/>
                  </a:lnTo>
                  <a:lnTo>
                    <a:pt x="291" y="1008"/>
                  </a:lnTo>
                  <a:lnTo>
                    <a:pt x="301" y="996"/>
                  </a:lnTo>
                  <a:lnTo>
                    <a:pt x="297" y="979"/>
                  </a:lnTo>
                  <a:lnTo>
                    <a:pt x="306" y="972"/>
                  </a:lnTo>
                  <a:lnTo>
                    <a:pt x="313" y="979"/>
                  </a:lnTo>
                  <a:lnTo>
                    <a:pt x="320" y="964"/>
                  </a:lnTo>
                  <a:lnTo>
                    <a:pt x="301" y="969"/>
                  </a:lnTo>
                  <a:lnTo>
                    <a:pt x="297" y="953"/>
                  </a:lnTo>
                  <a:lnTo>
                    <a:pt x="291" y="959"/>
                  </a:lnTo>
                  <a:lnTo>
                    <a:pt x="270" y="955"/>
                  </a:lnTo>
                  <a:lnTo>
                    <a:pt x="256" y="930"/>
                  </a:lnTo>
                  <a:lnTo>
                    <a:pt x="262" y="919"/>
                  </a:lnTo>
                  <a:lnTo>
                    <a:pt x="253" y="912"/>
                  </a:lnTo>
                  <a:lnTo>
                    <a:pt x="258" y="909"/>
                  </a:lnTo>
                  <a:lnTo>
                    <a:pt x="258" y="916"/>
                  </a:lnTo>
                  <a:lnTo>
                    <a:pt x="260" y="909"/>
                  </a:lnTo>
                  <a:lnTo>
                    <a:pt x="229" y="916"/>
                  </a:lnTo>
                  <a:lnTo>
                    <a:pt x="239" y="942"/>
                  </a:lnTo>
                  <a:lnTo>
                    <a:pt x="227" y="953"/>
                  </a:lnTo>
                  <a:lnTo>
                    <a:pt x="216" y="950"/>
                  </a:lnTo>
                  <a:lnTo>
                    <a:pt x="195" y="923"/>
                  </a:lnTo>
                  <a:lnTo>
                    <a:pt x="181" y="924"/>
                  </a:lnTo>
                  <a:lnTo>
                    <a:pt x="171" y="904"/>
                  </a:lnTo>
                  <a:lnTo>
                    <a:pt x="164" y="877"/>
                  </a:lnTo>
                  <a:lnTo>
                    <a:pt x="188" y="863"/>
                  </a:lnTo>
                  <a:lnTo>
                    <a:pt x="200" y="844"/>
                  </a:lnTo>
                  <a:lnTo>
                    <a:pt x="181" y="839"/>
                  </a:lnTo>
                  <a:lnTo>
                    <a:pt x="171" y="815"/>
                  </a:lnTo>
                  <a:lnTo>
                    <a:pt x="173" y="803"/>
                  </a:lnTo>
                  <a:lnTo>
                    <a:pt x="161" y="791"/>
                  </a:lnTo>
                  <a:lnTo>
                    <a:pt x="163" y="760"/>
                  </a:lnTo>
                  <a:lnTo>
                    <a:pt x="142" y="731"/>
                  </a:lnTo>
                  <a:lnTo>
                    <a:pt x="134" y="723"/>
                  </a:lnTo>
                  <a:lnTo>
                    <a:pt x="117" y="721"/>
                  </a:lnTo>
                  <a:lnTo>
                    <a:pt x="87" y="733"/>
                  </a:lnTo>
                  <a:lnTo>
                    <a:pt x="76" y="733"/>
                  </a:lnTo>
                  <a:lnTo>
                    <a:pt x="57" y="745"/>
                  </a:lnTo>
                  <a:lnTo>
                    <a:pt x="29" y="747"/>
                  </a:lnTo>
                  <a:lnTo>
                    <a:pt x="23" y="728"/>
                  </a:lnTo>
                  <a:lnTo>
                    <a:pt x="0" y="708"/>
                  </a:lnTo>
                  <a:lnTo>
                    <a:pt x="9" y="696"/>
                  </a:lnTo>
                  <a:lnTo>
                    <a:pt x="19" y="696"/>
                  </a:lnTo>
                  <a:lnTo>
                    <a:pt x="24" y="677"/>
                  </a:lnTo>
                  <a:lnTo>
                    <a:pt x="47" y="689"/>
                  </a:lnTo>
                  <a:lnTo>
                    <a:pt x="47" y="670"/>
                  </a:lnTo>
                  <a:lnTo>
                    <a:pt x="33" y="658"/>
                  </a:lnTo>
                  <a:lnTo>
                    <a:pt x="41" y="643"/>
                  </a:lnTo>
                  <a:lnTo>
                    <a:pt x="65" y="629"/>
                  </a:lnTo>
                  <a:lnTo>
                    <a:pt x="77" y="639"/>
                  </a:lnTo>
                  <a:lnTo>
                    <a:pt x="84" y="631"/>
                  </a:lnTo>
                  <a:lnTo>
                    <a:pt x="74" y="620"/>
                  </a:lnTo>
                  <a:lnTo>
                    <a:pt x="79" y="614"/>
                  </a:lnTo>
                  <a:lnTo>
                    <a:pt x="98" y="619"/>
                  </a:lnTo>
                  <a:lnTo>
                    <a:pt x="103" y="612"/>
                  </a:lnTo>
                  <a:lnTo>
                    <a:pt x="98" y="590"/>
                  </a:lnTo>
                  <a:lnTo>
                    <a:pt x="89" y="586"/>
                  </a:lnTo>
                  <a:lnTo>
                    <a:pt x="86" y="567"/>
                  </a:lnTo>
                  <a:lnTo>
                    <a:pt x="74" y="562"/>
                  </a:lnTo>
                  <a:lnTo>
                    <a:pt x="76" y="556"/>
                  </a:lnTo>
                  <a:lnTo>
                    <a:pt x="65" y="557"/>
                  </a:lnTo>
                  <a:lnTo>
                    <a:pt x="60" y="550"/>
                  </a:lnTo>
                  <a:lnTo>
                    <a:pt x="74" y="532"/>
                  </a:lnTo>
                  <a:lnTo>
                    <a:pt x="65" y="518"/>
                  </a:lnTo>
                  <a:lnTo>
                    <a:pt x="69" y="501"/>
                  </a:lnTo>
                  <a:lnTo>
                    <a:pt x="84" y="486"/>
                  </a:lnTo>
                  <a:lnTo>
                    <a:pt x="101" y="497"/>
                  </a:lnTo>
                  <a:lnTo>
                    <a:pt x="110" y="489"/>
                  </a:lnTo>
                  <a:lnTo>
                    <a:pt x="115" y="470"/>
                  </a:lnTo>
                  <a:lnTo>
                    <a:pt x="105" y="441"/>
                  </a:lnTo>
                  <a:lnTo>
                    <a:pt x="108" y="429"/>
                  </a:lnTo>
                  <a:lnTo>
                    <a:pt x="122" y="407"/>
                  </a:lnTo>
                  <a:lnTo>
                    <a:pt x="110" y="383"/>
                  </a:lnTo>
                  <a:lnTo>
                    <a:pt x="122" y="376"/>
                  </a:lnTo>
                  <a:lnTo>
                    <a:pt x="127" y="368"/>
                  </a:lnTo>
                  <a:lnTo>
                    <a:pt x="152" y="342"/>
                  </a:lnTo>
                  <a:lnTo>
                    <a:pt x="157" y="342"/>
                  </a:lnTo>
                  <a:lnTo>
                    <a:pt x="161" y="352"/>
                  </a:lnTo>
                  <a:lnTo>
                    <a:pt x="176" y="352"/>
                  </a:lnTo>
                  <a:lnTo>
                    <a:pt x="198" y="327"/>
                  </a:lnTo>
                  <a:lnTo>
                    <a:pt x="205" y="328"/>
                  </a:lnTo>
                  <a:lnTo>
                    <a:pt x="205" y="306"/>
                  </a:lnTo>
                  <a:lnTo>
                    <a:pt x="229" y="282"/>
                  </a:lnTo>
                  <a:lnTo>
                    <a:pt x="219" y="272"/>
                  </a:lnTo>
                  <a:lnTo>
                    <a:pt x="226" y="263"/>
                  </a:lnTo>
                  <a:lnTo>
                    <a:pt x="221" y="252"/>
                  </a:lnTo>
                  <a:lnTo>
                    <a:pt x="233" y="245"/>
                  </a:lnTo>
                  <a:lnTo>
                    <a:pt x="262" y="248"/>
                  </a:lnTo>
                  <a:lnTo>
                    <a:pt x="280" y="243"/>
                  </a:lnTo>
                  <a:lnTo>
                    <a:pt x="274" y="233"/>
                  </a:lnTo>
                  <a:lnTo>
                    <a:pt x="292" y="212"/>
                  </a:lnTo>
                  <a:lnTo>
                    <a:pt x="289" y="204"/>
                  </a:lnTo>
                  <a:lnTo>
                    <a:pt x="296" y="199"/>
                  </a:lnTo>
                  <a:lnTo>
                    <a:pt x="287" y="193"/>
                  </a:lnTo>
                  <a:lnTo>
                    <a:pt x="282" y="168"/>
                  </a:lnTo>
                  <a:lnTo>
                    <a:pt x="248" y="181"/>
                  </a:lnTo>
                  <a:lnTo>
                    <a:pt x="236" y="166"/>
                  </a:lnTo>
                  <a:lnTo>
                    <a:pt x="255" y="140"/>
                  </a:lnTo>
                  <a:lnTo>
                    <a:pt x="263" y="139"/>
                  </a:lnTo>
                  <a:lnTo>
                    <a:pt x="274" y="123"/>
                  </a:lnTo>
                  <a:lnTo>
                    <a:pt x="286" y="125"/>
                  </a:lnTo>
                  <a:lnTo>
                    <a:pt x="306" y="117"/>
                  </a:lnTo>
                  <a:lnTo>
                    <a:pt x="320" y="123"/>
                  </a:lnTo>
                  <a:lnTo>
                    <a:pt x="330" y="117"/>
                  </a:lnTo>
                  <a:lnTo>
                    <a:pt x="344" y="118"/>
                  </a:lnTo>
                  <a:lnTo>
                    <a:pt x="347" y="103"/>
                  </a:lnTo>
                  <a:lnTo>
                    <a:pt x="338" y="100"/>
                  </a:lnTo>
                  <a:lnTo>
                    <a:pt x="332" y="77"/>
                  </a:lnTo>
                  <a:lnTo>
                    <a:pt x="367" y="60"/>
                  </a:lnTo>
                  <a:lnTo>
                    <a:pt x="373" y="69"/>
                  </a:lnTo>
                  <a:lnTo>
                    <a:pt x="388" y="72"/>
                  </a:lnTo>
                  <a:lnTo>
                    <a:pt x="383" y="86"/>
                  </a:lnTo>
                  <a:lnTo>
                    <a:pt x="388" y="94"/>
                  </a:lnTo>
                  <a:lnTo>
                    <a:pt x="405" y="94"/>
                  </a:lnTo>
                  <a:lnTo>
                    <a:pt x="414" y="84"/>
                  </a:lnTo>
                  <a:lnTo>
                    <a:pt x="422" y="88"/>
                  </a:lnTo>
                  <a:lnTo>
                    <a:pt x="424" y="74"/>
                  </a:lnTo>
                  <a:lnTo>
                    <a:pt x="448" y="64"/>
                  </a:lnTo>
                  <a:lnTo>
                    <a:pt x="449" y="47"/>
                  </a:lnTo>
                  <a:lnTo>
                    <a:pt x="466" y="29"/>
                  </a:lnTo>
                  <a:lnTo>
                    <a:pt x="456" y="19"/>
                  </a:lnTo>
                  <a:lnTo>
                    <a:pt x="482" y="12"/>
                  </a:lnTo>
                  <a:lnTo>
                    <a:pt x="485" y="4"/>
                  </a:lnTo>
                  <a:lnTo>
                    <a:pt x="501" y="0"/>
                  </a:lnTo>
                  <a:lnTo>
                    <a:pt x="499" y="11"/>
                  </a:lnTo>
                  <a:lnTo>
                    <a:pt x="507" y="14"/>
                  </a:lnTo>
                  <a:lnTo>
                    <a:pt x="514" y="7"/>
                  </a:lnTo>
                  <a:lnTo>
                    <a:pt x="521" y="16"/>
                  </a:lnTo>
                  <a:lnTo>
                    <a:pt x="536" y="9"/>
                  </a:lnTo>
                  <a:lnTo>
                    <a:pt x="540" y="23"/>
                  </a:lnTo>
                  <a:lnTo>
                    <a:pt x="554" y="36"/>
                  </a:lnTo>
                  <a:lnTo>
                    <a:pt x="552" y="41"/>
                  </a:lnTo>
                  <a:lnTo>
                    <a:pt x="536" y="35"/>
                  </a:lnTo>
                  <a:lnTo>
                    <a:pt x="543" y="48"/>
                  </a:lnTo>
                  <a:lnTo>
                    <a:pt x="531" y="45"/>
                  </a:lnTo>
                  <a:lnTo>
                    <a:pt x="535" y="57"/>
                  </a:lnTo>
                  <a:lnTo>
                    <a:pt x="525" y="62"/>
                  </a:lnTo>
                  <a:lnTo>
                    <a:pt x="542" y="84"/>
                  </a:lnTo>
                  <a:lnTo>
                    <a:pt x="536" y="96"/>
                  </a:lnTo>
                  <a:lnTo>
                    <a:pt x="542" y="108"/>
                  </a:lnTo>
                  <a:lnTo>
                    <a:pt x="518" y="122"/>
                  </a:lnTo>
                  <a:lnTo>
                    <a:pt x="523" y="129"/>
                  </a:lnTo>
                  <a:lnTo>
                    <a:pt x="514" y="134"/>
                  </a:lnTo>
                  <a:lnTo>
                    <a:pt x="519" y="142"/>
                  </a:lnTo>
                  <a:lnTo>
                    <a:pt x="538" y="149"/>
                  </a:lnTo>
                  <a:lnTo>
                    <a:pt x="536" y="154"/>
                  </a:lnTo>
                  <a:lnTo>
                    <a:pt x="548" y="152"/>
                  </a:lnTo>
                  <a:lnTo>
                    <a:pt x="565" y="163"/>
                  </a:lnTo>
                  <a:lnTo>
                    <a:pt x="576" y="158"/>
                  </a:lnTo>
                  <a:lnTo>
                    <a:pt x="577" y="144"/>
                  </a:lnTo>
                  <a:lnTo>
                    <a:pt x="567" y="152"/>
                  </a:lnTo>
                  <a:lnTo>
                    <a:pt x="557" y="132"/>
                  </a:lnTo>
                  <a:lnTo>
                    <a:pt x="584" y="122"/>
                  </a:lnTo>
                  <a:lnTo>
                    <a:pt x="583" y="113"/>
                  </a:lnTo>
                  <a:lnTo>
                    <a:pt x="596" y="115"/>
                  </a:lnTo>
                  <a:lnTo>
                    <a:pt x="603" y="129"/>
                  </a:lnTo>
                  <a:lnTo>
                    <a:pt x="598" y="110"/>
                  </a:lnTo>
                  <a:lnTo>
                    <a:pt x="606" y="115"/>
                  </a:lnTo>
                  <a:lnTo>
                    <a:pt x="613" y="106"/>
                  </a:lnTo>
                  <a:lnTo>
                    <a:pt x="620" y="127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" name="Freeform 53">
              <a:extLst>
                <a:ext uri="{FF2B5EF4-FFF2-40B4-BE49-F238E27FC236}">
                  <a16:creationId xmlns:a16="http://schemas.microsoft.com/office/drawing/2014/main" id="{B7BB2D79-7218-4D79-8556-BFE76201C3CF}"/>
                </a:ext>
              </a:extLst>
            </p:cNvPr>
            <p:cNvSpPr>
              <a:spLocks/>
            </p:cNvSpPr>
            <p:nvPr/>
          </p:nvSpPr>
          <p:spPr bwMode="gray">
            <a:xfrm>
              <a:off x="3532188" y="3803650"/>
              <a:ext cx="1084262" cy="1409700"/>
            </a:xfrm>
            <a:custGeom>
              <a:avLst/>
              <a:gdLst>
                <a:gd name="T0" fmla="*/ 588 w 683"/>
                <a:gd name="T1" fmla="*/ 178 h 888"/>
                <a:gd name="T2" fmla="*/ 543 w 683"/>
                <a:gd name="T3" fmla="*/ 207 h 888"/>
                <a:gd name="T4" fmla="*/ 554 w 683"/>
                <a:gd name="T5" fmla="*/ 245 h 888"/>
                <a:gd name="T6" fmla="*/ 576 w 683"/>
                <a:gd name="T7" fmla="*/ 279 h 888"/>
                <a:gd name="T8" fmla="*/ 552 w 683"/>
                <a:gd name="T9" fmla="*/ 309 h 888"/>
                <a:gd name="T10" fmla="*/ 519 w 683"/>
                <a:gd name="T11" fmla="*/ 332 h 888"/>
                <a:gd name="T12" fmla="*/ 502 w 683"/>
                <a:gd name="T13" fmla="*/ 366 h 888"/>
                <a:gd name="T14" fmla="*/ 501 w 683"/>
                <a:gd name="T15" fmla="*/ 417 h 888"/>
                <a:gd name="T16" fmla="*/ 565 w 683"/>
                <a:gd name="T17" fmla="*/ 422 h 888"/>
                <a:gd name="T18" fmla="*/ 641 w 683"/>
                <a:gd name="T19" fmla="*/ 449 h 888"/>
                <a:gd name="T20" fmla="*/ 659 w 683"/>
                <a:gd name="T21" fmla="*/ 528 h 888"/>
                <a:gd name="T22" fmla="*/ 649 w 683"/>
                <a:gd name="T23" fmla="*/ 593 h 888"/>
                <a:gd name="T24" fmla="*/ 665 w 683"/>
                <a:gd name="T25" fmla="*/ 673 h 888"/>
                <a:gd name="T26" fmla="*/ 682 w 683"/>
                <a:gd name="T27" fmla="*/ 702 h 888"/>
                <a:gd name="T28" fmla="*/ 647 w 683"/>
                <a:gd name="T29" fmla="*/ 769 h 888"/>
                <a:gd name="T30" fmla="*/ 635 w 683"/>
                <a:gd name="T31" fmla="*/ 832 h 888"/>
                <a:gd name="T32" fmla="*/ 595 w 683"/>
                <a:gd name="T33" fmla="*/ 885 h 888"/>
                <a:gd name="T34" fmla="*/ 523 w 683"/>
                <a:gd name="T35" fmla="*/ 859 h 888"/>
                <a:gd name="T36" fmla="*/ 492 w 683"/>
                <a:gd name="T37" fmla="*/ 856 h 888"/>
                <a:gd name="T38" fmla="*/ 436 w 683"/>
                <a:gd name="T39" fmla="*/ 849 h 888"/>
                <a:gd name="T40" fmla="*/ 383 w 683"/>
                <a:gd name="T41" fmla="*/ 806 h 888"/>
                <a:gd name="T42" fmla="*/ 369 w 683"/>
                <a:gd name="T43" fmla="*/ 784 h 888"/>
                <a:gd name="T44" fmla="*/ 325 w 683"/>
                <a:gd name="T45" fmla="*/ 759 h 888"/>
                <a:gd name="T46" fmla="*/ 354 w 683"/>
                <a:gd name="T47" fmla="*/ 735 h 888"/>
                <a:gd name="T48" fmla="*/ 361 w 683"/>
                <a:gd name="T49" fmla="*/ 701 h 888"/>
                <a:gd name="T50" fmla="*/ 328 w 683"/>
                <a:gd name="T51" fmla="*/ 678 h 888"/>
                <a:gd name="T52" fmla="*/ 327 w 683"/>
                <a:gd name="T53" fmla="*/ 648 h 888"/>
                <a:gd name="T54" fmla="*/ 325 w 683"/>
                <a:gd name="T55" fmla="*/ 603 h 888"/>
                <a:gd name="T56" fmla="*/ 257 w 683"/>
                <a:gd name="T57" fmla="*/ 576 h 888"/>
                <a:gd name="T58" fmla="*/ 233 w 683"/>
                <a:gd name="T59" fmla="*/ 576 h 888"/>
                <a:gd name="T60" fmla="*/ 193 w 683"/>
                <a:gd name="T61" fmla="*/ 595 h 888"/>
                <a:gd name="T62" fmla="*/ 132 w 683"/>
                <a:gd name="T63" fmla="*/ 625 h 888"/>
                <a:gd name="T64" fmla="*/ 67 w 683"/>
                <a:gd name="T65" fmla="*/ 607 h 888"/>
                <a:gd name="T66" fmla="*/ 82 w 683"/>
                <a:gd name="T67" fmla="*/ 555 h 888"/>
                <a:gd name="T68" fmla="*/ 106 w 683"/>
                <a:gd name="T69" fmla="*/ 518 h 888"/>
                <a:gd name="T70" fmla="*/ 86 w 683"/>
                <a:gd name="T71" fmla="*/ 490 h 888"/>
                <a:gd name="T72" fmla="*/ 31 w 683"/>
                <a:gd name="T73" fmla="*/ 448 h 888"/>
                <a:gd name="T74" fmla="*/ 18 w 683"/>
                <a:gd name="T75" fmla="*/ 424 h 888"/>
                <a:gd name="T76" fmla="*/ 6 w 683"/>
                <a:gd name="T77" fmla="*/ 395 h 888"/>
                <a:gd name="T78" fmla="*/ 9 w 683"/>
                <a:gd name="T79" fmla="*/ 333 h 888"/>
                <a:gd name="T80" fmla="*/ 23 w 683"/>
                <a:gd name="T81" fmla="*/ 297 h 888"/>
                <a:gd name="T82" fmla="*/ 79 w 683"/>
                <a:gd name="T83" fmla="*/ 268 h 888"/>
                <a:gd name="T84" fmla="*/ 94 w 683"/>
                <a:gd name="T85" fmla="*/ 233 h 888"/>
                <a:gd name="T86" fmla="*/ 115 w 683"/>
                <a:gd name="T87" fmla="*/ 256 h 888"/>
                <a:gd name="T88" fmla="*/ 161 w 683"/>
                <a:gd name="T89" fmla="*/ 253 h 888"/>
                <a:gd name="T90" fmla="*/ 197 w 683"/>
                <a:gd name="T91" fmla="*/ 236 h 888"/>
                <a:gd name="T92" fmla="*/ 192 w 683"/>
                <a:gd name="T93" fmla="*/ 198 h 888"/>
                <a:gd name="T94" fmla="*/ 238 w 683"/>
                <a:gd name="T95" fmla="*/ 195 h 888"/>
                <a:gd name="T96" fmla="*/ 265 w 683"/>
                <a:gd name="T97" fmla="*/ 161 h 888"/>
                <a:gd name="T98" fmla="*/ 308 w 683"/>
                <a:gd name="T99" fmla="*/ 147 h 888"/>
                <a:gd name="T100" fmla="*/ 369 w 683"/>
                <a:gd name="T101" fmla="*/ 127 h 888"/>
                <a:gd name="T102" fmla="*/ 436 w 683"/>
                <a:gd name="T103" fmla="*/ 89 h 888"/>
                <a:gd name="T104" fmla="*/ 456 w 683"/>
                <a:gd name="T105" fmla="*/ 53 h 888"/>
                <a:gd name="T106" fmla="*/ 485 w 683"/>
                <a:gd name="T107" fmla="*/ 19 h 888"/>
                <a:gd name="T108" fmla="*/ 506 w 683"/>
                <a:gd name="T109" fmla="*/ 28 h 888"/>
                <a:gd name="T110" fmla="*/ 547 w 683"/>
                <a:gd name="T111" fmla="*/ 50 h 888"/>
                <a:gd name="T112" fmla="*/ 574 w 683"/>
                <a:gd name="T113" fmla="*/ 108 h 8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83" h="888">
                  <a:moveTo>
                    <a:pt x="586" y="118"/>
                  </a:moveTo>
                  <a:lnTo>
                    <a:pt x="583" y="130"/>
                  </a:lnTo>
                  <a:lnTo>
                    <a:pt x="593" y="159"/>
                  </a:lnTo>
                  <a:lnTo>
                    <a:pt x="588" y="178"/>
                  </a:lnTo>
                  <a:lnTo>
                    <a:pt x="579" y="186"/>
                  </a:lnTo>
                  <a:lnTo>
                    <a:pt x="562" y="175"/>
                  </a:lnTo>
                  <a:lnTo>
                    <a:pt x="547" y="190"/>
                  </a:lnTo>
                  <a:lnTo>
                    <a:pt x="543" y="207"/>
                  </a:lnTo>
                  <a:lnTo>
                    <a:pt x="552" y="221"/>
                  </a:lnTo>
                  <a:lnTo>
                    <a:pt x="538" y="239"/>
                  </a:lnTo>
                  <a:lnTo>
                    <a:pt x="543" y="246"/>
                  </a:lnTo>
                  <a:lnTo>
                    <a:pt x="554" y="245"/>
                  </a:lnTo>
                  <a:lnTo>
                    <a:pt x="552" y="251"/>
                  </a:lnTo>
                  <a:lnTo>
                    <a:pt x="564" y="256"/>
                  </a:lnTo>
                  <a:lnTo>
                    <a:pt x="567" y="275"/>
                  </a:lnTo>
                  <a:lnTo>
                    <a:pt x="576" y="279"/>
                  </a:lnTo>
                  <a:lnTo>
                    <a:pt x="581" y="301"/>
                  </a:lnTo>
                  <a:lnTo>
                    <a:pt x="576" y="308"/>
                  </a:lnTo>
                  <a:lnTo>
                    <a:pt x="557" y="303"/>
                  </a:lnTo>
                  <a:lnTo>
                    <a:pt x="552" y="309"/>
                  </a:lnTo>
                  <a:lnTo>
                    <a:pt x="562" y="320"/>
                  </a:lnTo>
                  <a:lnTo>
                    <a:pt x="555" y="328"/>
                  </a:lnTo>
                  <a:lnTo>
                    <a:pt x="543" y="318"/>
                  </a:lnTo>
                  <a:lnTo>
                    <a:pt x="519" y="332"/>
                  </a:lnTo>
                  <a:lnTo>
                    <a:pt x="511" y="347"/>
                  </a:lnTo>
                  <a:lnTo>
                    <a:pt x="525" y="359"/>
                  </a:lnTo>
                  <a:lnTo>
                    <a:pt x="525" y="378"/>
                  </a:lnTo>
                  <a:lnTo>
                    <a:pt x="502" y="366"/>
                  </a:lnTo>
                  <a:lnTo>
                    <a:pt x="497" y="385"/>
                  </a:lnTo>
                  <a:lnTo>
                    <a:pt x="487" y="385"/>
                  </a:lnTo>
                  <a:lnTo>
                    <a:pt x="478" y="397"/>
                  </a:lnTo>
                  <a:lnTo>
                    <a:pt x="501" y="417"/>
                  </a:lnTo>
                  <a:lnTo>
                    <a:pt x="507" y="436"/>
                  </a:lnTo>
                  <a:lnTo>
                    <a:pt x="535" y="434"/>
                  </a:lnTo>
                  <a:lnTo>
                    <a:pt x="554" y="422"/>
                  </a:lnTo>
                  <a:lnTo>
                    <a:pt x="565" y="422"/>
                  </a:lnTo>
                  <a:lnTo>
                    <a:pt x="595" y="410"/>
                  </a:lnTo>
                  <a:lnTo>
                    <a:pt x="612" y="412"/>
                  </a:lnTo>
                  <a:lnTo>
                    <a:pt x="620" y="420"/>
                  </a:lnTo>
                  <a:lnTo>
                    <a:pt x="641" y="449"/>
                  </a:lnTo>
                  <a:lnTo>
                    <a:pt x="639" y="480"/>
                  </a:lnTo>
                  <a:lnTo>
                    <a:pt x="651" y="492"/>
                  </a:lnTo>
                  <a:lnTo>
                    <a:pt x="649" y="504"/>
                  </a:lnTo>
                  <a:lnTo>
                    <a:pt x="659" y="528"/>
                  </a:lnTo>
                  <a:lnTo>
                    <a:pt x="678" y="533"/>
                  </a:lnTo>
                  <a:lnTo>
                    <a:pt x="666" y="552"/>
                  </a:lnTo>
                  <a:lnTo>
                    <a:pt x="642" y="566"/>
                  </a:lnTo>
                  <a:lnTo>
                    <a:pt x="649" y="593"/>
                  </a:lnTo>
                  <a:lnTo>
                    <a:pt x="659" y="613"/>
                  </a:lnTo>
                  <a:lnTo>
                    <a:pt x="658" y="627"/>
                  </a:lnTo>
                  <a:lnTo>
                    <a:pt x="671" y="665"/>
                  </a:lnTo>
                  <a:lnTo>
                    <a:pt x="665" y="673"/>
                  </a:lnTo>
                  <a:lnTo>
                    <a:pt x="683" y="680"/>
                  </a:lnTo>
                  <a:lnTo>
                    <a:pt x="680" y="695"/>
                  </a:lnTo>
                  <a:lnTo>
                    <a:pt x="670" y="706"/>
                  </a:lnTo>
                  <a:lnTo>
                    <a:pt x="682" y="702"/>
                  </a:lnTo>
                  <a:lnTo>
                    <a:pt x="680" y="711"/>
                  </a:lnTo>
                  <a:lnTo>
                    <a:pt x="666" y="730"/>
                  </a:lnTo>
                  <a:lnTo>
                    <a:pt x="676" y="745"/>
                  </a:lnTo>
                  <a:lnTo>
                    <a:pt x="647" y="769"/>
                  </a:lnTo>
                  <a:lnTo>
                    <a:pt x="646" y="777"/>
                  </a:lnTo>
                  <a:lnTo>
                    <a:pt x="651" y="776"/>
                  </a:lnTo>
                  <a:lnTo>
                    <a:pt x="641" y="800"/>
                  </a:lnTo>
                  <a:lnTo>
                    <a:pt x="635" y="832"/>
                  </a:lnTo>
                  <a:lnTo>
                    <a:pt x="624" y="849"/>
                  </a:lnTo>
                  <a:lnTo>
                    <a:pt x="615" y="876"/>
                  </a:lnTo>
                  <a:lnTo>
                    <a:pt x="598" y="888"/>
                  </a:lnTo>
                  <a:lnTo>
                    <a:pt x="595" y="885"/>
                  </a:lnTo>
                  <a:lnTo>
                    <a:pt x="588" y="888"/>
                  </a:lnTo>
                  <a:lnTo>
                    <a:pt x="555" y="878"/>
                  </a:lnTo>
                  <a:lnTo>
                    <a:pt x="545" y="866"/>
                  </a:lnTo>
                  <a:lnTo>
                    <a:pt x="523" y="859"/>
                  </a:lnTo>
                  <a:lnTo>
                    <a:pt x="511" y="846"/>
                  </a:lnTo>
                  <a:lnTo>
                    <a:pt x="507" y="853"/>
                  </a:lnTo>
                  <a:lnTo>
                    <a:pt x="497" y="849"/>
                  </a:lnTo>
                  <a:lnTo>
                    <a:pt x="492" y="856"/>
                  </a:lnTo>
                  <a:lnTo>
                    <a:pt x="470" y="841"/>
                  </a:lnTo>
                  <a:lnTo>
                    <a:pt x="460" y="849"/>
                  </a:lnTo>
                  <a:lnTo>
                    <a:pt x="441" y="844"/>
                  </a:lnTo>
                  <a:lnTo>
                    <a:pt x="436" y="849"/>
                  </a:lnTo>
                  <a:lnTo>
                    <a:pt x="422" y="844"/>
                  </a:lnTo>
                  <a:lnTo>
                    <a:pt x="422" y="835"/>
                  </a:lnTo>
                  <a:lnTo>
                    <a:pt x="393" y="824"/>
                  </a:lnTo>
                  <a:lnTo>
                    <a:pt x="383" y="806"/>
                  </a:lnTo>
                  <a:lnTo>
                    <a:pt x="388" y="800"/>
                  </a:lnTo>
                  <a:lnTo>
                    <a:pt x="385" y="791"/>
                  </a:lnTo>
                  <a:lnTo>
                    <a:pt x="366" y="793"/>
                  </a:lnTo>
                  <a:lnTo>
                    <a:pt x="369" y="784"/>
                  </a:lnTo>
                  <a:lnTo>
                    <a:pt x="347" y="789"/>
                  </a:lnTo>
                  <a:lnTo>
                    <a:pt x="347" y="794"/>
                  </a:lnTo>
                  <a:lnTo>
                    <a:pt x="327" y="774"/>
                  </a:lnTo>
                  <a:lnTo>
                    <a:pt x="325" y="759"/>
                  </a:lnTo>
                  <a:lnTo>
                    <a:pt x="330" y="750"/>
                  </a:lnTo>
                  <a:lnTo>
                    <a:pt x="335" y="755"/>
                  </a:lnTo>
                  <a:lnTo>
                    <a:pt x="338" y="742"/>
                  </a:lnTo>
                  <a:lnTo>
                    <a:pt x="354" y="735"/>
                  </a:lnTo>
                  <a:lnTo>
                    <a:pt x="357" y="726"/>
                  </a:lnTo>
                  <a:lnTo>
                    <a:pt x="352" y="723"/>
                  </a:lnTo>
                  <a:lnTo>
                    <a:pt x="361" y="716"/>
                  </a:lnTo>
                  <a:lnTo>
                    <a:pt x="361" y="701"/>
                  </a:lnTo>
                  <a:lnTo>
                    <a:pt x="350" y="704"/>
                  </a:lnTo>
                  <a:lnTo>
                    <a:pt x="347" y="695"/>
                  </a:lnTo>
                  <a:lnTo>
                    <a:pt x="328" y="690"/>
                  </a:lnTo>
                  <a:lnTo>
                    <a:pt x="328" y="678"/>
                  </a:lnTo>
                  <a:lnTo>
                    <a:pt x="318" y="672"/>
                  </a:lnTo>
                  <a:lnTo>
                    <a:pt x="316" y="665"/>
                  </a:lnTo>
                  <a:lnTo>
                    <a:pt x="333" y="653"/>
                  </a:lnTo>
                  <a:lnTo>
                    <a:pt x="327" y="648"/>
                  </a:lnTo>
                  <a:lnTo>
                    <a:pt x="328" y="634"/>
                  </a:lnTo>
                  <a:lnTo>
                    <a:pt x="337" y="631"/>
                  </a:lnTo>
                  <a:lnTo>
                    <a:pt x="327" y="624"/>
                  </a:lnTo>
                  <a:lnTo>
                    <a:pt x="325" y="603"/>
                  </a:lnTo>
                  <a:lnTo>
                    <a:pt x="308" y="612"/>
                  </a:lnTo>
                  <a:lnTo>
                    <a:pt x="297" y="595"/>
                  </a:lnTo>
                  <a:lnTo>
                    <a:pt x="274" y="595"/>
                  </a:lnTo>
                  <a:lnTo>
                    <a:pt x="257" y="576"/>
                  </a:lnTo>
                  <a:lnTo>
                    <a:pt x="245" y="583"/>
                  </a:lnTo>
                  <a:lnTo>
                    <a:pt x="246" y="578"/>
                  </a:lnTo>
                  <a:lnTo>
                    <a:pt x="234" y="581"/>
                  </a:lnTo>
                  <a:lnTo>
                    <a:pt x="233" y="576"/>
                  </a:lnTo>
                  <a:lnTo>
                    <a:pt x="227" y="586"/>
                  </a:lnTo>
                  <a:lnTo>
                    <a:pt x="209" y="588"/>
                  </a:lnTo>
                  <a:lnTo>
                    <a:pt x="198" y="598"/>
                  </a:lnTo>
                  <a:lnTo>
                    <a:pt x="193" y="595"/>
                  </a:lnTo>
                  <a:lnTo>
                    <a:pt x="161" y="610"/>
                  </a:lnTo>
                  <a:lnTo>
                    <a:pt x="156" y="619"/>
                  </a:lnTo>
                  <a:lnTo>
                    <a:pt x="146" y="610"/>
                  </a:lnTo>
                  <a:lnTo>
                    <a:pt x="132" y="625"/>
                  </a:lnTo>
                  <a:lnTo>
                    <a:pt x="120" y="613"/>
                  </a:lnTo>
                  <a:lnTo>
                    <a:pt x="106" y="619"/>
                  </a:lnTo>
                  <a:lnTo>
                    <a:pt x="93" y="612"/>
                  </a:lnTo>
                  <a:lnTo>
                    <a:pt x="67" y="607"/>
                  </a:lnTo>
                  <a:lnTo>
                    <a:pt x="60" y="596"/>
                  </a:lnTo>
                  <a:lnTo>
                    <a:pt x="79" y="578"/>
                  </a:lnTo>
                  <a:lnTo>
                    <a:pt x="86" y="561"/>
                  </a:lnTo>
                  <a:lnTo>
                    <a:pt x="82" y="555"/>
                  </a:lnTo>
                  <a:lnTo>
                    <a:pt x="106" y="537"/>
                  </a:lnTo>
                  <a:lnTo>
                    <a:pt x="103" y="530"/>
                  </a:lnTo>
                  <a:lnTo>
                    <a:pt x="110" y="531"/>
                  </a:lnTo>
                  <a:lnTo>
                    <a:pt x="106" y="518"/>
                  </a:lnTo>
                  <a:lnTo>
                    <a:pt x="115" y="494"/>
                  </a:lnTo>
                  <a:lnTo>
                    <a:pt x="110" y="496"/>
                  </a:lnTo>
                  <a:lnTo>
                    <a:pt x="99" y="487"/>
                  </a:lnTo>
                  <a:lnTo>
                    <a:pt x="86" y="490"/>
                  </a:lnTo>
                  <a:lnTo>
                    <a:pt x="69" y="472"/>
                  </a:lnTo>
                  <a:lnTo>
                    <a:pt x="55" y="477"/>
                  </a:lnTo>
                  <a:lnTo>
                    <a:pt x="53" y="463"/>
                  </a:lnTo>
                  <a:lnTo>
                    <a:pt x="31" y="448"/>
                  </a:lnTo>
                  <a:lnTo>
                    <a:pt x="29" y="426"/>
                  </a:lnTo>
                  <a:lnTo>
                    <a:pt x="23" y="426"/>
                  </a:lnTo>
                  <a:lnTo>
                    <a:pt x="21" y="417"/>
                  </a:lnTo>
                  <a:lnTo>
                    <a:pt x="18" y="424"/>
                  </a:lnTo>
                  <a:lnTo>
                    <a:pt x="16" y="410"/>
                  </a:lnTo>
                  <a:lnTo>
                    <a:pt x="7" y="403"/>
                  </a:lnTo>
                  <a:lnTo>
                    <a:pt x="11" y="398"/>
                  </a:lnTo>
                  <a:lnTo>
                    <a:pt x="6" y="395"/>
                  </a:lnTo>
                  <a:lnTo>
                    <a:pt x="9" y="391"/>
                  </a:lnTo>
                  <a:lnTo>
                    <a:pt x="0" y="374"/>
                  </a:lnTo>
                  <a:lnTo>
                    <a:pt x="16" y="338"/>
                  </a:lnTo>
                  <a:lnTo>
                    <a:pt x="9" y="333"/>
                  </a:lnTo>
                  <a:lnTo>
                    <a:pt x="11" y="327"/>
                  </a:lnTo>
                  <a:lnTo>
                    <a:pt x="26" y="321"/>
                  </a:lnTo>
                  <a:lnTo>
                    <a:pt x="21" y="304"/>
                  </a:lnTo>
                  <a:lnTo>
                    <a:pt x="23" y="297"/>
                  </a:lnTo>
                  <a:lnTo>
                    <a:pt x="53" y="286"/>
                  </a:lnTo>
                  <a:lnTo>
                    <a:pt x="62" y="262"/>
                  </a:lnTo>
                  <a:lnTo>
                    <a:pt x="69" y="260"/>
                  </a:lnTo>
                  <a:lnTo>
                    <a:pt x="79" y="268"/>
                  </a:lnTo>
                  <a:lnTo>
                    <a:pt x="91" y="262"/>
                  </a:lnTo>
                  <a:lnTo>
                    <a:pt x="96" y="258"/>
                  </a:lnTo>
                  <a:lnTo>
                    <a:pt x="86" y="234"/>
                  </a:lnTo>
                  <a:lnTo>
                    <a:pt x="94" y="233"/>
                  </a:lnTo>
                  <a:lnTo>
                    <a:pt x="96" y="241"/>
                  </a:lnTo>
                  <a:lnTo>
                    <a:pt x="108" y="245"/>
                  </a:lnTo>
                  <a:lnTo>
                    <a:pt x="105" y="256"/>
                  </a:lnTo>
                  <a:lnTo>
                    <a:pt x="115" y="256"/>
                  </a:lnTo>
                  <a:lnTo>
                    <a:pt x="127" y="243"/>
                  </a:lnTo>
                  <a:lnTo>
                    <a:pt x="149" y="236"/>
                  </a:lnTo>
                  <a:lnTo>
                    <a:pt x="154" y="251"/>
                  </a:lnTo>
                  <a:lnTo>
                    <a:pt x="161" y="253"/>
                  </a:lnTo>
                  <a:lnTo>
                    <a:pt x="168" y="243"/>
                  </a:lnTo>
                  <a:lnTo>
                    <a:pt x="175" y="260"/>
                  </a:lnTo>
                  <a:lnTo>
                    <a:pt x="205" y="250"/>
                  </a:lnTo>
                  <a:lnTo>
                    <a:pt x="197" y="236"/>
                  </a:lnTo>
                  <a:lnTo>
                    <a:pt x="202" y="222"/>
                  </a:lnTo>
                  <a:lnTo>
                    <a:pt x="190" y="215"/>
                  </a:lnTo>
                  <a:lnTo>
                    <a:pt x="197" y="205"/>
                  </a:lnTo>
                  <a:lnTo>
                    <a:pt x="192" y="198"/>
                  </a:lnTo>
                  <a:lnTo>
                    <a:pt x="207" y="192"/>
                  </a:lnTo>
                  <a:lnTo>
                    <a:pt x="210" y="200"/>
                  </a:lnTo>
                  <a:lnTo>
                    <a:pt x="226" y="209"/>
                  </a:lnTo>
                  <a:lnTo>
                    <a:pt x="238" y="195"/>
                  </a:lnTo>
                  <a:lnTo>
                    <a:pt x="231" y="176"/>
                  </a:lnTo>
                  <a:lnTo>
                    <a:pt x="245" y="175"/>
                  </a:lnTo>
                  <a:lnTo>
                    <a:pt x="246" y="163"/>
                  </a:lnTo>
                  <a:lnTo>
                    <a:pt x="265" y="161"/>
                  </a:lnTo>
                  <a:lnTo>
                    <a:pt x="282" y="144"/>
                  </a:lnTo>
                  <a:lnTo>
                    <a:pt x="291" y="152"/>
                  </a:lnTo>
                  <a:lnTo>
                    <a:pt x="299" y="142"/>
                  </a:lnTo>
                  <a:lnTo>
                    <a:pt x="308" y="147"/>
                  </a:lnTo>
                  <a:lnTo>
                    <a:pt x="325" y="125"/>
                  </a:lnTo>
                  <a:lnTo>
                    <a:pt x="327" y="137"/>
                  </a:lnTo>
                  <a:lnTo>
                    <a:pt x="362" y="132"/>
                  </a:lnTo>
                  <a:lnTo>
                    <a:pt x="369" y="127"/>
                  </a:lnTo>
                  <a:lnTo>
                    <a:pt x="374" y="96"/>
                  </a:lnTo>
                  <a:lnTo>
                    <a:pt x="391" y="101"/>
                  </a:lnTo>
                  <a:lnTo>
                    <a:pt x="426" y="86"/>
                  </a:lnTo>
                  <a:lnTo>
                    <a:pt x="436" y="89"/>
                  </a:lnTo>
                  <a:lnTo>
                    <a:pt x="439" y="77"/>
                  </a:lnTo>
                  <a:lnTo>
                    <a:pt x="455" y="77"/>
                  </a:lnTo>
                  <a:lnTo>
                    <a:pt x="463" y="65"/>
                  </a:lnTo>
                  <a:lnTo>
                    <a:pt x="456" y="53"/>
                  </a:lnTo>
                  <a:lnTo>
                    <a:pt x="468" y="52"/>
                  </a:lnTo>
                  <a:lnTo>
                    <a:pt x="477" y="41"/>
                  </a:lnTo>
                  <a:lnTo>
                    <a:pt x="485" y="43"/>
                  </a:lnTo>
                  <a:lnTo>
                    <a:pt x="485" y="19"/>
                  </a:lnTo>
                  <a:lnTo>
                    <a:pt x="478" y="11"/>
                  </a:lnTo>
                  <a:lnTo>
                    <a:pt x="496" y="0"/>
                  </a:lnTo>
                  <a:lnTo>
                    <a:pt x="511" y="7"/>
                  </a:lnTo>
                  <a:lnTo>
                    <a:pt x="506" y="28"/>
                  </a:lnTo>
                  <a:lnTo>
                    <a:pt x="518" y="29"/>
                  </a:lnTo>
                  <a:lnTo>
                    <a:pt x="526" y="43"/>
                  </a:lnTo>
                  <a:lnTo>
                    <a:pt x="542" y="43"/>
                  </a:lnTo>
                  <a:lnTo>
                    <a:pt x="547" y="50"/>
                  </a:lnTo>
                  <a:lnTo>
                    <a:pt x="543" y="77"/>
                  </a:lnTo>
                  <a:lnTo>
                    <a:pt x="564" y="99"/>
                  </a:lnTo>
                  <a:lnTo>
                    <a:pt x="562" y="111"/>
                  </a:lnTo>
                  <a:lnTo>
                    <a:pt x="574" y="108"/>
                  </a:lnTo>
                  <a:lnTo>
                    <a:pt x="586" y="11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" name="Freeform 54">
              <a:extLst>
                <a:ext uri="{FF2B5EF4-FFF2-40B4-BE49-F238E27FC236}">
                  <a16:creationId xmlns:a16="http://schemas.microsoft.com/office/drawing/2014/main" id="{88E85976-3467-4DBD-A3DD-C4601BC833D2}"/>
                </a:ext>
              </a:extLst>
            </p:cNvPr>
            <p:cNvSpPr>
              <a:spLocks/>
            </p:cNvSpPr>
            <p:nvPr/>
          </p:nvSpPr>
          <p:spPr bwMode="gray">
            <a:xfrm>
              <a:off x="3624263" y="4718050"/>
              <a:ext cx="481012" cy="376238"/>
            </a:xfrm>
            <a:custGeom>
              <a:avLst/>
              <a:gdLst>
                <a:gd name="T0" fmla="*/ 287 w 303"/>
                <a:gd name="T1" fmla="*/ 225 h 237"/>
                <a:gd name="T2" fmla="*/ 267 w 303"/>
                <a:gd name="T3" fmla="*/ 237 h 237"/>
                <a:gd name="T4" fmla="*/ 238 w 303"/>
                <a:gd name="T5" fmla="*/ 237 h 237"/>
                <a:gd name="T6" fmla="*/ 228 w 303"/>
                <a:gd name="T7" fmla="*/ 234 h 237"/>
                <a:gd name="T8" fmla="*/ 210 w 303"/>
                <a:gd name="T9" fmla="*/ 225 h 237"/>
                <a:gd name="T10" fmla="*/ 205 w 303"/>
                <a:gd name="T11" fmla="*/ 218 h 237"/>
                <a:gd name="T12" fmla="*/ 197 w 303"/>
                <a:gd name="T13" fmla="*/ 237 h 237"/>
                <a:gd name="T14" fmla="*/ 185 w 303"/>
                <a:gd name="T15" fmla="*/ 201 h 237"/>
                <a:gd name="T16" fmla="*/ 151 w 303"/>
                <a:gd name="T17" fmla="*/ 191 h 237"/>
                <a:gd name="T18" fmla="*/ 135 w 303"/>
                <a:gd name="T19" fmla="*/ 188 h 237"/>
                <a:gd name="T20" fmla="*/ 132 w 303"/>
                <a:gd name="T21" fmla="*/ 217 h 237"/>
                <a:gd name="T22" fmla="*/ 105 w 303"/>
                <a:gd name="T23" fmla="*/ 210 h 237"/>
                <a:gd name="T24" fmla="*/ 101 w 303"/>
                <a:gd name="T25" fmla="*/ 184 h 237"/>
                <a:gd name="T26" fmla="*/ 93 w 303"/>
                <a:gd name="T27" fmla="*/ 171 h 237"/>
                <a:gd name="T28" fmla="*/ 88 w 303"/>
                <a:gd name="T29" fmla="*/ 155 h 237"/>
                <a:gd name="T30" fmla="*/ 59 w 303"/>
                <a:gd name="T31" fmla="*/ 125 h 237"/>
                <a:gd name="T32" fmla="*/ 52 w 303"/>
                <a:gd name="T33" fmla="*/ 101 h 237"/>
                <a:gd name="T34" fmla="*/ 52 w 303"/>
                <a:gd name="T35" fmla="*/ 85 h 237"/>
                <a:gd name="T36" fmla="*/ 2 w 303"/>
                <a:gd name="T37" fmla="*/ 66 h 237"/>
                <a:gd name="T38" fmla="*/ 9 w 303"/>
                <a:gd name="T39" fmla="*/ 31 h 237"/>
                <a:gd name="T40" fmla="*/ 48 w 303"/>
                <a:gd name="T41" fmla="*/ 43 h 237"/>
                <a:gd name="T42" fmla="*/ 74 w 303"/>
                <a:gd name="T43" fmla="*/ 49 h 237"/>
                <a:gd name="T44" fmla="*/ 98 w 303"/>
                <a:gd name="T45" fmla="*/ 43 h 237"/>
                <a:gd name="T46" fmla="*/ 135 w 303"/>
                <a:gd name="T47" fmla="*/ 19 h 237"/>
                <a:gd name="T48" fmla="*/ 151 w 303"/>
                <a:gd name="T49" fmla="*/ 12 h 237"/>
                <a:gd name="T50" fmla="*/ 175 w 303"/>
                <a:gd name="T51" fmla="*/ 0 h 237"/>
                <a:gd name="T52" fmla="*/ 188 w 303"/>
                <a:gd name="T53" fmla="*/ 2 h 237"/>
                <a:gd name="T54" fmla="*/ 199 w 303"/>
                <a:gd name="T55" fmla="*/ 0 h 237"/>
                <a:gd name="T56" fmla="*/ 239 w 303"/>
                <a:gd name="T57" fmla="*/ 19 h 237"/>
                <a:gd name="T58" fmla="*/ 267 w 303"/>
                <a:gd name="T59" fmla="*/ 27 h 237"/>
                <a:gd name="T60" fmla="*/ 279 w 303"/>
                <a:gd name="T61" fmla="*/ 55 h 237"/>
                <a:gd name="T62" fmla="*/ 269 w 303"/>
                <a:gd name="T63" fmla="*/ 72 h 237"/>
                <a:gd name="T64" fmla="*/ 258 w 303"/>
                <a:gd name="T65" fmla="*/ 89 h 237"/>
                <a:gd name="T66" fmla="*/ 270 w 303"/>
                <a:gd name="T67" fmla="*/ 102 h 237"/>
                <a:gd name="T68" fmla="*/ 289 w 303"/>
                <a:gd name="T69" fmla="*/ 119 h 237"/>
                <a:gd name="T70" fmla="*/ 303 w 303"/>
                <a:gd name="T71" fmla="*/ 125 h 237"/>
                <a:gd name="T72" fmla="*/ 294 w 303"/>
                <a:gd name="T73" fmla="*/ 147 h 237"/>
                <a:gd name="T74" fmla="*/ 296 w 303"/>
                <a:gd name="T75" fmla="*/ 159 h 237"/>
                <a:gd name="T76" fmla="*/ 277 w 303"/>
                <a:gd name="T77" fmla="*/ 179 h 237"/>
                <a:gd name="T78" fmla="*/ 267 w 303"/>
                <a:gd name="T79" fmla="*/ 183 h 237"/>
                <a:gd name="T80" fmla="*/ 289 w 303"/>
                <a:gd name="T81" fmla="*/ 218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03" h="237">
                  <a:moveTo>
                    <a:pt x="289" y="218"/>
                  </a:moveTo>
                  <a:lnTo>
                    <a:pt x="287" y="225"/>
                  </a:lnTo>
                  <a:lnTo>
                    <a:pt x="277" y="225"/>
                  </a:lnTo>
                  <a:lnTo>
                    <a:pt x="267" y="237"/>
                  </a:lnTo>
                  <a:lnTo>
                    <a:pt x="253" y="230"/>
                  </a:lnTo>
                  <a:lnTo>
                    <a:pt x="238" y="237"/>
                  </a:lnTo>
                  <a:lnTo>
                    <a:pt x="234" y="229"/>
                  </a:lnTo>
                  <a:lnTo>
                    <a:pt x="228" y="234"/>
                  </a:lnTo>
                  <a:lnTo>
                    <a:pt x="217" y="224"/>
                  </a:lnTo>
                  <a:lnTo>
                    <a:pt x="210" y="225"/>
                  </a:lnTo>
                  <a:lnTo>
                    <a:pt x="214" y="218"/>
                  </a:lnTo>
                  <a:lnTo>
                    <a:pt x="205" y="218"/>
                  </a:lnTo>
                  <a:lnTo>
                    <a:pt x="207" y="229"/>
                  </a:lnTo>
                  <a:lnTo>
                    <a:pt x="197" y="237"/>
                  </a:lnTo>
                  <a:lnTo>
                    <a:pt x="192" y="201"/>
                  </a:lnTo>
                  <a:lnTo>
                    <a:pt x="185" y="201"/>
                  </a:lnTo>
                  <a:lnTo>
                    <a:pt x="161" y="184"/>
                  </a:lnTo>
                  <a:lnTo>
                    <a:pt x="151" y="191"/>
                  </a:lnTo>
                  <a:lnTo>
                    <a:pt x="142" y="184"/>
                  </a:lnTo>
                  <a:lnTo>
                    <a:pt x="135" y="188"/>
                  </a:lnTo>
                  <a:lnTo>
                    <a:pt x="140" y="203"/>
                  </a:lnTo>
                  <a:lnTo>
                    <a:pt x="132" y="217"/>
                  </a:lnTo>
                  <a:lnTo>
                    <a:pt x="117" y="208"/>
                  </a:lnTo>
                  <a:lnTo>
                    <a:pt x="105" y="210"/>
                  </a:lnTo>
                  <a:lnTo>
                    <a:pt x="98" y="198"/>
                  </a:lnTo>
                  <a:lnTo>
                    <a:pt x="101" y="184"/>
                  </a:lnTo>
                  <a:lnTo>
                    <a:pt x="93" y="186"/>
                  </a:lnTo>
                  <a:lnTo>
                    <a:pt x="93" y="171"/>
                  </a:lnTo>
                  <a:lnTo>
                    <a:pt x="84" y="166"/>
                  </a:lnTo>
                  <a:lnTo>
                    <a:pt x="88" y="155"/>
                  </a:lnTo>
                  <a:lnTo>
                    <a:pt x="70" y="145"/>
                  </a:lnTo>
                  <a:lnTo>
                    <a:pt x="59" y="125"/>
                  </a:lnTo>
                  <a:lnTo>
                    <a:pt x="69" y="116"/>
                  </a:lnTo>
                  <a:lnTo>
                    <a:pt x="52" y="101"/>
                  </a:lnTo>
                  <a:lnTo>
                    <a:pt x="57" y="92"/>
                  </a:lnTo>
                  <a:lnTo>
                    <a:pt x="52" y="85"/>
                  </a:lnTo>
                  <a:lnTo>
                    <a:pt x="21" y="65"/>
                  </a:lnTo>
                  <a:lnTo>
                    <a:pt x="2" y="66"/>
                  </a:lnTo>
                  <a:lnTo>
                    <a:pt x="0" y="39"/>
                  </a:lnTo>
                  <a:lnTo>
                    <a:pt x="9" y="31"/>
                  </a:lnTo>
                  <a:lnTo>
                    <a:pt x="35" y="36"/>
                  </a:lnTo>
                  <a:lnTo>
                    <a:pt x="48" y="43"/>
                  </a:lnTo>
                  <a:lnTo>
                    <a:pt x="62" y="37"/>
                  </a:lnTo>
                  <a:lnTo>
                    <a:pt x="74" y="49"/>
                  </a:lnTo>
                  <a:lnTo>
                    <a:pt x="88" y="34"/>
                  </a:lnTo>
                  <a:lnTo>
                    <a:pt x="98" y="43"/>
                  </a:lnTo>
                  <a:lnTo>
                    <a:pt x="103" y="34"/>
                  </a:lnTo>
                  <a:lnTo>
                    <a:pt x="135" y="19"/>
                  </a:lnTo>
                  <a:lnTo>
                    <a:pt x="140" y="22"/>
                  </a:lnTo>
                  <a:lnTo>
                    <a:pt x="151" y="12"/>
                  </a:lnTo>
                  <a:lnTo>
                    <a:pt x="169" y="10"/>
                  </a:lnTo>
                  <a:lnTo>
                    <a:pt x="175" y="0"/>
                  </a:lnTo>
                  <a:lnTo>
                    <a:pt x="176" y="5"/>
                  </a:lnTo>
                  <a:lnTo>
                    <a:pt x="188" y="2"/>
                  </a:lnTo>
                  <a:lnTo>
                    <a:pt x="187" y="7"/>
                  </a:lnTo>
                  <a:lnTo>
                    <a:pt x="199" y="0"/>
                  </a:lnTo>
                  <a:lnTo>
                    <a:pt x="216" y="19"/>
                  </a:lnTo>
                  <a:lnTo>
                    <a:pt x="239" y="19"/>
                  </a:lnTo>
                  <a:lnTo>
                    <a:pt x="250" y="36"/>
                  </a:lnTo>
                  <a:lnTo>
                    <a:pt x="267" y="27"/>
                  </a:lnTo>
                  <a:lnTo>
                    <a:pt x="269" y="48"/>
                  </a:lnTo>
                  <a:lnTo>
                    <a:pt x="279" y="55"/>
                  </a:lnTo>
                  <a:lnTo>
                    <a:pt x="270" y="58"/>
                  </a:lnTo>
                  <a:lnTo>
                    <a:pt x="269" y="72"/>
                  </a:lnTo>
                  <a:lnTo>
                    <a:pt x="275" y="77"/>
                  </a:lnTo>
                  <a:lnTo>
                    <a:pt x="258" y="89"/>
                  </a:lnTo>
                  <a:lnTo>
                    <a:pt x="260" y="96"/>
                  </a:lnTo>
                  <a:lnTo>
                    <a:pt x="270" y="102"/>
                  </a:lnTo>
                  <a:lnTo>
                    <a:pt x="270" y="114"/>
                  </a:lnTo>
                  <a:lnTo>
                    <a:pt x="289" y="119"/>
                  </a:lnTo>
                  <a:lnTo>
                    <a:pt x="292" y="128"/>
                  </a:lnTo>
                  <a:lnTo>
                    <a:pt x="303" y="125"/>
                  </a:lnTo>
                  <a:lnTo>
                    <a:pt x="303" y="140"/>
                  </a:lnTo>
                  <a:lnTo>
                    <a:pt x="294" y="147"/>
                  </a:lnTo>
                  <a:lnTo>
                    <a:pt x="299" y="150"/>
                  </a:lnTo>
                  <a:lnTo>
                    <a:pt x="296" y="159"/>
                  </a:lnTo>
                  <a:lnTo>
                    <a:pt x="280" y="166"/>
                  </a:lnTo>
                  <a:lnTo>
                    <a:pt x="277" y="179"/>
                  </a:lnTo>
                  <a:lnTo>
                    <a:pt x="272" y="174"/>
                  </a:lnTo>
                  <a:lnTo>
                    <a:pt x="267" y="183"/>
                  </a:lnTo>
                  <a:lnTo>
                    <a:pt x="269" y="198"/>
                  </a:lnTo>
                  <a:lnTo>
                    <a:pt x="289" y="21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" name="Freeform 55">
              <a:extLst>
                <a:ext uri="{FF2B5EF4-FFF2-40B4-BE49-F238E27FC236}">
                  <a16:creationId xmlns:a16="http://schemas.microsoft.com/office/drawing/2014/main" id="{3A60F03E-D26A-4412-B65C-375EC056386A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421188" y="887413"/>
              <a:ext cx="1428750" cy="1208088"/>
            </a:xfrm>
            <a:custGeom>
              <a:avLst/>
              <a:gdLst>
                <a:gd name="T0" fmla="*/ 796 w 900"/>
                <a:gd name="T1" fmla="*/ 497 h 761"/>
                <a:gd name="T2" fmla="*/ 217 w 900"/>
                <a:gd name="T3" fmla="*/ 442 h 761"/>
                <a:gd name="T4" fmla="*/ 169 w 900"/>
                <a:gd name="T5" fmla="*/ 280 h 761"/>
                <a:gd name="T6" fmla="*/ 840 w 900"/>
                <a:gd name="T7" fmla="*/ 239 h 761"/>
                <a:gd name="T8" fmla="*/ 869 w 900"/>
                <a:gd name="T9" fmla="*/ 286 h 761"/>
                <a:gd name="T10" fmla="*/ 825 w 900"/>
                <a:gd name="T11" fmla="*/ 276 h 761"/>
                <a:gd name="T12" fmla="*/ 166 w 900"/>
                <a:gd name="T13" fmla="*/ 251 h 761"/>
                <a:gd name="T14" fmla="*/ 212 w 900"/>
                <a:gd name="T15" fmla="*/ 252 h 761"/>
                <a:gd name="T16" fmla="*/ 181 w 900"/>
                <a:gd name="T17" fmla="*/ 225 h 761"/>
                <a:gd name="T18" fmla="*/ 157 w 900"/>
                <a:gd name="T19" fmla="*/ 223 h 761"/>
                <a:gd name="T20" fmla="*/ 128 w 900"/>
                <a:gd name="T21" fmla="*/ 165 h 761"/>
                <a:gd name="T22" fmla="*/ 166 w 900"/>
                <a:gd name="T23" fmla="*/ 169 h 761"/>
                <a:gd name="T24" fmla="*/ 763 w 900"/>
                <a:gd name="T25" fmla="*/ 570 h 761"/>
                <a:gd name="T26" fmla="*/ 801 w 900"/>
                <a:gd name="T27" fmla="*/ 667 h 761"/>
                <a:gd name="T28" fmla="*/ 743 w 900"/>
                <a:gd name="T29" fmla="*/ 720 h 761"/>
                <a:gd name="T30" fmla="*/ 641 w 900"/>
                <a:gd name="T31" fmla="*/ 731 h 761"/>
                <a:gd name="T32" fmla="*/ 598 w 900"/>
                <a:gd name="T33" fmla="*/ 681 h 761"/>
                <a:gd name="T34" fmla="*/ 610 w 900"/>
                <a:gd name="T35" fmla="*/ 631 h 761"/>
                <a:gd name="T36" fmla="*/ 577 w 900"/>
                <a:gd name="T37" fmla="*/ 621 h 761"/>
                <a:gd name="T38" fmla="*/ 489 w 900"/>
                <a:gd name="T39" fmla="*/ 672 h 761"/>
                <a:gd name="T40" fmla="*/ 408 w 900"/>
                <a:gd name="T41" fmla="*/ 590 h 761"/>
                <a:gd name="T42" fmla="*/ 285 w 900"/>
                <a:gd name="T43" fmla="*/ 524 h 761"/>
                <a:gd name="T44" fmla="*/ 291 w 900"/>
                <a:gd name="T45" fmla="*/ 456 h 761"/>
                <a:gd name="T46" fmla="*/ 246 w 900"/>
                <a:gd name="T47" fmla="*/ 396 h 761"/>
                <a:gd name="T48" fmla="*/ 251 w 900"/>
                <a:gd name="T49" fmla="*/ 345 h 761"/>
                <a:gd name="T50" fmla="*/ 193 w 900"/>
                <a:gd name="T51" fmla="*/ 334 h 761"/>
                <a:gd name="T52" fmla="*/ 195 w 900"/>
                <a:gd name="T53" fmla="*/ 314 h 761"/>
                <a:gd name="T54" fmla="*/ 207 w 900"/>
                <a:gd name="T55" fmla="*/ 297 h 761"/>
                <a:gd name="T56" fmla="*/ 303 w 900"/>
                <a:gd name="T57" fmla="*/ 257 h 761"/>
                <a:gd name="T58" fmla="*/ 267 w 900"/>
                <a:gd name="T59" fmla="*/ 230 h 761"/>
                <a:gd name="T60" fmla="*/ 251 w 900"/>
                <a:gd name="T61" fmla="*/ 208 h 761"/>
                <a:gd name="T62" fmla="*/ 227 w 900"/>
                <a:gd name="T63" fmla="*/ 167 h 761"/>
                <a:gd name="T64" fmla="*/ 205 w 900"/>
                <a:gd name="T65" fmla="*/ 184 h 761"/>
                <a:gd name="T66" fmla="*/ 173 w 900"/>
                <a:gd name="T67" fmla="*/ 78 h 761"/>
                <a:gd name="T68" fmla="*/ 115 w 900"/>
                <a:gd name="T69" fmla="*/ 138 h 761"/>
                <a:gd name="T70" fmla="*/ 128 w 900"/>
                <a:gd name="T71" fmla="*/ 42 h 761"/>
                <a:gd name="T72" fmla="*/ 142 w 900"/>
                <a:gd name="T73" fmla="*/ 27 h 761"/>
                <a:gd name="T74" fmla="*/ 174 w 900"/>
                <a:gd name="T75" fmla="*/ 78 h 761"/>
                <a:gd name="T76" fmla="*/ 287 w 900"/>
                <a:gd name="T77" fmla="*/ 71 h 761"/>
                <a:gd name="T78" fmla="*/ 390 w 900"/>
                <a:gd name="T79" fmla="*/ 119 h 761"/>
                <a:gd name="T80" fmla="*/ 453 w 900"/>
                <a:gd name="T81" fmla="*/ 97 h 761"/>
                <a:gd name="T82" fmla="*/ 519 w 900"/>
                <a:gd name="T83" fmla="*/ 140 h 761"/>
                <a:gd name="T84" fmla="*/ 555 w 900"/>
                <a:gd name="T85" fmla="*/ 155 h 761"/>
                <a:gd name="T86" fmla="*/ 552 w 900"/>
                <a:gd name="T87" fmla="*/ 172 h 761"/>
                <a:gd name="T88" fmla="*/ 499 w 900"/>
                <a:gd name="T89" fmla="*/ 218 h 761"/>
                <a:gd name="T90" fmla="*/ 451 w 900"/>
                <a:gd name="T91" fmla="*/ 249 h 761"/>
                <a:gd name="T92" fmla="*/ 485 w 900"/>
                <a:gd name="T93" fmla="*/ 245 h 761"/>
                <a:gd name="T94" fmla="*/ 545 w 900"/>
                <a:gd name="T95" fmla="*/ 175 h 761"/>
                <a:gd name="T96" fmla="*/ 565 w 900"/>
                <a:gd name="T97" fmla="*/ 210 h 761"/>
                <a:gd name="T98" fmla="*/ 538 w 900"/>
                <a:gd name="T99" fmla="*/ 271 h 761"/>
                <a:gd name="T100" fmla="*/ 601 w 900"/>
                <a:gd name="T101" fmla="*/ 305 h 761"/>
                <a:gd name="T102" fmla="*/ 605 w 900"/>
                <a:gd name="T103" fmla="*/ 316 h 761"/>
                <a:gd name="T104" fmla="*/ 743 w 900"/>
                <a:gd name="T105" fmla="*/ 339 h 761"/>
                <a:gd name="T106" fmla="*/ 827 w 900"/>
                <a:gd name="T107" fmla="*/ 310 h 761"/>
                <a:gd name="T108" fmla="*/ 839 w 900"/>
                <a:gd name="T109" fmla="*/ 333 h 761"/>
                <a:gd name="T110" fmla="*/ 774 w 900"/>
                <a:gd name="T111" fmla="*/ 435 h 761"/>
                <a:gd name="T112" fmla="*/ 792 w 900"/>
                <a:gd name="T113" fmla="*/ 493 h 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900" h="761">
                  <a:moveTo>
                    <a:pt x="424" y="606"/>
                  </a:moveTo>
                  <a:lnTo>
                    <a:pt x="431" y="613"/>
                  </a:lnTo>
                  <a:lnTo>
                    <a:pt x="432" y="626"/>
                  </a:lnTo>
                  <a:lnTo>
                    <a:pt x="424" y="606"/>
                  </a:lnTo>
                  <a:close/>
                  <a:moveTo>
                    <a:pt x="796" y="495"/>
                  </a:moveTo>
                  <a:lnTo>
                    <a:pt x="796" y="497"/>
                  </a:lnTo>
                  <a:lnTo>
                    <a:pt x="786" y="500"/>
                  </a:lnTo>
                  <a:lnTo>
                    <a:pt x="796" y="495"/>
                  </a:lnTo>
                  <a:close/>
                  <a:moveTo>
                    <a:pt x="217" y="442"/>
                  </a:moveTo>
                  <a:lnTo>
                    <a:pt x="214" y="456"/>
                  </a:lnTo>
                  <a:lnTo>
                    <a:pt x="210" y="449"/>
                  </a:lnTo>
                  <a:lnTo>
                    <a:pt x="217" y="442"/>
                  </a:lnTo>
                  <a:close/>
                  <a:moveTo>
                    <a:pt x="4" y="384"/>
                  </a:moveTo>
                  <a:lnTo>
                    <a:pt x="5" y="392"/>
                  </a:lnTo>
                  <a:lnTo>
                    <a:pt x="0" y="386"/>
                  </a:lnTo>
                  <a:lnTo>
                    <a:pt x="4" y="384"/>
                  </a:lnTo>
                  <a:close/>
                  <a:moveTo>
                    <a:pt x="164" y="271"/>
                  </a:moveTo>
                  <a:lnTo>
                    <a:pt x="169" y="280"/>
                  </a:lnTo>
                  <a:lnTo>
                    <a:pt x="164" y="285"/>
                  </a:lnTo>
                  <a:lnTo>
                    <a:pt x="151" y="273"/>
                  </a:lnTo>
                  <a:lnTo>
                    <a:pt x="154" y="266"/>
                  </a:lnTo>
                  <a:lnTo>
                    <a:pt x="163" y="264"/>
                  </a:lnTo>
                  <a:lnTo>
                    <a:pt x="164" y="271"/>
                  </a:lnTo>
                  <a:close/>
                  <a:moveTo>
                    <a:pt x="840" y="239"/>
                  </a:moveTo>
                  <a:lnTo>
                    <a:pt x="878" y="249"/>
                  </a:lnTo>
                  <a:lnTo>
                    <a:pt x="897" y="281"/>
                  </a:lnTo>
                  <a:lnTo>
                    <a:pt x="900" y="295"/>
                  </a:lnTo>
                  <a:lnTo>
                    <a:pt x="871" y="293"/>
                  </a:lnTo>
                  <a:lnTo>
                    <a:pt x="874" y="288"/>
                  </a:lnTo>
                  <a:lnTo>
                    <a:pt x="869" y="286"/>
                  </a:lnTo>
                  <a:lnTo>
                    <a:pt x="862" y="290"/>
                  </a:lnTo>
                  <a:lnTo>
                    <a:pt x="866" y="295"/>
                  </a:lnTo>
                  <a:lnTo>
                    <a:pt x="851" y="295"/>
                  </a:lnTo>
                  <a:lnTo>
                    <a:pt x="844" y="292"/>
                  </a:lnTo>
                  <a:lnTo>
                    <a:pt x="844" y="276"/>
                  </a:lnTo>
                  <a:lnTo>
                    <a:pt x="825" y="276"/>
                  </a:lnTo>
                  <a:lnTo>
                    <a:pt x="830" y="283"/>
                  </a:lnTo>
                  <a:lnTo>
                    <a:pt x="821" y="278"/>
                  </a:lnTo>
                  <a:lnTo>
                    <a:pt x="825" y="249"/>
                  </a:lnTo>
                  <a:lnTo>
                    <a:pt x="835" y="235"/>
                  </a:lnTo>
                  <a:lnTo>
                    <a:pt x="840" y="239"/>
                  </a:lnTo>
                  <a:close/>
                  <a:moveTo>
                    <a:pt x="166" y="251"/>
                  </a:moveTo>
                  <a:lnTo>
                    <a:pt x="159" y="251"/>
                  </a:lnTo>
                  <a:lnTo>
                    <a:pt x="157" y="228"/>
                  </a:lnTo>
                  <a:lnTo>
                    <a:pt x="166" y="251"/>
                  </a:lnTo>
                  <a:close/>
                  <a:moveTo>
                    <a:pt x="222" y="225"/>
                  </a:moveTo>
                  <a:lnTo>
                    <a:pt x="219" y="245"/>
                  </a:lnTo>
                  <a:lnTo>
                    <a:pt x="212" y="252"/>
                  </a:lnTo>
                  <a:lnTo>
                    <a:pt x="200" y="254"/>
                  </a:lnTo>
                  <a:lnTo>
                    <a:pt x="193" y="235"/>
                  </a:lnTo>
                  <a:lnTo>
                    <a:pt x="222" y="225"/>
                  </a:lnTo>
                  <a:close/>
                  <a:moveTo>
                    <a:pt x="185" y="216"/>
                  </a:moveTo>
                  <a:lnTo>
                    <a:pt x="188" y="222"/>
                  </a:lnTo>
                  <a:lnTo>
                    <a:pt x="181" y="225"/>
                  </a:lnTo>
                  <a:lnTo>
                    <a:pt x="171" y="215"/>
                  </a:lnTo>
                  <a:lnTo>
                    <a:pt x="185" y="216"/>
                  </a:lnTo>
                  <a:close/>
                  <a:moveTo>
                    <a:pt x="157" y="223"/>
                  </a:moveTo>
                  <a:lnTo>
                    <a:pt x="152" y="220"/>
                  </a:lnTo>
                  <a:lnTo>
                    <a:pt x="156" y="213"/>
                  </a:lnTo>
                  <a:lnTo>
                    <a:pt x="157" y="223"/>
                  </a:lnTo>
                  <a:close/>
                  <a:moveTo>
                    <a:pt x="139" y="186"/>
                  </a:moveTo>
                  <a:lnTo>
                    <a:pt x="142" y="198"/>
                  </a:lnTo>
                  <a:lnTo>
                    <a:pt x="134" y="199"/>
                  </a:lnTo>
                  <a:lnTo>
                    <a:pt x="116" y="174"/>
                  </a:lnTo>
                  <a:lnTo>
                    <a:pt x="134" y="153"/>
                  </a:lnTo>
                  <a:lnTo>
                    <a:pt x="128" y="165"/>
                  </a:lnTo>
                  <a:lnTo>
                    <a:pt x="139" y="186"/>
                  </a:lnTo>
                  <a:close/>
                  <a:moveTo>
                    <a:pt x="181" y="136"/>
                  </a:moveTo>
                  <a:lnTo>
                    <a:pt x="193" y="141"/>
                  </a:lnTo>
                  <a:lnTo>
                    <a:pt x="195" y="152"/>
                  </a:lnTo>
                  <a:lnTo>
                    <a:pt x="186" y="169"/>
                  </a:lnTo>
                  <a:lnTo>
                    <a:pt x="166" y="169"/>
                  </a:lnTo>
                  <a:lnTo>
                    <a:pt x="144" y="158"/>
                  </a:lnTo>
                  <a:lnTo>
                    <a:pt x="152" y="140"/>
                  </a:lnTo>
                  <a:lnTo>
                    <a:pt x="181" y="136"/>
                  </a:lnTo>
                  <a:close/>
                  <a:moveTo>
                    <a:pt x="772" y="527"/>
                  </a:moveTo>
                  <a:lnTo>
                    <a:pt x="757" y="543"/>
                  </a:lnTo>
                  <a:lnTo>
                    <a:pt x="763" y="570"/>
                  </a:lnTo>
                  <a:lnTo>
                    <a:pt x="758" y="590"/>
                  </a:lnTo>
                  <a:lnTo>
                    <a:pt x="772" y="594"/>
                  </a:lnTo>
                  <a:lnTo>
                    <a:pt x="784" y="611"/>
                  </a:lnTo>
                  <a:lnTo>
                    <a:pt x="803" y="611"/>
                  </a:lnTo>
                  <a:lnTo>
                    <a:pt x="811" y="633"/>
                  </a:lnTo>
                  <a:lnTo>
                    <a:pt x="801" y="667"/>
                  </a:lnTo>
                  <a:lnTo>
                    <a:pt x="777" y="667"/>
                  </a:lnTo>
                  <a:lnTo>
                    <a:pt x="779" y="695"/>
                  </a:lnTo>
                  <a:lnTo>
                    <a:pt x="769" y="696"/>
                  </a:lnTo>
                  <a:lnTo>
                    <a:pt x="760" y="708"/>
                  </a:lnTo>
                  <a:lnTo>
                    <a:pt x="745" y="710"/>
                  </a:lnTo>
                  <a:lnTo>
                    <a:pt x="743" y="720"/>
                  </a:lnTo>
                  <a:lnTo>
                    <a:pt x="728" y="720"/>
                  </a:lnTo>
                  <a:lnTo>
                    <a:pt x="722" y="753"/>
                  </a:lnTo>
                  <a:lnTo>
                    <a:pt x="717" y="761"/>
                  </a:lnTo>
                  <a:lnTo>
                    <a:pt x="692" y="758"/>
                  </a:lnTo>
                  <a:lnTo>
                    <a:pt x="658" y="734"/>
                  </a:lnTo>
                  <a:lnTo>
                    <a:pt x="641" y="731"/>
                  </a:lnTo>
                  <a:lnTo>
                    <a:pt x="646" y="724"/>
                  </a:lnTo>
                  <a:lnTo>
                    <a:pt x="639" y="727"/>
                  </a:lnTo>
                  <a:lnTo>
                    <a:pt x="617" y="702"/>
                  </a:lnTo>
                  <a:lnTo>
                    <a:pt x="615" y="693"/>
                  </a:lnTo>
                  <a:lnTo>
                    <a:pt x="603" y="693"/>
                  </a:lnTo>
                  <a:lnTo>
                    <a:pt x="598" y="681"/>
                  </a:lnTo>
                  <a:lnTo>
                    <a:pt x="600" y="667"/>
                  </a:lnTo>
                  <a:lnTo>
                    <a:pt x="612" y="664"/>
                  </a:lnTo>
                  <a:lnTo>
                    <a:pt x="608" y="650"/>
                  </a:lnTo>
                  <a:lnTo>
                    <a:pt x="617" y="642"/>
                  </a:lnTo>
                  <a:lnTo>
                    <a:pt x="608" y="640"/>
                  </a:lnTo>
                  <a:lnTo>
                    <a:pt x="610" y="631"/>
                  </a:lnTo>
                  <a:lnTo>
                    <a:pt x="596" y="621"/>
                  </a:lnTo>
                  <a:lnTo>
                    <a:pt x="610" y="602"/>
                  </a:lnTo>
                  <a:lnTo>
                    <a:pt x="603" y="594"/>
                  </a:lnTo>
                  <a:lnTo>
                    <a:pt x="591" y="606"/>
                  </a:lnTo>
                  <a:lnTo>
                    <a:pt x="581" y="602"/>
                  </a:lnTo>
                  <a:lnTo>
                    <a:pt x="577" y="621"/>
                  </a:lnTo>
                  <a:lnTo>
                    <a:pt x="559" y="620"/>
                  </a:lnTo>
                  <a:lnTo>
                    <a:pt x="555" y="635"/>
                  </a:lnTo>
                  <a:lnTo>
                    <a:pt x="533" y="633"/>
                  </a:lnTo>
                  <a:lnTo>
                    <a:pt x="513" y="664"/>
                  </a:lnTo>
                  <a:lnTo>
                    <a:pt x="495" y="645"/>
                  </a:lnTo>
                  <a:lnTo>
                    <a:pt x="489" y="672"/>
                  </a:lnTo>
                  <a:lnTo>
                    <a:pt x="472" y="669"/>
                  </a:lnTo>
                  <a:lnTo>
                    <a:pt x="441" y="647"/>
                  </a:lnTo>
                  <a:lnTo>
                    <a:pt x="437" y="626"/>
                  </a:lnTo>
                  <a:lnTo>
                    <a:pt x="446" y="642"/>
                  </a:lnTo>
                  <a:lnTo>
                    <a:pt x="432" y="606"/>
                  </a:lnTo>
                  <a:lnTo>
                    <a:pt x="408" y="590"/>
                  </a:lnTo>
                  <a:lnTo>
                    <a:pt x="396" y="558"/>
                  </a:lnTo>
                  <a:lnTo>
                    <a:pt x="379" y="539"/>
                  </a:lnTo>
                  <a:lnTo>
                    <a:pt x="352" y="527"/>
                  </a:lnTo>
                  <a:lnTo>
                    <a:pt x="320" y="526"/>
                  </a:lnTo>
                  <a:lnTo>
                    <a:pt x="308" y="520"/>
                  </a:lnTo>
                  <a:lnTo>
                    <a:pt x="285" y="524"/>
                  </a:lnTo>
                  <a:lnTo>
                    <a:pt x="272" y="509"/>
                  </a:lnTo>
                  <a:lnTo>
                    <a:pt x="263" y="483"/>
                  </a:lnTo>
                  <a:lnTo>
                    <a:pt x="248" y="464"/>
                  </a:lnTo>
                  <a:lnTo>
                    <a:pt x="265" y="456"/>
                  </a:lnTo>
                  <a:lnTo>
                    <a:pt x="279" y="461"/>
                  </a:lnTo>
                  <a:lnTo>
                    <a:pt x="291" y="456"/>
                  </a:lnTo>
                  <a:lnTo>
                    <a:pt x="292" y="447"/>
                  </a:lnTo>
                  <a:lnTo>
                    <a:pt x="285" y="447"/>
                  </a:lnTo>
                  <a:lnTo>
                    <a:pt x="291" y="445"/>
                  </a:lnTo>
                  <a:lnTo>
                    <a:pt x="277" y="416"/>
                  </a:lnTo>
                  <a:lnTo>
                    <a:pt x="258" y="421"/>
                  </a:lnTo>
                  <a:lnTo>
                    <a:pt x="246" y="396"/>
                  </a:lnTo>
                  <a:lnTo>
                    <a:pt x="255" y="362"/>
                  </a:lnTo>
                  <a:lnTo>
                    <a:pt x="272" y="358"/>
                  </a:lnTo>
                  <a:lnTo>
                    <a:pt x="289" y="334"/>
                  </a:lnTo>
                  <a:lnTo>
                    <a:pt x="262" y="355"/>
                  </a:lnTo>
                  <a:lnTo>
                    <a:pt x="255" y="356"/>
                  </a:lnTo>
                  <a:lnTo>
                    <a:pt x="251" y="345"/>
                  </a:lnTo>
                  <a:lnTo>
                    <a:pt x="239" y="350"/>
                  </a:lnTo>
                  <a:lnTo>
                    <a:pt x="231" y="345"/>
                  </a:lnTo>
                  <a:lnTo>
                    <a:pt x="221" y="346"/>
                  </a:lnTo>
                  <a:lnTo>
                    <a:pt x="214" y="355"/>
                  </a:lnTo>
                  <a:lnTo>
                    <a:pt x="202" y="350"/>
                  </a:lnTo>
                  <a:lnTo>
                    <a:pt x="193" y="334"/>
                  </a:lnTo>
                  <a:lnTo>
                    <a:pt x="197" y="346"/>
                  </a:lnTo>
                  <a:lnTo>
                    <a:pt x="188" y="327"/>
                  </a:lnTo>
                  <a:lnTo>
                    <a:pt x="195" y="346"/>
                  </a:lnTo>
                  <a:lnTo>
                    <a:pt x="186" y="339"/>
                  </a:lnTo>
                  <a:lnTo>
                    <a:pt x="186" y="329"/>
                  </a:lnTo>
                  <a:lnTo>
                    <a:pt x="195" y="314"/>
                  </a:lnTo>
                  <a:lnTo>
                    <a:pt x="202" y="321"/>
                  </a:lnTo>
                  <a:lnTo>
                    <a:pt x="214" y="316"/>
                  </a:lnTo>
                  <a:lnTo>
                    <a:pt x="210" y="309"/>
                  </a:lnTo>
                  <a:lnTo>
                    <a:pt x="195" y="309"/>
                  </a:lnTo>
                  <a:lnTo>
                    <a:pt x="204" y="297"/>
                  </a:lnTo>
                  <a:lnTo>
                    <a:pt x="207" y="297"/>
                  </a:lnTo>
                  <a:lnTo>
                    <a:pt x="212" y="295"/>
                  </a:lnTo>
                  <a:lnTo>
                    <a:pt x="251" y="290"/>
                  </a:lnTo>
                  <a:lnTo>
                    <a:pt x="268" y="292"/>
                  </a:lnTo>
                  <a:lnTo>
                    <a:pt x="287" y="271"/>
                  </a:lnTo>
                  <a:lnTo>
                    <a:pt x="299" y="269"/>
                  </a:lnTo>
                  <a:lnTo>
                    <a:pt x="303" y="257"/>
                  </a:lnTo>
                  <a:lnTo>
                    <a:pt x="294" y="242"/>
                  </a:lnTo>
                  <a:lnTo>
                    <a:pt x="277" y="268"/>
                  </a:lnTo>
                  <a:lnTo>
                    <a:pt x="248" y="264"/>
                  </a:lnTo>
                  <a:lnTo>
                    <a:pt x="248" y="252"/>
                  </a:lnTo>
                  <a:lnTo>
                    <a:pt x="265" y="239"/>
                  </a:lnTo>
                  <a:lnTo>
                    <a:pt x="267" y="230"/>
                  </a:lnTo>
                  <a:lnTo>
                    <a:pt x="265" y="225"/>
                  </a:lnTo>
                  <a:lnTo>
                    <a:pt x="253" y="232"/>
                  </a:lnTo>
                  <a:lnTo>
                    <a:pt x="244" y="228"/>
                  </a:lnTo>
                  <a:lnTo>
                    <a:pt x="265" y="225"/>
                  </a:lnTo>
                  <a:lnTo>
                    <a:pt x="270" y="211"/>
                  </a:lnTo>
                  <a:lnTo>
                    <a:pt x="251" y="208"/>
                  </a:lnTo>
                  <a:lnTo>
                    <a:pt x="258" y="199"/>
                  </a:lnTo>
                  <a:lnTo>
                    <a:pt x="253" y="186"/>
                  </a:lnTo>
                  <a:lnTo>
                    <a:pt x="236" y="170"/>
                  </a:lnTo>
                  <a:lnTo>
                    <a:pt x="236" y="160"/>
                  </a:lnTo>
                  <a:lnTo>
                    <a:pt x="226" y="153"/>
                  </a:lnTo>
                  <a:lnTo>
                    <a:pt x="227" y="167"/>
                  </a:lnTo>
                  <a:lnTo>
                    <a:pt x="224" y="174"/>
                  </a:lnTo>
                  <a:lnTo>
                    <a:pt x="214" y="174"/>
                  </a:lnTo>
                  <a:lnTo>
                    <a:pt x="210" y="187"/>
                  </a:lnTo>
                  <a:lnTo>
                    <a:pt x="181" y="198"/>
                  </a:lnTo>
                  <a:lnTo>
                    <a:pt x="178" y="194"/>
                  </a:lnTo>
                  <a:lnTo>
                    <a:pt x="205" y="184"/>
                  </a:lnTo>
                  <a:lnTo>
                    <a:pt x="214" y="174"/>
                  </a:lnTo>
                  <a:lnTo>
                    <a:pt x="224" y="169"/>
                  </a:lnTo>
                  <a:lnTo>
                    <a:pt x="221" y="129"/>
                  </a:lnTo>
                  <a:lnTo>
                    <a:pt x="198" y="97"/>
                  </a:lnTo>
                  <a:lnTo>
                    <a:pt x="198" y="78"/>
                  </a:lnTo>
                  <a:lnTo>
                    <a:pt x="173" y="78"/>
                  </a:lnTo>
                  <a:lnTo>
                    <a:pt x="149" y="93"/>
                  </a:lnTo>
                  <a:lnTo>
                    <a:pt x="130" y="78"/>
                  </a:lnTo>
                  <a:lnTo>
                    <a:pt x="118" y="95"/>
                  </a:lnTo>
                  <a:lnTo>
                    <a:pt x="116" y="121"/>
                  </a:lnTo>
                  <a:lnTo>
                    <a:pt x="118" y="140"/>
                  </a:lnTo>
                  <a:lnTo>
                    <a:pt x="115" y="138"/>
                  </a:lnTo>
                  <a:lnTo>
                    <a:pt x="113" y="133"/>
                  </a:lnTo>
                  <a:lnTo>
                    <a:pt x="115" y="126"/>
                  </a:lnTo>
                  <a:lnTo>
                    <a:pt x="116" y="92"/>
                  </a:lnTo>
                  <a:lnTo>
                    <a:pt x="118" y="75"/>
                  </a:lnTo>
                  <a:lnTo>
                    <a:pt x="120" y="64"/>
                  </a:lnTo>
                  <a:lnTo>
                    <a:pt x="128" y="42"/>
                  </a:lnTo>
                  <a:lnTo>
                    <a:pt x="144" y="8"/>
                  </a:lnTo>
                  <a:lnTo>
                    <a:pt x="149" y="0"/>
                  </a:lnTo>
                  <a:lnTo>
                    <a:pt x="164" y="5"/>
                  </a:lnTo>
                  <a:lnTo>
                    <a:pt x="147" y="5"/>
                  </a:lnTo>
                  <a:lnTo>
                    <a:pt x="157" y="17"/>
                  </a:lnTo>
                  <a:lnTo>
                    <a:pt x="142" y="27"/>
                  </a:lnTo>
                  <a:lnTo>
                    <a:pt x="135" y="39"/>
                  </a:lnTo>
                  <a:lnTo>
                    <a:pt x="139" y="68"/>
                  </a:lnTo>
                  <a:lnTo>
                    <a:pt x="152" y="80"/>
                  </a:lnTo>
                  <a:lnTo>
                    <a:pt x="168" y="82"/>
                  </a:lnTo>
                  <a:lnTo>
                    <a:pt x="173" y="78"/>
                  </a:lnTo>
                  <a:lnTo>
                    <a:pt x="174" y="78"/>
                  </a:lnTo>
                  <a:lnTo>
                    <a:pt x="198" y="76"/>
                  </a:lnTo>
                  <a:lnTo>
                    <a:pt x="207" y="73"/>
                  </a:lnTo>
                  <a:lnTo>
                    <a:pt x="207" y="66"/>
                  </a:lnTo>
                  <a:lnTo>
                    <a:pt x="231" y="75"/>
                  </a:lnTo>
                  <a:lnTo>
                    <a:pt x="256" y="70"/>
                  </a:lnTo>
                  <a:lnTo>
                    <a:pt x="287" y="71"/>
                  </a:lnTo>
                  <a:lnTo>
                    <a:pt x="313" y="85"/>
                  </a:lnTo>
                  <a:lnTo>
                    <a:pt x="337" y="85"/>
                  </a:lnTo>
                  <a:lnTo>
                    <a:pt x="362" y="95"/>
                  </a:lnTo>
                  <a:lnTo>
                    <a:pt x="364" y="114"/>
                  </a:lnTo>
                  <a:lnTo>
                    <a:pt x="376" y="117"/>
                  </a:lnTo>
                  <a:lnTo>
                    <a:pt x="390" y="119"/>
                  </a:lnTo>
                  <a:lnTo>
                    <a:pt x="407" y="100"/>
                  </a:lnTo>
                  <a:lnTo>
                    <a:pt x="413" y="124"/>
                  </a:lnTo>
                  <a:lnTo>
                    <a:pt x="420" y="109"/>
                  </a:lnTo>
                  <a:lnTo>
                    <a:pt x="429" y="109"/>
                  </a:lnTo>
                  <a:lnTo>
                    <a:pt x="460" y="85"/>
                  </a:lnTo>
                  <a:lnTo>
                    <a:pt x="453" y="97"/>
                  </a:lnTo>
                  <a:lnTo>
                    <a:pt x="456" y="105"/>
                  </a:lnTo>
                  <a:lnTo>
                    <a:pt x="461" y="105"/>
                  </a:lnTo>
                  <a:lnTo>
                    <a:pt x="468" y="109"/>
                  </a:lnTo>
                  <a:lnTo>
                    <a:pt x="501" y="121"/>
                  </a:lnTo>
                  <a:lnTo>
                    <a:pt x="504" y="121"/>
                  </a:lnTo>
                  <a:lnTo>
                    <a:pt x="519" y="140"/>
                  </a:lnTo>
                  <a:lnTo>
                    <a:pt x="526" y="140"/>
                  </a:lnTo>
                  <a:lnTo>
                    <a:pt x="531" y="131"/>
                  </a:lnTo>
                  <a:lnTo>
                    <a:pt x="535" y="136"/>
                  </a:lnTo>
                  <a:lnTo>
                    <a:pt x="535" y="121"/>
                  </a:lnTo>
                  <a:lnTo>
                    <a:pt x="547" y="128"/>
                  </a:lnTo>
                  <a:lnTo>
                    <a:pt x="555" y="155"/>
                  </a:lnTo>
                  <a:lnTo>
                    <a:pt x="567" y="169"/>
                  </a:lnTo>
                  <a:lnTo>
                    <a:pt x="567" y="177"/>
                  </a:lnTo>
                  <a:lnTo>
                    <a:pt x="565" y="167"/>
                  </a:lnTo>
                  <a:lnTo>
                    <a:pt x="557" y="172"/>
                  </a:lnTo>
                  <a:lnTo>
                    <a:pt x="553" y="163"/>
                  </a:lnTo>
                  <a:lnTo>
                    <a:pt x="552" y="172"/>
                  </a:lnTo>
                  <a:lnTo>
                    <a:pt x="543" y="175"/>
                  </a:lnTo>
                  <a:lnTo>
                    <a:pt x="540" y="196"/>
                  </a:lnTo>
                  <a:lnTo>
                    <a:pt x="535" y="194"/>
                  </a:lnTo>
                  <a:lnTo>
                    <a:pt x="507" y="215"/>
                  </a:lnTo>
                  <a:lnTo>
                    <a:pt x="509" y="218"/>
                  </a:lnTo>
                  <a:lnTo>
                    <a:pt x="499" y="218"/>
                  </a:lnTo>
                  <a:lnTo>
                    <a:pt x="499" y="225"/>
                  </a:lnTo>
                  <a:lnTo>
                    <a:pt x="483" y="239"/>
                  </a:lnTo>
                  <a:lnTo>
                    <a:pt x="483" y="244"/>
                  </a:lnTo>
                  <a:lnTo>
                    <a:pt x="463" y="247"/>
                  </a:lnTo>
                  <a:lnTo>
                    <a:pt x="461" y="239"/>
                  </a:lnTo>
                  <a:lnTo>
                    <a:pt x="451" y="249"/>
                  </a:lnTo>
                  <a:lnTo>
                    <a:pt x="439" y="249"/>
                  </a:lnTo>
                  <a:lnTo>
                    <a:pt x="448" y="252"/>
                  </a:lnTo>
                  <a:lnTo>
                    <a:pt x="466" y="249"/>
                  </a:lnTo>
                  <a:lnTo>
                    <a:pt x="482" y="257"/>
                  </a:lnTo>
                  <a:lnTo>
                    <a:pt x="480" y="245"/>
                  </a:lnTo>
                  <a:lnTo>
                    <a:pt x="485" y="245"/>
                  </a:lnTo>
                  <a:lnTo>
                    <a:pt x="485" y="240"/>
                  </a:lnTo>
                  <a:lnTo>
                    <a:pt x="490" y="242"/>
                  </a:lnTo>
                  <a:lnTo>
                    <a:pt x="497" y="228"/>
                  </a:lnTo>
                  <a:lnTo>
                    <a:pt x="518" y="213"/>
                  </a:lnTo>
                  <a:lnTo>
                    <a:pt x="542" y="198"/>
                  </a:lnTo>
                  <a:lnTo>
                    <a:pt x="545" y="175"/>
                  </a:lnTo>
                  <a:lnTo>
                    <a:pt x="559" y="175"/>
                  </a:lnTo>
                  <a:lnTo>
                    <a:pt x="562" y="181"/>
                  </a:lnTo>
                  <a:lnTo>
                    <a:pt x="567" y="177"/>
                  </a:lnTo>
                  <a:lnTo>
                    <a:pt x="562" y="182"/>
                  </a:lnTo>
                  <a:lnTo>
                    <a:pt x="567" y="184"/>
                  </a:lnTo>
                  <a:lnTo>
                    <a:pt x="565" y="210"/>
                  </a:lnTo>
                  <a:lnTo>
                    <a:pt x="565" y="230"/>
                  </a:lnTo>
                  <a:lnTo>
                    <a:pt x="559" y="244"/>
                  </a:lnTo>
                  <a:lnTo>
                    <a:pt x="542" y="257"/>
                  </a:lnTo>
                  <a:lnTo>
                    <a:pt x="516" y="264"/>
                  </a:lnTo>
                  <a:lnTo>
                    <a:pt x="524" y="278"/>
                  </a:lnTo>
                  <a:lnTo>
                    <a:pt x="538" y="271"/>
                  </a:lnTo>
                  <a:lnTo>
                    <a:pt x="557" y="268"/>
                  </a:lnTo>
                  <a:lnTo>
                    <a:pt x="589" y="261"/>
                  </a:lnTo>
                  <a:lnTo>
                    <a:pt x="610" y="273"/>
                  </a:lnTo>
                  <a:lnTo>
                    <a:pt x="603" y="283"/>
                  </a:lnTo>
                  <a:lnTo>
                    <a:pt x="608" y="304"/>
                  </a:lnTo>
                  <a:lnTo>
                    <a:pt x="601" y="305"/>
                  </a:lnTo>
                  <a:lnTo>
                    <a:pt x="598" y="312"/>
                  </a:lnTo>
                  <a:lnTo>
                    <a:pt x="579" y="312"/>
                  </a:lnTo>
                  <a:lnTo>
                    <a:pt x="598" y="316"/>
                  </a:lnTo>
                  <a:lnTo>
                    <a:pt x="593" y="338"/>
                  </a:lnTo>
                  <a:lnTo>
                    <a:pt x="605" y="329"/>
                  </a:lnTo>
                  <a:lnTo>
                    <a:pt x="605" y="316"/>
                  </a:lnTo>
                  <a:lnTo>
                    <a:pt x="617" y="292"/>
                  </a:lnTo>
                  <a:lnTo>
                    <a:pt x="642" y="283"/>
                  </a:lnTo>
                  <a:lnTo>
                    <a:pt x="659" y="286"/>
                  </a:lnTo>
                  <a:lnTo>
                    <a:pt x="683" y="302"/>
                  </a:lnTo>
                  <a:lnTo>
                    <a:pt x="714" y="314"/>
                  </a:lnTo>
                  <a:lnTo>
                    <a:pt x="743" y="339"/>
                  </a:lnTo>
                  <a:lnTo>
                    <a:pt x="765" y="336"/>
                  </a:lnTo>
                  <a:lnTo>
                    <a:pt x="786" y="316"/>
                  </a:lnTo>
                  <a:lnTo>
                    <a:pt x="801" y="305"/>
                  </a:lnTo>
                  <a:lnTo>
                    <a:pt x="825" y="305"/>
                  </a:lnTo>
                  <a:lnTo>
                    <a:pt x="815" y="307"/>
                  </a:lnTo>
                  <a:lnTo>
                    <a:pt x="827" y="310"/>
                  </a:lnTo>
                  <a:lnTo>
                    <a:pt x="847" y="298"/>
                  </a:lnTo>
                  <a:lnTo>
                    <a:pt x="852" y="300"/>
                  </a:lnTo>
                  <a:lnTo>
                    <a:pt x="851" y="309"/>
                  </a:lnTo>
                  <a:lnTo>
                    <a:pt x="835" y="317"/>
                  </a:lnTo>
                  <a:lnTo>
                    <a:pt x="839" y="321"/>
                  </a:lnTo>
                  <a:lnTo>
                    <a:pt x="839" y="333"/>
                  </a:lnTo>
                  <a:lnTo>
                    <a:pt x="842" y="350"/>
                  </a:lnTo>
                  <a:lnTo>
                    <a:pt x="844" y="387"/>
                  </a:lnTo>
                  <a:lnTo>
                    <a:pt x="839" y="389"/>
                  </a:lnTo>
                  <a:lnTo>
                    <a:pt x="808" y="413"/>
                  </a:lnTo>
                  <a:lnTo>
                    <a:pt x="787" y="437"/>
                  </a:lnTo>
                  <a:lnTo>
                    <a:pt x="774" y="435"/>
                  </a:lnTo>
                  <a:lnTo>
                    <a:pt x="770" y="428"/>
                  </a:lnTo>
                  <a:lnTo>
                    <a:pt x="757" y="452"/>
                  </a:lnTo>
                  <a:lnTo>
                    <a:pt x="767" y="478"/>
                  </a:lnTo>
                  <a:lnTo>
                    <a:pt x="786" y="479"/>
                  </a:lnTo>
                  <a:lnTo>
                    <a:pt x="791" y="486"/>
                  </a:lnTo>
                  <a:lnTo>
                    <a:pt x="792" y="493"/>
                  </a:lnTo>
                  <a:lnTo>
                    <a:pt x="784" y="497"/>
                  </a:lnTo>
                  <a:lnTo>
                    <a:pt x="787" y="514"/>
                  </a:lnTo>
                  <a:lnTo>
                    <a:pt x="775" y="522"/>
                  </a:lnTo>
                  <a:lnTo>
                    <a:pt x="760" y="522"/>
                  </a:lnTo>
                  <a:lnTo>
                    <a:pt x="772" y="527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" name="Freeform 56">
              <a:extLst>
                <a:ext uri="{FF2B5EF4-FFF2-40B4-BE49-F238E27FC236}">
                  <a16:creationId xmlns:a16="http://schemas.microsoft.com/office/drawing/2014/main" id="{2D8564D4-B2EB-4C85-94A3-F6607524A5BC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662488" y="1919288"/>
              <a:ext cx="214312" cy="425450"/>
            </a:xfrm>
            <a:custGeom>
              <a:avLst/>
              <a:gdLst>
                <a:gd name="T0" fmla="*/ 5 w 135"/>
                <a:gd name="T1" fmla="*/ 169 h 268"/>
                <a:gd name="T2" fmla="*/ 19 w 135"/>
                <a:gd name="T3" fmla="*/ 178 h 268"/>
                <a:gd name="T4" fmla="*/ 31 w 135"/>
                <a:gd name="T5" fmla="*/ 176 h 268"/>
                <a:gd name="T6" fmla="*/ 29 w 135"/>
                <a:gd name="T7" fmla="*/ 190 h 268"/>
                <a:gd name="T8" fmla="*/ 38 w 135"/>
                <a:gd name="T9" fmla="*/ 183 h 268"/>
                <a:gd name="T10" fmla="*/ 46 w 135"/>
                <a:gd name="T11" fmla="*/ 193 h 268"/>
                <a:gd name="T12" fmla="*/ 58 w 135"/>
                <a:gd name="T13" fmla="*/ 190 h 268"/>
                <a:gd name="T14" fmla="*/ 69 w 135"/>
                <a:gd name="T15" fmla="*/ 198 h 268"/>
                <a:gd name="T16" fmla="*/ 92 w 135"/>
                <a:gd name="T17" fmla="*/ 200 h 268"/>
                <a:gd name="T18" fmla="*/ 101 w 135"/>
                <a:gd name="T19" fmla="*/ 214 h 268"/>
                <a:gd name="T20" fmla="*/ 115 w 135"/>
                <a:gd name="T21" fmla="*/ 214 h 268"/>
                <a:gd name="T22" fmla="*/ 123 w 135"/>
                <a:gd name="T23" fmla="*/ 205 h 268"/>
                <a:gd name="T24" fmla="*/ 133 w 135"/>
                <a:gd name="T25" fmla="*/ 217 h 268"/>
                <a:gd name="T26" fmla="*/ 123 w 135"/>
                <a:gd name="T27" fmla="*/ 221 h 268"/>
                <a:gd name="T28" fmla="*/ 135 w 135"/>
                <a:gd name="T29" fmla="*/ 231 h 268"/>
                <a:gd name="T30" fmla="*/ 127 w 135"/>
                <a:gd name="T31" fmla="*/ 236 h 268"/>
                <a:gd name="T32" fmla="*/ 132 w 135"/>
                <a:gd name="T33" fmla="*/ 253 h 268"/>
                <a:gd name="T34" fmla="*/ 115 w 135"/>
                <a:gd name="T35" fmla="*/ 268 h 268"/>
                <a:gd name="T36" fmla="*/ 101 w 135"/>
                <a:gd name="T37" fmla="*/ 255 h 268"/>
                <a:gd name="T38" fmla="*/ 101 w 135"/>
                <a:gd name="T39" fmla="*/ 263 h 268"/>
                <a:gd name="T40" fmla="*/ 89 w 135"/>
                <a:gd name="T41" fmla="*/ 263 h 268"/>
                <a:gd name="T42" fmla="*/ 75 w 135"/>
                <a:gd name="T43" fmla="*/ 250 h 268"/>
                <a:gd name="T44" fmla="*/ 65 w 135"/>
                <a:gd name="T45" fmla="*/ 256 h 268"/>
                <a:gd name="T46" fmla="*/ 58 w 135"/>
                <a:gd name="T47" fmla="*/ 236 h 268"/>
                <a:gd name="T48" fmla="*/ 48 w 135"/>
                <a:gd name="T49" fmla="*/ 231 h 268"/>
                <a:gd name="T50" fmla="*/ 36 w 135"/>
                <a:gd name="T51" fmla="*/ 197 h 268"/>
                <a:gd name="T52" fmla="*/ 5 w 135"/>
                <a:gd name="T53" fmla="*/ 181 h 268"/>
                <a:gd name="T54" fmla="*/ 0 w 135"/>
                <a:gd name="T55" fmla="*/ 169 h 268"/>
                <a:gd name="T56" fmla="*/ 5 w 135"/>
                <a:gd name="T57" fmla="*/ 169 h 268"/>
                <a:gd name="T58" fmla="*/ 7 w 135"/>
                <a:gd name="T59" fmla="*/ 60 h 268"/>
                <a:gd name="T60" fmla="*/ 28 w 135"/>
                <a:gd name="T61" fmla="*/ 31 h 268"/>
                <a:gd name="T62" fmla="*/ 14 w 135"/>
                <a:gd name="T63" fmla="*/ 0 h 268"/>
                <a:gd name="T64" fmla="*/ 33 w 135"/>
                <a:gd name="T65" fmla="*/ 5 h 268"/>
                <a:gd name="T66" fmla="*/ 48 w 135"/>
                <a:gd name="T67" fmla="*/ 2 h 268"/>
                <a:gd name="T68" fmla="*/ 40 w 135"/>
                <a:gd name="T69" fmla="*/ 14 h 268"/>
                <a:gd name="T70" fmla="*/ 46 w 135"/>
                <a:gd name="T71" fmla="*/ 22 h 268"/>
                <a:gd name="T72" fmla="*/ 48 w 135"/>
                <a:gd name="T73" fmla="*/ 41 h 268"/>
                <a:gd name="T74" fmla="*/ 34 w 135"/>
                <a:gd name="T75" fmla="*/ 55 h 268"/>
                <a:gd name="T76" fmla="*/ 7 w 135"/>
                <a:gd name="T77" fmla="*/ 60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35" h="268">
                  <a:moveTo>
                    <a:pt x="5" y="169"/>
                  </a:moveTo>
                  <a:lnTo>
                    <a:pt x="19" y="178"/>
                  </a:lnTo>
                  <a:lnTo>
                    <a:pt x="31" y="176"/>
                  </a:lnTo>
                  <a:lnTo>
                    <a:pt x="29" y="190"/>
                  </a:lnTo>
                  <a:lnTo>
                    <a:pt x="38" y="183"/>
                  </a:lnTo>
                  <a:lnTo>
                    <a:pt x="46" y="193"/>
                  </a:lnTo>
                  <a:lnTo>
                    <a:pt x="58" y="190"/>
                  </a:lnTo>
                  <a:lnTo>
                    <a:pt x="69" y="198"/>
                  </a:lnTo>
                  <a:lnTo>
                    <a:pt x="92" y="200"/>
                  </a:lnTo>
                  <a:lnTo>
                    <a:pt x="101" y="214"/>
                  </a:lnTo>
                  <a:lnTo>
                    <a:pt x="115" y="214"/>
                  </a:lnTo>
                  <a:lnTo>
                    <a:pt x="123" y="205"/>
                  </a:lnTo>
                  <a:lnTo>
                    <a:pt x="133" y="217"/>
                  </a:lnTo>
                  <a:lnTo>
                    <a:pt x="123" y="221"/>
                  </a:lnTo>
                  <a:lnTo>
                    <a:pt x="135" y="231"/>
                  </a:lnTo>
                  <a:lnTo>
                    <a:pt x="127" y="236"/>
                  </a:lnTo>
                  <a:lnTo>
                    <a:pt x="132" y="253"/>
                  </a:lnTo>
                  <a:lnTo>
                    <a:pt x="115" y="268"/>
                  </a:lnTo>
                  <a:lnTo>
                    <a:pt x="101" y="255"/>
                  </a:lnTo>
                  <a:lnTo>
                    <a:pt x="101" y="263"/>
                  </a:lnTo>
                  <a:lnTo>
                    <a:pt x="89" y="263"/>
                  </a:lnTo>
                  <a:lnTo>
                    <a:pt x="75" y="250"/>
                  </a:lnTo>
                  <a:lnTo>
                    <a:pt x="65" y="256"/>
                  </a:lnTo>
                  <a:lnTo>
                    <a:pt x="58" y="236"/>
                  </a:lnTo>
                  <a:lnTo>
                    <a:pt x="48" y="231"/>
                  </a:lnTo>
                  <a:lnTo>
                    <a:pt x="36" y="197"/>
                  </a:lnTo>
                  <a:lnTo>
                    <a:pt x="5" y="181"/>
                  </a:lnTo>
                  <a:lnTo>
                    <a:pt x="0" y="169"/>
                  </a:lnTo>
                  <a:lnTo>
                    <a:pt x="5" y="169"/>
                  </a:lnTo>
                  <a:close/>
                  <a:moveTo>
                    <a:pt x="7" y="60"/>
                  </a:moveTo>
                  <a:lnTo>
                    <a:pt x="28" y="31"/>
                  </a:lnTo>
                  <a:lnTo>
                    <a:pt x="14" y="0"/>
                  </a:lnTo>
                  <a:lnTo>
                    <a:pt x="33" y="5"/>
                  </a:lnTo>
                  <a:lnTo>
                    <a:pt x="48" y="2"/>
                  </a:lnTo>
                  <a:lnTo>
                    <a:pt x="40" y="14"/>
                  </a:lnTo>
                  <a:lnTo>
                    <a:pt x="46" y="22"/>
                  </a:lnTo>
                  <a:lnTo>
                    <a:pt x="48" y="41"/>
                  </a:lnTo>
                  <a:lnTo>
                    <a:pt x="34" y="55"/>
                  </a:lnTo>
                  <a:lnTo>
                    <a:pt x="7" y="6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" name="Freeform 57">
              <a:extLst>
                <a:ext uri="{FF2B5EF4-FFF2-40B4-BE49-F238E27FC236}">
                  <a16:creationId xmlns:a16="http://schemas.microsoft.com/office/drawing/2014/main" id="{AF1AB0B9-D954-482E-9C02-FA287FE648D3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641850" y="1666875"/>
              <a:ext cx="804862" cy="407988"/>
            </a:xfrm>
            <a:custGeom>
              <a:avLst/>
              <a:gdLst>
                <a:gd name="T0" fmla="*/ 502 w 507"/>
                <a:gd name="T1" fmla="*/ 240 h 257"/>
                <a:gd name="T2" fmla="*/ 483 w 507"/>
                <a:gd name="T3" fmla="*/ 257 h 257"/>
                <a:gd name="T4" fmla="*/ 467 w 507"/>
                <a:gd name="T5" fmla="*/ 257 h 257"/>
                <a:gd name="T6" fmla="*/ 449 w 507"/>
                <a:gd name="T7" fmla="*/ 243 h 257"/>
                <a:gd name="T8" fmla="*/ 433 w 507"/>
                <a:gd name="T9" fmla="*/ 226 h 257"/>
                <a:gd name="T10" fmla="*/ 414 w 507"/>
                <a:gd name="T11" fmla="*/ 248 h 257"/>
                <a:gd name="T12" fmla="*/ 404 w 507"/>
                <a:gd name="T13" fmla="*/ 243 h 257"/>
                <a:gd name="T14" fmla="*/ 394 w 507"/>
                <a:gd name="T15" fmla="*/ 248 h 257"/>
                <a:gd name="T16" fmla="*/ 399 w 507"/>
                <a:gd name="T17" fmla="*/ 240 h 257"/>
                <a:gd name="T18" fmla="*/ 394 w 507"/>
                <a:gd name="T19" fmla="*/ 229 h 257"/>
                <a:gd name="T20" fmla="*/ 382 w 507"/>
                <a:gd name="T21" fmla="*/ 243 h 257"/>
                <a:gd name="T22" fmla="*/ 367 w 507"/>
                <a:gd name="T23" fmla="*/ 224 h 257"/>
                <a:gd name="T24" fmla="*/ 367 w 507"/>
                <a:gd name="T25" fmla="*/ 214 h 257"/>
                <a:gd name="T26" fmla="*/ 356 w 507"/>
                <a:gd name="T27" fmla="*/ 207 h 257"/>
                <a:gd name="T28" fmla="*/ 358 w 507"/>
                <a:gd name="T29" fmla="*/ 192 h 257"/>
                <a:gd name="T30" fmla="*/ 370 w 507"/>
                <a:gd name="T31" fmla="*/ 197 h 257"/>
                <a:gd name="T32" fmla="*/ 372 w 507"/>
                <a:gd name="T33" fmla="*/ 190 h 257"/>
                <a:gd name="T34" fmla="*/ 399 w 507"/>
                <a:gd name="T35" fmla="*/ 192 h 257"/>
                <a:gd name="T36" fmla="*/ 384 w 507"/>
                <a:gd name="T37" fmla="*/ 190 h 257"/>
                <a:gd name="T38" fmla="*/ 350 w 507"/>
                <a:gd name="T39" fmla="*/ 181 h 257"/>
                <a:gd name="T40" fmla="*/ 356 w 507"/>
                <a:gd name="T41" fmla="*/ 154 h 257"/>
                <a:gd name="T42" fmla="*/ 374 w 507"/>
                <a:gd name="T43" fmla="*/ 173 h 257"/>
                <a:gd name="T44" fmla="*/ 394 w 507"/>
                <a:gd name="T45" fmla="*/ 142 h 257"/>
                <a:gd name="T46" fmla="*/ 416 w 507"/>
                <a:gd name="T47" fmla="*/ 144 h 257"/>
                <a:gd name="T48" fmla="*/ 420 w 507"/>
                <a:gd name="T49" fmla="*/ 129 h 257"/>
                <a:gd name="T50" fmla="*/ 438 w 507"/>
                <a:gd name="T51" fmla="*/ 130 h 257"/>
                <a:gd name="T52" fmla="*/ 442 w 507"/>
                <a:gd name="T53" fmla="*/ 111 h 257"/>
                <a:gd name="T54" fmla="*/ 452 w 507"/>
                <a:gd name="T55" fmla="*/ 115 h 257"/>
                <a:gd name="T56" fmla="*/ 464 w 507"/>
                <a:gd name="T57" fmla="*/ 103 h 257"/>
                <a:gd name="T58" fmla="*/ 471 w 507"/>
                <a:gd name="T59" fmla="*/ 111 h 257"/>
                <a:gd name="T60" fmla="*/ 457 w 507"/>
                <a:gd name="T61" fmla="*/ 130 h 257"/>
                <a:gd name="T62" fmla="*/ 471 w 507"/>
                <a:gd name="T63" fmla="*/ 140 h 257"/>
                <a:gd name="T64" fmla="*/ 469 w 507"/>
                <a:gd name="T65" fmla="*/ 149 h 257"/>
                <a:gd name="T66" fmla="*/ 478 w 507"/>
                <a:gd name="T67" fmla="*/ 151 h 257"/>
                <a:gd name="T68" fmla="*/ 469 w 507"/>
                <a:gd name="T69" fmla="*/ 159 h 257"/>
                <a:gd name="T70" fmla="*/ 473 w 507"/>
                <a:gd name="T71" fmla="*/ 173 h 257"/>
                <a:gd name="T72" fmla="*/ 461 w 507"/>
                <a:gd name="T73" fmla="*/ 176 h 257"/>
                <a:gd name="T74" fmla="*/ 459 w 507"/>
                <a:gd name="T75" fmla="*/ 190 h 257"/>
                <a:gd name="T76" fmla="*/ 464 w 507"/>
                <a:gd name="T77" fmla="*/ 202 h 257"/>
                <a:gd name="T78" fmla="*/ 476 w 507"/>
                <a:gd name="T79" fmla="*/ 202 h 257"/>
                <a:gd name="T80" fmla="*/ 478 w 507"/>
                <a:gd name="T81" fmla="*/ 211 h 257"/>
                <a:gd name="T82" fmla="*/ 500 w 507"/>
                <a:gd name="T83" fmla="*/ 236 h 257"/>
                <a:gd name="T84" fmla="*/ 507 w 507"/>
                <a:gd name="T85" fmla="*/ 233 h 257"/>
                <a:gd name="T86" fmla="*/ 502 w 507"/>
                <a:gd name="T87" fmla="*/ 240 h 257"/>
                <a:gd name="T88" fmla="*/ 12 w 507"/>
                <a:gd name="T89" fmla="*/ 4 h 257"/>
                <a:gd name="T90" fmla="*/ 0 w 507"/>
                <a:gd name="T91" fmla="*/ 9 h 257"/>
                <a:gd name="T92" fmla="*/ 5 w 507"/>
                <a:gd name="T93" fmla="*/ 0 h 257"/>
                <a:gd name="T94" fmla="*/ 12 w 507"/>
                <a:gd name="T95" fmla="*/ 4 h 257"/>
                <a:gd name="T96" fmla="*/ 27 w 507"/>
                <a:gd name="T97" fmla="*/ 19 h 257"/>
                <a:gd name="T98" fmla="*/ 22 w 507"/>
                <a:gd name="T99" fmla="*/ 21 h 257"/>
                <a:gd name="T100" fmla="*/ 20 w 507"/>
                <a:gd name="T101" fmla="*/ 14 h 257"/>
                <a:gd name="T102" fmla="*/ 27 w 507"/>
                <a:gd name="T103" fmla="*/ 19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07" h="257">
                  <a:moveTo>
                    <a:pt x="502" y="240"/>
                  </a:moveTo>
                  <a:lnTo>
                    <a:pt x="483" y="257"/>
                  </a:lnTo>
                  <a:lnTo>
                    <a:pt x="467" y="257"/>
                  </a:lnTo>
                  <a:lnTo>
                    <a:pt x="449" y="243"/>
                  </a:lnTo>
                  <a:lnTo>
                    <a:pt x="433" y="226"/>
                  </a:lnTo>
                  <a:lnTo>
                    <a:pt x="414" y="248"/>
                  </a:lnTo>
                  <a:lnTo>
                    <a:pt x="404" y="243"/>
                  </a:lnTo>
                  <a:lnTo>
                    <a:pt x="394" y="248"/>
                  </a:lnTo>
                  <a:lnTo>
                    <a:pt x="399" y="240"/>
                  </a:lnTo>
                  <a:lnTo>
                    <a:pt x="394" y="229"/>
                  </a:lnTo>
                  <a:lnTo>
                    <a:pt x="382" y="243"/>
                  </a:lnTo>
                  <a:lnTo>
                    <a:pt x="367" y="224"/>
                  </a:lnTo>
                  <a:lnTo>
                    <a:pt x="367" y="214"/>
                  </a:lnTo>
                  <a:lnTo>
                    <a:pt x="356" y="207"/>
                  </a:lnTo>
                  <a:lnTo>
                    <a:pt x="358" y="192"/>
                  </a:lnTo>
                  <a:lnTo>
                    <a:pt x="370" y="197"/>
                  </a:lnTo>
                  <a:lnTo>
                    <a:pt x="372" y="190"/>
                  </a:lnTo>
                  <a:lnTo>
                    <a:pt x="399" y="192"/>
                  </a:lnTo>
                  <a:lnTo>
                    <a:pt x="384" y="190"/>
                  </a:lnTo>
                  <a:lnTo>
                    <a:pt x="350" y="181"/>
                  </a:lnTo>
                  <a:lnTo>
                    <a:pt x="356" y="154"/>
                  </a:lnTo>
                  <a:lnTo>
                    <a:pt x="374" y="173"/>
                  </a:lnTo>
                  <a:lnTo>
                    <a:pt x="394" y="142"/>
                  </a:lnTo>
                  <a:lnTo>
                    <a:pt x="416" y="144"/>
                  </a:lnTo>
                  <a:lnTo>
                    <a:pt x="420" y="129"/>
                  </a:lnTo>
                  <a:lnTo>
                    <a:pt x="438" y="130"/>
                  </a:lnTo>
                  <a:lnTo>
                    <a:pt x="442" y="111"/>
                  </a:lnTo>
                  <a:lnTo>
                    <a:pt x="452" y="115"/>
                  </a:lnTo>
                  <a:lnTo>
                    <a:pt x="464" y="103"/>
                  </a:lnTo>
                  <a:lnTo>
                    <a:pt x="471" y="111"/>
                  </a:lnTo>
                  <a:lnTo>
                    <a:pt x="457" y="130"/>
                  </a:lnTo>
                  <a:lnTo>
                    <a:pt x="471" y="140"/>
                  </a:lnTo>
                  <a:lnTo>
                    <a:pt x="469" y="149"/>
                  </a:lnTo>
                  <a:lnTo>
                    <a:pt x="478" y="151"/>
                  </a:lnTo>
                  <a:lnTo>
                    <a:pt x="469" y="159"/>
                  </a:lnTo>
                  <a:lnTo>
                    <a:pt x="473" y="173"/>
                  </a:lnTo>
                  <a:lnTo>
                    <a:pt x="461" y="176"/>
                  </a:lnTo>
                  <a:lnTo>
                    <a:pt x="459" y="190"/>
                  </a:lnTo>
                  <a:lnTo>
                    <a:pt x="464" y="202"/>
                  </a:lnTo>
                  <a:lnTo>
                    <a:pt x="476" y="202"/>
                  </a:lnTo>
                  <a:lnTo>
                    <a:pt x="478" y="211"/>
                  </a:lnTo>
                  <a:lnTo>
                    <a:pt x="500" y="236"/>
                  </a:lnTo>
                  <a:lnTo>
                    <a:pt x="507" y="233"/>
                  </a:lnTo>
                  <a:lnTo>
                    <a:pt x="502" y="240"/>
                  </a:lnTo>
                  <a:close/>
                  <a:moveTo>
                    <a:pt x="12" y="4"/>
                  </a:moveTo>
                  <a:lnTo>
                    <a:pt x="0" y="9"/>
                  </a:lnTo>
                  <a:lnTo>
                    <a:pt x="5" y="0"/>
                  </a:lnTo>
                  <a:lnTo>
                    <a:pt x="12" y="4"/>
                  </a:lnTo>
                  <a:close/>
                  <a:moveTo>
                    <a:pt x="27" y="19"/>
                  </a:moveTo>
                  <a:lnTo>
                    <a:pt x="22" y="21"/>
                  </a:lnTo>
                  <a:lnTo>
                    <a:pt x="20" y="14"/>
                  </a:lnTo>
                  <a:lnTo>
                    <a:pt x="27" y="1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5" name="Freeform 58">
              <a:extLst>
                <a:ext uri="{FF2B5EF4-FFF2-40B4-BE49-F238E27FC236}">
                  <a16:creationId xmlns:a16="http://schemas.microsoft.com/office/drawing/2014/main" id="{7910799B-9E53-4B9C-B664-5BA88C8106E9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3875088" y="1716088"/>
              <a:ext cx="2116137" cy="1852613"/>
            </a:xfrm>
            <a:custGeom>
              <a:avLst/>
              <a:gdLst>
                <a:gd name="T0" fmla="*/ 788 w 1333"/>
                <a:gd name="T1" fmla="*/ 133 h 1167"/>
                <a:gd name="T2" fmla="*/ 13 w 1333"/>
                <a:gd name="T3" fmla="*/ 118 h 1167"/>
                <a:gd name="T4" fmla="*/ 133 w 1333"/>
                <a:gd name="T5" fmla="*/ 80 h 1167"/>
                <a:gd name="T6" fmla="*/ 133 w 1333"/>
                <a:gd name="T7" fmla="*/ 80 h 1167"/>
                <a:gd name="T8" fmla="*/ 148 w 1333"/>
                <a:gd name="T9" fmla="*/ 77 h 1167"/>
                <a:gd name="T10" fmla="*/ 419 w 1333"/>
                <a:gd name="T11" fmla="*/ 70 h 1167"/>
                <a:gd name="T12" fmla="*/ 242 w 1333"/>
                <a:gd name="T13" fmla="*/ 68 h 1167"/>
                <a:gd name="T14" fmla="*/ 288 w 1333"/>
                <a:gd name="T15" fmla="*/ 46 h 1167"/>
                <a:gd name="T16" fmla="*/ 358 w 1333"/>
                <a:gd name="T17" fmla="*/ 43 h 1167"/>
                <a:gd name="T18" fmla="*/ 850 w 1333"/>
                <a:gd name="T19" fmla="*/ 193 h 1167"/>
                <a:gd name="T20" fmla="*/ 932 w 1333"/>
                <a:gd name="T21" fmla="*/ 212 h 1167"/>
                <a:gd name="T22" fmla="*/ 1106 w 1333"/>
                <a:gd name="T23" fmla="*/ 255 h 1167"/>
                <a:gd name="T24" fmla="*/ 1230 w 1333"/>
                <a:gd name="T25" fmla="*/ 335 h 1167"/>
                <a:gd name="T26" fmla="*/ 1321 w 1333"/>
                <a:gd name="T27" fmla="*/ 400 h 1167"/>
                <a:gd name="T28" fmla="*/ 1237 w 1333"/>
                <a:gd name="T29" fmla="*/ 454 h 1167"/>
                <a:gd name="T30" fmla="*/ 1136 w 1333"/>
                <a:gd name="T31" fmla="*/ 466 h 1167"/>
                <a:gd name="T32" fmla="*/ 1152 w 1333"/>
                <a:gd name="T33" fmla="*/ 576 h 1167"/>
                <a:gd name="T34" fmla="*/ 1191 w 1333"/>
                <a:gd name="T35" fmla="*/ 692 h 1167"/>
                <a:gd name="T36" fmla="*/ 1189 w 1333"/>
                <a:gd name="T37" fmla="*/ 789 h 1167"/>
                <a:gd name="T38" fmla="*/ 1075 w 1333"/>
                <a:gd name="T39" fmla="*/ 847 h 1167"/>
                <a:gd name="T40" fmla="*/ 1066 w 1333"/>
                <a:gd name="T41" fmla="*/ 955 h 1167"/>
                <a:gd name="T42" fmla="*/ 1085 w 1333"/>
                <a:gd name="T43" fmla="*/ 1049 h 1167"/>
                <a:gd name="T44" fmla="*/ 986 w 1333"/>
                <a:gd name="T45" fmla="*/ 1078 h 1167"/>
                <a:gd name="T46" fmla="*/ 916 w 1333"/>
                <a:gd name="T47" fmla="*/ 1104 h 1167"/>
                <a:gd name="T48" fmla="*/ 858 w 1333"/>
                <a:gd name="T49" fmla="*/ 1119 h 1167"/>
                <a:gd name="T50" fmla="*/ 810 w 1333"/>
                <a:gd name="T51" fmla="*/ 1156 h 1167"/>
                <a:gd name="T52" fmla="*/ 798 w 1333"/>
                <a:gd name="T53" fmla="*/ 1100 h 1167"/>
                <a:gd name="T54" fmla="*/ 816 w 1333"/>
                <a:gd name="T55" fmla="*/ 1040 h 1167"/>
                <a:gd name="T56" fmla="*/ 747 w 1333"/>
                <a:gd name="T57" fmla="*/ 1008 h 1167"/>
                <a:gd name="T58" fmla="*/ 720 w 1333"/>
                <a:gd name="T59" fmla="*/ 892 h 1167"/>
                <a:gd name="T60" fmla="*/ 681 w 1333"/>
                <a:gd name="T61" fmla="*/ 818 h 1167"/>
                <a:gd name="T62" fmla="*/ 624 w 1333"/>
                <a:gd name="T63" fmla="*/ 762 h 1167"/>
                <a:gd name="T64" fmla="*/ 636 w 1333"/>
                <a:gd name="T65" fmla="*/ 695 h 1167"/>
                <a:gd name="T66" fmla="*/ 633 w 1333"/>
                <a:gd name="T67" fmla="*/ 644 h 1167"/>
                <a:gd name="T68" fmla="*/ 549 w 1333"/>
                <a:gd name="T69" fmla="*/ 671 h 1167"/>
                <a:gd name="T70" fmla="*/ 471 w 1333"/>
                <a:gd name="T71" fmla="*/ 647 h 1167"/>
                <a:gd name="T72" fmla="*/ 496 w 1333"/>
                <a:gd name="T73" fmla="*/ 764 h 1167"/>
                <a:gd name="T74" fmla="*/ 346 w 1333"/>
                <a:gd name="T75" fmla="*/ 827 h 1167"/>
                <a:gd name="T76" fmla="*/ 336 w 1333"/>
                <a:gd name="T77" fmla="*/ 764 h 1167"/>
                <a:gd name="T78" fmla="*/ 339 w 1333"/>
                <a:gd name="T79" fmla="*/ 680 h 1167"/>
                <a:gd name="T80" fmla="*/ 237 w 1333"/>
                <a:gd name="T81" fmla="*/ 673 h 1167"/>
                <a:gd name="T82" fmla="*/ 102 w 1333"/>
                <a:gd name="T83" fmla="*/ 668 h 1167"/>
                <a:gd name="T84" fmla="*/ 6 w 1333"/>
                <a:gd name="T85" fmla="*/ 598 h 1167"/>
                <a:gd name="T86" fmla="*/ 81 w 1333"/>
                <a:gd name="T87" fmla="*/ 545 h 1167"/>
                <a:gd name="T88" fmla="*/ 143 w 1333"/>
                <a:gd name="T89" fmla="*/ 415 h 1167"/>
                <a:gd name="T90" fmla="*/ 155 w 1333"/>
                <a:gd name="T91" fmla="*/ 280 h 1167"/>
                <a:gd name="T92" fmla="*/ 208 w 1333"/>
                <a:gd name="T93" fmla="*/ 261 h 1167"/>
                <a:gd name="T94" fmla="*/ 105 w 1333"/>
                <a:gd name="T95" fmla="*/ 214 h 1167"/>
                <a:gd name="T96" fmla="*/ 148 w 1333"/>
                <a:gd name="T97" fmla="*/ 106 h 1167"/>
                <a:gd name="T98" fmla="*/ 293 w 1333"/>
                <a:gd name="T99" fmla="*/ 79 h 1167"/>
                <a:gd name="T100" fmla="*/ 416 w 1333"/>
                <a:gd name="T101" fmla="*/ 154 h 1167"/>
                <a:gd name="T102" fmla="*/ 431 w 1333"/>
                <a:gd name="T103" fmla="*/ 219 h 1167"/>
                <a:gd name="T104" fmla="*/ 495 w 1333"/>
                <a:gd name="T105" fmla="*/ 152 h 1167"/>
                <a:gd name="T106" fmla="*/ 503 w 1333"/>
                <a:gd name="T107" fmla="*/ 188 h 1167"/>
                <a:gd name="T108" fmla="*/ 500 w 1333"/>
                <a:gd name="T109" fmla="*/ 106 h 1167"/>
                <a:gd name="T110" fmla="*/ 592 w 1333"/>
                <a:gd name="T111" fmla="*/ 29 h 1167"/>
                <a:gd name="T112" fmla="*/ 725 w 1333"/>
                <a:gd name="T113" fmla="*/ 33 h 1167"/>
                <a:gd name="T114" fmla="*/ 501 w 1333"/>
                <a:gd name="T115" fmla="*/ 297 h 1167"/>
                <a:gd name="T116" fmla="*/ 585 w 1333"/>
                <a:gd name="T117" fmla="*/ 391 h 1167"/>
                <a:gd name="T118" fmla="*/ 629 w 1333"/>
                <a:gd name="T119" fmla="*/ 345 h 1167"/>
                <a:gd name="T120" fmla="*/ 534 w 1333"/>
                <a:gd name="T121" fmla="*/ 311 h 1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33" h="1167">
                  <a:moveTo>
                    <a:pt x="819" y="152"/>
                  </a:moveTo>
                  <a:lnTo>
                    <a:pt x="845" y="157"/>
                  </a:lnTo>
                  <a:lnTo>
                    <a:pt x="817" y="154"/>
                  </a:lnTo>
                  <a:lnTo>
                    <a:pt x="812" y="150"/>
                  </a:lnTo>
                  <a:lnTo>
                    <a:pt x="819" y="152"/>
                  </a:lnTo>
                  <a:close/>
                  <a:moveTo>
                    <a:pt x="798" y="142"/>
                  </a:moveTo>
                  <a:lnTo>
                    <a:pt x="793" y="139"/>
                  </a:lnTo>
                  <a:lnTo>
                    <a:pt x="788" y="133"/>
                  </a:lnTo>
                  <a:lnTo>
                    <a:pt x="798" y="142"/>
                  </a:lnTo>
                  <a:close/>
                  <a:moveTo>
                    <a:pt x="54" y="115"/>
                  </a:moveTo>
                  <a:lnTo>
                    <a:pt x="30" y="121"/>
                  </a:lnTo>
                  <a:lnTo>
                    <a:pt x="42" y="132"/>
                  </a:lnTo>
                  <a:lnTo>
                    <a:pt x="39" y="135"/>
                  </a:lnTo>
                  <a:lnTo>
                    <a:pt x="34" y="128"/>
                  </a:lnTo>
                  <a:lnTo>
                    <a:pt x="29" y="133"/>
                  </a:lnTo>
                  <a:lnTo>
                    <a:pt x="13" y="118"/>
                  </a:lnTo>
                  <a:lnTo>
                    <a:pt x="41" y="106"/>
                  </a:lnTo>
                  <a:lnTo>
                    <a:pt x="54" y="115"/>
                  </a:lnTo>
                  <a:close/>
                  <a:moveTo>
                    <a:pt x="80" y="92"/>
                  </a:moveTo>
                  <a:lnTo>
                    <a:pt x="83" y="98"/>
                  </a:lnTo>
                  <a:lnTo>
                    <a:pt x="76" y="106"/>
                  </a:lnTo>
                  <a:lnTo>
                    <a:pt x="71" y="98"/>
                  </a:lnTo>
                  <a:lnTo>
                    <a:pt x="80" y="92"/>
                  </a:lnTo>
                  <a:close/>
                  <a:moveTo>
                    <a:pt x="133" y="80"/>
                  </a:moveTo>
                  <a:lnTo>
                    <a:pt x="133" y="84"/>
                  </a:lnTo>
                  <a:lnTo>
                    <a:pt x="102" y="84"/>
                  </a:lnTo>
                  <a:lnTo>
                    <a:pt x="81" y="87"/>
                  </a:lnTo>
                  <a:lnTo>
                    <a:pt x="71" y="87"/>
                  </a:lnTo>
                  <a:lnTo>
                    <a:pt x="71" y="86"/>
                  </a:lnTo>
                  <a:lnTo>
                    <a:pt x="75" y="86"/>
                  </a:lnTo>
                  <a:lnTo>
                    <a:pt x="114" y="80"/>
                  </a:lnTo>
                  <a:lnTo>
                    <a:pt x="133" y="80"/>
                  </a:lnTo>
                  <a:close/>
                  <a:moveTo>
                    <a:pt x="752" y="80"/>
                  </a:moveTo>
                  <a:lnTo>
                    <a:pt x="763" y="87"/>
                  </a:lnTo>
                  <a:lnTo>
                    <a:pt x="763" y="91"/>
                  </a:lnTo>
                  <a:lnTo>
                    <a:pt x="752" y="80"/>
                  </a:lnTo>
                  <a:close/>
                  <a:moveTo>
                    <a:pt x="199" y="67"/>
                  </a:moveTo>
                  <a:lnTo>
                    <a:pt x="179" y="74"/>
                  </a:lnTo>
                  <a:lnTo>
                    <a:pt x="153" y="72"/>
                  </a:lnTo>
                  <a:lnTo>
                    <a:pt x="148" y="77"/>
                  </a:lnTo>
                  <a:lnTo>
                    <a:pt x="145" y="72"/>
                  </a:lnTo>
                  <a:lnTo>
                    <a:pt x="160" y="65"/>
                  </a:lnTo>
                  <a:lnTo>
                    <a:pt x="199" y="67"/>
                  </a:lnTo>
                  <a:close/>
                  <a:moveTo>
                    <a:pt x="419" y="70"/>
                  </a:moveTo>
                  <a:lnTo>
                    <a:pt x="423" y="74"/>
                  </a:lnTo>
                  <a:lnTo>
                    <a:pt x="414" y="79"/>
                  </a:lnTo>
                  <a:lnTo>
                    <a:pt x="404" y="79"/>
                  </a:lnTo>
                  <a:lnTo>
                    <a:pt x="419" y="70"/>
                  </a:lnTo>
                  <a:close/>
                  <a:moveTo>
                    <a:pt x="216" y="62"/>
                  </a:moveTo>
                  <a:lnTo>
                    <a:pt x="223" y="70"/>
                  </a:lnTo>
                  <a:lnTo>
                    <a:pt x="203" y="65"/>
                  </a:lnTo>
                  <a:lnTo>
                    <a:pt x="216" y="62"/>
                  </a:lnTo>
                  <a:close/>
                  <a:moveTo>
                    <a:pt x="262" y="53"/>
                  </a:moveTo>
                  <a:lnTo>
                    <a:pt x="274" y="60"/>
                  </a:lnTo>
                  <a:lnTo>
                    <a:pt x="244" y="60"/>
                  </a:lnTo>
                  <a:lnTo>
                    <a:pt x="242" y="68"/>
                  </a:lnTo>
                  <a:lnTo>
                    <a:pt x="232" y="68"/>
                  </a:lnTo>
                  <a:lnTo>
                    <a:pt x="235" y="53"/>
                  </a:lnTo>
                  <a:lnTo>
                    <a:pt x="262" y="53"/>
                  </a:lnTo>
                  <a:close/>
                  <a:moveTo>
                    <a:pt x="302" y="45"/>
                  </a:moveTo>
                  <a:lnTo>
                    <a:pt x="326" y="50"/>
                  </a:lnTo>
                  <a:lnTo>
                    <a:pt x="293" y="51"/>
                  </a:lnTo>
                  <a:lnTo>
                    <a:pt x="290" y="58"/>
                  </a:lnTo>
                  <a:lnTo>
                    <a:pt x="288" y="46"/>
                  </a:lnTo>
                  <a:lnTo>
                    <a:pt x="302" y="45"/>
                  </a:lnTo>
                  <a:close/>
                  <a:moveTo>
                    <a:pt x="358" y="43"/>
                  </a:moveTo>
                  <a:lnTo>
                    <a:pt x="365" y="48"/>
                  </a:lnTo>
                  <a:lnTo>
                    <a:pt x="341" y="43"/>
                  </a:lnTo>
                  <a:lnTo>
                    <a:pt x="338" y="48"/>
                  </a:lnTo>
                  <a:lnTo>
                    <a:pt x="332" y="43"/>
                  </a:lnTo>
                  <a:lnTo>
                    <a:pt x="341" y="39"/>
                  </a:lnTo>
                  <a:lnTo>
                    <a:pt x="358" y="43"/>
                  </a:lnTo>
                  <a:close/>
                  <a:moveTo>
                    <a:pt x="471" y="27"/>
                  </a:moveTo>
                  <a:lnTo>
                    <a:pt x="464" y="29"/>
                  </a:lnTo>
                  <a:lnTo>
                    <a:pt x="469" y="22"/>
                  </a:lnTo>
                  <a:lnTo>
                    <a:pt x="471" y="27"/>
                  </a:lnTo>
                  <a:close/>
                  <a:moveTo>
                    <a:pt x="841" y="161"/>
                  </a:moveTo>
                  <a:lnTo>
                    <a:pt x="839" y="176"/>
                  </a:lnTo>
                  <a:lnTo>
                    <a:pt x="850" y="183"/>
                  </a:lnTo>
                  <a:lnTo>
                    <a:pt x="850" y="193"/>
                  </a:lnTo>
                  <a:lnTo>
                    <a:pt x="865" y="212"/>
                  </a:lnTo>
                  <a:lnTo>
                    <a:pt x="877" y="198"/>
                  </a:lnTo>
                  <a:lnTo>
                    <a:pt x="882" y="209"/>
                  </a:lnTo>
                  <a:lnTo>
                    <a:pt x="877" y="217"/>
                  </a:lnTo>
                  <a:lnTo>
                    <a:pt x="887" y="212"/>
                  </a:lnTo>
                  <a:lnTo>
                    <a:pt x="897" y="217"/>
                  </a:lnTo>
                  <a:lnTo>
                    <a:pt x="916" y="195"/>
                  </a:lnTo>
                  <a:lnTo>
                    <a:pt x="932" y="212"/>
                  </a:lnTo>
                  <a:lnTo>
                    <a:pt x="950" y="226"/>
                  </a:lnTo>
                  <a:lnTo>
                    <a:pt x="966" y="226"/>
                  </a:lnTo>
                  <a:lnTo>
                    <a:pt x="985" y="209"/>
                  </a:lnTo>
                  <a:lnTo>
                    <a:pt x="1002" y="212"/>
                  </a:lnTo>
                  <a:lnTo>
                    <a:pt x="1036" y="236"/>
                  </a:lnTo>
                  <a:lnTo>
                    <a:pt x="1061" y="239"/>
                  </a:lnTo>
                  <a:lnTo>
                    <a:pt x="1090" y="238"/>
                  </a:lnTo>
                  <a:lnTo>
                    <a:pt x="1106" y="255"/>
                  </a:lnTo>
                  <a:lnTo>
                    <a:pt x="1126" y="265"/>
                  </a:lnTo>
                  <a:lnTo>
                    <a:pt x="1148" y="246"/>
                  </a:lnTo>
                  <a:lnTo>
                    <a:pt x="1165" y="251"/>
                  </a:lnTo>
                  <a:lnTo>
                    <a:pt x="1172" y="277"/>
                  </a:lnTo>
                  <a:lnTo>
                    <a:pt x="1189" y="301"/>
                  </a:lnTo>
                  <a:lnTo>
                    <a:pt x="1222" y="320"/>
                  </a:lnTo>
                  <a:lnTo>
                    <a:pt x="1220" y="340"/>
                  </a:lnTo>
                  <a:lnTo>
                    <a:pt x="1230" y="335"/>
                  </a:lnTo>
                  <a:lnTo>
                    <a:pt x="1242" y="345"/>
                  </a:lnTo>
                  <a:lnTo>
                    <a:pt x="1244" y="357"/>
                  </a:lnTo>
                  <a:lnTo>
                    <a:pt x="1263" y="376"/>
                  </a:lnTo>
                  <a:lnTo>
                    <a:pt x="1292" y="364"/>
                  </a:lnTo>
                  <a:lnTo>
                    <a:pt x="1307" y="378"/>
                  </a:lnTo>
                  <a:lnTo>
                    <a:pt x="1319" y="376"/>
                  </a:lnTo>
                  <a:lnTo>
                    <a:pt x="1333" y="383"/>
                  </a:lnTo>
                  <a:lnTo>
                    <a:pt x="1321" y="400"/>
                  </a:lnTo>
                  <a:lnTo>
                    <a:pt x="1309" y="396"/>
                  </a:lnTo>
                  <a:lnTo>
                    <a:pt x="1309" y="425"/>
                  </a:lnTo>
                  <a:lnTo>
                    <a:pt x="1299" y="427"/>
                  </a:lnTo>
                  <a:lnTo>
                    <a:pt x="1282" y="443"/>
                  </a:lnTo>
                  <a:lnTo>
                    <a:pt x="1258" y="454"/>
                  </a:lnTo>
                  <a:lnTo>
                    <a:pt x="1253" y="456"/>
                  </a:lnTo>
                  <a:lnTo>
                    <a:pt x="1251" y="449"/>
                  </a:lnTo>
                  <a:lnTo>
                    <a:pt x="1237" y="454"/>
                  </a:lnTo>
                  <a:lnTo>
                    <a:pt x="1232" y="446"/>
                  </a:lnTo>
                  <a:lnTo>
                    <a:pt x="1215" y="443"/>
                  </a:lnTo>
                  <a:lnTo>
                    <a:pt x="1200" y="448"/>
                  </a:lnTo>
                  <a:lnTo>
                    <a:pt x="1196" y="439"/>
                  </a:lnTo>
                  <a:lnTo>
                    <a:pt x="1172" y="441"/>
                  </a:lnTo>
                  <a:lnTo>
                    <a:pt x="1157" y="468"/>
                  </a:lnTo>
                  <a:lnTo>
                    <a:pt x="1142" y="472"/>
                  </a:lnTo>
                  <a:lnTo>
                    <a:pt x="1136" y="466"/>
                  </a:lnTo>
                  <a:lnTo>
                    <a:pt x="1109" y="473"/>
                  </a:lnTo>
                  <a:lnTo>
                    <a:pt x="1107" y="499"/>
                  </a:lnTo>
                  <a:lnTo>
                    <a:pt x="1118" y="530"/>
                  </a:lnTo>
                  <a:lnTo>
                    <a:pt x="1126" y="530"/>
                  </a:lnTo>
                  <a:lnTo>
                    <a:pt x="1130" y="538"/>
                  </a:lnTo>
                  <a:lnTo>
                    <a:pt x="1148" y="569"/>
                  </a:lnTo>
                  <a:lnTo>
                    <a:pt x="1154" y="574"/>
                  </a:lnTo>
                  <a:lnTo>
                    <a:pt x="1152" y="576"/>
                  </a:lnTo>
                  <a:lnTo>
                    <a:pt x="1167" y="571"/>
                  </a:lnTo>
                  <a:lnTo>
                    <a:pt x="1157" y="595"/>
                  </a:lnTo>
                  <a:lnTo>
                    <a:pt x="1177" y="627"/>
                  </a:lnTo>
                  <a:lnTo>
                    <a:pt x="1160" y="627"/>
                  </a:lnTo>
                  <a:lnTo>
                    <a:pt x="1157" y="644"/>
                  </a:lnTo>
                  <a:lnTo>
                    <a:pt x="1179" y="675"/>
                  </a:lnTo>
                  <a:lnTo>
                    <a:pt x="1196" y="682"/>
                  </a:lnTo>
                  <a:lnTo>
                    <a:pt x="1191" y="692"/>
                  </a:lnTo>
                  <a:lnTo>
                    <a:pt x="1171" y="697"/>
                  </a:lnTo>
                  <a:lnTo>
                    <a:pt x="1186" y="711"/>
                  </a:lnTo>
                  <a:lnTo>
                    <a:pt x="1179" y="721"/>
                  </a:lnTo>
                  <a:lnTo>
                    <a:pt x="1200" y="747"/>
                  </a:lnTo>
                  <a:lnTo>
                    <a:pt x="1181" y="760"/>
                  </a:lnTo>
                  <a:lnTo>
                    <a:pt x="1183" y="769"/>
                  </a:lnTo>
                  <a:lnTo>
                    <a:pt x="1193" y="772"/>
                  </a:lnTo>
                  <a:lnTo>
                    <a:pt x="1189" y="789"/>
                  </a:lnTo>
                  <a:lnTo>
                    <a:pt x="1160" y="803"/>
                  </a:lnTo>
                  <a:lnTo>
                    <a:pt x="1169" y="811"/>
                  </a:lnTo>
                  <a:lnTo>
                    <a:pt x="1167" y="823"/>
                  </a:lnTo>
                  <a:lnTo>
                    <a:pt x="1130" y="829"/>
                  </a:lnTo>
                  <a:lnTo>
                    <a:pt x="1094" y="829"/>
                  </a:lnTo>
                  <a:lnTo>
                    <a:pt x="1080" y="832"/>
                  </a:lnTo>
                  <a:lnTo>
                    <a:pt x="1084" y="839"/>
                  </a:lnTo>
                  <a:lnTo>
                    <a:pt x="1075" y="847"/>
                  </a:lnTo>
                  <a:lnTo>
                    <a:pt x="1056" y="849"/>
                  </a:lnTo>
                  <a:lnTo>
                    <a:pt x="1065" y="863"/>
                  </a:lnTo>
                  <a:lnTo>
                    <a:pt x="1082" y="870"/>
                  </a:lnTo>
                  <a:lnTo>
                    <a:pt x="1072" y="878"/>
                  </a:lnTo>
                  <a:lnTo>
                    <a:pt x="1082" y="900"/>
                  </a:lnTo>
                  <a:lnTo>
                    <a:pt x="1063" y="919"/>
                  </a:lnTo>
                  <a:lnTo>
                    <a:pt x="1061" y="934"/>
                  </a:lnTo>
                  <a:lnTo>
                    <a:pt x="1066" y="955"/>
                  </a:lnTo>
                  <a:lnTo>
                    <a:pt x="1077" y="958"/>
                  </a:lnTo>
                  <a:lnTo>
                    <a:pt x="1087" y="981"/>
                  </a:lnTo>
                  <a:lnTo>
                    <a:pt x="1089" y="998"/>
                  </a:lnTo>
                  <a:lnTo>
                    <a:pt x="1097" y="1011"/>
                  </a:lnTo>
                  <a:lnTo>
                    <a:pt x="1080" y="1022"/>
                  </a:lnTo>
                  <a:lnTo>
                    <a:pt x="1080" y="1037"/>
                  </a:lnTo>
                  <a:lnTo>
                    <a:pt x="1087" y="1039"/>
                  </a:lnTo>
                  <a:lnTo>
                    <a:pt x="1085" y="1049"/>
                  </a:lnTo>
                  <a:lnTo>
                    <a:pt x="1070" y="1039"/>
                  </a:lnTo>
                  <a:lnTo>
                    <a:pt x="1046" y="1051"/>
                  </a:lnTo>
                  <a:lnTo>
                    <a:pt x="1026" y="1035"/>
                  </a:lnTo>
                  <a:lnTo>
                    <a:pt x="1005" y="1035"/>
                  </a:lnTo>
                  <a:lnTo>
                    <a:pt x="1005" y="1056"/>
                  </a:lnTo>
                  <a:lnTo>
                    <a:pt x="998" y="1066"/>
                  </a:lnTo>
                  <a:lnTo>
                    <a:pt x="988" y="1068"/>
                  </a:lnTo>
                  <a:lnTo>
                    <a:pt x="986" y="1078"/>
                  </a:lnTo>
                  <a:lnTo>
                    <a:pt x="967" y="1088"/>
                  </a:lnTo>
                  <a:lnTo>
                    <a:pt x="959" y="1081"/>
                  </a:lnTo>
                  <a:lnTo>
                    <a:pt x="950" y="1098"/>
                  </a:lnTo>
                  <a:lnTo>
                    <a:pt x="942" y="1100"/>
                  </a:lnTo>
                  <a:lnTo>
                    <a:pt x="945" y="1107"/>
                  </a:lnTo>
                  <a:lnTo>
                    <a:pt x="925" y="1104"/>
                  </a:lnTo>
                  <a:lnTo>
                    <a:pt x="921" y="1112"/>
                  </a:lnTo>
                  <a:lnTo>
                    <a:pt x="916" y="1104"/>
                  </a:lnTo>
                  <a:lnTo>
                    <a:pt x="913" y="1110"/>
                  </a:lnTo>
                  <a:lnTo>
                    <a:pt x="904" y="1110"/>
                  </a:lnTo>
                  <a:lnTo>
                    <a:pt x="882" y="1131"/>
                  </a:lnTo>
                  <a:lnTo>
                    <a:pt x="875" y="1110"/>
                  </a:lnTo>
                  <a:lnTo>
                    <a:pt x="868" y="1119"/>
                  </a:lnTo>
                  <a:lnTo>
                    <a:pt x="860" y="1114"/>
                  </a:lnTo>
                  <a:lnTo>
                    <a:pt x="865" y="1133"/>
                  </a:lnTo>
                  <a:lnTo>
                    <a:pt x="858" y="1119"/>
                  </a:lnTo>
                  <a:lnTo>
                    <a:pt x="845" y="1117"/>
                  </a:lnTo>
                  <a:lnTo>
                    <a:pt x="846" y="1126"/>
                  </a:lnTo>
                  <a:lnTo>
                    <a:pt x="819" y="1136"/>
                  </a:lnTo>
                  <a:lnTo>
                    <a:pt x="829" y="1156"/>
                  </a:lnTo>
                  <a:lnTo>
                    <a:pt x="839" y="1148"/>
                  </a:lnTo>
                  <a:lnTo>
                    <a:pt x="838" y="1162"/>
                  </a:lnTo>
                  <a:lnTo>
                    <a:pt x="827" y="1167"/>
                  </a:lnTo>
                  <a:lnTo>
                    <a:pt x="810" y="1156"/>
                  </a:lnTo>
                  <a:lnTo>
                    <a:pt x="798" y="1158"/>
                  </a:lnTo>
                  <a:lnTo>
                    <a:pt x="800" y="1153"/>
                  </a:lnTo>
                  <a:lnTo>
                    <a:pt x="781" y="1146"/>
                  </a:lnTo>
                  <a:lnTo>
                    <a:pt x="776" y="1138"/>
                  </a:lnTo>
                  <a:lnTo>
                    <a:pt x="785" y="1133"/>
                  </a:lnTo>
                  <a:lnTo>
                    <a:pt x="780" y="1126"/>
                  </a:lnTo>
                  <a:lnTo>
                    <a:pt x="804" y="1112"/>
                  </a:lnTo>
                  <a:lnTo>
                    <a:pt x="798" y="1100"/>
                  </a:lnTo>
                  <a:lnTo>
                    <a:pt x="804" y="1088"/>
                  </a:lnTo>
                  <a:lnTo>
                    <a:pt x="787" y="1066"/>
                  </a:lnTo>
                  <a:lnTo>
                    <a:pt x="797" y="1061"/>
                  </a:lnTo>
                  <a:lnTo>
                    <a:pt x="793" y="1049"/>
                  </a:lnTo>
                  <a:lnTo>
                    <a:pt x="805" y="1052"/>
                  </a:lnTo>
                  <a:lnTo>
                    <a:pt x="798" y="1039"/>
                  </a:lnTo>
                  <a:lnTo>
                    <a:pt x="814" y="1045"/>
                  </a:lnTo>
                  <a:lnTo>
                    <a:pt x="816" y="1040"/>
                  </a:lnTo>
                  <a:lnTo>
                    <a:pt x="802" y="1027"/>
                  </a:lnTo>
                  <a:lnTo>
                    <a:pt x="798" y="1013"/>
                  </a:lnTo>
                  <a:lnTo>
                    <a:pt x="783" y="1020"/>
                  </a:lnTo>
                  <a:lnTo>
                    <a:pt x="776" y="1011"/>
                  </a:lnTo>
                  <a:lnTo>
                    <a:pt x="769" y="1018"/>
                  </a:lnTo>
                  <a:lnTo>
                    <a:pt x="761" y="1015"/>
                  </a:lnTo>
                  <a:lnTo>
                    <a:pt x="763" y="1004"/>
                  </a:lnTo>
                  <a:lnTo>
                    <a:pt x="747" y="1008"/>
                  </a:lnTo>
                  <a:lnTo>
                    <a:pt x="728" y="1008"/>
                  </a:lnTo>
                  <a:lnTo>
                    <a:pt x="737" y="984"/>
                  </a:lnTo>
                  <a:lnTo>
                    <a:pt x="728" y="965"/>
                  </a:lnTo>
                  <a:lnTo>
                    <a:pt x="749" y="943"/>
                  </a:lnTo>
                  <a:lnTo>
                    <a:pt x="744" y="934"/>
                  </a:lnTo>
                  <a:lnTo>
                    <a:pt x="752" y="912"/>
                  </a:lnTo>
                  <a:lnTo>
                    <a:pt x="715" y="916"/>
                  </a:lnTo>
                  <a:lnTo>
                    <a:pt x="720" y="892"/>
                  </a:lnTo>
                  <a:lnTo>
                    <a:pt x="701" y="881"/>
                  </a:lnTo>
                  <a:lnTo>
                    <a:pt x="703" y="861"/>
                  </a:lnTo>
                  <a:lnTo>
                    <a:pt x="686" y="861"/>
                  </a:lnTo>
                  <a:lnTo>
                    <a:pt x="684" y="868"/>
                  </a:lnTo>
                  <a:lnTo>
                    <a:pt x="676" y="859"/>
                  </a:lnTo>
                  <a:lnTo>
                    <a:pt x="681" y="851"/>
                  </a:lnTo>
                  <a:lnTo>
                    <a:pt x="674" y="829"/>
                  </a:lnTo>
                  <a:lnTo>
                    <a:pt x="681" y="818"/>
                  </a:lnTo>
                  <a:lnTo>
                    <a:pt x="670" y="806"/>
                  </a:lnTo>
                  <a:lnTo>
                    <a:pt x="664" y="808"/>
                  </a:lnTo>
                  <a:lnTo>
                    <a:pt x="670" y="793"/>
                  </a:lnTo>
                  <a:lnTo>
                    <a:pt x="652" y="789"/>
                  </a:lnTo>
                  <a:lnTo>
                    <a:pt x="647" y="782"/>
                  </a:lnTo>
                  <a:lnTo>
                    <a:pt x="633" y="789"/>
                  </a:lnTo>
                  <a:lnTo>
                    <a:pt x="635" y="772"/>
                  </a:lnTo>
                  <a:lnTo>
                    <a:pt x="624" y="762"/>
                  </a:lnTo>
                  <a:lnTo>
                    <a:pt x="640" y="767"/>
                  </a:lnTo>
                  <a:lnTo>
                    <a:pt x="638" y="750"/>
                  </a:lnTo>
                  <a:lnTo>
                    <a:pt x="650" y="745"/>
                  </a:lnTo>
                  <a:lnTo>
                    <a:pt x="621" y="731"/>
                  </a:lnTo>
                  <a:lnTo>
                    <a:pt x="619" y="724"/>
                  </a:lnTo>
                  <a:lnTo>
                    <a:pt x="626" y="721"/>
                  </a:lnTo>
                  <a:lnTo>
                    <a:pt x="628" y="704"/>
                  </a:lnTo>
                  <a:lnTo>
                    <a:pt x="636" y="695"/>
                  </a:lnTo>
                  <a:lnTo>
                    <a:pt x="645" y="697"/>
                  </a:lnTo>
                  <a:lnTo>
                    <a:pt x="662" y="670"/>
                  </a:lnTo>
                  <a:lnTo>
                    <a:pt x="664" y="661"/>
                  </a:lnTo>
                  <a:lnTo>
                    <a:pt x="655" y="651"/>
                  </a:lnTo>
                  <a:lnTo>
                    <a:pt x="667" y="637"/>
                  </a:lnTo>
                  <a:lnTo>
                    <a:pt x="657" y="627"/>
                  </a:lnTo>
                  <a:lnTo>
                    <a:pt x="645" y="625"/>
                  </a:lnTo>
                  <a:lnTo>
                    <a:pt x="633" y="644"/>
                  </a:lnTo>
                  <a:lnTo>
                    <a:pt x="624" y="647"/>
                  </a:lnTo>
                  <a:lnTo>
                    <a:pt x="626" y="656"/>
                  </a:lnTo>
                  <a:lnTo>
                    <a:pt x="612" y="670"/>
                  </a:lnTo>
                  <a:lnTo>
                    <a:pt x="600" y="668"/>
                  </a:lnTo>
                  <a:lnTo>
                    <a:pt x="590" y="675"/>
                  </a:lnTo>
                  <a:lnTo>
                    <a:pt x="571" y="670"/>
                  </a:lnTo>
                  <a:lnTo>
                    <a:pt x="559" y="675"/>
                  </a:lnTo>
                  <a:lnTo>
                    <a:pt x="549" y="671"/>
                  </a:lnTo>
                  <a:lnTo>
                    <a:pt x="553" y="656"/>
                  </a:lnTo>
                  <a:lnTo>
                    <a:pt x="549" y="622"/>
                  </a:lnTo>
                  <a:lnTo>
                    <a:pt x="536" y="610"/>
                  </a:lnTo>
                  <a:lnTo>
                    <a:pt x="510" y="624"/>
                  </a:lnTo>
                  <a:lnTo>
                    <a:pt x="496" y="617"/>
                  </a:lnTo>
                  <a:lnTo>
                    <a:pt x="483" y="627"/>
                  </a:lnTo>
                  <a:lnTo>
                    <a:pt x="481" y="641"/>
                  </a:lnTo>
                  <a:lnTo>
                    <a:pt x="471" y="647"/>
                  </a:lnTo>
                  <a:lnTo>
                    <a:pt x="440" y="641"/>
                  </a:lnTo>
                  <a:lnTo>
                    <a:pt x="442" y="663"/>
                  </a:lnTo>
                  <a:lnTo>
                    <a:pt x="464" y="675"/>
                  </a:lnTo>
                  <a:lnTo>
                    <a:pt x="476" y="685"/>
                  </a:lnTo>
                  <a:lnTo>
                    <a:pt x="484" y="706"/>
                  </a:lnTo>
                  <a:lnTo>
                    <a:pt x="483" y="736"/>
                  </a:lnTo>
                  <a:lnTo>
                    <a:pt x="476" y="750"/>
                  </a:lnTo>
                  <a:lnTo>
                    <a:pt x="496" y="764"/>
                  </a:lnTo>
                  <a:lnTo>
                    <a:pt x="466" y="786"/>
                  </a:lnTo>
                  <a:lnTo>
                    <a:pt x="464" y="796"/>
                  </a:lnTo>
                  <a:lnTo>
                    <a:pt x="426" y="786"/>
                  </a:lnTo>
                  <a:lnTo>
                    <a:pt x="406" y="811"/>
                  </a:lnTo>
                  <a:lnTo>
                    <a:pt x="394" y="810"/>
                  </a:lnTo>
                  <a:lnTo>
                    <a:pt x="379" y="818"/>
                  </a:lnTo>
                  <a:lnTo>
                    <a:pt x="361" y="813"/>
                  </a:lnTo>
                  <a:lnTo>
                    <a:pt x="346" y="827"/>
                  </a:lnTo>
                  <a:lnTo>
                    <a:pt x="329" y="820"/>
                  </a:lnTo>
                  <a:lnTo>
                    <a:pt x="320" y="805"/>
                  </a:lnTo>
                  <a:lnTo>
                    <a:pt x="344" y="791"/>
                  </a:lnTo>
                  <a:lnTo>
                    <a:pt x="355" y="793"/>
                  </a:lnTo>
                  <a:lnTo>
                    <a:pt x="353" y="774"/>
                  </a:lnTo>
                  <a:lnTo>
                    <a:pt x="360" y="772"/>
                  </a:lnTo>
                  <a:lnTo>
                    <a:pt x="358" y="767"/>
                  </a:lnTo>
                  <a:lnTo>
                    <a:pt x="336" y="764"/>
                  </a:lnTo>
                  <a:lnTo>
                    <a:pt x="327" y="750"/>
                  </a:lnTo>
                  <a:lnTo>
                    <a:pt x="334" y="741"/>
                  </a:lnTo>
                  <a:lnTo>
                    <a:pt x="334" y="726"/>
                  </a:lnTo>
                  <a:lnTo>
                    <a:pt x="343" y="721"/>
                  </a:lnTo>
                  <a:lnTo>
                    <a:pt x="336" y="707"/>
                  </a:lnTo>
                  <a:lnTo>
                    <a:pt x="353" y="706"/>
                  </a:lnTo>
                  <a:lnTo>
                    <a:pt x="341" y="694"/>
                  </a:lnTo>
                  <a:lnTo>
                    <a:pt x="339" y="680"/>
                  </a:lnTo>
                  <a:lnTo>
                    <a:pt x="327" y="671"/>
                  </a:lnTo>
                  <a:lnTo>
                    <a:pt x="303" y="677"/>
                  </a:lnTo>
                  <a:lnTo>
                    <a:pt x="278" y="661"/>
                  </a:lnTo>
                  <a:lnTo>
                    <a:pt x="271" y="636"/>
                  </a:lnTo>
                  <a:lnTo>
                    <a:pt x="249" y="627"/>
                  </a:lnTo>
                  <a:lnTo>
                    <a:pt x="239" y="646"/>
                  </a:lnTo>
                  <a:lnTo>
                    <a:pt x="249" y="653"/>
                  </a:lnTo>
                  <a:lnTo>
                    <a:pt x="237" y="673"/>
                  </a:lnTo>
                  <a:lnTo>
                    <a:pt x="221" y="678"/>
                  </a:lnTo>
                  <a:lnTo>
                    <a:pt x="199" y="697"/>
                  </a:lnTo>
                  <a:lnTo>
                    <a:pt x="187" y="700"/>
                  </a:lnTo>
                  <a:lnTo>
                    <a:pt x="162" y="719"/>
                  </a:lnTo>
                  <a:lnTo>
                    <a:pt x="124" y="716"/>
                  </a:lnTo>
                  <a:lnTo>
                    <a:pt x="99" y="726"/>
                  </a:lnTo>
                  <a:lnTo>
                    <a:pt x="88" y="704"/>
                  </a:lnTo>
                  <a:lnTo>
                    <a:pt x="102" y="668"/>
                  </a:lnTo>
                  <a:lnTo>
                    <a:pt x="87" y="642"/>
                  </a:lnTo>
                  <a:lnTo>
                    <a:pt x="83" y="625"/>
                  </a:lnTo>
                  <a:lnTo>
                    <a:pt x="68" y="639"/>
                  </a:lnTo>
                  <a:lnTo>
                    <a:pt x="44" y="630"/>
                  </a:lnTo>
                  <a:lnTo>
                    <a:pt x="46" y="627"/>
                  </a:lnTo>
                  <a:lnTo>
                    <a:pt x="17" y="624"/>
                  </a:lnTo>
                  <a:lnTo>
                    <a:pt x="3" y="613"/>
                  </a:lnTo>
                  <a:lnTo>
                    <a:pt x="6" y="598"/>
                  </a:lnTo>
                  <a:lnTo>
                    <a:pt x="0" y="583"/>
                  </a:lnTo>
                  <a:lnTo>
                    <a:pt x="23" y="579"/>
                  </a:lnTo>
                  <a:lnTo>
                    <a:pt x="11" y="567"/>
                  </a:lnTo>
                  <a:lnTo>
                    <a:pt x="10" y="550"/>
                  </a:lnTo>
                  <a:lnTo>
                    <a:pt x="20" y="542"/>
                  </a:lnTo>
                  <a:lnTo>
                    <a:pt x="54" y="540"/>
                  </a:lnTo>
                  <a:lnTo>
                    <a:pt x="66" y="547"/>
                  </a:lnTo>
                  <a:lnTo>
                    <a:pt x="81" y="545"/>
                  </a:lnTo>
                  <a:lnTo>
                    <a:pt x="99" y="552"/>
                  </a:lnTo>
                  <a:lnTo>
                    <a:pt x="104" y="547"/>
                  </a:lnTo>
                  <a:lnTo>
                    <a:pt x="107" y="509"/>
                  </a:lnTo>
                  <a:lnTo>
                    <a:pt x="111" y="472"/>
                  </a:lnTo>
                  <a:lnTo>
                    <a:pt x="116" y="454"/>
                  </a:lnTo>
                  <a:lnTo>
                    <a:pt x="121" y="449"/>
                  </a:lnTo>
                  <a:lnTo>
                    <a:pt x="133" y="429"/>
                  </a:lnTo>
                  <a:lnTo>
                    <a:pt x="143" y="415"/>
                  </a:lnTo>
                  <a:lnTo>
                    <a:pt x="153" y="386"/>
                  </a:lnTo>
                  <a:lnTo>
                    <a:pt x="150" y="352"/>
                  </a:lnTo>
                  <a:lnTo>
                    <a:pt x="151" y="338"/>
                  </a:lnTo>
                  <a:lnTo>
                    <a:pt x="145" y="326"/>
                  </a:lnTo>
                  <a:lnTo>
                    <a:pt x="153" y="309"/>
                  </a:lnTo>
                  <a:lnTo>
                    <a:pt x="158" y="308"/>
                  </a:lnTo>
                  <a:lnTo>
                    <a:pt x="153" y="304"/>
                  </a:lnTo>
                  <a:lnTo>
                    <a:pt x="155" y="280"/>
                  </a:lnTo>
                  <a:lnTo>
                    <a:pt x="163" y="263"/>
                  </a:lnTo>
                  <a:lnTo>
                    <a:pt x="162" y="258"/>
                  </a:lnTo>
                  <a:lnTo>
                    <a:pt x="167" y="246"/>
                  </a:lnTo>
                  <a:lnTo>
                    <a:pt x="191" y="248"/>
                  </a:lnTo>
                  <a:lnTo>
                    <a:pt x="194" y="256"/>
                  </a:lnTo>
                  <a:lnTo>
                    <a:pt x="206" y="261"/>
                  </a:lnTo>
                  <a:lnTo>
                    <a:pt x="208" y="287"/>
                  </a:lnTo>
                  <a:lnTo>
                    <a:pt x="208" y="261"/>
                  </a:lnTo>
                  <a:lnTo>
                    <a:pt x="191" y="246"/>
                  </a:lnTo>
                  <a:lnTo>
                    <a:pt x="174" y="241"/>
                  </a:lnTo>
                  <a:lnTo>
                    <a:pt x="172" y="244"/>
                  </a:lnTo>
                  <a:lnTo>
                    <a:pt x="150" y="239"/>
                  </a:lnTo>
                  <a:lnTo>
                    <a:pt x="117" y="238"/>
                  </a:lnTo>
                  <a:lnTo>
                    <a:pt x="109" y="236"/>
                  </a:lnTo>
                  <a:lnTo>
                    <a:pt x="102" y="227"/>
                  </a:lnTo>
                  <a:lnTo>
                    <a:pt x="105" y="214"/>
                  </a:lnTo>
                  <a:lnTo>
                    <a:pt x="105" y="197"/>
                  </a:lnTo>
                  <a:lnTo>
                    <a:pt x="111" y="171"/>
                  </a:lnTo>
                  <a:lnTo>
                    <a:pt x="124" y="147"/>
                  </a:lnTo>
                  <a:lnTo>
                    <a:pt x="133" y="161"/>
                  </a:lnTo>
                  <a:lnTo>
                    <a:pt x="131" y="154"/>
                  </a:lnTo>
                  <a:lnTo>
                    <a:pt x="143" y="145"/>
                  </a:lnTo>
                  <a:lnTo>
                    <a:pt x="129" y="128"/>
                  </a:lnTo>
                  <a:lnTo>
                    <a:pt x="148" y="106"/>
                  </a:lnTo>
                  <a:lnTo>
                    <a:pt x="150" y="108"/>
                  </a:lnTo>
                  <a:lnTo>
                    <a:pt x="167" y="92"/>
                  </a:lnTo>
                  <a:lnTo>
                    <a:pt x="186" y="86"/>
                  </a:lnTo>
                  <a:lnTo>
                    <a:pt x="203" y="84"/>
                  </a:lnTo>
                  <a:lnTo>
                    <a:pt x="233" y="86"/>
                  </a:lnTo>
                  <a:lnTo>
                    <a:pt x="247" y="92"/>
                  </a:lnTo>
                  <a:lnTo>
                    <a:pt x="264" y="89"/>
                  </a:lnTo>
                  <a:lnTo>
                    <a:pt x="293" y="79"/>
                  </a:lnTo>
                  <a:lnTo>
                    <a:pt x="303" y="80"/>
                  </a:lnTo>
                  <a:lnTo>
                    <a:pt x="317" y="77"/>
                  </a:lnTo>
                  <a:lnTo>
                    <a:pt x="349" y="74"/>
                  </a:lnTo>
                  <a:lnTo>
                    <a:pt x="377" y="77"/>
                  </a:lnTo>
                  <a:lnTo>
                    <a:pt x="384" y="109"/>
                  </a:lnTo>
                  <a:lnTo>
                    <a:pt x="394" y="108"/>
                  </a:lnTo>
                  <a:lnTo>
                    <a:pt x="401" y="121"/>
                  </a:lnTo>
                  <a:lnTo>
                    <a:pt x="416" y="154"/>
                  </a:lnTo>
                  <a:lnTo>
                    <a:pt x="413" y="159"/>
                  </a:lnTo>
                  <a:lnTo>
                    <a:pt x="416" y="156"/>
                  </a:lnTo>
                  <a:lnTo>
                    <a:pt x="411" y="168"/>
                  </a:lnTo>
                  <a:lnTo>
                    <a:pt x="385" y="169"/>
                  </a:lnTo>
                  <a:lnTo>
                    <a:pt x="396" y="197"/>
                  </a:lnTo>
                  <a:lnTo>
                    <a:pt x="409" y="195"/>
                  </a:lnTo>
                  <a:lnTo>
                    <a:pt x="423" y="217"/>
                  </a:lnTo>
                  <a:lnTo>
                    <a:pt x="431" y="219"/>
                  </a:lnTo>
                  <a:lnTo>
                    <a:pt x="447" y="209"/>
                  </a:lnTo>
                  <a:lnTo>
                    <a:pt x="454" y="193"/>
                  </a:lnTo>
                  <a:lnTo>
                    <a:pt x="454" y="166"/>
                  </a:lnTo>
                  <a:lnTo>
                    <a:pt x="430" y="164"/>
                  </a:lnTo>
                  <a:lnTo>
                    <a:pt x="435" y="137"/>
                  </a:lnTo>
                  <a:lnTo>
                    <a:pt x="452" y="121"/>
                  </a:lnTo>
                  <a:lnTo>
                    <a:pt x="478" y="144"/>
                  </a:lnTo>
                  <a:lnTo>
                    <a:pt x="495" y="152"/>
                  </a:lnTo>
                  <a:lnTo>
                    <a:pt x="508" y="149"/>
                  </a:lnTo>
                  <a:lnTo>
                    <a:pt x="517" y="159"/>
                  </a:lnTo>
                  <a:lnTo>
                    <a:pt x="498" y="185"/>
                  </a:lnTo>
                  <a:lnTo>
                    <a:pt x="498" y="209"/>
                  </a:lnTo>
                  <a:lnTo>
                    <a:pt x="501" y="246"/>
                  </a:lnTo>
                  <a:lnTo>
                    <a:pt x="505" y="243"/>
                  </a:lnTo>
                  <a:lnTo>
                    <a:pt x="503" y="227"/>
                  </a:lnTo>
                  <a:lnTo>
                    <a:pt x="503" y="188"/>
                  </a:lnTo>
                  <a:lnTo>
                    <a:pt x="530" y="183"/>
                  </a:lnTo>
                  <a:lnTo>
                    <a:pt x="544" y="169"/>
                  </a:lnTo>
                  <a:lnTo>
                    <a:pt x="542" y="150"/>
                  </a:lnTo>
                  <a:lnTo>
                    <a:pt x="536" y="142"/>
                  </a:lnTo>
                  <a:lnTo>
                    <a:pt x="544" y="130"/>
                  </a:lnTo>
                  <a:lnTo>
                    <a:pt x="529" y="133"/>
                  </a:lnTo>
                  <a:lnTo>
                    <a:pt x="510" y="128"/>
                  </a:lnTo>
                  <a:lnTo>
                    <a:pt x="500" y="106"/>
                  </a:lnTo>
                  <a:lnTo>
                    <a:pt x="500" y="89"/>
                  </a:lnTo>
                  <a:lnTo>
                    <a:pt x="510" y="65"/>
                  </a:lnTo>
                  <a:lnTo>
                    <a:pt x="517" y="46"/>
                  </a:lnTo>
                  <a:lnTo>
                    <a:pt x="517" y="38"/>
                  </a:lnTo>
                  <a:lnTo>
                    <a:pt x="534" y="10"/>
                  </a:lnTo>
                  <a:lnTo>
                    <a:pt x="556" y="0"/>
                  </a:lnTo>
                  <a:lnTo>
                    <a:pt x="578" y="26"/>
                  </a:lnTo>
                  <a:lnTo>
                    <a:pt x="592" y="29"/>
                  </a:lnTo>
                  <a:lnTo>
                    <a:pt x="614" y="31"/>
                  </a:lnTo>
                  <a:lnTo>
                    <a:pt x="635" y="26"/>
                  </a:lnTo>
                  <a:lnTo>
                    <a:pt x="645" y="33"/>
                  </a:lnTo>
                  <a:lnTo>
                    <a:pt x="643" y="24"/>
                  </a:lnTo>
                  <a:lnTo>
                    <a:pt x="662" y="16"/>
                  </a:lnTo>
                  <a:lnTo>
                    <a:pt x="679" y="14"/>
                  </a:lnTo>
                  <a:lnTo>
                    <a:pt x="711" y="19"/>
                  </a:lnTo>
                  <a:lnTo>
                    <a:pt x="725" y="33"/>
                  </a:lnTo>
                  <a:lnTo>
                    <a:pt x="734" y="53"/>
                  </a:lnTo>
                  <a:lnTo>
                    <a:pt x="749" y="79"/>
                  </a:lnTo>
                  <a:lnTo>
                    <a:pt x="768" y="99"/>
                  </a:lnTo>
                  <a:lnTo>
                    <a:pt x="780" y="128"/>
                  </a:lnTo>
                  <a:lnTo>
                    <a:pt x="793" y="142"/>
                  </a:lnTo>
                  <a:lnTo>
                    <a:pt x="819" y="157"/>
                  </a:lnTo>
                  <a:lnTo>
                    <a:pt x="841" y="161"/>
                  </a:lnTo>
                  <a:close/>
                  <a:moveTo>
                    <a:pt x="501" y="297"/>
                  </a:moveTo>
                  <a:lnTo>
                    <a:pt x="496" y="297"/>
                  </a:lnTo>
                  <a:lnTo>
                    <a:pt x="501" y="309"/>
                  </a:lnTo>
                  <a:lnTo>
                    <a:pt x="532" y="325"/>
                  </a:lnTo>
                  <a:lnTo>
                    <a:pt x="544" y="359"/>
                  </a:lnTo>
                  <a:lnTo>
                    <a:pt x="554" y="364"/>
                  </a:lnTo>
                  <a:lnTo>
                    <a:pt x="561" y="384"/>
                  </a:lnTo>
                  <a:lnTo>
                    <a:pt x="571" y="378"/>
                  </a:lnTo>
                  <a:lnTo>
                    <a:pt x="585" y="391"/>
                  </a:lnTo>
                  <a:lnTo>
                    <a:pt x="597" y="391"/>
                  </a:lnTo>
                  <a:lnTo>
                    <a:pt x="597" y="383"/>
                  </a:lnTo>
                  <a:lnTo>
                    <a:pt x="611" y="396"/>
                  </a:lnTo>
                  <a:lnTo>
                    <a:pt x="628" y="381"/>
                  </a:lnTo>
                  <a:lnTo>
                    <a:pt x="623" y="364"/>
                  </a:lnTo>
                  <a:lnTo>
                    <a:pt x="631" y="359"/>
                  </a:lnTo>
                  <a:lnTo>
                    <a:pt x="619" y="349"/>
                  </a:lnTo>
                  <a:lnTo>
                    <a:pt x="629" y="345"/>
                  </a:lnTo>
                  <a:lnTo>
                    <a:pt x="619" y="333"/>
                  </a:lnTo>
                  <a:lnTo>
                    <a:pt x="611" y="342"/>
                  </a:lnTo>
                  <a:lnTo>
                    <a:pt x="597" y="342"/>
                  </a:lnTo>
                  <a:lnTo>
                    <a:pt x="588" y="328"/>
                  </a:lnTo>
                  <a:lnTo>
                    <a:pt x="565" y="326"/>
                  </a:lnTo>
                  <a:lnTo>
                    <a:pt x="554" y="318"/>
                  </a:lnTo>
                  <a:lnTo>
                    <a:pt x="542" y="321"/>
                  </a:lnTo>
                  <a:lnTo>
                    <a:pt x="534" y="311"/>
                  </a:lnTo>
                  <a:lnTo>
                    <a:pt x="525" y="318"/>
                  </a:lnTo>
                  <a:lnTo>
                    <a:pt x="527" y="304"/>
                  </a:lnTo>
                  <a:lnTo>
                    <a:pt x="515" y="306"/>
                  </a:lnTo>
                  <a:lnTo>
                    <a:pt x="501" y="297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6" name="Freeform 59">
              <a:extLst>
                <a:ext uri="{FF2B5EF4-FFF2-40B4-BE49-F238E27FC236}">
                  <a16:creationId xmlns:a16="http://schemas.microsoft.com/office/drawing/2014/main" id="{55811EF6-C5EB-4CC5-84FD-A8A3857C2A8F}"/>
                </a:ext>
              </a:extLst>
            </p:cNvPr>
            <p:cNvSpPr>
              <a:spLocks/>
            </p:cNvSpPr>
            <p:nvPr/>
          </p:nvSpPr>
          <p:spPr bwMode="gray">
            <a:xfrm>
              <a:off x="3462338" y="2684463"/>
              <a:ext cx="1606550" cy="1535113"/>
            </a:xfrm>
            <a:custGeom>
              <a:avLst/>
              <a:gdLst>
                <a:gd name="T0" fmla="*/ 971 w 1012"/>
                <a:gd name="T1" fmla="*/ 441 h 967"/>
                <a:gd name="T2" fmla="*/ 927 w 1012"/>
                <a:gd name="T3" fmla="*/ 488 h 967"/>
                <a:gd name="T4" fmla="*/ 889 w 1012"/>
                <a:gd name="T5" fmla="*/ 454 h 967"/>
                <a:gd name="T6" fmla="*/ 852 w 1012"/>
                <a:gd name="T7" fmla="*/ 511 h 967"/>
                <a:gd name="T8" fmla="*/ 785 w 1012"/>
                <a:gd name="T9" fmla="*/ 533 h 967"/>
                <a:gd name="T10" fmla="*/ 809 w 1012"/>
                <a:gd name="T11" fmla="*/ 587 h 967"/>
                <a:gd name="T12" fmla="*/ 802 w 1012"/>
                <a:gd name="T13" fmla="*/ 637 h 967"/>
                <a:gd name="T14" fmla="*/ 741 w 1012"/>
                <a:gd name="T15" fmla="*/ 666 h 967"/>
                <a:gd name="T16" fmla="*/ 698 w 1012"/>
                <a:gd name="T17" fmla="*/ 746 h 967"/>
                <a:gd name="T18" fmla="*/ 644 w 1012"/>
                <a:gd name="T19" fmla="*/ 770 h 967"/>
                <a:gd name="T20" fmla="*/ 606 w 1012"/>
                <a:gd name="T21" fmla="*/ 816 h 967"/>
                <a:gd name="T22" fmla="*/ 570 w 1012"/>
                <a:gd name="T23" fmla="*/ 748 h 967"/>
                <a:gd name="T24" fmla="*/ 522 w 1012"/>
                <a:gd name="T25" fmla="*/ 716 h 967"/>
                <a:gd name="T26" fmla="*/ 500 w 1012"/>
                <a:gd name="T27" fmla="*/ 758 h 967"/>
                <a:gd name="T28" fmla="*/ 470 w 1012"/>
                <a:gd name="T29" fmla="*/ 791 h 967"/>
                <a:gd name="T30" fmla="*/ 371 w 1012"/>
                <a:gd name="T31" fmla="*/ 842 h 967"/>
                <a:gd name="T32" fmla="*/ 326 w 1012"/>
                <a:gd name="T33" fmla="*/ 849 h 967"/>
                <a:gd name="T34" fmla="*/ 282 w 1012"/>
                <a:gd name="T35" fmla="*/ 900 h 967"/>
                <a:gd name="T36" fmla="*/ 241 w 1012"/>
                <a:gd name="T37" fmla="*/ 910 h 967"/>
                <a:gd name="T38" fmla="*/ 219 w 1012"/>
                <a:gd name="T39" fmla="*/ 965 h 967"/>
                <a:gd name="T40" fmla="*/ 171 w 1012"/>
                <a:gd name="T41" fmla="*/ 948 h 967"/>
                <a:gd name="T42" fmla="*/ 138 w 1012"/>
                <a:gd name="T43" fmla="*/ 938 h 967"/>
                <a:gd name="T44" fmla="*/ 118 w 1012"/>
                <a:gd name="T45" fmla="*/ 941 h 967"/>
                <a:gd name="T46" fmla="*/ 101 w 1012"/>
                <a:gd name="T47" fmla="*/ 883 h 967"/>
                <a:gd name="T48" fmla="*/ 102 w 1012"/>
                <a:gd name="T49" fmla="*/ 830 h 967"/>
                <a:gd name="T50" fmla="*/ 41 w 1012"/>
                <a:gd name="T51" fmla="*/ 780 h 967"/>
                <a:gd name="T52" fmla="*/ 38 w 1012"/>
                <a:gd name="T53" fmla="*/ 727 h 967"/>
                <a:gd name="T54" fmla="*/ 36 w 1012"/>
                <a:gd name="T55" fmla="*/ 676 h 967"/>
                <a:gd name="T56" fmla="*/ 0 w 1012"/>
                <a:gd name="T57" fmla="*/ 635 h 967"/>
                <a:gd name="T58" fmla="*/ 65 w 1012"/>
                <a:gd name="T59" fmla="*/ 599 h 967"/>
                <a:gd name="T60" fmla="*/ 63 w 1012"/>
                <a:gd name="T61" fmla="*/ 582 h 967"/>
                <a:gd name="T62" fmla="*/ 109 w 1012"/>
                <a:gd name="T63" fmla="*/ 482 h 967"/>
                <a:gd name="T64" fmla="*/ 77 w 1012"/>
                <a:gd name="T65" fmla="*/ 388 h 967"/>
                <a:gd name="T66" fmla="*/ 43 w 1012"/>
                <a:gd name="T67" fmla="*/ 326 h 967"/>
                <a:gd name="T68" fmla="*/ 75 w 1012"/>
                <a:gd name="T69" fmla="*/ 271 h 967"/>
                <a:gd name="T70" fmla="*/ 116 w 1012"/>
                <a:gd name="T71" fmla="*/ 273 h 967"/>
                <a:gd name="T72" fmla="*/ 166 w 1012"/>
                <a:gd name="T73" fmla="*/ 273 h 967"/>
                <a:gd name="T74" fmla="*/ 260 w 1012"/>
                <a:gd name="T75" fmla="*/ 266 h 967"/>
                <a:gd name="T76" fmla="*/ 268 w 1012"/>
                <a:gd name="T77" fmla="*/ 208 h 967"/>
                <a:gd name="T78" fmla="*/ 299 w 1012"/>
                <a:gd name="T79" fmla="*/ 169 h 967"/>
                <a:gd name="T80" fmla="*/ 384 w 1012"/>
                <a:gd name="T81" fmla="*/ 106 h 967"/>
                <a:gd name="T82" fmla="*/ 497 w 1012"/>
                <a:gd name="T83" fmla="*/ 63 h 967"/>
                <a:gd name="T84" fmla="*/ 538 w 1012"/>
                <a:gd name="T85" fmla="*/ 51 h 967"/>
                <a:gd name="T86" fmla="*/ 613 w 1012"/>
                <a:gd name="T87" fmla="*/ 96 h 967"/>
                <a:gd name="T88" fmla="*/ 587 w 1012"/>
                <a:gd name="T89" fmla="*/ 140 h 967"/>
                <a:gd name="T90" fmla="*/ 615 w 1012"/>
                <a:gd name="T91" fmla="*/ 183 h 967"/>
                <a:gd name="T92" fmla="*/ 621 w 1012"/>
                <a:gd name="T93" fmla="*/ 203 h 967"/>
                <a:gd name="T94" fmla="*/ 724 w 1012"/>
                <a:gd name="T95" fmla="*/ 186 h 967"/>
                <a:gd name="T96" fmla="*/ 744 w 1012"/>
                <a:gd name="T97" fmla="*/ 96 h 967"/>
                <a:gd name="T98" fmla="*/ 731 w 1012"/>
                <a:gd name="T99" fmla="*/ 37 h 967"/>
                <a:gd name="T100" fmla="*/ 796 w 1012"/>
                <a:gd name="T101" fmla="*/ 0 h 967"/>
                <a:gd name="T102" fmla="*/ 831 w 1012"/>
                <a:gd name="T103" fmla="*/ 60 h 967"/>
                <a:gd name="T104" fmla="*/ 884 w 1012"/>
                <a:gd name="T105" fmla="*/ 37 h 967"/>
                <a:gd name="T106" fmla="*/ 915 w 1012"/>
                <a:gd name="T107" fmla="*/ 41 h 967"/>
                <a:gd name="T108" fmla="*/ 888 w 1012"/>
                <a:gd name="T109" fmla="*/ 94 h 967"/>
                <a:gd name="T110" fmla="*/ 898 w 1012"/>
                <a:gd name="T111" fmla="*/ 140 h 967"/>
                <a:gd name="T112" fmla="*/ 907 w 1012"/>
                <a:gd name="T113" fmla="*/ 172 h 967"/>
                <a:gd name="T114" fmla="*/ 941 w 1012"/>
                <a:gd name="T115" fmla="*/ 208 h 967"/>
                <a:gd name="T116" fmla="*/ 946 w 1012"/>
                <a:gd name="T117" fmla="*/ 251 h 967"/>
                <a:gd name="T118" fmla="*/ 1012 w 1012"/>
                <a:gd name="T119" fmla="*/ 302 h 967"/>
                <a:gd name="T120" fmla="*/ 988 w 1012"/>
                <a:gd name="T121" fmla="*/ 398 h 9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12" h="967">
                  <a:moveTo>
                    <a:pt x="1007" y="398"/>
                  </a:moveTo>
                  <a:lnTo>
                    <a:pt x="1004" y="406"/>
                  </a:lnTo>
                  <a:lnTo>
                    <a:pt x="978" y="413"/>
                  </a:lnTo>
                  <a:lnTo>
                    <a:pt x="988" y="423"/>
                  </a:lnTo>
                  <a:lnTo>
                    <a:pt x="971" y="441"/>
                  </a:lnTo>
                  <a:lnTo>
                    <a:pt x="970" y="458"/>
                  </a:lnTo>
                  <a:lnTo>
                    <a:pt x="946" y="468"/>
                  </a:lnTo>
                  <a:lnTo>
                    <a:pt x="944" y="482"/>
                  </a:lnTo>
                  <a:lnTo>
                    <a:pt x="936" y="478"/>
                  </a:lnTo>
                  <a:lnTo>
                    <a:pt x="927" y="488"/>
                  </a:lnTo>
                  <a:lnTo>
                    <a:pt x="910" y="488"/>
                  </a:lnTo>
                  <a:lnTo>
                    <a:pt x="905" y="480"/>
                  </a:lnTo>
                  <a:lnTo>
                    <a:pt x="910" y="466"/>
                  </a:lnTo>
                  <a:lnTo>
                    <a:pt x="895" y="463"/>
                  </a:lnTo>
                  <a:lnTo>
                    <a:pt x="889" y="454"/>
                  </a:lnTo>
                  <a:lnTo>
                    <a:pt x="854" y="471"/>
                  </a:lnTo>
                  <a:lnTo>
                    <a:pt x="860" y="494"/>
                  </a:lnTo>
                  <a:lnTo>
                    <a:pt x="869" y="497"/>
                  </a:lnTo>
                  <a:lnTo>
                    <a:pt x="866" y="512"/>
                  </a:lnTo>
                  <a:lnTo>
                    <a:pt x="852" y="511"/>
                  </a:lnTo>
                  <a:lnTo>
                    <a:pt x="842" y="517"/>
                  </a:lnTo>
                  <a:lnTo>
                    <a:pt x="828" y="511"/>
                  </a:lnTo>
                  <a:lnTo>
                    <a:pt x="808" y="519"/>
                  </a:lnTo>
                  <a:lnTo>
                    <a:pt x="796" y="517"/>
                  </a:lnTo>
                  <a:lnTo>
                    <a:pt x="785" y="533"/>
                  </a:lnTo>
                  <a:lnTo>
                    <a:pt x="777" y="534"/>
                  </a:lnTo>
                  <a:lnTo>
                    <a:pt x="758" y="560"/>
                  </a:lnTo>
                  <a:lnTo>
                    <a:pt x="770" y="575"/>
                  </a:lnTo>
                  <a:lnTo>
                    <a:pt x="804" y="562"/>
                  </a:lnTo>
                  <a:lnTo>
                    <a:pt x="809" y="587"/>
                  </a:lnTo>
                  <a:lnTo>
                    <a:pt x="818" y="593"/>
                  </a:lnTo>
                  <a:lnTo>
                    <a:pt x="811" y="598"/>
                  </a:lnTo>
                  <a:lnTo>
                    <a:pt x="814" y="606"/>
                  </a:lnTo>
                  <a:lnTo>
                    <a:pt x="796" y="627"/>
                  </a:lnTo>
                  <a:lnTo>
                    <a:pt x="802" y="637"/>
                  </a:lnTo>
                  <a:lnTo>
                    <a:pt x="784" y="642"/>
                  </a:lnTo>
                  <a:lnTo>
                    <a:pt x="755" y="639"/>
                  </a:lnTo>
                  <a:lnTo>
                    <a:pt x="743" y="646"/>
                  </a:lnTo>
                  <a:lnTo>
                    <a:pt x="748" y="657"/>
                  </a:lnTo>
                  <a:lnTo>
                    <a:pt x="741" y="666"/>
                  </a:lnTo>
                  <a:lnTo>
                    <a:pt x="751" y="676"/>
                  </a:lnTo>
                  <a:lnTo>
                    <a:pt x="727" y="700"/>
                  </a:lnTo>
                  <a:lnTo>
                    <a:pt x="727" y="722"/>
                  </a:lnTo>
                  <a:lnTo>
                    <a:pt x="720" y="721"/>
                  </a:lnTo>
                  <a:lnTo>
                    <a:pt x="698" y="746"/>
                  </a:lnTo>
                  <a:lnTo>
                    <a:pt x="683" y="746"/>
                  </a:lnTo>
                  <a:lnTo>
                    <a:pt x="679" y="736"/>
                  </a:lnTo>
                  <a:lnTo>
                    <a:pt x="674" y="736"/>
                  </a:lnTo>
                  <a:lnTo>
                    <a:pt x="649" y="762"/>
                  </a:lnTo>
                  <a:lnTo>
                    <a:pt x="644" y="770"/>
                  </a:lnTo>
                  <a:lnTo>
                    <a:pt x="632" y="777"/>
                  </a:lnTo>
                  <a:lnTo>
                    <a:pt x="644" y="801"/>
                  </a:lnTo>
                  <a:lnTo>
                    <a:pt x="630" y="823"/>
                  </a:lnTo>
                  <a:lnTo>
                    <a:pt x="618" y="813"/>
                  </a:lnTo>
                  <a:lnTo>
                    <a:pt x="606" y="816"/>
                  </a:lnTo>
                  <a:lnTo>
                    <a:pt x="608" y="804"/>
                  </a:lnTo>
                  <a:lnTo>
                    <a:pt x="587" y="782"/>
                  </a:lnTo>
                  <a:lnTo>
                    <a:pt x="591" y="755"/>
                  </a:lnTo>
                  <a:lnTo>
                    <a:pt x="586" y="748"/>
                  </a:lnTo>
                  <a:lnTo>
                    <a:pt x="570" y="748"/>
                  </a:lnTo>
                  <a:lnTo>
                    <a:pt x="562" y="734"/>
                  </a:lnTo>
                  <a:lnTo>
                    <a:pt x="550" y="733"/>
                  </a:lnTo>
                  <a:lnTo>
                    <a:pt x="555" y="712"/>
                  </a:lnTo>
                  <a:lnTo>
                    <a:pt x="540" y="705"/>
                  </a:lnTo>
                  <a:lnTo>
                    <a:pt x="522" y="716"/>
                  </a:lnTo>
                  <a:lnTo>
                    <a:pt x="529" y="724"/>
                  </a:lnTo>
                  <a:lnTo>
                    <a:pt x="529" y="748"/>
                  </a:lnTo>
                  <a:lnTo>
                    <a:pt x="521" y="746"/>
                  </a:lnTo>
                  <a:lnTo>
                    <a:pt x="512" y="757"/>
                  </a:lnTo>
                  <a:lnTo>
                    <a:pt x="500" y="758"/>
                  </a:lnTo>
                  <a:lnTo>
                    <a:pt x="507" y="770"/>
                  </a:lnTo>
                  <a:lnTo>
                    <a:pt x="499" y="782"/>
                  </a:lnTo>
                  <a:lnTo>
                    <a:pt x="483" y="782"/>
                  </a:lnTo>
                  <a:lnTo>
                    <a:pt x="480" y="794"/>
                  </a:lnTo>
                  <a:lnTo>
                    <a:pt x="470" y="791"/>
                  </a:lnTo>
                  <a:lnTo>
                    <a:pt x="435" y="806"/>
                  </a:lnTo>
                  <a:lnTo>
                    <a:pt x="418" y="801"/>
                  </a:lnTo>
                  <a:lnTo>
                    <a:pt x="413" y="832"/>
                  </a:lnTo>
                  <a:lnTo>
                    <a:pt x="406" y="837"/>
                  </a:lnTo>
                  <a:lnTo>
                    <a:pt x="371" y="842"/>
                  </a:lnTo>
                  <a:lnTo>
                    <a:pt x="369" y="830"/>
                  </a:lnTo>
                  <a:lnTo>
                    <a:pt x="352" y="852"/>
                  </a:lnTo>
                  <a:lnTo>
                    <a:pt x="343" y="847"/>
                  </a:lnTo>
                  <a:lnTo>
                    <a:pt x="335" y="857"/>
                  </a:lnTo>
                  <a:lnTo>
                    <a:pt x="326" y="849"/>
                  </a:lnTo>
                  <a:lnTo>
                    <a:pt x="309" y="866"/>
                  </a:lnTo>
                  <a:lnTo>
                    <a:pt x="290" y="868"/>
                  </a:lnTo>
                  <a:lnTo>
                    <a:pt x="289" y="880"/>
                  </a:lnTo>
                  <a:lnTo>
                    <a:pt x="275" y="881"/>
                  </a:lnTo>
                  <a:lnTo>
                    <a:pt x="282" y="900"/>
                  </a:lnTo>
                  <a:lnTo>
                    <a:pt x="270" y="914"/>
                  </a:lnTo>
                  <a:lnTo>
                    <a:pt x="254" y="905"/>
                  </a:lnTo>
                  <a:lnTo>
                    <a:pt x="251" y="897"/>
                  </a:lnTo>
                  <a:lnTo>
                    <a:pt x="236" y="903"/>
                  </a:lnTo>
                  <a:lnTo>
                    <a:pt x="241" y="910"/>
                  </a:lnTo>
                  <a:lnTo>
                    <a:pt x="234" y="920"/>
                  </a:lnTo>
                  <a:lnTo>
                    <a:pt x="246" y="927"/>
                  </a:lnTo>
                  <a:lnTo>
                    <a:pt x="241" y="941"/>
                  </a:lnTo>
                  <a:lnTo>
                    <a:pt x="249" y="955"/>
                  </a:lnTo>
                  <a:lnTo>
                    <a:pt x="219" y="965"/>
                  </a:lnTo>
                  <a:lnTo>
                    <a:pt x="212" y="948"/>
                  </a:lnTo>
                  <a:lnTo>
                    <a:pt x="205" y="958"/>
                  </a:lnTo>
                  <a:lnTo>
                    <a:pt x="198" y="956"/>
                  </a:lnTo>
                  <a:lnTo>
                    <a:pt x="193" y="941"/>
                  </a:lnTo>
                  <a:lnTo>
                    <a:pt x="171" y="948"/>
                  </a:lnTo>
                  <a:lnTo>
                    <a:pt x="159" y="961"/>
                  </a:lnTo>
                  <a:lnTo>
                    <a:pt x="149" y="961"/>
                  </a:lnTo>
                  <a:lnTo>
                    <a:pt x="152" y="950"/>
                  </a:lnTo>
                  <a:lnTo>
                    <a:pt x="140" y="946"/>
                  </a:lnTo>
                  <a:lnTo>
                    <a:pt x="138" y="938"/>
                  </a:lnTo>
                  <a:lnTo>
                    <a:pt x="130" y="939"/>
                  </a:lnTo>
                  <a:lnTo>
                    <a:pt x="140" y="963"/>
                  </a:lnTo>
                  <a:lnTo>
                    <a:pt x="135" y="967"/>
                  </a:lnTo>
                  <a:lnTo>
                    <a:pt x="133" y="956"/>
                  </a:lnTo>
                  <a:lnTo>
                    <a:pt x="118" y="941"/>
                  </a:lnTo>
                  <a:lnTo>
                    <a:pt x="130" y="914"/>
                  </a:lnTo>
                  <a:lnTo>
                    <a:pt x="128" y="907"/>
                  </a:lnTo>
                  <a:lnTo>
                    <a:pt x="120" y="903"/>
                  </a:lnTo>
                  <a:lnTo>
                    <a:pt x="123" y="891"/>
                  </a:lnTo>
                  <a:lnTo>
                    <a:pt x="101" y="883"/>
                  </a:lnTo>
                  <a:lnTo>
                    <a:pt x="87" y="886"/>
                  </a:lnTo>
                  <a:lnTo>
                    <a:pt x="75" y="866"/>
                  </a:lnTo>
                  <a:lnTo>
                    <a:pt x="75" y="857"/>
                  </a:lnTo>
                  <a:lnTo>
                    <a:pt x="94" y="845"/>
                  </a:lnTo>
                  <a:lnTo>
                    <a:pt x="102" y="830"/>
                  </a:lnTo>
                  <a:lnTo>
                    <a:pt x="77" y="828"/>
                  </a:lnTo>
                  <a:lnTo>
                    <a:pt x="75" y="820"/>
                  </a:lnTo>
                  <a:lnTo>
                    <a:pt x="79" y="816"/>
                  </a:lnTo>
                  <a:lnTo>
                    <a:pt x="63" y="786"/>
                  </a:lnTo>
                  <a:lnTo>
                    <a:pt x="41" y="780"/>
                  </a:lnTo>
                  <a:lnTo>
                    <a:pt x="39" y="784"/>
                  </a:lnTo>
                  <a:lnTo>
                    <a:pt x="38" y="758"/>
                  </a:lnTo>
                  <a:lnTo>
                    <a:pt x="24" y="748"/>
                  </a:lnTo>
                  <a:lnTo>
                    <a:pt x="38" y="741"/>
                  </a:lnTo>
                  <a:lnTo>
                    <a:pt x="38" y="727"/>
                  </a:lnTo>
                  <a:lnTo>
                    <a:pt x="48" y="722"/>
                  </a:lnTo>
                  <a:lnTo>
                    <a:pt x="53" y="727"/>
                  </a:lnTo>
                  <a:lnTo>
                    <a:pt x="60" y="695"/>
                  </a:lnTo>
                  <a:lnTo>
                    <a:pt x="39" y="687"/>
                  </a:lnTo>
                  <a:lnTo>
                    <a:pt x="36" y="676"/>
                  </a:lnTo>
                  <a:lnTo>
                    <a:pt x="43" y="666"/>
                  </a:lnTo>
                  <a:lnTo>
                    <a:pt x="24" y="663"/>
                  </a:lnTo>
                  <a:lnTo>
                    <a:pt x="7" y="668"/>
                  </a:lnTo>
                  <a:lnTo>
                    <a:pt x="10" y="656"/>
                  </a:lnTo>
                  <a:lnTo>
                    <a:pt x="0" y="635"/>
                  </a:lnTo>
                  <a:lnTo>
                    <a:pt x="14" y="627"/>
                  </a:lnTo>
                  <a:lnTo>
                    <a:pt x="19" y="640"/>
                  </a:lnTo>
                  <a:lnTo>
                    <a:pt x="26" y="642"/>
                  </a:lnTo>
                  <a:lnTo>
                    <a:pt x="38" y="620"/>
                  </a:lnTo>
                  <a:lnTo>
                    <a:pt x="65" y="599"/>
                  </a:lnTo>
                  <a:lnTo>
                    <a:pt x="89" y="589"/>
                  </a:lnTo>
                  <a:lnTo>
                    <a:pt x="79" y="582"/>
                  </a:lnTo>
                  <a:lnTo>
                    <a:pt x="91" y="577"/>
                  </a:lnTo>
                  <a:lnTo>
                    <a:pt x="87" y="574"/>
                  </a:lnTo>
                  <a:lnTo>
                    <a:pt x="63" y="582"/>
                  </a:lnTo>
                  <a:lnTo>
                    <a:pt x="63" y="550"/>
                  </a:lnTo>
                  <a:lnTo>
                    <a:pt x="77" y="536"/>
                  </a:lnTo>
                  <a:lnTo>
                    <a:pt x="91" y="511"/>
                  </a:lnTo>
                  <a:lnTo>
                    <a:pt x="108" y="500"/>
                  </a:lnTo>
                  <a:lnTo>
                    <a:pt x="109" y="482"/>
                  </a:lnTo>
                  <a:lnTo>
                    <a:pt x="102" y="482"/>
                  </a:lnTo>
                  <a:lnTo>
                    <a:pt x="109" y="451"/>
                  </a:lnTo>
                  <a:lnTo>
                    <a:pt x="108" y="432"/>
                  </a:lnTo>
                  <a:lnTo>
                    <a:pt x="94" y="406"/>
                  </a:lnTo>
                  <a:lnTo>
                    <a:pt x="77" y="388"/>
                  </a:lnTo>
                  <a:lnTo>
                    <a:pt x="85" y="365"/>
                  </a:lnTo>
                  <a:lnTo>
                    <a:pt x="62" y="357"/>
                  </a:lnTo>
                  <a:lnTo>
                    <a:pt x="62" y="341"/>
                  </a:lnTo>
                  <a:lnTo>
                    <a:pt x="67" y="338"/>
                  </a:lnTo>
                  <a:lnTo>
                    <a:pt x="43" y="326"/>
                  </a:lnTo>
                  <a:lnTo>
                    <a:pt x="53" y="312"/>
                  </a:lnTo>
                  <a:lnTo>
                    <a:pt x="41" y="289"/>
                  </a:lnTo>
                  <a:lnTo>
                    <a:pt x="46" y="283"/>
                  </a:lnTo>
                  <a:lnTo>
                    <a:pt x="67" y="282"/>
                  </a:lnTo>
                  <a:lnTo>
                    <a:pt x="75" y="271"/>
                  </a:lnTo>
                  <a:lnTo>
                    <a:pt x="102" y="283"/>
                  </a:lnTo>
                  <a:lnTo>
                    <a:pt x="104" y="275"/>
                  </a:lnTo>
                  <a:lnTo>
                    <a:pt x="87" y="260"/>
                  </a:lnTo>
                  <a:lnTo>
                    <a:pt x="101" y="254"/>
                  </a:lnTo>
                  <a:lnTo>
                    <a:pt x="116" y="273"/>
                  </a:lnTo>
                  <a:lnTo>
                    <a:pt x="135" y="271"/>
                  </a:lnTo>
                  <a:lnTo>
                    <a:pt x="142" y="282"/>
                  </a:lnTo>
                  <a:lnTo>
                    <a:pt x="154" y="282"/>
                  </a:lnTo>
                  <a:lnTo>
                    <a:pt x="167" y="294"/>
                  </a:lnTo>
                  <a:lnTo>
                    <a:pt x="166" y="273"/>
                  </a:lnTo>
                  <a:lnTo>
                    <a:pt x="188" y="283"/>
                  </a:lnTo>
                  <a:lnTo>
                    <a:pt x="208" y="270"/>
                  </a:lnTo>
                  <a:lnTo>
                    <a:pt x="213" y="271"/>
                  </a:lnTo>
                  <a:lnTo>
                    <a:pt x="248" y="258"/>
                  </a:lnTo>
                  <a:lnTo>
                    <a:pt x="260" y="266"/>
                  </a:lnTo>
                  <a:lnTo>
                    <a:pt x="277" y="253"/>
                  </a:lnTo>
                  <a:lnTo>
                    <a:pt x="280" y="241"/>
                  </a:lnTo>
                  <a:lnTo>
                    <a:pt x="289" y="237"/>
                  </a:lnTo>
                  <a:lnTo>
                    <a:pt x="289" y="229"/>
                  </a:lnTo>
                  <a:lnTo>
                    <a:pt x="268" y="208"/>
                  </a:lnTo>
                  <a:lnTo>
                    <a:pt x="251" y="201"/>
                  </a:lnTo>
                  <a:lnTo>
                    <a:pt x="253" y="189"/>
                  </a:lnTo>
                  <a:lnTo>
                    <a:pt x="268" y="184"/>
                  </a:lnTo>
                  <a:lnTo>
                    <a:pt x="273" y="167"/>
                  </a:lnTo>
                  <a:lnTo>
                    <a:pt x="299" y="169"/>
                  </a:lnTo>
                  <a:lnTo>
                    <a:pt x="314" y="143"/>
                  </a:lnTo>
                  <a:lnTo>
                    <a:pt x="326" y="142"/>
                  </a:lnTo>
                  <a:lnTo>
                    <a:pt x="336" y="123"/>
                  </a:lnTo>
                  <a:lnTo>
                    <a:pt x="359" y="116"/>
                  </a:lnTo>
                  <a:lnTo>
                    <a:pt x="384" y="106"/>
                  </a:lnTo>
                  <a:lnTo>
                    <a:pt x="422" y="109"/>
                  </a:lnTo>
                  <a:lnTo>
                    <a:pt x="447" y="90"/>
                  </a:lnTo>
                  <a:lnTo>
                    <a:pt x="459" y="87"/>
                  </a:lnTo>
                  <a:lnTo>
                    <a:pt x="481" y="68"/>
                  </a:lnTo>
                  <a:lnTo>
                    <a:pt x="497" y="63"/>
                  </a:lnTo>
                  <a:lnTo>
                    <a:pt x="509" y="43"/>
                  </a:lnTo>
                  <a:lnTo>
                    <a:pt x="499" y="36"/>
                  </a:lnTo>
                  <a:lnTo>
                    <a:pt x="509" y="17"/>
                  </a:lnTo>
                  <a:lnTo>
                    <a:pt x="531" y="26"/>
                  </a:lnTo>
                  <a:lnTo>
                    <a:pt x="538" y="51"/>
                  </a:lnTo>
                  <a:lnTo>
                    <a:pt x="563" y="67"/>
                  </a:lnTo>
                  <a:lnTo>
                    <a:pt x="587" y="61"/>
                  </a:lnTo>
                  <a:lnTo>
                    <a:pt x="599" y="70"/>
                  </a:lnTo>
                  <a:lnTo>
                    <a:pt x="601" y="84"/>
                  </a:lnTo>
                  <a:lnTo>
                    <a:pt x="613" y="96"/>
                  </a:lnTo>
                  <a:lnTo>
                    <a:pt x="596" y="97"/>
                  </a:lnTo>
                  <a:lnTo>
                    <a:pt x="603" y="111"/>
                  </a:lnTo>
                  <a:lnTo>
                    <a:pt x="594" y="116"/>
                  </a:lnTo>
                  <a:lnTo>
                    <a:pt x="594" y="131"/>
                  </a:lnTo>
                  <a:lnTo>
                    <a:pt x="587" y="140"/>
                  </a:lnTo>
                  <a:lnTo>
                    <a:pt x="596" y="154"/>
                  </a:lnTo>
                  <a:lnTo>
                    <a:pt x="618" y="157"/>
                  </a:lnTo>
                  <a:lnTo>
                    <a:pt x="620" y="162"/>
                  </a:lnTo>
                  <a:lnTo>
                    <a:pt x="613" y="164"/>
                  </a:lnTo>
                  <a:lnTo>
                    <a:pt x="615" y="183"/>
                  </a:lnTo>
                  <a:lnTo>
                    <a:pt x="604" y="181"/>
                  </a:lnTo>
                  <a:lnTo>
                    <a:pt x="580" y="195"/>
                  </a:lnTo>
                  <a:lnTo>
                    <a:pt x="589" y="210"/>
                  </a:lnTo>
                  <a:lnTo>
                    <a:pt x="606" y="217"/>
                  </a:lnTo>
                  <a:lnTo>
                    <a:pt x="621" y="203"/>
                  </a:lnTo>
                  <a:lnTo>
                    <a:pt x="639" y="208"/>
                  </a:lnTo>
                  <a:lnTo>
                    <a:pt x="654" y="200"/>
                  </a:lnTo>
                  <a:lnTo>
                    <a:pt x="666" y="201"/>
                  </a:lnTo>
                  <a:lnTo>
                    <a:pt x="686" y="176"/>
                  </a:lnTo>
                  <a:lnTo>
                    <a:pt x="724" y="186"/>
                  </a:lnTo>
                  <a:lnTo>
                    <a:pt x="726" y="176"/>
                  </a:lnTo>
                  <a:lnTo>
                    <a:pt x="756" y="154"/>
                  </a:lnTo>
                  <a:lnTo>
                    <a:pt x="736" y="140"/>
                  </a:lnTo>
                  <a:lnTo>
                    <a:pt x="743" y="126"/>
                  </a:lnTo>
                  <a:lnTo>
                    <a:pt x="744" y="96"/>
                  </a:lnTo>
                  <a:lnTo>
                    <a:pt x="736" y="75"/>
                  </a:lnTo>
                  <a:lnTo>
                    <a:pt x="724" y="65"/>
                  </a:lnTo>
                  <a:lnTo>
                    <a:pt x="702" y="53"/>
                  </a:lnTo>
                  <a:lnTo>
                    <a:pt x="700" y="31"/>
                  </a:lnTo>
                  <a:lnTo>
                    <a:pt x="731" y="37"/>
                  </a:lnTo>
                  <a:lnTo>
                    <a:pt x="741" y="31"/>
                  </a:lnTo>
                  <a:lnTo>
                    <a:pt x="743" y="17"/>
                  </a:lnTo>
                  <a:lnTo>
                    <a:pt x="756" y="7"/>
                  </a:lnTo>
                  <a:lnTo>
                    <a:pt x="770" y="14"/>
                  </a:lnTo>
                  <a:lnTo>
                    <a:pt x="796" y="0"/>
                  </a:lnTo>
                  <a:lnTo>
                    <a:pt x="809" y="12"/>
                  </a:lnTo>
                  <a:lnTo>
                    <a:pt x="813" y="46"/>
                  </a:lnTo>
                  <a:lnTo>
                    <a:pt x="809" y="61"/>
                  </a:lnTo>
                  <a:lnTo>
                    <a:pt x="819" y="65"/>
                  </a:lnTo>
                  <a:lnTo>
                    <a:pt x="831" y="60"/>
                  </a:lnTo>
                  <a:lnTo>
                    <a:pt x="850" y="65"/>
                  </a:lnTo>
                  <a:lnTo>
                    <a:pt x="860" y="58"/>
                  </a:lnTo>
                  <a:lnTo>
                    <a:pt x="872" y="60"/>
                  </a:lnTo>
                  <a:lnTo>
                    <a:pt x="886" y="46"/>
                  </a:lnTo>
                  <a:lnTo>
                    <a:pt x="884" y="37"/>
                  </a:lnTo>
                  <a:lnTo>
                    <a:pt x="893" y="34"/>
                  </a:lnTo>
                  <a:lnTo>
                    <a:pt x="905" y="15"/>
                  </a:lnTo>
                  <a:lnTo>
                    <a:pt x="917" y="17"/>
                  </a:lnTo>
                  <a:lnTo>
                    <a:pt x="927" y="27"/>
                  </a:lnTo>
                  <a:lnTo>
                    <a:pt x="915" y="41"/>
                  </a:lnTo>
                  <a:lnTo>
                    <a:pt x="924" y="51"/>
                  </a:lnTo>
                  <a:lnTo>
                    <a:pt x="922" y="60"/>
                  </a:lnTo>
                  <a:lnTo>
                    <a:pt x="905" y="87"/>
                  </a:lnTo>
                  <a:lnTo>
                    <a:pt x="896" y="85"/>
                  </a:lnTo>
                  <a:lnTo>
                    <a:pt x="888" y="94"/>
                  </a:lnTo>
                  <a:lnTo>
                    <a:pt x="886" y="111"/>
                  </a:lnTo>
                  <a:lnTo>
                    <a:pt x="879" y="114"/>
                  </a:lnTo>
                  <a:lnTo>
                    <a:pt x="881" y="121"/>
                  </a:lnTo>
                  <a:lnTo>
                    <a:pt x="910" y="135"/>
                  </a:lnTo>
                  <a:lnTo>
                    <a:pt x="898" y="140"/>
                  </a:lnTo>
                  <a:lnTo>
                    <a:pt x="900" y="157"/>
                  </a:lnTo>
                  <a:lnTo>
                    <a:pt x="884" y="152"/>
                  </a:lnTo>
                  <a:lnTo>
                    <a:pt x="895" y="162"/>
                  </a:lnTo>
                  <a:lnTo>
                    <a:pt x="893" y="179"/>
                  </a:lnTo>
                  <a:lnTo>
                    <a:pt x="907" y="172"/>
                  </a:lnTo>
                  <a:lnTo>
                    <a:pt x="912" y="179"/>
                  </a:lnTo>
                  <a:lnTo>
                    <a:pt x="930" y="183"/>
                  </a:lnTo>
                  <a:lnTo>
                    <a:pt x="924" y="198"/>
                  </a:lnTo>
                  <a:lnTo>
                    <a:pt x="930" y="196"/>
                  </a:lnTo>
                  <a:lnTo>
                    <a:pt x="941" y="208"/>
                  </a:lnTo>
                  <a:lnTo>
                    <a:pt x="934" y="219"/>
                  </a:lnTo>
                  <a:lnTo>
                    <a:pt x="941" y="241"/>
                  </a:lnTo>
                  <a:lnTo>
                    <a:pt x="936" y="249"/>
                  </a:lnTo>
                  <a:lnTo>
                    <a:pt x="944" y="258"/>
                  </a:lnTo>
                  <a:lnTo>
                    <a:pt x="946" y="251"/>
                  </a:lnTo>
                  <a:lnTo>
                    <a:pt x="963" y="251"/>
                  </a:lnTo>
                  <a:lnTo>
                    <a:pt x="961" y="271"/>
                  </a:lnTo>
                  <a:lnTo>
                    <a:pt x="980" y="282"/>
                  </a:lnTo>
                  <a:lnTo>
                    <a:pt x="975" y="306"/>
                  </a:lnTo>
                  <a:lnTo>
                    <a:pt x="1012" y="302"/>
                  </a:lnTo>
                  <a:lnTo>
                    <a:pt x="1004" y="324"/>
                  </a:lnTo>
                  <a:lnTo>
                    <a:pt x="1009" y="333"/>
                  </a:lnTo>
                  <a:lnTo>
                    <a:pt x="988" y="355"/>
                  </a:lnTo>
                  <a:lnTo>
                    <a:pt x="997" y="374"/>
                  </a:lnTo>
                  <a:lnTo>
                    <a:pt x="988" y="398"/>
                  </a:lnTo>
                  <a:lnTo>
                    <a:pt x="1007" y="39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7" name="Freeform 60">
              <a:extLst>
                <a:ext uri="{FF2B5EF4-FFF2-40B4-BE49-F238E27FC236}">
                  <a16:creationId xmlns:a16="http://schemas.microsoft.com/office/drawing/2014/main" id="{DE35DCBD-AE45-4D5A-85AE-BD65B4C3133E}"/>
                </a:ext>
              </a:extLst>
            </p:cNvPr>
            <p:cNvSpPr>
              <a:spLocks/>
            </p:cNvSpPr>
            <p:nvPr/>
          </p:nvSpPr>
          <p:spPr bwMode="gray">
            <a:xfrm>
              <a:off x="5251450" y="3316288"/>
              <a:ext cx="1246187" cy="1027113"/>
            </a:xfrm>
            <a:custGeom>
              <a:avLst/>
              <a:gdLst>
                <a:gd name="T0" fmla="*/ 729 w 785"/>
                <a:gd name="T1" fmla="*/ 249 h 647"/>
                <a:gd name="T2" fmla="*/ 763 w 785"/>
                <a:gd name="T3" fmla="*/ 287 h 647"/>
                <a:gd name="T4" fmla="*/ 742 w 785"/>
                <a:gd name="T5" fmla="*/ 321 h 647"/>
                <a:gd name="T6" fmla="*/ 717 w 785"/>
                <a:gd name="T7" fmla="*/ 343 h 647"/>
                <a:gd name="T8" fmla="*/ 679 w 785"/>
                <a:gd name="T9" fmla="*/ 365 h 647"/>
                <a:gd name="T10" fmla="*/ 671 w 785"/>
                <a:gd name="T11" fmla="*/ 386 h 647"/>
                <a:gd name="T12" fmla="*/ 693 w 785"/>
                <a:gd name="T13" fmla="*/ 432 h 647"/>
                <a:gd name="T14" fmla="*/ 645 w 785"/>
                <a:gd name="T15" fmla="*/ 447 h 647"/>
                <a:gd name="T16" fmla="*/ 628 w 785"/>
                <a:gd name="T17" fmla="*/ 471 h 647"/>
                <a:gd name="T18" fmla="*/ 606 w 785"/>
                <a:gd name="T19" fmla="*/ 456 h 647"/>
                <a:gd name="T20" fmla="*/ 582 w 785"/>
                <a:gd name="T21" fmla="*/ 470 h 647"/>
                <a:gd name="T22" fmla="*/ 596 w 785"/>
                <a:gd name="T23" fmla="*/ 514 h 647"/>
                <a:gd name="T24" fmla="*/ 585 w 785"/>
                <a:gd name="T25" fmla="*/ 538 h 647"/>
                <a:gd name="T26" fmla="*/ 536 w 785"/>
                <a:gd name="T27" fmla="*/ 546 h 647"/>
                <a:gd name="T28" fmla="*/ 469 w 785"/>
                <a:gd name="T29" fmla="*/ 557 h 647"/>
                <a:gd name="T30" fmla="*/ 440 w 785"/>
                <a:gd name="T31" fmla="*/ 536 h 647"/>
                <a:gd name="T32" fmla="*/ 404 w 785"/>
                <a:gd name="T33" fmla="*/ 522 h 647"/>
                <a:gd name="T34" fmla="*/ 394 w 785"/>
                <a:gd name="T35" fmla="*/ 557 h 647"/>
                <a:gd name="T36" fmla="*/ 394 w 785"/>
                <a:gd name="T37" fmla="*/ 616 h 647"/>
                <a:gd name="T38" fmla="*/ 367 w 785"/>
                <a:gd name="T39" fmla="*/ 589 h 647"/>
                <a:gd name="T40" fmla="*/ 331 w 785"/>
                <a:gd name="T41" fmla="*/ 575 h 647"/>
                <a:gd name="T42" fmla="*/ 285 w 785"/>
                <a:gd name="T43" fmla="*/ 560 h 647"/>
                <a:gd name="T44" fmla="*/ 244 w 785"/>
                <a:gd name="T45" fmla="*/ 584 h 647"/>
                <a:gd name="T46" fmla="*/ 278 w 785"/>
                <a:gd name="T47" fmla="*/ 613 h 647"/>
                <a:gd name="T48" fmla="*/ 246 w 785"/>
                <a:gd name="T49" fmla="*/ 625 h 647"/>
                <a:gd name="T50" fmla="*/ 205 w 785"/>
                <a:gd name="T51" fmla="*/ 616 h 647"/>
                <a:gd name="T52" fmla="*/ 176 w 785"/>
                <a:gd name="T53" fmla="*/ 570 h 647"/>
                <a:gd name="T54" fmla="*/ 150 w 785"/>
                <a:gd name="T55" fmla="*/ 548 h 647"/>
                <a:gd name="T56" fmla="*/ 100 w 785"/>
                <a:gd name="T57" fmla="*/ 511 h 647"/>
                <a:gd name="T58" fmla="*/ 53 w 785"/>
                <a:gd name="T59" fmla="*/ 490 h 647"/>
                <a:gd name="T60" fmla="*/ 49 w 785"/>
                <a:gd name="T61" fmla="*/ 437 h 647"/>
                <a:gd name="T62" fmla="*/ 13 w 785"/>
                <a:gd name="T63" fmla="*/ 427 h 647"/>
                <a:gd name="T64" fmla="*/ 22 w 785"/>
                <a:gd name="T65" fmla="*/ 393 h 647"/>
                <a:gd name="T66" fmla="*/ 42 w 785"/>
                <a:gd name="T67" fmla="*/ 359 h 647"/>
                <a:gd name="T68" fmla="*/ 34 w 785"/>
                <a:gd name="T69" fmla="*/ 319 h 647"/>
                <a:gd name="T70" fmla="*/ 41 w 785"/>
                <a:gd name="T71" fmla="*/ 299 h 647"/>
                <a:gd name="T72" fmla="*/ 92 w 785"/>
                <a:gd name="T73" fmla="*/ 273 h 647"/>
                <a:gd name="T74" fmla="*/ 92 w 785"/>
                <a:gd name="T75" fmla="*/ 241 h 647"/>
                <a:gd name="T76" fmla="*/ 58 w 785"/>
                <a:gd name="T77" fmla="*/ 183 h 647"/>
                <a:gd name="T78" fmla="*/ 19 w 785"/>
                <a:gd name="T79" fmla="*/ 154 h 647"/>
                <a:gd name="T80" fmla="*/ 54 w 785"/>
                <a:gd name="T81" fmla="*/ 104 h 647"/>
                <a:gd name="T82" fmla="*/ 92 w 785"/>
                <a:gd name="T83" fmla="*/ 73 h 647"/>
                <a:gd name="T84" fmla="*/ 138 w 785"/>
                <a:gd name="T85" fmla="*/ 48 h 647"/>
                <a:gd name="T86" fmla="*/ 218 w 785"/>
                <a:gd name="T87" fmla="*/ 41 h 647"/>
                <a:gd name="T88" fmla="*/ 247 w 785"/>
                <a:gd name="T89" fmla="*/ 0 h 647"/>
                <a:gd name="T90" fmla="*/ 292 w 785"/>
                <a:gd name="T91" fmla="*/ 12 h 647"/>
                <a:gd name="T92" fmla="*/ 298 w 785"/>
                <a:gd name="T93" fmla="*/ 48 h 647"/>
                <a:gd name="T94" fmla="*/ 312 w 785"/>
                <a:gd name="T95" fmla="*/ 102 h 647"/>
                <a:gd name="T96" fmla="*/ 404 w 785"/>
                <a:gd name="T97" fmla="*/ 104 h 647"/>
                <a:gd name="T98" fmla="*/ 432 w 785"/>
                <a:gd name="T99" fmla="*/ 138 h 647"/>
                <a:gd name="T100" fmla="*/ 427 w 785"/>
                <a:gd name="T101" fmla="*/ 196 h 647"/>
                <a:gd name="T102" fmla="*/ 454 w 785"/>
                <a:gd name="T103" fmla="*/ 241 h 647"/>
                <a:gd name="T104" fmla="*/ 514 w 785"/>
                <a:gd name="T105" fmla="*/ 254 h 647"/>
                <a:gd name="T106" fmla="*/ 582 w 785"/>
                <a:gd name="T107" fmla="*/ 270 h 647"/>
                <a:gd name="T108" fmla="*/ 625 w 785"/>
                <a:gd name="T109" fmla="*/ 294 h 647"/>
                <a:gd name="T110" fmla="*/ 667 w 785"/>
                <a:gd name="T111" fmla="*/ 302 h 647"/>
                <a:gd name="T112" fmla="*/ 677 w 785"/>
                <a:gd name="T113" fmla="*/ 241 h 6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785" h="647">
                  <a:moveTo>
                    <a:pt x="677" y="241"/>
                  </a:moveTo>
                  <a:lnTo>
                    <a:pt x="691" y="234"/>
                  </a:lnTo>
                  <a:lnTo>
                    <a:pt x="703" y="246"/>
                  </a:lnTo>
                  <a:lnTo>
                    <a:pt x="727" y="241"/>
                  </a:lnTo>
                  <a:lnTo>
                    <a:pt x="729" y="249"/>
                  </a:lnTo>
                  <a:lnTo>
                    <a:pt x="741" y="251"/>
                  </a:lnTo>
                  <a:lnTo>
                    <a:pt x="741" y="271"/>
                  </a:lnTo>
                  <a:lnTo>
                    <a:pt x="751" y="268"/>
                  </a:lnTo>
                  <a:lnTo>
                    <a:pt x="747" y="280"/>
                  </a:lnTo>
                  <a:lnTo>
                    <a:pt x="763" y="287"/>
                  </a:lnTo>
                  <a:lnTo>
                    <a:pt x="770" y="278"/>
                  </a:lnTo>
                  <a:lnTo>
                    <a:pt x="775" y="304"/>
                  </a:lnTo>
                  <a:lnTo>
                    <a:pt x="785" y="312"/>
                  </a:lnTo>
                  <a:lnTo>
                    <a:pt x="782" y="321"/>
                  </a:lnTo>
                  <a:lnTo>
                    <a:pt x="742" y="321"/>
                  </a:lnTo>
                  <a:lnTo>
                    <a:pt x="744" y="326"/>
                  </a:lnTo>
                  <a:lnTo>
                    <a:pt x="730" y="333"/>
                  </a:lnTo>
                  <a:lnTo>
                    <a:pt x="725" y="350"/>
                  </a:lnTo>
                  <a:lnTo>
                    <a:pt x="720" y="352"/>
                  </a:lnTo>
                  <a:lnTo>
                    <a:pt x="717" y="343"/>
                  </a:lnTo>
                  <a:lnTo>
                    <a:pt x="706" y="345"/>
                  </a:lnTo>
                  <a:lnTo>
                    <a:pt x="700" y="359"/>
                  </a:lnTo>
                  <a:lnTo>
                    <a:pt x="688" y="362"/>
                  </a:lnTo>
                  <a:lnTo>
                    <a:pt x="686" y="357"/>
                  </a:lnTo>
                  <a:lnTo>
                    <a:pt x="679" y="365"/>
                  </a:lnTo>
                  <a:lnTo>
                    <a:pt x="672" y="362"/>
                  </a:lnTo>
                  <a:lnTo>
                    <a:pt x="672" y="376"/>
                  </a:lnTo>
                  <a:lnTo>
                    <a:pt x="683" y="377"/>
                  </a:lnTo>
                  <a:lnTo>
                    <a:pt x="676" y="388"/>
                  </a:lnTo>
                  <a:lnTo>
                    <a:pt x="671" y="386"/>
                  </a:lnTo>
                  <a:lnTo>
                    <a:pt x="666" y="398"/>
                  </a:lnTo>
                  <a:lnTo>
                    <a:pt x="677" y="400"/>
                  </a:lnTo>
                  <a:lnTo>
                    <a:pt x="677" y="418"/>
                  </a:lnTo>
                  <a:lnTo>
                    <a:pt x="693" y="422"/>
                  </a:lnTo>
                  <a:lnTo>
                    <a:pt x="693" y="432"/>
                  </a:lnTo>
                  <a:lnTo>
                    <a:pt x="677" y="441"/>
                  </a:lnTo>
                  <a:lnTo>
                    <a:pt x="679" y="446"/>
                  </a:lnTo>
                  <a:lnTo>
                    <a:pt x="660" y="442"/>
                  </a:lnTo>
                  <a:lnTo>
                    <a:pt x="655" y="456"/>
                  </a:lnTo>
                  <a:lnTo>
                    <a:pt x="645" y="447"/>
                  </a:lnTo>
                  <a:lnTo>
                    <a:pt x="645" y="459"/>
                  </a:lnTo>
                  <a:lnTo>
                    <a:pt x="636" y="466"/>
                  </a:lnTo>
                  <a:lnTo>
                    <a:pt x="648" y="473"/>
                  </a:lnTo>
                  <a:lnTo>
                    <a:pt x="638" y="476"/>
                  </a:lnTo>
                  <a:lnTo>
                    <a:pt x="628" y="471"/>
                  </a:lnTo>
                  <a:lnTo>
                    <a:pt x="621" y="483"/>
                  </a:lnTo>
                  <a:lnTo>
                    <a:pt x="613" y="485"/>
                  </a:lnTo>
                  <a:lnTo>
                    <a:pt x="609" y="476"/>
                  </a:lnTo>
                  <a:lnTo>
                    <a:pt x="614" y="470"/>
                  </a:lnTo>
                  <a:lnTo>
                    <a:pt x="606" y="456"/>
                  </a:lnTo>
                  <a:lnTo>
                    <a:pt x="609" y="451"/>
                  </a:lnTo>
                  <a:lnTo>
                    <a:pt x="604" y="447"/>
                  </a:lnTo>
                  <a:lnTo>
                    <a:pt x="597" y="452"/>
                  </a:lnTo>
                  <a:lnTo>
                    <a:pt x="601" y="458"/>
                  </a:lnTo>
                  <a:lnTo>
                    <a:pt x="582" y="470"/>
                  </a:lnTo>
                  <a:lnTo>
                    <a:pt x="584" y="482"/>
                  </a:lnTo>
                  <a:lnTo>
                    <a:pt x="568" y="490"/>
                  </a:lnTo>
                  <a:lnTo>
                    <a:pt x="573" y="500"/>
                  </a:lnTo>
                  <a:lnTo>
                    <a:pt x="585" y="497"/>
                  </a:lnTo>
                  <a:lnTo>
                    <a:pt x="596" y="514"/>
                  </a:lnTo>
                  <a:lnTo>
                    <a:pt x="587" y="521"/>
                  </a:lnTo>
                  <a:lnTo>
                    <a:pt x="592" y="528"/>
                  </a:lnTo>
                  <a:lnTo>
                    <a:pt x="585" y="524"/>
                  </a:lnTo>
                  <a:lnTo>
                    <a:pt x="573" y="534"/>
                  </a:lnTo>
                  <a:lnTo>
                    <a:pt x="585" y="538"/>
                  </a:lnTo>
                  <a:lnTo>
                    <a:pt x="584" y="541"/>
                  </a:lnTo>
                  <a:lnTo>
                    <a:pt x="556" y="558"/>
                  </a:lnTo>
                  <a:lnTo>
                    <a:pt x="556" y="552"/>
                  </a:lnTo>
                  <a:lnTo>
                    <a:pt x="543" y="545"/>
                  </a:lnTo>
                  <a:lnTo>
                    <a:pt x="536" y="546"/>
                  </a:lnTo>
                  <a:lnTo>
                    <a:pt x="537" y="552"/>
                  </a:lnTo>
                  <a:lnTo>
                    <a:pt x="500" y="560"/>
                  </a:lnTo>
                  <a:lnTo>
                    <a:pt x="485" y="555"/>
                  </a:lnTo>
                  <a:lnTo>
                    <a:pt x="469" y="567"/>
                  </a:lnTo>
                  <a:lnTo>
                    <a:pt x="469" y="557"/>
                  </a:lnTo>
                  <a:lnTo>
                    <a:pt x="457" y="555"/>
                  </a:lnTo>
                  <a:lnTo>
                    <a:pt x="459" y="541"/>
                  </a:lnTo>
                  <a:lnTo>
                    <a:pt x="447" y="546"/>
                  </a:lnTo>
                  <a:lnTo>
                    <a:pt x="449" y="541"/>
                  </a:lnTo>
                  <a:lnTo>
                    <a:pt x="440" y="536"/>
                  </a:lnTo>
                  <a:lnTo>
                    <a:pt x="440" y="514"/>
                  </a:lnTo>
                  <a:lnTo>
                    <a:pt x="445" y="511"/>
                  </a:lnTo>
                  <a:lnTo>
                    <a:pt x="442" y="505"/>
                  </a:lnTo>
                  <a:lnTo>
                    <a:pt x="418" y="502"/>
                  </a:lnTo>
                  <a:lnTo>
                    <a:pt x="404" y="522"/>
                  </a:lnTo>
                  <a:lnTo>
                    <a:pt x="403" y="517"/>
                  </a:lnTo>
                  <a:lnTo>
                    <a:pt x="391" y="522"/>
                  </a:lnTo>
                  <a:lnTo>
                    <a:pt x="391" y="534"/>
                  </a:lnTo>
                  <a:lnTo>
                    <a:pt x="397" y="541"/>
                  </a:lnTo>
                  <a:lnTo>
                    <a:pt x="394" y="557"/>
                  </a:lnTo>
                  <a:lnTo>
                    <a:pt x="403" y="574"/>
                  </a:lnTo>
                  <a:lnTo>
                    <a:pt x="396" y="577"/>
                  </a:lnTo>
                  <a:lnTo>
                    <a:pt x="401" y="586"/>
                  </a:lnTo>
                  <a:lnTo>
                    <a:pt x="396" y="584"/>
                  </a:lnTo>
                  <a:lnTo>
                    <a:pt x="394" y="616"/>
                  </a:lnTo>
                  <a:lnTo>
                    <a:pt x="379" y="606"/>
                  </a:lnTo>
                  <a:lnTo>
                    <a:pt x="375" y="615"/>
                  </a:lnTo>
                  <a:lnTo>
                    <a:pt x="363" y="608"/>
                  </a:lnTo>
                  <a:lnTo>
                    <a:pt x="358" y="598"/>
                  </a:lnTo>
                  <a:lnTo>
                    <a:pt x="367" y="589"/>
                  </a:lnTo>
                  <a:lnTo>
                    <a:pt x="362" y="577"/>
                  </a:lnTo>
                  <a:lnTo>
                    <a:pt x="355" y="579"/>
                  </a:lnTo>
                  <a:lnTo>
                    <a:pt x="353" y="572"/>
                  </a:lnTo>
                  <a:lnTo>
                    <a:pt x="334" y="582"/>
                  </a:lnTo>
                  <a:lnTo>
                    <a:pt x="331" y="575"/>
                  </a:lnTo>
                  <a:lnTo>
                    <a:pt x="319" y="574"/>
                  </a:lnTo>
                  <a:lnTo>
                    <a:pt x="317" y="581"/>
                  </a:lnTo>
                  <a:lnTo>
                    <a:pt x="304" y="562"/>
                  </a:lnTo>
                  <a:lnTo>
                    <a:pt x="290" y="567"/>
                  </a:lnTo>
                  <a:lnTo>
                    <a:pt x="285" y="560"/>
                  </a:lnTo>
                  <a:lnTo>
                    <a:pt x="273" y="562"/>
                  </a:lnTo>
                  <a:lnTo>
                    <a:pt x="259" y="565"/>
                  </a:lnTo>
                  <a:lnTo>
                    <a:pt x="251" y="577"/>
                  </a:lnTo>
                  <a:lnTo>
                    <a:pt x="240" y="575"/>
                  </a:lnTo>
                  <a:lnTo>
                    <a:pt x="244" y="584"/>
                  </a:lnTo>
                  <a:lnTo>
                    <a:pt x="240" y="593"/>
                  </a:lnTo>
                  <a:lnTo>
                    <a:pt x="256" y="606"/>
                  </a:lnTo>
                  <a:lnTo>
                    <a:pt x="264" y="606"/>
                  </a:lnTo>
                  <a:lnTo>
                    <a:pt x="266" y="613"/>
                  </a:lnTo>
                  <a:lnTo>
                    <a:pt x="278" y="613"/>
                  </a:lnTo>
                  <a:lnTo>
                    <a:pt x="280" y="625"/>
                  </a:lnTo>
                  <a:lnTo>
                    <a:pt x="271" y="632"/>
                  </a:lnTo>
                  <a:lnTo>
                    <a:pt x="264" y="625"/>
                  </a:lnTo>
                  <a:lnTo>
                    <a:pt x="256" y="630"/>
                  </a:lnTo>
                  <a:lnTo>
                    <a:pt x="246" y="625"/>
                  </a:lnTo>
                  <a:lnTo>
                    <a:pt x="240" y="647"/>
                  </a:lnTo>
                  <a:lnTo>
                    <a:pt x="225" y="635"/>
                  </a:lnTo>
                  <a:lnTo>
                    <a:pt x="211" y="639"/>
                  </a:lnTo>
                  <a:lnTo>
                    <a:pt x="210" y="616"/>
                  </a:lnTo>
                  <a:lnTo>
                    <a:pt x="205" y="616"/>
                  </a:lnTo>
                  <a:lnTo>
                    <a:pt x="208" y="589"/>
                  </a:lnTo>
                  <a:lnTo>
                    <a:pt x="194" y="586"/>
                  </a:lnTo>
                  <a:lnTo>
                    <a:pt x="191" y="575"/>
                  </a:lnTo>
                  <a:lnTo>
                    <a:pt x="176" y="581"/>
                  </a:lnTo>
                  <a:lnTo>
                    <a:pt x="176" y="570"/>
                  </a:lnTo>
                  <a:lnTo>
                    <a:pt x="167" y="570"/>
                  </a:lnTo>
                  <a:lnTo>
                    <a:pt x="164" y="558"/>
                  </a:lnTo>
                  <a:lnTo>
                    <a:pt x="148" y="562"/>
                  </a:lnTo>
                  <a:lnTo>
                    <a:pt x="145" y="555"/>
                  </a:lnTo>
                  <a:lnTo>
                    <a:pt x="150" y="548"/>
                  </a:lnTo>
                  <a:lnTo>
                    <a:pt x="141" y="545"/>
                  </a:lnTo>
                  <a:lnTo>
                    <a:pt x="145" y="541"/>
                  </a:lnTo>
                  <a:lnTo>
                    <a:pt x="131" y="529"/>
                  </a:lnTo>
                  <a:lnTo>
                    <a:pt x="129" y="517"/>
                  </a:lnTo>
                  <a:lnTo>
                    <a:pt x="100" y="511"/>
                  </a:lnTo>
                  <a:lnTo>
                    <a:pt x="94" y="490"/>
                  </a:lnTo>
                  <a:lnTo>
                    <a:pt x="75" y="495"/>
                  </a:lnTo>
                  <a:lnTo>
                    <a:pt x="66" y="487"/>
                  </a:lnTo>
                  <a:lnTo>
                    <a:pt x="48" y="507"/>
                  </a:lnTo>
                  <a:lnTo>
                    <a:pt x="53" y="490"/>
                  </a:lnTo>
                  <a:lnTo>
                    <a:pt x="46" y="464"/>
                  </a:lnTo>
                  <a:lnTo>
                    <a:pt x="53" y="458"/>
                  </a:lnTo>
                  <a:lnTo>
                    <a:pt x="58" y="461"/>
                  </a:lnTo>
                  <a:lnTo>
                    <a:pt x="59" y="456"/>
                  </a:lnTo>
                  <a:lnTo>
                    <a:pt x="49" y="437"/>
                  </a:lnTo>
                  <a:lnTo>
                    <a:pt x="22" y="441"/>
                  </a:lnTo>
                  <a:lnTo>
                    <a:pt x="24" y="458"/>
                  </a:lnTo>
                  <a:lnTo>
                    <a:pt x="0" y="452"/>
                  </a:lnTo>
                  <a:lnTo>
                    <a:pt x="1" y="437"/>
                  </a:lnTo>
                  <a:lnTo>
                    <a:pt x="13" y="427"/>
                  </a:lnTo>
                  <a:lnTo>
                    <a:pt x="10" y="423"/>
                  </a:lnTo>
                  <a:lnTo>
                    <a:pt x="19" y="406"/>
                  </a:lnTo>
                  <a:lnTo>
                    <a:pt x="13" y="400"/>
                  </a:lnTo>
                  <a:lnTo>
                    <a:pt x="15" y="391"/>
                  </a:lnTo>
                  <a:lnTo>
                    <a:pt x="22" y="393"/>
                  </a:lnTo>
                  <a:lnTo>
                    <a:pt x="22" y="370"/>
                  </a:lnTo>
                  <a:lnTo>
                    <a:pt x="37" y="364"/>
                  </a:lnTo>
                  <a:lnTo>
                    <a:pt x="42" y="367"/>
                  </a:lnTo>
                  <a:lnTo>
                    <a:pt x="46" y="357"/>
                  </a:lnTo>
                  <a:lnTo>
                    <a:pt x="42" y="359"/>
                  </a:lnTo>
                  <a:lnTo>
                    <a:pt x="42" y="352"/>
                  </a:lnTo>
                  <a:lnTo>
                    <a:pt x="53" y="341"/>
                  </a:lnTo>
                  <a:lnTo>
                    <a:pt x="39" y="326"/>
                  </a:lnTo>
                  <a:lnTo>
                    <a:pt x="27" y="333"/>
                  </a:lnTo>
                  <a:lnTo>
                    <a:pt x="34" y="319"/>
                  </a:lnTo>
                  <a:lnTo>
                    <a:pt x="22" y="326"/>
                  </a:lnTo>
                  <a:lnTo>
                    <a:pt x="22" y="316"/>
                  </a:lnTo>
                  <a:lnTo>
                    <a:pt x="39" y="321"/>
                  </a:lnTo>
                  <a:lnTo>
                    <a:pt x="53" y="316"/>
                  </a:lnTo>
                  <a:lnTo>
                    <a:pt x="41" y="299"/>
                  </a:lnTo>
                  <a:lnTo>
                    <a:pt x="46" y="285"/>
                  </a:lnTo>
                  <a:lnTo>
                    <a:pt x="70" y="285"/>
                  </a:lnTo>
                  <a:lnTo>
                    <a:pt x="77" y="294"/>
                  </a:lnTo>
                  <a:lnTo>
                    <a:pt x="94" y="287"/>
                  </a:lnTo>
                  <a:lnTo>
                    <a:pt x="92" y="273"/>
                  </a:lnTo>
                  <a:lnTo>
                    <a:pt x="75" y="265"/>
                  </a:lnTo>
                  <a:lnTo>
                    <a:pt x="85" y="239"/>
                  </a:lnTo>
                  <a:lnTo>
                    <a:pt x="68" y="229"/>
                  </a:lnTo>
                  <a:lnTo>
                    <a:pt x="82" y="222"/>
                  </a:lnTo>
                  <a:lnTo>
                    <a:pt x="92" y="241"/>
                  </a:lnTo>
                  <a:lnTo>
                    <a:pt x="94" y="217"/>
                  </a:lnTo>
                  <a:lnTo>
                    <a:pt x="102" y="208"/>
                  </a:lnTo>
                  <a:lnTo>
                    <a:pt x="75" y="193"/>
                  </a:lnTo>
                  <a:lnTo>
                    <a:pt x="56" y="191"/>
                  </a:lnTo>
                  <a:lnTo>
                    <a:pt x="58" y="183"/>
                  </a:lnTo>
                  <a:lnTo>
                    <a:pt x="49" y="177"/>
                  </a:lnTo>
                  <a:lnTo>
                    <a:pt x="51" y="166"/>
                  </a:lnTo>
                  <a:lnTo>
                    <a:pt x="27" y="164"/>
                  </a:lnTo>
                  <a:lnTo>
                    <a:pt x="27" y="157"/>
                  </a:lnTo>
                  <a:lnTo>
                    <a:pt x="19" y="154"/>
                  </a:lnTo>
                  <a:lnTo>
                    <a:pt x="15" y="123"/>
                  </a:lnTo>
                  <a:lnTo>
                    <a:pt x="37" y="102"/>
                  </a:lnTo>
                  <a:lnTo>
                    <a:pt x="46" y="102"/>
                  </a:lnTo>
                  <a:lnTo>
                    <a:pt x="49" y="96"/>
                  </a:lnTo>
                  <a:lnTo>
                    <a:pt x="54" y="104"/>
                  </a:lnTo>
                  <a:lnTo>
                    <a:pt x="58" y="96"/>
                  </a:lnTo>
                  <a:lnTo>
                    <a:pt x="78" y="99"/>
                  </a:lnTo>
                  <a:lnTo>
                    <a:pt x="75" y="92"/>
                  </a:lnTo>
                  <a:lnTo>
                    <a:pt x="83" y="90"/>
                  </a:lnTo>
                  <a:lnTo>
                    <a:pt x="92" y="73"/>
                  </a:lnTo>
                  <a:lnTo>
                    <a:pt x="100" y="80"/>
                  </a:lnTo>
                  <a:lnTo>
                    <a:pt x="119" y="70"/>
                  </a:lnTo>
                  <a:lnTo>
                    <a:pt x="121" y="60"/>
                  </a:lnTo>
                  <a:lnTo>
                    <a:pt x="131" y="58"/>
                  </a:lnTo>
                  <a:lnTo>
                    <a:pt x="138" y="48"/>
                  </a:lnTo>
                  <a:lnTo>
                    <a:pt x="138" y="27"/>
                  </a:lnTo>
                  <a:lnTo>
                    <a:pt x="159" y="27"/>
                  </a:lnTo>
                  <a:lnTo>
                    <a:pt x="179" y="43"/>
                  </a:lnTo>
                  <a:lnTo>
                    <a:pt x="203" y="31"/>
                  </a:lnTo>
                  <a:lnTo>
                    <a:pt x="218" y="41"/>
                  </a:lnTo>
                  <a:lnTo>
                    <a:pt x="220" y="31"/>
                  </a:lnTo>
                  <a:lnTo>
                    <a:pt x="213" y="29"/>
                  </a:lnTo>
                  <a:lnTo>
                    <a:pt x="213" y="14"/>
                  </a:lnTo>
                  <a:lnTo>
                    <a:pt x="230" y="3"/>
                  </a:lnTo>
                  <a:lnTo>
                    <a:pt x="247" y="0"/>
                  </a:lnTo>
                  <a:lnTo>
                    <a:pt x="261" y="3"/>
                  </a:lnTo>
                  <a:lnTo>
                    <a:pt x="263" y="10"/>
                  </a:lnTo>
                  <a:lnTo>
                    <a:pt x="275" y="7"/>
                  </a:lnTo>
                  <a:lnTo>
                    <a:pt x="281" y="15"/>
                  </a:lnTo>
                  <a:lnTo>
                    <a:pt x="292" y="12"/>
                  </a:lnTo>
                  <a:lnTo>
                    <a:pt x="293" y="24"/>
                  </a:lnTo>
                  <a:lnTo>
                    <a:pt x="285" y="20"/>
                  </a:lnTo>
                  <a:lnTo>
                    <a:pt x="281" y="31"/>
                  </a:lnTo>
                  <a:lnTo>
                    <a:pt x="287" y="43"/>
                  </a:lnTo>
                  <a:lnTo>
                    <a:pt x="298" y="48"/>
                  </a:lnTo>
                  <a:lnTo>
                    <a:pt x="293" y="56"/>
                  </a:lnTo>
                  <a:lnTo>
                    <a:pt x="307" y="73"/>
                  </a:lnTo>
                  <a:lnTo>
                    <a:pt x="305" y="96"/>
                  </a:lnTo>
                  <a:lnTo>
                    <a:pt x="317" y="97"/>
                  </a:lnTo>
                  <a:lnTo>
                    <a:pt x="312" y="102"/>
                  </a:lnTo>
                  <a:lnTo>
                    <a:pt x="331" y="96"/>
                  </a:lnTo>
                  <a:lnTo>
                    <a:pt x="355" y="107"/>
                  </a:lnTo>
                  <a:lnTo>
                    <a:pt x="377" y="102"/>
                  </a:lnTo>
                  <a:lnTo>
                    <a:pt x="384" y="111"/>
                  </a:lnTo>
                  <a:lnTo>
                    <a:pt x="404" y="104"/>
                  </a:lnTo>
                  <a:lnTo>
                    <a:pt x="408" y="113"/>
                  </a:lnTo>
                  <a:lnTo>
                    <a:pt x="425" y="116"/>
                  </a:lnTo>
                  <a:lnTo>
                    <a:pt x="427" y="133"/>
                  </a:lnTo>
                  <a:lnTo>
                    <a:pt x="435" y="133"/>
                  </a:lnTo>
                  <a:lnTo>
                    <a:pt x="432" y="138"/>
                  </a:lnTo>
                  <a:lnTo>
                    <a:pt x="449" y="154"/>
                  </a:lnTo>
                  <a:lnTo>
                    <a:pt x="432" y="179"/>
                  </a:lnTo>
                  <a:lnTo>
                    <a:pt x="423" y="177"/>
                  </a:lnTo>
                  <a:lnTo>
                    <a:pt x="418" y="188"/>
                  </a:lnTo>
                  <a:lnTo>
                    <a:pt x="427" y="196"/>
                  </a:lnTo>
                  <a:lnTo>
                    <a:pt x="437" y="191"/>
                  </a:lnTo>
                  <a:lnTo>
                    <a:pt x="447" y="200"/>
                  </a:lnTo>
                  <a:lnTo>
                    <a:pt x="452" y="212"/>
                  </a:lnTo>
                  <a:lnTo>
                    <a:pt x="444" y="222"/>
                  </a:lnTo>
                  <a:lnTo>
                    <a:pt x="454" y="241"/>
                  </a:lnTo>
                  <a:lnTo>
                    <a:pt x="469" y="241"/>
                  </a:lnTo>
                  <a:lnTo>
                    <a:pt x="478" y="232"/>
                  </a:lnTo>
                  <a:lnTo>
                    <a:pt x="491" y="242"/>
                  </a:lnTo>
                  <a:lnTo>
                    <a:pt x="505" y="236"/>
                  </a:lnTo>
                  <a:lnTo>
                    <a:pt x="514" y="254"/>
                  </a:lnTo>
                  <a:lnTo>
                    <a:pt x="522" y="254"/>
                  </a:lnTo>
                  <a:lnTo>
                    <a:pt x="531" y="266"/>
                  </a:lnTo>
                  <a:lnTo>
                    <a:pt x="566" y="259"/>
                  </a:lnTo>
                  <a:lnTo>
                    <a:pt x="573" y="271"/>
                  </a:lnTo>
                  <a:lnTo>
                    <a:pt x="582" y="270"/>
                  </a:lnTo>
                  <a:lnTo>
                    <a:pt x="592" y="277"/>
                  </a:lnTo>
                  <a:lnTo>
                    <a:pt x="590" y="285"/>
                  </a:lnTo>
                  <a:lnTo>
                    <a:pt x="601" y="287"/>
                  </a:lnTo>
                  <a:lnTo>
                    <a:pt x="602" y="297"/>
                  </a:lnTo>
                  <a:lnTo>
                    <a:pt x="625" y="294"/>
                  </a:lnTo>
                  <a:lnTo>
                    <a:pt x="645" y="300"/>
                  </a:lnTo>
                  <a:lnTo>
                    <a:pt x="650" y="292"/>
                  </a:lnTo>
                  <a:lnTo>
                    <a:pt x="659" y="299"/>
                  </a:lnTo>
                  <a:lnTo>
                    <a:pt x="660" y="309"/>
                  </a:lnTo>
                  <a:lnTo>
                    <a:pt x="667" y="302"/>
                  </a:lnTo>
                  <a:lnTo>
                    <a:pt x="667" y="292"/>
                  </a:lnTo>
                  <a:lnTo>
                    <a:pt x="681" y="273"/>
                  </a:lnTo>
                  <a:lnTo>
                    <a:pt x="679" y="263"/>
                  </a:lnTo>
                  <a:lnTo>
                    <a:pt x="669" y="265"/>
                  </a:lnTo>
                  <a:lnTo>
                    <a:pt x="677" y="24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" name="Freeform 61">
              <a:extLst>
                <a:ext uri="{FF2B5EF4-FFF2-40B4-BE49-F238E27FC236}">
                  <a16:creationId xmlns:a16="http://schemas.microsoft.com/office/drawing/2014/main" id="{91A5349D-B2FA-494E-A438-B498358E81F5}"/>
                </a:ext>
              </a:extLst>
            </p:cNvPr>
            <p:cNvSpPr>
              <a:spLocks/>
            </p:cNvSpPr>
            <p:nvPr/>
          </p:nvSpPr>
          <p:spPr bwMode="gray">
            <a:xfrm>
              <a:off x="5551488" y="2320925"/>
              <a:ext cx="1157287" cy="1485900"/>
            </a:xfrm>
            <a:custGeom>
              <a:avLst/>
              <a:gdLst>
                <a:gd name="T0" fmla="*/ 675 w 729"/>
                <a:gd name="T1" fmla="*/ 601 h 936"/>
                <a:gd name="T2" fmla="*/ 642 w 729"/>
                <a:gd name="T3" fmla="*/ 608 h 936"/>
                <a:gd name="T4" fmla="*/ 586 w 729"/>
                <a:gd name="T5" fmla="*/ 622 h 936"/>
                <a:gd name="T6" fmla="*/ 558 w 729"/>
                <a:gd name="T7" fmla="*/ 634 h 936"/>
                <a:gd name="T8" fmla="*/ 526 w 729"/>
                <a:gd name="T9" fmla="*/ 632 h 936"/>
                <a:gd name="T10" fmla="*/ 468 w 729"/>
                <a:gd name="T11" fmla="*/ 658 h 936"/>
                <a:gd name="T12" fmla="*/ 447 w 729"/>
                <a:gd name="T13" fmla="*/ 714 h 936"/>
                <a:gd name="T14" fmla="*/ 459 w 729"/>
                <a:gd name="T15" fmla="*/ 760 h 936"/>
                <a:gd name="T16" fmla="*/ 456 w 729"/>
                <a:gd name="T17" fmla="*/ 823 h 936"/>
                <a:gd name="T18" fmla="*/ 470 w 729"/>
                <a:gd name="T19" fmla="*/ 854 h 936"/>
                <a:gd name="T20" fmla="*/ 490 w 729"/>
                <a:gd name="T21" fmla="*/ 890 h 936"/>
                <a:gd name="T22" fmla="*/ 471 w 729"/>
                <a:gd name="T23" fmla="*/ 936 h 936"/>
                <a:gd name="T24" fmla="*/ 436 w 729"/>
                <a:gd name="T25" fmla="*/ 921 h 936"/>
                <a:gd name="T26" fmla="*/ 403 w 729"/>
                <a:gd name="T27" fmla="*/ 904 h 936"/>
                <a:gd name="T28" fmla="*/ 342 w 729"/>
                <a:gd name="T29" fmla="*/ 893 h 936"/>
                <a:gd name="T30" fmla="*/ 302 w 729"/>
                <a:gd name="T31" fmla="*/ 869 h 936"/>
                <a:gd name="T32" fmla="*/ 255 w 729"/>
                <a:gd name="T33" fmla="*/ 849 h 936"/>
                <a:gd name="T34" fmla="*/ 238 w 729"/>
                <a:gd name="T35" fmla="*/ 823 h 936"/>
                <a:gd name="T36" fmla="*/ 260 w 729"/>
                <a:gd name="T37" fmla="*/ 781 h 936"/>
                <a:gd name="T38" fmla="*/ 236 w 729"/>
                <a:gd name="T39" fmla="*/ 743 h 936"/>
                <a:gd name="T40" fmla="*/ 188 w 729"/>
                <a:gd name="T41" fmla="*/ 729 h 936"/>
                <a:gd name="T42" fmla="*/ 128 w 729"/>
                <a:gd name="T43" fmla="*/ 724 h 936"/>
                <a:gd name="T44" fmla="*/ 109 w 729"/>
                <a:gd name="T45" fmla="*/ 675 h 936"/>
                <a:gd name="T46" fmla="*/ 104 w 729"/>
                <a:gd name="T47" fmla="*/ 651 h 936"/>
                <a:gd name="T48" fmla="*/ 74 w 729"/>
                <a:gd name="T49" fmla="*/ 637 h 936"/>
                <a:gd name="T50" fmla="*/ 33 w 729"/>
                <a:gd name="T51" fmla="*/ 617 h 936"/>
                <a:gd name="T52" fmla="*/ 5 w 729"/>
                <a:gd name="T53" fmla="*/ 553 h 936"/>
                <a:gd name="T54" fmla="*/ 26 w 729"/>
                <a:gd name="T55" fmla="*/ 489 h 936"/>
                <a:gd name="T56" fmla="*/ 28 w 729"/>
                <a:gd name="T57" fmla="*/ 458 h 936"/>
                <a:gd name="T58" fmla="*/ 111 w 729"/>
                <a:gd name="T59" fmla="*/ 442 h 936"/>
                <a:gd name="T60" fmla="*/ 137 w 729"/>
                <a:gd name="T61" fmla="*/ 391 h 936"/>
                <a:gd name="T62" fmla="*/ 123 w 729"/>
                <a:gd name="T63" fmla="*/ 340 h 936"/>
                <a:gd name="T64" fmla="*/ 140 w 729"/>
                <a:gd name="T65" fmla="*/ 301 h 936"/>
                <a:gd name="T66" fmla="*/ 121 w 729"/>
                <a:gd name="T67" fmla="*/ 246 h 936"/>
                <a:gd name="T68" fmla="*/ 98 w 729"/>
                <a:gd name="T69" fmla="*/ 193 h 936"/>
                <a:gd name="T70" fmla="*/ 62 w 729"/>
                <a:gd name="T71" fmla="*/ 149 h 936"/>
                <a:gd name="T72" fmla="*/ 86 w 729"/>
                <a:gd name="T73" fmla="*/ 91 h 936"/>
                <a:gd name="T74" fmla="*/ 144 w 729"/>
                <a:gd name="T75" fmla="*/ 67 h 936"/>
                <a:gd name="T76" fmla="*/ 195 w 729"/>
                <a:gd name="T77" fmla="*/ 68 h 936"/>
                <a:gd name="T78" fmla="*/ 243 w 729"/>
                <a:gd name="T79" fmla="*/ 46 h 936"/>
                <a:gd name="T80" fmla="*/ 277 w 729"/>
                <a:gd name="T81" fmla="*/ 2 h 936"/>
                <a:gd name="T82" fmla="*/ 302 w 729"/>
                <a:gd name="T83" fmla="*/ 27 h 936"/>
                <a:gd name="T84" fmla="*/ 342 w 729"/>
                <a:gd name="T85" fmla="*/ 56 h 936"/>
                <a:gd name="T86" fmla="*/ 417 w 729"/>
                <a:gd name="T87" fmla="*/ 70 h 936"/>
                <a:gd name="T88" fmla="*/ 449 w 729"/>
                <a:gd name="T89" fmla="*/ 77 h 936"/>
                <a:gd name="T90" fmla="*/ 444 w 729"/>
                <a:gd name="T91" fmla="*/ 120 h 936"/>
                <a:gd name="T92" fmla="*/ 454 w 729"/>
                <a:gd name="T93" fmla="*/ 179 h 936"/>
                <a:gd name="T94" fmla="*/ 442 w 729"/>
                <a:gd name="T95" fmla="*/ 222 h 936"/>
                <a:gd name="T96" fmla="*/ 454 w 729"/>
                <a:gd name="T97" fmla="*/ 225 h 936"/>
                <a:gd name="T98" fmla="*/ 482 w 729"/>
                <a:gd name="T99" fmla="*/ 246 h 936"/>
                <a:gd name="T100" fmla="*/ 470 w 729"/>
                <a:gd name="T101" fmla="*/ 297 h 936"/>
                <a:gd name="T102" fmla="*/ 477 w 729"/>
                <a:gd name="T103" fmla="*/ 357 h 936"/>
                <a:gd name="T104" fmla="*/ 471 w 729"/>
                <a:gd name="T105" fmla="*/ 413 h 936"/>
                <a:gd name="T106" fmla="*/ 528 w 729"/>
                <a:gd name="T107" fmla="*/ 442 h 936"/>
                <a:gd name="T108" fmla="*/ 562 w 729"/>
                <a:gd name="T109" fmla="*/ 466 h 936"/>
                <a:gd name="T110" fmla="*/ 630 w 729"/>
                <a:gd name="T111" fmla="*/ 470 h 936"/>
                <a:gd name="T112" fmla="*/ 686 w 729"/>
                <a:gd name="T113" fmla="*/ 497 h 936"/>
                <a:gd name="T114" fmla="*/ 717 w 729"/>
                <a:gd name="T115" fmla="*/ 507 h 936"/>
                <a:gd name="T116" fmla="*/ 719 w 729"/>
                <a:gd name="T117" fmla="*/ 565 h 936"/>
                <a:gd name="T118" fmla="*/ 693 w 729"/>
                <a:gd name="T119" fmla="*/ 610 h 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29" h="936">
                  <a:moveTo>
                    <a:pt x="693" y="610"/>
                  </a:moveTo>
                  <a:lnTo>
                    <a:pt x="686" y="615"/>
                  </a:lnTo>
                  <a:lnTo>
                    <a:pt x="683" y="603"/>
                  </a:lnTo>
                  <a:lnTo>
                    <a:pt x="675" y="601"/>
                  </a:lnTo>
                  <a:lnTo>
                    <a:pt x="664" y="615"/>
                  </a:lnTo>
                  <a:lnTo>
                    <a:pt x="651" y="611"/>
                  </a:lnTo>
                  <a:lnTo>
                    <a:pt x="649" y="603"/>
                  </a:lnTo>
                  <a:lnTo>
                    <a:pt x="642" y="608"/>
                  </a:lnTo>
                  <a:lnTo>
                    <a:pt x="635" y="596"/>
                  </a:lnTo>
                  <a:lnTo>
                    <a:pt x="616" y="613"/>
                  </a:lnTo>
                  <a:lnTo>
                    <a:pt x="593" y="608"/>
                  </a:lnTo>
                  <a:lnTo>
                    <a:pt x="586" y="622"/>
                  </a:lnTo>
                  <a:lnTo>
                    <a:pt x="570" y="632"/>
                  </a:lnTo>
                  <a:lnTo>
                    <a:pt x="576" y="623"/>
                  </a:lnTo>
                  <a:lnTo>
                    <a:pt x="564" y="625"/>
                  </a:lnTo>
                  <a:lnTo>
                    <a:pt x="558" y="634"/>
                  </a:lnTo>
                  <a:lnTo>
                    <a:pt x="543" y="634"/>
                  </a:lnTo>
                  <a:lnTo>
                    <a:pt x="536" y="641"/>
                  </a:lnTo>
                  <a:lnTo>
                    <a:pt x="538" y="635"/>
                  </a:lnTo>
                  <a:lnTo>
                    <a:pt x="526" y="632"/>
                  </a:lnTo>
                  <a:lnTo>
                    <a:pt x="521" y="646"/>
                  </a:lnTo>
                  <a:lnTo>
                    <a:pt x="497" y="646"/>
                  </a:lnTo>
                  <a:lnTo>
                    <a:pt x="485" y="656"/>
                  </a:lnTo>
                  <a:lnTo>
                    <a:pt x="468" y="658"/>
                  </a:lnTo>
                  <a:lnTo>
                    <a:pt x="458" y="671"/>
                  </a:lnTo>
                  <a:lnTo>
                    <a:pt x="461" y="692"/>
                  </a:lnTo>
                  <a:lnTo>
                    <a:pt x="446" y="702"/>
                  </a:lnTo>
                  <a:lnTo>
                    <a:pt x="447" y="714"/>
                  </a:lnTo>
                  <a:lnTo>
                    <a:pt x="459" y="721"/>
                  </a:lnTo>
                  <a:lnTo>
                    <a:pt x="453" y="738"/>
                  </a:lnTo>
                  <a:lnTo>
                    <a:pt x="459" y="746"/>
                  </a:lnTo>
                  <a:lnTo>
                    <a:pt x="459" y="760"/>
                  </a:lnTo>
                  <a:lnTo>
                    <a:pt x="447" y="765"/>
                  </a:lnTo>
                  <a:lnTo>
                    <a:pt x="463" y="801"/>
                  </a:lnTo>
                  <a:lnTo>
                    <a:pt x="465" y="813"/>
                  </a:lnTo>
                  <a:lnTo>
                    <a:pt x="456" y="823"/>
                  </a:lnTo>
                  <a:lnTo>
                    <a:pt x="468" y="827"/>
                  </a:lnTo>
                  <a:lnTo>
                    <a:pt x="463" y="845"/>
                  </a:lnTo>
                  <a:lnTo>
                    <a:pt x="477" y="849"/>
                  </a:lnTo>
                  <a:lnTo>
                    <a:pt x="470" y="854"/>
                  </a:lnTo>
                  <a:lnTo>
                    <a:pt x="473" y="863"/>
                  </a:lnTo>
                  <a:lnTo>
                    <a:pt x="488" y="868"/>
                  </a:lnTo>
                  <a:lnTo>
                    <a:pt x="480" y="892"/>
                  </a:lnTo>
                  <a:lnTo>
                    <a:pt x="490" y="890"/>
                  </a:lnTo>
                  <a:lnTo>
                    <a:pt x="492" y="900"/>
                  </a:lnTo>
                  <a:lnTo>
                    <a:pt x="478" y="919"/>
                  </a:lnTo>
                  <a:lnTo>
                    <a:pt x="478" y="929"/>
                  </a:lnTo>
                  <a:lnTo>
                    <a:pt x="471" y="936"/>
                  </a:lnTo>
                  <a:lnTo>
                    <a:pt x="470" y="926"/>
                  </a:lnTo>
                  <a:lnTo>
                    <a:pt x="461" y="919"/>
                  </a:lnTo>
                  <a:lnTo>
                    <a:pt x="456" y="927"/>
                  </a:lnTo>
                  <a:lnTo>
                    <a:pt x="436" y="921"/>
                  </a:lnTo>
                  <a:lnTo>
                    <a:pt x="413" y="924"/>
                  </a:lnTo>
                  <a:lnTo>
                    <a:pt x="412" y="914"/>
                  </a:lnTo>
                  <a:lnTo>
                    <a:pt x="401" y="912"/>
                  </a:lnTo>
                  <a:lnTo>
                    <a:pt x="403" y="904"/>
                  </a:lnTo>
                  <a:lnTo>
                    <a:pt x="393" y="897"/>
                  </a:lnTo>
                  <a:lnTo>
                    <a:pt x="384" y="898"/>
                  </a:lnTo>
                  <a:lnTo>
                    <a:pt x="377" y="886"/>
                  </a:lnTo>
                  <a:lnTo>
                    <a:pt x="342" y="893"/>
                  </a:lnTo>
                  <a:lnTo>
                    <a:pt x="333" y="881"/>
                  </a:lnTo>
                  <a:lnTo>
                    <a:pt x="325" y="881"/>
                  </a:lnTo>
                  <a:lnTo>
                    <a:pt x="316" y="863"/>
                  </a:lnTo>
                  <a:lnTo>
                    <a:pt x="302" y="869"/>
                  </a:lnTo>
                  <a:lnTo>
                    <a:pt x="289" y="859"/>
                  </a:lnTo>
                  <a:lnTo>
                    <a:pt x="280" y="868"/>
                  </a:lnTo>
                  <a:lnTo>
                    <a:pt x="265" y="868"/>
                  </a:lnTo>
                  <a:lnTo>
                    <a:pt x="255" y="849"/>
                  </a:lnTo>
                  <a:lnTo>
                    <a:pt x="263" y="839"/>
                  </a:lnTo>
                  <a:lnTo>
                    <a:pt x="258" y="827"/>
                  </a:lnTo>
                  <a:lnTo>
                    <a:pt x="248" y="818"/>
                  </a:lnTo>
                  <a:lnTo>
                    <a:pt x="238" y="823"/>
                  </a:lnTo>
                  <a:lnTo>
                    <a:pt x="229" y="815"/>
                  </a:lnTo>
                  <a:lnTo>
                    <a:pt x="234" y="804"/>
                  </a:lnTo>
                  <a:lnTo>
                    <a:pt x="243" y="806"/>
                  </a:lnTo>
                  <a:lnTo>
                    <a:pt x="260" y="781"/>
                  </a:lnTo>
                  <a:lnTo>
                    <a:pt x="243" y="765"/>
                  </a:lnTo>
                  <a:lnTo>
                    <a:pt x="246" y="760"/>
                  </a:lnTo>
                  <a:lnTo>
                    <a:pt x="238" y="760"/>
                  </a:lnTo>
                  <a:lnTo>
                    <a:pt x="236" y="743"/>
                  </a:lnTo>
                  <a:lnTo>
                    <a:pt x="219" y="740"/>
                  </a:lnTo>
                  <a:lnTo>
                    <a:pt x="215" y="731"/>
                  </a:lnTo>
                  <a:lnTo>
                    <a:pt x="195" y="738"/>
                  </a:lnTo>
                  <a:lnTo>
                    <a:pt x="188" y="729"/>
                  </a:lnTo>
                  <a:lnTo>
                    <a:pt x="166" y="734"/>
                  </a:lnTo>
                  <a:lnTo>
                    <a:pt x="142" y="723"/>
                  </a:lnTo>
                  <a:lnTo>
                    <a:pt x="123" y="729"/>
                  </a:lnTo>
                  <a:lnTo>
                    <a:pt x="128" y="724"/>
                  </a:lnTo>
                  <a:lnTo>
                    <a:pt x="116" y="723"/>
                  </a:lnTo>
                  <a:lnTo>
                    <a:pt x="118" y="700"/>
                  </a:lnTo>
                  <a:lnTo>
                    <a:pt x="104" y="683"/>
                  </a:lnTo>
                  <a:lnTo>
                    <a:pt x="109" y="675"/>
                  </a:lnTo>
                  <a:lnTo>
                    <a:pt x="98" y="670"/>
                  </a:lnTo>
                  <a:lnTo>
                    <a:pt x="92" y="658"/>
                  </a:lnTo>
                  <a:lnTo>
                    <a:pt x="96" y="647"/>
                  </a:lnTo>
                  <a:lnTo>
                    <a:pt x="104" y="651"/>
                  </a:lnTo>
                  <a:lnTo>
                    <a:pt x="103" y="639"/>
                  </a:lnTo>
                  <a:lnTo>
                    <a:pt x="92" y="642"/>
                  </a:lnTo>
                  <a:lnTo>
                    <a:pt x="86" y="634"/>
                  </a:lnTo>
                  <a:lnTo>
                    <a:pt x="74" y="637"/>
                  </a:lnTo>
                  <a:lnTo>
                    <a:pt x="72" y="630"/>
                  </a:lnTo>
                  <a:lnTo>
                    <a:pt x="58" y="627"/>
                  </a:lnTo>
                  <a:lnTo>
                    <a:pt x="41" y="630"/>
                  </a:lnTo>
                  <a:lnTo>
                    <a:pt x="33" y="617"/>
                  </a:lnTo>
                  <a:lnTo>
                    <a:pt x="31" y="600"/>
                  </a:lnTo>
                  <a:lnTo>
                    <a:pt x="21" y="577"/>
                  </a:lnTo>
                  <a:lnTo>
                    <a:pt x="10" y="574"/>
                  </a:lnTo>
                  <a:lnTo>
                    <a:pt x="5" y="553"/>
                  </a:lnTo>
                  <a:lnTo>
                    <a:pt x="7" y="538"/>
                  </a:lnTo>
                  <a:lnTo>
                    <a:pt x="26" y="519"/>
                  </a:lnTo>
                  <a:lnTo>
                    <a:pt x="16" y="497"/>
                  </a:lnTo>
                  <a:lnTo>
                    <a:pt x="26" y="489"/>
                  </a:lnTo>
                  <a:lnTo>
                    <a:pt x="9" y="482"/>
                  </a:lnTo>
                  <a:lnTo>
                    <a:pt x="0" y="468"/>
                  </a:lnTo>
                  <a:lnTo>
                    <a:pt x="19" y="466"/>
                  </a:lnTo>
                  <a:lnTo>
                    <a:pt x="28" y="458"/>
                  </a:lnTo>
                  <a:lnTo>
                    <a:pt x="24" y="451"/>
                  </a:lnTo>
                  <a:lnTo>
                    <a:pt x="38" y="448"/>
                  </a:lnTo>
                  <a:lnTo>
                    <a:pt x="74" y="448"/>
                  </a:lnTo>
                  <a:lnTo>
                    <a:pt x="111" y="442"/>
                  </a:lnTo>
                  <a:lnTo>
                    <a:pt x="113" y="430"/>
                  </a:lnTo>
                  <a:lnTo>
                    <a:pt x="104" y="422"/>
                  </a:lnTo>
                  <a:lnTo>
                    <a:pt x="133" y="408"/>
                  </a:lnTo>
                  <a:lnTo>
                    <a:pt x="137" y="391"/>
                  </a:lnTo>
                  <a:lnTo>
                    <a:pt x="127" y="388"/>
                  </a:lnTo>
                  <a:lnTo>
                    <a:pt x="125" y="379"/>
                  </a:lnTo>
                  <a:lnTo>
                    <a:pt x="144" y="366"/>
                  </a:lnTo>
                  <a:lnTo>
                    <a:pt x="123" y="340"/>
                  </a:lnTo>
                  <a:lnTo>
                    <a:pt x="130" y="330"/>
                  </a:lnTo>
                  <a:lnTo>
                    <a:pt x="115" y="316"/>
                  </a:lnTo>
                  <a:lnTo>
                    <a:pt x="135" y="311"/>
                  </a:lnTo>
                  <a:lnTo>
                    <a:pt x="140" y="301"/>
                  </a:lnTo>
                  <a:lnTo>
                    <a:pt x="123" y="294"/>
                  </a:lnTo>
                  <a:lnTo>
                    <a:pt x="101" y="263"/>
                  </a:lnTo>
                  <a:lnTo>
                    <a:pt x="104" y="246"/>
                  </a:lnTo>
                  <a:lnTo>
                    <a:pt x="121" y="246"/>
                  </a:lnTo>
                  <a:lnTo>
                    <a:pt x="101" y="214"/>
                  </a:lnTo>
                  <a:lnTo>
                    <a:pt x="111" y="190"/>
                  </a:lnTo>
                  <a:lnTo>
                    <a:pt x="96" y="195"/>
                  </a:lnTo>
                  <a:lnTo>
                    <a:pt x="98" y="193"/>
                  </a:lnTo>
                  <a:lnTo>
                    <a:pt x="92" y="188"/>
                  </a:lnTo>
                  <a:lnTo>
                    <a:pt x="74" y="157"/>
                  </a:lnTo>
                  <a:lnTo>
                    <a:pt x="70" y="149"/>
                  </a:lnTo>
                  <a:lnTo>
                    <a:pt x="62" y="149"/>
                  </a:lnTo>
                  <a:lnTo>
                    <a:pt x="51" y="118"/>
                  </a:lnTo>
                  <a:lnTo>
                    <a:pt x="53" y="92"/>
                  </a:lnTo>
                  <a:lnTo>
                    <a:pt x="80" y="85"/>
                  </a:lnTo>
                  <a:lnTo>
                    <a:pt x="86" y="91"/>
                  </a:lnTo>
                  <a:lnTo>
                    <a:pt x="101" y="87"/>
                  </a:lnTo>
                  <a:lnTo>
                    <a:pt x="116" y="60"/>
                  </a:lnTo>
                  <a:lnTo>
                    <a:pt x="140" y="58"/>
                  </a:lnTo>
                  <a:lnTo>
                    <a:pt x="144" y="67"/>
                  </a:lnTo>
                  <a:lnTo>
                    <a:pt x="159" y="62"/>
                  </a:lnTo>
                  <a:lnTo>
                    <a:pt x="176" y="65"/>
                  </a:lnTo>
                  <a:lnTo>
                    <a:pt x="181" y="73"/>
                  </a:lnTo>
                  <a:lnTo>
                    <a:pt x="195" y="68"/>
                  </a:lnTo>
                  <a:lnTo>
                    <a:pt x="197" y="75"/>
                  </a:lnTo>
                  <a:lnTo>
                    <a:pt x="202" y="73"/>
                  </a:lnTo>
                  <a:lnTo>
                    <a:pt x="226" y="62"/>
                  </a:lnTo>
                  <a:lnTo>
                    <a:pt x="243" y="46"/>
                  </a:lnTo>
                  <a:lnTo>
                    <a:pt x="253" y="44"/>
                  </a:lnTo>
                  <a:lnTo>
                    <a:pt x="253" y="15"/>
                  </a:lnTo>
                  <a:lnTo>
                    <a:pt x="265" y="19"/>
                  </a:lnTo>
                  <a:lnTo>
                    <a:pt x="277" y="2"/>
                  </a:lnTo>
                  <a:lnTo>
                    <a:pt x="287" y="0"/>
                  </a:lnTo>
                  <a:lnTo>
                    <a:pt x="285" y="12"/>
                  </a:lnTo>
                  <a:lnTo>
                    <a:pt x="297" y="14"/>
                  </a:lnTo>
                  <a:lnTo>
                    <a:pt x="302" y="27"/>
                  </a:lnTo>
                  <a:lnTo>
                    <a:pt x="316" y="22"/>
                  </a:lnTo>
                  <a:lnTo>
                    <a:pt x="328" y="34"/>
                  </a:lnTo>
                  <a:lnTo>
                    <a:pt x="343" y="36"/>
                  </a:lnTo>
                  <a:lnTo>
                    <a:pt x="342" y="56"/>
                  </a:lnTo>
                  <a:lnTo>
                    <a:pt x="352" y="56"/>
                  </a:lnTo>
                  <a:lnTo>
                    <a:pt x="381" y="70"/>
                  </a:lnTo>
                  <a:lnTo>
                    <a:pt x="393" y="63"/>
                  </a:lnTo>
                  <a:lnTo>
                    <a:pt x="417" y="70"/>
                  </a:lnTo>
                  <a:lnTo>
                    <a:pt x="420" y="62"/>
                  </a:lnTo>
                  <a:lnTo>
                    <a:pt x="420" y="80"/>
                  </a:lnTo>
                  <a:lnTo>
                    <a:pt x="439" y="68"/>
                  </a:lnTo>
                  <a:lnTo>
                    <a:pt x="449" y="77"/>
                  </a:lnTo>
                  <a:lnTo>
                    <a:pt x="458" y="101"/>
                  </a:lnTo>
                  <a:lnTo>
                    <a:pt x="454" y="108"/>
                  </a:lnTo>
                  <a:lnTo>
                    <a:pt x="447" y="108"/>
                  </a:lnTo>
                  <a:lnTo>
                    <a:pt x="444" y="120"/>
                  </a:lnTo>
                  <a:lnTo>
                    <a:pt x="447" y="130"/>
                  </a:lnTo>
                  <a:lnTo>
                    <a:pt x="442" y="138"/>
                  </a:lnTo>
                  <a:lnTo>
                    <a:pt x="453" y="152"/>
                  </a:lnTo>
                  <a:lnTo>
                    <a:pt x="454" y="179"/>
                  </a:lnTo>
                  <a:lnTo>
                    <a:pt x="436" y="181"/>
                  </a:lnTo>
                  <a:lnTo>
                    <a:pt x="439" y="203"/>
                  </a:lnTo>
                  <a:lnTo>
                    <a:pt x="429" y="225"/>
                  </a:lnTo>
                  <a:lnTo>
                    <a:pt x="442" y="222"/>
                  </a:lnTo>
                  <a:lnTo>
                    <a:pt x="437" y="231"/>
                  </a:lnTo>
                  <a:lnTo>
                    <a:pt x="441" y="239"/>
                  </a:lnTo>
                  <a:lnTo>
                    <a:pt x="451" y="237"/>
                  </a:lnTo>
                  <a:lnTo>
                    <a:pt x="454" y="225"/>
                  </a:lnTo>
                  <a:lnTo>
                    <a:pt x="465" y="243"/>
                  </a:lnTo>
                  <a:lnTo>
                    <a:pt x="482" y="237"/>
                  </a:lnTo>
                  <a:lnTo>
                    <a:pt x="475" y="244"/>
                  </a:lnTo>
                  <a:lnTo>
                    <a:pt x="482" y="246"/>
                  </a:lnTo>
                  <a:lnTo>
                    <a:pt x="468" y="273"/>
                  </a:lnTo>
                  <a:lnTo>
                    <a:pt x="475" y="278"/>
                  </a:lnTo>
                  <a:lnTo>
                    <a:pt x="477" y="290"/>
                  </a:lnTo>
                  <a:lnTo>
                    <a:pt x="470" y="297"/>
                  </a:lnTo>
                  <a:lnTo>
                    <a:pt x="477" y="306"/>
                  </a:lnTo>
                  <a:lnTo>
                    <a:pt x="466" y="328"/>
                  </a:lnTo>
                  <a:lnTo>
                    <a:pt x="461" y="348"/>
                  </a:lnTo>
                  <a:lnTo>
                    <a:pt x="477" y="357"/>
                  </a:lnTo>
                  <a:lnTo>
                    <a:pt x="463" y="366"/>
                  </a:lnTo>
                  <a:lnTo>
                    <a:pt x="463" y="378"/>
                  </a:lnTo>
                  <a:lnTo>
                    <a:pt x="454" y="384"/>
                  </a:lnTo>
                  <a:lnTo>
                    <a:pt x="471" y="413"/>
                  </a:lnTo>
                  <a:lnTo>
                    <a:pt x="483" y="418"/>
                  </a:lnTo>
                  <a:lnTo>
                    <a:pt x="495" y="437"/>
                  </a:lnTo>
                  <a:lnTo>
                    <a:pt x="516" y="451"/>
                  </a:lnTo>
                  <a:lnTo>
                    <a:pt x="528" y="442"/>
                  </a:lnTo>
                  <a:lnTo>
                    <a:pt x="533" y="453"/>
                  </a:lnTo>
                  <a:lnTo>
                    <a:pt x="546" y="458"/>
                  </a:lnTo>
                  <a:lnTo>
                    <a:pt x="546" y="465"/>
                  </a:lnTo>
                  <a:lnTo>
                    <a:pt x="562" y="466"/>
                  </a:lnTo>
                  <a:lnTo>
                    <a:pt x="581" y="451"/>
                  </a:lnTo>
                  <a:lnTo>
                    <a:pt x="606" y="461"/>
                  </a:lnTo>
                  <a:lnTo>
                    <a:pt x="611" y="471"/>
                  </a:lnTo>
                  <a:lnTo>
                    <a:pt x="630" y="470"/>
                  </a:lnTo>
                  <a:lnTo>
                    <a:pt x="634" y="483"/>
                  </a:lnTo>
                  <a:lnTo>
                    <a:pt x="663" y="482"/>
                  </a:lnTo>
                  <a:lnTo>
                    <a:pt x="668" y="497"/>
                  </a:lnTo>
                  <a:lnTo>
                    <a:pt x="686" y="497"/>
                  </a:lnTo>
                  <a:lnTo>
                    <a:pt x="686" y="511"/>
                  </a:lnTo>
                  <a:lnTo>
                    <a:pt x="697" y="511"/>
                  </a:lnTo>
                  <a:lnTo>
                    <a:pt x="707" y="504"/>
                  </a:lnTo>
                  <a:lnTo>
                    <a:pt x="717" y="507"/>
                  </a:lnTo>
                  <a:lnTo>
                    <a:pt x="717" y="514"/>
                  </a:lnTo>
                  <a:lnTo>
                    <a:pt x="710" y="516"/>
                  </a:lnTo>
                  <a:lnTo>
                    <a:pt x="724" y="547"/>
                  </a:lnTo>
                  <a:lnTo>
                    <a:pt x="719" y="565"/>
                  </a:lnTo>
                  <a:lnTo>
                    <a:pt x="729" y="577"/>
                  </a:lnTo>
                  <a:lnTo>
                    <a:pt x="721" y="581"/>
                  </a:lnTo>
                  <a:lnTo>
                    <a:pt x="721" y="591"/>
                  </a:lnTo>
                  <a:lnTo>
                    <a:pt x="693" y="61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" name="Freeform 62">
              <a:extLst>
                <a:ext uri="{FF2B5EF4-FFF2-40B4-BE49-F238E27FC236}">
                  <a16:creationId xmlns:a16="http://schemas.microsoft.com/office/drawing/2014/main" id="{6D9F35E0-6950-4A2A-829C-FE51C1EE9B04}"/>
                </a:ext>
              </a:extLst>
            </p:cNvPr>
            <p:cNvSpPr>
              <a:spLocks/>
            </p:cNvSpPr>
            <p:nvPr/>
          </p:nvSpPr>
          <p:spPr bwMode="gray">
            <a:xfrm>
              <a:off x="6153150" y="3267075"/>
              <a:ext cx="1393825" cy="1082675"/>
            </a:xfrm>
            <a:custGeom>
              <a:avLst/>
              <a:gdLst>
                <a:gd name="T0" fmla="*/ 342 w 878"/>
                <a:gd name="T1" fmla="*/ 48 h 682"/>
                <a:gd name="T2" fmla="*/ 360 w 878"/>
                <a:gd name="T3" fmla="*/ 99 h 682"/>
                <a:gd name="T4" fmla="*/ 377 w 878"/>
                <a:gd name="T5" fmla="*/ 121 h 682"/>
                <a:gd name="T6" fmla="*/ 415 w 878"/>
                <a:gd name="T7" fmla="*/ 96 h 682"/>
                <a:gd name="T8" fmla="*/ 451 w 878"/>
                <a:gd name="T9" fmla="*/ 116 h 682"/>
                <a:gd name="T10" fmla="*/ 512 w 878"/>
                <a:gd name="T11" fmla="*/ 133 h 682"/>
                <a:gd name="T12" fmla="*/ 572 w 878"/>
                <a:gd name="T13" fmla="*/ 113 h 682"/>
                <a:gd name="T14" fmla="*/ 587 w 878"/>
                <a:gd name="T15" fmla="*/ 109 h 682"/>
                <a:gd name="T16" fmla="*/ 606 w 878"/>
                <a:gd name="T17" fmla="*/ 75 h 682"/>
                <a:gd name="T18" fmla="*/ 657 w 878"/>
                <a:gd name="T19" fmla="*/ 48 h 682"/>
                <a:gd name="T20" fmla="*/ 750 w 878"/>
                <a:gd name="T21" fmla="*/ 34 h 682"/>
                <a:gd name="T22" fmla="*/ 777 w 878"/>
                <a:gd name="T23" fmla="*/ 27 h 682"/>
                <a:gd name="T24" fmla="*/ 854 w 878"/>
                <a:gd name="T25" fmla="*/ 77 h 682"/>
                <a:gd name="T26" fmla="*/ 878 w 878"/>
                <a:gd name="T27" fmla="*/ 150 h 682"/>
                <a:gd name="T28" fmla="*/ 855 w 878"/>
                <a:gd name="T29" fmla="*/ 275 h 682"/>
                <a:gd name="T30" fmla="*/ 803 w 878"/>
                <a:gd name="T31" fmla="*/ 357 h 682"/>
                <a:gd name="T32" fmla="*/ 763 w 878"/>
                <a:gd name="T33" fmla="*/ 287 h 682"/>
                <a:gd name="T34" fmla="*/ 731 w 878"/>
                <a:gd name="T35" fmla="*/ 263 h 682"/>
                <a:gd name="T36" fmla="*/ 678 w 878"/>
                <a:gd name="T37" fmla="*/ 261 h 682"/>
                <a:gd name="T38" fmla="*/ 685 w 878"/>
                <a:gd name="T39" fmla="*/ 292 h 682"/>
                <a:gd name="T40" fmla="*/ 673 w 878"/>
                <a:gd name="T41" fmla="*/ 333 h 682"/>
                <a:gd name="T42" fmla="*/ 620 w 878"/>
                <a:gd name="T43" fmla="*/ 374 h 682"/>
                <a:gd name="T44" fmla="*/ 570 w 878"/>
                <a:gd name="T45" fmla="*/ 407 h 682"/>
                <a:gd name="T46" fmla="*/ 505 w 878"/>
                <a:gd name="T47" fmla="*/ 415 h 682"/>
                <a:gd name="T48" fmla="*/ 465 w 878"/>
                <a:gd name="T49" fmla="*/ 451 h 682"/>
                <a:gd name="T50" fmla="*/ 412 w 878"/>
                <a:gd name="T51" fmla="*/ 475 h 682"/>
                <a:gd name="T52" fmla="*/ 384 w 878"/>
                <a:gd name="T53" fmla="*/ 497 h 682"/>
                <a:gd name="T54" fmla="*/ 331 w 878"/>
                <a:gd name="T55" fmla="*/ 523 h 682"/>
                <a:gd name="T56" fmla="*/ 268 w 878"/>
                <a:gd name="T57" fmla="*/ 560 h 682"/>
                <a:gd name="T58" fmla="*/ 214 w 878"/>
                <a:gd name="T59" fmla="*/ 571 h 682"/>
                <a:gd name="T60" fmla="*/ 154 w 878"/>
                <a:gd name="T61" fmla="*/ 615 h 682"/>
                <a:gd name="T62" fmla="*/ 137 w 878"/>
                <a:gd name="T63" fmla="*/ 682 h 682"/>
                <a:gd name="T64" fmla="*/ 109 w 878"/>
                <a:gd name="T65" fmla="*/ 644 h 682"/>
                <a:gd name="T66" fmla="*/ 68 w 878"/>
                <a:gd name="T67" fmla="*/ 618 h 682"/>
                <a:gd name="T68" fmla="*/ 34 w 878"/>
                <a:gd name="T69" fmla="*/ 588 h 682"/>
                <a:gd name="T70" fmla="*/ 5 w 878"/>
                <a:gd name="T71" fmla="*/ 565 h 682"/>
                <a:gd name="T72" fmla="*/ 17 w 878"/>
                <a:gd name="T73" fmla="*/ 528 h 682"/>
                <a:gd name="T74" fmla="*/ 33 w 878"/>
                <a:gd name="T75" fmla="*/ 489 h 682"/>
                <a:gd name="T76" fmla="*/ 46 w 878"/>
                <a:gd name="T77" fmla="*/ 501 h 682"/>
                <a:gd name="T78" fmla="*/ 70 w 878"/>
                <a:gd name="T79" fmla="*/ 507 h 682"/>
                <a:gd name="T80" fmla="*/ 87 w 878"/>
                <a:gd name="T81" fmla="*/ 487 h 682"/>
                <a:gd name="T82" fmla="*/ 125 w 878"/>
                <a:gd name="T83" fmla="*/ 453 h 682"/>
                <a:gd name="T84" fmla="*/ 108 w 878"/>
                <a:gd name="T85" fmla="*/ 419 h 682"/>
                <a:gd name="T86" fmla="*/ 118 w 878"/>
                <a:gd name="T87" fmla="*/ 388 h 682"/>
                <a:gd name="T88" fmla="*/ 152 w 878"/>
                <a:gd name="T89" fmla="*/ 383 h 682"/>
                <a:gd name="T90" fmla="*/ 214 w 878"/>
                <a:gd name="T91" fmla="*/ 352 h 682"/>
                <a:gd name="T92" fmla="*/ 179 w 878"/>
                <a:gd name="T93" fmla="*/ 311 h 682"/>
                <a:gd name="T94" fmla="*/ 159 w 878"/>
                <a:gd name="T95" fmla="*/ 272 h 682"/>
                <a:gd name="T96" fmla="*/ 91 w 878"/>
                <a:gd name="T97" fmla="*/ 258 h 682"/>
                <a:gd name="T98" fmla="*/ 86 w 878"/>
                <a:gd name="T99" fmla="*/ 217 h 682"/>
                <a:gd name="T100" fmla="*/ 74 w 878"/>
                <a:gd name="T101" fmla="*/ 142 h 682"/>
                <a:gd name="T102" fmla="*/ 79 w 878"/>
                <a:gd name="T103" fmla="*/ 75 h 682"/>
                <a:gd name="T104" fmla="*/ 147 w 878"/>
                <a:gd name="T105" fmla="*/ 36 h 682"/>
                <a:gd name="T106" fmla="*/ 185 w 878"/>
                <a:gd name="T107" fmla="*/ 29 h 682"/>
                <a:gd name="T108" fmla="*/ 237 w 878"/>
                <a:gd name="T109" fmla="*/ 17 h 682"/>
                <a:gd name="T110" fmla="*/ 285 w 878"/>
                <a:gd name="T111" fmla="*/ 19 h 6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878" h="682">
                  <a:moveTo>
                    <a:pt x="314" y="14"/>
                  </a:moveTo>
                  <a:lnTo>
                    <a:pt x="325" y="31"/>
                  </a:lnTo>
                  <a:lnTo>
                    <a:pt x="335" y="26"/>
                  </a:lnTo>
                  <a:lnTo>
                    <a:pt x="345" y="34"/>
                  </a:lnTo>
                  <a:lnTo>
                    <a:pt x="342" y="48"/>
                  </a:lnTo>
                  <a:lnTo>
                    <a:pt x="354" y="53"/>
                  </a:lnTo>
                  <a:lnTo>
                    <a:pt x="360" y="67"/>
                  </a:lnTo>
                  <a:lnTo>
                    <a:pt x="359" y="82"/>
                  </a:lnTo>
                  <a:lnTo>
                    <a:pt x="354" y="82"/>
                  </a:lnTo>
                  <a:lnTo>
                    <a:pt x="360" y="99"/>
                  </a:lnTo>
                  <a:lnTo>
                    <a:pt x="354" y="111"/>
                  </a:lnTo>
                  <a:lnTo>
                    <a:pt x="360" y="109"/>
                  </a:lnTo>
                  <a:lnTo>
                    <a:pt x="366" y="125"/>
                  </a:lnTo>
                  <a:lnTo>
                    <a:pt x="381" y="128"/>
                  </a:lnTo>
                  <a:lnTo>
                    <a:pt x="377" y="121"/>
                  </a:lnTo>
                  <a:lnTo>
                    <a:pt x="384" y="121"/>
                  </a:lnTo>
                  <a:lnTo>
                    <a:pt x="396" y="109"/>
                  </a:lnTo>
                  <a:lnTo>
                    <a:pt x="393" y="104"/>
                  </a:lnTo>
                  <a:lnTo>
                    <a:pt x="410" y="109"/>
                  </a:lnTo>
                  <a:lnTo>
                    <a:pt x="415" y="96"/>
                  </a:lnTo>
                  <a:lnTo>
                    <a:pt x="422" y="111"/>
                  </a:lnTo>
                  <a:lnTo>
                    <a:pt x="429" y="106"/>
                  </a:lnTo>
                  <a:lnTo>
                    <a:pt x="437" y="111"/>
                  </a:lnTo>
                  <a:lnTo>
                    <a:pt x="434" y="115"/>
                  </a:lnTo>
                  <a:lnTo>
                    <a:pt x="451" y="116"/>
                  </a:lnTo>
                  <a:lnTo>
                    <a:pt x="458" y="132"/>
                  </a:lnTo>
                  <a:lnTo>
                    <a:pt x="465" y="125"/>
                  </a:lnTo>
                  <a:lnTo>
                    <a:pt x="473" y="132"/>
                  </a:lnTo>
                  <a:lnTo>
                    <a:pt x="492" y="128"/>
                  </a:lnTo>
                  <a:lnTo>
                    <a:pt x="512" y="133"/>
                  </a:lnTo>
                  <a:lnTo>
                    <a:pt x="519" y="128"/>
                  </a:lnTo>
                  <a:lnTo>
                    <a:pt x="519" y="133"/>
                  </a:lnTo>
                  <a:lnTo>
                    <a:pt x="538" y="121"/>
                  </a:lnTo>
                  <a:lnTo>
                    <a:pt x="557" y="123"/>
                  </a:lnTo>
                  <a:lnTo>
                    <a:pt x="572" y="113"/>
                  </a:lnTo>
                  <a:lnTo>
                    <a:pt x="575" y="123"/>
                  </a:lnTo>
                  <a:lnTo>
                    <a:pt x="584" y="125"/>
                  </a:lnTo>
                  <a:lnTo>
                    <a:pt x="584" y="115"/>
                  </a:lnTo>
                  <a:lnTo>
                    <a:pt x="593" y="113"/>
                  </a:lnTo>
                  <a:lnTo>
                    <a:pt x="587" y="109"/>
                  </a:lnTo>
                  <a:lnTo>
                    <a:pt x="596" y="103"/>
                  </a:lnTo>
                  <a:lnTo>
                    <a:pt x="593" y="96"/>
                  </a:lnTo>
                  <a:lnTo>
                    <a:pt x="599" y="91"/>
                  </a:lnTo>
                  <a:lnTo>
                    <a:pt x="591" y="77"/>
                  </a:lnTo>
                  <a:lnTo>
                    <a:pt x="606" y="75"/>
                  </a:lnTo>
                  <a:lnTo>
                    <a:pt x="603" y="70"/>
                  </a:lnTo>
                  <a:lnTo>
                    <a:pt x="611" y="56"/>
                  </a:lnTo>
                  <a:lnTo>
                    <a:pt x="620" y="55"/>
                  </a:lnTo>
                  <a:lnTo>
                    <a:pt x="620" y="45"/>
                  </a:lnTo>
                  <a:lnTo>
                    <a:pt x="657" y="48"/>
                  </a:lnTo>
                  <a:lnTo>
                    <a:pt x="673" y="60"/>
                  </a:lnTo>
                  <a:lnTo>
                    <a:pt x="688" y="43"/>
                  </a:lnTo>
                  <a:lnTo>
                    <a:pt x="724" y="34"/>
                  </a:lnTo>
                  <a:lnTo>
                    <a:pt x="738" y="21"/>
                  </a:lnTo>
                  <a:lnTo>
                    <a:pt x="750" y="34"/>
                  </a:lnTo>
                  <a:lnTo>
                    <a:pt x="770" y="31"/>
                  </a:lnTo>
                  <a:lnTo>
                    <a:pt x="775" y="21"/>
                  </a:lnTo>
                  <a:lnTo>
                    <a:pt x="772" y="12"/>
                  </a:lnTo>
                  <a:lnTo>
                    <a:pt x="782" y="19"/>
                  </a:lnTo>
                  <a:lnTo>
                    <a:pt x="777" y="27"/>
                  </a:lnTo>
                  <a:lnTo>
                    <a:pt x="785" y="43"/>
                  </a:lnTo>
                  <a:lnTo>
                    <a:pt x="803" y="46"/>
                  </a:lnTo>
                  <a:lnTo>
                    <a:pt x="818" y="56"/>
                  </a:lnTo>
                  <a:lnTo>
                    <a:pt x="847" y="65"/>
                  </a:lnTo>
                  <a:lnTo>
                    <a:pt x="854" y="77"/>
                  </a:lnTo>
                  <a:lnTo>
                    <a:pt x="850" y="97"/>
                  </a:lnTo>
                  <a:lnTo>
                    <a:pt x="859" y="106"/>
                  </a:lnTo>
                  <a:lnTo>
                    <a:pt x="854" y="113"/>
                  </a:lnTo>
                  <a:lnTo>
                    <a:pt x="876" y="140"/>
                  </a:lnTo>
                  <a:lnTo>
                    <a:pt x="878" y="150"/>
                  </a:lnTo>
                  <a:lnTo>
                    <a:pt x="871" y="178"/>
                  </a:lnTo>
                  <a:lnTo>
                    <a:pt x="871" y="198"/>
                  </a:lnTo>
                  <a:lnTo>
                    <a:pt x="867" y="200"/>
                  </a:lnTo>
                  <a:lnTo>
                    <a:pt x="867" y="239"/>
                  </a:lnTo>
                  <a:lnTo>
                    <a:pt x="855" y="275"/>
                  </a:lnTo>
                  <a:lnTo>
                    <a:pt x="852" y="277"/>
                  </a:lnTo>
                  <a:lnTo>
                    <a:pt x="847" y="301"/>
                  </a:lnTo>
                  <a:lnTo>
                    <a:pt x="828" y="328"/>
                  </a:lnTo>
                  <a:lnTo>
                    <a:pt x="825" y="357"/>
                  </a:lnTo>
                  <a:lnTo>
                    <a:pt x="803" y="357"/>
                  </a:lnTo>
                  <a:lnTo>
                    <a:pt x="797" y="350"/>
                  </a:lnTo>
                  <a:lnTo>
                    <a:pt x="772" y="343"/>
                  </a:lnTo>
                  <a:lnTo>
                    <a:pt x="779" y="311"/>
                  </a:lnTo>
                  <a:lnTo>
                    <a:pt x="755" y="318"/>
                  </a:lnTo>
                  <a:lnTo>
                    <a:pt x="763" y="287"/>
                  </a:lnTo>
                  <a:lnTo>
                    <a:pt x="753" y="277"/>
                  </a:lnTo>
                  <a:lnTo>
                    <a:pt x="744" y="280"/>
                  </a:lnTo>
                  <a:lnTo>
                    <a:pt x="733" y="272"/>
                  </a:lnTo>
                  <a:lnTo>
                    <a:pt x="736" y="263"/>
                  </a:lnTo>
                  <a:lnTo>
                    <a:pt x="731" y="263"/>
                  </a:lnTo>
                  <a:lnTo>
                    <a:pt x="733" y="272"/>
                  </a:lnTo>
                  <a:lnTo>
                    <a:pt x="721" y="267"/>
                  </a:lnTo>
                  <a:lnTo>
                    <a:pt x="709" y="275"/>
                  </a:lnTo>
                  <a:lnTo>
                    <a:pt x="700" y="267"/>
                  </a:lnTo>
                  <a:lnTo>
                    <a:pt x="678" y="261"/>
                  </a:lnTo>
                  <a:lnTo>
                    <a:pt x="669" y="268"/>
                  </a:lnTo>
                  <a:lnTo>
                    <a:pt x="673" y="273"/>
                  </a:lnTo>
                  <a:lnTo>
                    <a:pt x="666" y="292"/>
                  </a:lnTo>
                  <a:lnTo>
                    <a:pt x="674" y="296"/>
                  </a:lnTo>
                  <a:lnTo>
                    <a:pt x="685" y="292"/>
                  </a:lnTo>
                  <a:lnTo>
                    <a:pt x="683" y="306"/>
                  </a:lnTo>
                  <a:lnTo>
                    <a:pt x="709" y="314"/>
                  </a:lnTo>
                  <a:lnTo>
                    <a:pt x="705" y="330"/>
                  </a:lnTo>
                  <a:lnTo>
                    <a:pt x="683" y="338"/>
                  </a:lnTo>
                  <a:lnTo>
                    <a:pt x="673" y="333"/>
                  </a:lnTo>
                  <a:lnTo>
                    <a:pt x="663" y="337"/>
                  </a:lnTo>
                  <a:lnTo>
                    <a:pt x="661" y="350"/>
                  </a:lnTo>
                  <a:lnTo>
                    <a:pt x="644" y="355"/>
                  </a:lnTo>
                  <a:lnTo>
                    <a:pt x="623" y="367"/>
                  </a:lnTo>
                  <a:lnTo>
                    <a:pt x="620" y="374"/>
                  </a:lnTo>
                  <a:lnTo>
                    <a:pt x="606" y="378"/>
                  </a:lnTo>
                  <a:lnTo>
                    <a:pt x="596" y="371"/>
                  </a:lnTo>
                  <a:lnTo>
                    <a:pt x="582" y="386"/>
                  </a:lnTo>
                  <a:lnTo>
                    <a:pt x="570" y="384"/>
                  </a:lnTo>
                  <a:lnTo>
                    <a:pt x="570" y="407"/>
                  </a:lnTo>
                  <a:lnTo>
                    <a:pt x="562" y="408"/>
                  </a:lnTo>
                  <a:lnTo>
                    <a:pt x="560" y="415"/>
                  </a:lnTo>
                  <a:lnTo>
                    <a:pt x="523" y="413"/>
                  </a:lnTo>
                  <a:lnTo>
                    <a:pt x="517" y="422"/>
                  </a:lnTo>
                  <a:lnTo>
                    <a:pt x="505" y="415"/>
                  </a:lnTo>
                  <a:lnTo>
                    <a:pt x="488" y="427"/>
                  </a:lnTo>
                  <a:lnTo>
                    <a:pt x="475" y="425"/>
                  </a:lnTo>
                  <a:lnTo>
                    <a:pt x="466" y="431"/>
                  </a:lnTo>
                  <a:lnTo>
                    <a:pt x="473" y="441"/>
                  </a:lnTo>
                  <a:lnTo>
                    <a:pt x="465" y="451"/>
                  </a:lnTo>
                  <a:lnTo>
                    <a:pt x="468" y="460"/>
                  </a:lnTo>
                  <a:lnTo>
                    <a:pt x="453" y="477"/>
                  </a:lnTo>
                  <a:lnTo>
                    <a:pt x="424" y="456"/>
                  </a:lnTo>
                  <a:lnTo>
                    <a:pt x="427" y="466"/>
                  </a:lnTo>
                  <a:lnTo>
                    <a:pt x="412" y="475"/>
                  </a:lnTo>
                  <a:lnTo>
                    <a:pt x="413" y="487"/>
                  </a:lnTo>
                  <a:lnTo>
                    <a:pt x="403" y="490"/>
                  </a:lnTo>
                  <a:lnTo>
                    <a:pt x="400" y="483"/>
                  </a:lnTo>
                  <a:lnTo>
                    <a:pt x="391" y="482"/>
                  </a:lnTo>
                  <a:lnTo>
                    <a:pt x="384" y="497"/>
                  </a:lnTo>
                  <a:lnTo>
                    <a:pt x="377" y="524"/>
                  </a:lnTo>
                  <a:lnTo>
                    <a:pt x="360" y="524"/>
                  </a:lnTo>
                  <a:lnTo>
                    <a:pt x="359" y="518"/>
                  </a:lnTo>
                  <a:lnTo>
                    <a:pt x="345" y="526"/>
                  </a:lnTo>
                  <a:lnTo>
                    <a:pt x="331" y="523"/>
                  </a:lnTo>
                  <a:lnTo>
                    <a:pt x="328" y="552"/>
                  </a:lnTo>
                  <a:lnTo>
                    <a:pt x="309" y="572"/>
                  </a:lnTo>
                  <a:lnTo>
                    <a:pt x="297" y="564"/>
                  </a:lnTo>
                  <a:lnTo>
                    <a:pt x="270" y="548"/>
                  </a:lnTo>
                  <a:lnTo>
                    <a:pt x="268" y="560"/>
                  </a:lnTo>
                  <a:lnTo>
                    <a:pt x="265" y="553"/>
                  </a:lnTo>
                  <a:lnTo>
                    <a:pt x="248" y="562"/>
                  </a:lnTo>
                  <a:lnTo>
                    <a:pt x="239" y="577"/>
                  </a:lnTo>
                  <a:lnTo>
                    <a:pt x="231" y="569"/>
                  </a:lnTo>
                  <a:lnTo>
                    <a:pt x="214" y="571"/>
                  </a:lnTo>
                  <a:lnTo>
                    <a:pt x="185" y="579"/>
                  </a:lnTo>
                  <a:lnTo>
                    <a:pt x="179" y="601"/>
                  </a:lnTo>
                  <a:lnTo>
                    <a:pt x="171" y="600"/>
                  </a:lnTo>
                  <a:lnTo>
                    <a:pt x="162" y="613"/>
                  </a:lnTo>
                  <a:lnTo>
                    <a:pt x="154" y="615"/>
                  </a:lnTo>
                  <a:lnTo>
                    <a:pt x="154" y="627"/>
                  </a:lnTo>
                  <a:lnTo>
                    <a:pt x="142" y="637"/>
                  </a:lnTo>
                  <a:lnTo>
                    <a:pt x="142" y="653"/>
                  </a:lnTo>
                  <a:lnTo>
                    <a:pt x="135" y="651"/>
                  </a:lnTo>
                  <a:lnTo>
                    <a:pt x="137" y="682"/>
                  </a:lnTo>
                  <a:lnTo>
                    <a:pt x="125" y="680"/>
                  </a:lnTo>
                  <a:lnTo>
                    <a:pt x="120" y="671"/>
                  </a:lnTo>
                  <a:lnTo>
                    <a:pt x="125" y="661"/>
                  </a:lnTo>
                  <a:lnTo>
                    <a:pt x="109" y="649"/>
                  </a:lnTo>
                  <a:lnTo>
                    <a:pt x="109" y="644"/>
                  </a:lnTo>
                  <a:lnTo>
                    <a:pt x="116" y="647"/>
                  </a:lnTo>
                  <a:lnTo>
                    <a:pt x="113" y="639"/>
                  </a:lnTo>
                  <a:lnTo>
                    <a:pt x="98" y="639"/>
                  </a:lnTo>
                  <a:lnTo>
                    <a:pt x="92" y="617"/>
                  </a:lnTo>
                  <a:lnTo>
                    <a:pt x="68" y="618"/>
                  </a:lnTo>
                  <a:lnTo>
                    <a:pt x="65" y="612"/>
                  </a:lnTo>
                  <a:lnTo>
                    <a:pt x="53" y="617"/>
                  </a:lnTo>
                  <a:lnTo>
                    <a:pt x="43" y="606"/>
                  </a:lnTo>
                  <a:lnTo>
                    <a:pt x="31" y="605"/>
                  </a:lnTo>
                  <a:lnTo>
                    <a:pt x="34" y="588"/>
                  </a:lnTo>
                  <a:lnTo>
                    <a:pt x="24" y="586"/>
                  </a:lnTo>
                  <a:lnTo>
                    <a:pt x="26" y="579"/>
                  </a:lnTo>
                  <a:lnTo>
                    <a:pt x="16" y="572"/>
                  </a:lnTo>
                  <a:lnTo>
                    <a:pt x="17" y="569"/>
                  </a:lnTo>
                  <a:lnTo>
                    <a:pt x="5" y="565"/>
                  </a:lnTo>
                  <a:lnTo>
                    <a:pt x="17" y="555"/>
                  </a:lnTo>
                  <a:lnTo>
                    <a:pt x="24" y="559"/>
                  </a:lnTo>
                  <a:lnTo>
                    <a:pt x="19" y="552"/>
                  </a:lnTo>
                  <a:lnTo>
                    <a:pt x="28" y="545"/>
                  </a:lnTo>
                  <a:lnTo>
                    <a:pt x="17" y="528"/>
                  </a:lnTo>
                  <a:lnTo>
                    <a:pt x="5" y="531"/>
                  </a:lnTo>
                  <a:lnTo>
                    <a:pt x="0" y="521"/>
                  </a:lnTo>
                  <a:lnTo>
                    <a:pt x="16" y="513"/>
                  </a:lnTo>
                  <a:lnTo>
                    <a:pt x="14" y="501"/>
                  </a:lnTo>
                  <a:lnTo>
                    <a:pt x="33" y="489"/>
                  </a:lnTo>
                  <a:lnTo>
                    <a:pt x="29" y="483"/>
                  </a:lnTo>
                  <a:lnTo>
                    <a:pt x="36" y="478"/>
                  </a:lnTo>
                  <a:lnTo>
                    <a:pt x="41" y="482"/>
                  </a:lnTo>
                  <a:lnTo>
                    <a:pt x="38" y="487"/>
                  </a:lnTo>
                  <a:lnTo>
                    <a:pt x="46" y="501"/>
                  </a:lnTo>
                  <a:lnTo>
                    <a:pt x="41" y="507"/>
                  </a:lnTo>
                  <a:lnTo>
                    <a:pt x="45" y="516"/>
                  </a:lnTo>
                  <a:lnTo>
                    <a:pt x="53" y="514"/>
                  </a:lnTo>
                  <a:lnTo>
                    <a:pt x="60" y="502"/>
                  </a:lnTo>
                  <a:lnTo>
                    <a:pt x="70" y="507"/>
                  </a:lnTo>
                  <a:lnTo>
                    <a:pt x="80" y="504"/>
                  </a:lnTo>
                  <a:lnTo>
                    <a:pt x="68" y="497"/>
                  </a:lnTo>
                  <a:lnTo>
                    <a:pt x="77" y="490"/>
                  </a:lnTo>
                  <a:lnTo>
                    <a:pt x="77" y="478"/>
                  </a:lnTo>
                  <a:lnTo>
                    <a:pt x="87" y="487"/>
                  </a:lnTo>
                  <a:lnTo>
                    <a:pt x="92" y="473"/>
                  </a:lnTo>
                  <a:lnTo>
                    <a:pt x="111" y="477"/>
                  </a:lnTo>
                  <a:lnTo>
                    <a:pt x="109" y="472"/>
                  </a:lnTo>
                  <a:lnTo>
                    <a:pt x="125" y="463"/>
                  </a:lnTo>
                  <a:lnTo>
                    <a:pt x="125" y="453"/>
                  </a:lnTo>
                  <a:lnTo>
                    <a:pt x="109" y="449"/>
                  </a:lnTo>
                  <a:lnTo>
                    <a:pt x="109" y="431"/>
                  </a:lnTo>
                  <a:lnTo>
                    <a:pt x="98" y="429"/>
                  </a:lnTo>
                  <a:lnTo>
                    <a:pt x="103" y="417"/>
                  </a:lnTo>
                  <a:lnTo>
                    <a:pt x="108" y="419"/>
                  </a:lnTo>
                  <a:lnTo>
                    <a:pt x="115" y="408"/>
                  </a:lnTo>
                  <a:lnTo>
                    <a:pt x="104" y="407"/>
                  </a:lnTo>
                  <a:lnTo>
                    <a:pt x="104" y="393"/>
                  </a:lnTo>
                  <a:lnTo>
                    <a:pt x="111" y="396"/>
                  </a:lnTo>
                  <a:lnTo>
                    <a:pt x="118" y="388"/>
                  </a:lnTo>
                  <a:lnTo>
                    <a:pt x="120" y="393"/>
                  </a:lnTo>
                  <a:lnTo>
                    <a:pt x="132" y="390"/>
                  </a:lnTo>
                  <a:lnTo>
                    <a:pt x="138" y="376"/>
                  </a:lnTo>
                  <a:lnTo>
                    <a:pt x="149" y="374"/>
                  </a:lnTo>
                  <a:lnTo>
                    <a:pt x="152" y="383"/>
                  </a:lnTo>
                  <a:lnTo>
                    <a:pt x="157" y="381"/>
                  </a:lnTo>
                  <a:lnTo>
                    <a:pt x="162" y="364"/>
                  </a:lnTo>
                  <a:lnTo>
                    <a:pt x="176" y="357"/>
                  </a:lnTo>
                  <a:lnTo>
                    <a:pt x="174" y="352"/>
                  </a:lnTo>
                  <a:lnTo>
                    <a:pt x="214" y="352"/>
                  </a:lnTo>
                  <a:lnTo>
                    <a:pt x="217" y="343"/>
                  </a:lnTo>
                  <a:lnTo>
                    <a:pt x="207" y="335"/>
                  </a:lnTo>
                  <a:lnTo>
                    <a:pt x="202" y="309"/>
                  </a:lnTo>
                  <a:lnTo>
                    <a:pt x="195" y="318"/>
                  </a:lnTo>
                  <a:lnTo>
                    <a:pt x="179" y="311"/>
                  </a:lnTo>
                  <a:lnTo>
                    <a:pt x="183" y="299"/>
                  </a:lnTo>
                  <a:lnTo>
                    <a:pt x="173" y="302"/>
                  </a:lnTo>
                  <a:lnTo>
                    <a:pt x="173" y="282"/>
                  </a:lnTo>
                  <a:lnTo>
                    <a:pt x="161" y="280"/>
                  </a:lnTo>
                  <a:lnTo>
                    <a:pt x="159" y="272"/>
                  </a:lnTo>
                  <a:lnTo>
                    <a:pt x="135" y="277"/>
                  </a:lnTo>
                  <a:lnTo>
                    <a:pt x="123" y="265"/>
                  </a:lnTo>
                  <a:lnTo>
                    <a:pt x="109" y="272"/>
                  </a:lnTo>
                  <a:lnTo>
                    <a:pt x="94" y="267"/>
                  </a:lnTo>
                  <a:lnTo>
                    <a:pt x="91" y="258"/>
                  </a:lnTo>
                  <a:lnTo>
                    <a:pt x="98" y="253"/>
                  </a:lnTo>
                  <a:lnTo>
                    <a:pt x="84" y="249"/>
                  </a:lnTo>
                  <a:lnTo>
                    <a:pt x="89" y="231"/>
                  </a:lnTo>
                  <a:lnTo>
                    <a:pt x="77" y="227"/>
                  </a:lnTo>
                  <a:lnTo>
                    <a:pt x="86" y="217"/>
                  </a:lnTo>
                  <a:lnTo>
                    <a:pt x="84" y="205"/>
                  </a:lnTo>
                  <a:lnTo>
                    <a:pt x="68" y="169"/>
                  </a:lnTo>
                  <a:lnTo>
                    <a:pt x="80" y="164"/>
                  </a:lnTo>
                  <a:lnTo>
                    <a:pt x="80" y="150"/>
                  </a:lnTo>
                  <a:lnTo>
                    <a:pt x="74" y="142"/>
                  </a:lnTo>
                  <a:lnTo>
                    <a:pt x="80" y="125"/>
                  </a:lnTo>
                  <a:lnTo>
                    <a:pt x="68" y="118"/>
                  </a:lnTo>
                  <a:lnTo>
                    <a:pt x="67" y="106"/>
                  </a:lnTo>
                  <a:lnTo>
                    <a:pt x="82" y="96"/>
                  </a:lnTo>
                  <a:lnTo>
                    <a:pt x="79" y="75"/>
                  </a:lnTo>
                  <a:lnTo>
                    <a:pt x="89" y="62"/>
                  </a:lnTo>
                  <a:lnTo>
                    <a:pt x="106" y="60"/>
                  </a:lnTo>
                  <a:lnTo>
                    <a:pt x="118" y="50"/>
                  </a:lnTo>
                  <a:lnTo>
                    <a:pt x="142" y="50"/>
                  </a:lnTo>
                  <a:lnTo>
                    <a:pt x="147" y="36"/>
                  </a:lnTo>
                  <a:lnTo>
                    <a:pt x="159" y="39"/>
                  </a:lnTo>
                  <a:lnTo>
                    <a:pt x="157" y="45"/>
                  </a:lnTo>
                  <a:lnTo>
                    <a:pt x="164" y="38"/>
                  </a:lnTo>
                  <a:lnTo>
                    <a:pt x="179" y="38"/>
                  </a:lnTo>
                  <a:lnTo>
                    <a:pt x="185" y="29"/>
                  </a:lnTo>
                  <a:lnTo>
                    <a:pt x="197" y="27"/>
                  </a:lnTo>
                  <a:lnTo>
                    <a:pt x="191" y="36"/>
                  </a:lnTo>
                  <a:lnTo>
                    <a:pt x="207" y="26"/>
                  </a:lnTo>
                  <a:lnTo>
                    <a:pt x="214" y="12"/>
                  </a:lnTo>
                  <a:lnTo>
                    <a:pt x="237" y="17"/>
                  </a:lnTo>
                  <a:lnTo>
                    <a:pt x="256" y="0"/>
                  </a:lnTo>
                  <a:lnTo>
                    <a:pt x="263" y="12"/>
                  </a:lnTo>
                  <a:lnTo>
                    <a:pt x="270" y="7"/>
                  </a:lnTo>
                  <a:lnTo>
                    <a:pt x="272" y="15"/>
                  </a:lnTo>
                  <a:lnTo>
                    <a:pt x="285" y="19"/>
                  </a:lnTo>
                  <a:lnTo>
                    <a:pt x="296" y="5"/>
                  </a:lnTo>
                  <a:lnTo>
                    <a:pt x="304" y="7"/>
                  </a:lnTo>
                  <a:lnTo>
                    <a:pt x="307" y="19"/>
                  </a:lnTo>
                  <a:lnTo>
                    <a:pt x="314" y="1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" name="Freeform 63">
              <a:extLst>
                <a:ext uri="{FF2B5EF4-FFF2-40B4-BE49-F238E27FC236}">
                  <a16:creationId xmlns:a16="http://schemas.microsoft.com/office/drawing/2014/main" id="{98BE44B4-6987-4ED4-93E0-26FE6FD516A6}"/>
                </a:ext>
              </a:extLst>
            </p:cNvPr>
            <p:cNvSpPr>
              <a:spLocks/>
            </p:cNvSpPr>
            <p:nvPr/>
          </p:nvSpPr>
          <p:spPr bwMode="gray">
            <a:xfrm>
              <a:off x="6646863" y="2551113"/>
              <a:ext cx="290512" cy="236538"/>
            </a:xfrm>
            <a:custGeom>
              <a:avLst/>
              <a:gdLst>
                <a:gd name="T0" fmla="*/ 107 w 183"/>
                <a:gd name="T1" fmla="*/ 26 h 149"/>
                <a:gd name="T2" fmla="*/ 109 w 183"/>
                <a:gd name="T3" fmla="*/ 36 h 149"/>
                <a:gd name="T4" fmla="*/ 130 w 183"/>
                <a:gd name="T5" fmla="*/ 45 h 149"/>
                <a:gd name="T6" fmla="*/ 131 w 183"/>
                <a:gd name="T7" fmla="*/ 55 h 149"/>
                <a:gd name="T8" fmla="*/ 147 w 183"/>
                <a:gd name="T9" fmla="*/ 57 h 149"/>
                <a:gd name="T10" fmla="*/ 143 w 183"/>
                <a:gd name="T11" fmla="*/ 63 h 149"/>
                <a:gd name="T12" fmla="*/ 152 w 183"/>
                <a:gd name="T13" fmla="*/ 63 h 149"/>
                <a:gd name="T14" fmla="*/ 140 w 183"/>
                <a:gd name="T15" fmla="*/ 89 h 149"/>
                <a:gd name="T16" fmla="*/ 150 w 183"/>
                <a:gd name="T17" fmla="*/ 86 h 149"/>
                <a:gd name="T18" fmla="*/ 165 w 183"/>
                <a:gd name="T19" fmla="*/ 96 h 149"/>
                <a:gd name="T20" fmla="*/ 165 w 183"/>
                <a:gd name="T21" fmla="*/ 89 h 149"/>
                <a:gd name="T22" fmla="*/ 183 w 183"/>
                <a:gd name="T23" fmla="*/ 103 h 149"/>
                <a:gd name="T24" fmla="*/ 172 w 183"/>
                <a:gd name="T25" fmla="*/ 103 h 149"/>
                <a:gd name="T26" fmla="*/ 176 w 183"/>
                <a:gd name="T27" fmla="*/ 116 h 149"/>
                <a:gd name="T28" fmla="*/ 164 w 183"/>
                <a:gd name="T29" fmla="*/ 127 h 149"/>
                <a:gd name="T30" fmla="*/ 167 w 183"/>
                <a:gd name="T31" fmla="*/ 132 h 149"/>
                <a:gd name="T32" fmla="*/ 154 w 183"/>
                <a:gd name="T33" fmla="*/ 149 h 149"/>
                <a:gd name="T34" fmla="*/ 152 w 183"/>
                <a:gd name="T35" fmla="*/ 132 h 149"/>
                <a:gd name="T36" fmla="*/ 142 w 183"/>
                <a:gd name="T37" fmla="*/ 133 h 149"/>
                <a:gd name="T38" fmla="*/ 136 w 183"/>
                <a:gd name="T39" fmla="*/ 125 h 149"/>
                <a:gd name="T40" fmla="*/ 121 w 183"/>
                <a:gd name="T41" fmla="*/ 127 h 149"/>
                <a:gd name="T42" fmla="*/ 123 w 183"/>
                <a:gd name="T43" fmla="*/ 121 h 149"/>
                <a:gd name="T44" fmla="*/ 106 w 183"/>
                <a:gd name="T45" fmla="*/ 125 h 149"/>
                <a:gd name="T46" fmla="*/ 101 w 183"/>
                <a:gd name="T47" fmla="*/ 115 h 149"/>
                <a:gd name="T48" fmla="*/ 89 w 183"/>
                <a:gd name="T49" fmla="*/ 120 h 149"/>
                <a:gd name="T50" fmla="*/ 90 w 183"/>
                <a:gd name="T51" fmla="*/ 135 h 149"/>
                <a:gd name="T52" fmla="*/ 82 w 183"/>
                <a:gd name="T53" fmla="*/ 133 h 149"/>
                <a:gd name="T54" fmla="*/ 68 w 183"/>
                <a:gd name="T55" fmla="*/ 120 h 149"/>
                <a:gd name="T56" fmla="*/ 60 w 183"/>
                <a:gd name="T57" fmla="*/ 125 h 149"/>
                <a:gd name="T58" fmla="*/ 56 w 183"/>
                <a:gd name="T59" fmla="*/ 118 h 149"/>
                <a:gd name="T60" fmla="*/ 43 w 183"/>
                <a:gd name="T61" fmla="*/ 123 h 149"/>
                <a:gd name="T62" fmla="*/ 43 w 183"/>
                <a:gd name="T63" fmla="*/ 116 h 149"/>
                <a:gd name="T64" fmla="*/ 36 w 183"/>
                <a:gd name="T65" fmla="*/ 116 h 149"/>
                <a:gd name="T66" fmla="*/ 12 w 183"/>
                <a:gd name="T67" fmla="*/ 133 h 149"/>
                <a:gd name="T68" fmla="*/ 14 w 183"/>
                <a:gd name="T69" fmla="*/ 128 h 149"/>
                <a:gd name="T70" fmla="*/ 0 w 183"/>
                <a:gd name="T71" fmla="*/ 123 h 149"/>
                <a:gd name="T72" fmla="*/ 8 w 183"/>
                <a:gd name="T73" fmla="*/ 110 h 149"/>
                <a:gd name="T74" fmla="*/ 7 w 183"/>
                <a:gd name="T75" fmla="*/ 92 h 149"/>
                <a:gd name="T76" fmla="*/ 19 w 183"/>
                <a:gd name="T77" fmla="*/ 79 h 149"/>
                <a:gd name="T78" fmla="*/ 5 w 183"/>
                <a:gd name="T79" fmla="*/ 75 h 149"/>
                <a:gd name="T80" fmla="*/ 14 w 183"/>
                <a:gd name="T81" fmla="*/ 50 h 149"/>
                <a:gd name="T82" fmla="*/ 7 w 183"/>
                <a:gd name="T83" fmla="*/ 43 h 149"/>
                <a:gd name="T84" fmla="*/ 17 w 183"/>
                <a:gd name="T85" fmla="*/ 38 h 149"/>
                <a:gd name="T86" fmla="*/ 31 w 183"/>
                <a:gd name="T87" fmla="*/ 43 h 149"/>
                <a:gd name="T88" fmla="*/ 25 w 183"/>
                <a:gd name="T89" fmla="*/ 34 h 149"/>
                <a:gd name="T90" fmla="*/ 31 w 183"/>
                <a:gd name="T91" fmla="*/ 24 h 149"/>
                <a:gd name="T92" fmla="*/ 43 w 183"/>
                <a:gd name="T93" fmla="*/ 24 h 149"/>
                <a:gd name="T94" fmla="*/ 48 w 183"/>
                <a:gd name="T95" fmla="*/ 9 h 149"/>
                <a:gd name="T96" fmla="*/ 55 w 183"/>
                <a:gd name="T97" fmla="*/ 10 h 149"/>
                <a:gd name="T98" fmla="*/ 53 w 183"/>
                <a:gd name="T99" fmla="*/ 24 h 149"/>
                <a:gd name="T100" fmla="*/ 68 w 183"/>
                <a:gd name="T101" fmla="*/ 24 h 149"/>
                <a:gd name="T102" fmla="*/ 78 w 183"/>
                <a:gd name="T103" fmla="*/ 14 h 149"/>
                <a:gd name="T104" fmla="*/ 85 w 183"/>
                <a:gd name="T105" fmla="*/ 19 h 149"/>
                <a:gd name="T106" fmla="*/ 97 w 183"/>
                <a:gd name="T107" fmla="*/ 10 h 149"/>
                <a:gd name="T108" fmla="*/ 92 w 183"/>
                <a:gd name="T109" fmla="*/ 5 h 149"/>
                <a:gd name="T110" fmla="*/ 101 w 183"/>
                <a:gd name="T111" fmla="*/ 0 h 149"/>
                <a:gd name="T112" fmla="*/ 113 w 183"/>
                <a:gd name="T113" fmla="*/ 12 h 149"/>
                <a:gd name="T114" fmla="*/ 107 w 183"/>
                <a:gd name="T115" fmla="*/ 26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83" h="149">
                  <a:moveTo>
                    <a:pt x="107" y="26"/>
                  </a:moveTo>
                  <a:lnTo>
                    <a:pt x="109" y="36"/>
                  </a:lnTo>
                  <a:lnTo>
                    <a:pt x="130" y="45"/>
                  </a:lnTo>
                  <a:lnTo>
                    <a:pt x="131" y="55"/>
                  </a:lnTo>
                  <a:lnTo>
                    <a:pt x="147" y="57"/>
                  </a:lnTo>
                  <a:lnTo>
                    <a:pt x="143" y="63"/>
                  </a:lnTo>
                  <a:lnTo>
                    <a:pt x="152" y="63"/>
                  </a:lnTo>
                  <a:lnTo>
                    <a:pt x="140" y="89"/>
                  </a:lnTo>
                  <a:lnTo>
                    <a:pt x="150" y="86"/>
                  </a:lnTo>
                  <a:lnTo>
                    <a:pt x="165" y="96"/>
                  </a:lnTo>
                  <a:lnTo>
                    <a:pt x="165" y="89"/>
                  </a:lnTo>
                  <a:lnTo>
                    <a:pt x="183" y="103"/>
                  </a:lnTo>
                  <a:lnTo>
                    <a:pt x="172" y="103"/>
                  </a:lnTo>
                  <a:lnTo>
                    <a:pt x="176" y="116"/>
                  </a:lnTo>
                  <a:lnTo>
                    <a:pt x="164" y="127"/>
                  </a:lnTo>
                  <a:lnTo>
                    <a:pt x="167" y="132"/>
                  </a:lnTo>
                  <a:lnTo>
                    <a:pt x="154" y="149"/>
                  </a:lnTo>
                  <a:lnTo>
                    <a:pt x="152" y="132"/>
                  </a:lnTo>
                  <a:lnTo>
                    <a:pt x="142" y="133"/>
                  </a:lnTo>
                  <a:lnTo>
                    <a:pt x="136" y="125"/>
                  </a:lnTo>
                  <a:lnTo>
                    <a:pt x="121" y="127"/>
                  </a:lnTo>
                  <a:lnTo>
                    <a:pt x="123" y="121"/>
                  </a:lnTo>
                  <a:lnTo>
                    <a:pt x="106" y="125"/>
                  </a:lnTo>
                  <a:lnTo>
                    <a:pt x="101" y="115"/>
                  </a:lnTo>
                  <a:lnTo>
                    <a:pt x="89" y="120"/>
                  </a:lnTo>
                  <a:lnTo>
                    <a:pt x="90" y="135"/>
                  </a:lnTo>
                  <a:lnTo>
                    <a:pt x="82" y="133"/>
                  </a:lnTo>
                  <a:lnTo>
                    <a:pt x="68" y="120"/>
                  </a:lnTo>
                  <a:lnTo>
                    <a:pt x="60" y="125"/>
                  </a:lnTo>
                  <a:lnTo>
                    <a:pt x="56" y="118"/>
                  </a:lnTo>
                  <a:lnTo>
                    <a:pt x="43" y="123"/>
                  </a:lnTo>
                  <a:lnTo>
                    <a:pt x="43" y="116"/>
                  </a:lnTo>
                  <a:lnTo>
                    <a:pt x="36" y="116"/>
                  </a:lnTo>
                  <a:lnTo>
                    <a:pt x="12" y="133"/>
                  </a:lnTo>
                  <a:lnTo>
                    <a:pt x="14" y="128"/>
                  </a:lnTo>
                  <a:lnTo>
                    <a:pt x="0" y="123"/>
                  </a:lnTo>
                  <a:lnTo>
                    <a:pt x="8" y="110"/>
                  </a:lnTo>
                  <a:lnTo>
                    <a:pt x="7" y="92"/>
                  </a:lnTo>
                  <a:lnTo>
                    <a:pt x="19" y="79"/>
                  </a:lnTo>
                  <a:lnTo>
                    <a:pt x="5" y="75"/>
                  </a:lnTo>
                  <a:lnTo>
                    <a:pt x="14" y="50"/>
                  </a:lnTo>
                  <a:lnTo>
                    <a:pt x="7" y="43"/>
                  </a:lnTo>
                  <a:lnTo>
                    <a:pt x="17" y="38"/>
                  </a:lnTo>
                  <a:lnTo>
                    <a:pt x="31" y="43"/>
                  </a:lnTo>
                  <a:lnTo>
                    <a:pt x="25" y="34"/>
                  </a:lnTo>
                  <a:lnTo>
                    <a:pt x="31" y="24"/>
                  </a:lnTo>
                  <a:lnTo>
                    <a:pt x="43" y="24"/>
                  </a:lnTo>
                  <a:lnTo>
                    <a:pt x="48" y="9"/>
                  </a:lnTo>
                  <a:lnTo>
                    <a:pt x="55" y="10"/>
                  </a:lnTo>
                  <a:lnTo>
                    <a:pt x="53" y="24"/>
                  </a:lnTo>
                  <a:lnTo>
                    <a:pt x="68" y="24"/>
                  </a:lnTo>
                  <a:lnTo>
                    <a:pt x="78" y="14"/>
                  </a:lnTo>
                  <a:lnTo>
                    <a:pt x="85" y="19"/>
                  </a:lnTo>
                  <a:lnTo>
                    <a:pt x="97" y="10"/>
                  </a:lnTo>
                  <a:lnTo>
                    <a:pt x="92" y="5"/>
                  </a:lnTo>
                  <a:lnTo>
                    <a:pt x="101" y="0"/>
                  </a:lnTo>
                  <a:lnTo>
                    <a:pt x="113" y="12"/>
                  </a:lnTo>
                  <a:lnTo>
                    <a:pt x="107" y="2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" name="Freeform 64">
              <a:extLst>
                <a:ext uri="{FF2B5EF4-FFF2-40B4-BE49-F238E27FC236}">
                  <a16:creationId xmlns:a16="http://schemas.microsoft.com/office/drawing/2014/main" id="{650EAFF9-7C3E-4C2F-B7B5-704F2BCB4734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5846763" y="1917700"/>
              <a:ext cx="1562100" cy="1560513"/>
            </a:xfrm>
            <a:custGeom>
              <a:avLst/>
              <a:gdLst>
                <a:gd name="T0" fmla="*/ 837 w 984"/>
                <a:gd name="T1" fmla="*/ 177 h 983"/>
                <a:gd name="T2" fmla="*/ 774 w 984"/>
                <a:gd name="T3" fmla="*/ 317 h 983"/>
                <a:gd name="T4" fmla="*/ 871 w 984"/>
                <a:gd name="T5" fmla="*/ 391 h 983"/>
                <a:gd name="T6" fmla="*/ 902 w 984"/>
                <a:gd name="T7" fmla="*/ 491 h 983"/>
                <a:gd name="T8" fmla="*/ 951 w 984"/>
                <a:gd name="T9" fmla="*/ 577 h 983"/>
                <a:gd name="T10" fmla="*/ 961 w 984"/>
                <a:gd name="T11" fmla="*/ 703 h 983"/>
                <a:gd name="T12" fmla="*/ 953 w 984"/>
                <a:gd name="T13" fmla="*/ 806 h 983"/>
                <a:gd name="T14" fmla="*/ 963 w 984"/>
                <a:gd name="T15" fmla="*/ 881 h 983"/>
                <a:gd name="T16" fmla="*/ 850 w 984"/>
                <a:gd name="T17" fmla="*/ 898 h 983"/>
                <a:gd name="T18" fmla="*/ 784 w 984"/>
                <a:gd name="T19" fmla="*/ 927 h 983"/>
                <a:gd name="T20" fmla="*/ 777 w 984"/>
                <a:gd name="T21" fmla="*/ 965 h 983"/>
                <a:gd name="T22" fmla="*/ 712 w 984"/>
                <a:gd name="T23" fmla="*/ 983 h 983"/>
                <a:gd name="T24" fmla="*/ 651 w 984"/>
                <a:gd name="T25" fmla="*/ 982 h 983"/>
                <a:gd name="T26" fmla="*/ 608 w 984"/>
                <a:gd name="T27" fmla="*/ 946 h 983"/>
                <a:gd name="T28" fmla="*/ 574 w 984"/>
                <a:gd name="T29" fmla="*/ 978 h 983"/>
                <a:gd name="T30" fmla="*/ 552 w 984"/>
                <a:gd name="T31" fmla="*/ 932 h 983"/>
                <a:gd name="T32" fmla="*/ 518 w 984"/>
                <a:gd name="T33" fmla="*/ 881 h 983"/>
                <a:gd name="T34" fmla="*/ 538 w 984"/>
                <a:gd name="T35" fmla="*/ 801 h 983"/>
                <a:gd name="T36" fmla="*/ 500 w 984"/>
                <a:gd name="T37" fmla="*/ 765 h 983"/>
                <a:gd name="T38" fmla="*/ 425 w 984"/>
                <a:gd name="T39" fmla="*/ 725 h 983"/>
                <a:gd name="T40" fmla="*/ 347 w 984"/>
                <a:gd name="T41" fmla="*/ 707 h 983"/>
                <a:gd name="T42" fmla="*/ 268 w 984"/>
                <a:gd name="T43" fmla="*/ 638 h 983"/>
                <a:gd name="T44" fmla="*/ 291 w 984"/>
                <a:gd name="T45" fmla="*/ 560 h 983"/>
                <a:gd name="T46" fmla="*/ 289 w 984"/>
                <a:gd name="T47" fmla="*/ 498 h 983"/>
                <a:gd name="T48" fmla="*/ 251 w 984"/>
                <a:gd name="T49" fmla="*/ 485 h 983"/>
                <a:gd name="T50" fmla="*/ 267 w 984"/>
                <a:gd name="T51" fmla="*/ 406 h 983"/>
                <a:gd name="T52" fmla="*/ 272 w 984"/>
                <a:gd name="T53" fmla="*/ 355 h 983"/>
                <a:gd name="T54" fmla="*/ 207 w 984"/>
                <a:gd name="T55" fmla="*/ 317 h 983"/>
                <a:gd name="T56" fmla="*/ 130 w 984"/>
                <a:gd name="T57" fmla="*/ 276 h 983"/>
                <a:gd name="T58" fmla="*/ 77 w 984"/>
                <a:gd name="T59" fmla="*/ 249 h 983"/>
                <a:gd name="T60" fmla="*/ 34 w 984"/>
                <a:gd name="T61" fmla="*/ 223 h 983"/>
                <a:gd name="T62" fmla="*/ 96 w 984"/>
                <a:gd name="T63" fmla="*/ 164 h 983"/>
                <a:gd name="T64" fmla="*/ 166 w 984"/>
                <a:gd name="T65" fmla="*/ 145 h 983"/>
                <a:gd name="T66" fmla="*/ 207 w 984"/>
                <a:gd name="T67" fmla="*/ 102 h 983"/>
                <a:gd name="T68" fmla="*/ 265 w 984"/>
                <a:gd name="T69" fmla="*/ 123 h 983"/>
                <a:gd name="T70" fmla="*/ 337 w 984"/>
                <a:gd name="T71" fmla="*/ 146 h 983"/>
                <a:gd name="T72" fmla="*/ 401 w 984"/>
                <a:gd name="T73" fmla="*/ 177 h 983"/>
                <a:gd name="T74" fmla="*/ 460 w 984"/>
                <a:gd name="T75" fmla="*/ 187 h 983"/>
                <a:gd name="T76" fmla="*/ 531 w 984"/>
                <a:gd name="T77" fmla="*/ 140 h 983"/>
                <a:gd name="T78" fmla="*/ 591 w 984"/>
                <a:gd name="T79" fmla="*/ 124 h 983"/>
                <a:gd name="T80" fmla="*/ 627 w 984"/>
                <a:gd name="T81" fmla="*/ 70 h 983"/>
                <a:gd name="T82" fmla="*/ 664 w 984"/>
                <a:gd name="T83" fmla="*/ 20 h 983"/>
                <a:gd name="T84" fmla="*/ 704 w 984"/>
                <a:gd name="T85" fmla="*/ 44 h 983"/>
                <a:gd name="T86" fmla="*/ 789 w 984"/>
                <a:gd name="T87" fmla="*/ 53 h 983"/>
                <a:gd name="T88" fmla="*/ 801 w 984"/>
                <a:gd name="T89" fmla="*/ 126 h 983"/>
                <a:gd name="T90" fmla="*/ 617 w 984"/>
                <a:gd name="T91" fmla="*/ 411 h 983"/>
                <a:gd name="T92" fmla="*/ 572 w 984"/>
                <a:gd name="T93" fmla="*/ 423 h 983"/>
                <a:gd name="T94" fmla="*/ 529 w 984"/>
                <a:gd name="T95" fmla="*/ 433 h 983"/>
                <a:gd name="T96" fmla="*/ 523 w 984"/>
                <a:gd name="T97" fmla="*/ 478 h 983"/>
                <a:gd name="T98" fmla="*/ 540 w 984"/>
                <a:gd name="T99" fmla="*/ 515 h 983"/>
                <a:gd name="T100" fmla="*/ 586 w 984"/>
                <a:gd name="T101" fmla="*/ 532 h 983"/>
                <a:gd name="T102" fmla="*/ 625 w 984"/>
                <a:gd name="T103" fmla="*/ 526 h 983"/>
                <a:gd name="T104" fmla="*/ 668 w 984"/>
                <a:gd name="T105" fmla="*/ 526 h 983"/>
                <a:gd name="T106" fmla="*/ 654 w 984"/>
                <a:gd name="T107" fmla="*/ 485 h 983"/>
                <a:gd name="T108" fmla="*/ 634 w 984"/>
                <a:gd name="T109" fmla="*/ 444 h 9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984" h="983">
                  <a:moveTo>
                    <a:pt x="838" y="92"/>
                  </a:moveTo>
                  <a:lnTo>
                    <a:pt x="842" y="116"/>
                  </a:lnTo>
                  <a:lnTo>
                    <a:pt x="850" y="123"/>
                  </a:lnTo>
                  <a:lnTo>
                    <a:pt x="833" y="150"/>
                  </a:lnTo>
                  <a:lnTo>
                    <a:pt x="832" y="164"/>
                  </a:lnTo>
                  <a:lnTo>
                    <a:pt x="837" y="177"/>
                  </a:lnTo>
                  <a:lnTo>
                    <a:pt x="833" y="205"/>
                  </a:lnTo>
                  <a:lnTo>
                    <a:pt x="815" y="234"/>
                  </a:lnTo>
                  <a:lnTo>
                    <a:pt x="801" y="246"/>
                  </a:lnTo>
                  <a:lnTo>
                    <a:pt x="777" y="261"/>
                  </a:lnTo>
                  <a:lnTo>
                    <a:pt x="784" y="293"/>
                  </a:lnTo>
                  <a:lnTo>
                    <a:pt x="774" y="317"/>
                  </a:lnTo>
                  <a:lnTo>
                    <a:pt x="801" y="326"/>
                  </a:lnTo>
                  <a:lnTo>
                    <a:pt x="818" y="343"/>
                  </a:lnTo>
                  <a:lnTo>
                    <a:pt x="838" y="351"/>
                  </a:lnTo>
                  <a:lnTo>
                    <a:pt x="862" y="382"/>
                  </a:lnTo>
                  <a:lnTo>
                    <a:pt x="869" y="386"/>
                  </a:lnTo>
                  <a:lnTo>
                    <a:pt x="871" y="391"/>
                  </a:lnTo>
                  <a:lnTo>
                    <a:pt x="885" y="399"/>
                  </a:lnTo>
                  <a:lnTo>
                    <a:pt x="908" y="411"/>
                  </a:lnTo>
                  <a:lnTo>
                    <a:pt x="920" y="427"/>
                  </a:lnTo>
                  <a:lnTo>
                    <a:pt x="914" y="445"/>
                  </a:lnTo>
                  <a:lnTo>
                    <a:pt x="922" y="462"/>
                  </a:lnTo>
                  <a:lnTo>
                    <a:pt x="902" y="491"/>
                  </a:lnTo>
                  <a:lnTo>
                    <a:pt x="898" y="509"/>
                  </a:lnTo>
                  <a:lnTo>
                    <a:pt x="907" y="538"/>
                  </a:lnTo>
                  <a:lnTo>
                    <a:pt x="914" y="548"/>
                  </a:lnTo>
                  <a:lnTo>
                    <a:pt x="912" y="555"/>
                  </a:lnTo>
                  <a:lnTo>
                    <a:pt x="944" y="568"/>
                  </a:lnTo>
                  <a:lnTo>
                    <a:pt x="951" y="577"/>
                  </a:lnTo>
                  <a:lnTo>
                    <a:pt x="944" y="596"/>
                  </a:lnTo>
                  <a:lnTo>
                    <a:pt x="951" y="606"/>
                  </a:lnTo>
                  <a:lnTo>
                    <a:pt x="946" y="630"/>
                  </a:lnTo>
                  <a:lnTo>
                    <a:pt x="968" y="652"/>
                  </a:lnTo>
                  <a:lnTo>
                    <a:pt x="958" y="679"/>
                  </a:lnTo>
                  <a:lnTo>
                    <a:pt x="961" y="703"/>
                  </a:lnTo>
                  <a:lnTo>
                    <a:pt x="956" y="725"/>
                  </a:lnTo>
                  <a:lnTo>
                    <a:pt x="948" y="732"/>
                  </a:lnTo>
                  <a:lnTo>
                    <a:pt x="929" y="756"/>
                  </a:lnTo>
                  <a:lnTo>
                    <a:pt x="934" y="770"/>
                  </a:lnTo>
                  <a:lnTo>
                    <a:pt x="948" y="778"/>
                  </a:lnTo>
                  <a:lnTo>
                    <a:pt x="953" y="806"/>
                  </a:lnTo>
                  <a:lnTo>
                    <a:pt x="980" y="831"/>
                  </a:lnTo>
                  <a:lnTo>
                    <a:pt x="984" y="855"/>
                  </a:lnTo>
                  <a:lnTo>
                    <a:pt x="975" y="869"/>
                  </a:lnTo>
                  <a:lnTo>
                    <a:pt x="965" y="862"/>
                  </a:lnTo>
                  <a:lnTo>
                    <a:pt x="968" y="871"/>
                  </a:lnTo>
                  <a:lnTo>
                    <a:pt x="963" y="881"/>
                  </a:lnTo>
                  <a:lnTo>
                    <a:pt x="943" y="884"/>
                  </a:lnTo>
                  <a:lnTo>
                    <a:pt x="931" y="871"/>
                  </a:lnTo>
                  <a:lnTo>
                    <a:pt x="917" y="884"/>
                  </a:lnTo>
                  <a:lnTo>
                    <a:pt x="881" y="893"/>
                  </a:lnTo>
                  <a:lnTo>
                    <a:pt x="866" y="910"/>
                  </a:lnTo>
                  <a:lnTo>
                    <a:pt x="850" y="898"/>
                  </a:lnTo>
                  <a:lnTo>
                    <a:pt x="813" y="895"/>
                  </a:lnTo>
                  <a:lnTo>
                    <a:pt x="813" y="905"/>
                  </a:lnTo>
                  <a:lnTo>
                    <a:pt x="804" y="906"/>
                  </a:lnTo>
                  <a:lnTo>
                    <a:pt x="796" y="920"/>
                  </a:lnTo>
                  <a:lnTo>
                    <a:pt x="799" y="925"/>
                  </a:lnTo>
                  <a:lnTo>
                    <a:pt x="784" y="927"/>
                  </a:lnTo>
                  <a:lnTo>
                    <a:pt x="792" y="941"/>
                  </a:lnTo>
                  <a:lnTo>
                    <a:pt x="786" y="946"/>
                  </a:lnTo>
                  <a:lnTo>
                    <a:pt x="789" y="953"/>
                  </a:lnTo>
                  <a:lnTo>
                    <a:pt x="780" y="959"/>
                  </a:lnTo>
                  <a:lnTo>
                    <a:pt x="786" y="963"/>
                  </a:lnTo>
                  <a:lnTo>
                    <a:pt x="777" y="965"/>
                  </a:lnTo>
                  <a:lnTo>
                    <a:pt x="777" y="975"/>
                  </a:lnTo>
                  <a:lnTo>
                    <a:pt x="768" y="973"/>
                  </a:lnTo>
                  <a:lnTo>
                    <a:pt x="765" y="963"/>
                  </a:lnTo>
                  <a:lnTo>
                    <a:pt x="750" y="973"/>
                  </a:lnTo>
                  <a:lnTo>
                    <a:pt x="731" y="971"/>
                  </a:lnTo>
                  <a:lnTo>
                    <a:pt x="712" y="983"/>
                  </a:lnTo>
                  <a:lnTo>
                    <a:pt x="712" y="978"/>
                  </a:lnTo>
                  <a:lnTo>
                    <a:pt x="705" y="983"/>
                  </a:lnTo>
                  <a:lnTo>
                    <a:pt x="685" y="978"/>
                  </a:lnTo>
                  <a:lnTo>
                    <a:pt x="666" y="982"/>
                  </a:lnTo>
                  <a:lnTo>
                    <a:pt x="658" y="975"/>
                  </a:lnTo>
                  <a:lnTo>
                    <a:pt x="651" y="982"/>
                  </a:lnTo>
                  <a:lnTo>
                    <a:pt x="644" y="966"/>
                  </a:lnTo>
                  <a:lnTo>
                    <a:pt x="627" y="965"/>
                  </a:lnTo>
                  <a:lnTo>
                    <a:pt x="630" y="961"/>
                  </a:lnTo>
                  <a:lnTo>
                    <a:pt x="622" y="956"/>
                  </a:lnTo>
                  <a:lnTo>
                    <a:pt x="615" y="961"/>
                  </a:lnTo>
                  <a:lnTo>
                    <a:pt x="608" y="946"/>
                  </a:lnTo>
                  <a:lnTo>
                    <a:pt x="603" y="959"/>
                  </a:lnTo>
                  <a:lnTo>
                    <a:pt x="586" y="954"/>
                  </a:lnTo>
                  <a:lnTo>
                    <a:pt x="589" y="959"/>
                  </a:lnTo>
                  <a:lnTo>
                    <a:pt x="577" y="971"/>
                  </a:lnTo>
                  <a:lnTo>
                    <a:pt x="570" y="971"/>
                  </a:lnTo>
                  <a:lnTo>
                    <a:pt x="574" y="978"/>
                  </a:lnTo>
                  <a:lnTo>
                    <a:pt x="559" y="975"/>
                  </a:lnTo>
                  <a:lnTo>
                    <a:pt x="553" y="959"/>
                  </a:lnTo>
                  <a:lnTo>
                    <a:pt x="547" y="961"/>
                  </a:lnTo>
                  <a:lnTo>
                    <a:pt x="553" y="949"/>
                  </a:lnTo>
                  <a:lnTo>
                    <a:pt x="547" y="932"/>
                  </a:lnTo>
                  <a:lnTo>
                    <a:pt x="552" y="932"/>
                  </a:lnTo>
                  <a:lnTo>
                    <a:pt x="553" y="917"/>
                  </a:lnTo>
                  <a:lnTo>
                    <a:pt x="547" y="903"/>
                  </a:lnTo>
                  <a:lnTo>
                    <a:pt x="535" y="898"/>
                  </a:lnTo>
                  <a:lnTo>
                    <a:pt x="538" y="884"/>
                  </a:lnTo>
                  <a:lnTo>
                    <a:pt x="528" y="876"/>
                  </a:lnTo>
                  <a:lnTo>
                    <a:pt x="518" y="881"/>
                  </a:lnTo>
                  <a:lnTo>
                    <a:pt x="507" y="864"/>
                  </a:lnTo>
                  <a:lnTo>
                    <a:pt x="535" y="845"/>
                  </a:lnTo>
                  <a:lnTo>
                    <a:pt x="535" y="835"/>
                  </a:lnTo>
                  <a:lnTo>
                    <a:pt x="543" y="831"/>
                  </a:lnTo>
                  <a:lnTo>
                    <a:pt x="533" y="819"/>
                  </a:lnTo>
                  <a:lnTo>
                    <a:pt x="538" y="801"/>
                  </a:lnTo>
                  <a:lnTo>
                    <a:pt x="524" y="770"/>
                  </a:lnTo>
                  <a:lnTo>
                    <a:pt x="531" y="768"/>
                  </a:lnTo>
                  <a:lnTo>
                    <a:pt x="531" y="761"/>
                  </a:lnTo>
                  <a:lnTo>
                    <a:pt x="521" y="758"/>
                  </a:lnTo>
                  <a:lnTo>
                    <a:pt x="511" y="765"/>
                  </a:lnTo>
                  <a:lnTo>
                    <a:pt x="500" y="765"/>
                  </a:lnTo>
                  <a:lnTo>
                    <a:pt x="500" y="751"/>
                  </a:lnTo>
                  <a:lnTo>
                    <a:pt x="482" y="751"/>
                  </a:lnTo>
                  <a:lnTo>
                    <a:pt x="477" y="736"/>
                  </a:lnTo>
                  <a:lnTo>
                    <a:pt x="448" y="737"/>
                  </a:lnTo>
                  <a:lnTo>
                    <a:pt x="444" y="724"/>
                  </a:lnTo>
                  <a:lnTo>
                    <a:pt x="425" y="725"/>
                  </a:lnTo>
                  <a:lnTo>
                    <a:pt x="420" y="715"/>
                  </a:lnTo>
                  <a:lnTo>
                    <a:pt x="395" y="705"/>
                  </a:lnTo>
                  <a:lnTo>
                    <a:pt x="376" y="720"/>
                  </a:lnTo>
                  <a:lnTo>
                    <a:pt x="360" y="719"/>
                  </a:lnTo>
                  <a:lnTo>
                    <a:pt x="360" y="712"/>
                  </a:lnTo>
                  <a:lnTo>
                    <a:pt x="347" y="707"/>
                  </a:lnTo>
                  <a:lnTo>
                    <a:pt x="342" y="696"/>
                  </a:lnTo>
                  <a:lnTo>
                    <a:pt x="330" y="705"/>
                  </a:lnTo>
                  <a:lnTo>
                    <a:pt x="309" y="691"/>
                  </a:lnTo>
                  <a:lnTo>
                    <a:pt x="297" y="672"/>
                  </a:lnTo>
                  <a:lnTo>
                    <a:pt x="285" y="667"/>
                  </a:lnTo>
                  <a:lnTo>
                    <a:pt x="268" y="638"/>
                  </a:lnTo>
                  <a:lnTo>
                    <a:pt x="277" y="632"/>
                  </a:lnTo>
                  <a:lnTo>
                    <a:pt x="277" y="620"/>
                  </a:lnTo>
                  <a:lnTo>
                    <a:pt x="291" y="611"/>
                  </a:lnTo>
                  <a:lnTo>
                    <a:pt x="275" y="602"/>
                  </a:lnTo>
                  <a:lnTo>
                    <a:pt x="280" y="582"/>
                  </a:lnTo>
                  <a:lnTo>
                    <a:pt x="291" y="560"/>
                  </a:lnTo>
                  <a:lnTo>
                    <a:pt x="284" y="551"/>
                  </a:lnTo>
                  <a:lnTo>
                    <a:pt x="291" y="544"/>
                  </a:lnTo>
                  <a:lnTo>
                    <a:pt x="289" y="532"/>
                  </a:lnTo>
                  <a:lnTo>
                    <a:pt x="282" y="527"/>
                  </a:lnTo>
                  <a:lnTo>
                    <a:pt x="296" y="500"/>
                  </a:lnTo>
                  <a:lnTo>
                    <a:pt x="289" y="498"/>
                  </a:lnTo>
                  <a:lnTo>
                    <a:pt x="296" y="491"/>
                  </a:lnTo>
                  <a:lnTo>
                    <a:pt x="279" y="497"/>
                  </a:lnTo>
                  <a:lnTo>
                    <a:pt x="268" y="479"/>
                  </a:lnTo>
                  <a:lnTo>
                    <a:pt x="265" y="491"/>
                  </a:lnTo>
                  <a:lnTo>
                    <a:pt x="255" y="493"/>
                  </a:lnTo>
                  <a:lnTo>
                    <a:pt x="251" y="485"/>
                  </a:lnTo>
                  <a:lnTo>
                    <a:pt x="256" y="476"/>
                  </a:lnTo>
                  <a:lnTo>
                    <a:pt x="243" y="479"/>
                  </a:lnTo>
                  <a:lnTo>
                    <a:pt x="253" y="457"/>
                  </a:lnTo>
                  <a:lnTo>
                    <a:pt x="250" y="435"/>
                  </a:lnTo>
                  <a:lnTo>
                    <a:pt x="268" y="433"/>
                  </a:lnTo>
                  <a:lnTo>
                    <a:pt x="267" y="406"/>
                  </a:lnTo>
                  <a:lnTo>
                    <a:pt x="256" y="392"/>
                  </a:lnTo>
                  <a:lnTo>
                    <a:pt x="261" y="384"/>
                  </a:lnTo>
                  <a:lnTo>
                    <a:pt x="258" y="374"/>
                  </a:lnTo>
                  <a:lnTo>
                    <a:pt x="261" y="362"/>
                  </a:lnTo>
                  <a:lnTo>
                    <a:pt x="268" y="362"/>
                  </a:lnTo>
                  <a:lnTo>
                    <a:pt x="272" y="355"/>
                  </a:lnTo>
                  <a:lnTo>
                    <a:pt x="263" y="331"/>
                  </a:lnTo>
                  <a:lnTo>
                    <a:pt x="253" y="322"/>
                  </a:lnTo>
                  <a:lnTo>
                    <a:pt x="234" y="334"/>
                  </a:lnTo>
                  <a:lnTo>
                    <a:pt x="234" y="316"/>
                  </a:lnTo>
                  <a:lnTo>
                    <a:pt x="231" y="324"/>
                  </a:lnTo>
                  <a:lnTo>
                    <a:pt x="207" y="317"/>
                  </a:lnTo>
                  <a:lnTo>
                    <a:pt x="195" y="324"/>
                  </a:lnTo>
                  <a:lnTo>
                    <a:pt x="166" y="310"/>
                  </a:lnTo>
                  <a:lnTo>
                    <a:pt x="156" y="310"/>
                  </a:lnTo>
                  <a:lnTo>
                    <a:pt x="157" y="290"/>
                  </a:lnTo>
                  <a:lnTo>
                    <a:pt x="142" y="288"/>
                  </a:lnTo>
                  <a:lnTo>
                    <a:pt x="130" y="276"/>
                  </a:lnTo>
                  <a:lnTo>
                    <a:pt x="116" y="281"/>
                  </a:lnTo>
                  <a:lnTo>
                    <a:pt x="111" y="268"/>
                  </a:lnTo>
                  <a:lnTo>
                    <a:pt x="99" y="266"/>
                  </a:lnTo>
                  <a:lnTo>
                    <a:pt x="101" y="254"/>
                  </a:lnTo>
                  <a:lnTo>
                    <a:pt x="91" y="256"/>
                  </a:lnTo>
                  <a:lnTo>
                    <a:pt x="77" y="249"/>
                  </a:lnTo>
                  <a:lnTo>
                    <a:pt x="65" y="251"/>
                  </a:lnTo>
                  <a:lnTo>
                    <a:pt x="50" y="237"/>
                  </a:lnTo>
                  <a:lnTo>
                    <a:pt x="21" y="249"/>
                  </a:lnTo>
                  <a:lnTo>
                    <a:pt x="2" y="230"/>
                  </a:lnTo>
                  <a:lnTo>
                    <a:pt x="0" y="218"/>
                  </a:lnTo>
                  <a:lnTo>
                    <a:pt x="34" y="223"/>
                  </a:lnTo>
                  <a:lnTo>
                    <a:pt x="34" y="210"/>
                  </a:lnTo>
                  <a:lnTo>
                    <a:pt x="41" y="210"/>
                  </a:lnTo>
                  <a:lnTo>
                    <a:pt x="72" y="216"/>
                  </a:lnTo>
                  <a:lnTo>
                    <a:pt x="82" y="198"/>
                  </a:lnTo>
                  <a:lnTo>
                    <a:pt x="77" y="179"/>
                  </a:lnTo>
                  <a:lnTo>
                    <a:pt x="96" y="164"/>
                  </a:lnTo>
                  <a:lnTo>
                    <a:pt x="115" y="162"/>
                  </a:lnTo>
                  <a:lnTo>
                    <a:pt x="123" y="174"/>
                  </a:lnTo>
                  <a:lnTo>
                    <a:pt x="151" y="169"/>
                  </a:lnTo>
                  <a:lnTo>
                    <a:pt x="142" y="157"/>
                  </a:lnTo>
                  <a:lnTo>
                    <a:pt x="159" y="158"/>
                  </a:lnTo>
                  <a:lnTo>
                    <a:pt x="166" y="145"/>
                  </a:lnTo>
                  <a:lnTo>
                    <a:pt x="181" y="148"/>
                  </a:lnTo>
                  <a:lnTo>
                    <a:pt x="188" y="136"/>
                  </a:lnTo>
                  <a:lnTo>
                    <a:pt x="200" y="134"/>
                  </a:lnTo>
                  <a:lnTo>
                    <a:pt x="198" y="119"/>
                  </a:lnTo>
                  <a:lnTo>
                    <a:pt x="210" y="112"/>
                  </a:lnTo>
                  <a:lnTo>
                    <a:pt x="207" y="102"/>
                  </a:lnTo>
                  <a:lnTo>
                    <a:pt x="210" y="102"/>
                  </a:lnTo>
                  <a:lnTo>
                    <a:pt x="224" y="114"/>
                  </a:lnTo>
                  <a:lnTo>
                    <a:pt x="232" y="105"/>
                  </a:lnTo>
                  <a:lnTo>
                    <a:pt x="239" y="116"/>
                  </a:lnTo>
                  <a:lnTo>
                    <a:pt x="256" y="107"/>
                  </a:lnTo>
                  <a:lnTo>
                    <a:pt x="265" y="123"/>
                  </a:lnTo>
                  <a:lnTo>
                    <a:pt x="279" y="119"/>
                  </a:lnTo>
                  <a:lnTo>
                    <a:pt x="301" y="131"/>
                  </a:lnTo>
                  <a:lnTo>
                    <a:pt x="301" y="138"/>
                  </a:lnTo>
                  <a:lnTo>
                    <a:pt x="309" y="143"/>
                  </a:lnTo>
                  <a:lnTo>
                    <a:pt x="314" y="153"/>
                  </a:lnTo>
                  <a:lnTo>
                    <a:pt x="337" y="146"/>
                  </a:lnTo>
                  <a:lnTo>
                    <a:pt x="359" y="155"/>
                  </a:lnTo>
                  <a:lnTo>
                    <a:pt x="372" y="150"/>
                  </a:lnTo>
                  <a:lnTo>
                    <a:pt x="376" y="160"/>
                  </a:lnTo>
                  <a:lnTo>
                    <a:pt x="398" y="162"/>
                  </a:lnTo>
                  <a:lnTo>
                    <a:pt x="395" y="174"/>
                  </a:lnTo>
                  <a:lnTo>
                    <a:pt x="401" y="177"/>
                  </a:lnTo>
                  <a:lnTo>
                    <a:pt x="424" y="172"/>
                  </a:lnTo>
                  <a:lnTo>
                    <a:pt x="432" y="181"/>
                  </a:lnTo>
                  <a:lnTo>
                    <a:pt x="454" y="170"/>
                  </a:lnTo>
                  <a:lnTo>
                    <a:pt x="460" y="174"/>
                  </a:lnTo>
                  <a:lnTo>
                    <a:pt x="449" y="182"/>
                  </a:lnTo>
                  <a:lnTo>
                    <a:pt x="460" y="187"/>
                  </a:lnTo>
                  <a:lnTo>
                    <a:pt x="485" y="169"/>
                  </a:lnTo>
                  <a:lnTo>
                    <a:pt x="492" y="152"/>
                  </a:lnTo>
                  <a:lnTo>
                    <a:pt x="504" y="145"/>
                  </a:lnTo>
                  <a:lnTo>
                    <a:pt x="512" y="145"/>
                  </a:lnTo>
                  <a:lnTo>
                    <a:pt x="526" y="160"/>
                  </a:lnTo>
                  <a:lnTo>
                    <a:pt x="531" y="140"/>
                  </a:lnTo>
                  <a:lnTo>
                    <a:pt x="541" y="131"/>
                  </a:lnTo>
                  <a:lnTo>
                    <a:pt x="559" y="131"/>
                  </a:lnTo>
                  <a:lnTo>
                    <a:pt x="567" y="146"/>
                  </a:lnTo>
                  <a:lnTo>
                    <a:pt x="572" y="145"/>
                  </a:lnTo>
                  <a:lnTo>
                    <a:pt x="579" y="121"/>
                  </a:lnTo>
                  <a:lnTo>
                    <a:pt x="591" y="124"/>
                  </a:lnTo>
                  <a:lnTo>
                    <a:pt x="596" y="107"/>
                  </a:lnTo>
                  <a:lnTo>
                    <a:pt x="601" y="111"/>
                  </a:lnTo>
                  <a:lnTo>
                    <a:pt x="599" y="95"/>
                  </a:lnTo>
                  <a:lnTo>
                    <a:pt x="610" y="85"/>
                  </a:lnTo>
                  <a:lnTo>
                    <a:pt x="608" y="75"/>
                  </a:lnTo>
                  <a:lnTo>
                    <a:pt x="627" y="70"/>
                  </a:lnTo>
                  <a:lnTo>
                    <a:pt x="630" y="51"/>
                  </a:lnTo>
                  <a:lnTo>
                    <a:pt x="649" y="35"/>
                  </a:lnTo>
                  <a:lnTo>
                    <a:pt x="666" y="37"/>
                  </a:lnTo>
                  <a:lnTo>
                    <a:pt x="675" y="32"/>
                  </a:lnTo>
                  <a:lnTo>
                    <a:pt x="678" y="27"/>
                  </a:lnTo>
                  <a:lnTo>
                    <a:pt x="664" y="20"/>
                  </a:lnTo>
                  <a:lnTo>
                    <a:pt x="666" y="0"/>
                  </a:lnTo>
                  <a:lnTo>
                    <a:pt x="671" y="0"/>
                  </a:lnTo>
                  <a:lnTo>
                    <a:pt x="676" y="18"/>
                  </a:lnTo>
                  <a:lnTo>
                    <a:pt x="693" y="22"/>
                  </a:lnTo>
                  <a:lnTo>
                    <a:pt x="692" y="37"/>
                  </a:lnTo>
                  <a:lnTo>
                    <a:pt x="704" y="44"/>
                  </a:lnTo>
                  <a:lnTo>
                    <a:pt x="705" y="59"/>
                  </a:lnTo>
                  <a:lnTo>
                    <a:pt x="726" y="53"/>
                  </a:lnTo>
                  <a:lnTo>
                    <a:pt x="750" y="61"/>
                  </a:lnTo>
                  <a:lnTo>
                    <a:pt x="758" y="47"/>
                  </a:lnTo>
                  <a:lnTo>
                    <a:pt x="774" y="54"/>
                  </a:lnTo>
                  <a:lnTo>
                    <a:pt x="789" y="53"/>
                  </a:lnTo>
                  <a:lnTo>
                    <a:pt x="789" y="82"/>
                  </a:lnTo>
                  <a:lnTo>
                    <a:pt x="784" y="92"/>
                  </a:lnTo>
                  <a:lnTo>
                    <a:pt x="758" y="119"/>
                  </a:lnTo>
                  <a:lnTo>
                    <a:pt x="757" y="128"/>
                  </a:lnTo>
                  <a:lnTo>
                    <a:pt x="774" y="124"/>
                  </a:lnTo>
                  <a:lnTo>
                    <a:pt x="801" y="126"/>
                  </a:lnTo>
                  <a:lnTo>
                    <a:pt x="801" y="119"/>
                  </a:lnTo>
                  <a:lnTo>
                    <a:pt x="811" y="114"/>
                  </a:lnTo>
                  <a:lnTo>
                    <a:pt x="815" y="102"/>
                  </a:lnTo>
                  <a:lnTo>
                    <a:pt x="838" y="92"/>
                  </a:lnTo>
                  <a:close/>
                  <a:moveTo>
                    <a:pt x="611" y="425"/>
                  </a:moveTo>
                  <a:lnTo>
                    <a:pt x="617" y="411"/>
                  </a:lnTo>
                  <a:lnTo>
                    <a:pt x="605" y="399"/>
                  </a:lnTo>
                  <a:lnTo>
                    <a:pt x="596" y="404"/>
                  </a:lnTo>
                  <a:lnTo>
                    <a:pt x="601" y="409"/>
                  </a:lnTo>
                  <a:lnTo>
                    <a:pt x="589" y="418"/>
                  </a:lnTo>
                  <a:lnTo>
                    <a:pt x="582" y="413"/>
                  </a:lnTo>
                  <a:lnTo>
                    <a:pt x="572" y="423"/>
                  </a:lnTo>
                  <a:lnTo>
                    <a:pt x="557" y="423"/>
                  </a:lnTo>
                  <a:lnTo>
                    <a:pt x="559" y="409"/>
                  </a:lnTo>
                  <a:lnTo>
                    <a:pt x="552" y="408"/>
                  </a:lnTo>
                  <a:lnTo>
                    <a:pt x="547" y="423"/>
                  </a:lnTo>
                  <a:lnTo>
                    <a:pt x="535" y="423"/>
                  </a:lnTo>
                  <a:lnTo>
                    <a:pt x="529" y="433"/>
                  </a:lnTo>
                  <a:lnTo>
                    <a:pt x="535" y="442"/>
                  </a:lnTo>
                  <a:lnTo>
                    <a:pt x="521" y="437"/>
                  </a:lnTo>
                  <a:lnTo>
                    <a:pt x="511" y="442"/>
                  </a:lnTo>
                  <a:lnTo>
                    <a:pt x="518" y="449"/>
                  </a:lnTo>
                  <a:lnTo>
                    <a:pt x="509" y="474"/>
                  </a:lnTo>
                  <a:lnTo>
                    <a:pt x="523" y="478"/>
                  </a:lnTo>
                  <a:lnTo>
                    <a:pt x="511" y="491"/>
                  </a:lnTo>
                  <a:lnTo>
                    <a:pt x="512" y="509"/>
                  </a:lnTo>
                  <a:lnTo>
                    <a:pt x="504" y="522"/>
                  </a:lnTo>
                  <a:lnTo>
                    <a:pt x="518" y="527"/>
                  </a:lnTo>
                  <a:lnTo>
                    <a:pt x="516" y="532"/>
                  </a:lnTo>
                  <a:lnTo>
                    <a:pt x="540" y="515"/>
                  </a:lnTo>
                  <a:lnTo>
                    <a:pt x="547" y="515"/>
                  </a:lnTo>
                  <a:lnTo>
                    <a:pt x="547" y="522"/>
                  </a:lnTo>
                  <a:lnTo>
                    <a:pt x="560" y="517"/>
                  </a:lnTo>
                  <a:lnTo>
                    <a:pt x="564" y="524"/>
                  </a:lnTo>
                  <a:lnTo>
                    <a:pt x="572" y="519"/>
                  </a:lnTo>
                  <a:lnTo>
                    <a:pt x="586" y="532"/>
                  </a:lnTo>
                  <a:lnTo>
                    <a:pt x="594" y="534"/>
                  </a:lnTo>
                  <a:lnTo>
                    <a:pt x="593" y="519"/>
                  </a:lnTo>
                  <a:lnTo>
                    <a:pt x="605" y="514"/>
                  </a:lnTo>
                  <a:lnTo>
                    <a:pt x="610" y="524"/>
                  </a:lnTo>
                  <a:lnTo>
                    <a:pt x="627" y="520"/>
                  </a:lnTo>
                  <a:lnTo>
                    <a:pt x="625" y="526"/>
                  </a:lnTo>
                  <a:lnTo>
                    <a:pt x="640" y="524"/>
                  </a:lnTo>
                  <a:lnTo>
                    <a:pt x="646" y="532"/>
                  </a:lnTo>
                  <a:lnTo>
                    <a:pt x="656" y="531"/>
                  </a:lnTo>
                  <a:lnTo>
                    <a:pt x="658" y="548"/>
                  </a:lnTo>
                  <a:lnTo>
                    <a:pt x="671" y="531"/>
                  </a:lnTo>
                  <a:lnTo>
                    <a:pt x="668" y="526"/>
                  </a:lnTo>
                  <a:lnTo>
                    <a:pt x="680" y="515"/>
                  </a:lnTo>
                  <a:lnTo>
                    <a:pt x="676" y="502"/>
                  </a:lnTo>
                  <a:lnTo>
                    <a:pt x="687" y="502"/>
                  </a:lnTo>
                  <a:lnTo>
                    <a:pt x="669" y="488"/>
                  </a:lnTo>
                  <a:lnTo>
                    <a:pt x="669" y="495"/>
                  </a:lnTo>
                  <a:lnTo>
                    <a:pt x="654" y="485"/>
                  </a:lnTo>
                  <a:lnTo>
                    <a:pt x="644" y="488"/>
                  </a:lnTo>
                  <a:lnTo>
                    <a:pt x="656" y="462"/>
                  </a:lnTo>
                  <a:lnTo>
                    <a:pt x="647" y="462"/>
                  </a:lnTo>
                  <a:lnTo>
                    <a:pt x="651" y="456"/>
                  </a:lnTo>
                  <a:lnTo>
                    <a:pt x="635" y="454"/>
                  </a:lnTo>
                  <a:lnTo>
                    <a:pt x="634" y="444"/>
                  </a:lnTo>
                  <a:lnTo>
                    <a:pt x="613" y="435"/>
                  </a:lnTo>
                  <a:lnTo>
                    <a:pt x="611" y="425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" name="Freeform 65">
              <a:extLst>
                <a:ext uri="{FF2B5EF4-FFF2-40B4-BE49-F238E27FC236}">
                  <a16:creationId xmlns:a16="http://schemas.microsoft.com/office/drawing/2014/main" id="{B333FD86-ABF2-4914-A740-5DF8AD19AEBB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5559425" y="1128713"/>
              <a:ext cx="1617662" cy="1143000"/>
            </a:xfrm>
            <a:custGeom>
              <a:avLst/>
              <a:gdLst>
                <a:gd name="T0" fmla="*/ 229 w 1019"/>
                <a:gd name="T1" fmla="*/ 310 h 720"/>
                <a:gd name="T2" fmla="*/ 873 w 1019"/>
                <a:gd name="T3" fmla="*/ 263 h 720"/>
                <a:gd name="T4" fmla="*/ 953 w 1019"/>
                <a:gd name="T5" fmla="*/ 353 h 720"/>
                <a:gd name="T6" fmla="*/ 874 w 1019"/>
                <a:gd name="T7" fmla="*/ 367 h 720"/>
                <a:gd name="T8" fmla="*/ 885 w 1019"/>
                <a:gd name="T9" fmla="*/ 326 h 720"/>
                <a:gd name="T10" fmla="*/ 895 w 1019"/>
                <a:gd name="T11" fmla="*/ 292 h 720"/>
                <a:gd name="T12" fmla="*/ 857 w 1019"/>
                <a:gd name="T13" fmla="*/ 298 h 720"/>
                <a:gd name="T14" fmla="*/ 840 w 1019"/>
                <a:gd name="T15" fmla="*/ 264 h 720"/>
                <a:gd name="T16" fmla="*/ 765 w 1019"/>
                <a:gd name="T17" fmla="*/ 153 h 720"/>
                <a:gd name="T18" fmla="*/ 635 w 1019"/>
                <a:gd name="T19" fmla="*/ 107 h 720"/>
                <a:gd name="T20" fmla="*/ 939 w 1019"/>
                <a:gd name="T21" fmla="*/ 616 h 720"/>
                <a:gd name="T22" fmla="*/ 886 w 1019"/>
                <a:gd name="T23" fmla="*/ 556 h 720"/>
                <a:gd name="T24" fmla="*/ 859 w 1019"/>
                <a:gd name="T25" fmla="*/ 524 h 720"/>
                <a:gd name="T26" fmla="*/ 780 w 1019"/>
                <a:gd name="T27" fmla="*/ 592 h 720"/>
                <a:gd name="T28" fmla="*/ 722 w 1019"/>
                <a:gd name="T29" fmla="*/ 628 h 720"/>
                <a:gd name="T30" fmla="*/ 630 w 1019"/>
                <a:gd name="T31" fmla="*/ 679 h 720"/>
                <a:gd name="T32" fmla="*/ 557 w 1019"/>
                <a:gd name="T33" fmla="*/ 657 h 720"/>
                <a:gd name="T34" fmla="*/ 460 w 1019"/>
                <a:gd name="T35" fmla="*/ 616 h 720"/>
                <a:gd name="T36" fmla="*/ 391 w 1019"/>
                <a:gd name="T37" fmla="*/ 609 h 720"/>
                <a:gd name="T38" fmla="*/ 332 w 1019"/>
                <a:gd name="T39" fmla="*/ 666 h 720"/>
                <a:gd name="T40" fmla="*/ 215 w 1019"/>
                <a:gd name="T41" fmla="*/ 707 h 720"/>
                <a:gd name="T42" fmla="*/ 104 w 1019"/>
                <a:gd name="T43" fmla="*/ 621 h 720"/>
                <a:gd name="T44" fmla="*/ 26 w 1019"/>
                <a:gd name="T45" fmla="*/ 568 h 720"/>
                <a:gd name="T46" fmla="*/ 86 w 1019"/>
                <a:gd name="T47" fmla="*/ 459 h 720"/>
                <a:gd name="T48" fmla="*/ 82 w 1019"/>
                <a:gd name="T49" fmla="*/ 370 h 720"/>
                <a:gd name="T50" fmla="*/ 161 w 1019"/>
                <a:gd name="T51" fmla="*/ 329 h 720"/>
                <a:gd name="T52" fmla="*/ 226 w 1019"/>
                <a:gd name="T53" fmla="*/ 368 h 720"/>
                <a:gd name="T54" fmla="*/ 253 w 1019"/>
                <a:gd name="T55" fmla="*/ 309 h 720"/>
                <a:gd name="T56" fmla="*/ 303 w 1019"/>
                <a:gd name="T57" fmla="*/ 251 h 720"/>
                <a:gd name="T58" fmla="*/ 391 w 1019"/>
                <a:gd name="T59" fmla="*/ 249 h 720"/>
                <a:gd name="T60" fmla="*/ 451 w 1019"/>
                <a:gd name="T61" fmla="*/ 182 h 720"/>
                <a:gd name="T62" fmla="*/ 538 w 1019"/>
                <a:gd name="T63" fmla="*/ 114 h 720"/>
                <a:gd name="T64" fmla="*/ 571 w 1019"/>
                <a:gd name="T65" fmla="*/ 128 h 720"/>
                <a:gd name="T66" fmla="*/ 477 w 1019"/>
                <a:gd name="T67" fmla="*/ 145 h 720"/>
                <a:gd name="T68" fmla="*/ 485 w 1019"/>
                <a:gd name="T69" fmla="*/ 203 h 720"/>
                <a:gd name="T70" fmla="*/ 519 w 1019"/>
                <a:gd name="T71" fmla="*/ 146 h 720"/>
                <a:gd name="T72" fmla="*/ 564 w 1019"/>
                <a:gd name="T73" fmla="*/ 145 h 720"/>
                <a:gd name="T74" fmla="*/ 644 w 1019"/>
                <a:gd name="T75" fmla="*/ 153 h 720"/>
                <a:gd name="T76" fmla="*/ 712 w 1019"/>
                <a:gd name="T77" fmla="*/ 223 h 720"/>
                <a:gd name="T78" fmla="*/ 736 w 1019"/>
                <a:gd name="T79" fmla="*/ 234 h 720"/>
                <a:gd name="T80" fmla="*/ 810 w 1019"/>
                <a:gd name="T81" fmla="*/ 234 h 720"/>
                <a:gd name="T82" fmla="*/ 873 w 1019"/>
                <a:gd name="T83" fmla="*/ 333 h 720"/>
                <a:gd name="T84" fmla="*/ 948 w 1019"/>
                <a:gd name="T85" fmla="*/ 413 h 720"/>
                <a:gd name="T86" fmla="*/ 987 w 1019"/>
                <a:gd name="T87" fmla="*/ 462 h 720"/>
                <a:gd name="T88" fmla="*/ 671 w 1019"/>
                <a:gd name="T89" fmla="*/ 87 h 720"/>
                <a:gd name="T90" fmla="*/ 656 w 1019"/>
                <a:gd name="T91" fmla="*/ 39 h 720"/>
                <a:gd name="T92" fmla="*/ 651 w 1019"/>
                <a:gd name="T93" fmla="*/ 37 h 720"/>
                <a:gd name="T94" fmla="*/ 746 w 1019"/>
                <a:gd name="T95" fmla="*/ 47 h 720"/>
                <a:gd name="T96" fmla="*/ 823 w 1019"/>
                <a:gd name="T97" fmla="*/ 148 h 720"/>
                <a:gd name="T98" fmla="*/ 808 w 1019"/>
                <a:gd name="T99" fmla="*/ 155 h 720"/>
                <a:gd name="T100" fmla="*/ 734 w 1019"/>
                <a:gd name="T101" fmla="*/ 169 h 720"/>
                <a:gd name="T102" fmla="*/ 729 w 1019"/>
                <a:gd name="T103" fmla="*/ 206 h 720"/>
                <a:gd name="T104" fmla="*/ 678 w 1019"/>
                <a:gd name="T105" fmla="*/ 186 h 720"/>
                <a:gd name="T106" fmla="*/ 692 w 1019"/>
                <a:gd name="T107" fmla="*/ 134 h 720"/>
                <a:gd name="T108" fmla="*/ 681 w 1019"/>
                <a:gd name="T109" fmla="*/ 78 h 720"/>
                <a:gd name="T110" fmla="*/ 707 w 1019"/>
                <a:gd name="T111" fmla="*/ 59 h 720"/>
                <a:gd name="T112" fmla="*/ 740 w 1019"/>
                <a:gd name="T113" fmla="*/ 93 h 720"/>
                <a:gd name="T114" fmla="*/ 767 w 1019"/>
                <a:gd name="T115" fmla="*/ 107 h 720"/>
                <a:gd name="T116" fmla="*/ 748 w 1019"/>
                <a:gd name="T117" fmla="*/ 58 h 720"/>
                <a:gd name="T118" fmla="*/ 678 w 1019"/>
                <a:gd name="T119" fmla="*/ 27 h 7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019" h="720">
                  <a:moveTo>
                    <a:pt x="234" y="317"/>
                  </a:moveTo>
                  <a:lnTo>
                    <a:pt x="224" y="341"/>
                  </a:lnTo>
                  <a:lnTo>
                    <a:pt x="222" y="322"/>
                  </a:lnTo>
                  <a:lnTo>
                    <a:pt x="219" y="339"/>
                  </a:lnTo>
                  <a:lnTo>
                    <a:pt x="205" y="334"/>
                  </a:lnTo>
                  <a:lnTo>
                    <a:pt x="203" y="324"/>
                  </a:lnTo>
                  <a:lnTo>
                    <a:pt x="210" y="317"/>
                  </a:lnTo>
                  <a:lnTo>
                    <a:pt x="229" y="310"/>
                  </a:lnTo>
                  <a:lnTo>
                    <a:pt x="234" y="317"/>
                  </a:lnTo>
                  <a:close/>
                  <a:moveTo>
                    <a:pt x="239" y="304"/>
                  </a:moveTo>
                  <a:lnTo>
                    <a:pt x="239" y="295"/>
                  </a:lnTo>
                  <a:lnTo>
                    <a:pt x="243" y="288"/>
                  </a:lnTo>
                  <a:lnTo>
                    <a:pt x="239" y="304"/>
                  </a:lnTo>
                  <a:close/>
                  <a:moveTo>
                    <a:pt x="835" y="222"/>
                  </a:moveTo>
                  <a:lnTo>
                    <a:pt x="857" y="252"/>
                  </a:lnTo>
                  <a:lnTo>
                    <a:pt x="873" y="263"/>
                  </a:lnTo>
                  <a:lnTo>
                    <a:pt x="895" y="273"/>
                  </a:lnTo>
                  <a:lnTo>
                    <a:pt x="912" y="288"/>
                  </a:lnTo>
                  <a:lnTo>
                    <a:pt x="931" y="304"/>
                  </a:lnTo>
                  <a:lnTo>
                    <a:pt x="943" y="317"/>
                  </a:lnTo>
                  <a:lnTo>
                    <a:pt x="955" y="326"/>
                  </a:lnTo>
                  <a:lnTo>
                    <a:pt x="944" y="333"/>
                  </a:lnTo>
                  <a:lnTo>
                    <a:pt x="951" y="338"/>
                  </a:lnTo>
                  <a:lnTo>
                    <a:pt x="953" y="353"/>
                  </a:lnTo>
                  <a:lnTo>
                    <a:pt x="946" y="350"/>
                  </a:lnTo>
                  <a:lnTo>
                    <a:pt x="907" y="351"/>
                  </a:lnTo>
                  <a:lnTo>
                    <a:pt x="895" y="365"/>
                  </a:lnTo>
                  <a:lnTo>
                    <a:pt x="881" y="367"/>
                  </a:lnTo>
                  <a:lnTo>
                    <a:pt x="876" y="363"/>
                  </a:lnTo>
                  <a:lnTo>
                    <a:pt x="885" y="360"/>
                  </a:lnTo>
                  <a:lnTo>
                    <a:pt x="878" y="353"/>
                  </a:lnTo>
                  <a:lnTo>
                    <a:pt x="874" y="367"/>
                  </a:lnTo>
                  <a:lnTo>
                    <a:pt x="850" y="367"/>
                  </a:lnTo>
                  <a:lnTo>
                    <a:pt x="852" y="357"/>
                  </a:lnTo>
                  <a:lnTo>
                    <a:pt x="868" y="353"/>
                  </a:lnTo>
                  <a:lnTo>
                    <a:pt x="879" y="338"/>
                  </a:lnTo>
                  <a:lnTo>
                    <a:pt x="866" y="312"/>
                  </a:lnTo>
                  <a:lnTo>
                    <a:pt x="869" y="302"/>
                  </a:lnTo>
                  <a:lnTo>
                    <a:pt x="885" y="302"/>
                  </a:lnTo>
                  <a:lnTo>
                    <a:pt x="885" y="326"/>
                  </a:lnTo>
                  <a:lnTo>
                    <a:pt x="890" y="314"/>
                  </a:lnTo>
                  <a:lnTo>
                    <a:pt x="900" y="312"/>
                  </a:lnTo>
                  <a:lnTo>
                    <a:pt x="898" y="319"/>
                  </a:lnTo>
                  <a:lnTo>
                    <a:pt x="905" y="322"/>
                  </a:lnTo>
                  <a:lnTo>
                    <a:pt x="907" y="304"/>
                  </a:lnTo>
                  <a:lnTo>
                    <a:pt x="903" y="292"/>
                  </a:lnTo>
                  <a:lnTo>
                    <a:pt x="897" y="286"/>
                  </a:lnTo>
                  <a:lnTo>
                    <a:pt x="895" y="292"/>
                  </a:lnTo>
                  <a:lnTo>
                    <a:pt x="885" y="268"/>
                  </a:lnTo>
                  <a:lnTo>
                    <a:pt x="868" y="269"/>
                  </a:lnTo>
                  <a:lnTo>
                    <a:pt x="868" y="278"/>
                  </a:lnTo>
                  <a:lnTo>
                    <a:pt x="869" y="276"/>
                  </a:lnTo>
                  <a:lnTo>
                    <a:pt x="876" y="285"/>
                  </a:lnTo>
                  <a:lnTo>
                    <a:pt x="873" y="290"/>
                  </a:lnTo>
                  <a:lnTo>
                    <a:pt x="873" y="281"/>
                  </a:lnTo>
                  <a:lnTo>
                    <a:pt x="857" y="298"/>
                  </a:lnTo>
                  <a:lnTo>
                    <a:pt x="861" y="281"/>
                  </a:lnTo>
                  <a:lnTo>
                    <a:pt x="856" y="276"/>
                  </a:lnTo>
                  <a:lnTo>
                    <a:pt x="840" y="292"/>
                  </a:lnTo>
                  <a:lnTo>
                    <a:pt x="832" y="292"/>
                  </a:lnTo>
                  <a:lnTo>
                    <a:pt x="830" y="286"/>
                  </a:lnTo>
                  <a:lnTo>
                    <a:pt x="837" y="278"/>
                  </a:lnTo>
                  <a:lnTo>
                    <a:pt x="837" y="275"/>
                  </a:lnTo>
                  <a:lnTo>
                    <a:pt x="840" y="264"/>
                  </a:lnTo>
                  <a:lnTo>
                    <a:pt x="842" y="251"/>
                  </a:lnTo>
                  <a:lnTo>
                    <a:pt x="832" y="245"/>
                  </a:lnTo>
                  <a:lnTo>
                    <a:pt x="825" y="230"/>
                  </a:lnTo>
                  <a:lnTo>
                    <a:pt x="835" y="222"/>
                  </a:lnTo>
                  <a:close/>
                  <a:moveTo>
                    <a:pt x="765" y="153"/>
                  </a:moveTo>
                  <a:lnTo>
                    <a:pt x="762" y="164"/>
                  </a:lnTo>
                  <a:lnTo>
                    <a:pt x="760" y="162"/>
                  </a:lnTo>
                  <a:lnTo>
                    <a:pt x="765" y="153"/>
                  </a:lnTo>
                  <a:close/>
                  <a:moveTo>
                    <a:pt x="543" y="119"/>
                  </a:moveTo>
                  <a:lnTo>
                    <a:pt x="553" y="126"/>
                  </a:lnTo>
                  <a:lnTo>
                    <a:pt x="538" y="126"/>
                  </a:lnTo>
                  <a:lnTo>
                    <a:pt x="543" y="119"/>
                  </a:lnTo>
                  <a:close/>
                  <a:moveTo>
                    <a:pt x="635" y="107"/>
                  </a:moveTo>
                  <a:lnTo>
                    <a:pt x="615" y="114"/>
                  </a:lnTo>
                  <a:lnTo>
                    <a:pt x="634" y="102"/>
                  </a:lnTo>
                  <a:lnTo>
                    <a:pt x="635" y="107"/>
                  </a:lnTo>
                  <a:close/>
                  <a:moveTo>
                    <a:pt x="1019" y="589"/>
                  </a:moveTo>
                  <a:lnTo>
                    <a:pt x="996" y="599"/>
                  </a:lnTo>
                  <a:lnTo>
                    <a:pt x="992" y="611"/>
                  </a:lnTo>
                  <a:lnTo>
                    <a:pt x="982" y="616"/>
                  </a:lnTo>
                  <a:lnTo>
                    <a:pt x="982" y="623"/>
                  </a:lnTo>
                  <a:lnTo>
                    <a:pt x="955" y="621"/>
                  </a:lnTo>
                  <a:lnTo>
                    <a:pt x="938" y="625"/>
                  </a:lnTo>
                  <a:lnTo>
                    <a:pt x="939" y="616"/>
                  </a:lnTo>
                  <a:lnTo>
                    <a:pt x="965" y="589"/>
                  </a:lnTo>
                  <a:lnTo>
                    <a:pt x="970" y="579"/>
                  </a:lnTo>
                  <a:lnTo>
                    <a:pt x="970" y="550"/>
                  </a:lnTo>
                  <a:lnTo>
                    <a:pt x="955" y="551"/>
                  </a:lnTo>
                  <a:lnTo>
                    <a:pt x="939" y="544"/>
                  </a:lnTo>
                  <a:lnTo>
                    <a:pt x="931" y="558"/>
                  </a:lnTo>
                  <a:lnTo>
                    <a:pt x="907" y="550"/>
                  </a:lnTo>
                  <a:lnTo>
                    <a:pt x="886" y="556"/>
                  </a:lnTo>
                  <a:lnTo>
                    <a:pt x="885" y="541"/>
                  </a:lnTo>
                  <a:lnTo>
                    <a:pt x="873" y="534"/>
                  </a:lnTo>
                  <a:lnTo>
                    <a:pt x="874" y="519"/>
                  </a:lnTo>
                  <a:lnTo>
                    <a:pt x="857" y="515"/>
                  </a:lnTo>
                  <a:lnTo>
                    <a:pt x="852" y="497"/>
                  </a:lnTo>
                  <a:lnTo>
                    <a:pt x="847" y="497"/>
                  </a:lnTo>
                  <a:lnTo>
                    <a:pt x="845" y="517"/>
                  </a:lnTo>
                  <a:lnTo>
                    <a:pt x="859" y="524"/>
                  </a:lnTo>
                  <a:lnTo>
                    <a:pt x="856" y="529"/>
                  </a:lnTo>
                  <a:lnTo>
                    <a:pt x="847" y="534"/>
                  </a:lnTo>
                  <a:lnTo>
                    <a:pt x="830" y="532"/>
                  </a:lnTo>
                  <a:lnTo>
                    <a:pt x="811" y="548"/>
                  </a:lnTo>
                  <a:lnTo>
                    <a:pt x="808" y="567"/>
                  </a:lnTo>
                  <a:lnTo>
                    <a:pt x="789" y="572"/>
                  </a:lnTo>
                  <a:lnTo>
                    <a:pt x="791" y="582"/>
                  </a:lnTo>
                  <a:lnTo>
                    <a:pt x="780" y="592"/>
                  </a:lnTo>
                  <a:lnTo>
                    <a:pt x="782" y="608"/>
                  </a:lnTo>
                  <a:lnTo>
                    <a:pt x="777" y="604"/>
                  </a:lnTo>
                  <a:lnTo>
                    <a:pt x="772" y="621"/>
                  </a:lnTo>
                  <a:lnTo>
                    <a:pt x="760" y="618"/>
                  </a:lnTo>
                  <a:lnTo>
                    <a:pt x="753" y="642"/>
                  </a:lnTo>
                  <a:lnTo>
                    <a:pt x="748" y="643"/>
                  </a:lnTo>
                  <a:lnTo>
                    <a:pt x="740" y="628"/>
                  </a:lnTo>
                  <a:lnTo>
                    <a:pt x="722" y="628"/>
                  </a:lnTo>
                  <a:lnTo>
                    <a:pt x="712" y="637"/>
                  </a:lnTo>
                  <a:lnTo>
                    <a:pt x="707" y="657"/>
                  </a:lnTo>
                  <a:lnTo>
                    <a:pt x="693" y="642"/>
                  </a:lnTo>
                  <a:lnTo>
                    <a:pt x="685" y="642"/>
                  </a:lnTo>
                  <a:lnTo>
                    <a:pt x="673" y="649"/>
                  </a:lnTo>
                  <a:lnTo>
                    <a:pt x="666" y="666"/>
                  </a:lnTo>
                  <a:lnTo>
                    <a:pt x="641" y="684"/>
                  </a:lnTo>
                  <a:lnTo>
                    <a:pt x="630" y="679"/>
                  </a:lnTo>
                  <a:lnTo>
                    <a:pt x="641" y="671"/>
                  </a:lnTo>
                  <a:lnTo>
                    <a:pt x="635" y="667"/>
                  </a:lnTo>
                  <a:lnTo>
                    <a:pt x="613" y="678"/>
                  </a:lnTo>
                  <a:lnTo>
                    <a:pt x="605" y="669"/>
                  </a:lnTo>
                  <a:lnTo>
                    <a:pt x="582" y="674"/>
                  </a:lnTo>
                  <a:lnTo>
                    <a:pt x="576" y="671"/>
                  </a:lnTo>
                  <a:lnTo>
                    <a:pt x="579" y="659"/>
                  </a:lnTo>
                  <a:lnTo>
                    <a:pt x="557" y="657"/>
                  </a:lnTo>
                  <a:lnTo>
                    <a:pt x="553" y="647"/>
                  </a:lnTo>
                  <a:lnTo>
                    <a:pt x="540" y="652"/>
                  </a:lnTo>
                  <a:lnTo>
                    <a:pt x="518" y="643"/>
                  </a:lnTo>
                  <a:lnTo>
                    <a:pt x="495" y="650"/>
                  </a:lnTo>
                  <a:lnTo>
                    <a:pt x="490" y="640"/>
                  </a:lnTo>
                  <a:lnTo>
                    <a:pt x="482" y="635"/>
                  </a:lnTo>
                  <a:lnTo>
                    <a:pt x="482" y="628"/>
                  </a:lnTo>
                  <a:lnTo>
                    <a:pt x="460" y="616"/>
                  </a:lnTo>
                  <a:lnTo>
                    <a:pt x="446" y="620"/>
                  </a:lnTo>
                  <a:lnTo>
                    <a:pt x="437" y="604"/>
                  </a:lnTo>
                  <a:lnTo>
                    <a:pt x="420" y="613"/>
                  </a:lnTo>
                  <a:lnTo>
                    <a:pt x="413" y="602"/>
                  </a:lnTo>
                  <a:lnTo>
                    <a:pt x="405" y="611"/>
                  </a:lnTo>
                  <a:lnTo>
                    <a:pt x="391" y="599"/>
                  </a:lnTo>
                  <a:lnTo>
                    <a:pt x="388" y="599"/>
                  </a:lnTo>
                  <a:lnTo>
                    <a:pt x="391" y="609"/>
                  </a:lnTo>
                  <a:lnTo>
                    <a:pt x="379" y="616"/>
                  </a:lnTo>
                  <a:lnTo>
                    <a:pt x="381" y="631"/>
                  </a:lnTo>
                  <a:lnTo>
                    <a:pt x="369" y="633"/>
                  </a:lnTo>
                  <a:lnTo>
                    <a:pt x="362" y="645"/>
                  </a:lnTo>
                  <a:lnTo>
                    <a:pt x="347" y="642"/>
                  </a:lnTo>
                  <a:lnTo>
                    <a:pt x="340" y="655"/>
                  </a:lnTo>
                  <a:lnTo>
                    <a:pt x="323" y="654"/>
                  </a:lnTo>
                  <a:lnTo>
                    <a:pt x="332" y="666"/>
                  </a:lnTo>
                  <a:lnTo>
                    <a:pt x="304" y="671"/>
                  </a:lnTo>
                  <a:lnTo>
                    <a:pt x="296" y="659"/>
                  </a:lnTo>
                  <a:lnTo>
                    <a:pt x="277" y="661"/>
                  </a:lnTo>
                  <a:lnTo>
                    <a:pt x="258" y="676"/>
                  </a:lnTo>
                  <a:lnTo>
                    <a:pt x="263" y="695"/>
                  </a:lnTo>
                  <a:lnTo>
                    <a:pt x="253" y="713"/>
                  </a:lnTo>
                  <a:lnTo>
                    <a:pt x="222" y="707"/>
                  </a:lnTo>
                  <a:lnTo>
                    <a:pt x="215" y="707"/>
                  </a:lnTo>
                  <a:lnTo>
                    <a:pt x="215" y="720"/>
                  </a:lnTo>
                  <a:lnTo>
                    <a:pt x="181" y="715"/>
                  </a:lnTo>
                  <a:lnTo>
                    <a:pt x="169" y="705"/>
                  </a:lnTo>
                  <a:lnTo>
                    <a:pt x="159" y="710"/>
                  </a:lnTo>
                  <a:lnTo>
                    <a:pt x="161" y="690"/>
                  </a:lnTo>
                  <a:lnTo>
                    <a:pt x="128" y="671"/>
                  </a:lnTo>
                  <a:lnTo>
                    <a:pt x="111" y="647"/>
                  </a:lnTo>
                  <a:lnTo>
                    <a:pt x="104" y="621"/>
                  </a:lnTo>
                  <a:lnTo>
                    <a:pt x="87" y="616"/>
                  </a:lnTo>
                  <a:lnTo>
                    <a:pt x="65" y="635"/>
                  </a:lnTo>
                  <a:lnTo>
                    <a:pt x="45" y="625"/>
                  </a:lnTo>
                  <a:lnTo>
                    <a:pt x="29" y="608"/>
                  </a:lnTo>
                  <a:lnTo>
                    <a:pt x="0" y="609"/>
                  </a:lnTo>
                  <a:lnTo>
                    <a:pt x="5" y="601"/>
                  </a:lnTo>
                  <a:lnTo>
                    <a:pt x="11" y="568"/>
                  </a:lnTo>
                  <a:lnTo>
                    <a:pt x="26" y="568"/>
                  </a:lnTo>
                  <a:lnTo>
                    <a:pt x="28" y="558"/>
                  </a:lnTo>
                  <a:lnTo>
                    <a:pt x="43" y="556"/>
                  </a:lnTo>
                  <a:lnTo>
                    <a:pt x="52" y="544"/>
                  </a:lnTo>
                  <a:lnTo>
                    <a:pt x="62" y="543"/>
                  </a:lnTo>
                  <a:lnTo>
                    <a:pt x="60" y="515"/>
                  </a:lnTo>
                  <a:lnTo>
                    <a:pt x="84" y="515"/>
                  </a:lnTo>
                  <a:lnTo>
                    <a:pt x="94" y="481"/>
                  </a:lnTo>
                  <a:lnTo>
                    <a:pt x="86" y="459"/>
                  </a:lnTo>
                  <a:lnTo>
                    <a:pt x="67" y="459"/>
                  </a:lnTo>
                  <a:lnTo>
                    <a:pt x="55" y="442"/>
                  </a:lnTo>
                  <a:lnTo>
                    <a:pt x="41" y="438"/>
                  </a:lnTo>
                  <a:lnTo>
                    <a:pt x="46" y="418"/>
                  </a:lnTo>
                  <a:lnTo>
                    <a:pt x="40" y="391"/>
                  </a:lnTo>
                  <a:lnTo>
                    <a:pt x="55" y="375"/>
                  </a:lnTo>
                  <a:lnTo>
                    <a:pt x="74" y="358"/>
                  </a:lnTo>
                  <a:lnTo>
                    <a:pt x="82" y="370"/>
                  </a:lnTo>
                  <a:lnTo>
                    <a:pt x="98" y="365"/>
                  </a:lnTo>
                  <a:lnTo>
                    <a:pt x="77" y="358"/>
                  </a:lnTo>
                  <a:lnTo>
                    <a:pt x="79" y="345"/>
                  </a:lnTo>
                  <a:lnTo>
                    <a:pt x="79" y="343"/>
                  </a:lnTo>
                  <a:lnTo>
                    <a:pt x="101" y="329"/>
                  </a:lnTo>
                  <a:lnTo>
                    <a:pt x="115" y="321"/>
                  </a:lnTo>
                  <a:lnTo>
                    <a:pt x="152" y="316"/>
                  </a:lnTo>
                  <a:lnTo>
                    <a:pt x="161" y="329"/>
                  </a:lnTo>
                  <a:lnTo>
                    <a:pt x="173" y="329"/>
                  </a:lnTo>
                  <a:lnTo>
                    <a:pt x="171" y="351"/>
                  </a:lnTo>
                  <a:lnTo>
                    <a:pt x="181" y="353"/>
                  </a:lnTo>
                  <a:lnTo>
                    <a:pt x="193" y="341"/>
                  </a:lnTo>
                  <a:lnTo>
                    <a:pt x="202" y="351"/>
                  </a:lnTo>
                  <a:lnTo>
                    <a:pt x="212" y="351"/>
                  </a:lnTo>
                  <a:lnTo>
                    <a:pt x="212" y="357"/>
                  </a:lnTo>
                  <a:lnTo>
                    <a:pt x="226" y="368"/>
                  </a:lnTo>
                  <a:lnTo>
                    <a:pt x="222" y="362"/>
                  </a:lnTo>
                  <a:lnTo>
                    <a:pt x="233" y="353"/>
                  </a:lnTo>
                  <a:lnTo>
                    <a:pt x="229" y="334"/>
                  </a:lnTo>
                  <a:lnTo>
                    <a:pt x="234" y="336"/>
                  </a:lnTo>
                  <a:lnTo>
                    <a:pt x="234" y="324"/>
                  </a:lnTo>
                  <a:lnTo>
                    <a:pt x="244" y="312"/>
                  </a:lnTo>
                  <a:lnTo>
                    <a:pt x="241" y="309"/>
                  </a:lnTo>
                  <a:lnTo>
                    <a:pt x="253" y="309"/>
                  </a:lnTo>
                  <a:lnTo>
                    <a:pt x="256" y="293"/>
                  </a:lnTo>
                  <a:lnTo>
                    <a:pt x="268" y="286"/>
                  </a:lnTo>
                  <a:lnTo>
                    <a:pt x="263" y="275"/>
                  </a:lnTo>
                  <a:lnTo>
                    <a:pt x="244" y="300"/>
                  </a:lnTo>
                  <a:lnTo>
                    <a:pt x="243" y="288"/>
                  </a:lnTo>
                  <a:lnTo>
                    <a:pt x="265" y="273"/>
                  </a:lnTo>
                  <a:lnTo>
                    <a:pt x="282" y="252"/>
                  </a:lnTo>
                  <a:lnTo>
                    <a:pt x="303" y="251"/>
                  </a:lnTo>
                  <a:lnTo>
                    <a:pt x="326" y="254"/>
                  </a:lnTo>
                  <a:lnTo>
                    <a:pt x="357" y="244"/>
                  </a:lnTo>
                  <a:lnTo>
                    <a:pt x="369" y="239"/>
                  </a:lnTo>
                  <a:lnTo>
                    <a:pt x="388" y="235"/>
                  </a:lnTo>
                  <a:lnTo>
                    <a:pt x="388" y="268"/>
                  </a:lnTo>
                  <a:lnTo>
                    <a:pt x="407" y="278"/>
                  </a:lnTo>
                  <a:lnTo>
                    <a:pt x="391" y="266"/>
                  </a:lnTo>
                  <a:lnTo>
                    <a:pt x="391" y="249"/>
                  </a:lnTo>
                  <a:lnTo>
                    <a:pt x="398" y="251"/>
                  </a:lnTo>
                  <a:lnTo>
                    <a:pt x="403" y="239"/>
                  </a:lnTo>
                  <a:lnTo>
                    <a:pt x="391" y="242"/>
                  </a:lnTo>
                  <a:lnTo>
                    <a:pt x="390" y="237"/>
                  </a:lnTo>
                  <a:lnTo>
                    <a:pt x="400" y="234"/>
                  </a:lnTo>
                  <a:lnTo>
                    <a:pt x="415" y="210"/>
                  </a:lnTo>
                  <a:lnTo>
                    <a:pt x="444" y="189"/>
                  </a:lnTo>
                  <a:lnTo>
                    <a:pt x="451" y="182"/>
                  </a:lnTo>
                  <a:lnTo>
                    <a:pt x="468" y="146"/>
                  </a:lnTo>
                  <a:lnTo>
                    <a:pt x="480" y="133"/>
                  </a:lnTo>
                  <a:lnTo>
                    <a:pt x="495" y="99"/>
                  </a:lnTo>
                  <a:lnTo>
                    <a:pt x="501" y="97"/>
                  </a:lnTo>
                  <a:lnTo>
                    <a:pt x="499" y="104"/>
                  </a:lnTo>
                  <a:lnTo>
                    <a:pt x="506" y="111"/>
                  </a:lnTo>
                  <a:lnTo>
                    <a:pt x="531" y="114"/>
                  </a:lnTo>
                  <a:lnTo>
                    <a:pt x="538" y="114"/>
                  </a:lnTo>
                  <a:lnTo>
                    <a:pt x="548" y="114"/>
                  </a:lnTo>
                  <a:lnTo>
                    <a:pt x="582" y="114"/>
                  </a:lnTo>
                  <a:lnTo>
                    <a:pt x="606" y="111"/>
                  </a:lnTo>
                  <a:lnTo>
                    <a:pt x="611" y="114"/>
                  </a:lnTo>
                  <a:lnTo>
                    <a:pt x="603" y="112"/>
                  </a:lnTo>
                  <a:lnTo>
                    <a:pt x="600" y="123"/>
                  </a:lnTo>
                  <a:lnTo>
                    <a:pt x="579" y="123"/>
                  </a:lnTo>
                  <a:lnTo>
                    <a:pt x="571" y="128"/>
                  </a:lnTo>
                  <a:lnTo>
                    <a:pt x="541" y="119"/>
                  </a:lnTo>
                  <a:lnTo>
                    <a:pt x="536" y="129"/>
                  </a:lnTo>
                  <a:lnTo>
                    <a:pt x="528" y="123"/>
                  </a:lnTo>
                  <a:lnTo>
                    <a:pt x="512" y="133"/>
                  </a:lnTo>
                  <a:lnTo>
                    <a:pt x="518" y="141"/>
                  </a:lnTo>
                  <a:lnTo>
                    <a:pt x="506" y="140"/>
                  </a:lnTo>
                  <a:lnTo>
                    <a:pt x="497" y="146"/>
                  </a:lnTo>
                  <a:lnTo>
                    <a:pt x="477" y="145"/>
                  </a:lnTo>
                  <a:lnTo>
                    <a:pt x="472" y="165"/>
                  </a:lnTo>
                  <a:lnTo>
                    <a:pt x="463" y="162"/>
                  </a:lnTo>
                  <a:lnTo>
                    <a:pt x="466" y="170"/>
                  </a:lnTo>
                  <a:lnTo>
                    <a:pt x="458" y="181"/>
                  </a:lnTo>
                  <a:lnTo>
                    <a:pt x="465" y="191"/>
                  </a:lnTo>
                  <a:lnTo>
                    <a:pt x="460" y="196"/>
                  </a:lnTo>
                  <a:lnTo>
                    <a:pt x="475" y="204"/>
                  </a:lnTo>
                  <a:lnTo>
                    <a:pt x="485" y="203"/>
                  </a:lnTo>
                  <a:lnTo>
                    <a:pt x="473" y="199"/>
                  </a:lnTo>
                  <a:lnTo>
                    <a:pt x="473" y="186"/>
                  </a:lnTo>
                  <a:lnTo>
                    <a:pt x="489" y="179"/>
                  </a:lnTo>
                  <a:lnTo>
                    <a:pt x="487" y="167"/>
                  </a:lnTo>
                  <a:lnTo>
                    <a:pt x="504" y="162"/>
                  </a:lnTo>
                  <a:lnTo>
                    <a:pt x="507" y="145"/>
                  </a:lnTo>
                  <a:lnTo>
                    <a:pt x="516" y="153"/>
                  </a:lnTo>
                  <a:lnTo>
                    <a:pt x="519" y="146"/>
                  </a:lnTo>
                  <a:lnTo>
                    <a:pt x="536" y="138"/>
                  </a:lnTo>
                  <a:lnTo>
                    <a:pt x="538" y="129"/>
                  </a:lnTo>
                  <a:lnTo>
                    <a:pt x="547" y="128"/>
                  </a:lnTo>
                  <a:lnTo>
                    <a:pt x="540" y="146"/>
                  </a:lnTo>
                  <a:lnTo>
                    <a:pt x="545" y="134"/>
                  </a:lnTo>
                  <a:lnTo>
                    <a:pt x="555" y="146"/>
                  </a:lnTo>
                  <a:lnTo>
                    <a:pt x="557" y="140"/>
                  </a:lnTo>
                  <a:lnTo>
                    <a:pt x="564" y="145"/>
                  </a:lnTo>
                  <a:lnTo>
                    <a:pt x="567" y="134"/>
                  </a:lnTo>
                  <a:lnTo>
                    <a:pt x="574" y="157"/>
                  </a:lnTo>
                  <a:lnTo>
                    <a:pt x="591" y="148"/>
                  </a:lnTo>
                  <a:lnTo>
                    <a:pt x="596" y="131"/>
                  </a:lnTo>
                  <a:lnTo>
                    <a:pt x="627" y="112"/>
                  </a:lnTo>
                  <a:lnTo>
                    <a:pt x="630" y="131"/>
                  </a:lnTo>
                  <a:lnTo>
                    <a:pt x="647" y="143"/>
                  </a:lnTo>
                  <a:lnTo>
                    <a:pt x="644" y="153"/>
                  </a:lnTo>
                  <a:lnTo>
                    <a:pt x="654" y="170"/>
                  </a:lnTo>
                  <a:lnTo>
                    <a:pt x="652" y="182"/>
                  </a:lnTo>
                  <a:lnTo>
                    <a:pt x="671" y="186"/>
                  </a:lnTo>
                  <a:lnTo>
                    <a:pt x="663" y="194"/>
                  </a:lnTo>
                  <a:lnTo>
                    <a:pt x="675" y="187"/>
                  </a:lnTo>
                  <a:lnTo>
                    <a:pt x="681" y="199"/>
                  </a:lnTo>
                  <a:lnTo>
                    <a:pt x="702" y="201"/>
                  </a:lnTo>
                  <a:lnTo>
                    <a:pt x="712" y="223"/>
                  </a:lnTo>
                  <a:lnTo>
                    <a:pt x="724" y="223"/>
                  </a:lnTo>
                  <a:lnTo>
                    <a:pt x="710" y="234"/>
                  </a:lnTo>
                  <a:lnTo>
                    <a:pt x="726" y="225"/>
                  </a:lnTo>
                  <a:lnTo>
                    <a:pt x="733" y="228"/>
                  </a:lnTo>
                  <a:lnTo>
                    <a:pt x="729" y="223"/>
                  </a:lnTo>
                  <a:lnTo>
                    <a:pt x="736" y="227"/>
                  </a:lnTo>
                  <a:lnTo>
                    <a:pt x="728" y="240"/>
                  </a:lnTo>
                  <a:lnTo>
                    <a:pt x="736" y="234"/>
                  </a:lnTo>
                  <a:lnTo>
                    <a:pt x="748" y="263"/>
                  </a:lnTo>
                  <a:lnTo>
                    <a:pt x="760" y="264"/>
                  </a:lnTo>
                  <a:lnTo>
                    <a:pt x="753" y="251"/>
                  </a:lnTo>
                  <a:lnTo>
                    <a:pt x="757" y="247"/>
                  </a:lnTo>
                  <a:lnTo>
                    <a:pt x="791" y="239"/>
                  </a:lnTo>
                  <a:lnTo>
                    <a:pt x="810" y="223"/>
                  </a:lnTo>
                  <a:lnTo>
                    <a:pt x="815" y="227"/>
                  </a:lnTo>
                  <a:lnTo>
                    <a:pt x="810" y="234"/>
                  </a:lnTo>
                  <a:lnTo>
                    <a:pt x="823" y="237"/>
                  </a:lnTo>
                  <a:lnTo>
                    <a:pt x="823" y="240"/>
                  </a:lnTo>
                  <a:lnTo>
                    <a:pt x="839" y="252"/>
                  </a:lnTo>
                  <a:lnTo>
                    <a:pt x="835" y="276"/>
                  </a:lnTo>
                  <a:lnTo>
                    <a:pt x="825" y="286"/>
                  </a:lnTo>
                  <a:lnTo>
                    <a:pt x="850" y="305"/>
                  </a:lnTo>
                  <a:lnTo>
                    <a:pt x="856" y="319"/>
                  </a:lnTo>
                  <a:lnTo>
                    <a:pt x="873" y="333"/>
                  </a:lnTo>
                  <a:lnTo>
                    <a:pt x="850" y="355"/>
                  </a:lnTo>
                  <a:lnTo>
                    <a:pt x="845" y="363"/>
                  </a:lnTo>
                  <a:lnTo>
                    <a:pt x="849" y="370"/>
                  </a:lnTo>
                  <a:lnTo>
                    <a:pt x="859" y="368"/>
                  </a:lnTo>
                  <a:lnTo>
                    <a:pt x="871" y="386"/>
                  </a:lnTo>
                  <a:lnTo>
                    <a:pt x="891" y="399"/>
                  </a:lnTo>
                  <a:lnTo>
                    <a:pt x="927" y="411"/>
                  </a:lnTo>
                  <a:lnTo>
                    <a:pt x="948" y="413"/>
                  </a:lnTo>
                  <a:lnTo>
                    <a:pt x="960" y="399"/>
                  </a:lnTo>
                  <a:lnTo>
                    <a:pt x="970" y="404"/>
                  </a:lnTo>
                  <a:lnTo>
                    <a:pt x="970" y="413"/>
                  </a:lnTo>
                  <a:lnTo>
                    <a:pt x="958" y="427"/>
                  </a:lnTo>
                  <a:lnTo>
                    <a:pt x="972" y="427"/>
                  </a:lnTo>
                  <a:lnTo>
                    <a:pt x="977" y="433"/>
                  </a:lnTo>
                  <a:lnTo>
                    <a:pt x="977" y="456"/>
                  </a:lnTo>
                  <a:lnTo>
                    <a:pt x="987" y="462"/>
                  </a:lnTo>
                  <a:lnTo>
                    <a:pt x="985" y="495"/>
                  </a:lnTo>
                  <a:lnTo>
                    <a:pt x="999" y="517"/>
                  </a:lnTo>
                  <a:lnTo>
                    <a:pt x="1002" y="534"/>
                  </a:lnTo>
                  <a:lnTo>
                    <a:pt x="1006" y="534"/>
                  </a:lnTo>
                  <a:lnTo>
                    <a:pt x="1014" y="570"/>
                  </a:lnTo>
                  <a:lnTo>
                    <a:pt x="1013" y="579"/>
                  </a:lnTo>
                  <a:lnTo>
                    <a:pt x="1019" y="589"/>
                  </a:lnTo>
                  <a:close/>
                  <a:moveTo>
                    <a:pt x="671" y="87"/>
                  </a:moveTo>
                  <a:lnTo>
                    <a:pt x="680" y="88"/>
                  </a:lnTo>
                  <a:lnTo>
                    <a:pt x="680" y="97"/>
                  </a:lnTo>
                  <a:lnTo>
                    <a:pt x="654" y="111"/>
                  </a:lnTo>
                  <a:lnTo>
                    <a:pt x="663" y="90"/>
                  </a:lnTo>
                  <a:lnTo>
                    <a:pt x="671" y="87"/>
                  </a:lnTo>
                  <a:close/>
                  <a:moveTo>
                    <a:pt x="658" y="39"/>
                  </a:moveTo>
                  <a:lnTo>
                    <a:pt x="661" y="51"/>
                  </a:lnTo>
                  <a:lnTo>
                    <a:pt x="656" y="39"/>
                  </a:lnTo>
                  <a:lnTo>
                    <a:pt x="649" y="46"/>
                  </a:lnTo>
                  <a:lnTo>
                    <a:pt x="651" y="68"/>
                  </a:lnTo>
                  <a:lnTo>
                    <a:pt x="642" y="76"/>
                  </a:lnTo>
                  <a:lnTo>
                    <a:pt x="639" y="104"/>
                  </a:lnTo>
                  <a:lnTo>
                    <a:pt x="637" y="95"/>
                  </a:lnTo>
                  <a:lnTo>
                    <a:pt x="646" y="58"/>
                  </a:lnTo>
                  <a:lnTo>
                    <a:pt x="646" y="44"/>
                  </a:lnTo>
                  <a:lnTo>
                    <a:pt x="651" y="37"/>
                  </a:lnTo>
                  <a:lnTo>
                    <a:pt x="658" y="39"/>
                  </a:lnTo>
                  <a:close/>
                  <a:moveTo>
                    <a:pt x="729" y="0"/>
                  </a:moveTo>
                  <a:lnTo>
                    <a:pt x="729" y="8"/>
                  </a:lnTo>
                  <a:lnTo>
                    <a:pt x="716" y="22"/>
                  </a:lnTo>
                  <a:lnTo>
                    <a:pt x="731" y="46"/>
                  </a:lnTo>
                  <a:lnTo>
                    <a:pt x="740" y="49"/>
                  </a:lnTo>
                  <a:lnTo>
                    <a:pt x="741" y="46"/>
                  </a:lnTo>
                  <a:lnTo>
                    <a:pt x="746" y="47"/>
                  </a:lnTo>
                  <a:lnTo>
                    <a:pt x="784" y="41"/>
                  </a:lnTo>
                  <a:lnTo>
                    <a:pt x="796" y="49"/>
                  </a:lnTo>
                  <a:lnTo>
                    <a:pt x="794" y="68"/>
                  </a:lnTo>
                  <a:lnTo>
                    <a:pt x="772" y="87"/>
                  </a:lnTo>
                  <a:lnTo>
                    <a:pt x="770" y="100"/>
                  </a:lnTo>
                  <a:lnTo>
                    <a:pt x="782" y="121"/>
                  </a:lnTo>
                  <a:lnTo>
                    <a:pt x="798" y="121"/>
                  </a:lnTo>
                  <a:lnTo>
                    <a:pt x="823" y="148"/>
                  </a:lnTo>
                  <a:lnTo>
                    <a:pt x="813" y="160"/>
                  </a:lnTo>
                  <a:lnTo>
                    <a:pt x="811" y="181"/>
                  </a:lnTo>
                  <a:lnTo>
                    <a:pt x="804" y="174"/>
                  </a:lnTo>
                  <a:lnTo>
                    <a:pt x="811" y="175"/>
                  </a:lnTo>
                  <a:lnTo>
                    <a:pt x="808" y="169"/>
                  </a:lnTo>
                  <a:lnTo>
                    <a:pt x="798" y="172"/>
                  </a:lnTo>
                  <a:lnTo>
                    <a:pt x="792" y="169"/>
                  </a:lnTo>
                  <a:lnTo>
                    <a:pt x="808" y="155"/>
                  </a:lnTo>
                  <a:lnTo>
                    <a:pt x="784" y="160"/>
                  </a:lnTo>
                  <a:lnTo>
                    <a:pt x="803" y="145"/>
                  </a:lnTo>
                  <a:lnTo>
                    <a:pt x="784" y="153"/>
                  </a:lnTo>
                  <a:lnTo>
                    <a:pt x="774" y="145"/>
                  </a:lnTo>
                  <a:lnTo>
                    <a:pt x="769" y="150"/>
                  </a:lnTo>
                  <a:lnTo>
                    <a:pt x="743" y="153"/>
                  </a:lnTo>
                  <a:lnTo>
                    <a:pt x="745" y="162"/>
                  </a:lnTo>
                  <a:lnTo>
                    <a:pt x="734" y="169"/>
                  </a:lnTo>
                  <a:lnTo>
                    <a:pt x="728" y="184"/>
                  </a:lnTo>
                  <a:lnTo>
                    <a:pt x="728" y="179"/>
                  </a:lnTo>
                  <a:lnTo>
                    <a:pt x="717" y="184"/>
                  </a:lnTo>
                  <a:lnTo>
                    <a:pt x="719" y="194"/>
                  </a:lnTo>
                  <a:lnTo>
                    <a:pt x="721" y="187"/>
                  </a:lnTo>
                  <a:lnTo>
                    <a:pt x="734" y="191"/>
                  </a:lnTo>
                  <a:lnTo>
                    <a:pt x="736" y="198"/>
                  </a:lnTo>
                  <a:lnTo>
                    <a:pt x="729" y="206"/>
                  </a:lnTo>
                  <a:lnTo>
                    <a:pt x="702" y="194"/>
                  </a:lnTo>
                  <a:lnTo>
                    <a:pt x="709" y="196"/>
                  </a:lnTo>
                  <a:lnTo>
                    <a:pt x="714" y="181"/>
                  </a:lnTo>
                  <a:lnTo>
                    <a:pt x="707" y="187"/>
                  </a:lnTo>
                  <a:lnTo>
                    <a:pt x="709" y="191"/>
                  </a:lnTo>
                  <a:lnTo>
                    <a:pt x="697" y="193"/>
                  </a:lnTo>
                  <a:lnTo>
                    <a:pt x="681" y="182"/>
                  </a:lnTo>
                  <a:lnTo>
                    <a:pt x="678" y="186"/>
                  </a:lnTo>
                  <a:lnTo>
                    <a:pt x="675" y="174"/>
                  </a:lnTo>
                  <a:lnTo>
                    <a:pt x="663" y="182"/>
                  </a:lnTo>
                  <a:lnTo>
                    <a:pt x="664" y="172"/>
                  </a:lnTo>
                  <a:lnTo>
                    <a:pt x="673" y="172"/>
                  </a:lnTo>
                  <a:lnTo>
                    <a:pt x="654" y="157"/>
                  </a:lnTo>
                  <a:lnTo>
                    <a:pt x="658" y="141"/>
                  </a:lnTo>
                  <a:lnTo>
                    <a:pt x="681" y="143"/>
                  </a:lnTo>
                  <a:lnTo>
                    <a:pt x="692" y="134"/>
                  </a:lnTo>
                  <a:lnTo>
                    <a:pt x="685" y="134"/>
                  </a:lnTo>
                  <a:lnTo>
                    <a:pt x="678" y="114"/>
                  </a:lnTo>
                  <a:lnTo>
                    <a:pt x="661" y="119"/>
                  </a:lnTo>
                  <a:lnTo>
                    <a:pt x="666" y="104"/>
                  </a:lnTo>
                  <a:lnTo>
                    <a:pt x="675" y="107"/>
                  </a:lnTo>
                  <a:lnTo>
                    <a:pt x="692" y="92"/>
                  </a:lnTo>
                  <a:lnTo>
                    <a:pt x="681" y="90"/>
                  </a:lnTo>
                  <a:lnTo>
                    <a:pt x="681" y="78"/>
                  </a:lnTo>
                  <a:lnTo>
                    <a:pt x="666" y="80"/>
                  </a:lnTo>
                  <a:lnTo>
                    <a:pt x="658" y="63"/>
                  </a:lnTo>
                  <a:lnTo>
                    <a:pt x="683" y="58"/>
                  </a:lnTo>
                  <a:lnTo>
                    <a:pt x="695" y="63"/>
                  </a:lnTo>
                  <a:lnTo>
                    <a:pt x="700" y="76"/>
                  </a:lnTo>
                  <a:lnTo>
                    <a:pt x="699" y="58"/>
                  </a:lnTo>
                  <a:lnTo>
                    <a:pt x="716" y="46"/>
                  </a:lnTo>
                  <a:lnTo>
                    <a:pt x="707" y="59"/>
                  </a:lnTo>
                  <a:lnTo>
                    <a:pt x="714" y="61"/>
                  </a:lnTo>
                  <a:lnTo>
                    <a:pt x="710" y="73"/>
                  </a:lnTo>
                  <a:lnTo>
                    <a:pt x="721" y="66"/>
                  </a:lnTo>
                  <a:lnTo>
                    <a:pt x="719" y="61"/>
                  </a:lnTo>
                  <a:lnTo>
                    <a:pt x="712" y="61"/>
                  </a:lnTo>
                  <a:lnTo>
                    <a:pt x="717" y="54"/>
                  </a:lnTo>
                  <a:lnTo>
                    <a:pt x="729" y="83"/>
                  </a:lnTo>
                  <a:lnTo>
                    <a:pt x="740" y="93"/>
                  </a:lnTo>
                  <a:lnTo>
                    <a:pt x="751" y="88"/>
                  </a:lnTo>
                  <a:lnTo>
                    <a:pt x="745" y="100"/>
                  </a:lnTo>
                  <a:lnTo>
                    <a:pt x="757" y="104"/>
                  </a:lnTo>
                  <a:lnTo>
                    <a:pt x="748" y="105"/>
                  </a:lnTo>
                  <a:lnTo>
                    <a:pt x="746" y="114"/>
                  </a:lnTo>
                  <a:lnTo>
                    <a:pt x="763" y="116"/>
                  </a:lnTo>
                  <a:lnTo>
                    <a:pt x="758" y="109"/>
                  </a:lnTo>
                  <a:lnTo>
                    <a:pt x="767" y="107"/>
                  </a:lnTo>
                  <a:lnTo>
                    <a:pt x="758" y="102"/>
                  </a:lnTo>
                  <a:lnTo>
                    <a:pt x="763" y="90"/>
                  </a:lnTo>
                  <a:lnTo>
                    <a:pt x="751" y="88"/>
                  </a:lnTo>
                  <a:lnTo>
                    <a:pt x="753" y="66"/>
                  </a:lnTo>
                  <a:lnTo>
                    <a:pt x="748" y="52"/>
                  </a:lnTo>
                  <a:lnTo>
                    <a:pt x="753" y="49"/>
                  </a:lnTo>
                  <a:lnTo>
                    <a:pt x="746" y="54"/>
                  </a:lnTo>
                  <a:lnTo>
                    <a:pt x="748" y="58"/>
                  </a:lnTo>
                  <a:lnTo>
                    <a:pt x="736" y="58"/>
                  </a:lnTo>
                  <a:lnTo>
                    <a:pt x="719" y="44"/>
                  </a:lnTo>
                  <a:lnTo>
                    <a:pt x="714" y="30"/>
                  </a:lnTo>
                  <a:lnTo>
                    <a:pt x="705" y="44"/>
                  </a:lnTo>
                  <a:lnTo>
                    <a:pt x="683" y="58"/>
                  </a:lnTo>
                  <a:lnTo>
                    <a:pt x="693" y="27"/>
                  </a:lnTo>
                  <a:lnTo>
                    <a:pt x="692" y="17"/>
                  </a:lnTo>
                  <a:lnTo>
                    <a:pt x="678" y="27"/>
                  </a:lnTo>
                  <a:lnTo>
                    <a:pt x="681" y="41"/>
                  </a:lnTo>
                  <a:lnTo>
                    <a:pt x="661" y="58"/>
                  </a:lnTo>
                  <a:lnTo>
                    <a:pt x="675" y="41"/>
                  </a:lnTo>
                  <a:lnTo>
                    <a:pt x="675" y="22"/>
                  </a:lnTo>
                  <a:lnTo>
                    <a:pt x="681" y="11"/>
                  </a:lnTo>
                  <a:lnTo>
                    <a:pt x="692" y="5"/>
                  </a:lnTo>
                  <a:lnTo>
                    <a:pt x="72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" name="Freeform 66">
              <a:extLst>
                <a:ext uri="{FF2B5EF4-FFF2-40B4-BE49-F238E27FC236}">
                  <a16:creationId xmlns:a16="http://schemas.microsoft.com/office/drawing/2014/main" id="{C8C10838-DE15-4ADF-A156-DDAC6CA06EB2}"/>
                </a:ext>
              </a:extLst>
            </p:cNvPr>
            <p:cNvSpPr>
              <a:spLocks/>
            </p:cNvSpPr>
            <p:nvPr/>
          </p:nvSpPr>
          <p:spPr bwMode="gray">
            <a:xfrm>
              <a:off x="4838700" y="4089400"/>
              <a:ext cx="2271712" cy="2344738"/>
            </a:xfrm>
            <a:custGeom>
              <a:avLst/>
              <a:gdLst>
                <a:gd name="T0" fmla="*/ 896 w 1431"/>
                <a:gd name="T1" fmla="*/ 100 h 1477"/>
                <a:gd name="T2" fmla="*/ 961 w 1431"/>
                <a:gd name="T3" fmla="*/ 217 h 1477"/>
                <a:gd name="T4" fmla="*/ 1030 w 1431"/>
                <a:gd name="T5" fmla="*/ 275 h 1477"/>
                <a:gd name="T6" fmla="*/ 1048 w 1431"/>
                <a:gd name="T7" fmla="*/ 445 h 1477"/>
                <a:gd name="T8" fmla="*/ 1156 w 1431"/>
                <a:gd name="T9" fmla="*/ 529 h 1477"/>
                <a:gd name="T10" fmla="*/ 1287 w 1431"/>
                <a:gd name="T11" fmla="*/ 650 h 1477"/>
                <a:gd name="T12" fmla="*/ 1378 w 1431"/>
                <a:gd name="T13" fmla="*/ 727 h 1477"/>
                <a:gd name="T14" fmla="*/ 1424 w 1431"/>
                <a:gd name="T15" fmla="*/ 809 h 1477"/>
                <a:gd name="T16" fmla="*/ 1337 w 1431"/>
                <a:gd name="T17" fmla="*/ 859 h 1477"/>
                <a:gd name="T18" fmla="*/ 1243 w 1431"/>
                <a:gd name="T19" fmla="*/ 995 h 1477"/>
                <a:gd name="T20" fmla="*/ 1122 w 1431"/>
                <a:gd name="T21" fmla="*/ 1100 h 1477"/>
                <a:gd name="T22" fmla="*/ 1173 w 1431"/>
                <a:gd name="T23" fmla="*/ 1257 h 1477"/>
                <a:gd name="T24" fmla="*/ 1214 w 1431"/>
                <a:gd name="T25" fmla="*/ 1340 h 1477"/>
                <a:gd name="T26" fmla="*/ 1151 w 1431"/>
                <a:gd name="T27" fmla="*/ 1306 h 1477"/>
                <a:gd name="T28" fmla="*/ 1033 w 1431"/>
                <a:gd name="T29" fmla="*/ 1274 h 1477"/>
                <a:gd name="T30" fmla="*/ 963 w 1431"/>
                <a:gd name="T31" fmla="*/ 1316 h 1477"/>
                <a:gd name="T32" fmla="*/ 854 w 1431"/>
                <a:gd name="T33" fmla="*/ 1330 h 1477"/>
                <a:gd name="T34" fmla="*/ 716 w 1431"/>
                <a:gd name="T35" fmla="*/ 1380 h 1477"/>
                <a:gd name="T36" fmla="*/ 610 w 1431"/>
                <a:gd name="T37" fmla="*/ 1419 h 1477"/>
                <a:gd name="T38" fmla="*/ 531 w 1431"/>
                <a:gd name="T39" fmla="*/ 1366 h 1477"/>
                <a:gd name="T40" fmla="*/ 427 w 1431"/>
                <a:gd name="T41" fmla="*/ 1335 h 1477"/>
                <a:gd name="T42" fmla="*/ 366 w 1431"/>
                <a:gd name="T43" fmla="*/ 1477 h 1477"/>
                <a:gd name="T44" fmla="*/ 326 w 1431"/>
                <a:gd name="T45" fmla="*/ 1439 h 1477"/>
                <a:gd name="T46" fmla="*/ 272 w 1431"/>
                <a:gd name="T47" fmla="*/ 1361 h 1477"/>
                <a:gd name="T48" fmla="*/ 198 w 1431"/>
                <a:gd name="T49" fmla="*/ 1349 h 1477"/>
                <a:gd name="T50" fmla="*/ 232 w 1431"/>
                <a:gd name="T51" fmla="*/ 1308 h 1477"/>
                <a:gd name="T52" fmla="*/ 330 w 1431"/>
                <a:gd name="T53" fmla="*/ 1299 h 1477"/>
                <a:gd name="T54" fmla="*/ 321 w 1431"/>
                <a:gd name="T55" fmla="*/ 1214 h 1477"/>
                <a:gd name="T56" fmla="*/ 321 w 1431"/>
                <a:gd name="T57" fmla="*/ 1057 h 1477"/>
                <a:gd name="T58" fmla="*/ 326 w 1431"/>
                <a:gd name="T59" fmla="*/ 936 h 1477"/>
                <a:gd name="T60" fmla="*/ 391 w 1431"/>
                <a:gd name="T61" fmla="*/ 876 h 1477"/>
                <a:gd name="T62" fmla="*/ 442 w 1431"/>
                <a:gd name="T63" fmla="*/ 840 h 1477"/>
                <a:gd name="T64" fmla="*/ 422 w 1431"/>
                <a:gd name="T65" fmla="*/ 773 h 1477"/>
                <a:gd name="T66" fmla="*/ 398 w 1431"/>
                <a:gd name="T67" fmla="*/ 688 h 1477"/>
                <a:gd name="T68" fmla="*/ 354 w 1431"/>
                <a:gd name="T69" fmla="*/ 630 h 1477"/>
                <a:gd name="T70" fmla="*/ 337 w 1431"/>
                <a:gd name="T71" fmla="*/ 553 h 1477"/>
                <a:gd name="T72" fmla="*/ 323 w 1431"/>
                <a:gd name="T73" fmla="*/ 500 h 1477"/>
                <a:gd name="T74" fmla="*/ 301 w 1431"/>
                <a:gd name="T75" fmla="*/ 483 h 1477"/>
                <a:gd name="T76" fmla="*/ 241 w 1431"/>
                <a:gd name="T77" fmla="*/ 451 h 1477"/>
                <a:gd name="T78" fmla="*/ 193 w 1431"/>
                <a:gd name="T79" fmla="*/ 345 h 1477"/>
                <a:gd name="T80" fmla="*/ 113 w 1431"/>
                <a:gd name="T81" fmla="*/ 350 h 1477"/>
                <a:gd name="T82" fmla="*/ 127 w 1431"/>
                <a:gd name="T83" fmla="*/ 381 h 1477"/>
                <a:gd name="T84" fmla="*/ 24 w 1431"/>
                <a:gd name="T85" fmla="*/ 421 h 1477"/>
                <a:gd name="T86" fmla="*/ 26 w 1431"/>
                <a:gd name="T87" fmla="*/ 326 h 1477"/>
                <a:gd name="T88" fmla="*/ 0 w 1431"/>
                <a:gd name="T89" fmla="*/ 227 h 1477"/>
                <a:gd name="T90" fmla="*/ 127 w 1431"/>
                <a:gd name="T91" fmla="*/ 213 h 1477"/>
                <a:gd name="T92" fmla="*/ 191 w 1431"/>
                <a:gd name="T93" fmla="*/ 140 h 1477"/>
                <a:gd name="T94" fmla="*/ 284 w 1431"/>
                <a:gd name="T95" fmla="*/ 61 h 1477"/>
                <a:gd name="T96" fmla="*/ 405 w 1431"/>
                <a:gd name="T97" fmla="*/ 54 h 1477"/>
                <a:gd name="T98" fmla="*/ 451 w 1431"/>
                <a:gd name="T99" fmla="*/ 88 h 1477"/>
                <a:gd name="T100" fmla="*/ 516 w 1431"/>
                <a:gd name="T101" fmla="*/ 143 h 1477"/>
                <a:gd name="T102" fmla="*/ 504 w 1431"/>
                <a:gd name="T103" fmla="*/ 97 h 1477"/>
                <a:gd name="T104" fmla="*/ 579 w 1431"/>
                <a:gd name="T105" fmla="*/ 87 h 1477"/>
                <a:gd name="T106" fmla="*/ 635 w 1431"/>
                <a:gd name="T107" fmla="*/ 128 h 1477"/>
                <a:gd name="T108" fmla="*/ 651 w 1431"/>
                <a:gd name="T109" fmla="*/ 47 h 1477"/>
                <a:gd name="T110" fmla="*/ 709 w 1431"/>
                <a:gd name="T111" fmla="*/ 54 h 1477"/>
                <a:gd name="T112" fmla="*/ 796 w 1431"/>
                <a:gd name="T113" fmla="*/ 59 h 1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431" h="1477">
                  <a:moveTo>
                    <a:pt x="844" y="54"/>
                  </a:moveTo>
                  <a:lnTo>
                    <a:pt x="854" y="61"/>
                  </a:lnTo>
                  <a:lnTo>
                    <a:pt x="852" y="68"/>
                  </a:lnTo>
                  <a:lnTo>
                    <a:pt x="862" y="70"/>
                  </a:lnTo>
                  <a:lnTo>
                    <a:pt x="859" y="87"/>
                  </a:lnTo>
                  <a:lnTo>
                    <a:pt x="871" y="88"/>
                  </a:lnTo>
                  <a:lnTo>
                    <a:pt x="881" y="99"/>
                  </a:lnTo>
                  <a:lnTo>
                    <a:pt x="893" y="94"/>
                  </a:lnTo>
                  <a:lnTo>
                    <a:pt x="896" y="100"/>
                  </a:lnTo>
                  <a:lnTo>
                    <a:pt x="908" y="119"/>
                  </a:lnTo>
                  <a:lnTo>
                    <a:pt x="895" y="131"/>
                  </a:lnTo>
                  <a:lnTo>
                    <a:pt x="912" y="138"/>
                  </a:lnTo>
                  <a:lnTo>
                    <a:pt x="931" y="167"/>
                  </a:lnTo>
                  <a:lnTo>
                    <a:pt x="926" y="179"/>
                  </a:lnTo>
                  <a:lnTo>
                    <a:pt x="927" y="194"/>
                  </a:lnTo>
                  <a:lnTo>
                    <a:pt x="949" y="208"/>
                  </a:lnTo>
                  <a:lnTo>
                    <a:pt x="946" y="217"/>
                  </a:lnTo>
                  <a:lnTo>
                    <a:pt x="961" y="217"/>
                  </a:lnTo>
                  <a:lnTo>
                    <a:pt x="965" y="227"/>
                  </a:lnTo>
                  <a:lnTo>
                    <a:pt x="968" y="223"/>
                  </a:lnTo>
                  <a:lnTo>
                    <a:pt x="977" y="234"/>
                  </a:lnTo>
                  <a:lnTo>
                    <a:pt x="995" y="239"/>
                  </a:lnTo>
                  <a:lnTo>
                    <a:pt x="995" y="247"/>
                  </a:lnTo>
                  <a:lnTo>
                    <a:pt x="1004" y="242"/>
                  </a:lnTo>
                  <a:lnTo>
                    <a:pt x="1013" y="247"/>
                  </a:lnTo>
                  <a:lnTo>
                    <a:pt x="1009" y="268"/>
                  </a:lnTo>
                  <a:lnTo>
                    <a:pt x="1030" y="275"/>
                  </a:lnTo>
                  <a:lnTo>
                    <a:pt x="1018" y="312"/>
                  </a:lnTo>
                  <a:lnTo>
                    <a:pt x="1009" y="314"/>
                  </a:lnTo>
                  <a:lnTo>
                    <a:pt x="1011" y="336"/>
                  </a:lnTo>
                  <a:lnTo>
                    <a:pt x="990" y="351"/>
                  </a:lnTo>
                  <a:lnTo>
                    <a:pt x="1002" y="372"/>
                  </a:lnTo>
                  <a:lnTo>
                    <a:pt x="1026" y="381"/>
                  </a:lnTo>
                  <a:lnTo>
                    <a:pt x="1030" y="410"/>
                  </a:lnTo>
                  <a:lnTo>
                    <a:pt x="1038" y="410"/>
                  </a:lnTo>
                  <a:lnTo>
                    <a:pt x="1048" y="445"/>
                  </a:lnTo>
                  <a:lnTo>
                    <a:pt x="1064" y="452"/>
                  </a:lnTo>
                  <a:lnTo>
                    <a:pt x="1062" y="473"/>
                  </a:lnTo>
                  <a:lnTo>
                    <a:pt x="1069" y="492"/>
                  </a:lnTo>
                  <a:lnTo>
                    <a:pt x="1084" y="495"/>
                  </a:lnTo>
                  <a:lnTo>
                    <a:pt x="1100" y="509"/>
                  </a:lnTo>
                  <a:lnTo>
                    <a:pt x="1108" y="529"/>
                  </a:lnTo>
                  <a:lnTo>
                    <a:pt x="1139" y="534"/>
                  </a:lnTo>
                  <a:lnTo>
                    <a:pt x="1135" y="526"/>
                  </a:lnTo>
                  <a:lnTo>
                    <a:pt x="1156" y="529"/>
                  </a:lnTo>
                  <a:lnTo>
                    <a:pt x="1180" y="544"/>
                  </a:lnTo>
                  <a:lnTo>
                    <a:pt x="1183" y="563"/>
                  </a:lnTo>
                  <a:lnTo>
                    <a:pt x="1197" y="570"/>
                  </a:lnTo>
                  <a:lnTo>
                    <a:pt x="1205" y="589"/>
                  </a:lnTo>
                  <a:lnTo>
                    <a:pt x="1224" y="603"/>
                  </a:lnTo>
                  <a:lnTo>
                    <a:pt x="1229" y="620"/>
                  </a:lnTo>
                  <a:lnTo>
                    <a:pt x="1245" y="628"/>
                  </a:lnTo>
                  <a:lnTo>
                    <a:pt x="1260" y="625"/>
                  </a:lnTo>
                  <a:lnTo>
                    <a:pt x="1287" y="650"/>
                  </a:lnTo>
                  <a:lnTo>
                    <a:pt x="1294" y="654"/>
                  </a:lnTo>
                  <a:lnTo>
                    <a:pt x="1296" y="683"/>
                  </a:lnTo>
                  <a:lnTo>
                    <a:pt x="1325" y="702"/>
                  </a:lnTo>
                  <a:lnTo>
                    <a:pt x="1327" y="690"/>
                  </a:lnTo>
                  <a:lnTo>
                    <a:pt x="1333" y="686"/>
                  </a:lnTo>
                  <a:lnTo>
                    <a:pt x="1351" y="688"/>
                  </a:lnTo>
                  <a:lnTo>
                    <a:pt x="1359" y="702"/>
                  </a:lnTo>
                  <a:lnTo>
                    <a:pt x="1364" y="696"/>
                  </a:lnTo>
                  <a:lnTo>
                    <a:pt x="1378" y="727"/>
                  </a:lnTo>
                  <a:lnTo>
                    <a:pt x="1397" y="722"/>
                  </a:lnTo>
                  <a:lnTo>
                    <a:pt x="1407" y="746"/>
                  </a:lnTo>
                  <a:lnTo>
                    <a:pt x="1415" y="748"/>
                  </a:lnTo>
                  <a:lnTo>
                    <a:pt x="1422" y="761"/>
                  </a:lnTo>
                  <a:lnTo>
                    <a:pt x="1419" y="768"/>
                  </a:lnTo>
                  <a:lnTo>
                    <a:pt x="1429" y="773"/>
                  </a:lnTo>
                  <a:lnTo>
                    <a:pt x="1417" y="799"/>
                  </a:lnTo>
                  <a:lnTo>
                    <a:pt x="1431" y="804"/>
                  </a:lnTo>
                  <a:lnTo>
                    <a:pt x="1424" y="809"/>
                  </a:lnTo>
                  <a:lnTo>
                    <a:pt x="1429" y="842"/>
                  </a:lnTo>
                  <a:lnTo>
                    <a:pt x="1424" y="862"/>
                  </a:lnTo>
                  <a:lnTo>
                    <a:pt x="1414" y="871"/>
                  </a:lnTo>
                  <a:lnTo>
                    <a:pt x="1410" y="867"/>
                  </a:lnTo>
                  <a:lnTo>
                    <a:pt x="1403" y="889"/>
                  </a:lnTo>
                  <a:lnTo>
                    <a:pt x="1383" y="881"/>
                  </a:lnTo>
                  <a:lnTo>
                    <a:pt x="1364" y="867"/>
                  </a:lnTo>
                  <a:lnTo>
                    <a:pt x="1354" y="871"/>
                  </a:lnTo>
                  <a:lnTo>
                    <a:pt x="1337" y="859"/>
                  </a:lnTo>
                  <a:lnTo>
                    <a:pt x="1327" y="874"/>
                  </a:lnTo>
                  <a:lnTo>
                    <a:pt x="1316" y="876"/>
                  </a:lnTo>
                  <a:lnTo>
                    <a:pt x="1323" y="895"/>
                  </a:lnTo>
                  <a:lnTo>
                    <a:pt x="1315" y="920"/>
                  </a:lnTo>
                  <a:lnTo>
                    <a:pt x="1320" y="930"/>
                  </a:lnTo>
                  <a:lnTo>
                    <a:pt x="1313" y="954"/>
                  </a:lnTo>
                  <a:lnTo>
                    <a:pt x="1287" y="983"/>
                  </a:lnTo>
                  <a:lnTo>
                    <a:pt x="1267" y="995"/>
                  </a:lnTo>
                  <a:lnTo>
                    <a:pt x="1243" y="995"/>
                  </a:lnTo>
                  <a:lnTo>
                    <a:pt x="1216" y="1006"/>
                  </a:lnTo>
                  <a:lnTo>
                    <a:pt x="1197" y="1014"/>
                  </a:lnTo>
                  <a:lnTo>
                    <a:pt x="1180" y="1036"/>
                  </a:lnTo>
                  <a:lnTo>
                    <a:pt x="1154" y="1041"/>
                  </a:lnTo>
                  <a:lnTo>
                    <a:pt x="1147" y="1057"/>
                  </a:lnTo>
                  <a:lnTo>
                    <a:pt x="1134" y="1067"/>
                  </a:lnTo>
                  <a:lnTo>
                    <a:pt x="1130" y="1077"/>
                  </a:lnTo>
                  <a:lnTo>
                    <a:pt x="1122" y="1077"/>
                  </a:lnTo>
                  <a:lnTo>
                    <a:pt x="1122" y="1100"/>
                  </a:lnTo>
                  <a:lnTo>
                    <a:pt x="1151" y="1125"/>
                  </a:lnTo>
                  <a:lnTo>
                    <a:pt x="1159" y="1147"/>
                  </a:lnTo>
                  <a:lnTo>
                    <a:pt x="1178" y="1156"/>
                  </a:lnTo>
                  <a:lnTo>
                    <a:pt x="1182" y="1166"/>
                  </a:lnTo>
                  <a:lnTo>
                    <a:pt x="1200" y="1199"/>
                  </a:lnTo>
                  <a:lnTo>
                    <a:pt x="1188" y="1221"/>
                  </a:lnTo>
                  <a:lnTo>
                    <a:pt x="1180" y="1233"/>
                  </a:lnTo>
                  <a:lnTo>
                    <a:pt x="1183" y="1236"/>
                  </a:lnTo>
                  <a:lnTo>
                    <a:pt x="1173" y="1257"/>
                  </a:lnTo>
                  <a:lnTo>
                    <a:pt x="1194" y="1262"/>
                  </a:lnTo>
                  <a:lnTo>
                    <a:pt x="1207" y="1255"/>
                  </a:lnTo>
                  <a:lnTo>
                    <a:pt x="1226" y="1270"/>
                  </a:lnTo>
                  <a:lnTo>
                    <a:pt x="1233" y="1293"/>
                  </a:lnTo>
                  <a:lnTo>
                    <a:pt x="1223" y="1308"/>
                  </a:lnTo>
                  <a:lnTo>
                    <a:pt x="1224" y="1315"/>
                  </a:lnTo>
                  <a:lnTo>
                    <a:pt x="1217" y="1316"/>
                  </a:lnTo>
                  <a:lnTo>
                    <a:pt x="1223" y="1327"/>
                  </a:lnTo>
                  <a:lnTo>
                    <a:pt x="1214" y="1340"/>
                  </a:lnTo>
                  <a:lnTo>
                    <a:pt x="1221" y="1357"/>
                  </a:lnTo>
                  <a:lnTo>
                    <a:pt x="1207" y="1371"/>
                  </a:lnTo>
                  <a:lnTo>
                    <a:pt x="1199" y="1363"/>
                  </a:lnTo>
                  <a:lnTo>
                    <a:pt x="1197" y="1366"/>
                  </a:lnTo>
                  <a:lnTo>
                    <a:pt x="1178" y="1357"/>
                  </a:lnTo>
                  <a:lnTo>
                    <a:pt x="1159" y="1337"/>
                  </a:lnTo>
                  <a:lnTo>
                    <a:pt x="1146" y="1335"/>
                  </a:lnTo>
                  <a:lnTo>
                    <a:pt x="1137" y="1322"/>
                  </a:lnTo>
                  <a:lnTo>
                    <a:pt x="1151" y="1306"/>
                  </a:lnTo>
                  <a:lnTo>
                    <a:pt x="1130" y="1291"/>
                  </a:lnTo>
                  <a:lnTo>
                    <a:pt x="1137" y="1279"/>
                  </a:lnTo>
                  <a:lnTo>
                    <a:pt x="1129" y="1284"/>
                  </a:lnTo>
                  <a:lnTo>
                    <a:pt x="1122" y="1277"/>
                  </a:lnTo>
                  <a:lnTo>
                    <a:pt x="1084" y="1282"/>
                  </a:lnTo>
                  <a:lnTo>
                    <a:pt x="1074" y="1301"/>
                  </a:lnTo>
                  <a:lnTo>
                    <a:pt x="1052" y="1305"/>
                  </a:lnTo>
                  <a:lnTo>
                    <a:pt x="1033" y="1282"/>
                  </a:lnTo>
                  <a:lnTo>
                    <a:pt x="1033" y="1274"/>
                  </a:lnTo>
                  <a:lnTo>
                    <a:pt x="1009" y="1279"/>
                  </a:lnTo>
                  <a:lnTo>
                    <a:pt x="1002" y="1274"/>
                  </a:lnTo>
                  <a:lnTo>
                    <a:pt x="977" y="1282"/>
                  </a:lnTo>
                  <a:lnTo>
                    <a:pt x="973" y="1275"/>
                  </a:lnTo>
                  <a:lnTo>
                    <a:pt x="977" y="1253"/>
                  </a:lnTo>
                  <a:lnTo>
                    <a:pt x="961" y="1270"/>
                  </a:lnTo>
                  <a:lnTo>
                    <a:pt x="949" y="1274"/>
                  </a:lnTo>
                  <a:lnTo>
                    <a:pt x="961" y="1299"/>
                  </a:lnTo>
                  <a:lnTo>
                    <a:pt x="963" y="1316"/>
                  </a:lnTo>
                  <a:lnTo>
                    <a:pt x="955" y="1318"/>
                  </a:lnTo>
                  <a:lnTo>
                    <a:pt x="955" y="1313"/>
                  </a:lnTo>
                  <a:lnTo>
                    <a:pt x="944" y="1316"/>
                  </a:lnTo>
                  <a:lnTo>
                    <a:pt x="919" y="1311"/>
                  </a:lnTo>
                  <a:lnTo>
                    <a:pt x="908" y="1315"/>
                  </a:lnTo>
                  <a:lnTo>
                    <a:pt x="903" y="1310"/>
                  </a:lnTo>
                  <a:lnTo>
                    <a:pt x="895" y="1315"/>
                  </a:lnTo>
                  <a:lnTo>
                    <a:pt x="857" y="1320"/>
                  </a:lnTo>
                  <a:lnTo>
                    <a:pt x="854" y="1330"/>
                  </a:lnTo>
                  <a:lnTo>
                    <a:pt x="835" y="1327"/>
                  </a:lnTo>
                  <a:lnTo>
                    <a:pt x="799" y="1330"/>
                  </a:lnTo>
                  <a:lnTo>
                    <a:pt x="791" y="1327"/>
                  </a:lnTo>
                  <a:lnTo>
                    <a:pt x="791" y="1332"/>
                  </a:lnTo>
                  <a:lnTo>
                    <a:pt x="782" y="1334"/>
                  </a:lnTo>
                  <a:lnTo>
                    <a:pt x="772" y="1363"/>
                  </a:lnTo>
                  <a:lnTo>
                    <a:pt x="751" y="1368"/>
                  </a:lnTo>
                  <a:lnTo>
                    <a:pt x="731" y="1363"/>
                  </a:lnTo>
                  <a:lnTo>
                    <a:pt x="716" y="1380"/>
                  </a:lnTo>
                  <a:lnTo>
                    <a:pt x="727" y="1395"/>
                  </a:lnTo>
                  <a:lnTo>
                    <a:pt x="702" y="1393"/>
                  </a:lnTo>
                  <a:lnTo>
                    <a:pt x="681" y="1417"/>
                  </a:lnTo>
                  <a:lnTo>
                    <a:pt x="668" y="1417"/>
                  </a:lnTo>
                  <a:lnTo>
                    <a:pt x="676" y="1404"/>
                  </a:lnTo>
                  <a:lnTo>
                    <a:pt x="663" y="1400"/>
                  </a:lnTo>
                  <a:lnTo>
                    <a:pt x="639" y="1410"/>
                  </a:lnTo>
                  <a:lnTo>
                    <a:pt x="635" y="1419"/>
                  </a:lnTo>
                  <a:lnTo>
                    <a:pt x="610" y="1419"/>
                  </a:lnTo>
                  <a:lnTo>
                    <a:pt x="593" y="1419"/>
                  </a:lnTo>
                  <a:lnTo>
                    <a:pt x="594" y="1404"/>
                  </a:lnTo>
                  <a:lnTo>
                    <a:pt x="577" y="1385"/>
                  </a:lnTo>
                  <a:lnTo>
                    <a:pt x="579" y="1380"/>
                  </a:lnTo>
                  <a:lnTo>
                    <a:pt x="560" y="1380"/>
                  </a:lnTo>
                  <a:lnTo>
                    <a:pt x="560" y="1373"/>
                  </a:lnTo>
                  <a:lnTo>
                    <a:pt x="574" y="1366"/>
                  </a:lnTo>
                  <a:lnTo>
                    <a:pt x="565" y="1356"/>
                  </a:lnTo>
                  <a:lnTo>
                    <a:pt x="531" y="1366"/>
                  </a:lnTo>
                  <a:lnTo>
                    <a:pt x="523" y="1356"/>
                  </a:lnTo>
                  <a:lnTo>
                    <a:pt x="506" y="1352"/>
                  </a:lnTo>
                  <a:lnTo>
                    <a:pt x="506" y="1347"/>
                  </a:lnTo>
                  <a:lnTo>
                    <a:pt x="477" y="1342"/>
                  </a:lnTo>
                  <a:lnTo>
                    <a:pt x="470" y="1357"/>
                  </a:lnTo>
                  <a:lnTo>
                    <a:pt x="454" y="1357"/>
                  </a:lnTo>
                  <a:lnTo>
                    <a:pt x="434" y="1349"/>
                  </a:lnTo>
                  <a:lnTo>
                    <a:pt x="441" y="1335"/>
                  </a:lnTo>
                  <a:lnTo>
                    <a:pt x="427" y="1335"/>
                  </a:lnTo>
                  <a:lnTo>
                    <a:pt x="434" y="1349"/>
                  </a:lnTo>
                  <a:lnTo>
                    <a:pt x="427" y="1373"/>
                  </a:lnTo>
                  <a:lnTo>
                    <a:pt x="437" y="1383"/>
                  </a:lnTo>
                  <a:lnTo>
                    <a:pt x="441" y="1404"/>
                  </a:lnTo>
                  <a:lnTo>
                    <a:pt x="429" y="1412"/>
                  </a:lnTo>
                  <a:lnTo>
                    <a:pt x="429" y="1427"/>
                  </a:lnTo>
                  <a:lnTo>
                    <a:pt x="415" y="1429"/>
                  </a:lnTo>
                  <a:lnTo>
                    <a:pt x="396" y="1462"/>
                  </a:lnTo>
                  <a:lnTo>
                    <a:pt x="366" y="1477"/>
                  </a:lnTo>
                  <a:lnTo>
                    <a:pt x="349" y="1477"/>
                  </a:lnTo>
                  <a:lnTo>
                    <a:pt x="350" y="1465"/>
                  </a:lnTo>
                  <a:lnTo>
                    <a:pt x="360" y="1458"/>
                  </a:lnTo>
                  <a:lnTo>
                    <a:pt x="357" y="1451"/>
                  </a:lnTo>
                  <a:lnTo>
                    <a:pt x="367" y="1427"/>
                  </a:lnTo>
                  <a:lnTo>
                    <a:pt x="350" y="1422"/>
                  </a:lnTo>
                  <a:lnTo>
                    <a:pt x="345" y="1433"/>
                  </a:lnTo>
                  <a:lnTo>
                    <a:pt x="331" y="1429"/>
                  </a:lnTo>
                  <a:lnTo>
                    <a:pt x="326" y="1439"/>
                  </a:lnTo>
                  <a:lnTo>
                    <a:pt x="316" y="1414"/>
                  </a:lnTo>
                  <a:lnTo>
                    <a:pt x="328" y="1405"/>
                  </a:lnTo>
                  <a:lnTo>
                    <a:pt x="323" y="1392"/>
                  </a:lnTo>
                  <a:lnTo>
                    <a:pt x="316" y="1393"/>
                  </a:lnTo>
                  <a:lnTo>
                    <a:pt x="309" y="1380"/>
                  </a:lnTo>
                  <a:lnTo>
                    <a:pt x="296" y="1381"/>
                  </a:lnTo>
                  <a:lnTo>
                    <a:pt x="285" y="1364"/>
                  </a:lnTo>
                  <a:lnTo>
                    <a:pt x="287" y="1354"/>
                  </a:lnTo>
                  <a:lnTo>
                    <a:pt x="272" y="1361"/>
                  </a:lnTo>
                  <a:lnTo>
                    <a:pt x="260" y="1352"/>
                  </a:lnTo>
                  <a:lnTo>
                    <a:pt x="258" y="1361"/>
                  </a:lnTo>
                  <a:lnTo>
                    <a:pt x="239" y="1352"/>
                  </a:lnTo>
                  <a:lnTo>
                    <a:pt x="243" y="1335"/>
                  </a:lnTo>
                  <a:lnTo>
                    <a:pt x="227" y="1332"/>
                  </a:lnTo>
                  <a:lnTo>
                    <a:pt x="214" y="1359"/>
                  </a:lnTo>
                  <a:lnTo>
                    <a:pt x="209" y="1351"/>
                  </a:lnTo>
                  <a:lnTo>
                    <a:pt x="198" y="1354"/>
                  </a:lnTo>
                  <a:lnTo>
                    <a:pt x="198" y="1349"/>
                  </a:lnTo>
                  <a:lnTo>
                    <a:pt x="178" y="1342"/>
                  </a:lnTo>
                  <a:lnTo>
                    <a:pt x="174" y="1335"/>
                  </a:lnTo>
                  <a:lnTo>
                    <a:pt x="188" y="1334"/>
                  </a:lnTo>
                  <a:lnTo>
                    <a:pt x="185" y="1328"/>
                  </a:lnTo>
                  <a:lnTo>
                    <a:pt x="191" y="1323"/>
                  </a:lnTo>
                  <a:lnTo>
                    <a:pt x="207" y="1328"/>
                  </a:lnTo>
                  <a:lnTo>
                    <a:pt x="219" y="1322"/>
                  </a:lnTo>
                  <a:lnTo>
                    <a:pt x="219" y="1328"/>
                  </a:lnTo>
                  <a:lnTo>
                    <a:pt x="232" y="1308"/>
                  </a:lnTo>
                  <a:lnTo>
                    <a:pt x="243" y="1303"/>
                  </a:lnTo>
                  <a:lnTo>
                    <a:pt x="248" y="1294"/>
                  </a:lnTo>
                  <a:lnTo>
                    <a:pt x="284" y="1306"/>
                  </a:lnTo>
                  <a:lnTo>
                    <a:pt x="304" y="1289"/>
                  </a:lnTo>
                  <a:lnTo>
                    <a:pt x="304" y="1296"/>
                  </a:lnTo>
                  <a:lnTo>
                    <a:pt x="313" y="1293"/>
                  </a:lnTo>
                  <a:lnTo>
                    <a:pt x="319" y="1311"/>
                  </a:lnTo>
                  <a:lnTo>
                    <a:pt x="323" y="1296"/>
                  </a:lnTo>
                  <a:lnTo>
                    <a:pt x="330" y="1299"/>
                  </a:lnTo>
                  <a:lnTo>
                    <a:pt x="335" y="1294"/>
                  </a:lnTo>
                  <a:lnTo>
                    <a:pt x="331" y="1257"/>
                  </a:lnTo>
                  <a:lnTo>
                    <a:pt x="314" y="1246"/>
                  </a:lnTo>
                  <a:lnTo>
                    <a:pt x="323" y="1238"/>
                  </a:lnTo>
                  <a:lnTo>
                    <a:pt x="337" y="1234"/>
                  </a:lnTo>
                  <a:lnTo>
                    <a:pt x="328" y="1216"/>
                  </a:lnTo>
                  <a:lnTo>
                    <a:pt x="323" y="1219"/>
                  </a:lnTo>
                  <a:lnTo>
                    <a:pt x="326" y="1211"/>
                  </a:lnTo>
                  <a:lnTo>
                    <a:pt x="321" y="1214"/>
                  </a:lnTo>
                  <a:lnTo>
                    <a:pt x="318" y="1209"/>
                  </a:lnTo>
                  <a:lnTo>
                    <a:pt x="328" y="1204"/>
                  </a:lnTo>
                  <a:lnTo>
                    <a:pt x="328" y="1178"/>
                  </a:lnTo>
                  <a:lnTo>
                    <a:pt x="321" y="1168"/>
                  </a:lnTo>
                  <a:lnTo>
                    <a:pt x="330" y="1159"/>
                  </a:lnTo>
                  <a:lnTo>
                    <a:pt x="337" y="1142"/>
                  </a:lnTo>
                  <a:lnTo>
                    <a:pt x="338" y="1105"/>
                  </a:lnTo>
                  <a:lnTo>
                    <a:pt x="328" y="1089"/>
                  </a:lnTo>
                  <a:lnTo>
                    <a:pt x="321" y="1057"/>
                  </a:lnTo>
                  <a:lnTo>
                    <a:pt x="314" y="1043"/>
                  </a:lnTo>
                  <a:lnTo>
                    <a:pt x="314" y="1023"/>
                  </a:lnTo>
                  <a:lnTo>
                    <a:pt x="296" y="994"/>
                  </a:lnTo>
                  <a:lnTo>
                    <a:pt x="296" y="985"/>
                  </a:lnTo>
                  <a:lnTo>
                    <a:pt x="285" y="982"/>
                  </a:lnTo>
                  <a:lnTo>
                    <a:pt x="308" y="956"/>
                  </a:lnTo>
                  <a:lnTo>
                    <a:pt x="304" y="944"/>
                  </a:lnTo>
                  <a:lnTo>
                    <a:pt x="314" y="946"/>
                  </a:lnTo>
                  <a:lnTo>
                    <a:pt x="326" y="936"/>
                  </a:lnTo>
                  <a:lnTo>
                    <a:pt x="335" y="946"/>
                  </a:lnTo>
                  <a:lnTo>
                    <a:pt x="347" y="942"/>
                  </a:lnTo>
                  <a:lnTo>
                    <a:pt x="349" y="936"/>
                  </a:lnTo>
                  <a:lnTo>
                    <a:pt x="367" y="929"/>
                  </a:lnTo>
                  <a:lnTo>
                    <a:pt x="364" y="920"/>
                  </a:lnTo>
                  <a:lnTo>
                    <a:pt x="388" y="915"/>
                  </a:lnTo>
                  <a:lnTo>
                    <a:pt x="388" y="889"/>
                  </a:lnTo>
                  <a:lnTo>
                    <a:pt x="383" y="884"/>
                  </a:lnTo>
                  <a:lnTo>
                    <a:pt x="391" y="876"/>
                  </a:lnTo>
                  <a:lnTo>
                    <a:pt x="371" y="850"/>
                  </a:lnTo>
                  <a:lnTo>
                    <a:pt x="374" y="833"/>
                  </a:lnTo>
                  <a:lnTo>
                    <a:pt x="389" y="843"/>
                  </a:lnTo>
                  <a:lnTo>
                    <a:pt x="395" y="840"/>
                  </a:lnTo>
                  <a:lnTo>
                    <a:pt x="403" y="855"/>
                  </a:lnTo>
                  <a:lnTo>
                    <a:pt x="415" y="835"/>
                  </a:lnTo>
                  <a:lnTo>
                    <a:pt x="425" y="838"/>
                  </a:lnTo>
                  <a:lnTo>
                    <a:pt x="417" y="852"/>
                  </a:lnTo>
                  <a:lnTo>
                    <a:pt x="442" y="840"/>
                  </a:lnTo>
                  <a:lnTo>
                    <a:pt x="432" y="818"/>
                  </a:lnTo>
                  <a:lnTo>
                    <a:pt x="427" y="823"/>
                  </a:lnTo>
                  <a:lnTo>
                    <a:pt x="419" y="813"/>
                  </a:lnTo>
                  <a:lnTo>
                    <a:pt x="417" y="802"/>
                  </a:lnTo>
                  <a:lnTo>
                    <a:pt x="424" y="802"/>
                  </a:lnTo>
                  <a:lnTo>
                    <a:pt x="420" y="790"/>
                  </a:lnTo>
                  <a:lnTo>
                    <a:pt x="429" y="785"/>
                  </a:lnTo>
                  <a:lnTo>
                    <a:pt x="427" y="775"/>
                  </a:lnTo>
                  <a:lnTo>
                    <a:pt x="422" y="773"/>
                  </a:lnTo>
                  <a:lnTo>
                    <a:pt x="429" y="767"/>
                  </a:lnTo>
                  <a:lnTo>
                    <a:pt x="429" y="749"/>
                  </a:lnTo>
                  <a:lnTo>
                    <a:pt x="420" y="743"/>
                  </a:lnTo>
                  <a:lnTo>
                    <a:pt x="430" y="736"/>
                  </a:lnTo>
                  <a:lnTo>
                    <a:pt x="420" y="717"/>
                  </a:lnTo>
                  <a:lnTo>
                    <a:pt x="415" y="715"/>
                  </a:lnTo>
                  <a:lnTo>
                    <a:pt x="417" y="710"/>
                  </a:lnTo>
                  <a:lnTo>
                    <a:pt x="400" y="698"/>
                  </a:lnTo>
                  <a:lnTo>
                    <a:pt x="398" y="688"/>
                  </a:lnTo>
                  <a:lnTo>
                    <a:pt x="369" y="683"/>
                  </a:lnTo>
                  <a:lnTo>
                    <a:pt x="374" y="673"/>
                  </a:lnTo>
                  <a:lnTo>
                    <a:pt x="364" y="666"/>
                  </a:lnTo>
                  <a:lnTo>
                    <a:pt x="369" y="659"/>
                  </a:lnTo>
                  <a:lnTo>
                    <a:pt x="355" y="657"/>
                  </a:lnTo>
                  <a:lnTo>
                    <a:pt x="371" y="642"/>
                  </a:lnTo>
                  <a:lnTo>
                    <a:pt x="369" y="633"/>
                  </a:lnTo>
                  <a:lnTo>
                    <a:pt x="359" y="626"/>
                  </a:lnTo>
                  <a:lnTo>
                    <a:pt x="354" y="630"/>
                  </a:lnTo>
                  <a:lnTo>
                    <a:pt x="349" y="618"/>
                  </a:lnTo>
                  <a:lnTo>
                    <a:pt x="331" y="611"/>
                  </a:lnTo>
                  <a:lnTo>
                    <a:pt x="337" y="606"/>
                  </a:lnTo>
                  <a:lnTo>
                    <a:pt x="330" y="589"/>
                  </a:lnTo>
                  <a:lnTo>
                    <a:pt x="335" y="587"/>
                  </a:lnTo>
                  <a:lnTo>
                    <a:pt x="328" y="585"/>
                  </a:lnTo>
                  <a:lnTo>
                    <a:pt x="342" y="574"/>
                  </a:lnTo>
                  <a:lnTo>
                    <a:pt x="335" y="565"/>
                  </a:lnTo>
                  <a:lnTo>
                    <a:pt x="337" y="553"/>
                  </a:lnTo>
                  <a:lnTo>
                    <a:pt x="326" y="551"/>
                  </a:lnTo>
                  <a:lnTo>
                    <a:pt x="326" y="543"/>
                  </a:lnTo>
                  <a:lnTo>
                    <a:pt x="331" y="541"/>
                  </a:lnTo>
                  <a:lnTo>
                    <a:pt x="326" y="531"/>
                  </a:lnTo>
                  <a:lnTo>
                    <a:pt x="343" y="522"/>
                  </a:lnTo>
                  <a:lnTo>
                    <a:pt x="337" y="519"/>
                  </a:lnTo>
                  <a:lnTo>
                    <a:pt x="340" y="515"/>
                  </a:lnTo>
                  <a:lnTo>
                    <a:pt x="335" y="503"/>
                  </a:lnTo>
                  <a:lnTo>
                    <a:pt x="323" y="500"/>
                  </a:lnTo>
                  <a:lnTo>
                    <a:pt x="331" y="492"/>
                  </a:lnTo>
                  <a:lnTo>
                    <a:pt x="325" y="480"/>
                  </a:lnTo>
                  <a:lnTo>
                    <a:pt x="331" y="471"/>
                  </a:lnTo>
                  <a:lnTo>
                    <a:pt x="319" y="471"/>
                  </a:lnTo>
                  <a:lnTo>
                    <a:pt x="321" y="457"/>
                  </a:lnTo>
                  <a:lnTo>
                    <a:pt x="313" y="456"/>
                  </a:lnTo>
                  <a:lnTo>
                    <a:pt x="308" y="462"/>
                  </a:lnTo>
                  <a:lnTo>
                    <a:pt x="311" y="471"/>
                  </a:lnTo>
                  <a:lnTo>
                    <a:pt x="301" y="483"/>
                  </a:lnTo>
                  <a:lnTo>
                    <a:pt x="282" y="485"/>
                  </a:lnTo>
                  <a:lnTo>
                    <a:pt x="270" y="480"/>
                  </a:lnTo>
                  <a:lnTo>
                    <a:pt x="275" y="454"/>
                  </a:lnTo>
                  <a:lnTo>
                    <a:pt x="272" y="447"/>
                  </a:lnTo>
                  <a:lnTo>
                    <a:pt x="267" y="449"/>
                  </a:lnTo>
                  <a:lnTo>
                    <a:pt x="270" y="437"/>
                  </a:lnTo>
                  <a:lnTo>
                    <a:pt x="260" y="440"/>
                  </a:lnTo>
                  <a:lnTo>
                    <a:pt x="255" y="456"/>
                  </a:lnTo>
                  <a:lnTo>
                    <a:pt x="241" y="451"/>
                  </a:lnTo>
                  <a:lnTo>
                    <a:pt x="258" y="427"/>
                  </a:lnTo>
                  <a:lnTo>
                    <a:pt x="246" y="408"/>
                  </a:lnTo>
                  <a:lnTo>
                    <a:pt x="250" y="394"/>
                  </a:lnTo>
                  <a:lnTo>
                    <a:pt x="238" y="372"/>
                  </a:lnTo>
                  <a:lnTo>
                    <a:pt x="220" y="392"/>
                  </a:lnTo>
                  <a:lnTo>
                    <a:pt x="212" y="374"/>
                  </a:lnTo>
                  <a:lnTo>
                    <a:pt x="195" y="392"/>
                  </a:lnTo>
                  <a:lnTo>
                    <a:pt x="186" y="384"/>
                  </a:lnTo>
                  <a:lnTo>
                    <a:pt x="193" y="345"/>
                  </a:lnTo>
                  <a:lnTo>
                    <a:pt x="169" y="350"/>
                  </a:lnTo>
                  <a:lnTo>
                    <a:pt x="169" y="367"/>
                  </a:lnTo>
                  <a:lnTo>
                    <a:pt x="164" y="357"/>
                  </a:lnTo>
                  <a:lnTo>
                    <a:pt x="156" y="358"/>
                  </a:lnTo>
                  <a:lnTo>
                    <a:pt x="150" y="346"/>
                  </a:lnTo>
                  <a:lnTo>
                    <a:pt x="139" y="355"/>
                  </a:lnTo>
                  <a:lnTo>
                    <a:pt x="128" y="346"/>
                  </a:lnTo>
                  <a:lnTo>
                    <a:pt x="120" y="355"/>
                  </a:lnTo>
                  <a:lnTo>
                    <a:pt x="113" y="350"/>
                  </a:lnTo>
                  <a:lnTo>
                    <a:pt x="98" y="355"/>
                  </a:lnTo>
                  <a:lnTo>
                    <a:pt x="99" y="367"/>
                  </a:lnTo>
                  <a:lnTo>
                    <a:pt x="91" y="369"/>
                  </a:lnTo>
                  <a:lnTo>
                    <a:pt x="115" y="374"/>
                  </a:lnTo>
                  <a:lnTo>
                    <a:pt x="106" y="377"/>
                  </a:lnTo>
                  <a:lnTo>
                    <a:pt x="110" y="384"/>
                  </a:lnTo>
                  <a:lnTo>
                    <a:pt x="116" y="384"/>
                  </a:lnTo>
                  <a:lnTo>
                    <a:pt x="118" y="372"/>
                  </a:lnTo>
                  <a:lnTo>
                    <a:pt x="127" y="381"/>
                  </a:lnTo>
                  <a:lnTo>
                    <a:pt x="120" y="398"/>
                  </a:lnTo>
                  <a:lnTo>
                    <a:pt x="127" y="406"/>
                  </a:lnTo>
                  <a:lnTo>
                    <a:pt x="116" y="411"/>
                  </a:lnTo>
                  <a:lnTo>
                    <a:pt x="111" y="404"/>
                  </a:lnTo>
                  <a:lnTo>
                    <a:pt x="104" y="411"/>
                  </a:lnTo>
                  <a:lnTo>
                    <a:pt x="94" y="406"/>
                  </a:lnTo>
                  <a:lnTo>
                    <a:pt x="75" y="439"/>
                  </a:lnTo>
                  <a:lnTo>
                    <a:pt x="34" y="440"/>
                  </a:lnTo>
                  <a:lnTo>
                    <a:pt x="24" y="421"/>
                  </a:lnTo>
                  <a:lnTo>
                    <a:pt x="34" y="411"/>
                  </a:lnTo>
                  <a:lnTo>
                    <a:pt x="31" y="387"/>
                  </a:lnTo>
                  <a:lnTo>
                    <a:pt x="43" y="386"/>
                  </a:lnTo>
                  <a:lnTo>
                    <a:pt x="50" y="365"/>
                  </a:lnTo>
                  <a:lnTo>
                    <a:pt x="36" y="358"/>
                  </a:lnTo>
                  <a:lnTo>
                    <a:pt x="45" y="343"/>
                  </a:lnTo>
                  <a:lnTo>
                    <a:pt x="33" y="345"/>
                  </a:lnTo>
                  <a:lnTo>
                    <a:pt x="31" y="319"/>
                  </a:lnTo>
                  <a:lnTo>
                    <a:pt x="26" y="326"/>
                  </a:lnTo>
                  <a:lnTo>
                    <a:pt x="24" y="319"/>
                  </a:lnTo>
                  <a:lnTo>
                    <a:pt x="17" y="319"/>
                  </a:lnTo>
                  <a:lnTo>
                    <a:pt x="16" y="310"/>
                  </a:lnTo>
                  <a:lnTo>
                    <a:pt x="21" y="309"/>
                  </a:lnTo>
                  <a:lnTo>
                    <a:pt x="14" y="290"/>
                  </a:lnTo>
                  <a:lnTo>
                    <a:pt x="12" y="254"/>
                  </a:lnTo>
                  <a:lnTo>
                    <a:pt x="22" y="252"/>
                  </a:lnTo>
                  <a:lnTo>
                    <a:pt x="16" y="232"/>
                  </a:lnTo>
                  <a:lnTo>
                    <a:pt x="0" y="227"/>
                  </a:lnTo>
                  <a:lnTo>
                    <a:pt x="11" y="203"/>
                  </a:lnTo>
                  <a:lnTo>
                    <a:pt x="43" y="194"/>
                  </a:lnTo>
                  <a:lnTo>
                    <a:pt x="53" y="198"/>
                  </a:lnTo>
                  <a:lnTo>
                    <a:pt x="51" y="210"/>
                  </a:lnTo>
                  <a:lnTo>
                    <a:pt x="62" y="189"/>
                  </a:lnTo>
                  <a:lnTo>
                    <a:pt x="72" y="184"/>
                  </a:lnTo>
                  <a:lnTo>
                    <a:pt x="82" y="189"/>
                  </a:lnTo>
                  <a:lnTo>
                    <a:pt x="116" y="193"/>
                  </a:lnTo>
                  <a:lnTo>
                    <a:pt x="127" y="213"/>
                  </a:lnTo>
                  <a:lnTo>
                    <a:pt x="156" y="210"/>
                  </a:lnTo>
                  <a:lnTo>
                    <a:pt x="154" y="186"/>
                  </a:lnTo>
                  <a:lnTo>
                    <a:pt x="161" y="179"/>
                  </a:lnTo>
                  <a:lnTo>
                    <a:pt x="152" y="172"/>
                  </a:lnTo>
                  <a:lnTo>
                    <a:pt x="157" y="164"/>
                  </a:lnTo>
                  <a:lnTo>
                    <a:pt x="152" y="143"/>
                  </a:lnTo>
                  <a:lnTo>
                    <a:pt x="176" y="152"/>
                  </a:lnTo>
                  <a:lnTo>
                    <a:pt x="198" y="147"/>
                  </a:lnTo>
                  <a:lnTo>
                    <a:pt x="191" y="140"/>
                  </a:lnTo>
                  <a:lnTo>
                    <a:pt x="197" y="131"/>
                  </a:lnTo>
                  <a:lnTo>
                    <a:pt x="210" y="126"/>
                  </a:lnTo>
                  <a:lnTo>
                    <a:pt x="224" y="111"/>
                  </a:lnTo>
                  <a:lnTo>
                    <a:pt x="219" y="92"/>
                  </a:lnTo>
                  <a:lnTo>
                    <a:pt x="227" y="61"/>
                  </a:lnTo>
                  <a:lnTo>
                    <a:pt x="239" y="63"/>
                  </a:lnTo>
                  <a:lnTo>
                    <a:pt x="251" y="73"/>
                  </a:lnTo>
                  <a:lnTo>
                    <a:pt x="267" y="71"/>
                  </a:lnTo>
                  <a:lnTo>
                    <a:pt x="284" y="61"/>
                  </a:lnTo>
                  <a:lnTo>
                    <a:pt x="301" y="42"/>
                  </a:lnTo>
                  <a:lnTo>
                    <a:pt x="308" y="20"/>
                  </a:lnTo>
                  <a:lnTo>
                    <a:pt x="326" y="0"/>
                  </a:lnTo>
                  <a:lnTo>
                    <a:pt x="335" y="8"/>
                  </a:lnTo>
                  <a:lnTo>
                    <a:pt x="354" y="3"/>
                  </a:lnTo>
                  <a:lnTo>
                    <a:pt x="360" y="24"/>
                  </a:lnTo>
                  <a:lnTo>
                    <a:pt x="389" y="30"/>
                  </a:lnTo>
                  <a:lnTo>
                    <a:pt x="391" y="42"/>
                  </a:lnTo>
                  <a:lnTo>
                    <a:pt x="405" y="54"/>
                  </a:lnTo>
                  <a:lnTo>
                    <a:pt x="401" y="58"/>
                  </a:lnTo>
                  <a:lnTo>
                    <a:pt x="410" y="61"/>
                  </a:lnTo>
                  <a:lnTo>
                    <a:pt x="405" y="68"/>
                  </a:lnTo>
                  <a:lnTo>
                    <a:pt x="408" y="75"/>
                  </a:lnTo>
                  <a:lnTo>
                    <a:pt x="424" y="71"/>
                  </a:lnTo>
                  <a:lnTo>
                    <a:pt x="427" y="83"/>
                  </a:lnTo>
                  <a:lnTo>
                    <a:pt x="436" y="83"/>
                  </a:lnTo>
                  <a:lnTo>
                    <a:pt x="436" y="94"/>
                  </a:lnTo>
                  <a:lnTo>
                    <a:pt x="451" y="88"/>
                  </a:lnTo>
                  <a:lnTo>
                    <a:pt x="454" y="99"/>
                  </a:lnTo>
                  <a:lnTo>
                    <a:pt x="468" y="102"/>
                  </a:lnTo>
                  <a:lnTo>
                    <a:pt x="465" y="129"/>
                  </a:lnTo>
                  <a:lnTo>
                    <a:pt x="470" y="129"/>
                  </a:lnTo>
                  <a:lnTo>
                    <a:pt x="471" y="152"/>
                  </a:lnTo>
                  <a:lnTo>
                    <a:pt x="485" y="148"/>
                  </a:lnTo>
                  <a:lnTo>
                    <a:pt x="500" y="160"/>
                  </a:lnTo>
                  <a:lnTo>
                    <a:pt x="506" y="138"/>
                  </a:lnTo>
                  <a:lnTo>
                    <a:pt x="516" y="143"/>
                  </a:lnTo>
                  <a:lnTo>
                    <a:pt x="524" y="138"/>
                  </a:lnTo>
                  <a:lnTo>
                    <a:pt x="531" y="145"/>
                  </a:lnTo>
                  <a:lnTo>
                    <a:pt x="540" y="138"/>
                  </a:lnTo>
                  <a:lnTo>
                    <a:pt x="538" y="126"/>
                  </a:lnTo>
                  <a:lnTo>
                    <a:pt x="526" y="126"/>
                  </a:lnTo>
                  <a:lnTo>
                    <a:pt x="524" y="119"/>
                  </a:lnTo>
                  <a:lnTo>
                    <a:pt x="516" y="119"/>
                  </a:lnTo>
                  <a:lnTo>
                    <a:pt x="500" y="106"/>
                  </a:lnTo>
                  <a:lnTo>
                    <a:pt x="504" y="97"/>
                  </a:lnTo>
                  <a:lnTo>
                    <a:pt x="500" y="88"/>
                  </a:lnTo>
                  <a:lnTo>
                    <a:pt x="511" y="90"/>
                  </a:lnTo>
                  <a:lnTo>
                    <a:pt x="519" y="78"/>
                  </a:lnTo>
                  <a:lnTo>
                    <a:pt x="533" y="75"/>
                  </a:lnTo>
                  <a:lnTo>
                    <a:pt x="545" y="73"/>
                  </a:lnTo>
                  <a:lnTo>
                    <a:pt x="550" y="80"/>
                  </a:lnTo>
                  <a:lnTo>
                    <a:pt x="564" y="75"/>
                  </a:lnTo>
                  <a:lnTo>
                    <a:pt x="577" y="94"/>
                  </a:lnTo>
                  <a:lnTo>
                    <a:pt x="579" y="87"/>
                  </a:lnTo>
                  <a:lnTo>
                    <a:pt x="591" y="88"/>
                  </a:lnTo>
                  <a:lnTo>
                    <a:pt x="594" y="95"/>
                  </a:lnTo>
                  <a:lnTo>
                    <a:pt x="613" y="85"/>
                  </a:lnTo>
                  <a:lnTo>
                    <a:pt x="615" y="92"/>
                  </a:lnTo>
                  <a:lnTo>
                    <a:pt x="622" y="90"/>
                  </a:lnTo>
                  <a:lnTo>
                    <a:pt x="627" y="102"/>
                  </a:lnTo>
                  <a:lnTo>
                    <a:pt x="618" y="111"/>
                  </a:lnTo>
                  <a:lnTo>
                    <a:pt x="623" y="121"/>
                  </a:lnTo>
                  <a:lnTo>
                    <a:pt x="635" y="128"/>
                  </a:lnTo>
                  <a:lnTo>
                    <a:pt x="639" y="119"/>
                  </a:lnTo>
                  <a:lnTo>
                    <a:pt x="654" y="129"/>
                  </a:lnTo>
                  <a:lnTo>
                    <a:pt x="656" y="97"/>
                  </a:lnTo>
                  <a:lnTo>
                    <a:pt x="661" y="99"/>
                  </a:lnTo>
                  <a:lnTo>
                    <a:pt x="656" y="90"/>
                  </a:lnTo>
                  <a:lnTo>
                    <a:pt x="663" y="87"/>
                  </a:lnTo>
                  <a:lnTo>
                    <a:pt x="654" y="70"/>
                  </a:lnTo>
                  <a:lnTo>
                    <a:pt x="657" y="54"/>
                  </a:lnTo>
                  <a:lnTo>
                    <a:pt x="651" y="47"/>
                  </a:lnTo>
                  <a:lnTo>
                    <a:pt x="651" y="35"/>
                  </a:lnTo>
                  <a:lnTo>
                    <a:pt x="663" y="30"/>
                  </a:lnTo>
                  <a:lnTo>
                    <a:pt x="664" y="35"/>
                  </a:lnTo>
                  <a:lnTo>
                    <a:pt x="678" y="15"/>
                  </a:lnTo>
                  <a:lnTo>
                    <a:pt x="702" y="18"/>
                  </a:lnTo>
                  <a:lnTo>
                    <a:pt x="705" y="24"/>
                  </a:lnTo>
                  <a:lnTo>
                    <a:pt x="700" y="27"/>
                  </a:lnTo>
                  <a:lnTo>
                    <a:pt x="700" y="49"/>
                  </a:lnTo>
                  <a:lnTo>
                    <a:pt x="709" y="54"/>
                  </a:lnTo>
                  <a:lnTo>
                    <a:pt x="707" y="59"/>
                  </a:lnTo>
                  <a:lnTo>
                    <a:pt x="719" y="54"/>
                  </a:lnTo>
                  <a:lnTo>
                    <a:pt x="717" y="68"/>
                  </a:lnTo>
                  <a:lnTo>
                    <a:pt x="729" y="70"/>
                  </a:lnTo>
                  <a:lnTo>
                    <a:pt x="729" y="80"/>
                  </a:lnTo>
                  <a:lnTo>
                    <a:pt x="745" y="68"/>
                  </a:lnTo>
                  <a:lnTo>
                    <a:pt x="760" y="73"/>
                  </a:lnTo>
                  <a:lnTo>
                    <a:pt x="797" y="65"/>
                  </a:lnTo>
                  <a:lnTo>
                    <a:pt x="796" y="59"/>
                  </a:lnTo>
                  <a:lnTo>
                    <a:pt x="803" y="58"/>
                  </a:lnTo>
                  <a:lnTo>
                    <a:pt x="816" y="65"/>
                  </a:lnTo>
                  <a:lnTo>
                    <a:pt x="816" y="71"/>
                  </a:lnTo>
                  <a:lnTo>
                    <a:pt x="844" y="5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49" name="Titel 48">
            <a:extLst>
              <a:ext uri="{FF2B5EF4-FFF2-40B4-BE49-F238E27FC236}">
                <a16:creationId xmlns:a16="http://schemas.microsoft.com/office/drawing/2014/main" id="{72B2B45D-8A16-49C6-AE27-2D7AE7638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530" y="574385"/>
            <a:ext cx="8588938" cy="288541"/>
          </a:xfrm>
        </p:spPr>
        <p:txBody>
          <a:bodyPr/>
          <a:lstStyle/>
          <a:p>
            <a:r>
              <a:rPr lang="de-DE" dirty="0"/>
              <a:t>Weiteres Vorgehen</a:t>
            </a:r>
          </a:p>
        </p:txBody>
      </p:sp>
      <p:sp>
        <p:nvSpPr>
          <p:cNvPr id="50" name="Ellipse 11">
            <a:extLst>
              <a:ext uri="{FF2B5EF4-FFF2-40B4-BE49-F238E27FC236}">
                <a16:creationId xmlns:a16="http://schemas.microsoft.com/office/drawing/2014/main" id="{1694B5AC-EB4D-4613-8CE6-C757B4E3F09B}"/>
              </a:ext>
            </a:extLst>
          </p:cNvPr>
          <p:cNvSpPr>
            <a:spLocks noChangeAspect="1"/>
          </p:cNvSpPr>
          <p:nvPr/>
        </p:nvSpPr>
        <p:spPr>
          <a:xfrm flipH="1">
            <a:off x="763848" y="1002776"/>
            <a:ext cx="95787" cy="136436"/>
          </a:xfrm>
          <a:custGeom>
            <a:avLst/>
            <a:gdLst/>
            <a:ahLst/>
            <a:cxnLst/>
            <a:rect l="l" t="t" r="r" b="b"/>
            <a:pathLst>
              <a:path w="2246364" h="3199667">
                <a:moveTo>
                  <a:pt x="1123182" y="555823"/>
                </a:moveTo>
                <a:cubicBezTo>
                  <a:pt x="1396729" y="555823"/>
                  <a:pt x="1618482" y="777576"/>
                  <a:pt x="1618482" y="1051122"/>
                </a:cubicBezTo>
                <a:cubicBezTo>
                  <a:pt x="1618482" y="1324668"/>
                  <a:pt x="1396729" y="1546421"/>
                  <a:pt x="1123182" y="1546421"/>
                </a:cubicBezTo>
                <a:cubicBezTo>
                  <a:pt x="849635" y="1546421"/>
                  <a:pt x="627882" y="1324668"/>
                  <a:pt x="627882" y="1051122"/>
                </a:cubicBezTo>
                <a:cubicBezTo>
                  <a:pt x="627882" y="777576"/>
                  <a:pt x="849635" y="555823"/>
                  <a:pt x="1123182" y="555823"/>
                </a:cubicBezTo>
                <a:close/>
                <a:moveTo>
                  <a:pt x="1123182" y="448327"/>
                </a:moveTo>
                <a:cubicBezTo>
                  <a:pt x="790268" y="448327"/>
                  <a:pt x="520388" y="718207"/>
                  <a:pt x="520388" y="1051122"/>
                </a:cubicBezTo>
                <a:cubicBezTo>
                  <a:pt x="520388" y="1384037"/>
                  <a:pt x="790268" y="1653917"/>
                  <a:pt x="1123182" y="1653917"/>
                </a:cubicBezTo>
                <a:cubicBezTo>
                  <a:pt x="1456097" y="1653917"/>
                  <a:pt x="1725977" y="1384037"/>
                  <a:pt x="1725977" y="1051122"/>
                </a:cubicBezTo>
                <a:cubicBezTo>
                  <a:pt x="1725977" y="718207"/>
                  <a:pt x="1456097" y="448327"/>
                  <a:pt x="1123182" y="448327"/>
                </a:cubicBezTo>
                <a:close/>
                <a:moveTo>
                  <a:pt x="1123182" y="385215"/>
                </a:moveTo>
                <a:cubicBezTo>
                  <a:pt x="1490953" y="385215"/>
                  <a:pt x="1789089" y="683351"/>
                  <a:pt x="1789089" y="1051122"/>
                </a:cubicBezTo>
                <a:cubicBezTo>
                  <a:pt x="1789089" y="1418893"/>
                  <a:pt x="1490953" y="1717029"/>
                  <a:pt x="1123182" y="1717029"/>
                </a:cubicBezTo>
                <a:cubicBezTo>
                  <a:pt x="755412" y="1717029"/>
                  <a:pt x="457275" y="1418893"/>
                  <a:pt x="457275" y="1051122"/>
                </a:cubicBezTo>
                <a:cubicBezTo>
                  <a:pt x="457275" y="683351"/>
                  <a:pt x="755412" y="385215"/>
                  <a:pt x="1123182" y="385215"/>
                </a:cubicBezTo>
                <a:close/>
                <a:moveTo>
                  <a:pt x="1123183" y="0"/>
                </a:moveTo>
                <a:lnTo>
                  <a:pt x="1123182" y="0"/>
                </a:lnTo>
                <a:cubicBezTo>
                  <a:pt x="502868" y="0"/>
                  <a:pt x="-1584" y="549348"/>
                  <a:pt x="4" y="1087150"/>
                </a:cubicBezTo>
                <a:cubicBezTo>
                  <a:pt x="-779" y="1713907"/>
                  <a:pt x="885360" y="2877784"/>
                  <a:pt x="1123182" y="3199666"/>
                </a:cubicBezTo>
                <a:lnTo>
                  <a:pt x="1123182" y="3199667"/>
                </a:lnTo>
                <a:lnTo>
                  <a:pt x="1123183" y="3199667"/>
                </a:lnTo>
                <a:lnTo>
                  <a:pt x="1123183" y="3199666"/>
                </a:lnTo>
                <a:cubicBezTo>
                  <a:pt x="1361006" y="2877784"/>
                  <a:pt x="2247144" y="1713907"/>
                  <a:pt x="2246361" y="1087150"/>
                </a:cubicBezTo>
                <a:cubicBezTo>
                  <a:pt x="2247949" y="549348"/>
                  <a:pt x="1743497" y="0"/>
                  <a:pt x="1123183" y="0"/>
                </a:cubicBezTo>
                <a:close/>
              </a:path>
            </a:pathLst>
          </a:custGeom>
          <a:solidFill>
            <a:schemeClr val="accent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0000" marR="0" lvl="0" indent="-27000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ct val="150000"/>
              <a:buFont typeface="Arial" pitchFamily="34" charset="0"/>
              <a:buChar char="•"/>
              <a:tabLst/>
              <a:defRPr/>
            </a:pPr>
            <a:endParaRPr kumimoji="0" lang="en-GB" sz="18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5">
            <a:extLst>
              <a:ext uri="{FF2B5EF4-FFF2-40B4-BE49-F238E27FC236}">
                <a16:creationId xmlns:a16="http://schemas.microsoft.com/office/drawing/2014/main" id="{A9A9C5F4-6A3D-46BC-9E52-130F611E6AE3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247304" y="2052415"/>
            <a:ext cx="3964803" cy="36085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>
            <a:noAutofit/>
          </a:bodyPr>
          <a:lstStyle>
            <a:defPPr>
              <a:defRPr lang="de-DE"/>
            </a:defPPr>
            <a:lvl1pPr algn="ctr" defTabSz="685783">
              <a:defRPr sz="1200" b="1">
                <a:solidFill>
                  <a:srgbClr val="003063"/>
                </a:solidFill>
                <a:ea typeface="ＭＳ Ｐゴシック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1200" cap="none" spc="0" normalizeH="0" baseline="0" noProof="0" dirty="0">
                <a:ln>
                  <a:noFill/>
                </a:ln>
                <a:solidFill>
                  <a:srgbClr val="003063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Hamburg</a:t>
            </a:r>
          </a:p>
        </p:txBody>
      </p:sp>
      <p:sp>
        <p:nvSpPr>
          <p:cNvPr id="7" name="TextBox 16">
            <a:extLst>
              <a:ext uri="{FF2B5EF4-FFF2-40B4-BE49-F238E27FC236}">
                <a16:creationId xmlns:a16="http://schemas.microsoft.com/office/drawing/2014/main" id="{532A3A70-9091-44C0-90A9-3A9664C91618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4747398" y="2053871"/>
            <a:ext cx="4181392" cy="36085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>
            <a:noAutofit/>
          </a:bodyPr>
          <a:lstStyle>
            <a:defPPr>
              <a:defRPr lang="de-DE"/>
            </a:defPPr>
            <a:lvl1pPr algn="ctr" defTabSz="685783">
              <a:defRPr sz="1200" b="1">
                <a:solidFill>
                  <a:srgbClr val="003063"/>
                </a:solidFill>
                <a:ea typeface="ＭＳ Ｐゴシック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1200" cap="none" spc="0" normalizeH="0" baseline="0" noProof="0" dirty="0">
                <a:ln>
                  <a:noFill/>
                </a:ln>
                <a:solidFill>
                  <a:srgbClr val="003063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Mitnutzungsinteressierte Länder </a:t>
            </a:r>
          </a:p>
        </p:txBody>
      </p:sp>
      <p:sp>
        <p:nvSpPr>
          <p:cNvPr id="44" name="Rechteck 3">
            <a:extLst>
              <a:ext uri="{FF2B5EF4-FFF2-40B4-BE49-F238E27FC236}">
                <a16:creationId xmlns:a16="http://schemas.microsoft.com/office/drawing/2014/main" id="{01415C35-B9D9-4315-845A-EE32C718E1E4}"/>
              </a:ext>
            </a:extLst>
          </p:cNvPr>
          <p:cNvSpPr/>
          <p:nvPr/>
        </p:nvSpPr>
        <p:spPr>
          <a:xfrm>
            <a:off x="139010" y="115285"/>
            <a:ext cx="8865979" cy="324000"/>
          </a:xfrm>
          <a:prstGeom prst="rect">
            <a:avLst/>
          </a:prstGeom>
          <a:solidFill>
            <a:srgbClr val="003063"/>
          </a:solidFill>
          <a:ln w="3175" cap="flat" cmpd="sng" algn="ctr">
            <a:solidFill>
              <a:srgbClr val="003063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Calibri" panose="020F0502020204030204" pitchFamily="34" charset="0"/>
              </a:rPr>
              <a:t>                    </a:t>
            </a:r>
            <a:r>
              <a:rPr kumimoji="0" lang="de-DE" sz="140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Calibri" panose="020F0502020204030204" pitchFamily="34" charset="0"/>
              </a:rPr>
              <a:t>Technische</a:t>
            </a:r>
            <a:r>
              <a:rPr kumimoji="0" lang="de-DE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Calibri" panose="020F0502020204030204" pitchFamily="34" charset="0"/>
              </a:rPr>
              <a:t> Dimension - Eckpfeiler der Zusammenarbeit </a:t>
            </a:r>
          </a:p>
        </p:txBody>
      </p:sp>
      <p:pic>
        <p:nvPicPr>
          <p:cNvPr id="48" name="CustomIcon">
            <a:extLst>
              <a:ext uri="{FF2B5EF4-FFF2-40B4-BE49-F238E27FC236}">
                <a16:creationId xmlns:a16="http://schemas.microsoft.com/office/drawing/2014/main" id="{3E6B8527-359D-4523-A527-60805CEC3A2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52650" y="158750"/>
            <a:ext cx="252000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37047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1">
            <a:extLst>
              <a:ext uri="{FF2B5EF4-FFF2-40B4-BE49-F238E27FC236}">
                <a16:creationId xmlns:a16="http://schemas.microsoft.com/office/drawing/2014/main" id="{42341C21-FBA1-4969-8936-1AAE91EB3AC3}"/>
              </a:ext>
            </a:extLst>
          </p:cNvPr>
          <p:cNvSpPr txBox="1">
            <a:spLocks/>
          </p:cNvSpPr>
          <p:nvPr/>
        </p:nvSpPr>
        <p:spPr>
          <a:xfrm>
            <a:off x="3283230" y="1490889"/>
            <a:ext cx="2696229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marL="0" marR="0" lvl="0" indent="0" algn="l" defTabSz="6714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648A"/>
              </a:buClr>
              <a:buSzTx/>
              <a:buFontTx/>
              <a:buNone/>
              <a:tabLst/>
              <a:defRPr/>
            </a:pPr>
            <a:r>
              <a:rPr kumimoji="0" lang="de-DE" sz="2800" i="0" u="none" strike="noStrike" kern="1200" cap="none" spc="0" normalizeH="0" baseline="0" noProof="0" dirty="0">
                <a:ln>
                  <a:noFill/>
                </a:ln>
                <a:solidFill>
                  <a:srgbClr val="0030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Rechtlich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38AA4E-279D-46D6-9D47-4BEA1446E1AB}"/>
              </a:ext>
            </a:extLst>
          </p:cNvPr>
          <p:cNvSpPr txBox="1"/>
          <p:nvPr/>
        </p:nvSpPr>
        <p:spPr>
          <a:xfrm>
            <a:off x="3283230" y="2113189"/>
            <a:ext cx="2696229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marL="0" marR="0" lvl="0" indent="0" algn="l" defTabSz="6714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648A"/>
              </a:buClr>
              <a:buSzTx/>
              <a:buFontTx/>
              <a:buNone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30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Finanziell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65F4787-CE0D-4AA2-AC6F-8963C3F6D652}"/>
              </a:ext>
            </a:extLst>
          </p:cNvPr>
          <p:cNvSpPr txBox="1"/>
          <p:nvPr/>
        </p:nvSpPr>
        <p:spPr>
          <a:xfrm>
            <a:off x="3283230" y="3248819"/>
            <a:ext cx="321455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marL="0" marR="0" lvl="0" indent="0" algn="l" defTabSz="6714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648A"/>
              </a:buClr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30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Organisatorisch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DC699B-A2E0-4278-84A3-035326124D41}"/>
              </a:ext>
            </a:extLst>
          </p:cNvPr>
          <p:cNvSpPr txBox="1"/>
          <p:nvPr/>
        </p:nvSpPr>
        <p:spPr>
          <a:xfrm>
            <a:off x="3283229" y="2732920"/>
            <a:ext cx="2696229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marL="0" marR="0" lvl="0" indent="0" algn="l" defTabSz="6714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648A"/>
              </a:buClr>
              <a:buSzTx/>
              <a:buFontTx/>
              <a:buNone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30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Technisch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9A3E0A5-ECE7-439B-9CEE-9AEF3BA0FE1E}"/>
              </a:ext>
            </a:extLst>
          </p:cNvPr>
          <p:cNvSpPr>
            <a:spLocks/>
          </p:cNvSpPr>
          <p:nvPr/>
        </p:nvSpPr>
        <p:spPr>
          <a:xfrm>
            <a:off x="2997480" y="3147032"/>
            <a:ext cx="3960813" cy="643690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1200" cap="none" spc="0" normalizeH="0" baseline="0" noProof="0" dirty="0" err="1">
              <a:ln>
                <a:noFill/>
              </a:ln>
              <a:solidFill>
                <a:srgbClr val="00306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Foliennummernplatzhalter 15">
            <a:extLst>
              <a:ext uri="{FF2B5EF4-FFF2-40B4-BE49-F238E27FC236}">
                <a16:creationId xmlns:a16="http://schemas.microsoft.com/office/drawing/2014/main" id="{46E8F495-1465-4B92-A354-901583A7F5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Seite </a:t>
            </a:r>
            <a:fld id="{7035D381-67B0-48C1-98E1-720E08ACEF49}" type="slidenum">
              <a:rPr kumimoji="0" lang="de-DE" sz="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de-DE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CustomIcon">
            <a:extLst>
              <a:ext uri="{FF2B5EF4-FFF2-40B4-BE49-F238E27FC236}">
                <a16:creationId xmlns:a16="http://schemas.microsoft.com/office/drawing/2014/main" id="{E9D0D8C4-F8F7-471E-B5D9-19B93196620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4452" y="2376394"/>
            <a:ext cx="1744849" cy="1744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52372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3">
            <a:extLst>
              <a:ext uri="{FF2B5EF4-FFF2-40B4-BE49-F238E27FC236}">
                <a16:creationId xmlns:a16="http://schemas.microsoft.com/office/drawing/2014/main" id="{45CBDCDF-6C51-41DC-B1B6-2A158397CE8D}"/>
              </a:ext>
            </a:extLst>
          </p:cNvPr>
          <p:cNvSpPr/>
          <p:nvPr/>
        </p:nvSpPr>
        <p:spPr>
          <a:xfrm>
            <a:off x="139010" y="115285"/>
            <a:ext cx="8865979" cy="324000"/>
          </a:xfrm>
          <a:prstGeom prst="rect">
            <a:avLst/>
          </a:prstGeom>
          <a:solidFill>
            <a:srgbClr val="003063"/>
          </a:solidFill>
          <a:ln w="3175" cap="flat" cmpd="sng" algn="ctr">
            <a:solidFill>
              <a:srgbClr val="003063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Calibri" panose="020F0502020204030204" pitchFamily="34" charset="0"/>
              </a:rPr>
              <a:t>                    </a:t>
            </a:r>
            <a:r>
              <a:rPr kumimoji="0" lang="de-DE" sz="140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Calibri" panose="020F0502020204030204" pitchFamily="34" charset="0"/>
              </a:rPr>
              <a:t>Organisatorisch</a:t>
            </a:r>
            <a:r>
              <a:rPr kumimoji="0" lang="de-DE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Calibri" panose="020F0502020204030204" pitchFamily="34" charset="0"/>
              </a:rPr>
              <a:t> Dimension - Eckpfeiler der Zusammenarbeit </a:t>
            </a:r>
          </a:p>
        </p:txBody>
      </p:sp>
      <p:pic>
        <p:nvPicPr>
          <p:cNvPr id="6" name="CustomIcon">
            <a:extLst>
              <a:ext uri="{FF2B5EF4-FFF2-40B4-BE49-F238E27FC236}">
                <a16:creationId xmlns:a16="http://schemas.microsoft.com/office/drawing/2014/main" id="{23C6D981-E3B6-4194-B0DF-1D978C2D87C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5115" y="196745"/>
            <a:ext cx="216000" cy="216000"/>
          </a:xfrm>
          <a:prstGeom prst="rect">
            <a:avLst/>
          </a:prstGeom>
        </p:spPr>
      </p:pic>
      <p:sp>
        <p:nvSpPr>
          <p:cNvPr id="7" name="Untertitel 2">
            <a:extLst>
              <a:ext uri="{FF2B5EF4-FFF2-40B4-BE49-F238E27FC236}">
                <a16:creationId xmlns:a16="http://schemas.microsoft.com/office/drawing/2014/main" id="{CD7E170A-11B4-41E8-8E02-2CD5031D06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49902" y="1574464"/>
            <a:ext cx="3278886" cy="2103140"/>
          </a:xfrm>
        </p:spPr>
        <p:txBody>
          <a:bodyPr/>
          <a:lstStyle/>
          <a:p>
            <a:r>
              <a:rPr lang="de-DE" sz="1200" b="0" i="0" dirty="0">
                <a:solidFill>
                  <a:srgbClr val="333333"/>
                </a:solidFill>
                <a:effectLst/>
                <a:latin typeface="BundesSansWeb"/>
              </a:rPr>
              <a:t>- über die </a:t>
            </a:r>
            <a:r>
              <a:rPr lang="de-DE" sz="1200" b="0" i="0" dirty="0">
                <a:solidFill>
                  <a:srgbClr val="172B4D"/>
                </a:solidFill>
                <a:effectLst/>
                <a:latin typeface="BundesSansWeb"/>
              </a:rPr>
              <a:t>OZG-Informationsplattform</a:t>
            </a:r>
            <a:r>
              <a:rPr lang="de-DE" sz="1200" b="0" i="0" dirty="0">
                <a:solidFill>
                  <a:srgbClr val="333333"/>
                </a:solidFill>
                <a:effectLst/>
                <a:latin typeface="BundesSansWeb"/>
              </a:rPr>
              <a:t> zu erreichen </a:t>
            </a:r>
          </a:p>
          <a:p>
            <a:r>
              <a:rPr lang="de-DE" sz="1200" b="0" i="0" dirty="0">
                <a:solidFill>
                  <a:srgbClr val="333333"/>
                </a:solidFill>
                <a:effectLst/>
                <a:latin typeface="BundesSansWeb"/>
              </a:rPr>
              <a:t>- Austausch-Plattform für Umsetzungs- und Anschlussallianzen</a:t>
            </a:r>
            <a:endParaRPr lang="de-DE" sz="1200" dirty="0">
              <a:solidFill>
                <a:srgbClr val="333333"/>
              </a:solidFill>
              <a:latin typeface="BundesSansWeb"/>
            </a:endParaRPr>
          </a:p>
          <a:p>
            <a:r>
              <a:rPr lang="de-DE" sz="1200" b="0" i="0" dirty="0">
                <a:solidFill>
                  <a:srgbClr val="333333"/>
                </a:solidFill>
                <a:effectLst/>
                <a:latin typeface="BundesSansWeb"/>
              </a:rPr>
              <a:t>- Bereitstellung von Kerninformationen</a:t>
            </a:r>
          </a:p>
          <a:p>
            <a:pPr algn="l"/>
            <a:r>
              <a:rPr lang="de-DE" sz="1200" b="0" i="0" dirty="0">
                <a:solidFill>
                  <a:srgbClr val="333333"/>
                </a:solidFill>
                <a:effectLst/>
                <a:latin typeface="BundesSansWeb"/>
              </a:rPr>
              <a:t>- Angebote werden auf dem Marktplatz eingestellt und die Daten fortlaufend gepflegt </a:t>
            </a:r>
          </a:p>
          <a:p>
            <a:pPr algn="l"/>
            <a:r>
              <a:rPr lang="de-DE" sz="1200" dirty="0">
                <a:solidFill>
                  <a:srgbClr val="333333"/>
                </a:solidFill>
                <a:latin typeface="BundesSansWeb"/>
              </a:rPr>
              <a:t>- </a:t>
            </a:r>
            <a:r>
              <a:rPr lang="de-DE" sz="1200" b="0" i="0" dirty="0">
                <a:solidFill>
                  <a:srgbClr val="333333"/>
                </a:solidFill>
                <a:effectLst/>
                <a:latin typeface="BundesSansWeb"/>
              </a:rPr>
              <a:t>Die Interessensbekundung kann direkt auf der Plattform erfolgen</a:t>
            </a:r>
          </a:p>
          <a:p>
            <a:pPr algn="l"/>
            <a:r>
              <a:rPr lang="de-DE" sz="1200" b="0" i="0" dirty="0">
                <a:solidFill>
                  <a:srgbClr val="333333"/>
                </a:solidFill>
                <a:effectLst/>
                <a:latin typeface="BundesSansWeb"/>
              </a:rPr>
              <a:t>- Auch Kommunen können sich selbstständig informieren.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4685DA59-4F1B-463E-8CB2-F55E498F223D}"/>
              </a:ext>
            </a:extLst>
          </p:cNvPr>
          <p:cNvSpPr txBox="1"/>
          <p:nvPr/>
        </p:nvSpPr>
        <p:spPr>
          <a:xfrm>
            <a:off x="139010" y="4245913"/>
            <a:ext cx="785364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de-DE" sz="1000" dirty="0">
                <a:hlinkClick r:id="rId5"/>
              </a:rPr>
              <a:t>https://leitfaden.ozg-umsetzung.de/pages/viewpage.action?pageId=12587267</a:t>
            </a:r>
            <a:endParaRPr lang="de-DE" sz="1000" dirty="0"/>
          </a:p>
          <a:p>
            <a:endParaRPr lang="de-DE" sz="1000" dirty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B1619D87-17A6-4454-B177-FFA8AA0B6D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5212" y="1280538"/>
            <a:ext cx="5137964" cy="2641374"/>
          </a:xfrm>
          <a:prstGeom prst="rect">
            <a:avLst/>
          </a:prstGeom>
        </p:spPr>
      </p:pic>
      <p:sp>
        <p:nvSpPr>
          <p:cNvPr id="14" name="Title Placeholder 2">
            <a:extLst>
              <a:ext uri="{FF2B5EF4-FFF2-40B4-BE49-F238E27FC236}">
                <a16:creationId xmlns:a16="http://schemas.microsoft.com/office/drawing/2014/main" id="{36D4299D-AE6E-4951-BD06-13DB7F819B67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279544" y="541456"/>
            <a:ext cx="8328552" cy="577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>
                <a:solidFill>
                  <a:schemeClr val="tx2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t" anchorCtr="0">
            <a:spAutoFit/>
          </a:bodyPr>
          <a:lstStyle/>
          <a:p>
            <a:r>
              <a:rPr lang="de-DE" dirty="0"/>
              <a:t>Marktplatz der </a:t>
            </a:r>
            <a:r>
              <a:rPr lang="de-DE" dirty="0" err="1"/>
              <a:t>nachnutzung</a:t>
            </a:r>
            <a:r>
              <a:rPr lang="de-DE" dirty="0"/>
              <a:t> ist eine Plattform für den Austausch zw. Entwickelnden und nachnutzenden Ländern</a:t>
            </a:r>
          </a:p>
        </p:txBody>
      </p:sp>
    </p:spTree>
    <p:extLst>
      <p:ext uri="{BB962C8B-B14F-4D97-AF65-F5344CB8AC3E}">
        <p14:creationId xmlns:p14="http://schemas.microsoft.com/office/powerpoint/2010/main" val="151674407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25">
            <a:extLst>
              <a:ext uri="{FF2B5EF4-FFF2-40B4-BE49-F238E27FC236}">
                <a16:creationId xmlns:a16="http://schemas.microsoft.com/office/drawing/2014/main" id="{4B50F05B-6FB0-42B7-837E-1848BD36B836}"/>
              </a:ext>
            </a:extLst>
          </p:cNvPr>
          <p:cNvSpPr txBox="1">
            <a:spLocks/>
          </p:cNvSpPr>
          <p:nvPr/>
        </p:nvSpPr>
        <p:spPr bwMode="gray">
          <a:xfrm>
            <a:off x="487362" y="1331456"/>
            <a:ext cx="2767038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de-DE" sz="1200" b="1" dirty="0">
                <a:solidFill>
                  <a:srgbClr val="337299"/>
                </a:solidFill>
                <a:latin typeface="BundesSans Regular"/>
                <a:ea typeface="ＭＳ Ｐゴシック"/>
              </a:rPr>
              <a:t>Ebenen der Projektsteuerung</a:t>
            </a:r>
          </a:p>
        </p:txBody>
      </p:sp>
      <p:sp>
        <p:nvSpPr>
          <p:cNvPr id="20" name="TextBox 26">
            <a:extLst>
              <a:ext uri="{FF2B5EF4-FFF2-40B4-BE49-F238E27FC236}">
                <a16:creationId xmlns:a16="http://schemas.microsoft.com/office/drawing/2014/main" id="{BAB1FE96-F6D7-4ED3-9712-79026054E08B}"/>
              </a:ext>
            </a:extLst>
          </p:cNvPr>
          <p:cNvSpPr txBox="1">
            <a:spLocks/>
          </p:cNvSpPr>
          <p:nvPr/>
        </p:nvSpPr>
        <p:spPr bwMode="gray">
          <a:xfrm>
            <a:off x="3436500" y="1331456"/>
            <a:ext cx="5379414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de-DE" sz="1200" b="1" dirty="0">
                <a:solidFill>
                  <a:srgbClr val="337299"/>
                </a:solidFill>
                <a:latin typeface="BundesSans Regular"/>
                <a:ea typeface="ＭＳ Ｐゴシック"/>
              </a:rPr>
              <a:t>Umsetzung im Projekt </a:t>
            </a:r>
            <a:r>
              <a:rPr lang="de-DE" sz="1200" b="1" dirty="0" err="1">
                <a:solidFill>
                  <a:srgbClr val="337299"/>
                </a:solidFill>
                <a:latin typeface="BundesSans Regular"/>
                <a:ea typeface="ＭＳ Ｐゴシック"/>
              </a:rPr>
              <a:t>eWA</a:t>
            </a:r>
            <a:endParaRPr lang="de-DE" sz="1200" b="1" dirty="0">
              <a:solidFill>
                <a:srgbClr val="337299"/>
              </a:solidFill>
              <a:latin typeface="BundesSans Regular"/>
              <a:ea typeface="ＭＳ Ｐゴシック"/>
            </a:endParaRPr>
          </a:p>
        </p:txBody>
      </p:sp>
      <p:cxnSp>
        <p:nvCxnSpPr>
          <p:cNvPr id="21" name="Straight Connector 27">
            <a:extLst>
              <a:ext uri="{FF2B5EF4-FFF2-40B4-BE49-F238E27FC236}">
                <a16:creationId xmlns:a16="http://schemas.microsoft.com/office/drawing/2014/main" id="{834A5EE8-3BED-403D-85A1-CA76970F8CD6}"/>
              </a:ext>
            </a:extLst>
          </p:cNvPr>
          <p:cNvCxnSpPr>
            <a:cxnSpLocks/>
          </p:cNvCxnSpPr>
          <p:nvPr/>
        </p:nvCxnSpPr>
        <p:spPr bwMode="gray">
          <a:xfrm>
            <a:off x="487362" y="1551111"/>
            <a:ext cx="2767038" cy="0"/>
          </a:xfrm>
          <a:prstGeom prst="line">
            <a:avLst/>
          </a:prstGeom>
          <a:noFill/>
          <a:ln w="9525" cap="flat" cmpd="sng" algn="ctr">
            <a:solidFill>
              <a:srgbClr val="337299"/>
            </a:solidFill>
            <a:prstDash val="solid"/>
          </a:ln>
          <a:effectLst/>
        </p:spPr>
      </p:cxnSp>
      <p:sp>
        <p:nvSpPr>
          <p:cNvPr id="22" name="TextBox 28">
            <a:extLst>
              <a:ext uri="{FF2B5EF4-FFF2-40B4-BE49-F238E27FC236}">
                <a16:creationId xmlns:a16="http://schemas.microsoft.com/office/drawing/2014/main" id="{6A68E626-0BF4-4E17-98F4-3A8A94765750}"/>
              </a:ext>
            </a:extLst>
          </p:cNvPr>
          <p:cNvSpPr txBox="1">
            <a:spLocks/>
          </p:cNvSpPr>
          <p:nvPr/>
        </p:nvSpPr>
        <p:spPr bwMode="gray">
          <a:xfrm>
            <a:off x="487362" y="1697956"/>
            <a:ext cx="2767038" cy="513747"/>
          </a:xfrm>
          <a:prstGeom prst="rect">
            <a:avLst/>
          </a:prstGeom>
          <a:solidFill>
            <a:srgbClr val="337299"/>
          </a:solidFill>
          <a:ln w="9525">
            <a:solidFill>
              <a:srgbClr val="337299"/>
            </a:solidFill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marL="0" marR="0" lvl="0" indent="0" algn="ctr" defTabSz="671496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undesSans Regular"/>
                <a:ea typeface="ＭＳ Ｐゴシック"/>
              </a:rPr>
              <a:t>IT-PLR/OZG-Programm</a:t>
            </a:r>
          </a:p>
        </p:txBody>
      </p:sp>
      <p:sp>
        <p:nvSpPr>
          <p:cNvPr id="23" name="TextBox 33">
            <a:extLst>
              <a:ext uri="{FF2B5EF4-FFF2-40B4-BE49-F238E27FC236}">
                <a16:creationId xmlns:a16="http://schemas.microsoft.com/office/drawing/2014/main" id="{87A51543-E46A-47C7-85DF-98978EE4C89A}"/>
              </a:ext>
            </a:extLst>
          </p:cNvPr>
          <p:cNvSpPr txBox="1">
            <a:spLocks/>
          </p:cNvSpPr>
          <p:nvPr/>
        </p:nvSpPr>
        <p:spPr bwMode="gray">
          <a:xfrm>
            <a:off x="487362" y="2789053"/>
            <a:ext cx="2767038" cy="513747"/>
          </a:xfrm>
          <a:prstGeom prst="rect">
            <a:avLst/>
          </a:prstGeom>
          <a:solidFill>
            <a:srgbClr val="337299"/>
          </a:solidFill>
          <a:ln w="9525">
            <a:solidFill>
              <a:srgbClr val="337299"/>
            </a:solidFill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marL="0" marR="0" lvl="0" indent="0" algn="ctr" defTabSz="671496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undesSans Regular"/>
                <a:ea typeface="ＭＳ Ｐゴシック"/>
              </a:rPr>
              <a:t>Leistungsverantwortliche</a:t>
            </a:r>
          </a:p>
        </p:txBody>
      </p:sp>
      <p:sp>
        <p:nvSpPr>
          <p:cNvPr id="24" name="TextBox 35">
            <a:extLst>
              <a:ext uri="{FF2B5EF4-FFF2-40B4-BE49-F238E27FC236}">
                <a16:creationId xmlns:a16="http://schemas.microsoft.com/office/drawing/2014/main" id="{74277084-6B9B-4F07-922D-67E1C8EAEDEA}"/>
              </a:ext>
            </a:extLst>
          </p:cNvPr>
          <p:cNvSpPr txBox="1">
            <a:spLocks/>
          </p:cNvSpPr>
          <p:nvPr/>
        </p:nvSpPr>
        <p:spPr bwMode="gray">
          <a:xfrm>
            <a:off x="487362" y="3880150"/>
            <a:ext cx="2767038" cy="513747"/>
          </a:xfrm>
          <a:prstGeom prst="rect">
            <a:avLst/>
          </a:prstGeom>
          <a:solidFill>
            <a:srgbClr val="337299"/>
          </a:solidFill>
          <a:ln w="9525">
            <a:solidFill>
              <a:srgbClr val="337299"/>
            </a:solidFill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marL="0" marR="0" lvl="0" indent="0" algn="ctr" defTabSz="671496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undesSans Regular"/>
                <a:ea typeface="ＭＳ Ｐゴシック"/>
              </a:rPr>
              <a:t>Umsetzungsteams</a:t>
            </a:r>
          </a:p>
        </p:txBody>
      </p:sp>
      <p:cxnSp>
        <p:nvCxnSpPr>
          <p:cNvPr id="25" name="Straight Arrow Connector 37">
            <a:extLst>
              <a:ext uri="{FF2B5EF4-FFF2-40B4-BE49-F238E27FC236}">
                <a16:creationId xmlns:a16="http://schemas.microsoft.com/office/drawing/2014/main" id="{A397AAD5-42FA-4058-BD23-ED3EE5B06760}"/>
              </a:ext>
            </a:extLst>
          </p:cNvPr>
          <p:cNvCxnSpPr>
            <a:cxnSpLocks/>
            <a:stCxn id="23" idx="2"/>
            <a:endCxn id="24" idx="0"/>
          </p:cNvCxnSpPr>
          <p:nvPr/>
        </p:nvCxnSpPr>
        <p:spPr bwMode="gray">
          <a:xfrm>
            <a:off x="1870881" y="3302799"/>
            <a:ext cx="0" cy="577351"/>
          </a:xfrm>
          <a:prstGeom prst="straightConnector1">
            <a:avLst/>
          </a:prstGeom>
          <a:noFill/>
          <a:ln w="19050" cap="flat" cmpd="sng" algn="ctr">
            <a:solidFill>
              <a:srgbClr val="000000"/>
            </a:solidFill>
            <a:prstDash val="solid"/>
            <a:tailEnd type="triangle"/>
          </a:ln>
          <a:effectLst/>
        </p:spPr>
      </p:cxnSp>
      <p:cxnSp>
        <p:nvCxnSpPr>
          <p:cNvPr id="26" name="Straight Arrow Connector 38">
            <a:extLst>
              <a:ext uri="{FF2B5EF4-FFF2-40B4-BE49-F238E27FC236}">
                <a16:creationId xmlns:a16="http://schemas.microsoft.com/office/drawing/2014/main" id="{CB4DEC90-40A0-4B23-83A7-4AA61D3CF2F1}"/>
              </a:ext>
            </a:extLst>
          </p:cNvPr>
          <p:cNvCxnSpPr>
            <a:cxnSpLocks/>
            <a:stCxn id="22" idx="2"/>
            <a:endCxn id="23" idx="0"/>
          </p:cNvCxnSpPr>
          <p:nvPr/>
        </p:nvCxnSpPr>
        <p:spPr bwMode="gray">
          <a:xfrm>
            <a:off x="1870881" y="2211703"/>
            <a:ext cx="0" cy="577350"/>
          </a:xfrm>
          <a:prstGeom prst="straightConnector1">
            <a:avLst/>
          </a:prstGeom>
          <a:noFill/>
          <a:ln w="19050" cap="flat" cmpd="sng" algn="ctr">
            <a:solidFill>
              <a:srgbClr val="000000"/>
            </a:solidFill>
            <a:prstDash val="solid"/>
            <a:tailEnd type="triangle"/>
          </a:ln>
          <a:effectLst/>
        </p:spPr>
      </p:cxnSp>
      <p:cxnSp>
        <p:nvCxnSpPr>
          <p:cNvPr id="27" name="Straight Connector 39">
            <a:extLst>
              <a:ext uri="{FF2B5EF4-FFF2-40B4-BE49-F238E27FC236}">
                <a16:creationId xmlns:a16="http://schemas.microsoft.com/office/drawing/2014/main" id="{75CE2A44-F187-48B9-9F34-22ED00C51959}"/>
              </a:ext>
            </a:extLst>
          </p:cNvPr>
          <p:cNvCxnSpPr>
            <a:cxnSpLocks/>
          </p:cNvCxnSpPr>
          <p:nvPr/>
        </p:nvCxnSpPr>
        <p:spPr bwMode="gray">
          <a:xfrm>
            <a:off x="3436500" y="1551111"/>
            <a:ext cx="5379414" cy="0"/>
          </a:xfrm>
          <a:prstGeom prst="line">
            <a:avLst/>
          </a:prstGeom>
          <a:noFill/>
          <a:ln w="9525" cap="flat" cmpd="sng" algn="ctr">
            <a:solidFill>
              <a:srgbClr val="337299"/>
            </a:solidFill>
            <a:prstDash val="solid"/>
          </a:ln>
          <a:effectLst/>
        </p:spPr>
      </p:cxnSp>
      <p:sp>
        <p:nvSpPr>
          <p:cNvPr id="28" name="TextBox 40">
            <a:extLst>
              <a:ext uri="{FF2B5EF4-FFF2-40B4-BE49-F238E27FC236}">
                <a16:creationId xmlns:a16="http://schemas.microsoft.com/office/drawing/2014/main" id="{A9AF6C41-7F9C-4897-8D69-2F6FC79DD1FA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gray">
          <a:xfrm>
            <a:off x="3436499" y="1665006"/>
            <a:ext cx="5517495" cy="579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lvl="1" fontAlgn="base">
              <a:spcBef>
                <a:spcPts val="150"/>
              </a:spcBef>
              <a:spcAft>
                <a:spcPct val="0"/>
              </a:spcAft>
              <a:buClr>
                <a:srgbClr val="000000"/>
              </a:buClr>
              <a:buFont typeface="Symbol" panose="05050102010706020507" pitchFamily="18" charset="2"/>
              <a:buChar char="-"/>
              <a:defRPr/>
            </a:pPr>
            <a:r>
              <a:rPr lang="de-DE" sz="1200" dirty="0">
                <a:solidFill>
                  <a:srgbClr val="000000"/>
                </a:solidFill>
                <a:latin typeface="BundesSans Regular"/>
                <a:ea typeface="ＭＳ Ｐゴシック"/>
              </a:rPr>
              <a:t>Projekt bewegt sich im Rahmen der </a:t>
            </a:r>
            <a:r>
              <a:rPr lang="de-DE" sz="1200" b="1" dirty="0">
                <a:solidFill>
                  <a:srgbClr val="337299"/>
                </a:solidFill>
                <a:latin typeface="BundesSans Regular"/>
                <a:ea typeface="ＭＳ Ｐゴシック"/>
              </a:rPr>
              <a:t>Vorgaben und Beschlusslagen IT-PLR</a:t>
            </a:r>
          </a:p>
          <a:p>
            <a:pPr lvl="1" fontAlgn="base">
              <a:spcBef>
                <a:spcPts val="150"/>
              </a:spcBef>
              <a:spcAft>
                <a:spcPct val="0"/>
              </a:spcAft>
              <a:buClr>
                <a:srgbClr val="000000"/>
              </a:buClr>
              <a:buFont typeface="Symbol" panose="05050102010706020507" pitchFamily="18" charset="2"/>
              <a:buChar char="-"/>
              <a:defRPr/>
            </a:pPr>
            <a:r>
              <a:rPr lang="de-DE" sz="1200" dirty="0">
                <a:solidFill>
                  <a:srgbClr val="000000"/>
                </a:solidFill>
                <a:latin typeface="BundesSans Regular"/>
                <a:ea typeface="ＭＳ Ｐゴシック"/>
              </a:rPr>
              <a:t>Einsetzung einer </a:t>
            </a:r>
            <a:r>
              <a:rPr lang="de-DE" sz="1200" b="1" dirty="0">
                <a:solidFill>
                  <a:srgbClr val="337299"/>
                </a:solidFill>
                <a:latin typeface="BundesSans Regular"/>
                <a:ea typeface="ＭＳ Ｐゴシック"/>
              </a:rPr>
              <a:t>Lenkungsgruppe </a:t>
            </a:r>
            <a:r>
              <a:rPr lang="de-DE" sz="1200" dirty="0">
                <a:solidFill>
                  <a:srgbClr val="000000"/>
                </a:solidFill>
                <a:latin typeface="BundesSans Regular"/>
                <a:ea typeface="ＭＳ Ｐゴシック"/>
              </a:rPr>
              <a:t>– repräsentiert (mitnutzungsinteressierte) Bundesländer und Bund </a:t>
            </a:r>
          </a:p>
        </p:txBody>
      </p:sp>
      <p:sp>
        <p:nvSpPr>
          <p:cNvPr id="29" name="TextBox 41">
            <a:extLst>
              <a:ext uri="{FF2B5EF4-FFF2-40B4-BE49-F238E27FC236}">
                <a16:creationId xmlns:a16="http://schemas.microsoft.com/office/drawing/2014/main" id="{FE84DF71-CEE1-4E46-BF06-049D9E3BC66E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 bwMode="gray">
          <a:xfrm>
            <a:off x="3436500" y="2771940"/>
            <a:ext cx="5379414" cy="394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lvl="1" fontAlgn="base">
              <a:spcBef>
                <a:spcPts val="150"/>
              </a:spcBef>
              <a:spcAft>
                <a:spcPct val="0"/>
              </a:spcAft>
              <a:buClr>
                <a:srgbClr val="000000"/>
              </a:buClr>
              <a:buFont typeface="Symbol" panose="05050102010706020507" pitchFamily="18" charset="2"/>
              <a:buChar char="-"/>
              <a:defRPr/>
            </a:pPr>
            <a:r>
              <a:rPr lang="de-DE" sz="1200" dirty="0">
                <a:solidFill>
                  <a:srgbClr val="000000"/>
                </a:solidFill>
                <a:latin typeface="BundesSans Regular"/>
                <a:ea typeface="ＭＳ Ｐゴシック"/>
              </a:rPr>
              <a:t>Leistungsverantwortliche </a:t>
            </a:r>
            <a:r>
              <a:rPr lang="de-DE" sz="1200" b="1" dirty="0">
                <a:solidFill>
                  <a:srgbClr val="337299"/>
                </a:solidFill>
                <a:latin typeface="BundesSans Regular"/>
                <a:ea typeface="ＭＳ Ｐゴシック"/>
              </a:rPr>
              <a:t>verantwortet Umsetzung </a:t>
            </a:r>
            <a:r>
              <a:rPr lang="de-DE" sz="1200" dirty="0">
                <a:solidFill>
                  <a:srgbClr val="000000"/>
                </a:solidFill>
                <a:latin typeface="BundesSans Regular"/>
                <a:ea typeface="ＭＳ Ｐゴシック"/>
              </a:rPr>
              <a:t>der strategische Ziele</a:t>
            </a:r>
          </a:p>
          <a:p>
            <a:pPr lvl="1" fontAlgn="base">
              <a:spcBef>
                <a:spcPts val="150"/>
              </a:spcBef>
              <a:spcAft>
                <a:spcPct val="0"/>
              </a:spcAft>
              <a:buClr>
                <a:srgbClr val="000000"/>
              </a:buClr>
              <a:buFont typeface="Symbol" panose="05050102010706020507" pitchFamily="18" charset="2"/>
              <a:buChar char="-"/>
              <a:defRPr/>
            </a:pPr>
            <a:r>
              <a:rPr lang="de-DE" sz="1200" dirty="0">
                <a:solidFill>
                  <a:srgbClr val="000000"/>
                </a:solidFill>
                <a:latin typeface="BundesSans Regular"/>
                <a:ea typeface="ＭＳ Ｐゴシック"/>
              </a:rPr>
              <a:t>priorisiert und kommuniziert er die laufenden Entwicklungen</a:t>
            </a:r>
          </a:p>
        </p:txBody>
      </p:sp>
      <p:sp>
        <p:nvSpPr>
          <p:cNvPr id="30" name="TextBox 42">
            <a:extLst>
              <a:ext uri="{FF2B5EF4-FFF2-40B4-BE49-F238E27FC236}">
                <a16:creationId xmlns:a16="http://schemas.microsoft.com/office/drawing/2014/main" id="{4974D0A2-4FC9-4C32-BA2F-EB5891138F50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 bwMode="gray">
          <a:xfrm>
            <a:off x="3436500" y="3832190"/>
            <a:ext cx="5379414" cy="76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lvl="1" fontAlgn="base">
              <a:spcBef>
                <a:spcPts val="150"/>
              </a:spcBef>
              <a:spcAft>
                <a:spcPct val="0"/>
              </a:spcAft>
              <a:buClr>
                <a:srgbClr val="000000"/>
              </a:buClr>
              <a:buFont typeface="Symbol" panose="05050102010706020507" pitchFamily="18" charset="2"/>
              <a:buChar char="-"/>
              <a:defRPr/>
            </a:pPr>
            <a:r>
              <a:rPr lang="de-DE" sz="1200" dirty="0">
                <a:solidFill>
                  <a:srgbClr val="000000"/>
                </a:solidFill>
                <a:latin typeface="BundesSans Regular"/>
                <a:ea typeface="ＭＳ Ｐゴシック"/>
              </a:rPr>
              <a:t>Besteht aus </a:t>
            </a:r>
            <a:r>
              <a:rPr lang="de-DE" sz="1200" b="1" dirty="0">
                <a:solidFill>
                  <a:srgbClr val="337299"/>
                </a:solidFill>
                <a:latin typeface="BundesSans Regular"/>
                <a:ea typeface="ＭＳ Ｐゴシック"/>
              </a:rPr>
              <a:t>interdisziplinärem Teams </a:t>
            </a:r>
            <a:r>
              <a:rPr lang="de-DE" sz="1200" dirty="0">
                <a:solidFill>
                  <a:srgbClr val="000000"/>
                </a:solidFill>
                <a:latin typeface="BundesSans Regular"/>
                <a:ea typeface="ＭＳ Ｐゴシック"/>
              </a:rPr>
              <a:t>mit Vertretern von Fachlichkeit, IT und Expertenrollen wie bspw. Design und Datenschutz</a:t>
            </a:r>
          </a:p>
          <a:p>
            <a:pPr lvl="1" fontAlgn="base">
              <a:spcBef>
                <a:spcPts val="150"/>
              </a:spcBef>
              <a:spcAft>
                <a:spcPct val="0"/>
              </a:spcAft>
              <a:buClr>
                <a:srgbClr val="000000"/>
              </a:buClr>
              <a:buFont typeface="Symbol" panose="05050102010706020507" pitchFamily="18" charset="2"/>
              <a:buChar char="-"/>
              <a:defRPr/>
            </a:pPr>
            <a:r>
              <a:rPr lang="de-DE" sz="1200" dirty="0">
                <a:solidFill>
                  <a:srgbClr val="000000"/>
                </a:solidFill>
                <a:latin typeface="BundesSans Regular"/>
                <a:ea typeface="ＭＳ Ｐゴシック"/>
              </a:rPr>
              <a:t>Stimmt sich über </a:t>
            </a:r>
            <a:r>
              <a:rPr lang="de-DE" sz="1200" b="1" dirty="0">
                <a:solidFill>
                  <a:srgbClr val="337299"/>
                </a:solidFill>
                <a:latin typeface="BundesSans Regular"/>
                <a:ea typeface="ＭＳ Ｐゴシック"/>
              </a:rPr>
              <a:t>verschiedene Gremien</a:t>
            </a:r>
            <a:r>
              <a:rPr lang="de-DE" sz="1200" dirty="0">
                <a:solidFill>
                  <a:srgbClr val="000000"/>
                </a:solidFill>
                <a:latin typeface="BundesSans Regular"/>
                <a:ea typeface="ＭＳ Ｐゴシック"/>
              </a:rPr>
              <a:t> untereinander, mit weiteren Experten und mit Leistungsverantwortlichem ab</a:t>
            </a:r>
          </a:p>
        </p:txBody>
      </p:sp>
      <p:cxnSp>
        <p:nvCxnSpPr>
          <p:cNvPr id="31" name="Straight Connector 43">
            <a:extLst>
              <a:ext uri="{FF2B5EF4-FFF2-40B4-BE49-F238E27FC236}">
                <a16:creationId xmlns:a16="http://schemas.microsoft.com/office/drawing/2014/main" id="{526F7444-BDB1-4E1B-8279-1AAF53BE67D2}"/>
              </a:ext>
            </a:extLst>
          </p:cNvPr>
          <p:cNvCxnSpPr>
            <a:cxnSpLocks/>
          </p:cNvCxnSpPr>
          <p:nvPr/>
        </p:nvCxnSpPr>
        <p:spPr bwMode="gray">
          <a:xfrm>
            <a:off x="3436500" y="2411132"/>
            <a:ext cx="5379414" cy="0"/>
          </a:xfrm>
          <a:prstGeom prst="line">
            <a:avLst/>
          </a:prstGeom>
          <a:noFill/>
          <a:ln w="3175" cap="flat" cmpd="sng" algn="ctr">
            <a:solidFill>
              <a:srgbClr val="FFFFFF">
                <a:lumMod val="75000"/>
              </a:srgbClr>
            </a:solidFill>
            <a:prstDash val="solid"/>
          </a:ln>
          <a:effectLst/>
        </p:spPr>
      </p:cxnSp>
      <p:cxnSp>
        <p:nvCxnSpPr>
          <p:cNvPr id="32" name="Straight Connector 44">
            <a:extLst>
              <a:ext uri="{FF2B5EF4-FFF2-40B4-BE49-F238E27FC236}">
                <a16:creationId xmlns:a16="http://schemas.microsoft.com/office/drawing/2014/main" id="{85412B67-4C6E-4F49-A0A4-E66770CC4DFC}"/>
              </a:ext>
            </a:extLst>
          </p:cNvPr>
          <p:cNvCxnSpPr>
            <a:cxnSpLocks/>
          </p:cNvCxnSpPr>
          <p:nvPr/>
        </p:nvCxnSpPr>
        <p:spPr bwMode="gray">
          <a:xfrm>
            <a:off x="3436500" y="3540477"/>
            <a:ext cx="5379414" cy="0"/>
          </a:xfrm>
          <a:prstGeom prst="line">
            <a:avLst/>
          </a:prstGeom>
          <a:noFill/>
          <a:ln w="3175" cap="flat" cmpd="sng" algn="ctr">
            <a:solidFill>
              <a:srgbClr val="FFFFFF">
                <a:lumMod val="75000"/>
              </a:srgbClr>
            </a:solidFill>
            <a:prstDash val="solid"/>
          </a:ln>
          <a:effectLst/>
        </p:spPr>
      </p:cxnSp>
      <p:grpSp>
        <p:nvGrpSpPr>
          <p:cNvPr id="35" name="Gruppieren 34">
            <a:extLst>
              <a:ext uri="{FF2B5EF4-FFF2-40B4-BE49-F238E27FC236}">
                <a16:creationId xmlns:a16="http://schemas.microsoft.com/office/drawing/2014/main" id="{E459EAC4-C83C-446B-A771-44B4AF3DBD68}"/>
              </a:ext>
            </a:extLst>
          </p:cNvPr>
          <p:cNvGrpSpPr/>
          <p:nvPr/>
        </p:nvGrpSpPr>
        <p:grpSpPr>
          <a:xfrm>
            <a:off x="139010" y="115285"/>
            <a:ext cx="8865979" cy="324000"/>
            <a:chOff x="139010" y="115285"/>
            <a:chExt cx="8865979" cy="324000"/>
          </a:xfrm>
        </p:grpSpPr>
        <p:sp>
          <p:nvSpPr>
            <p:cNvPr id="33" name="Rechteck 3">
              <a:extLst>
                <a:ext uri="{FF2B5EF4-FFF2-40B4-BE49-F238E27FC236}">
                  <a16:creationId xmlns:a16="http://schemas.microsoft.com/office/drawing/2014/main" id="{1FCB3A79-948E-4243-9CC0-67A09A56D10B}"/>
                </a:ext>
              </a:extLst>
            </p:cNvPr>
            <p:cNvSpPr/>
            <p:nvPr/>
          </p:nvSpPr>
          <p:spPr>
            <a:xfrm>
              <a:off x="139010" y="115285"/>
              <a:ext cx="8865979" cy="324000"/>
            </a:xfrm>
            <a:prstGeom prst="rect">
              <a:avLst/>
            </a:prstGeom>
            <a:solidFill>
              <a:srgbClr val="003063"/>
            </a:solidFill>
            <a:ln w="3175" cap="flat" cmpd="sng" algn="ctr">
              <a:solidFill>
                <a:srgbClr val="003063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Times New Roman" panose="02020603050405020304" pitchFamily="18" charset="0"/>
                  <a:cs typeface="Calibri" panose="020F0502020204030204" pitchFamily="34" charset="0"/>
                </a:rPr>
                <a:t>                    </a:t>
              </a:r>
              <a:r>
                <a:rPr kumimoji="0" lang="de-DE" sz="140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Times New Roman" panose="02020603050405020304" pitchFamily="18" charset="0"/>
                  <a:cs typeface="Calibri" panose="020F0502020204030204" pitchFamily="34" charset="0"/>
                </a:rPr>
                <a:t>Organisatorisch</a:t>
              </a:r>
              <a:r>
                <a:rPr kumimoji="0" lang="de-DE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Times New Roman" panose="02020603050405020304" pitchFamily="18" charset="0"/>
                  <a:cs typeface="Calibri" panose="020F0502020204030204" pitchFamily="34" charset="0"/>
                </a:rPr>
                <a:t> Dimension - Eckpfeiler der Zusammenarbeit </a:t>
              </a:r>
            </a:p>
          </p:txBody>
        </p:sp>
        <p:pic>
          <p:nvPicPr>
            <p:cNvPr id="34" name="CustomIcon">
              <a:extLst>
                <a:ext uri="{FF2B5EF4-FFF2-40B4-BE49-F238E27FC236}">
                  <a16:creationId xmlns:a16="http://schemas.microsoft.com/office/drawing/2014/main" id="{5E6B0772-5761-4E5F-B901-F3028D53FCE5}"/>
                </a:ext>
              </a:extLst>
            </p:cNvPr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35115" y="196745"/>
              <a:ext cx="216000" cy="216000"/>
            </a:xfrm>
            <a:prstGeom prst="rect">
              <a:avLst/>
            </a:prstGeom>
          </p:spPr>
        </p:pic>
      </p:grpSp>
      <p:sp>
        <p:nvSpPr>
          <p:cNvPr id="36" name="Title Placeholder 2">
            <a:extLst>
              <a:ext uri="{FF2B5EF4-FFF2-40B4-BE49-F238E27FC236}">
                <a16:creationId xmlns:a16="http://schemas.microsoft.com/office/drawing/2014/main" id="{6ACDC63D-AEF1-45E7-A1ED-B0841EE62102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487362" y="503854"/>
            <a:ext cx="8328552" cy="577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>
                <a:solidFill>
                  <a:schemeClr val="tx2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t" anchorCtr="0">
            <a:spAutoFit/>
          </a:bodyPr>
          <a:lstStyle/>
          <a:p>
            <a:r>
              <a:rPr lang="de-DE" dirty="0"/>
              <a:t>Die Steuerung des Projekts erfolgt über mehrere verschiedene Ebenen</a:t>
            </a:r>
          </a:p>
        </p:txBody>
      </p:sp>
    </p:spTree>
    <p:extLst>
      <p:ext uri="{BB962C8B-B14F-4D97-AF65-F5344CB8AC3E}">
        <p14:creationId xmlns:p14="http://schemas.microsoft.com/office/powerpoint/2010/main" val="301604000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0E5E8AEB-735E-4A6F-B598-E3F319E98E10}"/>
              </a:ext>
            </a:extLst>
          </p:cNvPr>
          <p:cNvGrpSpPr/>
          <p:nvPr/>
        </p:nvGrpSpPr>
        <p:grpSpPr>
          <a:xfrm>
            <a:off x="139010" y="115285"/>
            <a:ext cx="8865979" cy="324000"/>
            <a:chOff x="139010" y="115285"/>
            <a:chExt cx="8865979" cy="324000"/>
          </a:xfrm>
        </p:grpSpPr>
        <p:sp>
          <p:nvSpPr>
            <p:cNvPr id="6" name="Rechteck 3">
              <a:extLst>
                <a:ext uri="{FF2B5EF4-FFF2-40B4-BE49-F238E27FC236}">
                  <a16:creationId xmlns:a16="http://schemas.microsoft.com/office/drawing/2014/main" id="{679DFC7C-5864-4D40-98F9-5A1B88BB6B73}"/>
                </a:ext>
              </a:extLst>
            </p:cNvPr>
            <p:cNvSpPr/>
            <p:nvPr/>
          </p:nvSpPr>
          <p:spPr>
            <a:xfrm>
              <a:off x="139010" y="115285"/>
              <a:ext cx="8865979" cy="324000"/>
            </a:xfrm>
            <a:prstGeom prst="rect">
              <a:avLst/>
            </a:prstGeom>
            <a:solidFill>
              <a:srgbClr val="003063"/>
            </a:solidFill>
            <a:ln w="3175" cap="flat" cmpd="sng" algn="ctr">
              <a:solidFill>
                <a:srgbClr val="003063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Times New Roman" panose="02020603050405020304" pitchFamily="18" charset="0"/>
                  <a:cs typeface="Calibri" panose="020F0502020204030204" pitchFamily="34" charset="0"/>
                </a:rPr>
                <a:t>                    </a:t>
              </a:r>
              <a:r>
                <a:rPr kumimoji="0" lang="de-DE" sz="140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Times New Roman" panose="02020603050405020304" pitchFamily="18" charset="0"/>
                  <a:cs typeface="Calibri" panose="020F0502020204030204" pitchFamily="34" charset="0"/>
                </a:rPr>
                <a:t>Organisatorisch</a:t>
              </a:r>
              <a:r>
                <a:rPr kumimoji="0" lang="de-DE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Times New Roman" panose="02020603050405020304" pitchFamily="18" charset="0"/>
                  <a:cs typeface="Calibri" panose="020F0502020204030204" pitchFamily="34" charset="0"/>
                </a:rPr>
                <a:t> Dimension - Eckpfeiler der Zusammenarbeit </a:t>
              </a:r>
            </a:p>
          </p:txBody>
        </p:sp>
        <p:pic>
          <p:nvPicPr>
            <p:cNvPr id="7" name="CustomIcon">
              <a:extLst>
                <a:ext uri="{FF2B5EF4-FFF2-40B4-BE49-F238E27FC236}">
                  <a16:creationId xmlns:a16="http://schemas.microsoft.com/office/drawing/2014/main" id="{B32A1FE1-1F91-4D21-9B68-2DD4B65D5950}"/>
                </a:ext>
              </a:extLst>
            </p:cNvPr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735115" y="196745"/>
              <a:ext cx="216000" cy="216000"/>
            </a:xfrm>
            <a:prstGeom prst="rect">
              <a:avLst/>
            </a:prstGeom>
          </p:spPr>
        </p:pic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C2B6F776-3058-4BB2-886F-DBF4A67AEA1A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217199" y="494205"/>
            <a:ext cx="8328552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>
                <a:solidFill>
                  <a:schemeClr val="tx2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t" anchorCtr="0">
            <a:noAutofit/>
          </a:bodyPr>
          <a:lstStyle/>
          <a:p>
            <a:r>
              <a:rPr lang="de-DE" dirty="0"/>
              <a:t>Die Kooperation sollte Erstentwicklung der Anträge sowie fortlaufende Weiterentwicklungen berücksichtigen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C6B057A4-2D9F-481A-99E7-5D76A06157CC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686526" y="3715768"/>
            <a:ext cx="8071558" cy="750700"/>
          </a:xfrm>
          <a:prstGeom prst="rect">
            <a:avLst/>
          </a:prstGeom>
          <a:solidFill>
            <a:srgbClr val="337299">
              <a:lumMod val="20000"/>
              <a:lumOff val="8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  <a:sym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  <a:sym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  <a:sym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  <a:sym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  <a:sym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marL="180000" marR="0" lvl="1" indent="-180000" defTabSz="671496" eaLnBrk="1" fontAlgn="base" latinLnBrk="0" hangingPunct="1">
              <a:lnSpc>
                <a:spcPct val="100000"/>
              </a:lnSpc>
              <a:spcBef>
                <a:spcPts val="2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–"/>
              <a:tabLst/>
              <a:defRPr/>
            </a:pP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Regular"/>
                <a:ea typeface="ＭＳ Ｐゴシック"/>
                <a:sym typeface="+mn-lt"/>
              </a:rPr>
              <a:t>Ausgangslage: Modell FIT-Store kein Kooperationsmodell i.e.S. (anders Verwaltungsabkommen über 108 Abs. 6 GWB)</a:t>
            </a:r>
          </a:p>
          <a:p>
            <a:pPr marL="180000" marR="0" lvl="1" indent="-180000" defTabSz="671496" eaLnBrk="1" fontAlgn="base" latinLnBrk="0" hangingPunct="1">
              <a:lnSpc>
                <a:spcPct val="100000"/>
              </a:lnSpc>
              <a:spcBef>
                <a:spcPts val="2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–"/>
              <a:tabLst/>
              <a:defRPr/>
            </a:pP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Regular"/>
                <a:ea typeface="ＭＳ Ｐゴシック"/>
                <a:sym typeface="+mn-lt"/>
              </a:rPr>
              <a:t>Aber: Mitwirkung und Mitsprache sollen bei der (Weiter-)Entwicklung „elektronische Wohnsitzanmeldung“ möglich sein</a:t>
            </a:r>
          </a:p>
          <a:p>
            <a:pPr marL="180000" marR="0" lvl="1" indent="-180000" defTabSz="671496" eaLnBrk="1" fontAlgn="base" latinLnBrk="0" hangingPunct="1">
              <a:lnSpc>
                <a:spcPct val="100000"/>
              </a:lnSpc>
              <a:spcBef>
                <a:spcPts val="2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–"/>
              <a:tabLst/>
              <a:defRPr/>
            </a:pPr>
            <a:r>
              <a:rPr kumimoji="0" lang="pl-PL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Regular"/>
                <a:ea typeface="ＭＳ Ｐゴシック"/>
                <a:sym typeface="+mn-lt"/>
              </a:rPr>
              <a:t>Z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Regular"/>
                <a:ea typeface="ＭＳ Ｐゴシック"/>
                <a:sym typeface="+mn-lt"/>
              </a:rPr>
              <a:t>u klären: Modus der Zusammenarbeit</a:t>
            </a:r>
          </a:p>
        </p:txBody>
      </p:sp>
      <p:grpSp>
        <p:nvGrpSpPr>
          <p:cNvPr id="10" name="Group 49">
            <a:extLst>
              <a:ext uri="{FF2B5EF4-FFF2-40B4-BE49-F238E27FC236}">
                <a16:creationId xmlns:a16="http://schemas.microsoft.com/office/drawing/2014/main" id="{6C8BB1BB-C0AE-42DF-85BF-C226435F20BA}"/>
              </a:ext>
            </a:extLst>
          </p:cNvPr>
          <p:cNvGrpSpPr>
            <a:grpSpLocks/>
          </p:cNvGrpSpPr>
          <p:nvPr>
            <p:custDataLst>
              <p:tags r:id="rId2"/>
            </p:custDataLst>
          </p:nvPr>
        </p:nvGrpSpPr>
        <p:grpSpPr>
          <a:xfrm>
            <a:off x="686527" y="1431926"/>
            <a:ext cx="4058627" cy="342901"/>
            <a:chOff x="818146" y="1122841"/>
            <a:chExt cx="4058627" cy="342901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2B8A895-FFC4-4B4C-B74F-9817D90BD1C4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 bwMode="gray">
            <a:xfrm>
              <a:off x="818146" y="1122841"/>
              <a:ext cx="4058627" cy="342901"/>
            </a:xfrm>
            <a:custGeom>
              <a:avLst/>
              <a:gdLst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63425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63425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63425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63425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63425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63425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62029 w 1828800"/>
                <a:gd name="connsiteY5" fmla="*/ 457200 h 914400"/>
                <a:gd name="connsiteX0" fmla="*/ 0 w 1828800"/>
                <a:gd name="connsiteY0" fmla="*/ 0 h 914400"/>
                <a:gd name="connsiteX1" fmla="*/ 1766771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62029 w 1828800"/>
                <a:gd name="connsiteY5" fmla="*/ 457200 h 914400"/>
                <a:gd name="connsiteX0" fmla="*/ 0 w 1828800"/>
                <a:gd name="connsiteY0" fmla="*/ 0 h 914400"/>
                <a:gd name="connsiteX1" fmla="*/ 1766771 w 1828800"/>
                <a:gd name="connsiteY1" fmla="*/ 0 h 914400"/>
                <a:gd name="connsiteX2" fmla="*/ 1828800 w 1828800"/>
                <a:gd name="connsiteY2" fmla="*/ 457200 h 914400"/>
                <a:gd name="connsiteX3" fmla="*/ 1766771 w 1828800"/>
                <a:gd name="connsiteY3" fmla="*/ 914400 h 914400"/>
                <a:gd name="connsiteX4" fmla="*/ 0 w 1828800"/>
                <a:gd name="connsiteY4" fmla="*/ 914400 h 914400"/>
                <a:gd name="connsiteX5" fmla="*/ 62029 w 1828800"/>
                <a:gd name="connsiteY5" fmla="*/ 457200 h 914400"/>
                <a:gd name="connsiteX0" fmla="*/ 0 w 1828800"/>
                <a:gd name="connsiteY0" fmla="*/ 0 h 914400"/>
                <a:gd name="connsiteX1" fmla="*/ 1766771 w 1828800"/>
                <a:gd name="connsiteY1" fmla="*/ 0 h 914400"/>
                <a:gd name="connsiteX2" fmla="*/ 1828800 w 1828800"/>
                <a:gd name="connsiteY2" fmla="*/ 457200 h 914400"/>
                <a:gd name="connsiteX3" fmla="*/ 1766771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6771 w 1828800"/>
                <a:gd name="connsiteY1" fmla="*/ 0 h 914400"/>
                <a:gd name="connsiteX2" fmla="*/ 1828800 w 1828800"/>
                <a:gd name="connsiteY2" fmla="*/ 457200 h 914400"/>
                <a:gd name="connsiteX3" fmla="*/ 1766771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6771 w 1828800"/>
                <a:gd name="connsiteY1" fmla="*/ 0 h 914400"/>
                <a:gd name="connsiteX2" fmla="*/ 1828800 w 1828800"/>
                <a:gd name="connsiteY2" fmla="*/ 457200 h 914400"/>
                <a:gd name="connsiteX3" fmla="*/ 1766771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6771 w 1828800"/>
                <a:gd name="connsiteY1" fmla="*/ 0 h 914400"/>
                <a:gd name="connsiteX2" fmla="*/ 1828800 w 1828800"/>
                <a:gd name="connsiteY2" fmla="*/ 457200 h 914400"/>
                <a:gd name="connsiteX3" fmla="*/ 1766771 w 1828800"/>
                <a:gd name="connsiteY3" fmla="*/ 914400 h 914400"/>
                <a:gd name="connsiteX4" fmla="*/ 0 w 1828800"/>
                <a:gd name="connsiteY4" fmla="*/ 914400 h 914400"/>
                <a:gd name="connsiteX5" fmla="*/ 62029 w 1828800"/>
                <a:gd name="connsiteY5" fmla="*/ 457200 h 914400"/>
                <a:gd name="connsiteX0" fmla="*/ 0 w 1828800"/>
                <a:gd name="connsiteY0" fmla="*/ 0 h 914400"/>
                <a:gd name="connsiteX1" fmla="*/ 1766771 w 1828800"/>
                <a:gd name="connsiteY1" fmla="*/ 0 h 914400"/>
                <a:gd name="connsiteX2" fmla="*/ 1828800 w 1828800"/>
                <a:gd name="connsiteY2" fmla="*/ 457200 h 914400"/>
                <a:gd name="connsiteX3" fmla="*/ 1766771 w 1828800"/>
                <a:gd name="connsiteY3" fmla="*/ 914400 h 914400"/>
                <a:gd name="connsiteX4" fmla="*/ 0 w 1828800"/>
                <a:gd name="connsiteY4" fmla="*/ 914400 h 914400"/>
                <a:gd name="connsiteX5" fmla="*/ 62029 w 1828800"/>
                <a:gd name="connsiteY5" fmla="*/ 457200 h 914400"/>
                <a:gd name="connsiteX0" fmla="*/ 0 w 1828800"/>
                <a:gd name="connsiteY0" fmla="*/ 0 h 914400"/>
                <a:gd name="connsiteX1" fmla="*/ 1766771 w 1828800"/>
                <a:gd name="connsiteY1" fmla="*/ 0 h 914400"/>
                <a:gd name="connsiteX2" fmla="*/ 1828800 w 1828800"/>
                <a:gd name="connsiteY2" fmla="*/ 457200 h 914400"/>
                <a:gd name="connsiteX3" fmla="*/ 1766771 w 1828800"/>
                <a:gd name="connsiteY3" fmla="*/ 914400 h 914400"/>
                <a:gd name="connsiteX4" fmla="*/ 0 w 1828800"/>
                <a:gd name="connsiteY4" fmla="*/ 914400 h 914400"/>
                <a:gd name="connsiteX5" fmla="*/ 62029 w 1828800"/>
                <a:gd name="connsiteY5" fmla="*/ 457200 h 914400"/>
                <a:gd name="connsiteX0" fmla="*/ 0 w 1828800"/>
                <a:gd name="connsiteY0" fmla="*/ 0 h 914400"/>
                <a:gd name="connsiteX1" fmla="*/ 1766771 w 1828800"/>
                <a:gd name="connsiteY1" fmla="*/ 0 h 914400"/>
                <a:gd name="connsiteX2" fmla="*/ 1828800 w 1828800"/>
                <a:gd name="connsiteY2" fmla="*/ 457200 h 914400"/>
                <a:gd name="connsiteX3" fmla="*/ 1766771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6771 w 1828800"/>
                <a:gd name="connsiteY1" fmla="*/ 0 h 914400"/>
                <a:gd name="connsiteX2" fmla="*/ 1828800 w 1828800"/>
                <a:gd name="connsiteY2" fmla="*/ 457200 h 914400"/>
                <a:gd name="connsiteX3" fmla="*/ 1766771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6771 w 1828800"/>
                <a:gd name="connsiteY1" fmla="*/ 0 h 914400"/>
                <a:gd name="connsiteX2" fmla="*/ 1828800 w 1828800"/>
                <a:gd name="connsiteY2" fmla="*/ 457200 h 914400"/>
                <a:gd name="connsiteX3" fmla="*/ 1766771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6771 w 1828800"/>
                <a:gd name="connsiteY1" fmla="*/ 0 h 914400"/>
                <a:gd name="connsiteX2" fmla="*/ 1828800 w 1828800"/>
                <a:gd name="connsiteY2" fmla="*/ 457200 h 914400"/>
                <a:gd name="connsiteX3" fmla="*/ 1766771 w 1828800"/>
                <a:gd name="connsiteY3" fmla="*/ 914400 h 914400"/>
                <a:gd name="connsiteX4" fmla="*/ 0 w 1828800"/>
                <a:gd name="connsiteY4" fmla="*/ 914400 h 914400"/>
                <a:gd name="connsiteX5" fmla="*/ 60746 w 1828800"/>
                <a:gd name="connsiteY5" fmla="*/ 457201 h 914400"/>
                <a:gd name="connsiteX0" fmla="*/ 0 w 1828800"/>
                <a:gd name="connsiteY0" fmla="*/ 0 h 914400"/>
                <a:gd name="connsiteX1" fmla="*/ 1768054 w 1828800"/>
                <a:gd name="connsiteY1" fmla="*/ 0 h 914400"/>
                <a:gd name="connsiteX2" fmla="*/ 1828800 w 1828800"/>
                <a:gd name="connsiteY2" fmla="*/ 457200 h 914400"/>
                <a:gd name="connsiteX3" fmla="*/ 1766771 w 1828800"/>
                <a:gd name="connsiteY3" fmla="*/ 914400 h 914400"/>
                <a:gd name="connsiteX4" fmla="*/ 0 w 1828800"/>
                <a:gd name="connsiteY4" fmla="*/ 914400 h 914400"/>
                <a:gd name="connsiteX5" fmla="*/ 60746 w 1828800"/>
                <a:gd name="connsiteY5" fmla="*/ 457201 h 914400"/>
                <a:gd name="connsiteX0" fmla="*/ 0 w 1828800"/>
                <a:gd name="connsiteY0" fmla="*/ 0 h 914400"/>
                <a:gd name="connsiteX1" fmla="*/ 1768054 w 1828800"/>
                <a:gd name="connsiteY1" fmla="*/ 0 h 914400"/>
                <a:gd name="connsiteX2" fmla="*/ 1828800 w 1828800"/>
                <a:gd name="connsiteY2" fmla="*/ 457200 h 914400"/>
                <a:gd name="connsiteX3" fmla="*/ 1768054 w 1828800"/>
                <a:gd name="connsiteY3" fmla="*/ 914400 h 914400"/>
                <a:gd name="connsiteX4" fmla="*/ 0 w 1828800"/>
                <a:gd name="connsiteY4" fmla="*/ 914400 h 914400"/>
                <a:gd name="connsiteX5" fmla="*/ 60746 w 1828800"/>
                <a:gd name="connsiteY5" fmla="*/ 457201 h 914400"/>
                <a:gd name="connsiteX0" fmla="*/ 0 w 1828800"/>
                <a:gd name="connsiteY0" fmla="*/ 0 h 914400"/>
                <a:gd name="connsiteX1" fmla="*/ 1768054 w 1828800"/>
                <a:gd name="connsiteY1" fmla="*/ 0 h 914400"/>
                <a:gd name="connsiteX2" fmla="*/ 1828800 w 1828800"/>
                <a:gd name="connsiteY2" fmla="*/ 457200 h 914400"/>
                <a:gd name="connsiteX3" fmla="*/ 1768054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1 h 914400"/>
                <a:gd name="connsiteX0" fmla="*/ 0 w 1828800"/>
                <a:gd name="connsiteY0" fmla="*/ 0 h 914400"/>
                <a:gd name="connsiteX1" fmla="*/ 1768054 w 1828800"/>
                <a:gd name="connsiteY1" fmla="*/ 0 h 914400"/>
                <a:gd name="connsiteX2" fmla="*/ 1828800 w 1828800"/>
                <a:gd name="connsiteY2" fmla="*/ 457200 h 914400"/>
                <a:gd name="connsiteX3" fmla="*/ 1768054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1 h 914400"/>
                <a:gd name="connsiteX0" fmla="*/ 0 w 1828800"/>
                <a:gd name="connsiteY0" fmla="*/ 0 h 914400"/>
                <a:gd name="connsiteX1" fmla="*/ 1768054 w 1828800"/>
                <a:gd name="connsiteY1" fmla="*/ 0 h 914400"/>
                <a:gd name="connsiteX2" fmla="*/ 1828800 w 1828800"/>
                <a:gd name="connsiteY2" fmla="*/ 457200 h 914400"/>
                <a:gd name="connsiteX3" fmla="*/ 1768054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1 h 914400"/>
                <a:gd name="connsiteX0" fmla="*/ 0 w 1828800"/>
                <a:gd name="connsiteY0" fmla="*/ 0 h 914400"/>
                <a:gd name="connsiteX1" fmla="*/ 1768054 w 1828800"/>
                <a:gd name="connsiteY1" fmla="*/ 0 h 914400"/>
                <a:gd name="connsiteX2" fmla="*/ 1828800 w 1828800"/>
                <a:gd name="connsiteY2" fmla="*/ 457200 h 914400"/>
                <a:gd name="connsiteX3" fmla="*/ 1768054 w 1828800"/>
                <a:gd name="connsiteY3" fmla="*/ 914400 h 914400"/>
                <a:gd name="connsiteX4" fmla="*/ 0 w 1828800"/>
                <a:gd name="connsiteY4" fmla="*/ 914400 h 914400"/>
                <a:gd name="connsiteX5" fmla="*/ 54992 w 1828800"/>
                <a:gd name="connsiteY5" fmla="*/ 457201 h 914400"/>
                <a:gd name="connsiteX0" fmla="*/ 0 w 1828800"/>
                <a:gd name="connsiteY0" fmla="*/ 0 h 914400"/>
                <a:gd name="connsiteX1" fmla="*/ 1773808 w 1828800"/>
                <a:gd name="connsiteY1" fmla="*/ 0 h 914400"/>
                <a:gd name="connsiteX2" fmla="*/ 1828800 w 1828800"/>
                <a:gd name="connsiteY2" fmla="*/ 457200 h 914400"/>
                <a:gd name="connsiteX3" fmla="*/ 1768054 w 1828800"/>
                <a:gd name="connsiteY3" fmla="*/ 914400 h 914400"/>
                <a:gd name="connsiteX4" fmla="*/ 0 w 1828800"/>
                <a:gd name="connsiteY4" fmla="*/ 914400 h 914400"/>
                <a:gd name="connsiteX5" fmla="*/ 54992 w 1828800"/>
                <a:gd name="connsiteY5" fmla="*/ 457201 h 914400"/>
                <a:gd name="connsiteX0" fmla="*/ 0 w 1828800"/>
                <a:gd name="connsiteY0" fmla="*/ 0 h 914400"/>
                <a:gd name="connsiteX1" fmla="*/ 1773808 w 1828800"/>
                <a:gd name="connsiteY1" fmla="*/ 0 h 914400"/>
                <a:gd name="connsiteX2" fmla="*/ 1828800 w 1828800"/>
                <a:gd name="connsiteY2" fmla="*/ 457200 h 914400"/>
                <a:gd name="connsiteX3" fmla="*/ 1773808 w 1828800"/>
                <a:gd name="connsiteY3" fmla="*/ 914400 h 914400"/>
                <a:gd name="connsiteX4" fmla="*/ 0 w 1828800"/>
                <a:gd name="connsiteY4" fmla="*/ 914400 h 914400"/>
                <a:gd name="connsiteX5" fmla="*/ 54992 w 1828800"/>
                <a:gd name="connsiteY5" fmla="*/ 457201 h 914400"/>
                <a:gd name="connsiteX0" fmla="*/ 0 w 1828800"/>
                <a:gd name="connsiteY0" fmla="*/ 0 h 914400"/>
                <a:gd name="connsiteX1" fmla="*/ 1773808 w 1828800"/>
                <a:gd name="connsiteY1" fmla="*/ 0 h 914400"/>
                <a:gd name="connsiteX2" fmla="*/ 1828800 w 1828800"/>
                <a:gd name="connsiteY2" fmla="*/ 457200 h 914400"/>
                <a:gd name="connsiteX3" fmla="*/ 17738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1 h 914400"/>
                <a:gd name="connsiteX0" fmla="*/ 0 w 1828800"/>
                <a:gd name="connsiteY0" fmla="*/ 0 h 914400"/>
                <a:gd name="connsiteX1" fmla="*/ 1773808 w 1828800"/>
                <a:gd name="connsiteY1" fmla="*/ 0 h 914400"/>
                <a:gd name="connsiteX2" fmla="*/ 1828800 w 1828800"/>
                <a:gd name="connsiteY2" fmla="*/ 457200 h 914400"/>
                <a:gd name="connsiteX3" fmla="*/ 17738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1 h 914400"/>
                <a:gd name="connsiteX0" fmla="*/ 0 w 1828800"/>
                <a:gd name="connsiteY0" fmla="*/ 0 h 914400"/>
                <a:gd name="connsiteX1" fmla="*/ 1773808 w 1828800"/>
                <a:gd name="connsiteY1" fmla="*/ 0 h 914400"/>
                <a:gd name="connsiteX2" fmla="*/ 1828800 w 1828800"/>
                <a:gd name="connsiteY2" fmla="*/ 457200 h 914400"/>
                <a:gd name="connsiteX3" fmla="*/ 17738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1 h 914400"/>
                <a:gd name="connsiteX0" fmla="*/ 0 w 1828800"/>
                <a:gd name="connsiteY0" fmla="*/ 0 h 914400"/>
                <a:gd name="connsiteX1" fmla="*/ 1773808 w 1828800"/>
                <a:gd name="connsiteY1" fmla="*/ 0 h 914400"/>
                <a:gd name="connsiteX2" fmla="*/ 1828800 w 1828800"/>
                <a:gd name="connsiteY2" fmla="*/ 457200 h 914400"/>
                <a:gd name="connsiteX3" fmla="*/ 17738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87479 w 1828800"/>
                <a:gd name="connsiteY1" fmla="*/ 0 h 914400"/>
                <a:gd name="connsiteX2" fmla="*/ 1828800 w 1828800"/>
                <a:gd name="connsiteY2" fmla="*/ 457200 h 914400"/>
                <a:gd name="connsiteX3" fmla="*/ 17738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87479 w 1828800"/>
                <a:gd name="connsiteY1" fmla="*/ 0 h 914400"/>
                <a:gd name="connsiteX2" fmla="*/ 1828800 w 1828800"/>
                <a:gd name="connsiteY2" fmla="*/ 457200 h 914400"/>
                <a:gd name="connsiteX3" fmla="*/ 1787479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87479 w 1828800"/>
                <a:gd name="connsiteY1" fmla="*/ 0 h 914400"/>
                <a:gd name="connsiteX2" fmla="*/ 1828800 w 1828800"/>
                <a:gd name="connsiteY2" fmla="*/ 457200 h 914400"/>
                <a:gd name="connsiteX3" fmla="*/ 1787479 w 1828800"/>
                <a:gd name="connsiteY3" fmla="*/ 914400 h 914400"/>
                <a:gd name="connsiteX4" fmla="*/ 0 w 1828800"/>
                <a:gd name="connsiteY4" fmla="*/ 914400 h 914400"/>
                <a:gd name="connsiteX5" fmla="*/ 41321 w 1828800"/>
                <a:gd name="connsiteY5" fmla="*/ 457200 h 914400"/>
                <a:gd name="connsiteX0" fmla="*/ 0 w 1828800"/>
                <a:gd name="connsiteY0" fmla="*/ 0 h 914400"/>
                <a:gd name="connsiteX1" fmla="*/ 1787479 w 1828800"/>
                <a:gd name="connsiteY1" fmla="*/ 0 h 914400"/>
                <a:gd name="connsiteX2" fmla="*/ 1828800 w 1828800"/>
                <a:gd name="connsiteY2" fmla="*/ 457200 h 914400"/>
                <a:gd name="connsiteX3" fmla="*/ 1787479 w 1828800"/>
                <a:gd name="connsiteY3" fmla="*/ 914400 h 914400"/>
                <a:gd name="connsiteX4" fmla="*/ 0 w 1828800"/>
                <a:gd name="connsiteY4" fmla="*/ 914400 h 914400"/>
                <a:gd name="connsiteX5" fmla="*/ 41321 w 1828800"/>
                <a:gd name="connsiteY5" fmla="*/ 457200 h 914400"/>
                <a:gd name="connsiteX0" fmla="*/ 0 w 1828800"/>
                <a:gd name="connsiteY0" fmla="*/ 0 h 914400"/>
                <a:gd name="connsiteX1" fmla="*/ 1787479 w 1828800"/>
                <a:gd name="connsiteY1" fmla="*/ 0 h 914400"/>
                <a:gd name="connsiteX2" fmla="*/ 1828800 w 1828800"/>
                <a:gd name="connsiteY2" fmla="*/ 457200 h 914400"/>
                <a:gd name="connsiteX3" fmla="*/ 1787479 w 1828800"/>
                <a:gd name="connsiteY3" fmla="*/ 914400 h 914400"/>
                <a:gd name="connsiteX4" fmla="*/ 0 w 1828800"/>
                <a:gd name="connsiteY4" fmla="*/ 914400 h 914400"/>
                <a:gd name="connsiteX5" fmla="*/ 41321 w 1828800"/>
                <a:gd name="connsiteY5" fmla="*/ 457200 h 914400"/>
                <a:gd name="connsiteX0" fmla="*/ 0 w 1828800"/>
                <a:gd name="connsiteY0" fmla="*/ 0 h 914400"/>
                <a:gd name="connsiteX1" fmla="*/ 1787479 w 1828800"/>
                <a:gd name="connsiteY1" fmla="*/ 0 h 914400"/>
                <a:gd name="connsiteX2" fmla="*/ 1828800 w 1828800"/>
                <a:gd name="connsiteY2" fmla="*/ 457200 h 914400"/>
                <a:gd name="connsiteX3" fmla="*/ 1787479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87479 w 1828800"/>
                <a:gd name="connsiteY1" fmla="*/ 0 h 914400"/>
                <a:gd name="connsiteX2" fmla="*/ 1828800 w 1828800"/>
                <a:gd name="connsiteY2" fmla="*/ 457200 h 914400"/>
                <a:gd name="connsiteX3" fmla="*/ 1787479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87479 w 1828800"/>
                <a:gd name="connsiteY1" fmla="*/ 0 h 914400"/>
                <a:gd name="connsiteX2" fmla="*/ 1828800 w 1828800"/>
                <a:gd name="connsiteY2" fmla="*/ 457200 h 914400"/>
                <a:gd name="connsiteX3" fmla="*/ 1787479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87479 w 1828800"/>
                <a:gd name="connsiteY1" fmla="*/ 0 h 914400"/>
                <a:gd name="connsiteX2" fmla="*/ 1828800 w 1828800"/>
                <a:gd name="connsiteY2" fmla="*/ 457200 h 914400"/>
                <a:gd name="connsiteX3" fmla="*/ 1787479 w 1828800"/>
                <a:gd name="connsiteY3" fmla="*/ 914400 h 914400"/>
                <a:gd name="connsiteX4" fmla="*/ 0 w 1828800"/>
                <a:gd name="connsiteY4" fmla="*/ 914400 h 914400"/>
                <a:gd name="connsiteX5" fmla="*/ 41719 w 1828800"/>
                <a:gd name="connsiteY5" fmla="*/ 457200 h 914400"/>
                <a:gd name="connsiteX0" fmla="*/ 0 w 1828800"/>
                <a:gd name="connsiteY0" fmla="*/ 0 h 914400"/>
                <a:gd name="connsiteX1" fmla="*/ 1787082 w 1828800"/>
                <a:gd name="connsiteY1" fmla="*/ 0 h 914400"/>
                <a:gd name="connsiteX2" fmla="*/ 1828800 w 1828800"/>
                <a:gd name="connsiteY2" fmla="*/ 457200 h 914400"/>
                <a:gd name="connsiteX3" fmla="*/ 1787479 w 1828800"/>
                <a:gd name="connsiteY3" fmla="*/ 914400 h 914400"/>
                <a:gd name="connsiteX4" fmla="*/ 0 w 1828800"/>
                <a:gd name="connsiteY4" fmla="*/ 914400 h 914400"/>
                <a:gd name="connsiteX5" fmla="*/ 41719 w 1828800"/>
                <a:gd name="connsiteY5" fmla="*/ 457200 h 914400"/>
                <a:gd name="connsiteX0" fmla="*/ 0 w 1828800"/>
                <a:gd name="connsiteY0" fmla="*/ 0 h 914400"/>
                <a:gd name="connsiteX1" fmla="*/ 1787082 w 1828800"/>
                <a:gd name="connsiteY1" fmla="*/ 0 h 914400"/>
                <a:gd name="connsiteX2" fmla="*/ 1828800 w 1828800"/>
                <a:gd name="connsiteY2" fmla="*/ 457200 h 914400"/>
                <a:gd name="connsiteX3" fmla="*/ 1787082 w 1828800"/>
                <a:gd name="connsiteY3" fmla="*/ 914400 h 914400"/>
                <a:gd name="connsiteX4" fmla="*/ 0 w 1828800"/>
                <a:gd name="connsiteY4" fmla="*/ 914400 h 914400"/>
                <a:gd name="connsiteX5" fmla="*/ 41719 w 1828800"/>
                <a:gd name="connsiteY5" fmla="*/ 457200 h 914400"/>
                <a:gd name="connsiteX0" fmla="*/ 0 w 1828800"/>
                <a:gd name="connsiteY0" fmla="*/ 0 h 914400"/>
                <a:gd name="connsiteX1" fmla="*/ 1787082 w 1828800"/>
                <a:gd name="connsiteY1" fmla="*/ 0 h 914400"/>
                <a:gd name="connsiteX2" fmla="*/ 1828800 w 1828800"/>
                <a:gd name="connsiteY2" fmla="*/ 457200 h 914400"/>
                <a:gd name="connsiteX3" fmla="*/ 1787082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87082 w 1828800"/>
                <a:gd name="connsiteY1" fmla="*/ 0 h 914400"/>
                <a:gd name="connsiteX2" fmla="*/ 1828800 w 1828800"/>
                <a:gd name="connsiteY2" fmla="*/ 457200 h 914400"/>
                <a:gd name="connsiteX3" fmla="*/ 1787082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87082 w 1828800"/>
                <a:gd name="connsiteY1" fmla="*/ 0 h 914400"/>
                <a:gd name="connsiteX2" fmla="*/ 1828800 w 1828800"/>
                <a:gd name="connsiteY2" fmla="*/ 457200 h 914400"/>
                <a:gd name="connsiteX3" fmla="*/ 1787082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87082 w 1828800"/>
                <a:gd name="connsiteY1" fmla="*/ 0 h 914400"/>
                <a:gd name="connsiteX2" fmla="*/ 1828800 w 1828800"/>
                <a:gd name="connsiteY2" fmla="*/ 457200 h 914400"/>
                <a:gd name="connsiteX3" fmla="*/ 1787082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2 h 914400"/>
                <a:gd name="connsiteX0" fmla="*/ 0 w 1828800"/>
                <a:gd name="connsiteY0" fmla="*/ 0 h 914400"/>
                <a:gd name="connsiteX1" fmla="*/ 1800819 w 1828800"/>
                <a:gd name="connsiteY1" fmla="*/ 0 h 914400"/>
                <a:gd name="connsiteX2" fmla="*/ 1828800 w 1828800"/>
                <a:gd name="connsiteY2" fmla="*/ 457200 h 914400"/>
                <a:gd name="connsiteX3" fmla="*/ 1787082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2 h 914400"/>
                <a:gd name="connsiteX0" fmla="*/ 0 w 1828800"/>
                <a:gd name="connsiteY0" fmla="*/ 0 h 914400"/>
                <a:gd name="connsiteX1" fmla="*/ 1800819 w 1828800"/>
                <a:gd name="connsiteY1" fmla="*/ 0 h 914400"/>
                <a:gd name="connsiteX2" fmla="*/ 1828800 w 1828800"/>
                <a:gd name="connsiteY2" fmla="*/ 457200 h 914400"/>
                <a:gd name="connsiteX3" fmla="*/ 1800819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2 h 914400"/>
                <a:gd name="connsiteX0" fmla="*/ 0 w 1828800"/>
                <a:gd name="connsiteY0" fmla="*/ 0 h 914400"/>
                <a:gd name="connsiteX1" fmla="*/ 1800819 w 1828800"/>
                <a:gd name="connsiteY1" fmla="*/ 0 h 914400"/>
                <a:gd name="connsiteX2" fmla="*/ 1828800 w 1828800"/>
                <a:gd name="connsiteY2" fmla="*/ 457200 h 914400"/>
                <a:gd name="connsiteX3" fmla="*/ 1800819 w 1828800"/>
                <a:gd name="connsiteY3" fmla="*/ 914400 h 914400"/>
                <a:gd name="connsiteX4" fmla="*/ 0 w 1828800"/>
                <a:gd name="connsiteY4" fmla="*/ 914400 h 914400"/>
                <a:gd name="connsiteX5" fmla="*/ 27981 w 1828800"/>
                <a:gd name="connsiteY5" fmla="*/ 457202 h 914400"/>
                <a:gd name="connsiteX0" fmla="*/ 0 w 1828800"/>
                <a:gd name="connsiteY0" fmla="*/ 0 h 914400"/>
                <a:gd name="connsiteX1" fmla="*/ 1800819 w 1828800"/>
                <a:gd name="connsiteY1" fmla="*/ 0 h 914400"/>
                <a:gd name="connsiteX2" fmla="*/ 1828800 w 1828800"/>
                <a:gd name="connsiteY2" fmla="*/ 457200 h 914400"/>
                <a:gd name="connsiteX3" fmla="*/ 1800819 w 1828800"/>
                <a:gd name="connsiteY3" fmla="*/ 914400 h 914400"/>
                <a:gd name="connsiteX4" fmla="*/ 0 w 1828800"/>
                <a:gd name="connsiteY4" fmla="*/ 914400 h 914400"/>
                <a:gd name="connsiteX5" fmla="*/ 27981 w 1828800"/>
                <a:gd name="connsiteY5" fmla="*/ 457202 h 914400"/>
                <a:gd name="connsiteX0" fmla="*/ 0 w 1828800"/>
                <a:gd name="connsiteY0" fmla="*/ 0 h 914400"/>
                <a:gd name="connsiteX1" fmla="*/ 1800819 w 1828800"/>
                <a:gd name="connsiteY1" fmla="*/ 0 h 914400"/>
                <a:gd name="connsiteX2" fmla="*/ 1828800 w 1828800"/>
                <a:gd name="connsiteY2" fmla="*/ 457200 h 914400"/>
                <a:gd name="connsiteX3" fmla="*/ 1800819 w 1828800"/>
                <a:gd name="connsiteY3" fmla="*/ 914400 h 914400"/>
                <a:gd name="connsiteX4" fmla="*/ 0 w 1828800"/>
                <a:gd name="connsiteY4" fmla="*/ 914400 h 914400"/>
                <a:gd name="connsiteX5" fmla="*/ 27981 w 1828800"/>
                <a:gd name="connsiteY5" fmla="*/ 457202 h 914400"/>
                <a:gd name="connsiteX0" fmla="*/ 0 w 1828800"/>
                <a:gd name="connsiteY0" fmla="*/ 0 h 914400"/>
                <a:gd name="connsiteX1" fmla="*/ 1800819 w 1828800"/>
                <a:gd name="connsiteY1" fmla="*/ 0 h 914400"/>
                <a:gd name="connsiteX2" fmla="*/ 1828800 w 1828800"/>
                <a:gd name="connsiteY2" fmla="*/ 457200 h 914400"/>
                <a:gd name="connsiteX3" fmla="*/ 1800819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2 h 914400"/>
                <a:gd name="connsiteX0" fmla="*/ 0 w 1828800"/>
                <a:gd name="connsiteY0" fmla="*/ 0 h 914400"/>
                <a:gd name="connsiteX1" fmla="*/ 1800819 w 1828800"/>
                <a:gd name="connsiteY1" fmla="*/ 0 h 914400"/>
                <a:gd name="connsiteX2" fmla="*/ 1828800 w 1828800"/>
                <a:gd name="connsiteY2" fmla="*/ 457200 h 914400"/>
                <a:gd name="connsiteX3" fmla="*/ 1800819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2 h 914400"/>
                <a:gd name="connsiteX0" fmla="*/ 0 w 1828800"/>
                <a:gd name="connsiteY0" fmla="*/ 0 h 914400"/>
                <a:gd name="connsiteX1" fmla="*/ 1800819 w 1828800"/>
                <a:gd name="connsiteY1" fmla="*/ 0 h 914400"/>
                <a:gd name="connsiteX2" fmla="*/ 1828800 w 1828800"/>
                <a:gd name="connsiteY2" fmla="*/ 457200 h 914400"/>
                <a:gd name="connsiteX3" fmla="*/ 1800819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2 h 914400"/>
                <a:gd name="connsiteX0" fmla="*/ 0 w 1828800"/>
                <a:gd name="connsiteY0" fmla="*/ 0 h 914400"/>
                <a:gd name="connsiteX1" fmla="*/ 1800819 w 1828800"/>
                <a:gd name="connsiteY1" fmla="*/ 0 h 914400"/>
                <a:gd name="connsiteX2" fmla="*/ 1828800 w 1828800"/>
                <a:gd name="connsiteY2" fmla="*/ 457200 h 914400"/>
                <a:gd name="connsiteX3" fmla="*/ 1800819 w 1828800"/>
                <a:gd name="connsiteY3" fmla="*/ 914400 h 914400"/>
                <a:gd name="connsiteX4" fmla="*/ 0 w 1828800"/>
                <a:gd name="connsiteY4" fmla="*/ 914400 h 914400"/>
                <a:gd name="connsiteX5" fmla="*/ 23841 w 1828800"/>
                <a:gd name="connsiteY5" fmla="*/ 457202 h 914400"/>
                <a:gd name="connsiteX0" fmla="*/ 0 w 1828800"/>
                <a:gd name="connsiteY0" fmla="*/ 0 h 914400"/>
                <a:gd name="connsiteX1" fmla="*/ 1804959 w 1828800"/>
                <a:gd name="connsiteY1" fmla="*/ 0 h 914400"/>
                <a:gd name="connsiteX2" fmla="*/ 1828800 w 1828800"/>
                <a:gd name="connsiteY2" fmla="*/ 457200 h 914400"/>
                <a:gd name="connsiteX3" fmla="*/ 1800819 w 1828800"/>
                <a:gd name="connsiteY3" fmla="*/ 914400 h 914400"/>
                <a:gd name="connsiteX4" fmla="*/ 0 w 1828800"/>
                <a:gd name="connsiteY4" fmla="*/ 914400 h 914400"/>
                <a:gd name="connsiteX5" fmla="*/ 23841 w 1828800"/>
                <a:gd name="connsiteY5" fmla="*/ 457202 h 914400"/>
                <a:gd name="connsiteX0" fmla="*/ 0 w 1828800"/>
                <a:gd name="connsiteY0" fmla="*/ 0 h 914400"/>
                <a:gd name="connsiteX1" fmla="*/ 1804959 w 1828800"/>
                <a:gd name="connsiteY1" fmla="*/ 0 h 914400"/>
                <a:gd name="connsiteX2" fmla="*/ 1828800 w 1828800"/>
                <a:gd name="connsiteY2" fmla="*/ 457200 h 914400"/>
                <a:gd name="connsiteX3" fmla="*/ 1804959 w 1828800"/>
                <a:gd name="connsiteY3" fmla="*/ 914400 h 914400"/>
                <a:gd name="connsiteX4" fmla="*/ 0 w 1828800"/>
                <a:gd name="connsiteY4" fmla="*/ 914400 h 914400"/>
                <a:gd name="connsiteX5" fmla="*/ 23841 w 1828800"/>
                <a:gd name="connsiteY5" fmla="*/ 457202 h 914400"/>
                <a:gd name="connsiteX0" fmla="*/ 0 w 1828800"/>
                <a:gd name="connsiteY0" fmla="*/ 0 h 914400"/>
                <a:gd name="connsiteX1" fmla="*/ 1804959 w 1828800"/>
                <a:gd name="connsiteY1" fmla="*/ 0 h 914400"/>
                <a:gd name="connsiteX2" fmla="*/ 1828800 w 1828800"/>
                <a:gd name="connsiteY2" fmla="*/ 457200 h 914400"/>
                <a:gd name="connsiteX3" fmla="*/ 1804959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2 h 914400"/>
                <a:gd name="connsiteX0" fmla="*/ 0 w 1828800"/>
                <a:gd name="connsiteY0" fmla="*/ 0 h 914400"/>
                <a:gd name="connsiteX1" fmla="*/ 1804959 w 1828800"/>
                <a:gd name="connsiteY1" fmla="*/ 0 h 914400"/>
                <a:gd name="connsiteX2" fmla="*/ 1828800 w 1828800"/>
                <a:gd name="connsiteY2" fmla="*/ 457200 h 914400"/>
                <a:gd name="connsiteX3" fmla="*/ 1804959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2 h 914400"/>
                <a:gd name="connsiteX0" fmla="*/ 0 w 1828800"/>
                <a:gd name="connsiteY0" fmla="*/ 0 h 914400"/>
                <a:gd name="connsiteX1" fmla="*/ 1804959 w 1828800"/>
                <a:gd name="connsiteY1" fmla="*/ 0 h 914400"/>
                <a:gd name="connsiteX2" fmla="*/ 1828800 w 1828800"/>
                <a:gd name="connsiteY2" fmla="*/ 457200 h 914400"/>
                <a:gd name="connsiteX3" fmla="*/ 1804959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2 h 914400"/>
                <a:gd name="connsiteX0" fmla="*/ 0 w 1828800"/>
                <a:gd name="connsiteY0" fmla="*/ 0 h 914400"/>
                <a:gd name="connsiteX1" fmla="*/ 1804959 w 1828800"/>
                <a:gd name="connsiteY1" fmla="*/ 0 h 914400"/>
                <a:gd name="connsiteX2" fmla="*/ 1828800 w 1828800"/>
                <a:gd name="connsiteY2" fmla="*/ 457200 h 914400"/>
                <a:gd name="connsiteX3" fmla="*/ 1804959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3 h 914400"/>
                <a:gd name="connsiteX0" fmla="*/ 0 w 1828800"/>
                <a:gd name="connsiteY0" fmla="*/ 0 h 914400"/>
                <a:gd name="connsiteX1" fmla="*/ 1755766 w 1828800"/>
                <a:gd name="connsiteY1" fmla="*/ 0 h 914400"/>
                <a:gd name="connsiteX2" fmla="*/ 1828800 w 1828800"/>
                <a:gd name="connsiteY2" fmla="*/ 457200 h 914400"/>
                <a:gd name="connsiteX3" fmla="*/ 1804959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3 h 914400"/>
                <a:gd name="connsiteX0" fmla="*/ 0 w 1828800"/>
                <a:gd name="connsiteY0" fmla="*/ 0 h 914400"/>
                <a:gd name="connsiteX1" fmla="*/ 1755766 w 1828800"/>
                <a:gd name="connsiteY1" fmla="*/ 0 h 914400"/>
                <a:gd name="connsiteX2" fmla="*/ 1828800 w 1828800"/>
                <a:gd name="connsiteY2" fmla="*/ 457200 h 914400"/>
                <a:gd name="connsiteX3" fmla="*/ 1755766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3 h 914400"/>
                <a:gd name="connsiteX0" fmla="*/ 0 w 1828800"/>
                <a:gd name="connsiteY0" fmla="*/ 0 h 914400"/>
                <a:gd name="connsiteX1" fmla="*/ 1755766 w 1828800"/>
                <a:gd name="connsiteY1" fmla="*/ 0 h 914400"/>
                <a:gd name="connsiteX2" fmla="*/ 1828800 w 1828800"/>
                <a:gd name="connsiteY2" fmla="*/ 457200 h 914400"/>
                <a:gd name="connsiteX3" fmla="*/ 1755766 w 1828800"/>
                <a:gd name="connsiteY3" fmla="*/ 914400 h 914400"/>
                <a:gd name="connsiteX4" fmla="*/ 0 w 1828800"/>
                <a:gd name="connsiteY4" fmla="*/ 914400 h 914400"/>
                <a:gd name="connsiteX5" fmla="*/ 73232 w 1828800"/>
                <a:gd name="connsiteY5" fmla="*/ 457203 h 914400"/>
                <a:gd name="connsiteX0" fmla="*/ 0 w 1828800"/>
                <a:gd name="connsiteY0" fmla="*/ 0 h 914400"/>
                <a:gd name="connsiteX1" fmla="*/ 1755568 w 1828800"/>
                <a:gd name="connsiteY1" fmla="*/ 0 h 914400"/>
                <a:gd name="connsiteX2" fmla="*/ 1828800 w 1828800"/>
                <a:gd name="connsiteY2" fmla="*/ 457200 h 914400"/>
                <a:gd name="connsiteX3" fmla="*/ 1755766 w 1828800"/>
                <a:gd name="connsiteY3" fmla="*/ 914400 h 914400"/>
                <a:gd name="connsiteX4" fmla="*/ 0 w 1828800"/>
                <a:gd name="connsiteY4" fmla="*/ 914400 h 914400"/>
                <a:gd name="connsiteX5" fmla="*/ 73232 w 1828800"/>
                <a:gd name="connsiteY5" fmla="*/ 457203 h 914400"/>
                <a:gd name="connsiteX0" fmla="*/ 0 w 1828800"/>
                <a:gd name="connsiteY0" fmla="*/ 0 h 914400"/>
                <a:gd name="connsiteX1" fmla="*/ 1755568 w 1828800"/>
                <a:gd name="connsiteY1" fmla="*/ 0 h 914400"/>
                <a:gd name="connsiteX2" fmla="*/ 1828800 w 1828800"/>
                <a:gd name="connsiteY2" fmla="*/ 457200 h 914400"/>
                <a:gd name="connsiteX3" fmla="*/ 1755568 w 1828800"/>
                <a:gd name="connsiteY3" fmla="*/ 914400 h 914400"/>
                <a:gd name="connsiteX4" fmla="*/ 0 w 1828800"/>
                <a:gd name="connsiteY4" fmla="*/ 914400 h 914400"/>
                <a:gd name="connsiteX5" fmla="*/ 73232 w 1828800"/>
                <a:gd name="connsiteY5" fmla="*/ 457203 h 914400"/>
                <a:gd name="connsiteX0" fmla="*/ 0 w 1828800"/>
                <a:gd name="connsiteY0" fmla="*/ 0 h 914400"/>
                <a:gd name="connsiteX1" fmla="*/ 1755568 w 1828800"/>
                <a:gd name="connsiteY1" fmla="*/ 0 h 914400"/>
                <a:gd name="connsiteX2" fmla="*/ 1828800 w 1828800"/>
                <a:gd name="connsiteY2" fmla="*/ 457200 h 914400"/>
                <a:gd name="connsiteX3" fmla="*/ 175556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3 h 914400"/>
                <a:gd name="connsiteX0" fmla="*/ 0 w 1828800"/>
                <a:gd name="connsiteY0" fmla="*/ 0 h 914400"/>
                <a:gd name="connsiteX1" fmla="*/ 1755568 w 1828800"/>
                <a:gd name="connsiteY1" fmla="*/ 0 h 914400"/>
                <a:gd name="connsiteX2" fmla="*/ 1828800 w 1828800"/>
                <a:gd name="connsiteY2" fmla="*/ 457200 h 914400"/>
                <a:gd name="connsiteX3" fmla="*/ 175556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3 h 914400"/>
                <a:gd name="connsiteX0" fmla="*/ 0 w 1828800"/>
                <a:gd name="connsiteY0" fmla="*/ 0 h 914400"/>
                <a:gd name="connsiteX1" fmla="*/ 1755568 w 1828800"/>
                <a:gd name="connsiteY1" fmla="*/ 0 h 914400"/>
                <a:gd name="connsiteX2" fmla="*/ 1828800 w 1828800"/>
                <a:gd name="connsiteY2" fmla="*/ 457200 h 914400"/>
                <a:gd name="connsiteX3" fmla="*/ 175556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3 h 914400"/>
                <a:gd name="connsiteX0" fmla="*/ 0 w 1828800"/>
                <a:gd name="connsiteY0" fmla="*/ 0 h 914400"/>
                <a:gd name="connsiteX1" fmla="*/ 1755568 w 1828800"/>
                <a:gd name="connsiteY1" fmla="*/ 0 h 914400"/>
                <a:gd name="connsiteX2" fmla="*/ 1828800 w 1828800"/>
                <a:gd name="connsiteY2" fmla="*/ 457200 h 914400"/>
                <a:gd name="connsiteX3" fmla="*/ 175556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689183 w 1828800"/>
                <a:gd name="connsiteY1" fmla="*/ 0 h 914400"/>
                <a:gd name="connsiteX2" fmla="*/ 1828800 w 1828800"/>
                <a:gd name="connsiteY2" fmla="*/ 457200 h 914400"/>
                <a:gd name="connsiteX3" fmla="*/ 175556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689183 w 1828800"/>
                <a:gd name="connsiteY1" fmla="*/ 0 h 914400"/>
                <a:gd name="connsiteX2" fmla="*/ 1828800 w 1828800"/>
                <a:gd name="connsiteY2" fmla="*/ 457200 h 914400"/>
                <a:gd name="connsiteX3" fmla="*/ 1689183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689183 w 1828800"/>
                <a:gd name="connsiteY1" fmla="*/ 0 h 914400"/>
                <a:gd name="connsiteX2" fmla="*/ 1828800 w 1828800"/>
                <a:gd name="connsiteY2" fmla="*/ 457200 h 914400"/>
                <a:gd name="connsiteX3" fmla="*/ 1689183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5 h 914400"/>
                <a:gd name="connsiteX0" fmla="*/ 0 w 1828800"/>
                <a:gd name="connsiteY0" fmla="*/ 0 h 914400"/>
                <a:gd name="connsiteX1" fmla="*/ 1786202 w 1828800"/>
                <a:gd name="connsiteY1" fmla="*/ 0 h 914400"/>
                <a:gd name="connsiteX2" fmla="*/ 1828800 w 1828800"/>
                <a:gd name="connsiteY2" fmla="*/ 457200 h 914400"/>
                <a:gd name="connsiteX3" fmla="*/ 1689183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5 h 914400"/>
                <a:gd name="connsiteX0" fmla="*/ 0 w 1828800"/>
                <a:gd name="connsiteY0" fmla="*/ 0 h 914400"/>
                <a:gd name="connsiteX1" fmla="*/ 1786202 w 1828800"/>
                <a:gd name="connsiteY1" fmla="*/ 0 h 914400"/>
                <a:gd name="connsiteX2" fmla="*/ 1828800 w 1828800"/>
                <a:gd name="connsiteY2" fmla="*/ 457200 h 914400"/>
                <a:gd name="connsiteX3" fmla="*/ 1786202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5 h 914400"/>
                <a:gd name="connsiteX0" fmla="*/ 0 w 1828800"/>
                <a:gd name="connsiteY0" fmla="*/ 0 h 914400"/>
                <a:gd name="connsiteX1" fmla="*/ 1786202 w 1828800"/>
                <a:gd name="connsiteY1" fmla="*/ 0 h 914400"/>
                <a:gd name="connsiteX2" fmla="*/ 1828800 w 1828800"/>
                <a:gd name="connsiteY2" fmla="*/ 457200 h 914400"/>
                <a:gd name="connsiteX3" fmla="*/ 1786202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797531 w 1828800"/>
                <a:gd name="connsiteY1" fmla="*/ 0 h 914400"/>
                <a:gd name="connsiteX2" fmla="*/ 1828800 w 1828800"/>
                <a:gd name="connsiteY2" fmla="*/ 457200 h 914400"/>
                <a:gd name="connsiteX3" fmla="*/ 1786202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797531 w 1828800"/>
                <a:gd name="connsiteY1" fmla="*/ 0 h 914400"/>
                <a:gd name="connsiteX2" fmla="*/ 1828800 w 1828800"/>
                <a:gd name="connsiteY2" fmla="*/ 457200 h 914400"/>
                <a:gd name="connsiteX3" fmla="*/ 1797531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797531 w 1828800"/>
                <a:gd name="connsiteY1" fmla="*/ 0 h 914400"/>
                <a:gd name="connsiteX2" fmla="*/ 1828800 w 1828800"/>
                <a:gd name="connsiteY2" fmla="*/ 457200 h 914400"/>
                <a:gd name="connsiteX3" fmla="*/ 1797531 w 1828800"/>
                <a:gd name="connsiteY3" fmla="*/ 914400 h 914400"/>
                <a:gd name="connsiteX4" fmla="*/ 0 w 1828800"/>
                <a:gd name="connsiteY4" fmla="*/ 914400 h 914400"/>
                <a:gd name="connsiteX5" fmla="*/ 29673 w 1828800"/>
                <a:gd name="connsiteY5" fmla="*/ 457204 h 914400"/>
                <a:gd name="connsiteX0" fmla="*/ 0 w 1828800"/>
                <a:gd name="connsiteY0" fmla="*/ 0 h 914400"/>
                <a:gd name="connsiteX1" fmla="*/ 1799127 w 1828800"/>
                <a:gd name="connsiteY1" fmla="*/ 0 h 914400"/>
                <a:gd name="connsiteX2" fmla="*/ 1828800 w 1828800"/>
                <a:gd name="connsiteY2" fmla="*/ 457200 h 914400"/>
                <a:gd name="connsiteX3" fmla="*/ 1797531 w 1828800"/>
                <a:gd name="connsiteY3" fmla="*/ 914400 h 914400"/>
                <a:gd name="connsiteX4" fmla="*/ 0 w 1828800"/>
                <a:gd name="connsiteY4" fmla="*/ 914400 h 914400"/>
                <a:gd name="connsiteX5" fmla="*/ 29673 w 1828800"/>
                <a:gd name="connsiteY5" fmla="*/ 457204 h 914400"/>
                <a:gd name="connsiteX0" fmla="*/ 0 w 1828800"/>
                <a:gd name="connsiteY0" fmla="*/ 0 h 914400"/>
                <a:gd name="connsiteX1" fmla="*/ 1799127 w 1828800"/>
                <a:gd name="connsiteY1" fmla="*/ 0 h 914400"/>
                <a:gd name="connsiteX2" fmla="*/ 1828800 w 1828800"/>
                <a:gd name="connsiteY2" fmla="*/ 457200 h 914400"/>
                <a:gd name="connsiteX3" fmla="*/ 1799127 w 1828800"/>
                <a:gd name="connsiteY3" fmla="*/ 914400 h 914400"/>
                <a:gd name="connsiteX4" fmla="*/ 0 w 1828800"/>
                <a:gd name="connsiteY4" fmla="*/ 914400 h 914400"/>
                <a:gd name="connsiteX5" fmla="*/ 29673 w 1828800"/>
                <a:gd name="connsiteY5" fmla="*/ 457204 h 914400"/>
                <a:gd name="connsiteX0" fmla="*/ 0 w 1828800"/>
                <a:gd name="connsiteY0" fmla="*/ 0 h 914400"/>
                <a:gd name="connsiteX1" fmla="*/ 1799127 w 1828800"/>
                <a:gd name="connsiteY1" fmla="*/ 0 h 914400"/>
                <a:gd name="connsiteX2" fmla="*/ 1828800 w 1828800"/>
                <a:gd name="connsiteY2" fmla="*/ 457200 h 914400"/>
                <a:gd name="connsiteX3" fmla="*/ 1799127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799127 w 1828800"/>
                <a:gd name="connsiteY1" fmla="*/ 0 h 914400"/>
                <a:gd name="connsiteX2" fmla="*/ 1828800 w 1828800"/>
                <a:gd name="connsiteY2" fmla="*/ 457200 h 914400"/>
                <a:gd name="connsiteX3" fmla="*/ 1799127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799127 w 1828800"/>
                <a:gd name="connsiteY1" fmla="*/ 0 h 914400"/>
                <a:gd name="connsiteX2" fmla="*/ 1828800 w 1828800"/>
                <a:gd name="connsiteY2" fmla="*/ 457200 h 914400"/>
                <a:gd name="connsiteX3" fmla="*/ 1799127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799127 w 1828800"/>
                <a:gd name="connsiteY1" fmla="*/ 0 h 914400"/>
                <a:gd name="connsiteX2" fmla="*/ 1828800 w 1828800"/>
                <a:gd name="connsiteY2" fmla="*/ 457200 h 914400"/>
                <a:gd name="connsiteX3" fmla="*/ 1799127 w 1828800"/>
                <a:gd name="connsiteY3" fmla="*/ 914400 h 914400"/>
                <a:gd name="connsiteX4" fmla="*/ 0 w 1828800"/>
                <a:gd name="connsiteY4" fmla="*/ 914400 h 914400"/>
                <a:gd name="connsiteX5" fmla="*/ 29244 w 1828800"/>
                <a:gd name="connsiteY5" fmla="*/ 457204 h 914400"/>
                <a:gd name="connsiteX0" fmla="*/ 0 w 1828800"/>
                <a:gd name="connsiteY0" fmla="*/ 0 h 914400"/>
                <a:gd name="connsiteX1" fmla="*/ 1799556 w 1828800"/>
                <a:gd name="connsiteY1" fmla="*/ 0 h 914400"/>
                <a:gd name="connsiteX2" fmla="*/ 1828800 w 1828800"/>
                <a:gd name="connsiteY2" fmla="*/ 457200 h 914400"/>
                <a:gd name="connsiteX3" fmla="*/ 1799127 w 1828800"/>
                <a:gd name="connsiteY3" fmla="*/ 914400 h 914400"/>
                <a:gd name="connsiteX4" fmla="*/ 0 w 1828800"/>
                <a:gd name="connsiteY4" fmla="*/ 914400 h 914400"/>
                <a:gd name="connsiteX5" fmla="*/ 29244 w 1828800"/>
                <a:gd name="connsiteY5" fmla="*/ 457204 h 914400"/>
                <a:gd name="connsiteX0" fmla="*/ 0 w 1828800"/>
                <a:gd name="connsiteY0" fmla="*/ 0 h 914400"/>
                <a:gd name="connsiteX1" fmla="*/ 1799556 w 1828800"/>
                <a:gd name="connsiteY1" fmla="*/ 0 h 914400"/>
                <a:gd name="connsiteX2" fmla="*/ 1828800 w 1828800"/>
                <a:gd name="connsiteY2" fmla="*/ 457200 h 914400"/>
                <a:gd name="connsiteX3" fmla="*/ 1799556 w 1828800"/>
                <a:gd name="connsiteY3" fmla="*/ 914400 h 914400"/>
                <a:gd name="connsiteX4" fmla="*/ 0 w 1828800"/>
                <a:gd name="connsiteY4" fmla="*/ 914400 h 914400"/>
                <a:gd name="connsiteX5" fmla="*/ 29244 w 1828800"/>
                <a:gd name="connsiteY5" fmla="*/ 457204 h 914400"/>
                <a:gd name="connsiteX0" fmla="*/ 0 w 1828800"/>
                <a:gd name="connsiteY0" fmla="*/ 0 h 914400"/>
                <a:gd name="connsiteX1" fmla="*/ 1799556 w 1828800"/>
                <a:gd name="connsiteY1" fmla="*/ 0 h 914400"/>
                <a:gd name="connsiteX2" fmla="*/ 1828800 w 1828800"/>
                <a:gd name="connsiteY2" fmla="*/ 457200 h 914400"/>
                <a:gd name="connsiteX3" fmla="*/ 1799556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799556 w 1828800"/>
                <a:gd name="connsiteY1" fmla="*/ 0 h 914400"/>
                <a:gd name="connsiteX2" fmla="*/ 1828800 w 1828800"/>
                <a:gd name="connsiteY2" fmla="*/ 457200 h 914400"/>
                <a:gd name="connsiteX3" fmla="*/ 1799556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799556 w 1828800"/>
                <a:gd name="connsiteY1" fmla="*/ 0 h 914400"/>
                <a:gd name="connsiteX2" fmla="*/ 1828800 w 1828800"/>
                <a:gd name="connsiteY2" fmla="*/ 457200 h 914400"/>
                <a:gd name="connsiteX3" fmla="*/ 1799556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799556 w 1828800"/>
                <a:gd name="connsiteY1" fmla="*/ 0 h 914400"/>
                <a:gd name="connsiteX2" fmla="*/ 1828800 w 1828800"/>
                <a:gd name="connsiteY2" fmla="*/ 457200 h 914400"/>
                <a:gd name="connsiteX3" fmla="*/ 1799556 w 1828800"/>
                <a:gd name="connsiteY3" fmla="*/ 914400 h 914400"/>
                <a:gd name="connsiteX4" fmla="*/ 0 w 1828800"/>
                <a:gd name="connsiteY4" fmla="*/ 914400 h 914400"/>
                <a:gd name="connsiteX5" fmla="*/ 29244 w 1828800"/>
                <a:gd name="connsiteY5" fmla="*/ 457204 h 914400"/>
                <a:gd name="connsiteX0" fmla="*/ 0 w 1828800"/>
                <a:gd name="connsiteY0" fmla="*/ 0 h 914400"/>
                <a:gd name="connsiteX1" fmla="*/ 1799556 w 1828800"/>
                <a:gd name="connsiteY1" fmla="*/ 0 h 914400"/>
                <a:gd name="connsiteX2" fmla="*/ 1828800 w 1828800"/>
                <a:gd name="connsiteY2" fmla="*/ 457200 h 914400"/>
                <a:gd name="connsiteX3" fmla="*/ 1799556 w 1828800"/>
                <a:gd name="connsiteY3" fmla="*/ 914400 h 914400"/>
                <a:gd name="connsiteX4" fmla="*/ 0 w 1828800"/>
                <a:gd name="connsiteY4" fmla="*/ 914400 h 914400"/>
                <a:gd name="connsiteX5" fmla="*/ 29244 w 1828800"/>
                <a:gd name="connsiteY5" fmla="*/ 457204 h 914400"/>
                <a:gd name="connsiteX0" fmla="*/ 0 w 1828800"/>
                <a:gd name="connsiteY0" fmla="*/ 0 h 914400"/>
                <a:gd name="connsiteX1" fmla="*/ 1799556 w 1828800"/>
                <a:gd name="connsiteY1" fmla="*/ 0 h 914400"/>
                <a:gd name="connsiteX2" fmla="*/ 1828800 w 1828800"/>
                <a:gd name="connsiteY2" fmla="*/ 457200 h 914400"/>
                <a:gd name="connsiteX3" fmla="*/ 1799556 w 1828800"/>
                <a:gd name="connsiteY3" fmla="*/ 914400 h 914400"/>
                <a:gd name="connsiteX4" fmla="*/ 0 w 1828800"/>
                <a:gd name="connsiteY4" fmla="*/ 914400 h 914400"/>
                <a:gd name="connsiteX5" fmla="*/ 29244 w 1828800"/>
                <a:gd name="connsiteY5" fmla="*/ 457204 h 914400"/>
                <a:gd name="connsiteX0" fmla="*/ 0 w 1828800"/>
                <a:gd name="connsiteY0" fmla="*/ 0 h 914400"/>
                <a:gd name="connsiteX1" fmla="*/ 1799556 w 1828800"/>
                <a:gd name="connsiteY1" fmla="*/ 0 h 914400"/>
                <a:gd name="connsiteX2" fmla="*/ 1828800 w 1828800"/>
                <a:gd name="connsiteY2" fmla="*/ 457200 h 914400"/>
                <a:gd name="connsiteX3" fmla="*/ 1799556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799556 w 1828800"/>
                <a:gd name="connsiteY1" fmla="*/ 0 h 914400"/>
                <a:gd name="connsiteX2" fmla="*/ 1828800 w 1828800"/>
                <a:gd name="connsiteY2" fmla="*/ 457200 h 914400"/>
                <a:gd name="connsiteX3" fmla="*/ 1799556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799556 w 1828800"/>
                <a:gd name="connsiteY1" fmla="*/ 0 h 914400"/>
                <a:gd name="connsiteX2" fmla="*/ 1828800 w 1828800"/>
                <a:gd name="connsiteY2" fmla="*/ 457200 h 914400"/>
                <a:gd name="connsiteX3" fmla="*/ 1799556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799556 w 1828800"/>
                <a:gd name="connsiteY1" fmla="*/ 0 h 914400"/>
                <a:gd name="connsiteX2" fmla="*/ 1828800 w 1828800"/>
                <a:gd name="connsiteY2" fmla="*/ 457200 h 914400"/>
                <a:gd name="connsiteX3" fmla="*/ 1799556 w 1828800"/>
                <a:gd name="connsiteY3" fmla="*/ 914400 h 914400"/>
                <a:gd name="connsiteX4" fmla="*/ 0 w 1828800"/>
                <a:gd name="connsiteY4" fmla="*/ 914400 h 914400"/>
                <a:gd name="connsiteX5" fmla="*/ 29244 w 1828800"/>
                <a:gd name="connsiteY5" fmla="*/ 457204 h 914400"/>
                <a:gd name="connsiteX0" fmla="*/ 0 w 1828800"/>
                <a:gd name="connsiteY0" fmla="*/ 0 h 914400"/>
                <a:gd name="connsiteX1" fmla="*/ 1799556 w 1828800"/>
                <a:gd name="connsiteY1" fmla="*/ 0 h 914400"/>
                <a:gd name="connsiteX2" fmla="*/ 1828800 w 1828800"/>
                <a:gd name="connsiteY2" fmla="*/ 457200 h 914400"/>
                <a:gd name="connsiteX3" fmla="*/ 1799556 w 1828800"/>
                <a:gd name="connsiteY3" fmla="*/ 914400 h 914400"/>
                <a:gd name="connsiteX4" fmla="*/ 0 w 1828800"/>
                <a:gd name="connsiteY4" fmla="*/ 914400 h 914400"/>
                <a:gd name="connsiteX5" fmla="*/ 29244 w 1828800"/>
                <a:gd name="connsiteY5" fmla="*/ 457204 h 914400"/>
                <a:gd name="connsiteX0" fmla="*/ 0 w 1828800"/>
                <a:gd name="connsiteY0" fmla="*/ 0 h 914400"/>
                <a:gd name="connsiteX1" fmla="*/ 1799556 w 1828800"/>
                <a:gd name="connsiteY1" fmla="*/ 0 h 914400"/>
                <a:gd name="connsiteX2" fmla="*/ 1828800 w 1828800"/>
                <a:gd name="connsiteY2" fmla="*/ 457200 h 914400"/>
                <a:gd name="connsiteX3" fmla="*/ 1799556 w 1828800"/>
                <a:gd name="connsiteY3" fmla="*/ 914400 h 914400"/>
                <a:gd name="connsiteX4" fmla="*/ 0 w 1828800"/>
                <a:gd name="connsiteY4" fmla="*/ 914400 h 914400"/>
                <a:gd name="connsiteX5" fmla="*/ 29244 w 1828800"/>
                <a:gd name="connsiteY5" fmla="*/ 457204 h 914400"/>
                <a:gd name="connsiteX0" fmla="*/ 0 w 1828800"/>
                <a:gd name="connsiteY0" fmla="*/ 0 h 914400"/>
                <a:gd name="connsiteX1" fmla="*/ 1799556 w 1828800"/>
                <a:gd name="connsiteY1" fmla="*/ 0 h 914400"/>
                <a:gd name="connsiteX2" fmla="*/ 1828800 w 1828800"/>
                <a:gd name="connsiteY2" fmla="*/ 457200 h 914400"/>
                <a:gd name="connsiteX3" fmla="*/ 1799556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800988 w 1828800"/>
                <a:gd name="connsiteY1" fmla="*/ 0 h 914400"/>
                <a:gd name="connsiteX2" fmla="*/ 1828800 w 1828800"/>
                <a:gd name="connsiteY2" fmla="*/ 457200 h 914400"/>
                <a:gd name="connsiteX3" fmla="*/ 1799556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800988 w 1828800"/>
                <a:gd name="connsiteY1" fmla="*/ 0 h 914400"/>
                <a:gd name="connsiteX2" fmla="*/ 1828800 w 1828800"/>
                <a:gd name="connsiteY2" fmla="*/ 457200 h 914400"/>
                <a:gd name="connsiteX3" fmla="*/ 180098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4 h 914400"/>
                <a:gd name="connsiteX0" fmla="*/ 0 w 1828800"/>
                <a:gd name="connsiteY0" fmla="*/ 0 h 914400"/>
                <a:gd name="connsiteX1" fmla="*/ 1800988 w 1828800"/>
                <a:gd name="connsiteY1" fmla="*/ 0 h 914400"/>
                <a:gd name="connsiteX2" fmla="*/ 1828800 w 1828800"/>
                <a:gd name="connsiteY2" fmla="*/ 457200 h 914400"/>
                <a:gd name="connsiteX3" fmla="*/ 1800988 w 1828800"/>
                <a:gd name="connsiteY3" fmla="*/ 914400 h 914400"/>
                <a:gd name="connsiteX4" fmla="*/ 0 w 1828800"/>
                <a:gd name="connsiteY4" fmla="*/ 914400 h 914400"/>
                <a:gd name="connsiteX5" fmla="*/ 27812 w 1828800"/>
                <a:gd name="connsiteY5" fmla="*/ 457204 h 914400"/>
                <a:gd name="connsiteX0" fmla="*/ 0 w 1828800"/>
                <a:gd name="connsiteY0" fmla="*/ 0 h 914400"/>
                <a:gd name="connsiteX1" fmla="*/ 1800988 w 1828800"/>
                <a:gd name="connsiteY1" fmla="*/ 0 h 914400"/>
                <a:gd name="connsiteX2" fmla="*/ 1828800 w 1828800"/>
                <a:gd name="connsiteY2" fmla="*/ 457200 h 914400"/>
                <a:gd name="connsiteX3" fmla="*/ 1800988 w 1828800"/>
                <a:gd name="connsiteY3" fmla="*/ 914400 h 914400"/>
                <a:gd name="connsiteX4" fmla="*/ 0 w 1828800"/>
                <a:gd name="connsiteY4" fmla="*/ 914400 h 914400"/>
                <a:gd name="connsiteX5" fmla="*/ 27812 w 1828800"/>
                <a:gd name="connsiteY5" fmla="*/ 457204 h 914400"/>
                <a:gd name="connsiteX0" fmla="*/ 0 w 1828800"/>
                <a:gd name="connsiteY0" fmla="*/ 0 h 914400"/>
                <a:gd name="connsiteX1" fmla="*/ 1800988 w 1828800"/>
                <a:gd name="connsiteY1" fmla="*/ 0 h 914400"/>
                <a:gd name="connsiteX2" fmla="*/ 1828800 w 1828800"/>
                <a:gd name="connsiteY2" fmla="*/ 457200 h 914400"/>
                <a:gd name="connsiteX3" fmla="*/ 1800988 w 1828800"/>
                <a:gd name="connsiteY3" fmla="*/ 914400 h 914400"/>
                <a:gd name="connsiteX4" fmla="*/ 0 w 1828800"/>
                <a:gd name="connsiteY4" fmla="*/ 914400 h 914400"/>
                <a:gd name="connsiteX5" fmla="*/ 27812 w 1828800"/>
                <a:gd name="connsiteY5" fmla="*/ 457204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28800" h="914400">
                  <a:moveTo>
                    <a:pt x="0" y="0"/>
                  </a:moveTo>
                  <a:lnTo>
                    <a:pt x="1800988" y="0"/>
                  </a:lnTo>
                  <a:lnTo>
                    <a:pt x="1828800" y="457200"/>
                  </a:lnTo>
                  <a:lnTo>
                    <a:pt x="1800988" y="914400"/>
                  </a:lnTo>
                  <a:lnTo>
                    <a:pt x="0" y="914400"/>
                  </a:lnTo>
                  <a:lnTo>
                    <a:pt x="27812" y="457204"/>
                  </a:lnTo>
                  <a:close/>
                </a:path>
              </a:pathLst>
            </a:custGeom>
            <a:solidFill>
              <a:srgbClr val="337299"/>
            </a:solidFill>
            <a:ln w="9525" cap="flat" cmpd="sng" algn="ctr">
              <a:solidFill>
                <a:srgbClr val="337299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Regular"/>
                <a:ea typeface="ＭＳ Ｐゴシック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FCCBA63-8A8A-4C90-9382-BC9768B0BF19}"/>
                </a:ext>
              </a:extLst>
            </p:cNvPr>
            <p:cNvSpPr txBox="1"/>
            <p:nvPr>
              <p:custDataLst>
                <p:tags r:id="rId11"/>
              </p:custDataLst>
            </p:nvPr>
          </p:nvSpPr>
          <p:spPr bwMode="gray">
            <a:xfrm>
              <a:off x="930668" y="1146653"/>
              <a:ext cx="3884383" cy="295277"/>
            </a:xfrm>
            <a:prstGeom prst="rect">
              <a:avLst/>
            </a:prstGeom>
            <a:solidFill>
              <a:srgbClr val="337299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noAutofit/>
            </a:bodyPr>
            <a:lstStyle>
              <a:lvl1pPr marL="0" lvl="0" indent="0" defTabSz="671496" eaLnBrk="1" hangingPunct="1">
                <a:buClr>
                  <a:schemeClr val="tx2"/>
                </a:buClr>
                <a:defRPr sz="1600" baseline="0">
                  <a:latin typeface="+mn-lt"/>
                </a:defRPr>
              </a:lvl1pPr>
              <a:lvl2pPr marL="180000" lvl="1" indent="-180000" defTabSz="671496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1600" baseline="0">
                  <a:latin typeface="+mn-lt"/>
                </a:defRPr>
              </a:lvl2pPr>
              <a:lvl3pPr marL="360000" lvl="2" indent="-180000" defTabSz="671496" eaLnBrk="1" hangingPunct="1">
                <a:buClr>
                  <a:schemeClr val="tx2"/>
                </a:buClr>
                <a:buSzPct val="100000"/>
                <a:buFont typeface="Arial" panose="020B0604020202020204" pitchFamily="34" charset="0"/>
                <a:buChar char="•"/>
                <a:defRPr sz="1600" baseline="0">
                  <a:latin typeface="+mn-lt"/>
                </a:defRPr>
              </a:lvl3pPr>
              <a:lvl4pPr marL="540000" lvl="3" indent="-180000" defTabSz="671496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1600" baseline="0">
                  <a:latin typeface="+mn-lt"/>
                </a:defRPr>
              </a:lvl4pPr>
              <a:lvl5pPr marL="720000" lvl="4" indent="-180000" defTabSz="671496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»"/>
                <a:defRPr sz="1600" baseline="0">
                  <a:latin typeface="+mn-lt"/>
                </a:defRPr>
              </a:lvl5pPr>
              <a:lvl6pPr marL="562342" indent="-97628" defTabSz="67149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200" baseline="0">
                  <a:latin typeface="+mn-lt"/>
                </a:defRPr>
              </a:lvl6pPr>
              <a:lvl7pPr marL="562342" indent="-97628" defTabSz="67149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200" baseline="0">
                  <a:latin typeface="+mn-lt"/>
                </a:defRPr>
              </a:lvl7pPr>
              <a:lvl8pPr marL="562342" indent="-97628" defTabSz="67149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200" baseline="0">
                  <a:latin typeface="+mn-lt"/>
                </a:defRPr>
              </a:lvl8pPr>
              <a:lvl9pPr marL="562342" indent="-97628" defTabSz="67149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200" baseline="0">
                  <a:latin typeface="+mn-lt"/>
                </a:defRPr>
              </a:lvl9pPr>
            </a:lstStyle>
            <a:p>
              <a:pPr marL="0" marR="0" lvl="0" indent="0" defTabSz="671496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de-DE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BundesSans Regular"/>
                  <a:ea typeface="ＭＳ Ｐゴシック"/>
                </a:rPr>
                <a:t>Mitwirkung bei Erstentwicklung</a:t>
              </a:r>
              <a:endParaRPr kumimoji="0" lang="de-DE" sz="1200" b="1" i="0" u="none" strike="noStrike" kern="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undesSans Regular"/>
                <a:ea typeface="ＭＳ Ｐゴシック"/>
              </a:endParaRPr>
            </a:p>
          </p:txBody>
        </p:sp>
      </p:grpSp>
      <p:grpSp>
        <p:nvGrpSpPr>
          <p:cNvPr id="13" name="Group 34">
            <a:extLst>
              <a:ext uri="{FF2B5EF4-FFF2-40B4-BE49-F238E27FC236}">
                <a16:creationId xmlns:a16="http://schemas.microsoft.com/office/drawing/2014/main" id="{4C1E86FB-3960-4CAC-87B2-E4B6F2E41ED1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4761179" y="1431926"/>
            <a:ext cx="3923115" cy="342900"/>
            <a:chOff x="4892798" y="1122841"/>
            <a:chExt cx="3923115" cy="342900"/>
          </a:xfrm>
        </p:grpSpPr>
        <p:sp>
          <p:nvSpPr>
            <p:cNvPr id="14" name="Freeform: Shape 16">
              <a:extLst>
                <a:ext uri="{FF2B5EF4-FFF2-40B4-BE49-F238E27FC236}">
                  <a16:creationId xmlns:a16="http://schemas.microsoft.com/office/drawing/2014/main" id="{07604B70-7491-4268-9678-1995966ECE04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 bwMode="gray">
            <a:xfrm>
              <a:off x="4892798" y="1122841"/>
              <a:ext cx="3923115" cy="342900"/>
            </a:xfrm>
            <a:custGeom>
              <a:avLst/>
              <a:gdLst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63425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63425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63425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63424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63424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63424 w 1828800"/>
                <a:gd name="connsiteY5" fmla="*/ 457200 h 914400"/>
                <a:gd name="connsiteX0" fmla="*/ 0 w 1828800"/>
                <a:gd name="connsiteY0" fmla="*/ 0 h 914400"/>
                <a:gd name="connsiteX1" fmla="*/ 1765375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2746 w 1828800"/>
                <a:gd name="connsiteY1" fmla="*/ 0 h 914400"/>
                <a:gd name="connsiteX2" fmla="*/ 1828800 w 1828800"/>
                <a:gd name="connsiteY2" fmla="*/ 457200 h 914400"/>
                <a:gd name="connsiteX3" fmla="*/ 1765375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2746 w 1828800"/>
                <a:gd name="connsiteY1" fmla="*/ 0 h 914400"/>
                <a:gd name="connsiteX2" fmla="*/ 1828800 w 1828800"/>
                <a:gd name="connsiteY2" fmla="*/ 457200 h 914400"/>
                <a:gd name="connsiteX3" fmla="*/ 1762746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2746 w 1828800"/>
                <a:gd name="connsiteY1" fmla="*/ 0 h 914400"/>
                <a:gd name="connsiteX2" fmla="*/ 1828800 w 1828800"/>
                <a:gd name="connsiteY2" fmla="*/ 457200 h 914400"/>
                <a:gd name="connsiteX3" fmla="*/ 1762746 w 1828800"/>
                <a:gd name="connsiteY3" fmla="*/ 914400 h 914400"/>
                <a:gd name="connsiteX4" fmla="*/ 0 w 1828800"/>
                <a:gd name="connsiteY4" fmla="*/ 914400 h 914400"/>
                <a:gd name="connsiteX5" fmla="*/ 66053 w 1828800"/>
                <a:gd name="connsiteY5" fmla="*/ 457200 h 914400"/>
                <a:gd name="connsiteX0" fmla="*/ 0 w 1828800"/>
                <a:gd name="connsiteY0" fmla="*/ 0 h 914400"/>
                <a:gd name="connsiteX1" fmla="*/ 1762746 w 1828800"/>
                <a:gd name="connsiteY1" fmla="*/ 0 h 914400"/>
                <a:gd name="connsiteX2" fmla="*/ 1828800 w 1828800"/>
                <a:gd name="connsiteY2" fmla="*/ 457200 h 914400"/>
                <a:gd name="connsiteX3" fmla="*/ 1762746 w 1828800"/>
                <a:gd name="connsiteY3" fmla="*/ 914400 h 914400"/>
                <a:gd name="connsiteX4" fmla="*/ 0 w 1828800"/>
                <a:gd name="connsiteY4" fmla="*/ 914400 h 914400"/>
                <a:gd name="connsiteX5" fmla="*/ 66053 w 1828800"/>
                <a:gd name="connsiteY5" fmla="*/ 457200 h 914400"/>
                <a:gd name="connsiteX0" fmla="*/ 0 w 1828800"/>
                <a:gd name="connsiteY0" fmla="*/ 0 h 914400"/>
                <a:gd name="connsiteX1" fmla="*/ 1762746 w 1828800"/>
                <a:gd name="connsiteY1" fmla="*/ 0 h 914400"/>
                <a:gd name="connsiteX2" fmla="*/ 1828800 w 1828800"/>
                <a:gd name="connsiteY2" fmla="*/ 457200 h 914400"/>
                <a:gd name="connsiteX3" fmla="*/ 1762746 w 1828800"/>
                <a:gd name="connsiteY3" fmla="*/ 914400 h 914400"/>
                <a:gd name="connsiteX4" fmla="*/ 0 w 1828800"/>
                <a:gd name="connsiteY4" fmla="*/ 914400 h 914400"/>
                <a:gd name="connsiteX5" fmla="*/ 66053 w 1828800"/>
                <a:gd name="connsiteY5" fmla="*/ 457200 h 914400"/>
                <a:gd name="connsiteX0" fmla="*/ 0 w 1828800"/>
                <a:gd name="connsiteY0" fmla="*/ 0 h 914400"/>
                <a:gd name="connsiteX1" fmla="*/ 1762746 w 1828800"/>
                <a:gd name="connsiteY1" fmla="*/ 0 h 914400"/>
                <a:gd name="connsiteX2" fmla="*/ 1828800 w 1828800"/>
                <a:gd name="connsiteY2" fmla="*/ 457200 h 914400"/>
                <a:gd name="connsiteX3" fmla="*/ 1762746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6771 w 1828800"/>
                <a:gd name="connsiteY1" fmla="*/ 0 h 914400"/>
                <a:gd name="connsiteX2" fmla="*/ 1828800 w 1828800"/>
                <a:gd name="connsiteY2" fmla="*/ 457200 h 914400"/>
                <a:gd name="connsiteX3" fmla="*/ 1762746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6771 w 1828800"/>
                <a:gd name="connsiteY1" fmla="*/ 0 h 914400"/>
                <a:gd name="connsiteX2" fmla="*/ 1828800 w 1828800"/>
                <a:gd name="connsiteY2" fmla="*/ 457200 h 914400"/>
                <a:gd name="connsiteX3" fmla="*/ 1766771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6771 w 1828800"/>
                <a:gd name="connsiteY1" fmla="*/ 0 h 914400"/>
                <a:gd name="connsiteX2" fmla="*/ 1828800 w 1828800"/>
                <a:gd name="connsiteY2" fmla="*/ 457200 h 914400"/>
                <a:gd name="connsiteX3" fmla="*/ 1766771 w 1828800"/>
                <a:gd name="connsiteY3" fmla="*/ 914400 h 914400"/>
                <a:gd name="connsiteX4" fmla="*/ 0 w 1828800"/>
                <a:gd name="connsiteY4" fmla="*/ 914400 h 914400"/>
                <a:gd name="connsiteX5" fmla="*/ 62029 w 1828800"/>
                <a:gd name="connsiteY5" fmla="*/ 457200 h 914400"/>
                <a:gd name="connsiteX0" fmla="*/ 0 w 1828800"/>
                <a:gd name="connsiteY0" fmla="*/ 0 h 914400"/>
                <a:gd name="connsiteX1" fmla="*/ 1766771 w 1828800"/>
                <a:gd name="connsiteY1" fmla="*/ 0 h 914400"/>
                <a:gd name="connsiteX2" fmla="*/ 1828800 w 1828800"/>
                <a:gd name="connsiteY2" fmla="*/ 457200 h 914400"/>
                <a:gd name="connsiteX3" fmla="*/ 1766771 w 1828800"/>
                <a:gd name="connsiteY3" fmla="*/ 914400 h 914400"/>
                <a:gd name="connsiteX4" fmla="*/ 0 w 1828800"/>
                <a:gd name="connsiteY4" fmla="*/ 914400 h 914400"/>
                <a:gd name="connsiteX5" fmla="*/ 62029 w 1828800"/>
                <a:gd name="connsiteY5" fmla="*/ 457200 h 914400"/>
                <a:gd name="connsiteX0" fmla="*/ 0 w 1828800"/>
                <a:gd name="connsiteY0" fmla="*/ 0 h 914400"/>
                <a:gd name="connsiteX1" fmla="*/ 1766771 w 1828800"/>
                <a:gd name="connsiteY1" fmla="*/ 0 h 914400"/>
                <a:gd name="connsiteX2" fmla="*/ 1828800 w 1828800"/>
                <a:gd name="connsiteY2" fmla="*/ 457200 h 914400"/>
                <a:gd name="connsiteX3" fmla="*/ 1766771 w 1828800"/>
                <a:gd name="connsiteY3" fmla="*/ 914400 h 914400"/>
                <a:gd name="connsiteX4" fmla="*/ 0 w 1828800"/>
                <a:gd name="connsiteY4" fmla="*/ 914400 h 914400"/>
                <a:gd name="connsiteX5" fmla="*/ 62029 w 1828800"/>
                <a:gd name="connsiteY5" fmla="*/ 457200 h 914400"/>
                <a:gd name="connsiteX0" fmla="*/ 0 w 1828800"/>
                <a:gd name="connsiteY0" fmla="*/ 0 h 914400"/>
                <a:gd name="connsiteX1" fmla="*/ 1766771 w 1828800"/>
                <a:gd name="connsiteY1" fmla="*/ 0 h 914400"/>
                <a:gd name="connsiteX2" fmla="*/ 1828800 w 1828800"/>
                <a:gd name="connsiteY2" fmla="*/ 457200 h 914400"/>
                <a:gd name="connsiteX3" fmla="*/ 1766771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6771 w 1828800"/>
                <a:gd name="connsiteY1" fmla="*/ 0 h 914400"/>
                <a:gd name="connsiteX2" fmla="*/ 1828800 w 1828800"/>
                <a:gd name="connsiteY2" fmla="*/ 457200 h 914400"/>
                <a:gd name="connsiteX3" fmla="*/ 1766771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6771 w 1828800"/>
                <a:gd name="connsiteY1" fmla="*/ 0 h 914400"/>
                <a:gd name="connsiteX2" fmla="*/ 1828800 w 1828800"/>
                <a:gd name="connsiteY2" fmla="*/ 457200 h 914400"/>
                <a:gd name="connsiteX3" fmla="*/ 1766771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66771 w 1828800"/>
                <a:gd name="connsiteY1" fmla="*/ 0 h 914400"/>
                <a:gd name="connsiteX2" fmla="*/ 1828800 w 1828800"/>
                <a:gd name="connsiteY2" fmla="*/ 457200 h 914400"/>
                <a:gd name="connsiteX3" fmla="*/ 1766771 w 1828800"/>
                <a:gd name="connsiteY3" fmla="*/ 914400 h 914400"/>
                <a:gd name="connsiteX4" fmla="*/ 0 w 1828800"/>
                <a:gd name="connsiteY4" fmla="*/ 914400 h 914400"/>
                <a:gd name="connsiteX5" fmla="*/ 62029 w 1828800"/>
                <a:gd name="connsiteY5" fmla="*/ 457200 h 914400"/>
                <a:gd name="connsiteX0" fmla="*/ 0 w 1828800"/>
                <a:gd name="connsiteY0" fmla="*/ 0 h 914400"/>
                <a:gd name="connsiteX1" fmla="*/ 1766771 w 1828800"/>
                <a:gd name="connsiteY1" fmla="*/ 0 h 914400"/>
                <a:gd name="connsiteX2" fmla="*/ 1828800 w 1828800"/>
                <a:gd name="connsiteY2" fmla="*/ 457200 h 914400"/>
                <a:gd name="connsiteX3" fmla="*/ 1766771 w 1828800"/>
                <a:gd name="connsiteY3" fmla="*/ 914400 h 914400"/>
                <a:gd name="connsiteX4" fmla="*/ 0 w 1828800"/>
                <a:gd name="connsiteY4" fmla="*/ 914400 h 914400"/>
                <a:gd name="connsiteX5" fmla="*/ 62029 w 1828800"/>
                <a:gd name="connsiteY5" fmla="*/ 457200 h 914400"/>
                <a:gd name="connsiteX0" fmla="*/ 0 w 1828800"/>
                <a:gd name="connsiteY0" fmla="*/ 0 h 914400"/>
                <a:gd name="connsiteX1" fmla="*/ 1766771 w 1828800"/>
                <a:gd name="connsiteY1" fmla="*/ 0 h 914400"/>
                <a:gd name="connsiteX2" fmla="*/ 1828800 w 1828800"/>
                <a:gd name="connsiteY2" fmla="*/ 457200 h 914400"/>
                <a:gd name="connsiteX3" fmla="*/ 1766771 w 1828800"/>
                <a:gd name="connsiteY3" fmla="*/ 914400 h 914400"/>
                <a:gd name="connsiteX4" fmla="*/ 0 w 1828800"/>
                <a:gd name="connsiteY4" fmla="*/ 914400 h 914400"/>
                <a:gd name="connsiteX5" fmla="*/ 62029 w 1828800"/>
                <a:gd name="connsiteY5" fmla="*/ 457200 h 914400"/>
                <a:gd name="connsiteX0" fmla="*/ 0 w 1828800"/>
                <a:gd name="connsiteY0" fmla="*/ 0 h 914400"/>
                <a:gd name="connsiteX1" fmla="*/ 1766771 w 1828800"/>
                <a:gd name="connsiteY1" fmla="*/ 0 h 914400"/>
                <a:gd name="connsiteX2" fmla="*/ 1828800 w 1828800"/>
                <a:gd name="connsiteY2" fmla="*/ 457200 h 914400"/>
                <a:gd name="connsiteX3" fmla="*/ 1766771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1 h 914400"/>
                <a:gd name="connsiteX0" fmla="*/ 0 w 1828800"/>
                <a:gd name="connsiteY0" fmla="*/ 0 h 914400"/>
                <a:gd name="connsiteX1" fmla="*/ 1768054 w 1828800"/>
                <a:gd name="connsiteY1" fmla="*/ 0 h 914400"/>
                <a:gd name="connsiteX2" fmla="*/ 1828800 w 1828800"/>
                <a:gd name="connsiteY2" fmla="*/ 457200 h 914400"/>
                <a:gd name="connsiteX3" fmla="*/ 1766771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1 h 914400"/>
                <a:gd name="connsiteX0" fmla="*/ 0 w 1828800"/>
                <a:gd name="connsiteY0" fmla="*/ 0 h 914400"/>
                <a:gd name="connsiteX1" fmla="*/ 1768054 w 1828800"/>
                <a:gd name="connsiteY1" fmla="*/ 0 h 914400"/>
                <a:gd name="connsiteX2" fmla="*/ 1828800 w 1828800"/>
                <a:gd name="connsiteY2" fmla="*/ 457200 h 914400"/>
                <a:gd name="connsiteX3" fmla="*/ 1768054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1 h 914400"/>
                <a:gd name="connsiteX0" fmla="*/ 0 w 1828800"/>
                <a:gd name="connsiteY0" fmla="*/ 0 h 914400"/>
                <a:gd name="connsiteX1" fmla="*/ 1768054 w 1828800"/>
                <a:gd name="connsiteY1" fmla="*/ 0 h 914400"/>
                <a:gd name="connsiteX2" fmla="*/ 1828800 w 1828800"/>
                <a:gd name="connsiteY2" fmla="*/ 457200 h 914400"/>
                <a:gd name="connsiteX3" fmla="*/ 1768054 w 1828800"/>
                <a:gd name="connsiteY3" fmla="*/ 914400 h 914400"/>
                <a:gd name="connsiteX4" fmla="*/ 0 w 1828800"/>
                <a:gd name="connsiteY4" fmla="*/ 914400 h 914400"/>
                <a:gd name="connsiteX5" fmla="*/ 60746 w 1828800"/>
                <a:gd name="connsiteY5" fmla="*/ 457201 h 914400"/>
                <a:gd name="connsiteX0" fmla="*/ 0 w 1828800"/>
                <a:gd name="connsiteY0" fmla="*/ 0 h 914400"/>
                <a:gd name="connsiteX1" fmla="*/ 1768054 w 1828800"/>
                <a:gd name="connsiteY1" fmla="*/ 0 h 914400"/>
                <a:gd name="connsiteX2" fmla="*/ 1828800 w 1828800"/>
                <a:gd name="connsiteY2" fmla="*/ 457200 h 914400"/>
                <a:gd name="connsiteX3" fmla="*/ 1768054 w 1828800"/>
                <a:gd name="connsiteY3" fmla="*/ 914400 h 914400"/>
                <a:gd name="connsiteX4" fmla="*/ 0 w 1828800"/>
                <a:gd name="connsiteY4" fmla="*/ 914400 h 914400"/>
                <a:gd name="connsiteX5" fmla="*/ 60746 w 1828800"/>
                <a:gd name="connsiteY5" fmla="*/ 457201 h 914400"/>
                <a:gd name="connsiteX0" fmla="*/ 0 w 1828800"/>
                <a:gd name="connsiteY0" fmla="*/ 0 h 914400"/>
                <a:gd name="connsiteX1" fmla="*/ 1768054 w 1828800"/>
                <a:gd name="connsiteY1" fmla="*/ 0 h 914400"/>
                <a:gd name="connsiteX2" fmla="*/ 1828800 w 1828800"/>
                <a:gd name="connsiteY2" fmla="*/ 457200 h 914400"/>
                <a:gd name="connsiteX3" fmla="*/ 1768054 w 1828800"/>
                <a:gd name="connsiteY3" fmla="*/ 914400 h 914400"/>
                <a:gd name="connsiteX4" fmla="*/ 0 w 1828800"/>
                <a:gd name="connsiteY4" fmla="*/ 914400 h 914400"/>
                <a:gd name="connsiteX5" fmla="*/ 60746 w 1828800"/>
                <a:gd name="connsiteY5" fmla="*/ 457201 h 914400"/>
                <a:gd name="connsiteX0" fmla="*/ 0 w 1828800"/>
                <a:gd name="connsiteY0" fmla="*/ 0 h 914400"/>
                <a:gd name="connsiteX1" fmla="*/ 1768054 w 1828800"/>
                <a:gd name="connsiteY1" fmla="*/ 0 h 914400"/>
                <a:gd name="connsiteX2" fmla="*/ 1828800 w 1828800"/>
                <a:gd name="connsiteY2" fmla="*/ 457200 h 914400"/>
                <a:gd name="connsiteX3" fmla="*/ 1768054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1 h 914400"/>
                <a:gd name="connsiteX0" fmla="*/ 0 w 1828800"/>
                <a:gd name="connsiteY0" fmla="*/ 0 h 914400"/>
                <a:gd name="connsiteX1" fmla="*/ 1773808 w 1828800"/>
                <a:gd name="connsiteY1" fmla="*/ 0 h 914400"/>
                <a:gd name="connsiteX2" fmla="*/ 1828800 w 1828800"/>
                <a:gd name="connsiteY2" fmla="*/ 457200 h 914400"/>
                <a:gd name="connsiteX3" fmla="*/ 1768054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1 h 914400"/>
                <a:gd name="connsiteX0" fmla="*/ 0 w 1828800"/>
                <a:gd name="connsiteY0" fmla="*/ 0 h 914400"/>
                <a:gd name="connsiteX1" fmla="*/ 1773808 w 1828800"/>
                <a:gd name="connsiteY1" fmla="*/ 0 h 914400"/>
                <a:gd name="connsiteX2" fmla="*/ 1828800 w 1828800"/>
                <a:gd name="connsiteY2" fmla="*/ 457200 h 914400"/>
                <a:gd name="connsiteX3" fmla="*/ 17738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1 h 914400"/>
                <a:gd name="connsiteX0" fmla="*/ 0 w 1828800"/>
                <a:gd name="connsiteY0" fmla="*/ 0 h 914400"/>
                <a:gd name="connsiteX1" fmla="*/ 1773808 w 1828800"/>
                <a:gd name="connsiteY1" fmla="*/ 0 h 914400"/>
                <a:gd name="connsiteX2" fmla="*/ 1828800 w 1828800"/>
                <a:gd name="connsiteY2" fmla="*/ 457200 h 914400"/>
                <a:gd name="connsiteX3" fmla="*/ 1773808 w 1828800"/>
                <a:gd name="connsiteY3" fmla="*/ 914400 h 914400"/>
                <a:gd name="connsiteX4" fmla="*/ 0 w 1828800"/>
                <a:gd name="connsiteY4" fmla="*/ 914400 h 914400"/>
                <a:gd name="connsiteX5" fmla="*/ 54992 w 1828800"/>
                <a:gd name="connsiteY5" fmla="*/ 457201 h 914400"/>
                <a:gd name="connsiteX0" fmla="*/ 0 w 1828800"/>
                <a:gd name="connsiteY0" fmla="*/ 0 h 914400"/>
                <a:gd name="connsiteX1" fmla="*/ 1773808 w 1828800"/>
                <a:gd name="connsiteY1" fmla="*/ 0 h 914400"/>
                <a:gd name="connsiteX2" fmla="*/ 1828800 w 1828800"/>
                <a:gd name="connsiteY2" fmla="*/ 457200 h 914400"/>
                <a:gd name="connsiteX3" fmla="*/ 1773808 w 1828800"/>
                <a:gd name="connsiteY3" fmla="*/ 914400 h 914400"/>
                <a:gd name="connsiteX4" fmla="*/ 0 w 1828800"/>
                <a:gd name="connsiteY4" fmla="*/ 914400 h 914400"/>
                <a:gd name="connsiteX5" fmla="*/ 54992 w 1828800"/>
                <a:gd name="connsiteY5" fmla="*/ 457201 h 914400"/>
                <a:gd name="connsiteX0" fmla="*/ 0 w 1828800"/>
                <a:gd name="connsiteY0" fmla="*/ 0 h 914400"/>
                <a:gd name="connsiteX1" fmla="*/ 1773808 w 1828800"/>
                <a:gd name="connsiteY1" fmla="*/ 0 h 914400"/>
                <a:gd name="connsiteX2" fmla="*/ 1828800 w 1828800"/>
                <a:gd name="connsiteY2" fmla="*/ 457200 h 914400"/>
                <a:gd name="connsiteX3" fmla="*/ 1773808 w 1828800"/>
                <a:gd name="connsiteY3" fmla="*/ 914400 h 914400"/>
                <a:gd name="connsiteX4" fmla="*/ 0 w 1828800"/>
                <a:gd name="connsiteY4" fmla="*/ 914400 h 914400"/>
                <a:gd name="connsiteX5" fmla="*/ 54992 w 1828800"/>
                <a:gd name="connsiteY5" fmla="*/ 457201 h 914400"/>
                <a:gd name="connsiteX0" fmla="*/ 0 w 1828800"/>
                <a:gd name="connsiteY0" fmla="*/ 0 h 914400"/>
                <a:gd name="connsiteX1" fmla="*/ 1773808 w 1828800"/>
                <a:gd name="connsiteY1" fmla="*/ 0 h 914400"/>
                <a:gd name="connsiteX2" fmla="*/ 1828800 w 1828800"/>
                <a:gd name="connsiteY2" fmla="*/ 457200 h 914400"/>
                <a:gd name="connsiteX3" fmla="*/ 1773808 w 1828800"/>
                <a:gd name="connsiteY3" fmla="*/ 914400 h 914400"/>
                <a:gd name="connsiteX4" fmla="*/ 0 w 1828800"/>
                <a:gd name="connsiteY4" fmla="*/ 914400 h 914400"/>
                <a:gd name="connsiteX5" fmla="*/ 41321 w 1828800"/>
                <a:gd name="connsiteY5" fmla="*/ 457200 h 914400"/>
                <a:gd name="connsiteX0" fmla="*/ 0 w 1828800"/>
                <a:gd name="connsiteY0" fmla="*/ 0 h 914400"/>
                <a:gd name="connsiteX1" fmla="*/ 1787479 w 1828800"/>
                <a:gd name="connsiteY1" fmla="*/ 0 h 914400"/>
                <a:gd name="connsiteX2" fmla="*/ 1828800 w 1828800"/>
                <a:gd name="connsiteY2" fmla="*/ 457200 h 914400"/>
                <a:gd name="connsiteX3" fmla="*/ 1773808 w 1828800"/>
                <a:gd name="connsiteY3" fmla="*/ 914400 h 914400"/>
                <a:gd name="connsiteX4" fmla="*/ 0 w 1828800"/>
                <a:gd name="connsiteY4" fmla="*/ 914400 h 914400"/>
                <a:gd name="connsiteX5" fmla="*/ 41321 w 1828800"/>
                <a:gd name="connsiteY5" fmla="*/ 457200 h 914400"/>
                <a:gd name="connsiteX0" fmla="*/ 0 w 1828800"/>
                <a:gd name="connsiteY0" fmla="*/ 0 h 914400"/>
                <a:gd name="connsiteX1" fmla="*/ 1787479 w 1828800"/>
                <a:gd name="connsiteY1" fmla="*/ 0 h 914400"/>
                <a:gd name="connsiteX2" fmla="*/ 1828800 w 1828800"/>
                <a:gd name="connsiteY2" fmla="*/ 457200 h 914400"/>
                <a:gd name="connsiteX3" fmla="*/ 1787479 w 1828800"/>
                <a:gd name="connsiteY3" fmla="*/ 914400 h 914400"/>
                <a:gd name="connsiteX4" fmla="*/ 0 w 1828800"/>
                <a:gd name="connsiteY4" fmla="*/ 914400 h 914400"/>
                <a:gd name="connsiteX5" fmla="*/ 41321 w 1828800"/>
                <a:gd name="connsiteY5" fmla="*/ 457200 h 914400"/>
                <a:gd name="connsiteX0" fmla="*/ 0 w 1828800"/>
                <a:gd name="connsiteY0" fmla="*/ 0 h 914400"/>
                <a:gd name="connsiteX1" fmla="*/ 1787479 w 1828800"/>
                <a:gd name="connsiteY1" fmla="*/ 0 h 914400"/>
                <a:gd name="connsiteX2" fmla="*/ 1828800 w 1828800"/>
                <a:gd name="connsiteY2" fmla="*/ 457200 h 914400"/>
                <a:gd name="connsiteX3" fmla="*/ 1787479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87479 w 1828800"/>
                <a:gd name="connsiteY1" fmla="*/ 0 h 914400"/>
                <a:gd name="connsiteX2" fmla="*/ 1828800 w 1828800"/>
                <a:gd name="connsiteY2" fmla="*/ 457200 h 914400"/>
                <a:gd name="connsiteX3" fmla="*/ 1787479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87479 w 1828800"/>
                <a:gd name="connsiteY1" fmla="*/ 0 h 914400"/>
                <a:gd name="connsiteX2" fmla="*/ 1828800 w 1828800"/>
                <a:gd name="connsiteY2" fmla="*/ 457200 h 914400"/>
                <a:gd name="connsiteX3" fmla="*/ 1787479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87479 w 1828800"/>
                <a:gd name="connsiteY1" fmla="*/ 0 h 914400"/>
                <a:gd name="connsiteX2" fmla="*/ 1828800 w 1828800"/>
                <a:gd name="connsiteY2" fmla="*/ 457200 h 914400"/>
                <a:gd name="connsiteX3" fmla="*/ 1787479 w 1828800"/>
                <a:gd name="connsiteY3" fmla="*/ 914400 h 914400"/>
                <a:gd name="connsiteX4" fmla="*/ 0 w 1828800"/>
                <a:gd name="connsiteY4" fmla="*/ 914400 h 914400"/>
                <a:gd name="connsiteX5" fmla="*/ 41321 w 1828800"/>
                <a:gd name="connsiteY5" fmla="*/ 457200 h 914400"/>
                <a:gd name="connsiteX0" fmla="*/ 0 w 1828800"/>
                <a:gd name="connsiteY0" fmla="*/ 0 h 914400"/>
                <a:gd name="connsiteX1" fmla="*/ 1787479 w 1828800"/>
                <a:gd name="connsiteY1" fmla="*/ 0 h 914400"/>
                <a:gd name="connsiteX2" fmla="*/ 1828800 w 1828800"/>
                <a:gd name="connsiteY2" fmla="*/ 457200 h 914400"/>
                <a:gd name="connsiteX3" fmla="*/ 1787479 w 1828800"/>
                <a:gd name="connsiteY3" fmla="*/ 914400 h 914400"/>
                <a:gd name="connsiteX4" fmla="*/ 0 w 1828800"/>
                <a:gd name="connsiteY4" fmla="*/ 914400 h 914400"/>
                <a:gd name="connsiteX5" fmla="*/ 41321 w 1828800"/>
                <a:gd name="connsiteY5" fmla="*/ 457200 h 914400"/>
                <a:gd name="connsiteX0" fmla="*/ 0 w 1828800"/>
                <a:gd name="connsiteY0" fmla="*/ 0 h 914400"/>
                <a:gd name="connsiteX1" fmla="*/ 1787479 w 1828800"/>
                <a:gd name="connsiteY1" fmla="*/ 0 h 914400"/>
                <a:gd name="connsiteX2" fmla="*/ 1828800 w 1828800"/>
                <a:gd name="connsiteY2" fmla="*/ 457200 h 914400"/>
                <a:gd name="connsiteX3" fmla="*/ 1787479 w 1828800"/>
                <a:gd name="connsiteY3" fmla="*/ 914400 h 914400"/>
                <a:gd name="connsiteX4" fmla="*/ 0 w 1828800"/>
                <a:gd name="connsiteY4" fmla="*/ 914400 h 914400"/>
                <a:gd name="connsiteX5" fmla="*/ 41321 w 1828800"/>
                <a:gd name="connsiteY5" fmla="*/ 457200 h 914400"/>
                <a:gd name="connsiteX0" fmla="*/ 0 w 1828800"/>
                <a:gd name="connsiteY0" fmla="*/ 0 h 914400"/>
                <a:gd name="connsiteX1" fmla="*/ 1787479 w 1828800"/>
                <a:gd name="connsiteY1" fmla="*/ 0 h 914400"/>
                <a:gd name="connsiteX2" fmla="*/ 1828800 w 1828800"/>
                <a:gd name="connsiteY2" fmla="*/ 457200 h 914400"/>
                <a:gd name="connsiteX3" fmla="*/ 1787479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87082 w 1828800"/>
                <a:gd name="connsiteY1" fmla="*/ 0 h 914400"/>
                <a:gd name="connsiteX2" fmla="*/ 1828800 w 1828800"/>
                <a:gd name="connsiteY2" fmla="*/ 457200 h 914400"/>
                <a:gd name="connsiteX3" fmla="*/ 1787479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87082 w 1828800"/>
                <a:gd name="connsiteY1" fmla="*/ 0 h 914400"/>
                <a:gd name="connsiteX2" fmla="*/ 1828800 w 1828800"/>
                <a:gd name="connsiteY2" fmla="*/ 457200 h 914400"/>
                <a:gd name="connsiteX3" fmla="*/ 1787082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787082 w 1828800"/>
                <a:gd name="connsiteY1" fmla="*/ 0 h 914400"/>
                <a:gd name="connsiteX2" fmla="*/ 1828800 w 1828800"/>
                <a:gd name="connsiteY2" fmla="*/ 457200 h 914400"/>
                <a:gd name="connsiteX3" fmla="*/ 1787082 w 1828800"/>
                <a:gd name="connsiteY3" fmla="*/ 914400 h 914400"/>
                <a:gd name="connsiteX4" fmla="*/ 0 w 1828800"/>
                <a:gd name="connsiteY4" fmla="*/ 914400 h 914400"/>
                <a:gd name="connsiteX5" fmla="*/ 41719 w 1828800"/>
                <a:gd name="connsiteY5" fmla="*/ 457200 h 914400"/>
                <a:gd name="connsiteX0" fmla="*/ 0 w 1828800"/>
                <a:gd name="connsiteY0" fmla="*/ 0 h 914400"/>
                <a:gd name="connsiteX1" fmla="*/ 1787082 w 1828800"/>
                <a:gd name="connsiteY1" fmla="*/ 0 h 914400"/>
                <a:gd name="connsiteX2" fmla="*/ 1828800 w 1828800"/>
                <a:gd name="connsiteY2" fmla="*/ 457200 h 914400"/>
                <a:gd name="connsiteX3" fmla="*/ 1787082 w 1828800"/>
                <a:gd name="connsiteY3" fmla="*/ 914400 h 914400"/>
                <a:gd name="connsiteX4" fmla="*/ 0 w 1828800"/>
                <a:gd name="connsiteY4" fmla="*/ 914400 h 914400"/>
                <a:gd name="connsiteX5" fmla="*/ 41719 w 1828800"/>
                <a:gd name="connsiteY5" fmla="*/ 457200 h 914400"/>
                <a:gd name="connsiteX0" fmla="*/ 0 w 1828800"/>
                <a:gd name="connsiteY0" fmla="*/ 0 h 914400"/>
                <a:gd name="connsiteX1" fmla="*/ 1787082 w 1828800"/>
                <a:gd name="connsiteY1" fmla="*/ 0 h 914400"/>
                <a:gd name="connsiteX2" fmla="*/ 1828800 w 1828800"/>
                <a:gd name="connsiteY2" fmla="*/ 457200 h 914400"/>
                <a:gd name="connsiteX3" fmla="*/ 1787082 w 1828800"/>
                <a:gd name="connsiteY3" fmla="*/ 914400 h 914400"/>
                <a:gd name="connsiteX4" fmla="*/ 0 w 1828800"/>
                <a:gd name="connsiteY4" fmla="*/ 914400 h 914400"/>
                <a:gd name="connsiteX5" fmla="*/ 41719 w 1828800"/>
                <a:gd name="connsiteY5" fmla="*/ 457200 h 914400"/>
                <a:gd name="connsiteX0" fmla="*/ 0 w 1828800"/>
                <a:gd name="connsiteY0" fmla="*/ 0 h 914400"/>
                <a:gd name="connsiteX1" fmla="*/ 1787082 w 1828800"/>
                <a:gd name="connsiteY1" fmla="*/ 0 h 914400"/>
                <a:gd name="connsiteX2" fmla="*/ 1828800 w 1828800"/>
                <a:gd name="connsiteY2" fmla="*/ 457200 h 914400"/>
                <a:gd name="connsiteX3" fmla="*/ 1787082 w 1828800"/>
                <a:gd name="connsiteY3" fmla="*/ 914400 h 914400"/>
                <a:gd name="connsiteX4" fmla="*/ 0 w 1828800"/>
                <a:gd name="connsiteY4" fmla="*/ 914400 h 914400"/>
                <a:gd name="connsiteX5" fmla="*/ 27981 w 1828800"/>
                <a:gd name="connsiteY5" fmla="*/ 457202 h 914400"/>
                <a:gd name="connsiteX0" fmla="*/ 0 w 1828800"/>
                <a:gd name="connsiteY0" fmla="*/ 0 h 914400"/>
                <a:gd name="connsiteX1" fmla="*/ 1800820 w 1828800"/>
                <a:gd name="connsiteY1" fmla="*/ 0 h 914400"/>
                <a:gd name="connsiteX2" fmla="*/ 1828800 w 1828800"/>
                <a:gd name="connsiteY2" fmla="*/ 457200 h 914400"/>
                <a:gd name="connsiteX3" fmla="*/ 1787082 w 1828800"/>
                <a:gd name="connsiteY3" fmla="*/ 914400 h 914400"/>
                <a:gd name="connsiteX4" fmla="*/ 0 w 1828800"/>
                <a:gd name="connsiteY4" fmla="*/ 914400 h 914400"/>
                <a:gd name="connsiteX5" fmla="*/ 27981 w 1828800"/>
                <a:gd name="connsiteY5" fmla="*/ 457202 h 914400"/>
                <a:gd name="connsiteX0" fmla="*/ 0 w 1828800"/>
                <a:gd name="connsiteY0" fmla="*/ 0 h 914400"/>
                <a:gd name="connsiteX1" fmla="*/ 1800820 w 1828800"/>
                <a:gd name="connsiteY1" fmla="*/ 0 h 914400"/>
                <a:gd name="connsiteX2" fmla="*/ 1828800 w 1828800"/>
                <a:gd name="connsiteY2" fmla="*/ 457200 h 914400"/>
                <a:gd name="connsiteX3" fmla="*/ 1800820 w 1828800"/>
                <a:gd name="connsiteY3" fmla="*/ 914400 h 914400"/>
                <a:gd name="connsiteX4" fmla="*/ 0 w 1828800"/>
                <a:gd name="connsiteY4" fmla="*/ 914400 h 914400"/>
                <a:gd name="connsiteX5" fmla="*/ 27981 w 1828800"/>
                <a:gd name="connsiteY5" fmla="*/ 457202 h 914400"/>
                <a:gd name="connsiteX0" fmla="*/ 0 w 1828800"/>
                <a:gd name="connsiteY0" fmla="*/ 0 h 914400"/>
                <a:gd name="connsiteX1" fmla="*/ 1800820 w 1828800"/>
                <a:gd name="connsiteY1" fmla="*/ 0 h 914400"/>
                <a:gd name="connsiteX2" fmla="*/ 1828800 w 1828800"/>
                <a:gd name="connsiteY2" fmla="*/ 457200 h 914400"/>
                <a:gd name="connsiteX3" fmla="*/ 1800820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2 h 914400"/>
                <a:gd name="connsiteX0" fmla="*/ 0 w 1828800"/>
                <a:gd name="connsiteY0" fmla="*/ 0 h 914400"/>
                <a:gd name="connsiteX1" fmla="*/ 1800820 w 1828800"/>
                <a:gd name="connsiteY1" fmla="*/ 0 h 914400"/>
                <a:gd name="connsiteX2" fmla="*/ 1828800 w 1828800"/>
                <a:gd name="connsiteY2" fmla="*/ 457200 h 914400"/>
                <a:gd name="connsiteX3" fmla="*/ 1800820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2 h 914400"/>
                <a:gd name="connsiteX0" fmla="*/ 0 w 1828800"/>
                <a:gd name="connsiteY0" fmla="*/ 0 h 914400"/>
                <a:gd name="connsiteX1" fmla="*/ 1800820 w 1828800"/>
                <a:gd name="connsiteY1" fmla="*/ 0 h 914400"/>
                <a:gd name="connsiteX2" fmla="*/ 1828800 w 1828800"/>
                <a:gd name="connsiteY2" fmla="*/ 457200 h 914400"/>
                <a:gd name="connsiteX3" fmla="*/ 1800820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2 h 914400"/>
                <a:gd name="connsiteX0" fmla="*/ 0 w 1828800"/>
                <a:gd name="connsiteY0" fmla="*/ 0 h 914400"/>
                <a:gd name="connsiteX1" fmla="*/ 1800820 w 1828800"/>
                <a:gd name="connsiteY1" fmla="*/ 0 h 914400"/>
                <a:gd name="connsiteX2" fmla="*/ 1828800 w 1828800"/>
                <a:gd name="connsiteY2" fmla="*/ 457200 h 914400"/>
                <a:gd name="connsiteX3" fmla="*/ 1800820 w 1828800"/>
                <a:gd name="connsiteY3" fmla="*/ 914400 h 914400"/>
                <a:gd name="connsiteX4" fmla="*/ 0 w 1828800"/>
                <a:gd name="connsiteY4" fmla="*/ 914400 h 914400"/>
                <a:gd name="connsiteX5" fmla="*/ 27981 w 1828800"/>
                <a:gd name="connsiteY5" fmla="*/ 457202 h 914400"/>
                <a:gd name="connsiteX0" fmla="*/ 0 w 1828800"/>
                <a:gd name="connsiteY0" fmla="*/ 0 h 914400"/>
                <a:gd name="connsiteX1" fmla="*/ 1800820 w 1828800"/>
                <a:gd name="connsiteY1" fmla="*/ 0 h 914400"/>
                <a:gd name="connsiteX2" fmla="*/ 1828800 w 1828800"/>
                <a:gd name="connsiteY2" fmla="*/ 457200 h 914400"/>
                <a:gd name="connsiteX3" fmla="*/ 1800820 w 1828800"/>
                <a:gd name="connsiteY3" fmla="*/ 914400 h 914400"/>
                <a:gd name="connsiteX4" fmla="*/ 0 w 1828800"/>
                <a:gd name="connsiteY4" fmla="*/ 914400 h 914400"/>
                <a:gd name="connsiteX5" fmla="*/ 27981 w 1828800"/>
                <a:gd name="connsiteY5" fmla="*/ 457202 h 914400"/>
                <a:gd name="connsiteX0" fmla="*/ 0 w 1828800"/>
                <a:gd name="connsiteY0" fmla="*/ 0 h 914400"/>
                <a:gd name="connsiteX1" fmla="*/ 1800820 w 1828800"/>
                <a:gd name="connsiteY1" fmla="*/ 0 h 914400"/>
                <a:gd name="connsiteX2" fmla="*/ 1828800 w 1828800"/>
                <a:gd name="connsiteY2" fmla="*/ 457200 h 914400"/>
                <a:gd name="connsiteX3" fmla="*/ 1800820 w 1828800"/>
                <a:gd name="connsiteY3" fmla="*/ 914400 h 914400"/>
                <a:gd name="connsiteX4" fmla="*/ 0 w 1828800"/>
                <a:gd name="connsiteY4" fmla="*/ 914400 h 914400"/>
                <a:gd name="connsiteX5" fmla="*/ 27981 w 1828800"/>
                <a:gd name="connsiteY5" fmla="*/ 457202 h 914400"/>
                <a:gd name="connsiteX0" fmla="*/ 0 w 1828800"/>
                <a:gd name="connsiteY0" fmla="*/ 0 h 914400"/>
                <a:gd name="connsiteX1" fmla="*/ 1800820 w 1828800"/>
                <a:gd name="connsiteY1" fmla="*/ 0 h 914400"/>
                <a:gd name="connsiteX2" fmla="*/ 1828800 w 1828800"/>
                <a:gd name="connsiteY2" fmla="*/ 457200 h 914400"/>
                <a:gd name="connsiteX3" fmla="*/ 1800820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2 h 914400"/>
                <a:gd name="connsiteX0" fmla="*/ 0 w 1828800"/>
                <a:gd name="connsiteY0" fmla="*/ 0 h 914400"/>
                <a:gd name="connsiteX1" fmla="*/ 1804959 w 1828800"/>
                <a:gd name="connsiteY1" fmla="*/ 0 h 914400"/>
                <a:gd name="connsiteX2" fmla="*/ 1828800 w 1828800"/>
                <a:gd name="connsiteY2" fmla="*/ 457200 h 914400"/>
                <a:gd name="connsiteX3" fmla="*/ 1800820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2 h 914400"/>
                <a:gd name="connsiteX0" fmla="*/ 0 w 1828800"/>
                <a:gd name="connsiteY0" fmla="*/ 0 h 914400"/>
                <a:gd name="connsiteX1" fmla="*/ 1804959 w 1828800"/>
                <a:gd name="connsiteY1" fmla="*/ 0 h 914400"/>
                <a:gd name="connsiteX2" fmla="*/ 1828800 w 1828800"/>
                <a:gd name="connsiteY2" fmla="*/ 457200 h 914400"/>
                <a:gd name="connsiteX3" fmla="*/ 1804959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2 h 914400"/>
                <a:gd name="connsiteX0" fmla="*/ 0 w 1828800"/>
                <a:gd name="connsiteY0" fmla="*/ 0 h 914400"/>
                <a:gd name="connsiteX1" fmla="*/ 1804959 w 1828800"/>
                <a:gd name="connsiteY1" fmla="*/ 0 h 914400"/>
                <a:gd name="connsiteX2" fmla="*/ 1828800 w 1828800"/>
                <a:gd name="connsiteY2" fmla="*/ 457200 h 914400"/>
                <a:gd name="connsiteX3" fmla="*/ 1804959 w 1828800"/>
                <a:gd name="connsiteY3" fmla="*/ 914400 h 914400"/>
                <a:gd name="connsiteX4" fmla="*/ 0 w 1828800"/>
                <a:gd name="connsiteY4" fmla="*/ 914400 h 914400"/>
                <a:gd name="connsiteX5" fmla="*/ 23841 w 1828800"/>
                <a:gd name="connsiteY5" fmla="*/ 457202 h 914400"/>
                <a:gd name="connsiteX0" fmla="*/ 0 w 1828800"/>
                <a:gd name="connsiteY0" fmla="*/ 0 h 914400"/>
                <a:gd name="connsiteX1" fmla="*/ 1804959 w 1828800"/>
                <a:gd name="connsiteY1" fmla="*/ 0 h 914400"/>
                <a:gd name="connsiteX2" fmla="*/ 1828800 w 1828800"/>
                <a:gd name="connsiteY2" fmla="*/ 457200 h 914400"/>
                <a:gd name="connsiteX3" fmla="*/ 1804959 w 1828800"/>
                <a:gd name="connsiteY3" fmla="*/ 914400 h 914400"/>
                <a:gd name="connsiteX4" fmla="*/ 0 w 1828800"/>
                <a:gd name="connsiteY4" fmla="*/ 914400 h 914400"/>
                <a:gd name="connsiteX5" fmla="*/ 23841 w 1828800"/>
                <a:gd name="connsiteY5" fmla="*/ 457202 h 914400"/>
                <a:gd name="connsiteX0" fmla="*/ 0 w 1828800"/>
                <a:gd name="connsiteY0" fmla="*/ 0 h 914400"/>
                <a:gd name="connsiteX1" fmla="*/ 1804959 w 1828800"/>
                <a:gd name="connsiteY1" fmla="*/ 0 h 914400"/>
                <a:gd name="connsiteX2" fmla="*/ 1828800 w 1828800"/>
                <a:gd name="connsiteY2" fmla="*/ 457200 h 914400"/>
                <a:gd name="connsiteX3" fmla="*/ 1804959 w 1828800"/>
                <a:gd name="connsiteY3" fmla="*/ 914400 h 914400"/>
                <a:gd name="connsiteX4" fmla="*/ 0 w 1828800"/>
                <a:gd name="connsiteY4" fmla="*/ 914400 h 914400"/>
                <a:gd name="connsiteX5" fmla="*/ 23841 w 1828800"/>
                <a:gd name="connsiteY5" fmla="*/ 457202 h 914400"/>
                <a:gd name="connsiteX0" fmla="*/ 0 w 1828800"/>
                <a:gd name="connsiteY0" fmla="*/ 0 h 914400"/>
                <a:gd name="connsiteX1" fmla="*/ 1804959 w 1828800"/>
                <a:gd name="connsiteY1" fmla="*/ 0 h 914400"/>
                <a:gd name="connsiteX2" fmla="*/ 1828800 w 1828800"/>
                <a:gd name="connsiteY2" fmla="*/ 457200 h 914400"/>
                <a:gd name="connsiteX3" fmla="*/ 1804959 w 1828800"/>
                <a:gd name="connsiteY3" fmla="*/ 914400 h 914400"/>
                <a:gd name="connsiteX4" fmla="*/ 0 w 1828800"/>
                <a:gd name="connsiteY4" fmla="*/ 914400 h 914400"/>
                <a:gd name="connsiteX5" fmla="*/ 73034 w 1828800"/>
                <a:gd name="connsiteY5" fmla="*/ 457203 h 914400"/>
                <a:gd name="connsiteX0" fmla="*/ 0 w 1828800"/>
                <a:gd name="connsiteY0" fmla="*/ 0 h 914400"/>
                <a:gd name="connsiteX1" fmla="*/ 1755766 w 1828800"/>
                <a:gd name="connsiteY1" fmla="*/ 0 h 914400"/>
                <a:gd name="connsiteX2" fmla="*/ 1828800 w 1828800"/>
                <a:gd name="connsiteY2" fmla="*/ 457200 h 914400"/>
                <a:gd name="connsiteX3" fmla="*/ 1804959 w 1828800"/>
                <a:gd name="connsiteY3" fmla="*/ 914400 h 914400"/>
                <a:gd name="connsiteX4" fmla="*/ 0 w 1828800"/>
                <a:gd name="connsiteY4" fmla="*/ 914400 h 914400"/>
                <a:gd name="connsiteX5" fmla="*/ 73034 w 1828800"/>
                <a:gd name="connsiteY5" fmla="*/ 457203 h 914400"/>
                <a:gd name="connsiteX0" fmla="*/ 0 w 1828800"/>
                <a:gd name="connsiteY0" fmla="*/ 0 h 914400"/>
                <a:gd name="connsiteX1" fmla="*/ 1755766 w 1828800"/>
                <a:gd name="connsiteY1" fmla="*/ 0 h 914400"/>
                <a:gd name="connsiteX2" fmla="*/ 1828800 w 1828800"/>
                <a:gd name="connsiteY2" fmla="*/ 457200 h 914400"/>
                <a:gd name="connsiteX3" fmla="*/ 1755766 w 1828800"/>
                <a:gd name="connsiteY3" fmla="*/ 914400 h 914400"/>
                <a:gd name="connsiteX4" fmla="*/ 0 w 1828800"/>
                <a:gd name="connsiteY4" fmla="*/ 914400 h 914400"/>
                <a:gd name="connsiteX5" fmla="*/ 73034 w 1828800"/>
                <a:gd name="connsiteY5" fmla="*/ 457203 h 914400"/>
                <a:gd name="connsiteX0" fmla="*/ 0 w 1828800"/>
                <a:gd name="connsiteY0" fmla="*/ 0 h 914400"/>
                <a:gd name="connsiteX1" fmla="*/ 1755766 w 1828800"/>
                <a:gd name="connsiteY1" fmla="*/ 0 h 914400"/>
                <a:gd name="connsiteX2" fmla="*/ 1828800 w 1828800"/>
                <a:gd name="connsiteY2" fmla="*/ 457200 h 914400"/>
                <a:gd name="connsiteX3" fmla="*/ 1755766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3 h 914400"/>
                <a:gd name="connsiteX0" fmla="*/ 0 w 1828800"/>
                <a:gd name="connsiteY0" fmla="*/ 0 h 914400"/>
                <a:gd name="connsiteX1" fmla="*/ 1755568 w 1828800"/>
                <a:gd name="connsiteY1" fmla="*/ 0 h 914400"/>
                <a:gd name="connsiteX2" fmla="*/ 1828800 w 1828800"/>
                <a:gd name="connsiteY2" fmla="*/ 457200 h 914400"/>
                <a:gd name="connsiteX3" fmla="*/ 1755766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3 h 914400"/>
                <a:gd name="connsiteX0" fmla="*/ 0 w 1828800"/>
                <a:gd name="connsiteY0" fmla="*/ 0 h 914400"/>
                <a:gd name="connsiteX1" fmla="*/ 1755568 w 1828800"/>
                <a:gd name="connsiteY1" fmla="*/ 0 h 914400"/>
                <a:gd name="connsiteX2" fmla="*/ 1828800 w 1828800"/>
                <a:gd name="connsiteY2" fmla="*/ 457200 h 914400"/>
                <a:gd name="connsiteX3" fmla="*/ 175556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3 h 914400"/>
                <a:gd name="connsiteX0" fmla="*/ 0 w 1828800"/>
                <a:gd name="connsiteY0" fmla="*/ 0 h 914400"/>
                <a:gd name="connsiteX1" fmla="*/ 1755568 w 1828800"/>
                <a:gd name="connsiteY1" fmla="*/ 0 h 914400"/>
                <a:gd name="connsiteX2" fmla="*/ 1828800 w 1828800"/>
                <a:gd name="connsiteY2" fmla="*/ 457200 h 914400"/>
                <a:gd name="connsiteX3" fmla="*/ 1755568 w 1828800"/>
                <a:gd name="connsiteY3" fmla="*/ 914400 h 914400"/>
                <a:gd name="connsiteX4" fmla="*/ 0 w 1828800"/>
                <a:gd name="connsiteY4" fmla="*/ 914400 h 914400"/>
                <a:gd name="connsiteX5" fmla="*/ 73232 w 1828800"/>
                <a:gd name="connsiteY5" fmla="*/ 457203 h 914400"/>
                <a:gd name="connsiteX0" fmla="*/ 0 w 1828800"/>
                <a:gd name="connsiteY0" fmla="*/ 0 h 914400"/>
                <a:gd name="connsiteX1" fmla="*/ 1755568 w 1828800"/>
                <a:gd name="connsiteY1" fmla="*/ 0 h 914400"/>
                <a:gd name="connsiteX2" fmla="*/ 1828800 w 1828800"/>
                <a:gd name="connsiteY2" fmla="*/ 457200 h 914400"/>
                <a:gd name="connsiteX3" fmla="*/ 1755568 w 1828800"/>
                <a:gd name="connsiteY3" fmla="*/ 914400 h 914400"/>
                <a:gd name="connsiteX4" fmla="*/ 0 w 1828800"/>
                <a:gd name="connsiteY4" fmla="*/ 914400 h 914400"/>
                <a:gd name="connsiteX5" fmla="*/ 73232 w 1828800"/>
                <a:gd name="connsiteY5" fmla="*/ 457203 h 914400"/>
                <a:gd name="connsiteX0" fmla="*/ 0 w 1828800"/>
                <a:gd name="connsiteY0" fmla="*/ 0 h 914400"/>
                <a:gd name="connsiteX1" fmla="*/ 1755568 w 1828800"/>
                <a:gd name="connsiteY1" fmla="*/ 0 h 914400"/>
                <a:gd name="connsiteX2" fmla="*/ 1828800 w 1828800"/>
                <a:gd name="connsiteY2" fmla="*/ 457200 h 914400"/>
                <a:gd name="connsiteX3" fmla="*/ 1755568 w 1828800"/>
                <a:gd name="connsiteY3" fmla="*/ 914400 h 914400"/>
                <a:gd name="connsiteX4" fmla="*/ 0 w 1828800"/>
                <a:gd name="connsiteY4" fmla="*/ 914400 h 914400"/>
                <a:gd name="connsiteX5" fmla="*/ 73232 w 1828800"/>
                <a:gd name="connsiteY5" fmla="*/ 457203 h 914400"/>
                <a:gd name="connsiteX0" fmla="*/ 0 w 1828800"/>
                <a:gd name="connsiteY0" fmla="*/ 0 h 914400"/>
                <a:gd name="connsiteX1" fmla="*/ 1755568 w 1828800"/>
                <a:gd name="connsiteY1" fmla="*/ 0 h 914400"/>
                <a:gd name="connsiteX2" fmla="*/ 1828800 w 1828800"/>
                <a:gd name="connsiteY2" fmla="*/ 457200 h 914400"/>
                <a:gd name="connsiteX3" fmla="*/ 1755568 w 1828800"/>
                <a:gd name="connsiteY3" fmla="*/ 914400 h 914400"/>
                <a:gd name="connsiteX4" fmla="*/ 0 w 1828800"/>
                <a:gd name="connsiteY4" fmla="*/ 914400 h 914400"/>
                <a:gd name="connsiteX5" fmla="*/ 139617 w 1828800"/>
                <a:gd name="connsiteY5" fmla="*/ 457204 h 914400"/>
                <a:gd name="connsiteX0" fmla="*/ 0 w 1828800"/>
                <a:gd name="connsiteY0" fmla="*/ 0 h 914400"/>
                <a:gd name="connsiteX1" fmla="*/ 1689183 w 1828800"/>
                <a:gd name="connsiteY1" fmla="*/ 0 h 914400"/>
                <a:gd name="connsiteX2" fmla="*/ 1828800 w 1828800"/>
                <a:gd name="connsiteY2" fmla="*/ 457200 h 914400"/>
                <a:gd name="connsiteX3" fmla="*/ 1755568 w 1828800"/>
                <a:gd name="connsiteY3" fmla="*/ 914400 h 914400"/>
                <a:gd name="connsiteX4" fmla="*/ 0 w 1828800"/>
                <a:gd name="connsiteY4" fmla="*/ 914400 h 914400"/>
                <a:gd name="connsiteX5" fmla="*/ 139617 w 1828800"/>
                <a:gd name="connsiteY5" fmla="*/ 457204 h 914400"/>
                <a:gd name="connsiteX0" fmla="*/ 0 w 1828800"/>
                <a:gd name="connsiteY0" fmla="*/ 0 h 914400"/>
                <a:gd name="connsiteX1" fmla="*/ 1689183 w 1828800"/>
                <a:gd name="connsiteY1" fmla="*/ 0 h 914400"/>
                <a:gd name="connsiteX2" fmla="*/ 1828800 w 1828800"/>
                <a:gd name="connsiteY2" fmla="*/ 457200 h 914400"/>
                <a:gd name="connsiteX3" fmla="*/ 1689183 w 1828800"/>
                <a:gd name="connsiteY3" fmla="*/ 914400 h 914400"/>
                <a:gd name="connsiteX4" fmla="*/ 0 w 1828800"/>
                <a:gd name="connsiteY4" fmla="*/ 914400 h 914400"/>
                <a:gd name="connsiteX5" fmla="*/ 139617 w 1828800"/>
                <a:gd name="connsiteY5" fmla="*/ 457204 h 914400"/>
                <a:gd name="connsiteX0" fmla="*/ 0 w 1828800"/>
                <a:gd name="connsiteY0" fmla="*/ 0 h 914400"/>
                <a:gd name="connsiteX1" fmla="*/ 1689183 w 1828800"/>
                <a:gd name="connsiteY1" fmla="*/ 0 h 914400"/>
                <a:gd name="connsiteX2" fmla="*/ 1828800 w 1828800"/>
                <a:gd name="connsiteY2" fmla="*/ 457200 h 914400"/>
                <a:gd name="connsiteX3" fmla="*/ 1689183 w 1828800"/>
                <a:gd name="connsiteY3" fmla="*/ 914400 h 914400"/>
                <a:gd name="connsiteX4" fmla="*/ 0 w 1828800"/>
                <a:gd name="connsiteY4" fmla="*/ 914400 h 914400"/>
                <a:gd name="connsiteX5" fmla="*/ 41215 w 1828800"/>
                <a:gd name="connsiteY5" fmla="*/ 457204 h 914400"/>
                <a:gd name="connsiteX0" fmla="*/ 0 w 1828800"/>
                <a:gd name="connsiteY0" fmla="*/ 0 h 914400"/>
                <a:gd name="connsiteX1" fmla="*/ 1787585 w 1828800"/>
                <a:gd name="connsiteY1" fmla="*/ 0 h 914400"/>
                <a:gd name="connsiteX2" fmla="*/ 1828800 w 1828800"/>
                <a:gd name="connsiteY2" fmla="*/ 457200 h 914400"/>
                <a:gd name="connsiteX3" fmla="*/ 1689183 w 1828800"/>
                <a:gd name="connsiteY3" fmla="*/ 914400 h 914400"/>
                <a:gd name="connsiteX4" fmla="*/ 0 w 1828800"/>
                <a:gd name="connsiteY4" fmla="*/ 914400 h 914400"/>
                <a:gd name="connsiteX5" fmla="*/ 41215 w 1828800"/>
                <a:gd name="connsiteY5" fmla="*/ 457204 h 914400"/>
                <a:gd name="connsiteX0" fmla="*/ 0 w 1828800"/>
                <a:gd name="connsiteY0" fmla="*/ 0 h 914400"/>
                <a:gd name="connsiteX1" fmla="*/ 1787585 w 1828800"/>
                <a:gd name="connsiteY1" fmla="*/ 0 h 914400"/>
                <a:gd name="connsiteX2" fmla="*/ 1828800 w 1828800"/>
                <a:gd name="connsiteY2" fmla="*/ 457200 h 914400"/>
                <a:gd name="connsiteX3" fmla="*/ 1787585 w 1828800"/>
                <a:gd name="connsiteY3" fmla="*/ 914400 h 914400"/>
                <a:gd name="connsiteX4" fmla="*/ 0 w 1828800"/>
                <a:gd name="connsiteY4" fmla="*/ 914400 h 914400"/>
                <a:gd name="connsiteX5" fmla="*/ 41215 w 1828800"/>
                <a:gd name="connsiteY5" fmla="*/ 457204 h 914400"/>
                <a:gd name="connsiteX0" fmla="*/ 0 w 1828800"/>
                <a:gd name="connsiteY0" fmla="*/ 0 h 914400"/>
                <a:gd name="connsiteX1" fmla="*/ 1787585 w 1828800"/>
                <a:gd name="connsiteY1" fmla="*/ 0 h 914400"/>
                <a:gd name="connsiteX2" fmla="*/ 1828800 w 1828800"/>
                <a:gd name="connsiteY2" fmla="*/ 457200 h 914400"/>
                <a:gd name="connsiteX3" fmla="*/ 1787585 w 1828800"/>
                <a:gd name="connsiteY3" fmla="*/ 914400 h 914400"/>
                <a:gd name="connsiteX4" fmla="*/ 0 w 1828800"/>
                <a:gd name="connsiteY4" fmla="*/ 914400 h 914400"/>
                <a:gd name="connsiteX5" fmla="*/ 30254 w 1828800"/>
                <a:gd name="connsiteY5" fmla="*/ 457205 h 914400"/>
                <a:gd name="connsiteX0" fmla="*/ 0 w 1828800"/>
                <a:gd name="connsiteY0" fmla="*/ 0 h 914400"/>
                <a:gd name="connsiteX1" fmla="*/ 1798546 w 1828800"/>
                <a:gd name="connsiteY1" fmla="*/ 0 h 914400"/>
                <a:gd name="connsiteX2" fmla="*/ 1828800 w 1828800"/>
                <a:gd name="connsiteY2" fmla="*/ 457200 h 914400"/>
                <a:gd name="connsiteX3" fmla="*/ 1787585 w 1828800"/>
                <a:gd name="connsiteY3" fmla="*/ 914400 h 914400"/>
                <a:gd name="connsiteX4" fmla="*/ 0 w 1828800"/>
                <a:gd name="connsiteY4" fmla="*/ 914400 h 914400"/>
                <a:gd name="connsiteX5" fmla="*/ 30254 w 1828800"/>
                <a:gd name="connsiteY5" fmla="*/ 457205 h 914400"/>
                <a:gd name="connsiteX0" fmla="*/ 0 w 1828800"/>
                <a:gd name="connsiteY0" fmla="*/ 0 h 914400"/>
                <a:gd name="connsiteX1" fmla="*/ 1798546 w 1828800"/>
                <a:gd name="connsiteY1" fmla="*/ 0 h 914400"/>
                <a:gd name="connsiteX2" fmla="*/ 1828800 w 1828800"/>
                <a:gd name="connsiteY2" fmla="*/ 457200 h 914400"/>
                <a:gd name="connsiteX3" fmla="*/ 1798546 w 1828800"/>
                <a:gd name="connsiteY3" fmla="*/ 914400 h 914400"/>
                <a:gd name="connsiteX4" fmla="*/ 0 w 1828800"/>
                <a:gd name="connsiteY4" fmla="*/ 914400 h 914400"/>
                <a:gd name="connsiteX5" fmla="*/ 30254 w 1828800"/>
                <a:gd name="connsiteY5" fmla="*/ 457205 h 914400"/>
                <a:gd name="connsiteX0" fmla="*/ 0 w 1828800"/>
                <a:gd name="connsiteY0" fmla="*/ 0 h 914400"/>
                <a:gd name="connsiteX1" fmla="*/ 1798546 w 1828800"/>
                <a:gd name="connsiteY1" fmla="*/ 0 h 914400"/>
                <a:gd name="connsiteX2" fmla="*/ 1828800 w 1828800"/>
                <a:gd name="connsiteY2" fmla="*/ 457200 h 914400"/>
                <a:gd name="connsiteX3" fmla="*/ 1798546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5 h 914400"/>
                <a:gd name="connsiteX0" fmla="*/ 0 w 1828800"/>
                <a:gd name="connsiteY0" fmla="*/ 0 h 914400"/>
                <a:gd name="connsiteX1" fmla="*/ 1798546 w 1828800"/>
                <a:gd name="connsiteY1" fmla="*/ 0 h 914400"/>
                <a:gd name="connsiteX2" fmla="*/ 1828800 w 1828800"/>
                <a:gd name="connsiteY2" fmla="*/ 457200 h 914400"/>
                <a:gd name="connsiteX3" fmla="*/ 1798546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5 h 914400"/>
                <a:gd name="connsiteX0" fmla="*/ 0 w 1828800"/>
                <a:gd name="connsiteY0" fmla="*/ 0 h 914400"/>
                <a:gd name="connsiteX1" fmla="*/ 1798546 w 1828800"/>
                <a:gd name="connsiteY1" fmla="*/ 0 h 914400"/>
                <a:gd name="connsiteX2" fmla="*/ 1828800 w 1828800"/>
                <a:gd name="connsiteY2" fmla="*/ 457200 h 914400"/>
                <a:gd name="connsiteX3" fmla="*/ 1798546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5 h 914400"/>
                <a:gd name="connsiteX0" fmla="*/ 0 w 1828800"/>
                <a:gd name="connsiteY0" fmla="*/ 0 h 914400"/>
                <a:gd name="connsiteX1" fmla="*/ 1798546 w 1828800"/>
                <a:gd name="connsiteY1" fmla="*/ 0 h 914400"/>
                <a:gd name="connsiteX2" fmla="*/ 1828800 w 1828800"/>
                <a:gd name="connsiteY2" fmla="*/ 457200 h 914400"/>
                <a:gd name="connsiteX3" fmla="*/ 1798546 w 1828800"/>
                <a:gd name="connsiteY3" fmla="*/ 914400 h 914400"/>
                <a:gd name="connsiteX4" fmla="*/ 0 w 1828800"/>
                <a:gd name="connsiteY4" fmla="*/ 914400 h 914400"/>
                <a:gd name="connsiteX5" fmla="*/ 30254 w 1828800"/>
                <a:gd name="connsiteY5" fmla="*/ 457205 h 914400"/>
                <a:gd name="connsiteX0" fmla="*/ 0 w 1828800"/>
                <a:gd name="connsiteY0" fmla="*/ 0 h 914400"/>
                <a:gd name="connsiteX1" fmla="*/ 1798546 w 1828800"/>
                <a:gd name="connsiteY1" fmla="*/ 0 h 914400"/>
                <a:gd name="connsiteX2" fmla="*/ 1828800 w 1828800"/>
                <a:gd name="connsiteY2" fmla="*/ 457200 h 914400"/>
                <a:gd name="connsiteX3" fmla="*/ 1798546 w 1828800"/>
                <a:gd name="connsiteY3" fmla="*/ 914400 h 914400"/>
                <a:gd name="connsiteX4" fmla="*/ 0 w 1828800"/>
                <a:gd name="connsiteY4" fmla="*/ 914400 h 914400"/>
                <a:gd name="connsiteX5" fmla="*/ 30254 w 1828800"/>
                <a:gd name="connsiteY5" fmla="*/ 457205 h 914400"/>
                <a:gd name="connsiteX0" fmla="*/ 0 w 1828800"/>
                <a:gd name="connsiteY0" fmla="*/ 0 h 914400"/>
                <a:gd name="connsiteX1" fmla="*/ 1798546 w 1828800"/>
                <a:gd name="connsiteY1" fmla="*/ 0 h 914400"/>
                <a:gd name="connsiteX2" fmla="*/ 1828800 w 1828800"/>
                <a:gd name="connsiteY2" fmla="*/ 457200 h 914400"/>
                <a:gd name="connsiteX3" fmla="*/ 1798546 w 1828800"/>
                <a:gd name="connsiteY3" fmla="*/ 914400 h 914400"/>
                <a:gd name="connsiteX4" fmla="*/ 0 w 1828800"/>
                <a:gd name="connsiteY4" fmla="*/ 914400 h 914400"/>
                <a:gd name="connsiteX5" fmla="*/ 30254 w 1828800"/>
                <a:gd name="connsiteY5" fmla="*/ 457205 h 914400"/>
                <a:gd name="connsiteX0" fmla="*/ 0 w 1828800"/>
                <a:gd name="connsiteY0" fmla="*/ 0 h 914400"/>
                <a:gd name="connsiteX1" fmla="*/ 1798546 w 1828800"/>
                <a:gd name="connsiteY1" fmla="*/ 0 h 914400"/>
                <a:gd name="connsiteX2" fmla="*/ 1828800 w 1828800"/>
                <a:gd name="connsiteY2" fmla="*/ 457200 h 914400"/>
                <a:gd name="connsiteX3" fmla="*/ 1798546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5 h 914400"/>
                <a:gd name="connsiteX0" fmla="*/ 0 w 1828800"/>
                <a:gd name="connsiteY0" fmla="*/ 0 h 914400"/>
                <a:gd name="connsiteX1" fmla="*/ 1798546 w 1828800"/>
                <a:gd name="connsiteY1" fmla="*/ 0 h 914400"/>
                <a:gd name="connsiteX2" fmla="*/ 1828800 w 1828800"/>
                <a:gd name="connsiteY2" fmla="*/ 457200 h 914400"/>
                <a:gd name="connsiteX3" fmla="*/ 1798546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5 h 914400"/>
                <a:gd name="connsiteX0" fmla="*/ 0 w 1828800"/>
                <a:gd name="connsiteY0" fmla="*/ 0 h 914400"/>
                <a:gd name="connsiteX1" fmla="*/ 1798546 w 1828800"/>
                <a:gd name="connsiteY1" fmla="*/ 0 h 914400"/>
                <a:gd name="connsiteX2" fmla="*/ 1828800 w 1828800"/>
                <a:gd name="connsiteY2" fmla="*/ 457200 h 914400"/>
                <a:gd name="connsiteX3" fmla="*/ 1798546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5 h 914400"/>
                <a:gd name="connsiteX0" fmla="*/ 0 w 1828800"/>
                <a:gd name="connsiteY0" fmla="*/ 0 h 914400"/>
                <a:gd name="connsiteX1" fmla="*/ 1798546 w 1828800"/>
                <a:gd name="connsiteY1" fmla="*/ 0 h 914400"/>
                <a:gd name="connsiteX2" fmla="*/ 1828800 w 1828800"/>
                <a:gd name="connsiteY2" fmla="*/ 457200 h 914400"/>
                <a:gd name="connsiteX3" fmla="*/ 1798546 w 1828800"/>
                <a:gd name="connsiteY3" fmla="*/ 914400 h 914400"/>
                <a:gd name="connsiteX4" fmla="*/ 0 w 1828800"/>
                <a:gd name="connsiteY4" fmla="*/ 914400 h 914400"/>
                <a:gd name="connsiteX5" fmla="*/ 30254 w 1828800"/>
                <a:gd name="connsiteY5" fmla="*/ 457205 h 914400"/>
                <a:gd name="connsiteX0" fmla="*/ 0 w 1828800"/>
                <a:gd name="connsiteY0" fmla="*/ 0 h 914400"/>
                <a:gd name="connsiteX1" fmla="*/ 1798546 w 1828800"/>
                <a:gd name="connsiteY1" fmla="*/ 0 h 914400"/>
                <a:gd name="connsiteX2" fmla="*/ 1828800 w 1828800"/>
                <a:gd name="connsiteY2" fmla="*/ 457200 h 914400"/>
                <a:gd name="connsiteX3" fmla="*/ 1798546 w 1828800"/>
                <a:gd name="connsiteY3" fmla="*/ 914400 h 914400"/>
                <a:gd name="connsiteX4" fmla="*/ 0 w 1828800"/>
                <a:gd name="connsiteY4" fmla="*/ 914400 h 914400"/>
                <a:gd name="connsiteX5" fmla="*/ 30254 w 1828800"/>
                <a:gd name="connsiteY5" fmla="*/ 457205 h 914400"/>
                <a:gd name="connsiteX0" fmla="*/ 0 w 1828800"/>
                <a:gd name="connsiteY0" fmla="*/ 0 h 914400"/>
                <a:gd name="connsiteX1" fmla="*/ 1798546 w 1828800"/>
                <a:gd name="connsiteY1" fmla="*/ 0 h 914400"/>
                <a:gd name="connsiteX2" fmla="*/ 1828800 w 1828800"/>
                <a:gd name="connsiteY2" fmla="*/ 457200 h 914400"/>
                <a:gd name="connsiteX3" fmla="*/ 1798546 w 1828800"/>
                <a:gd name="connsiteY3" fmla="*/ 914400 h 914400"/>
                <a:gd name="connsiteX4" fmla="*/ 0 w 1828800"/>
                <a:gd name="connsiteY4" fmla="*/ 914400 h 914400"/>
                <a:gd name="connsiteX5" fmla="*/ 30254 w 1828800"/>
                <a:gd name="connsiteY5" fmla="*/ 457205 h 914400"/>
                <a:gd name="connsiteX0" fmla="*/ 0 w 1828800"/>
                <a:gd name="connsiteY0" fmla="*/ 0 h 914400"/>
                <a:gd name="connsiteX1" fmla="*/ 1798546 w 1828800"/>
                <a:gd name="connsiteY1" fmla="*/ 0 h 914400"/>
                <a:gd name="connsiteX2" fmla="*/ 1828800 w 1828800"/>
                <a:gd name="connsiteY2" fmla="*/ 457200 h 914400"/>
                <a:gd name="connsiteX3" fmla="*/ 1798546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5 h 914400"/>
                <a:gd name="connsiteX0" fmla="*/ 0 w 1828800"/>
                <a:gd name="connsiteY0" fmla="*/ 0 h 914400"/>
                <a:gd name="connsiteX1" fmla="*/ 1798546 w 1828800"/>
                <a:gd name="connsiteY1" fmla="*/ 0 h 914400"/>
                <a:gd name="connsiteX2" fmla="*/ 1828800 w 1828800"/>
                <a:gd name="connsiteY2" fmla="*/ 457200 h 914400"/>
                <a:gd name="connsiteX3" fmla="*/ 1798546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5 h 914400"/>
                <a:gd name="connsiteX0" fmla="*/ 0 w 1828800"/>
                <a:gd name="connsiteY0" fmla="*/ 0 h 914400"/>
                <a:gd name="connsiteX1" fmla="*/ 1798546 w 1828800"/>
                <a:gd name="connsiteY1" fmla="*/ 0 h 914400"/>
                <a:gd name="connsiteX2" fmla="*/ 1828800 w 1828800"/>
                <a:gd name="connsiteY2" fmla="*/ 457200 h 914400"/>
                <a:gd name="connsiteX3" fmla="*/ 1798546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5 h 914400"/>
                <a:gd name="connsiteX0" fmla="*/ 0 w 1828800"/>
                <a:gd name="connsiteY0" fmla="*/ 0 h 914400"/>
                <a:gd name="connsiteX1" fmla="*/ 1798546 w 1828800"/>
                <a:gd name="connsiteY1" fmla="*/ 0 h 914400"/>
                <a:gd name="connsiteX2" fmla="*/ 1828800 w 1828800"/>
                <a:gd name="connsiteY2" fmla="*/ 457200 h 914400"/>
                <a:gd name="connsiteX3" fmla="*/ 1798546 w 1828800"/>
                <a:gd name="connsiteY3" fmla="*/ 914400 h 914400"/>
                <a:gd name="connsiteX4" fmla="*/ 0 w 1828800"/>
                <a:gd name="connsiteY4" fmla="*/ 914400 h 914400"/>
                <a:gd name="connsiteX5" fmla="*/ 30254 w 1828800"/>
                <a:gd name="connsiteY5" fmla="*/ 457205 h 914400"/>
                <a:gd name="connsiteX0" fmla="*/ 0 w 1828800"/>
                <a:gd name="connsiteY0" fmla="*/ 0 h 914400"/>
                <a:gd name="connsiteX1" fmla="*/ 1798546 w 1828800"/>
                <a:gd name="connsiteY1" fmla="*/ 0 h 914400"/>
                <a:gd name="connsiteX2" fmla="*/ 1828800 w 1828800"/>
                <a:gd name="connsiteY2" fmla="*/ 457200 h 914400"/>
                <a:gd name="connsiteX3" fmla="*/ 1798546 w 1828800"/>
                <a:gd name="connsiteY3" fmla="*/ 914400 h 914400"/>
                <a:gd name="connsiteX4" fmla="*/ 0 w 1828800"/>
                <a:gd name="connsiteY4" fmla="*/ 914400 h 914400"/>
                <a:gd name="connsiteX5" fmla="*/ 30254 w 1828800"/>
                <a:gd name="connsiteY5" fmla="*/ 457205 h 914400"/>
                <a:gd name="connsiteX0" fmla="*/ 0 w 1828800"/>
                <a:gd name="connsiteY0" fmla="*/ 0 h 914400"/>
                <a:gd name="connsiteX1" fmla="*/ 1798546 w 1828800"/>
                <a:gd name="connsiteY1" fmla="*/ 0 h 914400"/>
                <a:gd name="connsiteX2" fmla="*/ 1828800 w 1828800"/>
                <a:gd name="connsiteY2" fmla="*/ 457200 h 914400"/>
                <a:gd name="connsiteX3" fmla="*/ 1798546 w 1828800"/>
                <a:gd name="connsiteY3" fmla="*/ 914400 h 914400"/>
                <a:gd name="connsiteX4" fmla="*/ 0 w 1828800"/>
                <a:gd name="connsiteY4" fmla="*/ 914400 h 914400"/>
                <a:gd name="connsiteX5" fmla="*/ 30254 w 1828800"/>
                <a:gd name="connsiteY5" fmla="*/ 457205 h 914400"/>
                <a:gd name="connsiteX0" fmla="*/ 0 w 1828800"/>
                <a:gd name="connsiteY0" fmla="*/ 0 h 914400"/>
                <a:gd name="connsiteX1" fmla="*/ 1798546 w 1828800"/>
                <a:gd name="connsiteY1" fmla="*/ 0 h 914400"/>
                <a:gd name="connsiteX2" fmla="*/ 1828800 w 1828800"/>
                <a:gd name="connsiteY2" fmla="*/ 457200 h 914400"/>
                <a:gd name="connsiteX3" fmla="*/ 1798546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5 h 914400"/>
                <a:gd name="connsiteX0" fmla="*/ 0 w 1828800"/>
                <a:gd name="connsiteY0" fmla="*/ 0 h 914400"/>
                <a:gd name="connsiteX1" fmla="*/ 1800028 w 1828800"/>
                <a:gd name="connsiteY1" fmla="*/ 0 h 914400"/>
                <a:gd name="connsiteX2" fmla="*/ 1828800 w 1828800"/>
                <a:gd name="connsiteY2" fmla="*/ 457200 h 914400"/>
                <a:gd name="connsiteX3" fmla="*/ 1798546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5 h 914400"/>
                <a:gd name="connsiteX0" fmla="*/ 0 w 1828800"/>
                <a:gd name="connsiteY0" fmla="*/ 0 h 914400"/>
                <a:gd name="connsiteX1" fmla="*/ 1800028 w 1828800"/>
                <a:gd name="connsiteY1" fmla="*/ 0 h 914400"/>
                <a:gd name="connsiteX2" fmla="*/ 1828800 w 1828800"/>
                <a:gd name="connsiteY2" fmla="*/ 457200 h 914400"/>
                <a:gd name="connsiteX3" fmla="*/ 180002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5 h 914400"/>
                <a:gd name="connsiteX0" fmla="*/ 0 w 1828800"/>
                <a:gd name="connsiteY0" fmla="*/ 0 h 914400"/>
                <a:gd name="connsiteX1" fmla="*/ 1800028 w 1828800"/>
                <a:gd name="connsiteY1" fmla="*/ 0 h 914400"/>
                <a:gd name="connsiteX2" fmla="*/ 1828800 w 1828800"/>
                <a:gd name="connsiteY2" fmla="*/ 457200 h 914400"/>
                <a:gd name="connsiteX3" fmla="*/ 1800028 w 1828800"/>
                <a:gd name="connsiteY3" fmla="*/ 914400 h 914400"/>
                <a:gd name="connsiteX4" fmla="*/ 0 w 1828800"/>
                <a:gd name="connsiteY4" fmla="*/ 914400 h 914400"/>
                <a:gd name="connsiteX5" fmla="*/ 28772 w 1828800"/>
                <a:gd name="connsiteY5" fmla="*/ 457205 h 914400"/>
                <a:gd name="connsiteX0" fmla="*/ 0 w 1828800"/>
                <a:gd name="connsiteY0" fmla="*/ 0 h 914400"/>
                <a:gd name="connsiteX1" fmla="*/ 1800028 w 1828800"/>
                <a:gd name="connsiteY1" fmla="*/ 0 h 914400"/>
                <a:gd name="connsiteX2" fmla="*/ 1828800 w 1828800"/>
                <a:gd name="connsiteY2" fmla="*/ 457200 h 914400"/>
                <a:gd name="connsiteX3" fmla="*/ 1800028 w 1828800"/>
                <a:gd name="connsiteY3" fmla="*/ 914400 h 914400"/>
                <a:gd name="connsiteX4" fmla="*/ 0 w 1828800"/>
                <a:gd name="connsiteY4" fmla="*/ 914400 h 914400"/>
                <a:gd name="connsiteX5" fmla="*/ 28772 w 1828800"/>
                <a:gd name="connsiteY5" fmla="*/ 457205 h 914400"/>
                <a:gd name="connsiteX0" fmla="*/ 0 w 1828800"/>
                <a:gd name="connsiteY0" fmla="*/ 0 h 914400"/>
                <a:gd name="connsiteX1" fmla="*/ 1800028 w 1828800"/>
                <a:gd name="connsiteY1" fmla="*/ 0 h 914400"/>
                <a:gd name="connsiteX2" fmla="*/ 1828800 w 1828800"/>
                <a:gd name="connsiteY2" fmla="*/ 457200 h 914400"/>
                <a:gd name="connsiteX3" fmla="*/ 1800028 w 1828800"/>
                <a:gd name="connsiteY3" fmla="*/ 914400 h 914400"/>
                <a:gd name="connsiteX4" fmla="*/ 0 w 1828800"/>
                <a:gd name="connsiteY4" fmla="*/ 914400 h 914400"/>
                <a:gd name="connsiteX5" fmla="*/ 28772 w 1828800"/>
                <a:gd name="connsiteY5" fmla="*/ 457205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28800" h="914400">
                  <a:moveTo>
                    <a:pt x="0" y="0"/>
                  </a:moveTo>
                  <a:lnTo>
                    <a:pt x="1800028" y="0"/>
                  </a:lnTo>
                  <a:lnTo>
                    <a:pt x="1828800" y="457200"/>
                  </a:lnTo>
                  <a:lnTo>
                    <a:pt x="1800028" y="914400"/>
                  </a:lnTo>
                  <a:lnTo>
                    <a:pt x="0" y="914400"/>
                  </a:lnTo>
                  <a:lnTo>
                    <a:pt x="28772" y="457205"/>
                  </a:lnTo>
                  <a:close/>
                </a:path>
              </a:pathLst>
            </a:custGeom>
            <a:solidFill>
              <a:srgbClr val="337299"/>
            </a:solidFill>
            <a:ln w="9525" cap="flat" cmpd="sng" algn="ctr">
              <a:solidFill>
                <a:srgbClr val="337299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undesSans Regular"/>
                <a:ea typeface="ＭＳ Ｐゴシック"/>
                <a:cs typeface="+mn-cs"/>
              </a:endParaRPr>
            </a:p>
          </p:txBody>
        </p:sp>
        <p:sp>
          <p:nvSpPr>
            <p:cNvPr id="15" name="TextBox 17">
              <a:extLst>
                <a:ext uri="{FF2B5EF4-FFF2-40B4-BE49-F238E27FC236}">
                  <a16:creationId xmlns:a16="http://schemas.microsoft.com/office/drawing/2014/main" id="{16C0CEDF-DCD9-4364-A917-36FA026CBC58}"/>
                </a:ext>
              </a:extLst>
            </p:cNvPr>
            <p:cNvSpPr txBox="1"/>
            <p:nvPr>
              <p:custDataLst>
                <p:tags r:id="rId9"/>
              </p:custDataLst>
            </p:nvPr>
          </p:nvSpPr>
          <p:spPr bwMode="gray">
            <a:xfrm>
              <a:off x="5005320" y="1146653"/>
              <a:ext cx="3748872" cy="295276"/>
            </a:xfrm>
            <a:prstGeom prst="rect">
              <a:avLst/>
            </a:prstGeom>
            <a:solidFill>
              <a:srgbClr val="337299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noAutofit/>
            </a:bodyPr>
            <a:lstStyle>
              <a:lvl1pPr marL="0" lvl="0" indent="0" defTabSz="671496" eaLnBrk="1" hangingPunct="1">
                <a:buClr>
                  <a:schemeClr val="tx2"/>
                </a:buClr>
                <a:defRPr sz="1600" baseline="0">
                  <a:latin typeface="+mn-lt"/>
                </a:defRPr>
              </a:lvl1pPr>
              <a:lvl2pPr marL="180000" lvl="1" indent="-180000" defTabSz="671496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1600" baseline="0">
                  <a:latin typeface="+mn-lt"/>
                </a:defRPr>
              </a:lvl2pPr>
              <a:lvl3pPr marL="360000" lvl="2" indent="-180000" defTabSz="671496" eaLnBrk="1" hangingPunct="1">
                <a:buClr>
                  <a:schemeClr val="tx2"/>
                </a:buClr>
                <a:buSzPct val="100000"/>
                <a:buFont typeface="Arial" panose="020B0604020202020204" pitchFamily="34" charset="0"/>
                <a:buChar char="•"/>
                <a:defRPr sz="1600" baseline="0">
                  <a:latin typeface="+mn-lt"/>
                </a:defRPr>
              </a:lvl3pPr>
              <a:lvl4pPr marL="540000" lvl="3" indent="-180000" defTabSz="671496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1600" baseline="0">
                  <a:latin typeface="+mn-lt"/>
                </a:defRPr>
              </a:lvl4pPr>
              <a:lvl5pPr marL="720000" lvl="4" indent="-180000" defTabSz="671496" eaLnBrk="1" hangingPunct="1">
                <a:buClr>
                  <a:schemeClr val="tx2"/>
                </a:buClr>
                <a:buSzPct val="100000"/>
                <a:buFont typeface="Calibri" panose="020F0502020204030204" pitchFamily="34" charset="0"/>
                <a:buChar char="»"/>
                <a:defRPr sz="1600" baseline="0">
                  <a:latin typeface="+mn-lt"/>
                </a:defRPr>
              </a:lvl5pPr>
              <a:lvl6pPr marL="562342" indent="-97628" defTabSz="67149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200" baseline="0">
                  <a:latin typeface="+mn-lt"/>
                </a:defRPr>
              </a:lvl6pPr>
              <a:lvl7pPr marL="562342" indent="-97628" defTabSz="67149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200" baseline="0">
                  <a:latin typeface="+mn-lt"/>
                </a:defRPr>
              </a:lvl7pPr>
              <a:lvl8pPr marL="562342" indent="-97628" defTabSz="67149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200" baseline="0">
                  <a:latin typeface="+mn-lt"/>
                </a:defRPr>
              </a:lvl8pPr>
              <a:lvl9pPr marL="562342" indent="-97628" defTabSz="67149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200" baseline="0">
                  <a:latin typeface="+mn-lt"/>
                </a:defRPr>
              </a:lvl9pPr>
            </a:lstStyle>
            <a:p>
              <a:pPr marL="0" marR="0" lvl="0" indent="0" defTabSz="671496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de-DE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BundesSans Regular"/>
                  <a:ea typeface="ＭＳ Ｐゴシック"/>
                </a:rPr>
                <a:t>Mitwirkung bei Weiterentwicklung</a:t>
              </a:r>
            </a:p>
          </p:txBody>
        </p:sp>
      </p:grpSp>
      <p:sp>
        <p:nvSpPr>
          <p:cNvPr id="16" name="TextBox 9">
            <a:extLst>
              <a:ext uri="{FF2B5EF4-FFF2-40B4-BE49-F238E27FC236}">
                <a16:creationId xmlns:a16="http://schemas.microsoft.com/office/drawing/2014/main" id="{B0DE190F-AAE5-4FDC-8E2E-0BEDBFBAA711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686526" y="1864110"/>
            <a:ext cx="3996905" cy="1343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  <a:sym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  <a:sym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  <a:sym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  <a:sym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  <a:sym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lvl="1" fontAlgn="base">
              <a:spcBef>
                <a:spcPts val="2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de-DE" sz="1200" dirty="0">
                <a:solidFill>
                  <a:srgbClr val="000000"/>
                </a:solidFill>
                <a:latin typeface="BundesSans Regular"/>
                <a:ea typeface="ＭＳ Ｐゴシック"/>
              </a:rPr>
              <a:t>Involvierung der Mitglieder der Umsetzungsallianz bei </a:t>
            </a:r>
            <a:r>
              <a:rPr lang="de-DE" sz="1200" b="1" dirty="0">
                <a:solidFill>
                  <a:srgbClr val="337299"/>
                </a:solidFill>
                <a:latin typeface="BundesSans Regular"/>
                <a:ea typeface="ＭＳ Ｐゴシック"/>
              </a:rPr>
              <a:t>Entscheidungen zu Konzeption und Entwicklung </a:t>
            </a:r>
            <a:r>
              <a:rPr lang="de-DE" sz="1200" dirty="0">
                <a:solidFill>
                  <a:srgbClr val="000000"/>
                </a:solidFill>
                <a:latin typeface="BundesSans Regular"/>
                <a:ea typeface="ＭＳ Ｐゴシック"/>
              </a:rPr>
              <a:t>der Referenzimplementierung, z.B. Länderspezifika </a:t>
            </a:r>
          </a:p>
          <a:p>
            <a:pPr lvl="1" fontAlgn="base">
              <a:spcBef>
                <a:spcPts val="2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de-DE" sz="1200" dirty="0">
                <a:solidFill>
                  <a:srgbClr val="000000"/>
                </a:solidFill>
                <a:latin typeface="BundesSans Regular"/>
                <a:ea typeface="ＭＳ Ｐゴシック"/>
              </a:rPr>
              <a:t>Dazu </a:t>
            </a:r>
            <a:r>
              <a:rPr lang="de-DE" sz="1200" b="1" dirty="0">
                <a:solidFill>
                  <a:srgbClr val="337299"/>
                </a:solidFill>
                <a:latin typeface="BundesSans Regular"/>
                <a:ea typeface="ＭＳ Ｐゴシック"/>
              </a:rPr>
              <a:t>Nutzung der vorhandenen Projektstrukturen </a:t>
            </a:r>
            <a:r>
              <a:rPr lang="de-DE" sz="1200" dirty="0">
                <a:solidFill>
                  <a:srgbClr val="000000"/>
                </a:solidFill>
                <a:latin typeface="BundesSans Regular"/>
                <a:ea typeface="ＭＳ Ｐゴシック"/>
              </a:rPr>
              <a:t>aus der MVP-Entwicklung</a:t>
            </a:r>
          </a:p>
          <a:p>
            <a:pPr lvl="1" fontAlgn="base">
              <a:spcBef>
                <a:spcPts val="2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de-DE" sz="1200" dirty="0">
                <a:solidFill>
                  <a:srgbClr val="000000"/>
                </a:solidFill>
                <a:latin typeface="BundesSans Regular"/>
                <a:ea typeface="ＭＳ Ｐゴシック"/>
              </a:rPr>
              <a:t>Intensität und Fokus der Mitarbeit muss </a:t>
            </a:r>
            <a:r>
              <a:rPr lang="de-DE" sz="1200" b="1" dirty="0">
                <a:solidFill>
                  <a:srgbClr val="337299"/>
                </a:solidFill>
                <a:latin typeface="BundesSans Regular"/>
                <a:ea typeface="ＭＳ Ｐゴシック"/>
              </a:rPr>
              <a:t>individuellen Bedürfnissen der Länder </a:t>
            </a:r>
            <a:r>
              <a:rPr lang="de-DE" sz="1200" dirty="0">
                <a:solidFill>
                  <a:srgbClr val="000000"/>
                </a:solidFill>
                <a:latin typeface="BundesSans Regular"/>
                <a:ea typeface="ＭＳ Ｐゴシック"/>
              </a:rPr>
              <a:t>genügen</a:t>
            </a:r>
          </a:p>
        </p:txBody>
      </p:sp>
      <p:sp>
        <p:nvSpPr>
          <p:cNvPr id="17" name="TextBox 11">
            <a:extLst>
              <a:ext uri="{FF2B5EF4-FFF2-40B4-BE49-F238E27FC236}">
                <a16:creationId xmlns:a16="http://schemas.microsoft.com/office/drawing/2014/main" id="{B1494625-AFA5-4B69-9779-06E49EC0A4EC}"/>
              </a:ext>
            </a:extLst>
          </p:cNvPr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4761179" y="1864110"/>
            <a:ext cx="3996905" cy="1343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  <a:sym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  <a:sym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  <a:sym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  <a:sym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  <a:sym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lvl="1" fontAlgn="base">
              <a:spcBef>
                <a:spcPts val="2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de-DE" sz="1200" dirty="0">
                <a:solidFill>
                  <a:srgbClr val="000000"/>
                </a:solidFill>
                <a:latin typeface="BundesSans Regular"/>
                <a:ea typeface="ＭＳ Ｐゴシック"/>
              </a:rPr>
              <a:t>Mit Ende der Entwicklung sind </a:t>
            </a:r>
            <a:r>
              <a:rPr lang="de-DE" sz="1200" b="1" dirty="0">
                <a:solidFill>
                  <a:srgbClr val="337299"/>
                </a:solidFill>
                <a:latin typeface="BundesSans Regular"/>
                <a:ea typeface="ＭＳ Ｐゴシック"/>
              </a:rPr>
              <a:t>dauerhafte Strukturen für Betrieb und Weiterentwicklung </a:t>
            </a:r>
            <a:r>
              <a:rPr lang="de-DE" sz="1200" dirty="0">
                <a:solidFill>
                  <a:srgbClr val="000000"/>
                </a:solidFill>
                <a:latin typeface="BundesSans Regular"/>
                <a:ea typeface="ＭＳ Ｐゴシック"/>
              </a:rPr>
              <a:t>notwendig</a:t>
            </a:r>
          </a:p>
          <a:p>
            <a:pPr lvl="1" fontAlgn="base">
              <a:spcBef>
                <a:spcPts val="2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de-DE" sz="1200" dirty="0">
                <a:solidFill>
                  <a:srgbClr val="000000"/>
                </a:solidFill>
                <a:latin typeface="BundesSans Regular"/>
                <a:ea typeface="ＭＳ Ｐゴシック"/>
              </a:rPr>
              <a:t>Denkbar sind bspw. </a:t>
            </a:r>
            <a:r>
              <a:rPr lang="de-DE" sz="1200" b="1" dirty="0">
                <a:solidFill>
                  <a:srgbClr val="337299"/>
                </a:solidFill>
                <a:latin typeface="BundesSans Regular"/>
                <a:ea typeface="ＭＳ Ｐゴシック"/>
              </a:rPr>
              <a:t>Anwendergruppen</a:t>
            </a:r>
            <a:r>
              <a:rPr lang="de-DE" sz="1200" dirty="0">
                <a:solidFill>
                  <a:srgbClr val="000000"/>
                </a:solidFill>
                <a:latin typeface="BundesSans Regular"/>
                <a:ea typeface="ＭＳ Ｐゴシック"/>
              </a:rPr>
              <a:t> (regelmäßige Treffen, online Plattform) zur Diskussion und Abnahme neuer Anforderungen</a:t>
            </a:r>
          </a:p>
          <a:p>
            <a:pPr lvl="1" fontAlgn="base">
              <a:spcBef>
                <a:spcPts val="2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de-DE" sz="1200" dirty="0">
                <a:solidFill>
                  <a:srgbClr val="000000"/>
                </a:solidFill>
                <a:latin typeface="BundesSans Regular"/>
                <a:ea typeface="ＭＳ Ｐゴシック"/>
              </a:rPr>
              <a:t>Zusätzlich ist die Verantwortung für das </a:t>
            </a:r>
            <a:r>
              <a:rPr lang="de-DE" sz="1200" b="1" dirty="0">
                <a:solidFill>
                  <a:srgbClr val="337299"/>
                </a:solidFill>
                <a:latin typeface="BundesSans Regular"/>
                <a:ea typeface="ＭＳ Ｐゴシック"/>
              </a:rPr>
              <a:t>Tagesgeschäft </a:t>
            </a:r>
            <a:r>
              <a:rPr lang="de-DE" sz="1200" dirty="0">
                <a:solidFill>
                  <a:srgbClr val="000000"/>
                </a:solidFill>
                <a:latin typeface="BundesSans Regular"/>
                <a:ea typeface="ＭＳ Ｐゴシック"/>
              </a:rPr>
              <a:t>zwischen Ländern aufzuteilen / Ressourcen aufzubauen</a:t>
            </a:r>
          </a:p>
        </p:txBody>
      </p:sp>
      <p:grpSp>
        <p:nvGrpSpPr>
          <p:cNvPr id="18" name="Group 51">
            <a:extLst>
              <a:ext uri="{FF2B5EF4-FFF2-40B4-BE49-F238E27FC236}">
                <a16:creationId xmlns:a16="http://schemas.microsoft.com/office/drawing/2014/main" id="{704C17E4-8AF4-43BC-9776-EF4CCA700F37}"/>
              </a:ext>
            </a:extLst>
          </p:cNvPr>
          <p:cNvGrpSpPr>
            <a:grpSpLocks/>
          </p:cNvGrpSpPr>
          <p:nvPr>
            <p:custDataLst>
              <p:tags r:id="rId6"/>
            </p:custDataLst>
          </p:nvPr>
        </p:nvGrpSpPr>
        <p:grpSpPr>
          <a:xfrm>
            <a:off x="355743" y="1431926"/>
            <a:ext cx="329132" cy="342901"/>
            <a:chOff x="2482548" y="1322010"/>
            <a:chExt cx="876601" cy="830640"/>
          </a:xfrm>
        </p:grpSpPr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id="{72F6AA7E-0FD1-4998-B502-43DCC3E8A3B3}"/>
                </a:ext>
              </a:extLst>
            </p:cNvPr>
            <p:cNvSpPr/>
            <p:nvPr/>
          </p:nvSpPr>
          <p:spPr>
            <a:xfrm>
              <a:off x="2482548" y="1322010"/>
              <a:ext cx="876601" cy="830640"/>
            </a:xfrm>
            <a:custGeom>
              <a:avLst/>
              <a:gdLst>
                <a:gd name="connsiteX0" fmla="*/ 181216 w 876601"/>
                <a:gd name="connsiteY0" fmla="*/ 0 h 830640"/>
                <a:gd name="connsiteX1" fmla="*/ 566112 w 876601"/>
                <a:gd name="connsiteY1" fmla="*/ 0 h 830640"/>
                <a:gd name="connsiteX2" fmla="*/ 876601 w 876601"/>
                <a:gd name="connsiteY2" fmla="*/ 415320 h 830640"/>
                <a:gd name="connsiteX3" fmla="*/ 566112 w 876601"/>
                <a:gd name="connsiteY3" fmla="*/ 830640 h 830640"/>
                <a:gd name="connsiteX4" fmla="*/ 181216 w 876601"/>
                <a:gd name="connsiteY4" fmla="*/ 830640 h 830640"/>
                <a:gd name="connsiteX5" fmla="*/ 271413 w 876601"/>
                <a:gd name="connsiteY5" fmla="*/ 709990 h 830640"/>
                <a:gd name="connsiteX6" fmla="*/ 0 w 876601"/>
                <a:gd name="connsiteY6" fmla="*/ 709990 h 830640"/>
                <a:gd name="connsiteX7" fmla="*/ 216368 w 876601"/>
                <a:gd name="connsiteY7" fmla="*/ 415320 h 830640"/>
                <a:gd name="connsiteX8" fmla="*/ 0 w 876601"/>
                <a:gd name="connsiteY8" fmla="*/ 120650 h 830640"/>
                <a:gd name="connsiteX9" fmla="*/ 271413 w 876601"/>
                <a:gd name="connsiteY9" fmla="*/ 120650 h 830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76601" h="830640">
                  <a:moveTo>
                    <a:pt x="181216" y="0"/>
                  </a:moveTo>
                  <a:lnTo>
                    <a:pt x="566112" y="0"/>
                  </a:lnTo>
                  <a:lnTo>
                    <a:pt x="876601" y="415320"/>
                  </a:lnTo>
                  <a:lnTo>
                    <a:pt x="566112" y="830640"/>
                  </a:lnTo>
                  <a:lnTo>
                    <a:pt x="181216" y="830640"/>
                  </a:lnTo>
                  <a:lnTo>
                    <a:pt x="271413" y="709990"/>
                  </a:lnTo>
                  <a:lnTo>
                    <a:pt x="0" y="709990"/>
                  </a:lnTo>
                  <a:lnTo>
                    <a:pt x="216368" y="415320"/>
                  </a:lnTo>
                  <a:lnTo>
                    <a:pt x="0" y="120650"/>
                  </a:lnTo>
                  <a:lnTo>
                    <a:pt x="271413" y="12065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Regular"/>
                <a:ea typeface="ＭＳ Ｐゴシック"/>
                <a:cs typeface="+mn-cs"/>
              </a:endParaRPr>
            </a:p>
          </p:txBody>
        </p:sp>
        <p:grpSp>
          <p:nvGrpSpPr>
            <p:cNvPr id="20" name="Group 53">
              <a:extLst>
                <a:ext uri="{FF2B5EF4-FFF2-40B4-BE49-F238E27FC236}">
                  <a16:creationId xmlns:a16="http://schemas.microsoft.com/office/drawing/2014/main" id="{B7917618-8B04-4961-887A-9F108A5C3F57}"/>
                </a:ext>
              </a:extLst>
            </p:cNvPr>
            <p:cNvGrpSpPr/>
            <p:nvPr/>
          </p:nvGrpSpPr>
          <p:grpSpPr>
            <a:xfrm>
              <a:off x="2554316" y="1356217"/>
              <a:ext cx="787408" cy="762227"/>
              <a:chOff x="4246310" y="1918733"/>
              <a:chExt cx="333524" cy="322858"/>
            </a:xfrm>
          </p:grpSpPr>
          <p:sp>
            <p:nvSpPr>
              <p:cNvPr id="21" name="Chevron 8">
                <a:extLst>
                  <a:ext uri="{FF2B5EF4-FFF2-40B4-BE49-F238E27FC236}">
                    <a16:creationId xmlns:a16="http://schemas.microsoft.com/office/drawing/2014/main" id="{F4FE3C95-CBDE-4569-8453-E26DFC8B8ED2}"/>
                  </a:ext>
                </a:extLst>
              </p:cNvPr>
              <p:cNvSpPr/>
              <p:nvPr/>
            </p:nvSpPr>
            <p:spPr>
              <a:xfrm>
                <a:off x="4334866" y="1918733"/>
                <a:ext cx="244968" cy="322858"/>
              </a:xfrm>
              <a:prstGeom prst="chevron">
                <a:avLst/>
              </a:prstGeom>
              <a:solidFill>
                <a:srgbClr val="337299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ts val="276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undesSans Regular"/>
                  <a:ea typeface="ＭＳ Ｐゴシック"/>
                  <a:cs typeface="+mn-cs"/>
                </a:endParaRPr>
              </a:p>
            </p:txBody>
          </p:sp>
          <p:sp>
            <p:nvSpPr>
              <p:cNvPr id="22" name="Chevron 9">
                <a:extLst>
                  <a:ext uri="{FF2B5EF4-FFF2-40B4-BE49-F238E27FC236}">
                    <a16:creationId xmlns:a16="http://schemas.microsoft.com/office/drawing/2014/main" id="{EFBD2596-3984-487A-8F1A-9A3A8C532C57}"/>
                  </a:ext>
                </a:extLst>
              </p:cNvPr>
              <p:cNvSpPr/>
              <p:nvPr/>
            </p:nvSpPr>
            <p:spPr>
              <a:xfrm>
                <a:off x="4246310" y="1969825"/>
                <a:ext cx="167436" cy="220673"/>
              </a:xfrm>
              <a:prstGeom prst="chevron">
                <a:avLst/>
              </a:prstGeom>
              <a:solidFill>
                <a:srgbClr val="72BFC5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ts val="276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undesSans Regular"/>
                  <a:ea typeface="ＭＳ Ｐゴシック"/>
                  <a:cs typeface="+mn-cs"/>
                </a:endParaRPr>
              </a:p>
            </p:txBody>
          </p:sp>
        </p:grpSp>
      </p:grpSp>
      <p:cxnSp>
        <p:nvCxnSpPr>
          <p:cNvPr id="23" name="Straight Connector 30">
            <a:extLst>
              <a:ext uri="{FF2B5EF4-FFF2-40B4-BE49-F238E27FC236}">
                <a16:creationId xmlns:a16="http://schemas.microsoft.com/office/drawing/2014/main" id="{759FC0D0-1BE0-4DE0-9291-586AACD72C5C}"/>
              </a:ext>
            </a:extLst>
          </p:cNvPr>
          <p:cNvCxnSpPr>
            <a:cxnSpLocks/>
          </p:cNvCxnSpPr>
          <p:nvPr/>
        </p:nvCxnSpPr>
        <p:spPr bwMode="gray">
          <a:xfrm rot="10800000">
            <a:off x="686526" y="3461917"/>
            <a:ext cx="8071558" cy="0"/>
          </a:xfrm>
          <a:prstGeom prst="line">
            <a:avLst/>
          </a:prstGeom>
          <a:noFill/>
          <a:ln w="3175" cap="flat" cmpd="sng" algn="ctr">
            <a:solidFill>
              <a:srgbClr val="FFFFFF">
                <a:lumMod val="75000"/>
              </a:srgbClr>
            </a:solidFill>
            <a:prstDash val="solid"/>
          </a:ln>
          <a:effectLst/>
        </p:spPr>
      </p:cxnSp>
      <p:grpSp>
        <p:nvGrpSpPr>
          <p:cNvPr id="24" name="Group 31">
            <a:extLst>
              <a:ext uri="{FF2B5EF4-FFF2-40B4-BE49-F238E27FC236}">
                <a16:creationId xmlns:a16="http://schemas.microsoft.com/office/drawing/2014/main" id="{C1ED9AFD-94AF-4F58-B94A-873EA152302B}"/>
              </a:ext>
            </a:extLst>
          </p:cNvPr>
          <p:cNvGrpSpPr>
            <a:grpSpLocks/>
          </p:cNvGrpSpPr>
          <p:nvPr>
            <p:custDataLst>
              <p:tags r:id="rId7"/>
            </p:custDataLst>
          </p:nvPr>
        </p:nvGrpSpPr>
        <p:grpSpPr>
          <a:xfrm rot="5400000">
            <a:off x="4557739" y="3274405"/>
            <a:ext cx="329132" cy="375025"/>
            <a:chOff x="2482548" y="1322010"/>
            <a:chExt cx="876601" cy="830640"/>
          </a:xfrm>
        </p:grpSpPr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8814FF89-8C24-4EB1-8346-6D8B72FA3CFA}"/>
                </a:ext>
              </a:extLst>
            </p:cNvPr>
            <p:cNvSpPr/>
            <p:nvPr/>
          </p:nvSpPr>
          <p:spPr>
            <a:xfrm>
              <a:off x="2482548" y="1322010"/>
              <a:ext cx="876601" cy="830640"/>
            </a:xfrm>
            <a:custGeom>
              <a:avLst/>
              <a:gdLst>
                <a:gd name="connsiteX0" fmla="*/ 181216 w 876601"/>
                <a:gd name="connsiteY0" fmla="*/ 0 h 830640"/>
                <a:gd name="connsiteX1" fmla="*/ 566112 w 876601"/>
                <a:gd name="connsiteY1" fmla="*/ 0 h 830640"/>
                <a:gd name="connsiteX2" fmla="*/ 876601 w 876601"/>
                <a:gd name="connsiteY2" fmla="*/ 415320 h 830640"/>
                <a:gd name="connsiteX3" fmla="*/ 566112 w 876601"/>
                <a:gd name="connsiteY3" fmla="*/ 830640 h 830640"/>
                <a:gd name="connsiteX4" fmla="*/ 181216 w 876601"/>
                <a:gd name="connsiteY4" fmla="*/ 830640 h 830640"/>
                <a:gd name="connsiteX5" fmla="*/ 271413 w 876601"/>
                <a:gd name="connsiteY5" fmla="*/ 709990 h 830640"/>
                <a:gd name="connsiteX6" fmla="*/ 0 w 876601"/>
                <a:gd name="connsiteY6" fmla="*/ 709990 h 830640"/>
                <a:gd name="connsiteX7" fmla="*/ 216368 w 876601"/>
                <a:gd name="connsiteY7" fmla="*/ 415320 h 830640"/>
                <a:gd name="connsiteX8" fmla="*/ 0 w 876601"/>
                <a:gd name="connsiteY8" fmla="*/ 120650 h 830640"/>
                <a:gd name="connsiteX9" fmla="*/ 271413 w 876601"/>
                <a:gd name="connsiteY9" fmla="*/ 120650 h 830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76601" h="830640">
                  <a:moveTo>
                    <a:pt x="181216" y="0"/>
                  </a:moveTo>
                  <a:lnTo>
                    <a:pt x="566112" y="0"/>
                  </a:lnTo>
                  <a:lnTo>
                    <a:pt x="876601" y="415320"/>
                  </a:lnTo>
                  <a:lnTo>
                    <a:pt x="566112" y="830640"/>
                  </a:lnTo>
                  <a:lnTo>
                    <a:pt x="181216" y="830640"/>
                  </a:lnTo>
                  <a:lnTo>
                    <a:pt x="271413" y="709990"/>
                  </a:lnTo>
                  <a:lnTo>
                    <a:pt x="0" y="709990"/>
                  </a:lnTo>
                  <a:lnTo>
                    <a:pt x="216368" y="415320"/>
                  </a:lnTo>
                  <a:lnTo>
                    <a:pt x="0" y="120650"/>
                  </a:lnTo>
                  <a:lnTo>
                    <a:pt x="271413" y="12065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405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Regular"/>
                <a:ea typeface="ＭＳ Ｐゴシック"/>
                <a:cs typeface="+mn-cs"/>
              </a:endParaRPr>
            </a:p>
          </p:txBody>
        </p:sp>
        <p:grpSp>
          <p:nvGrpSpPr>
            <p:cNvPr id="26" name="Group 33">
              <a:extLst>
                <a:ext uri="{FF2B5EF4-FFF2-40B4-BE49-F238E27FC236}">
                  <a16:creationId xmlns:a16="http://schemas.microsoft.com/office/drawing/2014/main" id="{49BC85CF-E279-4866-834B-4E5256EC2561}"/>
                </a:ext>
              </a:extLst>
            </p:cNvPr>
            <p:cNvGrpSpPr/>
            <p:nvPr/>
          </p:nvGrpSpPr>
          <p:grpSpPr>
            <a:xfrm>
              <a:off x="2554316" y="1356217"/>
              <a:ext cx="787408" cy="762227"/>
              <a:chOff x="4246310" y="1918733"/>
              <a:chExt cx="333524" cy="322858"/>
            </a:xfrm>
          </p:grpSpPr>
          <p:sp>
            <p:nvSpPr>
              <p:cNvPr id="27" name="Chevron 8">
                <a:extLst>
                  <a:ext uri="{FF2B5EF4-FFF2-40B4-BE49-F238E27FC236}">
                    <a16:creationId xmlns:a16="http://schemas.microsoft.com/office/drawing/2014/main" id="{DB4882A1-A6DB-4BD9-A2E1-29C7D15BBFC4}"/>
                  </a:ext>
                </a:extLst>
              </p:cNvPr>
              <p:cNvSpPr/>
              <p:nvPr/>
            </p:nvSpPr>
            <p:spPr>
              <a:xfrm>
                <a:off x="4334866" y="1918733"/>
                <a:ext cx="244968" cy="322858"/>
              </a:xfrm>
              <a:prstGeom prst="chevron">
                <a:avLst/>
              </a:prstGeom>
              <a:solidFill>
                <a:srgbClr val="337299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ts val="276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405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undesSans Regular"/>
                  <a:ea typeface="ＭＳ Ｐゴシック"/>
                  <a:cs typeface="+mn-cs"/>
                </a:endParaRPr>
              </a:p>
            </p:txBody>
          </p:sp>
          <p:sp>
            <p:nvSpPr>
              <p:cNvPr id="28" name="Chevron 9">
                <a:extLst>
                  <a:ext uri="{FF2B5EF4-FFF2-40B4-BE49-F238E27FC236}">
                    <a16:creationId xmlns:a16="http://schemas.microsoft.com/office/drawing/2014/main" id="{3632F0F4-5C52-4CAA-B881-5F141BE27847}"/>
                  </a:ext>
                </a:extLst>
              </p:cNvPr>
              <p:cNvSpPr/>
              <p:nvPr/>
            </p:nvSpPr>
            <p:spPr>
              <a:xfrm>
                <a:off x="4246310" y="1969825"/>
                <a:ext cx="167436" cy="220673"/>
              </a:xfrm>
              <a:prstGeom prst="chevron">
                <a:avLst/>
              </a:prstGeom>
              <a:solidFill>
                <a:srgbClr val="72BFC5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ts val="276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405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undesSans Regular"/>
                  <a:ea typeface="ＭＳ Ｐゴシック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1885692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2" hidden="1">
            <a:extLst>
              <a:ext uri="{FF2B5EF4-FFF2-40B4-BE49-F238E27FC236}">
                <a16:creationId xmlns:a16="http://schemas.microsoft.com/office/drawing/2014/main" id="{C29A064B-A9C9-4DE3-85F0-81587AB34508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90" y="1590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631" imgH="631" progId="TCLayout.ActiveDocument.1">
                  <p:embed/>
                </p:oleObj>
              </mc:Choice>
              <mc:Fallback>
                <p:oleObj name="think-cell Slide" r:id="rId6" imgW="631" imgH="631" progId="TCLayout.ActiveDocument.1">
                  <p:embed/>
                  <p:pic>
                    <p:nvPicPr>
                      <p:cNvPr id="7" name="Object 2" hidden="1">
                        <a:extLst>
                          <a:ext uri="{FF2B5EF4-FFF2-40B4-BE49-F238E27FC236}">
                            <a16:creationId xmlns:a16="http://schemas.microsoft.com/office/drawing/2014/main" id="{C29A064B-A9C9-4DE3-85F0-81587AB3450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90" y="1590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2" hidden="1">
            <a:extLst>
              <a:ext uri="{FF2B5EF4-FFF2-40B4-BE49-F238E27FC236}">
                <a16:creationId xmlns:a16="http://schemas.microsoft.com/office/drawing/2014/main" id="{2DF414A4-D01A-4947-8D64-7FB62E98DD1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1"/>
            <a:ext cx="158750" cy="158750"/>
          </a:xfrm>
          <a:prstGeom prst="rect">
            <a:avLst/>
          </a:prstGeom>
          <a:solidFill>
            <a:srgbClr val="DCB45A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marR="0" lvl="0" indent="0" algn="ctr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75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416051" y="104422"/>
            <a:ext cx="8311896" cy="289310"/>
          </a:xfrm>
        </p:spPr>
        <p:txBody>
          <a:bodyPr/>
          <a:lstStyle/>
          <a:p>
            <a:pPr>
              <a:spcBef>
                <a:spcPts val="225"/>
              </a:spcBef>
              <a:spcAft>
                <a:spcPts val="225"/>
              </a:spcAft>
            </a:pPr>
            <a:r>
              <a:rPr lang="de-DE" sz="1880" dirty="0"/>
              <a:t>ÜBERBLICK PROJEKTAUFBAU</a:t>
            </a:r>
          </a:p>
        </p:txBody>
      </p:sp>
      <p:sp>
        <p:nvSpPr>
          <p:cNvPr id="48" name="Rechteck 47"/>
          <p:cNvSpPr/>
          <p:nvPr/>
        </p:nvSpPr>
        <p:spPr>
          <a:xfrm>
            <a:off x="6465928" y="2212026"/>
            <a:ext cx="2160000" cy="28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4448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Umsetzungsprojekt </a:t>
            </a:r>
            <a:r>
              <a:rPr kumimoji="0" lang="de-DE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Dataport</a:t>
            </a:r>
            <a:r>
              <a: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28" name="Rechteck 62"/>
          <p:cNvSpPr/>
          <p:nvPr/>
        </p:nvSpPr>
        <p:spPr>
          <a:xfrm>
            <a:off x="6465928" y="2505601"/>
            <a:ext cx="2160000" cy="23451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3340" tIns="53340" rIns="71120" bIns="80010" numCol="1" spcCol="1270" anchor="t" anchorCtr="0">
            <a:noAutofit/>
          </a:bodyPr>
          <a:lstStyle/>
          <a:p>
            <a:pPr marL="57149" marR="0" lvl="1" indent="-57149" algn="l" defTabSz="44448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Tx/>
              <a:buChar char="••"/>
              <a:tabLst/>
              <a:defRPr/>
            </a:pPr>
            <a:r>
              <a:rPr kumimoji="0" lang="de-DE" sz="900" b="0" i="0" u="none" strike="noStrike" kern="1200" cap="none" spc="0" normalizeH="0" baseline="0" noProof="0" dirty="0">
                <a:ln>
                  <a:noFill/>
                </a:ln>
                <a:solidFill>
                  <a:srgbClr val="003063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Technische Entwicklung</a:t>
            </a:r>
          </a:p>
          <a:p>
            <a:pPr marL="57149" marR="0" lvl="1" indent="-57149" algn="l" defTabSz="44448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Tx/>
              <a:buChar char="••"/>
              <a:tabLst/>
              <a:defRPr/>
            </a:pPr>
            <a:endParaRPr kumimoji="0" lang="de-DE" sz="900" b="0" i="0" u="none" strike="noStrike" kern="1200" cap="none" spc="0" normalizeH="0" baseline="0" noProof="0" dirty="0">
              <a:ln>
                <a:noFill/>
              </a:ln>
              <a:solidFill>
                <a:srgbClr val="003063">
                  <a:hueOff val="0"/>
                  <a:satOff val="0"/>
                  <a:lumOff val="0"/>
                  <a:alphaOff val="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7" name="Rechteck 66"/>
          <p:cNvSpPr/>
          <p:nvPr/>
        </p:nvSpPr>
        <p:spPr>
          <a:xfrm>
            <a:off x="457700" y="2212026"/>
            <a:ext cx="2160000" cy="288773"/>
          </a:xfrm>
          <a:prstGeom prst="rect">
            <a:avLst/>
          </a:prstGeom>
          <a:solidFill>
            <a:schemeClr val="accent2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Expertengruppe</a:t>
            </a:r>
          </a:p>
        </p:txBody>
      </p:sp>
      <p:sp>
        <p:nvSpPr>
          <p:cNvPr id="129" name="Rechteck 62"/>
          <p:cNvSpPr/>
          <p:nvPr/>
        </p:nvSpPr>
        <p:spPr>
          <a:xfrm>
            <a:off x="457700" y="2505601"/>
            <a:ext cx="2160000" cy="212513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3340" tIns="53340" rIns="71120" bIns="80010" numCol="1" spcCol="1270" anchor="t" anchorCtr="0">
            <a:noAutofit/>
          </a:bodyPr>
          <a:lstStyle/>
          <a:p>
            <a:pPr marL="57149" marR="0" lvl="1" indent="-57149" algn="l" defTabSz="44448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Tx/>
              <a:buChar char="••"/>
              <a:tabLst/>
              <a:defRPr/>
            </a:pPr>
            <a:r>
              <a:rPr kumimoji="0" lang="de-DE" sz="900" b="0" i="0" u="none" strike="noStrike" kern="1200" cap="none" spc="0" normalizeH="0" baseline="0" noProof="0" dirty="0">
                <a:ln>
                  <a:noFill/>
                </a:ln>
                <a:solidFill>
                  <a:srgbClr val="003063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Gesamtbild Fachlichkeit</a:t>
            </a:r>
          </a:p>
        </p:txBody>
      </p:sp>
      <p:sp>
        <p:nvSpPr>
          <p:cNvPr id="79" name="Rechteck 32"/>
          <p:cNvSpPr/>
          <p:nvPr/>
        </p:nvSpPr>
        <p:spPr>
          <a:xfrm>
            <a:off x="189310" y="2901756"/>
            <a:ext cx="2880000" cy="39600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Service Design +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Digitale Transformation </a:t>
            </a:r>
          </a:p>
        </p:txBody>
      </p:sp>
      <p:sp>
        <p:nvSpPr>
          <p:cNvPr id="130" name="Rechteck 41"/>
          <p:cNvSpPr/>
          <p:nvPr/>
        </p:nvSpPr>
        <p:spPr>
          <a:xfrm>
            <a:off x="189310" y="3276017"/>
            <a:ext cx="2880000" cy="610942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3340" tIns="53340" rIns="71120" bIns="80010" numCol="1" spcCol="1270" anchor="t" anchorCtr="0">
            <a:noAutofit/>
          </a:bodyPr>
          <a:lstStyle/>
          <a:p>
            <a:pPr marL="57149" marR="0" lvl="1" indent="-57149" algn="l" defTabSz="44448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Tx/>
              <a:buChar char="••"/>
              <a:tabLst/>
              <a:defRPr/>
            </a:pPr>
            <a:r>
              <a:rPr kumimoji="0" lang="de-DE" sz="900" b="0" i="0" u="none" strike="noStrike" kern="1200" cap="none" spc="0" normalizeH="0" baseline="0" noProof="0" dirty="0">
                <a:ln>
                  <a:noFill/>
                </a:ln>
                <a:solidFill>
                  <a:srgbClr val="003063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Meike Otternberg</a:t>
            </a:r>
          </a:p>
          <a:p>
            <a:pPr marL="57149" marR="0" lvl="1" indent="-57149" algn="l" defTabSz="44448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Tx/>
              <a:buChar char="••"/>
              <a:tabLst/>
              <a:defRPr/>
            </a:pPr>
            <a:r>
              <a:rPr kumimoji="0" lang="de-DE" sz="900" b="0" i="0" u="none" strike="noStrike" kern="1200" cap="none" spc="0" normalizeH="0" baseline="0" noProof="0" dirty="0">
                <a:ln>
                  <a:noFill/>
                </a:ln>
                <a:solidFill>
                  <a:srgbClr val="003063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Koordination Service Design &amp; Transformation, </a:t>
            </a:r>
            <a:r>
              <a:rPr kumimoji="0" lang="de-DE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3063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Gesamtflow</a:t>
            </a:r>
            <a:r>
              <a:rPr kumimoji="0" lang="de-DE" sz="900" b="0" i="0" u="none" strike="noStrike" kern="1200" cap="none" spc="0" normalizeH="0" baseline="0" noProof="0" dirty="0">
                <a:ln>
                  <a:noFill/>
                </a:ln>
                <a:solidFill>
                  <a:srgbClr val="003063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UX, Prozess digital + analog, Standards für Umsetzung</a:t>
            </a:r>
            <a:endParaRPr kumimoji="0" lang="de-DE" sz="900" b="1" i="0" u="none" strike="noStrike" kern="1200" cap="none" spc="0" normalizeH="0" baseline="0" noProof="0" dirty="0">
              <a:ln>
                <a:noFill/>
              </a:ln>
              <a:solidFill>
                <a:srgbClr val="003063">
                  <a:lumMod val="50000"/>
                  <a:lumOff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3" name="Rechteck 19"/>
          <p:cNvSpPr/>
          <p:nvPr/>
        </p:nvSpPr>
        <p:spPr>
          <a:xfrm>
            <a:off x="3126245" y="2901755"/>
            <a:ext cx="2880000" cy="39600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Projektmanagement und PMO</a:t>
            </a:r>
          </a:p>
        </p:txBody>
      </p:sp>
      <p:sp>
        <p:nvSpPr>
          <p:cNvPr id="131" name="Rechteck 26"/>
          <p:cNvSpPr/>
          <p:nvPr/>
        </p:nvSpPr>
        <p:spPr>
          <a:xfrm>
            <a:off x="3126245" y="3298039"/>
            <a:ext cx="2880000" cy="58892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3340" tIns="53340" rIns="71120" bIns="80010" numCol="1" spcCol="1270" anchor="t" anchorCtr="0">
            <a:noAutofit/>
          </a:bodyPr>
          <a:lstStyle/>
          <a:p>
            <a:pPr marL="57149" marR="0" lvl="1" indent="-57149" algn="l" defTabSz="44448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Tx/>
              <a:buChar char="••"/>
              <a:tabLst/>
              <a:defRPr/>
            </a:pPr>
            <a:r>
              <a:rPr kumimoji="0" lang="de-DE" sz="900" b="0" i="0" u="none" strike="noStrike" kern="1200" cap="none" spc="0" normalizeH="0" baseline="0" noProof="0" dirty="0">
                <a:ln>
                  <a:noFill/>
                </a:ln>
                <a:solidFill>
                  <a:srgbClr val="003063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Jaqueline Düvel, Annette von Lonski</a:t>
            </a:r>
          </a:p>
          <a:p>
            <a:pPr marL="57149" marR="0" lvl="1" indent="-57149" algn="l" defTabSz="44448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Tx/>
              <a:buChar char="••"/>
              <a:tabLst/>
              <a:defRPr/>
            </a:pPr>
            <a:r>
              <a:rPr kumimoji="0" lang="de-DE" sz="900" b="0" i="0" u="none" strike="noStrike" kern="1200" cap="none" spc="0" normalizeH="0" baseline="0" noProof="0" dirty="0">
                <a:ln>
                  <a:noFill/>
                </a:ln>
                <a:solidFill>
                  <a:srgbClr val="003063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Terminorganisation, Projekt-controlling und Reporting, Financial Controlling, Berichtswesen, Ressourcenmanagement</a:t>
            </a:r>
          </a:p>
        </p:txBody>
      </p:sp>
      <p:sp>
        <p:nvSpPr>
          <p:cNvPr id="120" name="Rechteck 51"/>
          <p:cNvSpPr/>
          <p:nvPr/>
        </p:nvSpPr>
        <p:spPr>
          <a:xfrm>
            <a:off x="6063181" y="2908996"/>
            <a:ext cx="2880000" cy="39600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Calibri" panose="020F0502020204030204" pitchFamily="34" charset="0"/>
              </a:rPr>
              <a:t>Technik und Architektur</a:t>
            </a:r>
          </a:p>
        </p:txBody>
      </p:sp>
      <p:sp>
        <p:nvSpPr>
          <p:cNvPr id="132" name="Rechteck 62"/>
          <p:cNvSpPr/>
          <p:nvPr/>
        </p:nvSpPr>
        <p:spPr>
          <a:xfrm>
            <a:off x="6063181" y="3298039"/>
            <a:ext cx="2880000" cy="588919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3340" tIns="53340" rIns="71120" bIns="80010" numCol="1" spcCol="1270" anchor="t" anchorCtr="0">
            <a:noAutofit/>
          </a:bodyPr>
          <a:lstStyle/>
          <a:p>
            <a:pPr marL="57149" marR="0" lvl="1" indent="-57149" algn="l" defTabSz="44448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Tx/>
              <a:buChar char="••"/>
              <a:tabLst/>
              <a:defRPr/>
            </a:pPr>
            <a:r>
              <a:rPr kumimoji="0" lang="de-DE" sz="900" b="0" i="0" u="none" strike="noStrike" kern="1200" cap="none" spc="0" normalizeH="0" baseline="0" noProof="0" dirty="0">
                <a:ln>
                  <a:noFill/>
                </a:ln>
                <a:solidFill>
                  <a:srgbClr val="003063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Ogeigha Koroyin</a:t>
            </a:r>
          </a:p>
          <a:p>
            <a:pPr marL="57149" marR="0" lvl="1" indent="-57149" algn="l" defTabSz="44448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Tx/>
              <a:buChar char="••"/>
              <a:tabLst/>
              <a:defRPr/>
            </a:pPr>
            <a:r>
              <a:rPr kumimoji="0" lang="de-DE" sz="900" b="0" i="0" u="none" strike="noStrike" kern="1200" cap="none" spc="0" normalizeH="0" baseline="0" noProof="0" dirty="0">
                <a:ln>
                  <a:noFill/>
                </a:ln>
                <a:solidFill>
                  <a:srgbClr val="003063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Gesamtbild Technik, beratend, technisches Eskalationsmanagement, Risikoeinschätzung</a:t>
            </a:r>
          </a:p>
        </p:txBody>
      </p:sp>
      <p:sp>
        <p:nvSpPr>
          <p:cNvPr id="70" name="Rechteck 3"/>
          <p:cNvSpPr/>
          <p:nvPr/>
        </p:nvSpPr>
        <p:spPr>
          <a:xfrm>
            <a:off x="2785520" y="1750152"/>
            <a:ext cx="3528000" cy="327949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Calibri" panose="020F0502020204030204" pitchFamily="34" charset="0"/>
              </a:rPr>
              <a:t>Projektleitung </a:t>
            </a:r>
            <a:r>
              <a:rPr kumimoji="0" lang="de-DE" sz="105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Calibri" panose="020F0502020204030204" pitchFamily="34" charset="0"/>
              </a:rPr>
              <a:t>eWA</a:t>
            </a:r>
            <a:r>
              <a:rPr kumimoji="0" lang="de-DE" sz="10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25" name="Rechteck 14"/>
          <p:cNvSpPr/>
          <p:nvPr/>
        </p:nvSpPr>
        <p:spPr>
          <a:xfrm>
            <a:off x="2785520" y="2078102"/>
            <a:ext cx="3528000" cy="530051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3340" tIns="53340" rIns="71120" bIns="80010" numCol="1" spcCol="1270" anchor="t" anchorCtr="0">
            <a:noAutofit/>
          </a:bodyPr>
          <a:lstStyle/>
          <a:p>
            <a:pPr marL="57149" marR="0" lvl="1" indent="-57149" algn="l" defTabSz="44448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Tx/>
              <a:buChar char="••"/>
              <a:tabLst/>
              <a:defRPr/>
            </a:pPr>
            <a:r>
              <a:rPr kumimoji="0" lang="de-DE" sz="900" b="0" i="0" u="none" strike="noStrike" kern="1200" cap="none" spc="0" normalizeH="0" baseline="0" noProof="0" dirty="0">
                <a:ln>
                  <a:noFill/>
                </a:ln>
                <a:solidFill>
                  <a:srgbClr val="003063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Marie-Dominique Enjalbert</a:t>
            </a:r>
          </a:p>
          <a:p>
            <a:pPr marL="57149" marR="0" lvl="1" indent="-57149" algn="l" defTabSz="44448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Tx/>
              <a:buChar char="••"/>
              <a:tabLst/>
              <a:defRPr/>
            </a:pPr>
            <a:r>
              <a:rPr kumimoji="0" lang="de-DE" sz="900" b="0" i="0" u="none" strike="noStrike" kern="1200" cap="none" spc="0" normalizeH="0" baseline="0" noProof="0" dirty="0">
                <a:ln>
                  <a:noFill/>
                </a:ln>
                <a:solidFill>
                  <a:srgbClr val="003063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Stakeholder- und Gremienmanagement, Vertretung des Projektes nach außen, Kommunikation in Zusammenarbeit mit ITD1</a:t>
            </a:r>
          </a:p>
        </p:txBody>
      </p:sp>
      <p:sp>
        <p:nvSpPr>
          <p:cNvPr id="133" name="Rechteck 26"/>
          <p:cNvSpPr/>
          <p:nvPr/>
        </p:nvSpPr>
        <p:spPr>
          <a:xfrm>
            <a:off x="4350327" y="4440310"/>
            <a:ext cx="4585162" cy="39056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3340" tIns="53340" rIns="71120" bIns="80010" numCol="1" spcCol="1270" anchor="t" anchorCtr="0">
            <a:noAutofit/>
          </a:bodyPr>
          <a:lstStyle/>
          <a:p>
            <a:pPr marL="57149" marR="0" lvl="1" indent="-57149" algn="l" defTabSz="44448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Tx/>
              <a:buChar char="••"/>
              <a:tabLst/>
              <a:defRPr/>
            </a:pPr>
            <a:r>
              <a:rPr kumimoji="0" lang="de-DE" sz="900" b="0" i="0" u="none" strike="noStrike" kern="1200" cap="none" spc="0" normalizeH="0" baseline="0" noProof="0" dirty="0">
                <a:ln>
                  <a:noFill/>
                </a:ln>
                <a:solidFill>
                  <a:srgbClr val="003063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Wissenschaftliche Projektbegleitung, Sicherheit der Datenkommunikation, Technische Steuerung der Entwicklerinstitutionen </a:t>
            </a:r>
            <a:r>
              <a:rPr kumimoji="0" lang="de-DE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3063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Dataport</a:t>
            </a:r>
            <a:r>
              <a:rPr kumimoji="0" lang="de-DE" sz="900" b="0" i="0" u="none" strike="noStrike" kern="1200" cap="none" spc="0" normalizeH="0" baseline="0" noProof="0" dirty="0">
                <a:ln>
                  <a:noFill/>
                </a:ln>
                <a:solidFill>
                  <a:srgbClr val="003063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und </a:t>
            </a:r>
            <a:r>
              <a:rPr kumimoji="0" lang="de-DE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3063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Governikus</a:t>
            </a:r>
            <a:endParaRPr kumimoji="0" lang="de-DE" sz="900" b="0" i="0" u="none" strike="noStrike" kern="1200" cap="none" spc="0" normalizeH="0" baseline="0" noProof="0" dirty="0">
              <a:ln>
                <a:noFill/>
              </a:ln>
              <a:solidFill>
                <a:srgbClr val="003063">
                  <a:hueOff val="0"/>
                  <a:satOff val="0"/>
                  <a:lumOff val="0"/>
                  <a:alphaOff val="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57149" marR="0" lvl="1" indent="-57149" algn="l" defTabSz="44448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Tx/>
              <a:buChar char="••"/>
              <a:tabLst/>
              <a:defRPr/>
            </a:pPr>
            <a:endParaRPr kumimoji="0" lang="de-DE" sz="900" b="0" i="0" u="none" strike="noStrike" kern="1200" cap="none" spc="0" normalizeH="0" baseline="0" noProof="0" dirty="0">
              <a:ln>
                <a:noFill/>
              </a:ln>
              <a:solidFill>
                <a:srgbClr val="003063">
                  <a:hueOff val="0"/>
                  <a:satOff val="0"/>
                  <a:lumOff val="0"/>
                  <a:alphaOff val="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2" name="Rechteck 71"/>
          <p:cNvSpPr/>
          <p:nvPr/>
        </p:nvSpPr>
        <p:spPr>
          <a:xfrm>
            <a:off x="4350327" y="4174523"/>
            <a:ext cx="4585162" cy="261586"/>
          </a:xfrm>
          <a:prstGeom prst="rect">
            <a:avLst/>
          </a:prstGeom>
          <a:solidFill>
            <a:schemeClr val="bg1">
              <a:lumMod val="50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HITeC</a:t>
            </a: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Technologieforschungszentrum der Universität Hamburg</a:t>
            </a:r>
          </a:p>
        </p:txBody>
      </p:sp>
      <p:sp>
        <p:nvSpPr>
          <p:cNvPr id="53" name="Rechteck 3"/>
          <p:cNvSpPr/>
          <p:nvPr/>
        </p:nvSpPr>
        <p:spPr>
          <a:xfrm>
            <a:off x="1262908" y="627751"/>
            <a:ext cx="6573225" cy="216000"/>
          </a:xfrm>
          <a:prstGeom prst="rect">
            <a:avLst/>
          </a:prstGeom>
          <a:solidFill>
            <a:srgbClr val="4085BF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Calibri" panose="020F0502020204030204" pitchFamily="34" charset="0"/>
              </a:rPr>
              <a:t>Lenkungsgruppe inkl. Auftraggeber</a:t>
            </a:r>
          </a:p>
        </p:txBody>
      </p:sp>
      <p:sp>
        <p:nvSpPr>
          <p:cNvPr id="102" name="Rechteck 101"/>
          <p:cNvSpPr/>
          <p:nvPr/>
        </p:nvSpPr>
        <p:spPr>
          <a:xfrm>
            <a:off x="2088797" y="863844"/>
            <a:ext cx="792000" cy="252000"/>
          </a:xfrm>
          <a:prstGeom prst="rect">
            <a:avLst/>
          </a:prstGeom>
          <a:solidFill>
            <a:srgbClr val="4085BF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Calibri" panose="020F0502020204030204" pitchFamily="34" charset="0"/>
              </a:rPr>
              <a:t>BMI</a:t>
            </a:r>
          </a:p>
        </p:txBody>
      </p:sp>
      <p:sp>
        <p:nvSpPr>
          <p:cNvPr id="105" name="Rechteck 104"/>
          <p:cNvSpPr/>
          <p:nvPr/>
        </p:nvSpPr>
        <p:spPr>
          <a:xfrm>
            <a:off x="2914686" y="863844"/>
            <a:ext cx="792000" cy="252000"/>
          </a:xfrm>
          <a:prstGeom prst="rect">
            <a:avLst/>
          </a:prstGeom>
          <a:solidFill>
            <a:srgbClr val="4085BF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Calibri" panose="020F0502020204030204" pitchFamily="34" charset="0"/>
              </a:rPr>
              <a:t>Baden-Württemberg</a:t>
            </a:r>
          </a:p>
        </p:txBody>
      </p:sp>
      <p:sp>
        <p:nvSpPr>
          <p:cNvPr id="108" name="Rechteck 107"/>
          <p:cNvSpPr/>
          <p:nvPr/>
        </p:nvSpPr>
        <p:spPr>
          <a:xfrm>
            <a:off x="3740575" y="863844"/>
            <a:ext cx="792000" cy="252000"/>
          </a:xfrm>
          <a:prstGeom prst="rect">
            <a:avLst/>
          </a:prstGeom>
          <a:solidFill>
            <a:srgbClr val="4085BF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Calibri" panose="020F0502020204030204" pitchFamily="34" charset="0"/>
              </a:rPr>
              <a:t>Land Berlin</a:t>
            </a:r>
          </a:p>
        </p:txBody>
      </p:sp>
      <p:sp>
        <p:nvSpPr>
          <p:cNvPr id="111" name="Rechteck 110"/>
          <p:cNvSpPr/>
          <p:nvPr/>
        </p:nvSpPr>
        <p:spPr>
          <a:xfrm>
            <a:off x="4566464" y="863844"/>
            <a:ext cx="792000" cy="252000"/>
          </a:xfrm>
          <a:prstGeom prst="rect">
            <a:avLst/>
          </a:prstGeom>
          <a:solidFill>
            <a:srgbClr val="4085BF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Calibri" panose="020F0502020204030204" pitchFamily="34" charset="0"/>
              </a:rPr>
              <a:t>BIS</a:t>
            </a:r>
          </a:p>
        </p:txBody>
      </p:sp>
      <p:sp>
        <p:nvSpPr>
          <p:cNvPr id="114" name="Rechteck 113"/>
          <p:cNvSpPr/>
          <p:nvPr/>
        </p:nvSpPr>
        <p:spPr>
          <a:xfrm>
            <a:off x="5392353" y="863844"/>
            <a:ext cx="792000" cy="252000"/>
          </a:xfrm>
          <a:prstGeom prst="rect">
            <a:avLst/>
          </a:prstGeom>
          <a:solidFill>
            <a:srgbClr val="4085BF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Calibri" panose="020F0502020204030204" pitchFamily="34" charset="0"/>
              </a:rPr>
              <a:t>Bezirksamt Hamburg-Nord</a:t>
            </a:r>
          </a:p>
        </p:txBody>
      </p:sp>
      <p:sp>
        <p:nvSpPr>
          <p:cNvPr id="117" name="Rechteck 116"/>
          <p:cNvSpPr/>
          <p:nvPr/>
        </p:nvSpPr>
        <p:spPr>
          <a:xfrm>
            <a:off x="6218242" y="863844"/>
            <a:ext cx="792000" cy="252000"/>
          </a:xfrm>
          <a:prstGeom prst="rect">
            <a:avLst/>
          </a:prstGeom>
          <a:solidFill>
            <a:srgbClr val="4085BF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Calibri" panose="020F0502020204030204" pitchFamily="34" charset="0"/>
              </a:rPr>
              <a:t>Bezirksamt Harburg</a:t>
            </a:r>
          </a:p>
        </p:txBody>
      </p:sp>
      <p:sp>
        <p:nvSpPr>
          <p:cNvPr id="124" name="Rechteck 14"/>
          <p:cNvSpPr/>
          <p:nvPr/>
        </p:nvSpPr>
        <p:spPr>
          <a:xfrm>
            <a:off x="1262908" y="1123583"/>
            <a:ext cx="6573225" cy="253752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3340" tIns="53340" rIns="71120" bIns="80010" numCol="1" spcCol="1270" anchor="t" anchorCtr="0">
            <a:noAutofit/>
          </a:bodyPr>
          <a:lstStyle/>
          <a:p>
            <a:pPr marL="57149" marR="0" lvl="1" indent="-57149" algn="l" defTabSz="44448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Tx/>
              <a:buChar char="••"/>
              <a:tabLst/>
              <a:defRPr/>
            </a:pPr>
            <a:r>
              <a:rPr kumimoji="0" lang="de-DE" sz="900" b="0" i="0" u="none" strike="noStrike" kern="1200" cap="none" spc="0" normalizeH="0" baseline="0" noProof="0" dirty="0">
                <a:ln>
                  <a:noFill/>
                </a:ln>
                <a:solidFill>
                  <a:srgbClr val="003063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Stimmberechtigte und Beratende Mitglieder, Entscheidung über Projektvorhaben</a:t>
            </a:r>
          </a:p>
        </p:txBody>
      </p:sp>
      <p:sp>
        <p:nvSpPr>
          <p:cNvPr id="58" name="Rechteck 57"/>
          <p:cNvSpPr/>
          <p:nvPr/>
        </p:nvSpPr>
        <p:spPr>
          <a:xfrm>
            <a:off x="7044133" y="863844"/>
            <a:ext cx="792000" cy="252000"/>
          </a:xfrm>
          <a:prstGeom prst="rect">
            <a:avLst/>
          </a:prstGeom>
          <a:solidFill>
            <a:srgbClr val="4085BF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Calibri" panose="020F0502020204030204" pitchFamily="34" charset="0"/>
              </a:rPr>
              <a:t>BA HH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Calibri" panose="020F0502020204030204" pitchFamily="34" charset="0"/>
              </a:rPr>
              <a:t>ARGE PR</a:t>
            </a:r>
          </a:p>
        </p:txBody>
      </p:sp>
      <p:sp>
        <p:nvSpPr>
          <p:cNvPr id="56" name="Rechteck 55"/>
          <p:cNvSpPr/>
          <p:nvPr/>
        </p:nvSpPr>
        <p:spPr>
          <a:xfrm>
            <a:off x="1262908" y="863844"/>
            <a:ext cx="792000" cy="252000"/>
          </a:xfrm>
          <a:prstGeom prst="rect">
            <a:avLst/>
          </a:prstGeom>
          <a:solidFill>
            <a:srgbClr val="4085BF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Calibri" panose="020F0502020204030204" pitchFamily="34" charset="0"/>
              </a:rPr>
              <a:t>AG + Vorsitz. der LG</a:t>
            </a:r>
            <a:endParaRPr kumimoji="0" lang="de-DE" sz="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22" name="Gewinkelte Verbindung 21"/>
          <p:cNvCxnSpPr>
            <a:cxnSpLocks/>
            <a:endCxn id="67" idx="0"/>
          </p:cNvCxnSpPr>
          <p:nvPr/>
        </p:nvCxnSpPr>
        <p:spPr>
          <a:xfrm rot="10800000" flipV="1">
            <a:off x="1537700" y="2108062"/>
            <a:ext cx="1247820" cy="103963"/>
          </a:xfrm>
          <a:prstGeom prst="bentConnector2">
            <a:avLst/>
          </a:prstGeom>
          <a:ln w="6350" cap="flat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Gewinkelte Verbindung 70"/>
          <p:cNvCxnSpPr>
            <a:cxnSpLocks/>
            <a:endCxn id="48" idx="0"/>
          </p:cNvCxnSpPr>
          <p:nvPr/>
        </p:nvCxnSpPr>
        <p:spPr>
          <a:xfrm>
            <a:off x="6313520" y="2116557"/>
            <a:ext cx="1232408" cy="95469"/>
          </a:xfrm>
          <a:prstGeom prst="bentConnector2">
            <a:avLst/>
          </a:prstGeom>
          <a:ln w="6350" cap="flat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Gewinkelte Verbindung 74"/>
          <p:cNvCxnSpPr>
            <a:cxnSpLocks/>
            <a:endCxn id="79" idx="0"/>
          </p:cNvCxnSpPr>
          <p:nvPr/>
        </p:nvCxnSpPr>
        <p:spPr>
          <a:xfrm rot="5400000">
            <a:off x="2974540" y="1326776"/>
            <a:ext cx="229750" cy="2920210"/>
          </a:xfrm>
          <a:prstGeom prst="bentConnector3">
            <a:avLst>
              <a:gd name="adj1" fmla="val 50000"/>
            </a:avLst>
          </a:prstGeom>
          <a:ln w="9525" cap="flat">
            <a:solidFill>
              <a:schemeClr val="accent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Gewinkelte Verbindung 75"/>
          <p:cNvCxnSpPr>
            <a:cxnSpLocks/>
            <a:stCxn id="125" idx="2"/>
            <a:endCxn id="120" idx="0"/>
          </p:cNvCxnSpPr>
          <p:nvPr/>
        </p:nvCxnSpPr>
        <p:spPr>
          <a:xfrm rot="16200000" flipH="1">
            <a:off x="5875929" y="1281743"/>
            <a:ext cx="300843" cy="2953661"/>
          </a:xfrm>
          <a:prstGeom prst="bentConnector3">
            <a:avLst>
              <a:gd name="adj1" fmla="val 59211"/>
            </a:avLst>
          </a:prstGeom>
          <a:ln w="9525" cap="flat">
            <a:solidFill>
              <a:schemeClr val="accent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Gewinkelte Verbindung 76"/>
          <p:cNvCxnSpPr>
            <a:cxnSpLocks/>
            <a:stCxn id="132" idx="2"/>
          </p:cNvCxnSpPr>
          <p:nvPr/>
        </p:nvCxnSpPr>
        <p:spPr>
          <a:xfrm rot="5400000">
            <a:off x="6956971" y="3572896"/>
            <a:ext cx="232149" cy="860273"/>
          </a:xfrm>
          <a:prstGeom prst="bentConnector3">
            <a:avLst>
              <a:gd name="adj1" fmla="val 64920"/>
            </a:avLst>
          </a:prstGeom>
          <a:ln w="9525" cap="flat">
            <a:solidFill>
              <a:schemeClr val="accent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Gewinkelte Verbindung 80"/>
          <p:cNvCxnSpPr>
            <a:cxnSpLocks/>
            <a:stCxn id="130" idx="2"/>
            <a:endCxn id="72" idx="0"/>
          </p:cNvCxnSpPr>
          <p:nvPr/>
        </p:nvCxnSpPr>
        <p:spPr>
          <a:xfrm rot="16200000" flipH="1">
            <a:off x="3992327" y="1523942"/>
            <a:ext cx="287564" cy="5013598"/>
          </a:xfrm>
          <a:prstGeom prst="bentConnector3">
            <a:avLst>
              <a:gd name="adj1" fmla="val 50000"/>
            </a:avLst>
          </a:prstGeom>
          <a:ln w="9525" cap="flat">
            <a:solidFill>
              <a:schemeClr val="accent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Gerader Verbinder 35"/>
          <p:cNvCxnSpPr>
            <a:cxnSpLocks/>
            <a:endCxn id="124" idx="2"/>
          </p:cNvCxnSpPr>
          <p:nvPr/>
        </p:nvCxnSpPr>
        <p:spPr>
          <a:xfrm flipV="1">
            <a:off x="4549520" y="1377335"/>
            <a:ext cx="1" cy="372818"/>
          </a:xfrm>
          <a:prstGeom prst="line">
            <a:avLst/>
          </a:prstGeom>
          <a:ln w="9525" cap="flat">
            <a:solidFill>
              <a:schemeClr val="accent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hteck 40">
            <a:extLst>
              <a:ext uri="{FF2B5EF4-FFF2-40B4-BE49-F238E27FC236}">
                <a16:creationId xmlns:a16="http://schemas.microsoft.com/office/drawing/2014/main" id="{B436400E-86F0-4CE8-BB0E-43E140BF95E8}"/>
              </a:ext>
            </a:extLst>
          </p:cNvPr>
          <p:cNvSpPr/>
          <p:nvPr/>
        </p:nvSpPr>
        <p:spPr>
          <a:xfrm>
            <a:off x="457700" y="1556707"/>
            <a:ext cx="2160000" cy="288773"/>
          </a:xfrm>
          <a:prstGeom prst="rect">
            <a:avLst/>
          </a:prstGeom>
          <a:solidFill>
            <a:schemeClr val="accent2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Steuerungskreis BMI </a:t>
            </a:r>
          </a:p>
        </p:txBody>
      </p:sp>
      <p:sp>
        <p:nvSpPr>
          <p:cNvPr id="43" name="Rechteck 62">
            <a:extLst>
              <a:ext uri="{FF2B5EF4-FFF2-40B4-BE49-F238E27FC236}">
                <a16:creationId xmlns:a16="http://schemas.microsoft.com/office/drawing/2014/main" id="{16156FF7-53B7-4B60-8AAF-FD78500DC3F5}"/>
              </a:ext>
            </a:extLst>
          </p:cNvPr>
          <p:cNvSpPr/>
          <p:nvPr/>
        </p:nvSpPr>
        <p:spPr>
          <a:xfrm>
            <a:off x="457700" y="1851055"/>
            <a:ext cx="2160000" cy="203271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3340" tIns="53340" rIns="71120" bIns="80010" numCol="1" spcCol="1270" anchor="t" anchorCtr="0">
            <a:noAutofit/>
          </a:bodyPr>
          <a:lstStyle/>
          <a:p>
            <a:pPr marL="57149" marR="0" lvl="1" indent="-57149" algn="l" defTabSz="44448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Tx/>
              <a:buChar char="••"/>
              <a:tabLst/>
              <a:defRPr/>
            </a:pPr>
            <a:r>
              <a:rPr kumimoji="0" lang="de-DE" sz="900" b="0" i="0" u="none" strike="noStrike" kern="1200" cap="none" spc="0" normalizeH="0" baseline="0" noProof="0" dirty="0">
                <a:ln>
                  <a:noFill/>
                </a:ln>
                <a:solidFill>
                  <a:srgbClr val="003063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Bundesrechtlicher Rahmen</a:t>
            </a:r>
          </a:p>
        </p:txBody>
      </p:sp>
      <p:sp>
        <p:nvSpPr>
          <p:cNvPr id="61" name="Rechteck 60">
            <a:extLst>
              <a:ext uri="{FF2B5EF4-FFF2-40B4-BE49-F238E27FC236}">
                <a16:creationId xmlns:a16="http://schemas.microsoft.com/office/drawing/2014/main" id="{58452819-C7E3-4652-9882-E2A583166C32}"/>
              </a:ext>
            </a:extLst>
          </p:cNvPr>
          <p:cNvSpPr/>
          <p:nvPr/>
        </p:nvSpPr>
        <p:spPr>
          <a:xfrm>
            <a:off x="6465928" y="1556707"/>
            <a:ext cx="2160000" cy="288773"/>
          </a:xfrm>
          <a:prstGeom prst="rect">
            <a:avLst/>
          </a:prstGeom>
          <a:solidFill>
            <a:schemeClr val="accent2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Steuerkreis Bauen + Wohnen </a:t>
            </a:r>
          </a:p>
        </p:txBody>
      </p:sp>
      <p:sp>
        <p:nvSpPr>
          <p:cNvPr id="62" name="Rechteck 62">
            <a:extLst>
              <a:ext uri="{FF2B5EF4-FFF2-40B4-BE49-F238E27FC236}">
                <a16:creationId xmlns:a16="http://schemas.microsoft.com/office/drawing/2014/main" id="{F63B07E5-DF3B-480B-B319-49AC6E4288B8}"/>
              </a:ext>
            </a:extLst>
          </p:cNvPr>
          <p:cNvSpPr/>
          <p:nvPr/>
        </p:nvSpPr>
        <p:spPr>
          <a:xfrm>
            <a:off x="6465928" y="1851055"/>
            <a:ext cx="2160000" cy="203271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3340" tIns="53340" rIns="71120" bIns="80010" numCol="1" spcCol="1270" anchor="t" anchorCtr="0">
            <a:noAutofit/>
          </a:bodyPr>
          <a:lstStyle/>
          <a:p>
            <a:pPr marL="57149" marR="0" lvl="1" indent="-57149" algn="l" defTabSz="44448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Tx/>
              <a:buChar char="••"/>
              <a:tabLst/>
              <a:defRPr/>
            </a:pPr>
            <a:r>
              <a:rPr kumimoji="0" lang="de-DE" sz="900" b="0" i="0" u="none" strike="noStrike" kern="1200" cap="none" spc="0" normalizeH="0" baseline="0" noProof="0" dirty="0">
                <a:ln>
                  <a:noFill/>
                </a:ln>
                <a:solidFill>
                  <a:srgbClr val="003063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Themenfeldverantwortlich MV</a:t>
            </a:r>
          </a:p>
        </p:txBody>
      </p:sp>
      <p:cxnSp>
        <p:nvCxnSpPr>
          <p:cNvPr id="31" name="Gerader Verbinder 30">
            <a:extLst>
              <a:ext uri="{FF2B5EF4-FFF2-40B4-BE49-F238E27FC236}">
                <a16:creationId xmlns:a16="http://schemas.microsoft.com/office/drawing/2014/main" id="{6C6A7B0C-95D3-4D57-9AED-29F2CCF51876}"/>
              </a:ext>
            </a:extLst>
          </p:cNvPr>
          <p:cNvCxnSpPr>
            <a:stCxn id="67" idx="0"/>
            <a:endCxn id="43" idx="2"/>
          </p:cNvCxnSpPr>
          <p:nvPr/>
        </p:nvCxnSpPr>
        <p:spPr>
          <a:xfrm flipV="1">
            <a:off x="1537700" y="2054326"/>
            <a:ext cx="0" cy="157700"/>
          </a:xfrm>
          <a:prstGeom prst="line">
            <a:avLst/>
          </a:prstGeom>
          <a:ln w="6350" cap="flat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Gerader Verbinder 34">
            <a:extLst>
              <a:ext uri="{FF2B5EF4-FFF2-40B4-BE49-F238E27FC236}">
                <a16:creationId xmlns:a16="http://schemas.microsoft.com/office/drawing/2014/main" id="{0617EDF9-9B17-4CA3-AD20-420707694A42}"/>
              </a:ext>
            </a:extLst>
          </p:cNvPr>
          <p:cNvCxnSpPr>
            <a:cxnSpLocks/>
          </p:cNvCxnSpPr>
          <p:nvPr/>
        </p:nvCxnSpPr>
        <p:spPr>
          <a:xfrm flipV="1">
            <a:off x="7545928" y="2054326"/>
            <a:ext cx="0" cy="157700"/>
          </a:xfrm>
          <a:prstGeom prst="line">
            <a:avLst/>
          </a:prstGeom>
          <a:ln w="6350" cap="flat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Rechteck 85">
            <a:extLst>
              <a:ext uri="{FF2B5EF4-FFF2-40B4-BE49-F238E27FC236}">
                <a16:creationId xmlns:a16="http://schemas.microsoft.com/office/drawing/2014/main" id="{3596CE1C-F4AB-4C0E-9450-AF3CAC4B5642}"/>
              </a:ext>
            </a:extLst>
          </p:cNvPr>
          <p:cNvSpPr/>
          <p:nvPr/>
        </p:nvSpPr>
        <p:spPr>
          <a:xfrm>
            <a:off x="182908" y="4179451"/>
            <a:ext cx="1590474" cy="288773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Betriebscrew Support</a:t>
            </a:r>
          </a:p>
        </p:txBody>
      </p:sp>
      <p:sp>
        <p:nvSpPr>
          <p:cNvPr id="87" name="Rechteck 62">
            <a:extLst>
              <a:ext uri="{FF2B5EF4-FFF2-40B4-BE49-F238E27FC236}">
                <a16:creationId xmlns:a16="http://schemas.microsoft.com/office/drawing/2014/main" id="{2BF5EB9F-41C7-4AEC-A9C5-A78E86B1E654}"/>
              </a:ext>
            </a:extLst>
          </p:cNvPr>
          <p:cNvSpPr/>
          <p:nvPr/>
        </p:nvSpPr>
        <p:spPr>
          <a:xfrm>
            <a:off x="182908" y="4473026"/>
            <a:ext cx="1590474" cy="31244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3340" tIns="53340" rIns="71120" bIns="80010" numCol="1" spcCol="1270" anchor="t" anchorCtr="0">
            <a:noAutofit/>
          </a:bodyPr>
          <a:lstStyle/>
          <a:p>
            <a:pPr marL="57149" marR="0" lvl="1" indent="-57149" algn="l" defTabSz="44448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Tx/>
              <a:buChar char="••"/>
              <a:tabLst/>
              <a:defRPr/>
            </a:pPr>
            <a:r>
              <a:rPr kumimoji="0" lang="de-DE" sz="900" b="0" i="0" u="none" strike="noStrike" kern="1200" cap="none" spc="0" normalizeH="0" baseline="0" noProof="0" dirty="0">
                <a:ln>
                  <a:noFill/>
                </a:ln>
                <a:solidFill>
                  <a:srgbClr val="003063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Technischer Support und Nutzer Unterstützung </a:t>
            </a:r>
          </a:p>
        </p:txBody>
      </p:sp>
      <p:sp>
        <p:nvSpPr>
          <p:cNvPr id="92" name="Rechteck 91">
            <a:extLst>
              <a:ext uri="{FF2B5EF4-FFF2-40B4-BE49-F238E27FC236}">
                <a16:creationId xmlns:a16="http://schemas.microsoft.com/office/drawing/2014/main" id="{C52D33D2-C538-42A4-BF18-A2FE4BD9794F}"/>
              </a:ext>
            </a:extLst>
          </p:cNvPr>
          <p:cNvSpPr/>
          <p:nvPr/>
        </p:nvSpPr>
        <p:spPr>
          <a:xfrm>
            <a:off x="1925782" y="4196480"/>
            <a:ext cx="1974273" cy="288773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Akzeptanzmanagement</a:t>
            </a:r>
          </a:p>
        </p:txBody>
      </p:sp>
      <p:sp>
        <p:nvSpPr>
          <p:cNvPr id="93" name="Rechteck 62">
            <a:extLst>
              <a:ext uri="{FF2B5EF4-FFF2-40B4-BE49-F238E27FC236}">
                <a16:creationId xmlns:a16="http://schemas.microsoft.com/office/drawing/2014/main" id="{80574B72-1535-4FF6-8C9C-2923F83EF1D5}"/>
              </a:ext>
            </a:extLst>
          </p:cNvPr>
          <p:cNvSpPr/>
          <p:nvPr/>
        </p:nvSpPr>
        <p:spPr>
          <a:xfrm>
            <a:off x="1925782" y="4490054"/>
            <a:ext cx="1974273" cy="295411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3340" tIns="53340" rIns="71120" bIns="80010" numCol="1" spcCol="1270" anchor="t" anchorCtr="0">
            <a:noAutofit/>
          </a:bodyPr>
          <a:lstStyle/>
          <a:p>
            <a:pPr marL="57149" marR="0" lvl="1" indent="-57149" algn="l" defTabSz="44448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Tx/>
              <a:buChar char="••"/>
              <a:tabLst/>
              <a:defRPr/>
            </a:pPr>
            <a:r>
              <a:rPr kumimoji="0" lang="de-DE" sz="900" b="0" i="0" u="none" strike="noStrike" kern="1200" cap="none" spc="0" normalizeH="0" baseline="0" noProof="0" dirty="0">
                <a:ln>
                  <a:noFill/>
                </a:ln>
                <a:solidFill>
                  <a:srgbClr val="003063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Digitale Transformation in den Kundenzentren und Bürgerämtern</a:t>
            </a:r>
          </a:p>
        </p:txBody>
      </p:sp>
      <p:cxnSp>
        <p:nvCxnSpPr>
          <p:cNvPr id="94" name="Gerader Verbinder 93">
            <a:extLst>
              <a:ext uri="{FF2B5EF4-FFF2-40B4-BE49-F238E27FC236}">
                <a16:creationId xmlns:a16="http://schemas.microsoft.com/office/drawing/2014/main" id="{1727FFDB-37CC-4774-8769-7CA3629BC862}"/>
              </a:ext>
            </a:extLst>
          </p:cNvPr>
          <p:cNvCxnSpPr>
            <a:cxnSpLocks/>
          </p:cNvCxnSpPr>
          <p:nvPr/>
        </p:nvCxnSpPr>
        <p:spPr>
          <a:xfrm flipV="1">
            <a:off x="616396" y="3886959"/>
            <a:ext cx="0" cy="309522"/>
          </a:xfrm>
          <a:prstGeom prst="line">
            <a:avLst/>
          </a:prstGeom>
          <a:ln w="9525" cap="flat">
            <a:solidFill>
              <a:schemeClr val="accent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Gewinkelte Verbindung 75">
            <a:extLst>
              <a:ext uri="{FF2B5EF4-FFF2-40B4-BE49-F238E27FC236}">
                <a16:creationId xmlns:a16="http://schemas.microsoft.com/office/drawing/2014/main" id="{F5349841-B2BA-4C11-BD33-6E4B3AD08894}"/>
              </a:ext>
            </a:extLst>
          </p:cNvPr>
          <p:cNvCxnSpPr>
            <a:cxnSpLocks/>
          </p:cNvCxnSpPr>
          <p:nvPr/>
        </p:nvCxnSpPr>
        <p:spPr>
          <a:xfrm>
            <a:off x="616396" y="4110138"/>
            <a:ext cx="2421213" cy="120977"/>
          </a:xfrm>
          <a:prstGeom prst="bentConnector2">
            <a:avLst/>
          </a:prstGeom>
          <a:ln w="9525" cap="flat">
            <a:solidFill>
              <a:schemeClr val="accent2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97334052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11">
            <a:extLst>
              <a:ext uri="{FF2B5EF4-FFF2-40B4-BE49-F238E27FC236}">
                <a16:creationId xmlns:a16="http://schemas.microsoft.com/office/drawing/2014/main" id="{3CAE7779-BD96-42B3-A366-19A4EB889685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39010" y="1995269"/>
            <a:ext cx="4181393" cy="2774509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marL="180000" marR="0" lvl="1" indent="-180000" algn="l" defTabSz="671496" rtl="0" eaLnBrk="1" fontAlgn="auto" latinLnBrk="0" hangingPunct="1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Clr>
                <a:srgbClr val="40648A">
                  <a:lumMod val="60000"/>
                  <a:lumOff val="40000"/>
                </a:srgbClr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rgbClr val="00306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marR="0" lvl="1" indent="-180000" algn="l" defTabSz="671496" rtl="0" eaLnBrk="1" fontAlgn="auto" latinLnBrk="0" hangingPunct="1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Clr>
                <a:srgbClr val="40648A">
                  <a:lumMod val="60000"/>
                  <a:lumOff val="40000"/>
                </a:srgbClr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rgbClr val="00306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marR="0" lvl="1" indent="-180000" algn="l" defTabSz="671496" rtl="0" eaLnBrk="1" fontAlgn="auto" latinLnBrk="0" hangingPunct="1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Clr>
                <a:srgbClr val="40648A">
                  <a:lumMod val="60000"/>
                  <a:lumOff val="40000"/>
                </a:srgbClr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30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Terminierung und Einladung zu den weiteren Sitzungen der Umsetzungsallianz</a:t>
            </a:r>
          </a:p>
          <a:p>
            <a:pPr marL="180000" marR="0" lvl="1" indent="-180000" algn="l" defTabSz="671496" rtl="0" eaLnBrk="1" fontAlgn="auto" latinLnBrk="0" hangingPunct="1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Clr>
                <a:srgbClr val="40648A">
                  <a:lumMod val="60000"/>
                  <a:lumOff val="40000"/>
                </a:srgbClr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30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Terminierung und ggf. Einladung zu den Gremiensitzungen an interessierte Länder bzw. Kommunen</a:t>
            </a:r>
          </a:p>
        </p:txBody>
      </p:sp>
      <p:sp>
        <p:nvSpPr>
          <p:cNvPr id="9" name="TextBox 102">
            <a:extLst>
              <a:ext uri="{FF2B5EF4-FFF2-40B4-BE49-F238E27FC236}">
                <a16:creationId xmlns:a16="http://schemas.microsoft.com/office/drawing/2014/main" id="{F5513059-5E3E-4247-822A-5DA03325972E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654550" y="1956242"/>
            <a:ext cx="4350437" cy="2774508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marL="180000" marR="0" lvl="1" indent="-180000" algn="l" defTabSz="671496" rtl="0" eaLnBrk="1" fontAlgn="auto" latinLnBrk="0" hangingPunct="1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Clr>
                <a:srgbClr val="40648A">
                  <a:lumMod val="60000"/>
                  <a:lumOff val="40000"/>
                </a:srgbClr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rgbClr val="00306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marR="0" lvl="1" indent="-180000" algn="l" defTabSz="671496" rtl="0" eaLnBrk="1" fontAlgn="auto" latinLnBrk="0" hangingPunct="1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Clr>
                <a:srgbClr val="40648A">
                  <a:lumMod val="60000"/>
                  <a:lumOff val="40000"/>
                </a:srgbClr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rgbClr val="00306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marR="0" lvl="1" indent="-180000" algn="l" defTabSz="671496" rtl="0" eaLnBrk="1" fontAlgn="auto" latinLnBrk="0" hangingPunct="1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Clr>
                <a:srgbClr val="40648A">
                  <a:lumMod val="60000"/>
                  <a:lumOff val="40000"/>
                </a:srgbClr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rgbClr val="00306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marR="0" lvl="1" indent="-180000" algn="l" defTabSz="671496" rtl="0" eaLnBrk="1" fontAlgn="auto" latinLnBrk="0" hangingPunct="1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Clr>
                <a:srgbClr val="40648A">
                  <a:lumMod val="60000"/>
                  <a:lumOff val="40000"/>
                </a:srgbClr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30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Mitteilung der ständigen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30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Vertreter:innen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30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der Umsetzungsallianz</a:t>
            </a:r>
          </a:p>
          <a:p>
            <a:pPr marL="180000" marR="0" lvl="1" indent="-180000" algn="l" defTabSz="671496" rtl="0" eaLnBrk="1" fontAlgn="auto" latinLnBrk="0" hangingPunct="1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Clr>
                <a:srgbClr val="40648A">
                  <a:lumMod val="60000"/>
                  <a:lumOff val="40000"/>
                </a:srgbClr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30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Mitteilung, ob Mitarbeit an operativer Entwicklung in den einzelnen Gremien gewünscht ist </a:t>
            </a:r>
          </a:p>
          <a:p>
            <a:pPr marL="180000" marR="0" lvl="1" indent="-180000" algn="l" defTabSz="671496" rtl="0" eaLnBrk="1" fontAlgn="auto" latinLnBrk="0" hangingPunct="1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Clr>
                <a:srgbClr val="40648A">
                  <a:lumMod val="60000"/>
                  <a:lumOff val="40000"/>
                </a:srgbClr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30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Falls Ja: Benennung der Mitwirkenden</a:t>
            </a:r>
          </a:p>
        </p:txBody>
      </p:sp>
      <p:sp>
        <p:nvSpPr>
          <p:cNvPr id="11" name="Freeform 51">
            <a:extLst>
              <a:ext uri="{FF2B5EF4-FFF2-40B4-BE49-F238E27FC236}">
                <a16:creationId xmlns:a16="http://schemas.microsoft.com/office/drawing/2014/main" id="{16E16357-609B-4A81-886A-5CFEAA1A5A1C}"/>
              </a:ext>
            </a:extLst>
          </p:cNvPr>
          <p:cNvSpPr>
            <a:spLocks noEditPoints="1"/>
          </p:cNvSpPr>
          <p:nvPr/>
        </p:nvSpPr>
        <p:spPr bwMode="gray">
          <a:xfrm>
            <a:off x="600550" y="1633618"/>
            <a:ext cx="248186" cy="277174"/>
          </a:xfrm>
          <a:custGeom>
            <a:avLst/>
            <a:gdLst>
              <a:gd name="T0" fmla="*/ 365 w 899"/>
              <a:gd name="T1" fmla="*/ 939 h 1004"/>
              <a:gd name="T2" fmla="*/ 478 w 899"/>
              <a:gd name="T3" fmla="*/ 934 h 1004"/>
              <a:gd name="T4" fmla="*/ 418 w 899"/>
              <a:gd name="T5" fmla="*/ 958 h 1004"/>
              <a:gd name="T6" fmla="*/ 392 w 899"/>
              <a:gd name="T7" fmla="*/ 939 h 1004"/>
              <a:gd name="T8" fmla="*/ 368 w 899"/>
              <a:gd name="T9" fmla="*/ 908 h 1004"/>
              <a:gd name="T10" fmla="*/ 322 w 899"/>
              <a:gd name="T11" fmla="*/ 898 h 1004"/>
              <a:gd name="T12" fmla="*/ 269 w 899"/>
              <a:gd name="T13" fmla="*/ 946 h 1004"/>
              <a:gd name="T14" fmla="*/ 331 w 899"/>
              <a:gd name="T15" fmla="*/ 948 h 1004"/>
              <a:gd name="T16" fmla="*/ 321 w 899"/>
              <a:gd name="T17" fmla="*/ 975 h 1004"/>
              <a:gd name="T18" fmla="*/ 297 w 899"/>
              <a:gd name="T19" fmla="*/ 989 h 1004"/>
              <a:gd name="T20" fmla="*/ 215 w 899"/>
              <a:gd name="T21" fmla="*/ 975 h 1004"/>
              <a:gd name="T22" fmla="*/ 128 w 899"/>
              <a:gd name="T23" fmla="*/ 1000 h 1004"/>
              <a:gd name="T24" fmla="*/ 36 w 899"/>
              <a:gd name="T25" fmla="*/ 990 h 1004"/>
              <a:gd name="T26" fmla="*/ 3 w 899"/>
              <a:gd name="T27" fmla="*/ 942 h 1004"/>
              <a:gd name="T28" fmla="*/ 24 w 899"/>
              <a:gd name="T29" fmla="*/ 838 h 1004"/>
              <a:gd name="T30" fmla="*/ 48 w 899"/>
              <a:gd name="T31" fmla="*/ 700 h 1004"/>
              <a:gd name="T32" fmla="*/ 89 w 899"/>
              <a:gd name="T33" fmla="*/ 575 h 1004"/>
              <a:gd name="T34" fmla="*/ 153 w 899"/>
              <a:gd name="T35" fmla="*/ 456 h 1004"/>
              <a:gd name="T36" fmla="*/ 222 w 899"/>
              <a:gd name="T37" fmla="*/ 369 h 1004"/>
              <a:gd name="T38" fmla="*/ 285 w 899"/>
              <a:gd name="T39" fmla="*/ 251 h 1004"/>
              <a:gd name="T40" fmla="*/ 316 w 899"/>
              <a:gd name="T41" fmla="*/ 177 h 1004"/>
              <a:gd name="T42" fmla="*/ 292 w 899"/>
              <a:gd name="T43" fmla="*/ 102 h 1004"/>
              <a:gd name="T44" fmla="*/ 341 w 899"/>
              <a:gd name="T45" fmla="*/ 80 h 1004"/>
              <a:gd name="T46" fmla="*/ 368 w 899"/>
              <a:gd name="T47" fmla="*/ 94 h 1004"/>
              <a:gd name="T48" fmla="*/ 425 w 899"/>
              <a:gd name="T49" fmla="*/ 143 h 1004"/>
              <a:gd name="T50" fmla="*/ 411 w 899"/>
              <a:gd name="T51" fmla="*/ 170 h 1004"/>
              <a:gd name="T52" fmla="*/ 449 w 899"/>
              <a:gd name="T53" fmla="*/ 138 h 1004"/>
              <a:gd name="T54" fmla="*/ 485 w 899"/>
              <a:gd name="T55" fmla="*/ 95 h 1004"/>
              <a:gd name="T56" fmla="*/ 568 w 899"/>
              <a:gd name="T57" fmla="*/ 59 h 1004"/>
              <a:gd name="T58" fmla="*/ 573 w 899"/>
              <a:gd name="T59" fmla="*/ 39 h 1004"/>
              <a:gd name="T60" fmla="*/ 555 w 899"/>
              <a:gd name="T61" fmla="*/ 10 h 1004"/>
              <a:gd name="T62" fmla="*/ 613 w 899"/>
              <a:gd name="T63" fmla="*/ 13 h 1004"/>
              <a:gd name="T64" fmla="*/ 652 w 899"/>
              <a:gd name="T65" fmla="*/ 47 h 1004"/>
              <a:gd name="T66" fmla="*/ 715 w 899"/>
              <a:gd name="T67" fmla="*/ 82 h 1004"/>
              <a:gd name="T68" fmla="*/ 729 w 899"/>
              <a:gd name="T69" fmla="*/ 102 h 1004"/>
              <a:gd name="T70" fmla="*/ 765 w 899"/>
              <a:gd name="T71" fmla="*/ 117 h 1004"/>
              <a:gd name="T72" fmla="*/ 788 w 899"/>
              <a:gd name="T73" fmla="*/ 147 h 1004"/>
              <a:gd name="T74" fmla="*/ 783 w 899"/>
              <a:gd name="T75" fmla="*/ 186 h 1004"/>
              <a:gd name="T76" fmla="*/ 799 w 899"/>
              <a:gd name="T77" fmla="*/ 229 h 1004"/>
              <a:gd name="T78" fmla="*/ 806 w 899"/>
              <a:gd name="T79" fmla="*/ 273 h 1004"/>
              <a:gd name="T80" fmla="*/ 826 w 899"/>
              <a:gd name="T81" fmla="*/ 314 h 1004"/>
              <a:gd name="T82" fmla="*/ 874 w 899"/>
              <a:gd name="T83" fmla="*/ 365 h 1004"/>
              <a:gd name="T84" fmla="*/ 886 w 899"/>
              <a:gd name="T85" fmla="*/ 422 h 1004"/>
              <a:gd name="T86" fmla="*/ 874 w 899"/>
              <a:gd name="T87" fmla="*/ 457 h 1004"/>
              <a:gd name="T88" fmla="*/ 882 w 899"/>
              <a:gd name="T89" fmla="*/ 493 h 1004"/>
              <a:gd name="T90" fmla="*/ 828 w 899"/>
              <a:gd name="T91" fmla="*/ 505 h 1004"/>
              <a:gd name="T92" fmla="*/ 824 w 899"/>
              <a:gd name="T93" fmla="*/ 584 h 1004"/>
              <a:gd name="T94" fmla="*/ 761 w 899"/>
              <a:gd name="T95" fmla="*/ 599 h 1004"/>
              <a:gd name="T96" fmla="*/ 771 w 899"/>
              <a:gd name="T97" fmla="*/ 698 h 1004"/>
              <a:gd name="T98" fmla="*/ 778 w 899"/>
              <a:gd name="T99" fmla="*/ 823 h 1004"/>
              <a:gd name="T100" fmla="*/ 780 w 899"/>
              <a:gd name="T101" fmla="*/ 874 h 1004"/>
              <a:gd name="T102" fmla="*/ 792 w 899"/>
              <a:gd name="T103" fmla="*/ 949 h 1004"/>
              <a:gd name="T104" fmla="*/ 761 w 899"/>
              <a:gd name="T105" fmla="*/ 944 h 1004"/>
              <a:gd name="T106" fmla="*/ 676 w 899"/>
              <a:gd name="T107" fmla="*/ 977 h 1004"/>
              <a:gd name="T108" fmla="*/ 613 w 899"/>
              <a:gd name="T109" fmla="*/ 987 h 1004"/>
              <a:gd name="T110" fmla="*/ 515 w 899"/>
              <a:gd name="T111" fmla="*/ 919 h 1004"/>
              <a:gd name="T112" fmla="*/ 503 w 899"/>
              <a:gd name="T113" fmla="*/ 922 h 10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899" h="1004">
                <a:moveTo>
                  <a:pt x="478" y="942"/>
                </a:moveTo>
                <a:lnTo>
                  <a:pt x="464" y="941"/>
                </a:lnTo>
                <a:lnTo>
                  <a:pt x="462" y="934"/>
                </a:lnTo>
                <a:lnTo>
                  <a:pt x="478" y="942"/>
                </a:lnTo>
                <a:close/>
                <a:moveTo>
                  <a:pt x="360" y="929"/>
                </a:moveTo>
                <a:lnTo>
                  <a:pt x="365" y="939"/>
                </a:lnTo>
                <a:lnTo>
                  <a:pt x="348" y="942"/>
                </a:lnTo>
                <a:lnTo>
                  <a:pt x="350" y="929"/>
                </a:lnTo>
                <a:lnTo>
                  <a:pt x="360" y="929"/>
                </a:lnTo>
                <a:close/>
                <a:moveTo>
                  <a:pt x="478" y="942"/>
                </a:moveTo>
                <a:lnTo>
                  <a:pt x="483" y="941"/>
                </a:lnTo>
                <a:lnTo>
                  <a:pt x="478" y="934"/>
                </a:lnTo>
                <a:lnTo>
                  <a:pt x="447" y="917"/>
                </a:lnTo>
                <a:lnTo>
                  <a:pt x="454" y="929"/>
                </a:lnTo>
                <a:lnTo>
                  <a:pt x="438" y="920"/>
                </a:lnTo>
                <a:lnTo>
                  <a:pt x="432" y="924"/>
                </a:lnTo>
                <a:lnTo>
                  <a:pt x="452" y="941"/>
                </a:lnTo>
                <a:lnTo>
                  <a:pt x="418" y="958"/>
                </a:lnTo>
                <a:lnTo>
                  <a:pt x="404" y="944"/>
                </a:lnTo>
                <a:lnTo>
                  <a:pt x="411" y="934"/>
                </a:lnTo>
                <a:lnTo>
                  <a:pt x="396" y="930"/>
                </a:lnTo>
                <a:lnTo>
                  <a:pt x="392" y="919"/>
                </a:lnTo>
                <a:lnTo>
                  <a:pt x="380" y="927"/>
                </a:lnTo>
                <a:lnTo>
                  <a:pt x="392" y="939"/>
                </a:lnTo>
                <a:lnTo>
                  <a:pt x="386" y="948"/>
                </a:lnTo>
                <a:lnTo>
                  <a:pt x="368" y="939"/>
                </a:lnTo>
                <a:lnTo>
                  <a:pt x="370" y="929"/>
                </a:lnTo>
                <a:lnTo>
                  <a:pt x="363" y="922"/>
                </a:lnTo>
                <a:lnTo>
                  <a:pt x="372" y="913"/>
                </a:lnTo>
                <a:lnTo>
                  <a:pt x="368" y="908"/>
                </a:lnTo>
                <a:lnTo>
                  <a:pt x="357" y="910"/>
                </a:lnTo>
                <a:lnTo>
                  <a:pt x="348" y="889"/>
                </a:lnTo>
                <a:lnTo>
                  <a:pt x="339" y="908"/>
                </a:lnTo>
                <a:lnTo>
                  <a:pt x="336" y="891"/>
                </a:lnTo>
                <a:lnTo>
                  <a:pt x="321" y="886"/>
                </a:lnTo>
                <a:lnTo>
                  <a:pt x="322" y="898"/>
                </a:lnTo>
                <a:lnTo>
                  <a:pt x="295" y="903"/>
                </a:lnTo>
                <a:lnTo>
                  <a:pt x="285" y="917"/>
                </a:lnTo>
                <a:lnTo>
                  <a:pt x="285" y="924"/>
                </a:lnTo>
                <a:lnTo>
                  <a:pt x="269" y="934"/>
                </a:lnTo>
                <a:lnTo>
                  <a:pt x="275" y="941"/>
                </a:lnTo>
                <a:lnTo>
                  <a:pt x="269" y="946"/>
                </a:lnTo>
                <a:lnTo>
                  <a:pt x="288" y="953"/>
                </a:lnTo>
                <a:lnTo>
                  <a:pt x="290" y="961"/>
                </a:lnTo>
                <a:lnTo>
                  <a:pt x="290" y="956"/>
                </a:lnTo>
                <a:lnTo>
                  <a:pt x="309" y="960"/>
                </a:lnTo>
                <a:lnTo>
                  <a:pt x="309" y="951"/>
                </a:lnTo>
                <a:lnTo>
                  <a:pt x="331" y="948"/>
                </a:lnTo>
                <a:lnTo>
                  <a:pt x="338" y="958"/>
                </a:lnTo>
                <a:lnTo>
                  <a:pt x="328" y="961"/>
                </a:lnTo>
                <a:lnTo>
                  <a:pt x="329" y="973"/>
                </a:lnTo>
                <a:lnTo>
                  <a:pt x="322" y="982"/>
                </a:lnTo>
                <a:lnTo>
                  <a:pt x="317" y="980"/>
                </a:lnTo>
                <a:lnTo>
                  <a:pt x="321" y="975"/>
                </a:lnTo>
                <a:lnTo>
                  <a:pt x="316" y="968"/>
                </a:lnTo>
                <a:lnTo>
                  <a:pt x="304" y="965"/>
                </a:lnTo>
                <a:lnTo>
                  <a:pt x="300" y="971"/>
                </a:lnTo>
                <a:lnTo>
                  <a:pt x="285" y="978"/>
                </a:lnTo>
                <a:lnTo>
                  <a:pt x="288" y="987"/>
                </a:lnTo>
                <a:lnTo>
                  <a:pt x="297" y="989"/>
                </a:lnTo>
                <a:lnTo>
                  <a:pt x="278" y="994"/>
                </a:lnTo>
                <a:lnTo>
                  <a:pt x="266" y="989"/>
                </a:lnTo>
                <a:lnTo>
                  <a:pt x="263" y="994"/>
                </a:lnTo>
                <a:lnTo>
                  <a:pt x="244" y="990"/>
                </a:lnTo>
                <a:lnTo>
                  <a:pt x="234" y="973"/>
                </a:lnTo>
                <a:lnTo>
                  <a:pt x="215" y="975"/>
                </a:lnTo>
                <a:lnTo>
                  <a:pt x="210" y="968"/>
                </a:lnTo>
                <a:lnTo>
                  <a:pt x="196" y="980"/>
                </a:lnTo>
                <a:lnTo>
                  <a:pt x="179" y="985"/>
                </a:lnTo>
                <a:lnTo>
                  <a:pt x="174" y="995"/>
                </a:lnTo>
                <a:lnTo>
                  <a:pt x="135" y="994"/>
                </a:lnTo>
                <a:lnTo>
                  <a:pt x="128" y="1000"/>
                </a:lnTo>
                <a:lnTo>
                  <a:pt x="119" y="997"/>
                </a:lnTo>
                <a:lnTo>
                  <a:pt x="114" y="980"/>
                </a:lnTo>
                <a:lnTo>
                  <a:pt x="94" y="980"/>
                </a:lnTo>
                <a:lnTo>
                  <a:pt x="83" y="994"/>
                </a:lnTo>
                <a:lnTo>
                  <a:pt x="53" y="1004"/>
                </a:lnTo>
                <a:lnTo>
                  <a:pt x="36" y="990"/>
                </a:lnTo>
                <a:lnTo>
                  <a:pt x="51" y="989"/>
                </a:lnTo>
                <a:lnTo>
                  <a:pt x="48" y="978"/>
                </a:lnTo>
                <a:lnTo>
                  <a:pt x="54" y="973"/>
                </a:lnTo>
                <a:lnTo>
                  <a:pt x="27" y="982"/>
                </a:lnTo>
                <a:lnTo>
                  <a:pt x="15" y="956"/>
                </a:lnTo>
                <a:lnTo>
                  <a:pt x="3" y="942"/>
                </a:lnTo>
                <a:lnTo>
                  <a:pt x="0" y="925"/>
                </a:lnTo>
                <a:lnTo>
                  <a:pt x="12" y="912"/>
                </a:lnTo>
                <a:lnTo>
                  <a:pt x="7" y="889"/>
                </a:lnTo>
                <a:lnTo>
                  <a:pt x="19" y="862"/>
                </a:lnTo>
                <a:lnTo>
                  <a:pt x="17" y="847"/>
                </a:lnTo>
                <a:lnTo>
                  <a:pt x="24" y="838"/>
                </a:lnTo>
                <a:lnTo>
                  <a:pt x="25" y="823"/>
                </a:lnTo>
                <a:lnTo>
                  <a:pt x="37" y="804"/>
                </a:lnTo>
                <a:lnTo>
                  <a:pt x="22" y="777"/>
                </a:lnTo>
                <a:lnTo>
                  <a:pt x="27" y="737"/>
                </a:lnTo>
                <a:lnTo>
                  <a:pt x="34" y="731"/>
                </a:lnTo>
                <a:lnTo>
                  <a:pt x="48" y="700"/>
                </a:lnTo>
                <a:lnTo>
                  <a:pt x="54" y="693"/>
                </a:lnTo>
                <a:lnTo>
                  <a:pt x="65" y="657"/>
                </a:lnTo>
                <a:lnTo>
                  <a:pt x="80" y="647"/>
                </a:lnTo>
                <a:lnTo>
                  <a:pt x="77" y="616"/>
                </a:lnTo>
                <a:lnTo>
                  <a:pt x="87" y="591"/>
                </a:lnTo>
                <a:lnTo>
                  <a:pt x="89" y="575"/>
                </a:lnTo>
                <a:lnTo>
                  <a:pt x="100" y="563"/>
                </a:lnTo>
                <a:lnTo>
                  <a:pt x="100" y="529"/>
                </a:lnTo>
                <a:lnTo>
                  <a:pt x="112" y="505"/>
                </a:lnTo>
                <a:lnTo>
                  <a:pt x="128" y="498"/>
                </a:lnTo>
                <a:lnTo>
                  <a:pt x="150" y="471"/>
                </a:lnTo>
                <a:lnTo>
                  <a:pt x="153" y="456"/>
                </a:lnTo>
                <a:lnTo>
                  <a:pt x="165" y="454"/>
                </a:lnTo>
                <a:lnTo>
                  <a:pt x="170" y="442"/>
                </a:lnTo>
                <a:lnTo>
                  <a:pt x="189" y="435"/>
                </a:lnTo>
                <a:lnTo>
                  <a:pt x="199" y="406"/>
                </a:lnTo>
                <a:lnTo>
                  <a:pt x="206" y="392"/>
                </a:lnTo>
                <a:lnTo>
                  <a:pt x="222" y="369"/>
                </a:lnTo>
                <a:lnTo>
                  <a:pt x="232" y="363"/>
                </a:lnTo>
                <a:lnTo>
                  <a:pt x="249" y="351"/>
                </a:lnTo>
                <a:lnTo>
                  <a:pt x="258" y="324"/>
                </a:lnTo>
                <a:lnTo>
                  <a:pt x="269" y="307"/>
                </a:lnTo>
                <a:lnTo>
                  <a:pt x="275" y="275"/>
                </a:lnTo>
                <a:lnTo>
                  <a:pt x="285" y="251"/>
                </a:lnTo>
                <a:lnTo>
                  <a:pt x="280" y="252"/>
                </a:lnTo>
                <a:lnTo>
                  <a:pt x="281" y="244"/>
                </a:lnTo>
                <a:lnTo>
                  <a:pt x="310" y="220"/>
                </a:lnTo>
                <a:lnTo>
                  <a:pt x="300" y="205"/>
                </a:lnTo>
                <a:lnTo>
                  <a:pt x="314" y="186"/>
                </a:lnTo>
                <a:lnTo>
                  <a:pt x="316" y="177"/>
                </a:lnTo>
                <a:lnTo>
                  <a:pt x="304" y="181"/>
                </a:lnTo>
                <a:lnTo>
                  <a:pt x="314" y="170"/>
                </a:lnTo>
                <a:lnTo>
                  <a:pt x="317" y="155"/>
                </a:lnTo>
                <a:lnTo>
                  <a:pt x="299" y="148"/>
                </a:lnTo>
                <a:lnTo>
                  <a:pt x="305" y="140"/>
                </a:lnTo>
                <a:lnTo>
                  <a:pt x="292" y="102"/>
                </a:lnTo>
                <a:lnTo>
                  <a:pt x="293" y="88"/>
                </a:lnTo>
                <a:lnTo>
                  <a:pt x="307" y="87"/>
                </a:lnTo>
                <a:lnTo>
                  <a:pt x="328" y="114"/>
                </a:lnTo>
                <a:lnTo>
                  <a:pt x="339" y="117"/>
                </a:lnTo>
                <a:lnTo>
                  <a:pt x="351" y="106"/>
                </a:lnTo>
                <a:lnTo>
                  <a:pt x="341" y="80"/>
                </a:lnTo>
                <a:lnTo>
                  <a:pt x="372" y="73"/>
                </a:lnTo>
                <a:lnTo>
                  <a:pt x="370" y="80"/>
                </a:lnTo>
                <a:lnTo>
                  <a:pt x="370" y="73"/>
                </a:lnTo>
                <a:lnTo>
                  <a:pt x="365" y="76"/>
                </a:lnTo>
                <a:lnTo>
                  <a:pt x="374" y="83"/>
                </a:lnTo>
                <a:lnTo>
                  <a:pt x="368" y="94"/>
                </a:lnTo>
                <a:lnTo>
                  <a:pt x="382" y="119"/>
                </a:lnTo>
                <a:lnTo>
                  <a:pt x="403" y="123"/>
                </a:lnTo>
                <a:lnTo>
                  <a:pt x="409" y="117"/>
                </a:lnTo>
                <a:lnTo>
                  <a:pt x="413" y="133"/>
                </a:lnTo>
                <a:lnTo>
                  <a:pt x="432" y="128"/>
                </a:lnTo>
                <a:lnTo>
                  <a:pt x="425" y="143"/>
                </a:lnTo>
                <a:lnTo>
                  <a:pt x="418" y="136"/>
                </a:lnTo>
                <a:lnTo>
                  <a:pt x="409" y="143"/>
                </a:lnTo>
                <a:lnTo>
                  <a:pt x="413" y="160"/>
                </a:lnTo>
                <a:lnTo>
                  <a:pt x="403" y="172"/>
                </a:lnTo>
                <a:lnTo>
                  <a:pt x="409" y="176"/>
                </a:lnTo>
                <a:lnTo>
                  <a:pt x="411" y="170"/>
                </a:lnTo>
                <a:lnTo>
                  <a:pt x="416" y="176"/>
                </a:lnTo>
                <a:lnTo>
                  <a:pt x="433" y="153"/>
                </a:lnTo>
                <a:lnTo>
                  <a:pt x="435" y="157"/>
                </a:lnTo>
                <a:lnTo>
                  <a:pt x="447" y="148"/>
                </a:lnTo>
                <a:lnTo>
                  <a:pt x="442" y="141"/>
                </a:lnTo>
                <a:lnTo>
                  <a:pt x="449" y="138"/>
                </a:lnTo>
                <a:lnTo>
                  <a:pt x="447" y="126"/>
                </a:lnTo>
                <a:lnTo>
                  <a:pt x="473" y="129"/>
                </a:lnTo>
                <a:lnTo>
                  <a:pt x="479" y="116"/>
                </a:lnTo>
                <a:lnTo>
                  <a:pt x="497" y="124"/>
                </a:lnTo>
                <a:lnTo>
                  <a:pt x="483" y="100"/>
                </a:lnTo>
                <a:lnTo>
                  <a:pt x="485" y="95"/>
                </a:lnTo>
                <a:lnTo>
                  <a:pt x="491" y="102"/>
                </a:lnTo>
                <a:lnTo>
                  <a:pt x="491" y="95"/>
                </a:lnTo>
                <a:lnTo>
                  <a:pt x="532" y="94"/>
                </a:lnTo>
                <a:lnTo>
                  <a:pt x="551" y="61"/>
                </a:lnTo>
                <a:lnTo>
                  <a:pt x="561" y="66"/>
                </a:lnTo>
                <a:lnTo>
                  <a:pt x="568" y="59"/>
                </a:lnTo>
                <a:lnTo>
                  <a:pt x="573" y="66"/>
                </a:lnTo>
                <a:lnTo>
                  <a:pt x="584" y="61"/>
                </a:lnTo>
                <a:lnTo>
                  <a:pt x="577" y="53"/>
                </a:lnTo>
                <a:lnTo>
                  <a:pt x="584" y="36"/>
                </a:lnTo>
                <a:lnTo>
                  <a:pt x="575" y="27"/>
                </a:lnTo>
                <a:lnTo>
                  <a:pt x="573" y="39"/>
                </a:lnTo>
                <a:lnTo>
                  <a:pt x="567" y="39"/>
                </a:lnTo>
                <a:lnTo>
                  <a:pt x="563" y="32"/>
                </a:lnTo>
                <a:lnTo>
                  <a:pt x="572" y="29"/>
                </a:lnTo>
                <a:lnTo>
                  <a:pt x="548" y="24"/>
                </a:lnTo>
                <a:lnTo>
                  <a:pt x="556" y="22"/>
                </a:lnTo>
                <a:lnTo>
                  <a:pt x="555" y="10"/>
                </a:lnTo>
                <a:lnTo>
                  <a:pt x="570" y="5"/>
                </a:lnTo>
                <a:lnTo>
                  <a:pt x="577" y="10"/>
                </a:lnTo>
                <a:lnTo>
                  <a:pt x="585" y="1"/>
                </a:lnTo>
                <a:lnTo>
                  <a:pt x="596" y="10"/>
                </a:lnTo>
                <a:lnTo>
                  <a:pt x="607" y="1"/>
                </a:lnTo>
                <a:lnTo>
                  <a:pt x="613" y="13"/>
                </a:lnTo>
                <a:lnTo>
                  <a:pt x="621" y="12"/>
                </a:lnTo>
                <a:lnTo>
                  <a:pt x="626" y="22"/>
                </a:lnTo>
                <a:lnTo>
                  <a:pt x="626" y="5"/>
                </a:lnTo>
                <a:lnTo>
                  <a:pt x="650" y="0"/>
                </a:lnTo>
                <a:lnTo>
                  <a:pt x="643" y="39"/>
                </a:lnTo>
                <a:lnTo>
                  <a:pt x="652" y="47"/>
                </a:lnTo>
                <a:lnTo>
                  <a:pt x="669" y="29"/>
                </a:lnTo>
                <a:lnTo>
                  <a:pt x="677" y="47"/>
                </a:lnTo>
                <a:lnTo>
                  <a:pt x="695" y="27"/>
                </a:lnTo>
                <a:lnTo>
                  <a:pt x="707" y="49"/>
                </a:lnTo>
                <a:lnTo>
                  <a:pt x="703" y="63"/>
                </a:lnTo>
                <a:lnTo>
                  <a:pt x="715" y="82"/>
                </a:lnTo>
                <a:lnTo>
                  <a:pt x="698" y="106"/>
                </a:lnTo>
                <a:lnTo>
                  <a:pt x="712" y="111"/>
                </a:lnTo>
                <a:lnTo>
                  <a:pt x="717" y="95"/>
                </a:lnTo>
                <a:lnTo>
                  <a:pt x="727" y="92"/>
                </a:lnTo>
                <a:lnTo>
                  <a:pt x="724" y="104"/>
                </a:lnTo>
                <a:lnTo>
                  <a:pt x="729" y="102"/>
                </a:lnTo>
                <a:lnTo>
                  <a:pt x="732" y="109"/>
                </a:lnTo>
                <a:lnTo>
                  <a:pt x="727" y="135"/>
                </a:lnTo>
                <a:lnTo>
                  <a:pt x="739" y="140"/>
                </a:lnTo>
                <a:lnTo>
                  <a:pt x="758" y="138"/>
                </a:lnTo>
                <a:lnTo>
                  <a:pt x="768" y="126"/>
                </a:lnTo>
                <a:lnTo>
                  <a:pt x="765" y="117"/>
                </a:lnTo>
                <a:lnTo>
                  <a:pt x="770" y="111"/>
                </a:lnTo>
                <a:lnTo>
                  <a:pt x="778" y="112"/>
                </a:lnTo>
                <a:lnTo>
                  <a:pt x="776" y="126"/>
                </a:lnTo>
                <a:lnTo>
                  <a:pt x="788" y="126"/>
                </a:lnTo>
                <a:lnTo>
                  <a:pt x="782" y="135"/>
                </a:lnTo>
                <a:lnTo>
                  <a:pt x="788" y="147"/>
                </a:lnTo>
                <a:lnTo>
                  <a:pt x="780" y="155"/>
                </a:lnTo>
                <a:lnTo>
                  <a:pt x="792" y="158"/>
                </a:lnTo>
                <a:lnTo>
                  <a:pt x="797" y="170"/>
                </a:lnTo>
                <a:lnTo>
                  <a:pt x="794" y="174"/>
                </a:lnTo>
                <a:lnTo>
                  <a:pt x="800" y="177"/>
                </a:lnTo>
                <a:lnTo>
                  <a:pt x="783" y="186"/>
                </a:lnTo>
                <a:lnTo>
                  <a:pt x="788" y="196"/>
                </a:lnTo>
                <a:lnTo>
                  <a:pt x="783" y="198"/>
                </a:lnTo>
                <a:lnTo>
                  <a:pt x="783" y="206"/>
                </a:lnTo>
                <a:lnTo>
                  <a:pt x="794" y="208"/>
                </a:lnTo>
                <a:lnTo>
                  <a:pt x="792" y="220"/>
                </a:lnTo>
                <a:lnTo>
                  <a:pt x="799" y="229"/>
                </a:lnTo>
                <a:lnTo>
                  <a:pt x="785" y="240"/>
                </a:lnTo>
                <a:lnTo>
                  <a:pt x="792" y="242"/>
                </a:lnTo>
                <a:lnTo>
                  <a:pt x="787" y="244"/>
                </a:lnTo>
                <a:lnTo>
                  <a:pt x="794" y="261"/>
                </a:lnTo>
                <a:lnTo>
                  <a:pt x="788" y="266"/>
                </a:lnTo>
                <a:lnTo>
                  <a:pt x="806" y="273"/>
                </a:lnTo>
                <a:lnTo>
                  <a:pt x="811" y="285"/>
                </a:lnTo>
                <a:lnTo>
                  <a:pt x="816" y="281"/>
                </a:lnTo>
                <a:lnTo>
                  <a:pt x="826" y="288"/>
                </a:lnTo>
                <a:lnTo>
                  <a:pt x="828" y="297"/>
                </a:lnTo>
                <a:lnTo>
                  <a:pt x="812" y="312"/>
                </a:lnTo>
                <a:lnTo>
                  <a:pt x="826" y="314"/>
                </a:lnTo>
                <a:lnTo>
                  <a:pt x="821" y="321"/>
                </a:lnTo>
                <a:lnTo>
                  <a:pt x="831" y="328"/>
                </a:lnTo>
                <a:lnTo>
                  <a:pt x="826" y="338"/>
                </a:lnTo>
                <a:lnTo>
                  <a:pt x="855" y="343"/>
                </a:lnTo>
                <a:lnTo>
                  <a:pt x="857" y="353"/>
                </a:lnTo>
                <a:lnTo>
                  <a:pt x="874" y="365"/>
                </a:lnTo>
                <a:lnTo>
                  <a:pt x="872" y="370"/>
                </a:lnTo>
                <a:lnTo>
                  <a:pt x="877" y="372"/>
                </a:lnTo>
                <a:lnTo>
                  <a:pt x="887" y="391"/>
                </a:lnTo>
                <a:lnTo>
                  <a:pt x="877" y="398"/>
                </a:lnTo>
                <a:lnTo>
                  <a:pt x="886" y="404"/>
                </a:lnTo>
                <a:lnTo>
                  <a:pt x="886" y="422"/>
                </a:lnTo>
                <a:lnTo>
                  <a:pt x="879" y="428"/>
                </a:lnTo>
                <a:lnTo>
                  <a:pt x="884" y="430"/>
                </a:lnTo>
                <a:lnTo>
                  <a:pt x="886" y="440"/>
                </a:lnTo>
                <a:lnTo>
                  <a:pt x="877" y="445"/>
                </a:lnTo>
                <a:lnTo>
                  <a:pt x="881" y="457"/>
                </a:lnTo>
                <a:lnTo>
                  <a:pt x="874" y="457"/>
                </a:lnTo>
                <a:lnTo>
                  <a:pt x="876" y="468"/>
                </a:lnTo>
                <a:lnTo>
                  <a:pt x="884" y="478"/>
                </a:lnTo>
                <a:lnTo>
                  <a:pt x="889" y="473"/>
                </a:lnTo>
                <a:lnTo>
                  <a:pt x="899" y="495"/>
                </a:lnTo>
                <a:lnTo>
                  <a:pt x="874" y="507"/>
                </a:lnTo>
                <a:lnTo>
                  <a:pt x="882" y="493"/>
                </a:lnTo>
                <a:lnTo>
                  <a:pt x="872" y="490"/>
                </a:lnTo>
                <a:lnTo>
                  <a:pt x="860" y="510"/>
                </a:lnTo>
                <a:lnTo>
                  <a:pt x="852" y="495"/>
                </a:lnTo>
                <a:lnTo>
                  <a:pt x="846" y="498"/>
                </a:lnTo>
                <a:lnTo>
                  <a:pt x="831" y="488"/>
                </a:lnTo>
                <a:lnTo>
                  <a:pt x="828" y="505"/>
                </a:lnTo>
                <a:lnTo>
                  <a:pt x="848" y="531"/>
                </a:lnTo>
                <a:lnTo>
                  <a:pt x="840" y="539"/>
                </a:lnTo>
                <a:lnTo>
                  <a:pt x="845" y="544"/>
                </a:lnTo>
                <a:lnTo>
                  <a:pt x="845" y="570"/>
                </a:lnTo>
                <a:lnTo>
                  <a:pt x="821" y="575"/>
                </a:lnTo>
                <a:lnTo>
                  <a:pt x="824" y="584"/>
                </a:lnTo>
                <a:lnTo>
                  <a:pt x="806" y="591"/>
                </a:lnTo>
                <a:lnTo>
                  <a:pt x="804" y="597"/>
                </a:lnTo>
                <a:lnTo>
                  <a:pt x="792" y="601"/>
                </a:lnTo>
                <a:lnTo>
                  <a:pt x="783" y="591"/>
                </a:lnTo>
                <a:lnTo>
                  <a:pt x="771" y="601"/>
                </a:lnTo>
                <a:lnTo>
                  <a:pt x="761" y="599"/>
                </a:lnTo>
                <a:lnTo>
                  <a:pt x="765" y="611"/>
                </a:lnTo>
                <a:lnTo>
                  <a:pt x="742" y="637"/>
                </a:lnTo>
                <a:lnTo>
                  <a:pt x="753" y="640"/>
                </a:lnTo>
                <a:lnTo>
                  <a:pt x="753" y="649"/>
                </a:lnTo>
                <a:lnTo>
                  <a:pt x="771" y="678"/>
                </a:lnTo>
                <a:lnTo>
                  <a:pt x="771" y="698"/>
                </a:lnTo>
                <a:lnTo>
                  <a:pt x="778" y="712"/>
                </a:lnTo>
                <a:lnTo>
                  <a:pt x="785" y="744"/>
                </a:lnTo>
                <a:lnTo>
                  <a:pt x="795" y="760"/>
                </a:lnTo>
                <a:lnTo>
                  <a:pt x="794" y="797"/>
                </a:lnTo>
                <a:lnTo>
                  <a:pt x="787" y="814"/>
                </a:lnTo>
                <a:lnTo>
                  <a:pt x="778" y="823"/>
                </a:lnTo>
                <a:lnTo>
                  <a:pt x="785" y="833"/>
                </a:lnTo>
                <a:lnTo>
                  <a:pt x="785" y="859"/>
                </a:lnTo>
                <a:lnTo>
                  <a:pt x="775" y="864"/>
                </a:lnTo>
                <a:lnTo>
                  <a:pt x="778" y="869"/>
                </a:lnTo>
                <a:lnTo>
                  <a:pt x="783" y="866"/>
                </a:lnTo>
                <a:lnTo>
                  <a:pt x="780" y="874"/>
                </a:lnTo>
                <a:lnTo>
                  <a:pt x="785" y="871"/>
                </a:lnTo>
                <a:lnTo>
                  <a:pt x="794" y="889"/>
                </a:lnTo>
                <a:lnTo>
                  <a:pt x="780" y="893"/>
                </a:lnTo>
                <a:lnTo>
                  <a:pt x="771" y="901"/>
                </a:lnTo>
                <a:lnTo>
                  <a:pt x="788" y="912"/>
                </a:lnTo>
                <a:lnTo>
                  <a:pt x="792" y="949"/>
                </a:lnTo>
                <a:lnTo>
                  <a:pt x="787" y="954"/>
                </a:lnTo>
                <a:lnTo>
                  <a:pt x="780" y="951"/>
                </a:lnTo>
                <a:lnTo>
                  <a:pt x="776" y="966"/>
                </a:lnTo>
                <a:lnTo>
                  <a:pt x="770" y="948"/>
                </a:lnTo>
                <a:lnTo>
                  <a:pt x="761" y="951"/>
                </a:lnTo>
                <a:lnTo>
                  <a:pt x="761" y="944"/>
                </a:lnTo>
                <a:lnTo>
                  <a:pt x="741" y="961"/>
                </a:lnTo>
                <a:lnTo>
                  <a:pt x="705" y="949"/>
                </a:lnTo>
                <a:lnTo>
                  <a:pt x="700" y="958"/>
                </a:lnTo>
                <a:lnTo>
                  <a:pt x="689" y="963"/>
                </a:lnTo>
                <a:lnTo>
                  <a:pt x="676" y="983"/>
                </a:lnTo>
                <a:lnTo>
                  <a:pt x="676" y="977"/>
                </a:lnTo>
                <a:lnTo>
                  <a:pt x="664" y="983"/>
                </a:lnTo>
                <a:lnTo>
                  <a:pt x="648" y="978"/>
                </a:lnTo>
                <a:lnTo>
                  <a:pt x="642" y="983"/>
                </a:lnTo>
                <a:lnTo>
                  <a:pt x="645" y="989"/>
                </a:lnTo>
                <a:lnTo>
                  <a:pt x="631" y="990"/>
                </a:lnTo>
                <a:lnTo>
                  <a:pt x="613" y="987"/>
                </a:lnTo>
                <a:lnTo>
                  <a:pt x="599" y="961"/>
                </a:lnTo>
                <a:lnTo>
                  <a:pt x="573" y="953"/>
                </a:lnTo>
                <a:lnTo>
                  <a:pt x="556" y="956"/>
                </a:lnTo>
                <a:lnTo>
                  <a:pt x="538" y="946"/>
                </a:lnTo>
                <a:lnTo>
                  <a:pt x="522" y="932"/>
                </a:lnTo>
                <a:lnTo>
                  <a:pt x="515" y="919"/>
                </a:lnTo>
                <a:lnTo>
                  <a:pt x="491" y="907"/>
                </a:lnTo>
                <a:lnTo>
                  <a:pt x="469" y="886"/>
                </a:lnTo>
                <a:lnTo>
                  <a:pt x="462" y="884"/>
                </a:lnTo>
                <a:lnTo>
                  <a:pt x="461" y="891"/>
                </a:lnTo>
                <a:lnTo>
                  <a:pt x="474" y="905"/>
                </a:lnTo>
                <a:lnTo>
                  <a:pt x="503" y="922"/>
                </a:lnTo>
                <a:lnTo>
                  <a:pt x="515" y="953"/>
                </a:lnTo>
                <a:lnTo>
                  <a:pt x="503" y="953"/>
                </a:lnTo>
                <a:lnTo>
                  <a:pt x="502" y="958"/>
                </a:lnTo>
                <a:lnTo>
                  <a:pt x="478" y="942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Freeform 52">
            <a:extLst>
              <a:ext uri="{FF2B5EF4-FFF2-40B4-BE49-F238E27FC236}">
                <a16:creationId xmlns:a16="http://schemas.microsoft.com/office/drawing/2014/main" id="{315618D4-B955-4E63-82BF-6B948F5A57CA}"/>
              </a:ext>
            </a:extLst>
          </p:cNvPr>
          <p:cNvSpPr>
            <a:spLocks/>
          </p:cNvSpPr>
          <p:nvPr/>
        </p:nvSpPr>
        <p:spPr bwMode="gray">
          <a:xfrm>
            <a:off x="631470" y="1402824"/>
            <a:ext cx="195181" cy="279382"/>
          </a:xfrm>
          <a:custGeom>
            <a:avLst/>
            <a:gdLst>
              <a:gd name="T0" fmla="*/ 656 w 707"/>
              <a:gd name="T1" fmla="*/ 170 h 1012"/>
              <a:gd name="T2" fmla="*/ 707 w 707"/>
              <a:gd name="T3" fmla="*/ 212 h 1012"/>
              <a:gd name="T4" fmla="*/ 690 w 707"/>
              <a:gd name="T5" fmla="*/ 243 h 1012"/>
              <a:gd name="T6" fmla="*/ 675 w 707"/>
              <a:gd name="T7" fmla="*/ 289 h 1012"/>
              <a:gd name="T8" fmla="*/ 627 w 707"/>
              <a:gd name="T9" fmla="*/ 320 h 1012"/>
              <a:gd name="T10" fmla="*/ 658 w 707"/>
              <a:gd name="T11" fmla="*/ 345 h 1012"/>
              <a:gd name="T12" fmla="*/ 642 w 707"/>
              <a:gd name="T13" fmla="*/ 368 h 1012"/>
              <a:gd name="T14" fmla="*/ 624 w 707"/>
              <a:gd name="T15" fmla="*/ 410 h 1012"/>
              <a:gd name="T16" fmla="*/ 629 w 707"/>
              <a:gd name="T17" fmla="*/ 462 h 1012"/>
              <a:gd name="T18" fmla="*/ 658 w 707"/>
              <a:gd name="T19" fmla="*/ 462 h 1012"/>
              <a:gd name="T20" fmla="*/ 629 w 707"/>
              <a:gd name="T21" fmla="*/ 552 h 1012"/>
              <a:gd name="T22" fmla="*/ 564 w 707"/>
              <a:gd name="T23" fmla="*/ 583 h 1012"/>
              <a:gd name="T24" fmla="*/ 543 w 707"/>
              <a:gd name="T25" fmla="*/ 638 h 1012"/>
              <a:gd name="T26" fmla="*/ 506 w 707"/>
              <a:gd name="T27" fmla="*/ 670 h 1012"/>
              <a:gd name="T28" fmla="*/ 427 w 707"/>
              <a:gd name="T29" fmla="*/ 680 h 1012"/>
              <a:gd name="T30" fmla="*/ 388 w 707"/>
              <a:gd name="T31" fmla="*/ 685 h 1012"/>
              <a:gd name="T32" fmla="*/ 357 w 707"/>
              <a:gd name="T33" fmla="*/ 745 h 1012"/>
              <a:gd name="T34" fmla="*/ 369 w 707"/>
              <a:gd name="T35" fmla="*/ 810 h 1012"/>
              <a:gd name="T36" fmla="*/ 381 w 707"/>
              <a:gd name="T37" fmla="*/ 849 h 1012"/>
              <a:gd name="T38" fmla="*/ 369 w 707"/>
              <a:gd name="T39" fmla="*/ 912 h 1012"/>
              <a:gd name="T40" fmla="*/ 385 w 707"/>
              <a:gd name="T41" fmla="*/ 960 h 1012"/>
              <a:gd name="T42" fmla="*/ 330 w 707"/>
              <a:gd name="T43" fmla="*/ 977 h 1012"/>
              <a:gd name="T44" fmla="*/ 299 w 707"/>
              <a:gd name="T45" fmla="*/ 1006 h 1012"/>
              <a:gd name="T46" fmla="*/ 306 w 707"/>
              <a:gd name="T47" fmla="*/ 972 h 1012"/>
              <a:gd name="T48" fmla="*/ 291 w 707"/>
              <a:gd name="T49" fmla="*/ 959 h 1012"/>
              <a:gd name="T50" fmla="*/ 258 w 707"/>
              <a:gd name="T51" fmla="*/ 909 h 1012"/>
              <a:gd name="T52" fmla="*/ 227 w 707"/>
              <a:gd name="T53" fmla="*/ 953 h 1012"/>
              <a:gd name="T54" fmla="*/ 164 w 707"/>
              <a:gd name="T55" fmla="*/ 877 h 1012"/>
              <a:gd name="T56" fmla="*/ 173 w 707"/>
              <a:gd name="T57" fmla="*/ 803 h 1012"/>
              <a:gd name="T58" fmla="*/ 117 w 707"/>
              <a:gd name="T59" fmla="*/ 721 h 1012"/>
              <a:gd name="T60" fmla="*/ 23 w 707"/>
              <a:gd name="T61" fmla="*/ 728 h 1012"/>
              <a:gd name="T62" fmla="*/ 47 w 707"/>
              <a:gd name="T63" fmla="*/ 689 h 1012"/>
              <a:gd name="T64" fmla="*/ 77 w 707"/>
              <a:gd name="T65" fmla="*/ 639 h 1012"/>
              <a:gd name="T66" fmla="*/ 103 w 707"/>
              <a:gd name="T67" fmla="*/ 612 h 1012"/>
              <a:gd name="T68" fmla="*/ 76 w 707"/>
              <a:gd name="T69" fmla="*/ 556 h 1012"/>
              <a:gd name="T70" fmla="*/ 69 w 707"/>
              <a:gd name="T71" fmla="*/ 501 h 1012"/>
              <a:gd name="T72" fmla="*/ 105 w 707"/>
              <a:gd name="T73" fmla="*/ 441 h 1012"/>
              <a:gd name="T74" fmla="*/ 127 w 707"/>
              <a:gd name="T75" fmla="*/ 368 h 1012"/>
              <a:gd name="T76" fmla="*/ 198 w 707"/>
              <a:gd name="T77" fmla="*/ 327 h 1012"/>
              <a:gd name="T78" fmla="*/ 226 w 707"/>
              <a:gd name="T79" fmla="*/ 263 h 1012"/>
              <a:gd name="T80" fmla="*/ 274 w 707"/>
              <a:gd name="T81" fmla="*/ 233 h 1012"/>
              <a:gd name="T82" fmla="*/ 282 w 707"/>
              <a:gd name="T83" fmla="*/ 168 h 1012"/>
              <a:gd name="T84" fmla="*/ 274 w 707"/>
              <a:gd name="T85" fmla="*/ 123 h 1012"/>
              <a:gd name="T86" fmla="*/ 344 w 707"/>
              <a:gd name="T87" fmla="*/ 118 h 1012"/>
              <a:gd name="T88" fmla="*/ 373 w 707"/>
              <a:gd name="T89" fmla="*/ 69 h 1012"/>
              <a:gd name="T90" fmla="*/ 414 w 707"/>
              <a:gd name="T91" fmla="*/ 84 h 1012"/>
              <a:gd name="T92" fmla="*/ 466 w 707"/>
              <a:gd name="T93" fmla="*/ 29 h 1012"/>
              <a:gd name="T94" fmla="*/ 499 w 707"/>
              <a:gd name="T95" fmla="*/ 11 h 1012"/>
              <a:gd name="T96" fmla="*/ 540 w 707"/>
              <a:gd name="T97" fmla="*/ 23 h 1012"/>
              <a:gd name="T98" fmla="*/ 531 w 707"/>
              <a:gd name="T99" fmla="*/ 45 h 1012"/>
              <a:gd name="T100" fmla="*/ 542 w 707"/>
              <a:gd name="T101" fmla="*/ 108 h 1012"/>
              <a:gd name="T102" fmla="*/ 538 w 707"/>
              <a:gd name="T103" fmla="*/ 149 h 1012"/>
              <a:gd name="T104" fmla="*/ 577 w 707"/>
              <a:gd name="T105" fmla="*/ 144 h 1012"/>
              <a:gd name="T106" fmla="*/ 596 w 707"/>
              <a:gd name="T107" fmla="*/ 115 h 1012"/>
              <a:gd name="T108" fmla="*/ 620 w 707"/>
              <a:gd name="T109" fmla="*/ 127 h 10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707" h="1012">
                <a:moveTo>
                  <a:pt x="620" y="127"/>
                </a:moveTo>
                <a:lnTo>
                  <a:pt x="624" y="158"/>
                </a:lnTo>
                <a:lnTo>
                  <a:pt x="632" y="161"/>
                </a:lnTo>
                <a:lnTo>
                  <a:pt x="632" y="168"/>
                </a:lnTo>
                <a:lnTo>
                  <a:pt x="656" y="170"/>
                </a:lnTo>
                <a:lnTo>
                  <a:pt x="654" y="181"/>
                </a:lnTo>
                <a:lnTo>
                  <a:pt x="663" y="187"/>
                </a:lnTo>
                <a:lnTo>
                  <a:pt x="661" y="195"/>
                </a:lnTo>
                <a:lnTo>
                  <a:pt x="680" y="197"/>
                </a:lnTo>
                <a:lnTo>
                  <a:pt x="707" y="212"/>
                </a:lnTo>
                <a:lnTo>
                  <a:pt x="699" y="221"/>
                </a:lnTo>
                <a:lnTo>
                  <a:pt x="697" y="245"/>
                </a:lnTo>
                <a:lnTo>
                  <a:pt x="687" y="226"/>
                </a:lnTo>
                <a:lnTo>
                  <a:pt x="673" y="233"/>
                </a:lnTo>
                <a:lnTo>
                  <a:pt x="690" y="243"/>
                </a:lnTo>
                <a:lnTo>
                  <a:pt x="680" y="269"/>
                </a:lnTo>
                <a:lnTo>
                  <a:pt x="697" y="277"/>
                </a:lnTo>
                <a:lnTo>
                  <a:pt x="699" y="291"/>
                </a:lnTo>
                <a:lnTo>
                  <a:pt x="682" y="298"/>
                </a:lnTo>
                <a:lnTo>
                  <a:pt x="675" y="289"/>
                </a:lnTo>
                <a:lnTo>
                  <a:pt x="651" y="289"/>
                </a:lnTo>
                <a:lnTo>
                  <a:pt x="646" y="303"/>
                </a:lnTo>
                <a:lnTo>
                  <a:pt x="658" y="320"/>
                </a:lnTo>
                <a:lnTo>
                  <a:pt x="644" y="325"/>
                </a:lnTo>
                <a:lnTo>
                  <a:pt x="627" y="320"/>
                </a:lnTo>
                <a:lnTo>
                  <a:pt x="627" y="330"/>
                </a:lnTo>
                <a:lnTo>
                  <a:pt x="639" y="323"/>
                </a:lnTo>
                <a:lnTo>
                  <a:pt x="632" y="337"/>
                </a:lnTo>
                <a:lnTo>
                  <a:pt x="644" y="330"/>
                </a:lnTo>
                <a:lnTo>
                  <a:pt x="658" y="345"/>
                </a:lnTo>
                <a:lnTo>
                  <a:pt x="647" y="356"/>
                </a:lnTo>
                <a:lnTo>
                  <a:pt x="647" y="363"/>
                </a:lnTo>
                <a:lnTo>
                  <a:pt x="651" y="361"/>
                </a:lnTo>
                <a:lnTo>
                  <a:pt x="647" y="371"/>
                </a:lnTo>
                <a:lnTo>
                  <a:pt x="642" y="368"/>
                </a:lnTo>
                <a:lnTo>
                  <a:pt x="627" y="374"/>
                </a:lnTo>
                <a:lnTo>
                  <a:pt x="627" y="397"/>
                </a:lnTo>
                <a:lnTo>
                  <a:pt x="620" y="395"/>
                </a:lnTo>
                <a:lnTo>
                  <a:pt x="618" y="404"/>
                </a:lnTo>
                <a:lnTo>
                  <a:pt x="624" y="410"/>
                </a:lnTo>
                <a:lnTo>
                  <a:pt x="615" y="427"/>
                </a:lnTo>
                <a:lnTo>
                  <a:pt x="618" y="431"/>
                </a:lnTo>
                <a:lnTo>
                  <a:pt x="606" y="441"/>
                </a:lnTo>
                <a:lnTo>
                  <a:pt x="605" y="456"/>
                </a:lnTo>
                <a:lnTo>
                  <a:pt x="629" y="462"/>
                </a:lnTo>
                <a:lnTo>
                  <a:pt x="627" y="445"/>
                </a:lnTo>
                <a:lnTo>
                  <a:pt x="654" y="441"/>
                </a:lnTo>
                <a:lnTo>
                  <a:pt x="664" y="460"/>
                </a:lnTo>
                <a:lnTo>
                  <a:pt x="663" y="465"/>
                </a:lnTo>
                <a:lnTo>
                  <a:pt x="658" y="462"/>
                </a:lnTo>
                <a:lnTo>
                  <a:pt x="651" y="468"/>
                </a:lnTo>
                <a:lnTo>
                  <a:pt x="658" y="494"/>
                </a:lnTo>
                <a:lnTo>
                  <a:pt x="653" y="511"/>
                </a:lnTo>
                <a:lnTo>
                  <a:pt x="646" y="533"/>
                </a:lnTo>
                <a:lnTo>
                  <a:pt x="629" y="552"/>
                </a:lnTo>
                <a:lnTo>
                  <a:pt x="612" y="562"/>
                </a:lnTo>
                <a:lnTo>
                  <a:pt x="596" y="564"/>
                </a:lnTo>
                <a:lnTo>
                  <a:pt x="584" y="554"/>
                </a:lnTo>
                <a:lnTo>
                  <a:pt x="572" y="552"/>
                </a:lnTo>
                <a:lnTo>
                  <a:pt x="564" y="583"/>
                </a:lnTo>
                <a:lnTo>
                  <a:pt x="569" y="602"/>
                </a:lnTo>
                <a:lnTo>
                  <a:pt x="555" y="617"/>
                </a:lnTo>
                <a:lnTo>
                  <a:pt x="542" y="622"/>
                </a:lnTo>
                <a:lnTo>
                  <a:pt x="536" y="631"/>
                </a:lnTo>
                <a:lnTo>
                  <a:pt x="543" y="638"/>
                </a:lnTo>
                <a:lnTo>
                  <a:pt x="521" y="643"/>
                </a:lnTo>
                <a:lnTo>
                  <a:pt x="497" y="634"/>
                </a:lnTo>
                <a:lnTo>
                  <a:pt x="502" y="655"/>
                </a:lnTo>
                <a:lnTo>
                  <a:pt x="497" y="663"/>
                </a:lnTo>
                <a:lnTo>
                  <a:pt x="506" y="670"/>
                </a:lnTo>
                <a:lnTo>
                  <a:pt x="499" y="677"/>
                </a:lnTo>
                <a:lnTo>
                  <a:pt x="501" y="701"/>
                </a:lnTo>
                <a:lnTo>
                  <a:pt x="472" y="704"/>
                </a:lnTo>
                <a:lnTo>
                  <a:pt x="461" y="684"/>
                </a:lnTo>
                <a:lnTo>
                  <a:pt x="427" y="680"/>
                </a:lnTo>
                <a:lnTo>
                  <a:pt x="417" y="675"/>
                </a:lnTo>
                <a:lnTo>
                  <a:pt x="407" y="680"/>
                </a:lnTo>
                <a:lnTo>
                  <a:pt x="396" y="701"/>
                </a:lnTo>
                <a:lnTo>
                  <a:pt x="398" y="689"/>
                </a:lnTo>
                <a:lnTo>
                  <a:pt x="388" y="685"/>
                </a:lnTo>
                <a:lnTo>
                  <a:pt x="356" y="694"/>
                </a:lnTo>
                <a:lnTo>
                  <a:pt x="345" y="718"/>
                </a:lnTo>
                <a:lnTo>
                  <a:pt x="361" y="723"/>
                </a:lnTo>
                <a:lnTo>
                  <a:pt x="367" y="743"/>
                </a:lnTo>
                <a:lnTo>
                  <a:pt x="357" y="745"/>
                </a:lnTo>
                <a:lnTo>
                  <a:pt x="359" y="781"/>
                </a:lnTo>
                <a:lnTo>
                  <a:pt x="366" y="800"/>
                </a:lnTo>
                <a:lnTo>
                  <a:pt x="361" y="801"/>
                </a:lnTo>
                <a:lnTo>
                  <a:pt x="362" y="810"/>
                </a:lnTo>
                <a:lnTo>
                  <a:pt x="369" y="810"/>
                </a:lnTo>
                <a:lnTo>
                  <a:pt x="371" y="817"/>
                </a:lnTo>
                <a:lnTo>
                  <a:pt x="376" y="810"/>
                </a:lnTo>
                <a:lnTo>
                  <a:pt x="378" y="836"/>
                </a:lnTo>
                <a:lnTo>
                  <a:pt x="390" y="834"/>
                </a:lnTo>
                <a:lnTo>
                  <a:pt x="381" y="849"/>
                </a:lnTo>
                <a:lnTo>
                  <a:pt x="395" y="856"/>
                </a:lnTo>
                <a:lnTo>
                  <a:pt x="388" y="877"/>
                </a:lnTo>
                <a:lnTo>
                  <a:pt x="376" y="878"/>
                </a:lnTo>
                <a:lnTo>
                  <a:pt x="379" y="902"/>
                </a:lnTo>
                <a:lnTo>
                  <a:pt x="369" y="912"/>
                </a:lnTo>
                <a:lnTo>
                  <a:pt x="379" y="931"/>
                </a:lnTo>
                <a:lnTo>
                  <a:pt x="379" y="938"/>
                </a:lnTo>
                <a:lnTo>
                  <a:pt x="373" y="931"/>
                </a:lnTo>
                <a:lnTo>
                  <a:pt x="371" y="936"/>
                </a:lnTo>
                <a:lnTo>
                  <a:pt x="385" y="960"/>
                </a:lnTo>
                <a:lnTo>
                  <a:pt x="367" y="952"/>
                </a:lnTo>
                <a:lnTo>
                  <a:pt x="361" y="965"/>
                </a:lnTo>
                <a:lnTo>
                  <a:pt x="335" y="962"/>
                </a:lnTo>
                <a:lnTo>
                  <a:pt x="337" y="974"/>
                </a:lnTo>
                <a:lnTo>
                  <a:pt x="330" y="977"/>
                </a:lnTo>
                <a:lnTo>
                  <a:pt x="335" y="984"/>
                </a:lnTo>
                <a:lnTo>
                  <a:pt x="323" y="993"/>
                </a:lnTo>
                <a:lnTo>
                  <a:pt x="321" y="989"/>
                </a:lnTo>
                <a:lnTo>
                  <a:pt x="304" y="1012"/>
                </a:lnTo>
                <a:lnTo>
                  <a:pt x="299" y="1006"/>
                </a:lnTo>
                <a:lnTo>
                  <a:pt x="297" y="1012"/>
                </a:lnTo>
                <a:lnTo>
                  <a:pt x="291" y="1008"/>
                </a:lnTo>
                <a:lnTo>
                  <a:pt x="301" y="996"/>
                </a:lnTo>
                <a:lnTo>
                  <a:pt x="297" y="979"/>
                </a:lnTo>
                <a:lnTo>
                  <a:pt x="306" y="972"/>
                </a:lnTo>
                <a:lnTo>
                  <a:pt x="313" y="979"/>
                </a:lnTo>
                <a:lnTo>
                  <a:pt x="320" y="964"/>
                </a:lnTo>
                <a:lnTo>
                  <a:pt x="301" y="969"/>
                </a:lnTo>
                <a:lnTo>
                  <a:pt x="297" y="953"/>
                </a:lnTo>
                <a:lnTo>
                  <a:pt x="291" y="959"/>
                </a:lnTo>
                <a:lnTo>
                  <a:pt x="270" y="955"/>
                </a:lnTo>
                <a:lnTo>
                  <a:pt x="256" y="930"/>
                </a:lnTo>
                <a:lnTo>
                  <a:pt x="262" y="919"/>
                </a:lnTo>
                <a:lnTo>
                  <a:pt x="253" y="912"/>
                </a:lnTo>
                <a:lnTo>
                  <a:pt x="258" y="909"/>
                </a:lnTo>
                <a:lnTo>
                  <a:pt x="258" y="916"/>
                </a:lnTo>
                <a:lnTo>
                  <a:pt x="260" y="909"/>
                </a:lnTo>
                <a:lnTo>
                  <a:pt x="229" y="916"/>
                </a:lnTo>
                <a:lnTo>
                  <a:pt x="239" y="942"/>
                </a:lnTo>
                <a:lnTo>
                  <a:pt x="227" y="953"/>
                </a:lnTo>
                <a:lnTo>
                  <a:pt x="216" y="950"/>
                </a:lnTo>
                <a:lnTo>
                  <a:pt x="195" y="923"/>
                </a:lnTo>
                <a:lnTo>
                  <a:pt x="181" y="924"/>
                </a:lnTo>
                <a:lnTo>
                  <a:pt x="171" y="904"/>
                </a:lnTo>
                <a:lnTo>
                  <a:pt x="164" y="877"/>
                </a:lnTo>
                <a:lnTo>
                  <a:pt x="188" y="863"/>
                </a:lnTo>
                <a:lnTo>
                  <a:pt x="200" y="844"/>
                </a:lnTo>
                <a:lnTo>
                  <a:pt x="181" y="839"/>
                </a:lnTo>
                <a:lnTo>
                  <a:pt x="171" y="815"/>
                </a:lnTo>
                <a:lnTo>
                  <a:pt x="173" y="803"/>
                </a:lnTo>
                <a:lnTo>
                  <a:pt x="161" y="791"/>
                </a:lnTo>
                <a:lnTo>
                  <a:pt x="163" y="760"/>
                </a:lnTo>
                <a:lnTo>
                  <a:pt x="142" y="731"/>
                </a:lnTo>
                <a:lnTo>
                  <a:pt x="134" y="723"/>
                </a:lnTo>
                <a:lnTo>
                  <a:pt x="117" y="721"/>
                </a:lnTo>
                <a:lnTo>
                  <a:pt x="87" y="733"/>
                </a:lnTo>
                <a:lnTo>
                  <a:pt x="76" y="733"/>
                </a:lnTo>
                <a:lnTo>
                  <a:pt x="57" y="745"/>
                </a:lnTo>
                <a:lnTo>
                  <a:pt x="29" y="747"/>
                </a:lnTo>
                <a:lnTo>
                  <a:pt x="23" y="728"/>
                </a:lnTo>
                <a:lnTo>
                  <a:pt x="0" y="708"/>
                </a:lnTo>
                <a:lnTo>
                  <a:pt x="9" y="696"/>
                </a:lnTo>
                <a:lnTo>
                  <a:pt x="19" y="696"/>
                </a:lnTo>
                <a:lnTo>
                  <a:pt x="24" y="677"/>
                </a:lnTo>
                <a:lnTo>
                  <a:pt x="47" y="689"/>
                </a:lnTo>
                <a:lnTo>
                  <a:pt x="47" y="670"/>
                </a:lnTo>
                <a:lnTo>
                  <a:pt x="33" y="658"/>
                </a:lnTo>
                <a:lnTo>
                  <a:pt x="41" y="643"/>
                </a:lnTo>
                <a:lnTo>
                  <a:pt x="65" y="629"/>
                </a:lnTo>
                <a:lnTo>
                  <a:pt x="77" y="639"/>
                </a:lnTo>
                <a:lnTo>
                  <a:pt x="84" y="631"/>
                </a:lnTo>
                <a:lnTo>
                  <a:pt x="74" y="620"/>
                </a:lnTo>
                <a:lnTo>
                  <a:pt x="79" y="614"/>
                </a:lnTo>
                <a:lnTo>
                  <a:pt x="98" y="619"/>
                </a:lnTo>
                <a:lnTo>
                  <a:pt x="103" y="612"/>
                </a:lnTo>
                <a:lnTo>
                  <a:pt x="98" y="590"/>
                </a:lnTo>
                <a:lnTo>
                  <a:pt x="89" y="586"/>
                </a:lnTo>
                <a:lnTo>
                  <a:pt x="86" y="567"/>
                </a:lnTo>
                <a:lnTo>
                  <a:pt x="74" y="562"/>
                </a:lnTo>
                <a:lnTo>
                  <a:pt x="76" y="556"/>
                </a:lnTo>
                <a:lnTo>
                  <a:pt x="65" y="557"/>
                </a:lnTo>
                <a:lnTo>
                  <a:pt x="60" y="550"/>
                </a:lnTo>
                <a:lnTo>
                  <a:pt x="74" y="532"/>
                </a:lnTo>
                <a:lnTo>
                  <a:pt x="65" y="518"/>
                </a:lnTo>
                <a:lnTo>
                  <a:pt x="69" y="501"/>
                </a:lnTo>
                <a:lnTo>
                  <a:pt x="84" y="486"/>
                </a:lnTo>
                <a:lnTo>
                  <a:pt x="101" y="497"/>
                </a:lnTo>
                <a:lnTo>
                  <a:pt x="110" y="489"/>
                </a:lnTo>
                <a:lnTo>
                  <a:pt x="115" y="470"/>
                </a:lnTo>
                <a:lnTo>
                  <a:pt x="105" y="441"/>
                </a:lnTo>
                <a:lnTo>
                  <a:pt x="108" y="429"/>
                </a:lnTo>
                <a:lnTo>
                  <a:pt x="122" y="407"/>
                </a:lnTo>
                <a:lnTo>
                  <a:pt x="110" y="383"/>
                </a:lnTo>
                <a:lnTo>
                  <a:pt x="122" y="376"/>
                </a:lnTo>
                <a:lnTo>
                  <a:pt x="127" y="368"/>
                </a:lnTo>
                <a:lnTo>
                  <a:pt x="152" y="342"/>
                </a:lnTo>
                <a:lnTo>
                  <a:pt x="157" y="342"/>
                </a:lnTo>
                <a:lnTo>
                  <a:pt x="161" y="352"/>
                </a:lnTo>
                <a:lnTo>
                  <a:pt x="176" y="352"/>
                </a:lnTo>
                <a:lnTo>
                  <a:pt x="198" y="327"/>
                </a:lnTo>
                <a:lnTo>
                  <a:pt x="205" y="328"/>
                </a:lnTo>
                <a:lnTo>
                  <a:pt x="205" y="306"/>
                </a:lnTo>
                <a:lnTo>
                  <a:pt x="229" y="282"/>
                </a:lnTo>
                <a:lnTo>
                  <a:pt x="219" y="272"/>
                </a:lnTo>
                <a:lnTo>
                  <a:pt x="226" y="263"/>
                </a:lnTo>
                <a:lnTo>
                  <a:pt x="221" y="252"/>
                </a:lnTo>
                <a:lnTo>
                  <a:pt x="233" y="245"/>
                </a:lnTo>
                <a:lnTo>
                  <a:pt x="262" y="248"/>
                </a:lnTo>
                <a:lnTo>
                  <a:pt x="280" y="243"/>
                </a:lnTo>
                <a:lnTo>
                  <a:pt x="274" y="233"/>
                </a:lnTo>
                <a:lnTo>
                  <a:pt x="292" y="212"/>
                </a:lnTo>
                <a:lnTo>
                  <a:pt x="289" y="204"/>
                </a:lnTo>
                <a:lnTo>
                  <a:pt x="296" y="199"/>
                </a:lnTo>
                <a:lnTo>
                  <a:pt x="287" y="193"/>
                </a:lnTo>
                <a:lnTo>
                  <a:pt x="282" y="168"/>
                </a:lnTo>
                <a:lnTo>
                  <a:pt x="248" y="181"/>
                </a:lnTo>
                <a:lnTo>
                  <a:pt x="236" y="166"/>
                </a:lnTo>
                <a:lnTo>
                  <a:pt x="255" y="140"/>
                </a:lnTo>
                <a:lnTo>
                  <a:pt x="263" y="139"/>
                </a:lnTo>
                <a:lnTo>
                  <a:pt x="274" y="123"/>
                </a:lnTo>
                <a:lnTo>
                  <a:pt x="286" y="125"/>
                </a:lnTo>
                <a:lnTo>
                  <a:pt x="306" y="117"/>
                </a:lnTo>
                <a:lnTo>
                  <a:pt x="320" y="123"/>
                </a:lnTo>
                <a:lnTo>
                  <a:pt x="330" y="117"/>
                </a:lnTo>
                <a:lnTo>
                  <a:pt x="344" y="118"/>
                </a:lnTo>
                <a:lnTo>
                  <a:pt x="347" y="103"/>
                </a:lnTo>
                <a:lnTo>
                  <a:pt x="338" y="100"/>
                </a:lnTo>
                <a:lnTo>
                  <a:pt x="332" y="77"/>
                </a:lnTo>
                <a:lnTo>
                  <a:pt x="367" y="60"/>
                </a:lnTo>
                <a:lnTo>
                  <a:pt x="373" y="69"/>
                </a:lnTo>
                <a:lnTo>
                  <a:pt x="388" y="72"/>
                </a:lnTo>
                <a:lnTo>
                  <a:pt x="383" y="86"/>
                </a:lnTo>
                <a:lnTo>
                  <a:pt x="388" y="94"/>
                </a:lnTo>
                <a:lnTo>
                  <a:pt x="405" y="94"/>
                </a:lnTo>
                <a:lnTo>
                  <a:pt x="414" y="84"/>
                </a:lnTo>
                <a:lnTo>
                  <a:pt x="422" y="88"/>
                </a:lnTo>
                <a:lnTo>
                  <a:pt x="424" y="74"/>
                </a:lnTo>
                <a:lnTo>
                  <a:pt x="448" y="64"/>
                </a:lnTo>
                <a:lnTo>
                  <a:pt x="449" y="47"/>
                </a:lnTo>
                <a:lnTo>
                  <a:pt x="466" y="29"/>
                </a:lnTo>
                <a:lnTo>
                  <a:pt x="456" y="19"/>
                </a:lnTo>
                <a:lnTo>
                  <a:pt x="482" y="12"/>
                </a:lnTo>
                <a:lnTo>
                  <a:pt x="485" y="4"/>
                </a:lnTo>
                <a:lnTo>
                  <a:pt x="501" y="0"/>
                </a:lnTo>
                <a:lnTo>
                  <a:pt x="499" y="11"/>
                </a:lnTo>
                <a:lnTo>
                  <a:pt x="507" y="14"/>
                </a:lnTo>
                <a:lnTo>
                  <a:pt x="514" y="7"/>
                </a:lnTo>
                <a:lnTo>
                  <a:pt x="521" y="16"/>
                </a:lnTo>
                <a:lnTo>
                  <a:pt x="536" y="9"/>
                </a:lnTo>
                <a:lnTo>
                  <a:pt x="540" y="23"/>
                </a:lnTo>
                <a:lnTo>
                  <a:pt x="554" y="36"/>
                </a:lnTo>
                <a:lnTo>
                  <a:pt x="552" y="41"/>
                </a:lnTo>
                <a:lnTo>
                  <a:pt x="536" y="35"/>
                </a:lnTo>
                <a:lnTo>
                  <a:pt x="543" y="48"/>
                </a:lnTo>
                <a:lnTo>
                  <a:pt x="531" y="45"/>
                </a:lnTo>
                <a:lnTo>
                  <a:pt x="535" y="57"/>
                </a:lnTo>
                <a:lnTo>
                  <a:pt x="525" y="62"/>
                </a:lnTo>
                <a:lnTo>
                  <a:pt x="542" y="84"/>
                </a:lnTo>
                <a:lnTo>
                  <a:pt x="536" y="96"/>
                </a:lnTo>
                <a:lnTo>
                  <a:pt x="542" y="108"/>
                </a:lnTo>
                <a:lnTo>
                  <a:pt x="518" y="122"/>
                </a:lnTo>
                <a:lnTo>
                  <a:pt x="523" y="129"/>
                </a:lnTo>
                <a:lnTo>
                  <a:pt x="514" y="134"/>
                </a:lnTo>
                <a:lnTo>
                  <a:pt x="519" y="142"/>
                </a:lnTo>
                <a:lnTo>
                  <a:pt x="538" y="149"/>
                </a:lnTo>
                <a:lnTo>
                  <a:pt x="536" y="154"/>
                </a:lnTo>
                <a:lnTo>
                  <a:pt x="548" y="152"/>
                </a:lnTo>
                <a:lnTo>
                  <a:pt x="565" y="163"/>
                </a:lnTo>
                <a:lnTo>
                  <a:pt x="576" y="158"/>
                </a:lnTo>
                <a:lnTo>
                  <a:pt x="577" y="144"/>
                </a:lnTo>
                <a:lnTo>
                  <a:pt x="567" y="152"/>
                </a:lnTo>
                <a:lnTo>
                  <a:pt x="557" y="132"/>
                </a:lnTo>
                <a:lnTo>
                  <a:pt x="584" y="122"/>
                </a:lnTo>
                <a:lnTo>
                  <a:pt x="583" y="113"/>
                </a:lnTo>
                <a:lnTo>
                  <a:pt x="596" y="115"/>
                </a:lnTo>
                <a:lnTo>
                  <a:pt x="603" y="129"/>
                </a:lnTo>
                <a:lnTo>
                  <a:pt x="598" y="110"/>
                </a:lnTo>
                <a:lnTo>
                  <a:pt x="606" y="115"/>
                </a:lnTo>
                <a:lnTo>
                  <a:pt x="613" y="106"/>
                </a:lnTo>
                <a:lnTo>
                  <a:pt x="620" y="127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Freeform 53">
            <a:extLst>
              <a:ext uri="{FF2B5EF4-FFF2-40B4-BE49-F238E27FC236}">
                <a16:creationId xmlns:a16="http://schemas.microsoft.com/office/drawing/2014/main" id="{61EDD6AE-9ED3-45B0-BEB9-98F84938D31F}"/>
              </a:ext>
            </a:extLst>
          </p:cNvPr>
          <p:cNvSpPr>
            <a:spLocks/>
          </p:cNvSpPr>
          <p:nvPr/>
        </p:nvSpPr>
        <p:spPr bwMode="gray">
          <a:xfrm>
            <a:off x="499509" y="1488681"/>
            <a:ext cx="188555" cy="245150"/>
          </a:xfrm>
          <a:custGeom>
            <a:avLst/>
            <a:gdLst>
              <a:gd name="T0" fmla="*/ 588 w 683"/>
              <a:gd name="T1" fmla="*/ 178 h 888"/>
              <a:gd name="T2" fmla="*/ 543 w 683"/>
              <a:gd name="T3" fmla="*/ 207 h 888"/>
              <a:gd name="T4" fmla="*/ 554 w 683"/>
              <a:gd name="T5" fmla="*/ 245 h 888"/>
              <a:gd name="T6" fmla="*/ 576 w 683"/>
              <a:gd name="T7" fmla="*/ 279 h 888"/>
              <a:gd name="T8" fmla="*/ 552 w 683"/>
              <a:gd name="T9" fmla="*/ 309 h 888"/>
              <a:gd name="T10" fmla="*/ 519 w 683"/>
              <a:gd name="T11" fmla="*/ 332 h 888"/>
              <a:gd name="T12" fmla="*/ 502 w 683"/>
              <a:gd name="T13" fmla="*/ 366 h 888"/>
              <a:gd name="T14" fmla="*/ 501 w 683"/>
              <a:gd name="T15" fmla="*/ 417 h 888"/>
              <a:gd name="T16" fmla="*/ 565 w 683"/>
              <a:gd name="T17" fmla="*/ 422 h 888"/>
              <a:gd name="T18" fmla="*/ 641 w 683"/>
              <a:gd name="T19" fmla="*/ 449 h 888"/>
              <a:gd name="T20" fmla="*/ 659 w 683"/>
              <a:gd name="T21" fmla="*/ 528 h 888"/>
              <a:gd name="T22" fmla="*/ 649 w 683"/>
              <a:gd name="T23" fmla="*/ 593 h 888"/>
              <a:gd name="T24" fmla="*/ 665 w 683"/>
              <a:gd name="T25" fmla="*/ 673 h 888"/>
              <a:gd name="T26" fmla="*/ 682 w 683"/>
              <a:gd name="T27" fmla="*/ 702 h 888"/>
              <a:gd name="T28" fmla="*/ 647 w 683"/>
              <a:gd name="T29" fmla="*/ 769 h 888"/>
              <a:gd name="T30" fmla="*/ 635 w 683"/>
              <a:gd name="T31" fmla="*/ 832 h 888"/>
              <a:gd name="T32" fmla="*/ 595 w 683"/>
              <a:gd name="T33" fmla="*/ 885 h 888"/>
              <a:gd name="T34" fmla="*/ 523 w 683"/>
              <a:gd name="T35" fmla="*/ 859 h 888"/>
              <a:gd name="T36" fmla="*/ 492 w 683"/>
              <a:gd name="T37" fmla="*/ 856 h 888"/>
              <a:gd name="T38" fmla="*/ 436 w 683"/>
              <a:gd name="T39" fmla="*/ 849 h 888"/>
              <a:gd name="T40" fmla="*/ 383 w 683"/>
              <a:gd name="T41" fmla="*/ 806 h 888"/>
              <a:gd name="T42" fmla="*/ 369 w 683"/>
              <a:gd name="T43" fmla="*/ 784 h 888"/>
              <a:gd name="T44" fmla="*/ 325 w 683"/>
              <a:gd name="T45" fmla="*/ 759 h 888"/>
              <a:gd name="T46" fmla="*/ 354 w 683"/>
              <a:gd name="T47" fmla="*/ 735 h 888"/>
              <a:gd name="T48" fmla="*/ 361 w 683"/>
              <a:gd name="T49" fmla="*/ 701 h 888"/>
              <a:gd name="T50" fmla="*/ 328 w 683"/>
              <a:gd name="T51" fmla="*/ 678 h 888"/>
              <a:gd name="T52" fmla="*/ 327 w 683"/>
              <a:gd name="T53" fmla="*/ 648 h 888"/>
              <a:gd name="T54" fmla="*/ 325 w 683"/>
              <a:gd name="T55" fmla="*/ 603 h 888"/>
              <a:gd name="T56" fmla="*/ 257 w 683"/>
              <a:gd name="T57" fmla="*/ 576 h 888"/>
              <a:gd name="T58" fmla="*/ 233 w 683"/>
              <a:gd name="T59" fmla="*/ 576 h 888"/>
              <a:gd name="T60" fmla="*/ 193 w 683"/>
              <a:gd name="T61" fmla="*/ 595 h 888"/>
              <a:gd name="T62" fmla="*/ 132 w 683"/>
              <a:gd name="T63" fmla="*/ 625 h 888"/>
              <a:gd name="T64" fmla="*/ 67 w 683"/>
              <a:gd name="T65" fmla="*/ 607 h 888"/>
              <a:gd name="T66" fmla="*/ 82 w 683"/>
              <a:gd name="T67" fmla="*/ 555 h 888"/>
              <a:gd name="T68" fmla="*/ 106 w 683"/>
              <a:gd name="T69" fmla="*/ 518 h 888"/>
              <a:gd name="T70" fmla="*/ 86 w 683"/>
              <a:gd name="T71" fmla="*/ 490 h 888"/>
              <a:gd name="T72" fmla="*/ 31 w 683"/>
              <a:gd name="T73" fmla="*/ 448 h 888"/>
              <a:gd name="T74" fmla="*/ 18 w 683"/>
              <a:gd name="T75" fmla="*/ 424 h 888"/>
              <a:gd name="T76" fmla="*/ 6 w 683"/>
              <a:gd name="T77" fmla="*/ 395 h 888"/>
              <a:gd name="T78" fmla="*/ 9 w 683"/>
              <a:gd name="T79" fmla="*/ 333 h 888"/>
              <a:gd name="T80" fmla="*/ 23 w 683"/>
              <a:gd name="T81" fmla="*/ 297 h 888"/>
              <a:gd name="T82" fmla="*/ 79 w 683"/>
              <a:gd name="T83" fmla="*/ 268 h 888"/>
              <a:gd name="T84" fmla="*/ 94 w 683"/>
              <a:gd name="T85" fmla="*/ 233 h 888"/>
              <a:gd name="T86" fmla="*/ 115 w 683"/>
              <a:gd name="T87" fmla="*/ 256 h 888"/>
              <a:gd name="T88" fmla="*/ 161 w 683"/>
              <a:gd name="T89" fmla="*/ 253 h 888"/>
              <a:gd name="T90" fmla="*/ 197 w 683"/>
              <a:gd name="T91" fmla="*/ 236 h 888"/>
              <a:gd name="T92" fmla="*/ 192 w 683"/>
              <a:gd name="T93" fmla="*/ 198 h 888"/>
              <a:gd name="T94" fmla="*/ 238 w 683"/>
              <a:gd name="T95" fmla="*/ 195 h 888"/>
              <a:gd name="T96" fmla="*/ 265 w 683"/>
              <a:gd name="T97" fmla="*/ 161 h 888"/>
              <a:gd name="T98" fmla="*/ 308 w 683"/>
              <a:gd name="T99" fmla="*/ 147 h 888"/>
              <a:gd name="T100" fmla="*/ 369 w 683"/>
              <a:gd name="T101" fmla="*/ 127 h 888"/>
              <a:gd name="T102" fmla="*/ 436 w 683"/>
              <a:gd name="T103" fmla="*/ 89 h 888"/>
              <a:gd name="T104" fmla="*/ 456 w 683"/>
              <a:gd name="T105" fmla="*/ 53 h 888"/>
              <a:gd name="T106" fmla="*/ 485 w 683"/>
              <a:gd name="T107" fmla="*/ 19 h 888"/>
              <a:gd name="T108" fmla="*/ 506 w 683"/>
              <a:gd name="T109" fmla="*/ 28 h 888"/>
              <a:gd name="T110" fmla="*/ 547 w 683"/>
              <a:gd name="T111" fmla="*/ 50 h 888"/>
              <a:gd name="T112" fmla="*/ 574 w 683"/>
              <a:gd name="T113" fmla="*/ 108 h 8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683" h="888">
                <a:moveTo>
                  <a:pt x="586" y="118"/>
                </a:moveTo>
                <a:lnTo>
                  <a:pt x="583" y="130"/>
                </a:lnTo>
                <a:lnTo>
                  <a:pt x="593" y="159"/>
                </a:lnTo>
                <a:lnTo>
                  <a:pt x="588" y="178"/>
                </a:lnTo>
                <a:lnTo>
                  <a:pt x="579" y="186"/>
                </a:lnTo>
                <a:lnTo>
                  <a:pt x="562" y="175"/>
                </a:lnTo>
                <a:lnTo>
                  <a:pt x="547" y="190"/>
                </a:lnTo>
                <a:lnTo>
                  <a:pt x="543" y="207"/>
                </a:lnTo>
                <a:lnTo>
                  <a:pt x="552" y="221"/>
                </a:lnTo>
                <a:lnTo>
                  <a:pt x="538" y="239"/>
                </a:lnTo>
                <a:lnTo>
                  <a:pt x="543" y="246"/>
                </a:lnTo>
                <a:lnTo>
                  <a:pt x="554" y="245"/>
                </a:lnTo>
                <a:lnTo>
                  <a:pt x="552" y="251"/>
                </a:lnTo>
                <a:lnTo>
                  <a:pt x="564" y="256"/>
                </a:lnTo>
                <a:lnTo>
                  <a:pt x="567" y="275"/>
                </a:lnTo>
                <a:lnTo>
                  <a:pt x="576" y="279"/>
                </a:lnTo>
                <a:lnTo>
                  <a:pt x="581" y="301"/>
                </a:lnTo>
                <a:lnTo>
                  <a:pt x="576" y="308"/>
                </a:lnTo>
                <a:lnTo>
                  <a:pt x="557" y="303"/>
                </a:lnTo>
                <a:lnTo>
                  <a:pt x="552" y="309"/>
                </a:lnTo>
                <a:lnTo>
                  <a:pt x="562" y="320"/>
                </a:lnTo>
                <a:lnTo>
                  <a:pt x="555" y="328"/>
                </a:lnTo>
                <a:lnTo>
                  <a:pt x="543" y="318"/>
                </a:lnTo>
                <a:lnTo>
                  <a:pt x="519" y="332"/>
                </a:lnTo>
                <a:lnTo>
                  <a:pt x="511" y="347"/>
                </a:lnTo>
                <a:lnTo>
                  <a:pt x="525" y="359"/>
                </a:lnTo>
                <a:lnTo>
                  <a:pt x="525" y="378"/>
                </a:lnTo>
                <a:lnTo>
                  <a:pt x="502" y="366"/>
                </a:lnTo>
                <a:lnTo>
                  <a:pt x="497" y="385"/>
                </a:lnTo>
                <a:lnTo>
                  <a:pt x="487" y="385"/>
                </a:lnTo>
                <a:lnTo>
                  <a:pt x="478" y="397"/>
                </a:lnTo>
                <a:lnTo>
                  <a:pt x="501" y="417"/>
                </a:lnTo>
                <a:lnTo>
                  <a:pt x="507" y="436"/>
                </a:lnTo>
                <a:lnTo>
                  <a:pt x="535" y="434"/>
                </a:lnTo>
                <a:lnTo>
                  <a:pt x="554" y="422"/>
                </a:lnTo>
                <a:lnTo>
                  <a:pt x="565" y="422"/>
                </a:lnTo>
                <a:lnTo>
                  <a:pt x="595" y="410"/>
                </a:lnTo>
                <a:lnTo>
                  <a:pt x="612" y="412"/>
                </a:lnTo>
                <a:lnTo>
                  <a:pt x="620" y="420"/>
                </a:lnTo>
                <a:lnTo>
                  <a:pt x="641" y="449"/>
                </a:lnTo>
                <a:lnTo>
                  <a:pt x="639" y="480"/>
                </a:lnTo>
                <a:lnTo>
                  <a:pt x="651" y="492"/>
                </a:lnTo>
                <a:lnTo>
                  <a:pt x="649" y="504"/>
                </a:lnTo>
                <a:lnTo>
                  <a:pt x="659" y="528"/>
                </a:lnTo>
                <a:lnTo>
                  <a:pt x="678" y="533"/>
                </a:lnTo>
                <a:lnTo>
                  <a:pt x="666" y="552"/>
                </a:lnTo>
                <a:lnTo>
                  <a:pt x="642" y="566"/>
                </a:lnTo>
                <a:lnTo>
                  <a:pt x="649" y="593"/>
                </a:lnTo>
                <a:lnTo>
                  <a:pt x="659" y="613"/>
                </a:lnTo>
                <a:lnTo>
                  <a:pt x="658" y="627"/>
                </a:lnTo>
                <a:lnTo>
                  <a:pt x="671" y="665"/>
                </a:lnTo>
                <a:lnTo>
                  <a:pt x="665" y="673"/>
                </a:lnTo>
                <a:lnTo>
                  <a:pt x="683" y="680"/>
                </a:lnTo>
                <a:lnTo>
                  <a:pt x="680" y="695"/>
                </a:lnTo>
                <a:lnTo>
                  <a:pt x="670" y="706"/>
                </a:lnTo>
                <a:lnTo>
                  <a:pt x="682" y="702"/>
                </a:lnTo>
                <a:lnTo>
                  <a:pt x="680" y="711"/>
                </a:lnTo>
                <a:lnTo>
                  <a:pt x="666" y="730"/>
                </a:lnTo>
                <a:lnTo>
                  <a:pt x="676" y="745"/>
                </a:lnTo>
                <a:lnTo>
                  <a:pt x="647" y="769"/>
                </a:lnTo>
                <a:lnTo>
                  <a:pt x="646" y="777"/>
                </a:lnTo>
                <a:lnTo>
                  <a:pt x="651" y="776"/>
                </a:lnTo>
                <a:lnTo>
                  <a:pt x="641" y="800"/>
                </a:lnTo>
                <a:lnTo>
                  <a:pt x="635" y="832"/>
                </a:lnTo>
                <a:lnTo>
                  <a:pt x="624" y="849"/>
                </a:lnTo>
                <a:lnTo>
                  <a:pt x="615" y="876"/>
                </a:lnTo>
                <a:lnTo>
                  <a:pt x="598" y="888"/>
                </a:lnTo>
                <a:lnTo>
                  <a:pt x="595" y="885"/>
                </a:lnTo>
                <a:lnTo>
                  <a:pt x="588" y="888"/>
                </a:lnTo>
                <a:lnTo>
                  <a:pt x="555" y="878"/>
                </a:lnTo>
                <a:lnTo>
                  <a:pt x="545" y="866"/>
                </a:lnTo>
                <a:lnTo>
                  <a:pt x="523" y="859"/>
                </a:lnTo>
                <a:lnTo>
                  <a:pt x="511" y="846"/>
                </a:lnTo>
                <a:lnTo>
                  <a:pt x="507" y="853"/>
                </a:lnTo>
                <a:lnTo>
                  <a:pt x="497" y="849"/>
                </a:lnTo>
                <a:lnTo>
                  <a:pt x="492" y="856"/>
                </a:lnTo>
                <a:lnTo>
                  <a:pt x="470" y="841"/>
                </a:lnTo>
                <a:lnTo>
                  <a:pt x="460" y="849"/>
                </a:lnTo>
                <a:lnTo>
                  <a:pt x="441" y="844"/>
                </a:lnTo>
                <a:lnTo>
                  <a:pt x="436" y="849"/>
                </a:lnTo>
                <a:lnTo>
                  <a:pt x="422" y="844"/>
                </a:lnTo>
                <a:lnTo>
                  <a:pt x="422" y="835"/>
                </a:lnTo>
                <a:lnTo>
                  <a:pt x="393" y="824"/>
                </a:lnTo>
                <a:lnTo>
                  <a:pt x="383" y="806"/>
                </a:lnTo>
                <a:lnTo>
                  <a:pt x="388" y="800"/>
                </a:lnTo>
                <a:lnTo>
                  <a:pt x="385" y="791"/>
                </a:lnTo>
                <a:lnTo>
                  <a:pt x="366" y="793"/>
                </a:lnTo>
                <a:lnTo>
                  <a:pt x="369" y="784"/>
                </a:lnTo>
                <a:lnTo>
                  <a:pt x="347" y="789"/>
                </a:lnTo>
                <a:lnTo>
                  <a:pt x="347" y="794"/>
                </a:lnTo>
                <a:lnTo>
                  <a:pt x="327" y="774"/>
                </a:lnTo>
                <a:lnTo>
                  <a:pt x="325" y="759"/>
                </a:lnTo>
                <a:lnTo>
                  <a:pt x="330" y="750"/>
                </a:lnTo>
                <a:lnTo>
                  <a:pt x="335" y="755"/>
                </a:lnTo>
                <a:lnTo>
                  <a:pt x="338" y="742"/>
                </a:lnTo>
                <a:lnTo>
                  <a:pt x="354" y="735"/>
                </a:lnTo>
                <a:lnTo>
                  <a:pt x="357" y="726"/>
                </a:lnTo>
                <a:lnTo>
                  <a:pt x="352" y="723"/>
                </a:lnTo>
                <a:lnTo>
                  <a:pt x="361" y="716"/>
                </a:lnTo>
                <a:lnTo>
                  <a:pt x="361" y="701"/>
                </a:lnTo>
                <a:lnTo>
                  <a:pt x="350" y="704"/>
                </a:lnTo>
                <a:lnTo>
                  <a:pt x="347" y="695"/>
                </a:lnTo>
                <a:lnTo>
                  <a:pt x="328" y="690"/>
                </a:lnTo>
                <a:lnTo>
                  <a:pt x="328" y="678"/>
                </a:lnTo>
                <a:lnTo>
                  <a:pt x="318" y="672"/>
                </a:lnTo>
                <a:lnTo>
                  <a:pt x="316" y="665"/>
                </a:lnTo>
                <a:lnTo>
                  <a:pt x="333" y="653"/>
                </a:lnTo>
                <a:lnTo>
                  <a:pt x="327" y="648"/>
                </a:lnTo>
                <a:lnTo>
                  <a:pt x="328" y="634"/>
                </a:lnTo>
                <a:lnTo>
                  <a:pt x="337" y="631"/>
                </a:lnTo>
                <a:lnTo>
                  <a:pt x="327" y="624"/>
                </a:lnTo>
                <a:lnTo>
                  <a:pt x="325" y="603"/>
                </a:lnTo>
                <a:lnTo>
                  <a:pt x="308" y="612"/>
                </a:lnTo>
                <a:lnTo>
                  <a:pt x="297" y="595"/>
                </a:lnTo>
                <a:lnTo>
                  <a:pt x="274" y="595"/>
                </a:lnTo>
                <a:lnTo>
                  <a:pt x="257" y="576"/>
                </a:lnTo>
                <a:lnTo>
                  <a:pt x="245" y="583"/>
                </a:lnTo>
                <a:lnTo>
                  <a:pt x="246" y="578"/>
                </a:lnTo>
                <a:lnTo>
                  <a:pt x="234" y="581"/>
                </a:lnTo>
                <a:lnTo>
                  <a:pt x="233" y="576"/>
                </a:lnTo>
                <a:lnTo>
                  <a:pt x="227" y="586"/>
                </a:lnTo>
                <a:lnTo>
                  <a:pt x="209" y="588"/>
                </a:lnTo>
                <a:lnTo>
                  <a:pt x="198" y="598"/>
                </a:lnTo>
                <a:lnTo>
                  <a:pt x="193" y="595"/>
                </a:lnTo>
                <a:lnTo>
                  <a:pt x="161" y="610"/>
                </a:lnTo>
                <a:lnTo>
                  <a:pt x="156" y="619"/>
                </a:lnTo>
                <a:lnTo>
                  <a:pt x="146" y="610"/>
                </a:lnTo>
                <a:lnTo>
                  <a:pt x="132" y="625"/>
                </a:lnTo>
                <a:lnTo>
                  <a:pt x="120" y="613"/>
                </a:lnTo>
                <a:lnTo>
                  <a:pt x="106" y="619"/>
                </a:lnTo>
                <a:lnTo>
                  <a:pt x="93" y="612"/>
                </a:lnTo>
                <a:lnTo>
                  <a:pt x="67" y="607"/>
                </a:lnTo>
                <a:lnTo>
                  <a:pt x="60" y="596"/>
                </a:lnTo>
                <a:lnTo>
                  <a:pt x="79" y="578"/>
                </a:lnTo>
                <a:lnTo>
                  <a:pt x="86" y="561"/>
                </a:lnTo>
                <a:lnTo>
                  <a:pt x="82" y="555"/>
                </a:lnTo>
                <a:lnTo>
                  <a:pt x="106" y="537"/>
                </a:lnTo>
                <a:lnTo>
                  <a:pt x="103" y="530"/>
                </a:lnTo>
                <a:lnTo>
                  <a:pt x="110" y="531"/>
                </a:lnTo>
                <a:lnTo>
                  <a:pt x="106" y="518"/>
                </a:lnTo>
                <a:lnTo>
                  <a:pt x="115" y="494"/>
                </a:lnTo>
                <a:lnTo>
                  <a:pt x="110" y="496"/>
                </a:lnTo>
                <a:lnTo>
                  <a:pt x="99" y="487"/>
                </a:lnTo>
                <a:lnTo>
                  <a:pt x="86" y="490"/>
                </a:lnTo>
                <a:lnTo>
                  <a:pt x="69" y="472"/>
                </a:lnTo>
                <a:lnTo>
                  <a:pt x="55" y="477"/>
                </a:lnTo>
                <a:lnTo>
                  <a:pt x="53" y="463"/>
                </a:lnTo>
                <a:lnTo>
                  <a:pt x="31" y="448"/>
                </a:lnTo>
                <a:lnTo>
                  <a:pt x="29" y="426"/>
                </a:lnTo>
                <a:lnTo>
                  <a:pt x="23" y="426"/>
                </a:lnTo>
                <a:lnTo>
                  <a:pt x="21" y="417"/>
                </a:lnTo>
                <a:lnTo>
                  <a:pt x="18" y="424"/>
                </a:lnTo>
                <a:lnTo>
                  <a:pt x="16" y="410"/>
                </a:lnTo>
                <a:lnTo>
                  <a:pt x="7" y="403"/>
                </a:lnTo>
                <a:lnTo>
                  <a:pt x="11" y="398"/>
                </a:lnTo>
                <a:lnTo>
                  <a:pt x="6" y="395"/>
                </a:lnTo>
                <a:lnTo>
                  <a:pt x="9" y="391"/>
                </a:lnTo>
                <a:lnTo>
                  <a:pt x="0" y="374"/>
                </a:lnTo>
                <a:lnTo>
                  <a:pt x="16" y="338"/>
                </a:lnTo>
                <a:lnTo>
                  <a:pt x="9" y="333"/>
                </a:lnTo>
                <a:lnTo>
                  <a:pt x="11" y="327"/>
                </a:lnTo>
                <a:lnTo>
                  <a:pt x="26" y="321"/>
                </a:lnTo>
                <a:lnTo>
                  <a:pt x="21" y="304"/>
                </a:lnTo>
                <a:lnTo>
                  <a:pt x="23" y="297"/>
                </a:lnTo>
                <a:lnTo>
                  <a:pt x="53" y="286"/>
                </a:lnTo>
                <a:lnTo>
                  <a:pt x="62" y="262"/>
                </a:lnTo>
                <a:lnTo>
                  <a:pt x="69" y="260"/>
                </a:lnTo>
                <a:lnTo>
                  <a:pt x="79" y="268"/>
                </a:lnTo>
                <a:lnTo>
                  <a:pt x="91" y="262"/>
                </a:lnTo>
                <a:lnTo>
                  <a:pt x="96" y="258"/>
                </a:lnTo>
                <a:lnTo>
                  <a:pt x="86" y="234"/>
                </a:lnTo>
                <a:lnTo>
                  <a:pt x="94" y="233"/>
                </a:lnTo>
                <a:lnTo>
                  <a:pt x="96" y="241"/>
                </a:lnTo>
                <a:lnTo>
                  <a:pt x="108" y="245"/>
                </a:lnTo>
                <a:lnTo>
                  <a:pt x="105" y="256"/>
                </a:lnTo>
                <a:lnTo>
                  <a:pt x="115" y="256"/>
                </a:lnTo>
                <a:lnTo>
                  <a:pt x="127" y="243"/>
                </a:lnTo>
                <a:lnTo>
                  <a:pt x="149" y="236"/>
                </a:lnTo>
                <a:lnTo>
                  <a:pt x="154" y="251"/>
                </a:lnTo>
                <a:lnTo>
                  <a:pt x="161" y="253"/>
                </a:lnTo>
                <a:lnTo>
                  <a:pt x="168" y="243"/>
                </a:lnTo>
                <a:lnTo>
                  <a:pt x="175" y="260"/>
                </a:lnTo>
                <a:lnTo>
                  <a:pt x="205" y="250"/>
                </a:lnTo>
                <a:lnTo>
                  <a:pt x="197" y="236"/>
                </a:lnTo>
                <a:lnTo>
                  <a:pt x="202" y="222"/>
                </a:lnTo>
                <a:lnTo>
                  <a:pt x="190" y="215"/>
                </a:lnTo>
                <a:lnTo>
                  <a:pt x="197" y="205"/>
                </a:lnTo>
                <a:lnTo>
                  <a:pt x="192" y="198"/>
                </a:lnTo>
                <a:lnTo>
                  <a:pt x="207" y="192"/>
                </a:lnTo>
                <a:lnTo>
                  <a:pt x="210" y="200"/>
                </a:lnTo>
                <a:lnTo>
                  <a:pt x="226" y="209"/>
                </a:lnTo>
                <a:lnTo>
                  <a:pt x="238" y="195"/>
                </a:lnTo>
                <a:lnTo>
                  <a:pt x="231" y="176"/>
                </a:lnTo>
                <a:lnTo>
                  <a:pt x="245" y="175"/>
                </a:lnTo>
                <a:lnTo>
                  <a:pt x="246" y="163"/>
                </a:lnTo>
                <a:lnTo>
                  <a:pt x="265" y="161"/>
                </a:lnTo>
                <a:lnTo>
                  <a:pt x="282" y="144"/>
                </a:lnTo>
                <a:lnTo>
                  <a:pt x="291" y="152"/>
                </a:lnTo>
                <a:lnTo>
                  <a:pt x="299" y="142"/>
                </a:lnTo>
                <a:lnTo>
                  <a:pt x="308" y="147"/>
                </a:lnTo>
                <a:lnTo>
                  <a:pt x="325" y="125"/>
                </a:lnTo>
                <a:lnTo>
                  <a:pt x="327" y="137"/>
                </a:lnTo>
                <a:lnTo>
                  <a:pt x="362" y="132"/>
                </a:lnTo>
                <a:lnTo>
                  <a:pt x="369" y="127"/>
                </a:lnTo>
                <a:lnTo>
                  <a:pt x="374" y="96"/>
                </a:lnTo>
                <a:lnTo>
                  <a:pt x="391" y="101"/>
                </a:lnTo>
                <a:lnTo>
                  <a:pt x="426" y="86"/>
                </a:lnTo>
                <a:lnTo>
                  <a:pt x="436" y="89"/>
                </a:lnTo>
                <a:lnTo>
                  <a:pt x="439" y="77"/>
                </a:lnTo>
                <a:lnTo>
                  <a:pt x="455" y="77"/>
                </a:lnTo>
                <a:lnTo>
                  <a:pt x="463" y="65"/>
                </a:lnTo>
                <a:lnTo>
                  <a:pt x="456" y="53"/>
                </a:lnTo>
                <a:lnTo>
                  <a:pt x="468" y="52"/>
                </a:lnTo>
                <a:lnTo>
                  <a:pt x="477" y="41"/>
                </a:lnTo>
                <a:lnTo>
                  <a:pt x="485" y="43"/>
                </a:lnTo>
                <a:lnTo>
                  <a:pt x="485" y="19"/>
                </a:lnTo>
                <a:lnTo>
                  <a:pt x="478" y="11"/>
                </a:lnTo>
                <a:lnTo>
                  <a:pt x="496" y="0"/>
                </a:lnTo>
                <a:lnTo>
                  <a:pt x="511" y="7"/>
                </a:lnTo>
                <a:lnTo>
                  <a:pt x="506" y="28"/>
                </a:lnTo>
                <a:lnTo>
                  <a:pt x="518" y="29"/>
                </a:lnTo>
                <a:lnTo>
                  <a:pt x="526" y="43"/>
                </a:lnTo>
                <a:lnTo>
                  <a:pt x="542" y="43"/>
                </a:lnTo>
                <a:lnTo>
                  <a:pt x="547" y="50"/>
                </a:lnTo>
                <a:lnTo>
                  <a:pt x="543" y="77"/>
                </a:lnTo>
                <a:lnTo>
                  <a:pt x="564" y="99"/>
                </a:lnTo>
                <a:lnTo>
                  <a:pt x="562" y="111"/>
                </a:lnTo>
                <a:lnTo>
                  <a:pt x="574" y="108"/>
                </a:lnTo>
                <a:lnTo>
                  <a:pt x="586" y="118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Freeform 54">
            <a:extLst>
              <a:ext uri="{FF2B5EF4-FFF2-40B4-BE49-F238E27FC236}">
                <a16:creationId xmlns:a16="http://schemas.microsoft.com/office/drawing/2014/main" id="{DBADD877-F135-42F8-A54B-222FA5F1562A}"/>
              </a:ext>
            </a:extLst>
          </p:cNvPr>
          <p:cNvSpPr>
            <a:spLocks/>
          </p:cNvSpPr>
          <p:nvPr/>
        </p:nvSpPr>
        <p:spPr bwMode="gray">
          <a:xfrm>
            <a:off x="515521" y="1647697"/>
            <a:ext cx="83649" cy="65429"/>
          </a:xfrm>
          <a:custGeom>
            <a:avLst/>
            <a:gdLst>
              <a:gd name="T0" fmla="*/ 287 w 303"/>
              <a:gd name="T1" fmla="*/ 225 h 237"/>
              <a:gd name="T2" fmla="*/ 267 w 303"/>
              <a:gd name="T3" fmla="*/ 237 h 237"/>
              <a:gd name="T4" fmla="*/ 238 w 303"/>
              <a:gd name="T5" fmla="*/ 237 h 237"/>
              <a:gd name="T6" fmla="*/ 228 w 303"/>
              <a:gd name="T7" fmla="*/ 234 h 237"/>
              <a:gd name="T8" fmla="*/ 210 w 303"/>
              <a:gd name="T9" fmla="*/ 225 h 237"/>
              <a:gd name="T10" fmla="*/ 205 w 303"/>
              <a:gd name="T11" fmla="*/ 218 h 237"/>
              <a:gd name="T12" fmla="*/ 197 w 303"/>
              <a:gd name="T13" fmla="*/ 237 h 237"/>
              <a:gd name="T14" fmla="*/ 185 w 303"/>
              <a:gd name="T15" fmla="*/ 201 h 237"/>
              <a:gd name="T16" fmla="*/ 151 w 303"/>
              <a:gd name="T17" fmla="*/ 191 h 237"/>
              <a:gd name="T18" fmla="*/ 135 w 303"/>
              <a:gd name="T19" fmla="*/ 188 h 237"/>
              <a:gd name="T20" fmla="*/ 132 w 303"/>
              <a:gd name="T21" fmla="*/ 217 h 237"/>
              <a:gd name="T22" fmla="*/ 105 w 303"/>
              <a:gd name="T23" fmla="*/ 210 h 237"/>
              <a:gd name="T24" fmla="*/ 101 w 303"/>
              <a:gd name="T25" fmla="*/ 184 h 237"/>
              <a:gd name="T26" fmla="*/ 93 w 303"/>
              <a:gd name="T27" fmla="*/ 171 h 237"/>
              <a:gd name="T28" fmla="*/ 88 w 303"/>
              <a:gd name="T29" fmla="*/ 155 h 237"/>
              <a:gd name="T30" fmla="*/ 59 w 303"/>
              <a:gd name="T31" fmla="*/ 125 h 237"/>
              <a:gd name="T32" fmla="*/ 52 w 303"/>
              <a:gd name="T33" fmla="*/ 101 h 237"/>
              <a:gd name="T34" fmla="*/ 52 w 303"/>
              <a:gd name="T35" fmla="*/ 85 h 237"/>
              <a:gd name="T36" fmla="*/ 2 w 303"/>
              <a:gd name="T37" fmla="*/ 66 h 237"/>
              <a:gd name="T38" fmla="*/ 9 w 303"/>
              <a:gd name="T39" fmla="*/ 31 h 237"/>
              <a:gd name="T40" fmla="*/ 48 w 303"/>
              <a:gd name="T41" fmla="*/ 43 h 237"/>
              <a:gd name="T42" fmla="*/ 74 w 303"/>
              <a:gd name="T43" fmla="*/ 49 h 237"/>
              <a:gd name="T44" fmla="*/ 98 w 303"/>
              <a:gd name="T45" fmla="*/ 43 h 237"/>
              <a:gd name="T46" fmla="*/ 135 w 303"/>
              <a:gd name="T47" fmla="*/ 19 h 237"/>
              <a:gd name="T48" fmla="*/ 151 w 303"/>
              <a:gd name="T49" fmla="*/ 12 h 237"/>
              <a:gd name="T50" fmla="*/ 175 w 303"/>
              <a:gd name="T51" fmla="*/ 0 h 237"/>
              <a:gd name="T52" fmla="*/ 188 w 303"/>
              <a:gd name="T53" fmla="*/ 2 h 237"/>
              <a:gd name="T54" fmla="*/ 199 w 303"/>
              <a:gd name="T55" fmla="*/ 0 h 237"/>
              <a:gd name="T56" fmla="*/ 239 w 303"/>
              <a:gd name="T57" fmla="*/ 19 h 237"/>
              <a:gd name="T58" fmla="*/ 267 w 303"/>
              <a:gd name="T59" fmla="*/ 27 h 237"/>
              <a:gd name="T60" fmla="*/ 279 w 303"/>
              <a:gd name="T61" fmla="*/ 55 h 237"/>
              <a:gd name="T62" fmla="*/ 269 w 303"/>
              <a:gd name="T63" fmla="*/ 72 h 237"/>
              <a:gd name="T64" fmla="*/ 258 w 303"/>
              <a:gd name="T65" fmla="*/ 89 h 237"/>
              <a:gd name="T66" fmla="*/ 270 w 303"/>
              <a:gd name="T67" fmla="*/ 102 h 237"/>
              <a:gd name="T68" fmla="*/ 289 w 303"/>
              <a:gd name="T69" fmla="*/ 119 h 237"/>
              <a:gd name="T70" fmla="*/ 303 w 303"/>
              <a:gd name="T71" fmla="*/ 125 h 237"/>
              <a:gd name="T72" fmla="*/ 294 w 303"/>
              <a:gd name="T73" fmla="*/ 147 h 237"/>
              <a:gd name="T74" fmla="*/ 296 w 303"/>
              <a:gd name="T75" fmla="*/ 159 h 237"/>
              <a:gd name="T76" fmla="*/ 277 w 303"/>
              <a:gd name="T77" fmla="*/ 179 h 237"/>
              <a:gd name="T78" fmla="*/ 267 w 303"/>
              <a:gd name="T79" fmla="*/ 183 h 237"/>
              <a:gd name="T80" fmla="*/ 289 w 303"/>
              <a:gd name="T81" fmla="*/ 218 h 2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303" h="237">
                <a:moveTo>
                  <a:pt x="289" y="218"/>
                </a:moveTo>
                <a:lnTo>
                  <a:pt x="287" y="225"/>
                </a:lnTo>
                <a:lnTo>
                  <a:pt x="277" y="225"/>
                </a:lnTo>
                <a:lnTo>
                  <a:pt x="267" y="237"/>
                </a:lnTo>
                <a:lnTo>
                  <a:pt x="253" y="230"/>
                </a:lnTo>
                <a:lnTo>
                  <a:pt x="238" y="237"/>
                </a:lnTo>
                <a:lnTo>
                  <a:pt x="234" y="229"/>
                </a:lnTo>
                <a:lnTo>
                  <a:pt x="228" y="234"/>
                </a:lnTo>
                <a:lnTo>
                  <a:pt x="217" y="224"/>
                </a:lnTo>
                <a:lnTo>
                  <a:pt x="210" y="225"/>
                </a:lnTo>
                <a:lnTo>
                  <a:pt x="214" y="218"/>
                </a:lnTo>
                <a:lnTo>
                  <a:pt x="205" y="218"/>
                </a:lnTo>
                <a:lnTo>
                  <a:pt x="207" y="229"/>
                </a:lnTo>
                <a:lnTo>
                  <a:pt x="197" y="237"/>
                </a:lnTo>
                <a:lnTo>
                  <a:pt x="192" y="201"/>
                </a:lnTo>
                <a:lnTo>
                  <a:pt x="185" y="201"/>
                </a:lnTo>
                <a:lnTo>
                  <a:pt x="161" y="184"/>
                </a:lnTo>
                <a:lnTo>
                  <a:pt x="151" y="191"/>
                </a:lnTo>
                <a:lnTo>
                  <a:pt x="142" y="184"/>
                </a:lnTo>
                <a:lnTo>
                  <a:pt x="135" y="188"/>
                </a:lnTo>
                <a:lnTo>
                  <a:pt x="140" y="203"/>
                </a:lnTo>
                <a:lnTo>
                  <a:pt x="132" y="217"/>
                </a:lnTo>
                <a:lnTo>
                  <a:pt x="117" y="208"/>
                </a:lnTo>
                <a:lnTo>
                  <a:pt x="105" y="210"/>
                </a:lnTo>
                <a:lnTo>
                  <a:pt x="98" y="198"/>
                </a:lnTo>
                <a:lnTo>
                  <a:pt x="101" y="184"/>
                </a:lnTo>
                <a:lnTo>
                  <a:pt x="93" y="186"/>
                </a:lnTo>
                <a:lnTo>
                  <a:pt x="93" y="171"/>
                </a:lnTo>
                <a:lnTo>
                  <a:pt x="84" y="166"/>
                </a:lnTo>
                <a:lnTo>
                  <a:pt x="88" y="155"/>
                </a:lnTo>
                <a:lnTo>
                  <a:pt x="70" y="145"/>
                </a:lnTo>
                <a:lnTo>
                  <a:pt x="59" y="125"/>
                </a:lnTo>
                <a:lnTo>
                  <a:pt x="69" y="116"/>
                </a:lnTo>
                <a:lnTo>
                  <a:pt x="52" y="101"/>
                </a:lnTo>
                <a:lnTo>
                  <a:pt x="57" y="92"/>
                </a:lnTo>
                <a:lnTo>
                  <a:pt x="52" y="85"/>
                </a:lnTo>
                <a:lnTo>
                  <a:pt x="21" y="65"/>
                </a:lnTo>
                <a:lnTo>
                  <a:pt x="2" y="66"/>
                </a:lnTo>
                <a:lnTo>
                  <a:pt x="0" y="39"/>
                </a:lnTo>
                <a:lnTo>
                  <a:pt x="9" y="31"/>
                </a:lnTo>
                <a:lnTo>
                  <a:pt x="35" y="36"/>
                </a:lnTo>
                <a:lnTo>
                  <a:pt x="48" y="43"/>
                </a:lnTo>
                <a:lnTo>
                  <a:pt x="62" y="37"/>
                </a:lnTo>
                <a:lnTo>
                  <a:pt x="74" y="49"/>
                </a:lnTo>
                <a:lnTo>
                  <a:pt x="88" y="34"/>
                </a:lnTo>
                <a:lnTo>
                  <a:pt x="98" y="43"/>
                </a:lnTo>
                <a:lnTo>
                  <a:pt x="103" y="34"/>
                </a:lnTo>
                <a:lnTo>
                  <a:pt x="135" y="19"/>
                </a:lnTo>
                <a:lnTo>
                  <a:pt x="140" y="22"/>
                </a:lnTo>
                <a:lnTo>
                  <a:pt x="151" y="12"/>
                </a:lnTo>
                <a:lnTo>
                  <a:pt x="169" y="10"/>
                </a:lnTo>
                <a:lnTo>
                  <a:pt x="175" y="0"/>
                </a:lnTo>
                <a:lnTo>
                  <a:pt x="176" y="5"/>
                </a:lnTo>
                <a:lnTo>
                  <a:pt x="188" y="2"/>
                </a:lnTo>
                <a:lnTo>
                  <a:pt x="187" y="7"/>
                </a:lnTo>
                <a:lnTo>
                  <a:pt x="199" y="0"/>
                </a:lnTo>
                <a:lnTo>
                  <a:pt x="216" y="19"/>
                </a:lnTo>
                <a:lnTo>
                  <a:pt x="239" y="19"/>
                </a:lnTo>
                <a:lnTo>
                  <a:pt x="250" y="36"/>
                </a:lnTo>
                <a:lnTo>
                  <a:pt x="267" y="27"/>
                </a:lnTo>
                <a:lnTo>
                  <a:pt x="269" y="48"/>
                </a:lnTo>
                <a:lnTo>
                  <a:pt x="279" y="55"/>
                </a:lnTo>
                <a:lnTo>
                  <a:pt x="270" y="58"/>
                </a:lnTo>
                <a:lnTo>
                  <a:pt x="269" y="72"/>
                </a:lnTo>
                <a:lnTo>
                  <a:pt x="275" y="77"/>
                </a:lnTo>
                <a:lnTo>
                  <a:pt x="258" y="89"/>
                </a:lnTo>
                <a:lnTo>
                  <a:pt x="260" y="96"/>
                </a:lnTo>
                <a:lnTo>
                  <a:pt x="270" y="102"/>
                </a:lnTo>
                <a:lnTo>
                  <a:pt x="270" y="114"/>
                </a:lnTo>
                <a:lnTo>
                  <a:pt x="289" y="119"/>
                </a:lnTo>
                <a:lnTo>
                  <a:pt x="292" y="128"/>
                </a:lnTo>
                <a:lnTo>
                  <a:pt x="303" y="125"/>
                </a:lnTo>
                <a:lnTo>
                  <a:pt x="303" y="140"/>
                </a:lnTo>
                <a:lnTo>
                  <a:pt x="294" y="147"/>
                </a:lnTo>
                <a:lnTo>
                  <a:pt x="299" y="150"/>
                </a:lnTo>
                <a:lnTo>
                  <a:pt x="296" y="159"/>
                </a:lnTo>
                <a:lnTo>
                  <a:pt x="280" y="166"/>
                </a:lnTo>
                <a:lnTo>
                  <a:pt x="277" y="179"/>
                </a:lnTo>
                <a:lnTo>
                  <a:pt x="272" y="174"/>
                </a:lnTo>
                <a:lnTo>
                  <a:pt x="267" y="183"/>
                </a:lnTo>
                <a:lnTo>
                  <a:pt x="269" y="198"/>
                </a:lnTo>
                <a:lnTo>
                  <a:pt x="289" y="218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Freeform 55">
            <a:extLst>
              <a:ext uri="{FF2B5EF4-FFF2-40B4-BE49-F238E27FC236}">
                <a16:creationId xmlns:a16="http://schemas.microsoft.com/office/drawing/2014/main" id="{EAEAA7A0-A4D9-4080-9DB6-F74F984BD5AB}"/>
              </a:ext>
            </a:extLst>
          </p:cNvPr>
          <p:cNvSpPr>
            <a:spLocks noEditPoints="1"/>
          </p:cNvSpPr>
          <p:nvPr/>
        </p:nvSpPr>
        <p:spPr bwMode="gray">
          <a:xfrm>
            <a:off x="654108" y="1021880"/>
            <a:ext cx="248462" cy="210089"/>
          </a:xfrm>
          <a:custGeom>
            <a:avLst/>
            <a:gdLst>
              <a:gd name="T0" fmla="*/ 796 w 900"/>
              <a:gd name="T1" fmla="*/ 497 h 761"/>
              <a:gd name="T2" fmla="*/ 217 w 900"/>
              <a:gd name="T3" fmla="*/ 442 h 761"/>
              <a:gd name="T4" fmla="*/ 169 w 900"/>
              <a:gd name="T5" fmla="*/ 280 h 761"/>
              <a:gd name="T6" fmla="*/ 840 w 900"/>
              <a:gd name="T7" fmla="*/ 239 h 761"/>
              <a:gd name="T8" fmla="*/ 869 w 900"/>
              <a:gd name="T9" fmla="*/ 286 h 761"/>
              <a:gd name="T10" fmla="*/ 825 w 900"/>
              <a:gd name="T11" fmla="*/ 276 h 761"/>
              <a:gd name="T12" fmla="*/ 166 w 900"/>
              <a:gd name="T13" fmla="*/ 251 h 761"/>
              <a:gd name="T14" fmla="*/ 212 w 900"/>
              <a:gd name="T15" fmla="*/ 252 h 761"/>
              <a:gd name="T16" fmla="*/ 181 w 900"/>
              <a:gd name="T17" fmla="*/ 225 h 761"/>
              <a:gd name="T18" fmla="*/ 157 w 900"/>
              <a:gd name="T19" fmla="*/ 223 h 761"/>
              <a:gd name="T20" fmla="*/ 128 w 900"/>
              <a:gd name="T21" fmla="*/ 165 h 761"/>
              <a:gd name="T22" fmla="*/ 166 w 900"/>
              <a:gd name="T23" fmla="*/ 169 h 761"/>
              <a:gd name="T24" fmla="*/ 763 w 900"/>
              <a:gd name="T25" fmla="*/ 570 h 761"/>
              <a:gd name="T26" fmla="*/ 801 w 900"/>
              <a:gd name="T27" fmla="*/ 667 h 761"/>
              <a:gd name="T28" fmla="*/ 743 w 900"/>
              <a:gd name="T29" fmla="*/ 720 h 761"/>
              <a:gd name="T30" fmla="*/ 641 w 900"/>
              <a:gd name="T31" fmla="*/ 731 h 761"/>
              <a:gd name="T32" fmla="*/ 598 w 900"/>
              <a:gd name="T33" fmla="*/ 681 h 761"/>
              <a:gd name="T34" fmla="*/ 610 w 900"/>
              <a:gd name="T35" fmla="*/ 631 h 761"/>
              <a:gd name="T36" fmla="*/ 577 w 900"/>
              <a:gd name="T37" fmla="*/ 621 h 761"/>
              <a:gd name="T38" fmla="*/ 489 w 900"/>
              <a:gd name="T39" fmla="*/ 672 h 761"/>
              <a:gd name="T40" fmla="*/ 408 w 900"/>
              <a:gd name="T41" fmla="*/ 590 h 761"/>
              <a:gd name="T42" fmla="*/ 285 w 900"/>
              <a:gd name="T43" fmla="*/ 524 h 761"/>
              <a:gd name="T44" fmla="*/ 291 w 900"/>
              <a:gd name="T45" fmla="*/ 456 h 761"/>
              <a:gd name="T46" fmla="*/ 246 w 900"/>
              <a:gd name="T47" fmla="*/ 396 h 761"/>
              <a:gd name="T48" fmla="*/ 251 w 900"/>
              <a:gd name="T49" fmla="*/ 345 h 761"/>
              <a:gd name="T50" fmla="*/ 193 w 900"/>
              <a:gd name="T51" fmla="*/ 334 h 761"/>
              <a:gd name="T52" fmla="*/ 195 w 900"/>
              <a:gd name="T53" fmla="*/ 314 h 761"/>
              <a:gd name="T54" fmla="*/ 207 w 900"/>
              <a:gd name="T55" fmla="*/ 297 h 761"/>
              <a:gd name="T56" fmla="*/ 303 w 900"/>
              <a:gd name="T57" fmla="*/ 257 h 761"/>
              <a:gd name="T58" fmla="*/ 267 w 900"/>
              <a:gd name="T59" fmla="*/ 230 h 761"/>
              <a:gd name="T60" fmla="*/ 251 w 900"/>
              <a:gd name="T61" fmla="*/ 208 h 761"/>
              <a:gd name="T62" fmla="*/ 227 w 900"/>
              <a:gd name="T63" fmla="*/ 167 h 761"/>
              <a:gd name="T64" fmla="*/ 205 w 900"/>
              <a:gd name="T65" fmla="*/ 184 h 761"/>
              <a:gd name="T66" fmla="*/ 173 w 900"/>
              <a:gd name="T67" fmla="*/ 78 h 761"/>
              <a:gd name="T68" fmla="*/ 115 w 900"/>
              <a:gd name="T69" fmla="*/ 138 h 761"/>
              <a:gd name="T70" fmla="*/ 128 w 900"/>
              <a:gd name="T71" fmla="*/ 42 h 761"/>
              <a:gd name="T72" fmla="*/ 142 w 900"/>
              <a:gd name="T73" fmla="*/ 27 h 761"/>
              <a:gd name="T74" fmla="*/ 174 w 900"/>
              <a:gd name="T75" fmla="*/ 78 h 761"/>
              <a:gd name="T76" fmla="*/ 287 w 900"/>
              <a:gd name="T77" fmla="*/ 71 h 761"/>
              <a:gd name="T78" fmla="*/ 390 w 900"/>
              <a:gd name="T79" fmla="*/ 119 h 761"/>
              <a:gd name="T80" fmla="*/ 453 w 900"/>
              <a:gd name="T81" fmla="*/ 97 h 761"/>
              <a:gd name="T82" fmla="*/ 519 w 900"/>
              <a:gd name="T83" fmla="*/ 140 h 761"/>
              <a:gd name="T84" fmla="*/ 555 w 900"/>
              <a:gd name="T85" fmla="*/ 155 h 761"/>
              <a:gd name="T86" fmla="*/ 552 w 900"/>
              <a:gd name="T87" fmla="*/ 172 h 761"/>
              <a:gd name="T88" fmla="*/ 499 w 900"/>
              <a:gd name="T89" fmla="*/ 218 h 761"/>
              <a:gd name="T90" fmla="*/ 451 w 900"/>
              <a:gd name="T91" fmla="*/ 249 h 761"/>
              <a:gd name="T92" fmla="*/ 485 w 900"/>
              <a:gd name="T93" fmla="*/ 245 h 761"/>
              <a:gd name="T94" fmla="*/ 545 w 900"/>
              <a:gd name="T95" fmla="*/ 175 h 761"/>
              <a:gd name="T96" fmla="*/ 565 w 900"/>
              <a:gd name="T97" fmla="*/ 210 h 761"/>
              <a:gd name="T98" fmla="*/ 538 w 900"/>
              <a:gd name="T99" fmla="*/ 271 h 761"/>
              <a:gd name="T100" fmla="*/ 601 w 900"/>
              <a:gd name="T101" fmla="*/ 305 h 761"/>
              <a:gd name="T102" fmla="*/ 605 w 900"/>
              <a:gd name="T103" fmla="*/ 316 h 761"/>
              <a:gd name="T104" fmla="*/ 743 w 900"/>
              <a:gd name="T105" fmla="*/ 339 h 761"/>
              <a:gd name="T106" fmla="*/ 827 w 900"/>
              <a:gd name="T107" fmla="*/ 310 h 761"/>
              <a:gd name="T108" fmla="*/ 839 w 900"/>
              <a:gd name="T109" fmla="*/ 333 h 761"/>
              <a:gd name="T110" fmla="*/ 774 w 900"/>
              <a:gd name="T111" fmla="*/ 435 h 761"/>
              <a:gd name="T112" fmla="*/ 792 w 900"/>
              <a:gd name="T113" fmla="*/ 493 h 7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900" h="761">
                <a:moveTo>
                  <a:pt x="424" y="606"/>
                </a:moveTo>
                <a:lnTo>
                  <a:pt x="431" y="613"/>
                </a:lnTo>
                <a:lnTo>
                  <a:pt x="432" y="626"/>
                </a:lnTo>
                <a:lnTo>
                  <a:pt x="424" y="606"/>
                </a:lnTo>
                <a:close/>
                <a:moveTo>
                  <a:pt x="796" y="495"/>
                </a:moveTo>
                <a:lnTo>
                  <a:pt x="796" y="497"/>
                </a:lnTo>
                <a:lnTo>
                  <a:pt x="786" y="500"/>
                </a:lnTo>
                <a:lnTo>
                  <a:pt x="796" y="495"/>
                </a:lnTo>
                <a:close/>
                <a:moveTo>
                  <a:pt x="217" y="442"/>
                </a:moveTo>
                <a:lnTo>
                  <a:pt x="214" y="456"/>
                </a:lnTo>
                <a:lnTo>
                  <a:pt x="210" y="449"/>
                </a:lnTo>
                <a:lnTo>
                  <a:pt x="217" y="442"/>
                </a:lnTo>
                <a:close/>
                <a:moveTo>
                  <a:pt x="4" y="384"/>
                </a:moveTo>
                <a:lnTo>
                  <a:pt x="5" y="392"/>
                </a:lnTo>
                <a:lnTo>
                  <a:pt x="0" y="386"/>
                </a:lnTo>
                <a:lnTo>
                  <a:pt x="4" y="384"/>
                </a:lnTo>
                <a:close/>
                <a:moveTo>
                  <a:pt x="164" y="271"/>
                </a:moveTo>
                <a:lnTo>
                  <a:pt x="169" y="280"/>
                </a:lnTo>
                <a:lnTo>
                  <a:pt x="164" y="285"/>
                </a:lnTo>
                <a:lnTo>
                  <a:pt x="151" y="273"/>
                </a:lnTo>
                <a:lnTo>
                  <a:pt x="154" y="266"/>
                </a:lnTo>
                <a:lnTo>
                  <a:pt x="163" y="264"/>
                </a:lnTo>
                <a:lnTo>
                  <a:pt x="164" y="271"/>
                </a:lnTo>
                <a:close/>
                <a:moveTo>
                  <a:pt x="840" y="239"/>
                </a:moveTo>
                <a:lnTo>
                  <a:pt x="878" y="249"/>
                </a:lnTo>
                <a:lnTo>
                  <a:pt x="897" y="281"/>
                </a:lnTo>
                <a:lnTo>
                  <a:pt x="900" y="295"/>
                </a:lnTo>
                <a:lnTo>
                  <a:pt x="871" y="293"/>
                </a:lnTo>
                <a:lnTo>
                  <a:pt x="874" y="288"/>
                </a:lnTo>
                <a:lnTo>
                  <a:pt x="869" y="286"/>
                </a:lnTo>
                <a:lnTo>
                  <a:pt x="862" y="290"/>
                </a:lnTo>
                <a:lnTo>
                  <a:pt x="866" y="295"/>
                </a:lnTo>
                <a:lnTo>
                  <a:pt x="851" y="295"/>
                </a:lnTo>
                <a:lnTo>
                  <a:pt x="844" y="292"/>
                </a:lnTo>
                <a:lnTo>
                  <a:pt x="844" y="276"/>
                </a:lnTo>
                <a:lnTo>
                  <a:pt x="825" y="276"/>
                </a:lnTo>
                <a:lnTo>
                  <a:pt x="830" y="283"/>
                </a:lnTo>
                <a:lnTo>
                  <a:pt x="821" y="278"/>
                </a:lnTo>
                <a:lnTo>
                  <a:pt x="825" y="249"/>
                </a:lnTo>
                <a:lnTo>
                  <a:pt x="835" y="235"/>
                </a:lnTo>
                <a:lnTo>
                  <a:pt x="840" y="239"/>
                </a:lnTo>
                <a:close/>
                <a:moveTo>
                  <a:pt x="166" y="251"/>
                </a:moveTo>
                <a:lnTo>
                  <a:pt x="159" y="251"/>
                </a:lnTo>
                <a:lnTo>
                  <a:pt x="157" y="228"/>
                </a:lnTo>
                <a:lnTo>
                  <a:pt x="166" y="251"/>
                </a:lnTo>
                <a:close/>
                <a:moveTo>
                  <a:pt x="222" y="225"/>
                </a:moveTo>
                <a:lnTo>
                  <a:pt x="219" y="245"/>
                </a:lnTo>
                <a:lnTo>
                  <a:pt x="212" y="252"/>
                </a:lnTo>
                <a:lnTo>
                  <a:pt x="200" y="254"/>
                </a:lnTo>
                <a:lnTo>
                  <a:pt x="193" y="235"/>
                </a:lnTo>
                <a:lnTo>
                  <a:pt x="222" y="225"/>
                </a:lnTo>
                <a:close/>
                <a:moveTo>
                  <a:pt x="185" y="216"/>
                </a:moveTo>
                <a:lnTo>
                  <a:pt x="188" y="222"/>
                </a:lnTo>
                <a:lnTo>
                  <a:pt x="181" y="225"/>
                </a:lnTo>
                <a:lnTo>
                  <a:pt x="171" y="215"/>
                </a:lnTo>
                <a:lnTo>
                  <a:pt x="185" y="216"/>
                </a:lnTo>
                <a:close/>
                <a:moveTo>
                  <a:pt x="157" y="223"/>
                </a:moveTo>
                <a:lnTo>
                  <a:pt x="152" y="220"/>
                </a:lnTo>
                <a:lnTo>
                  <a:pt x="156" y="213"/>
                </a:lnTo>
                <a:lnTo>
                  <a:pt x="157" y="223"/>
                </a:lnTo>
                <a:close/>
                <a:moveTo>
                  <a:pt x="139" y="186"/>
                </a:moveTo>
                <a:lnTo>
                  <a:pt x="142" y="198"/>
                </a:lnTo>
                <a:lnTo>
                  <a:pt x="134" y="199"/>
                </a:lnTo>
                <a:lnTo>
                  <a:pt x="116" y="174"/>
                </a:lnTo>
                <a:lnTo>
                  <a:pt x="134" y="153"/>
                </a:lnTo>
                <a:lnTo>
                  <a:pt x="128" y="165"/>
                </a:lnTo>
                <a:lnTo>
                  <a:pt x="139" y="186"/>
                </a:lnTo>
                <a:close/>
                <a:moveTo>
                  <a:pt x="181" y="136"/>
                </a:moveTo>
                <a:lnTo>
                  <a:pt x="193" y="141"/>
                </a:lnTo>
                <a:lnTo>
                  <a:pt x="195" y="152"/>
                </a:lnTo>
                <a:lnTo>
                  <a:pt x="186" y="169"/>
                </a:lnTo>
                <a:lnTo>
                  <a:pt x="166" y="169"/>
                </a:lnTo>
                <a:lnTo>
                  <a:pt x="144" y="158"/>
                </a:lnTo>
                <a:lnTo>
                  <a:pt x="152" y="140"/>
                </a:lnTo>
                <a:lnTo>
                  <a:pt x="181" y="136"/>
                </a:lnTo>
                <a:close/>
                <a:moveTo>
                  <a:pt x="772" y="527"/>
                </a:moveTo>
                <a:lnTo>
                  <a:pt x="757" y="543"/>
                </a:lnTo>
                <a:lnTo>
                  <a:pt x="763" y="570"/>
                </a:lnTo>
                <a:lnTo>
                  <a:pt x="758" y="590"/>
                </a:lnTo>
                <a:lnTo>
                  <a:pt x="772" y="594"/>
                </a:lnTo>
                <a:lnTo>
                  <a:pt x="784" y="611"/>
                </a:lnTo>
                <a:lnTo>
                  <a:pt x="803" y="611"/>
                </a:lnTo>
                <a:lnTo>
                  <a:pt x="811" y="633"/>
                </a:lnTo>
                <a:lnTo>
                  <a:pt x="801" y="667"/>
                </a:lnTo>
                <a:lnTo>
                  <a:pt x="777" y="667"/>
                </a:lnTo>
                <a:lnTo>
                  <a:pt x="779" y="695"/>
                </a:lnTo>
                <a:lnTo>
                  <a:pt x="769" y="696"/>
                </a:lnTo>
                <a:lnTo>
                  <a:pt x="760" y="708"/>
                </a:lnTo>
                <a:lnTo>
                  <a:pt x="745" y="710"/>
                </a:lnTo>
                <a:lnTo>
                  <a:pt x="743" y="720"/>
                </a:lnTo>
                <a:lnTo>
                  <a:pt x="728" y="720"/>
                </a:lnTo>
                <a:lnTo>
                  <a:pt x="722" y="753"/>
                </a:lnTo>
                <a:lnTo>
                  <a:pt x="717" y="761"/>
                </a:lnTo>
                <a:lnTo>
                  <a:pt x="692" y="758"/>
                </a:lnTo>
                <a:lnTo>
                  <a:pt x="658" y="734"/>
                </a:lnTo>
                <a:lnTo>
                  <a:pt x="641" y="731"/>
                </a:lnTo>
                <a:lnTo>
                  <a:pt x="646" y="724"/>
                </a:lnTo>
                <a:lnTo>
                  <a:pt x="639" y="727"/>
                </a:lnTo>
                <a:lnTo>
                  <a:pt x="617" y="702"/>
                </a:lnTo>
                <a:lnTo>
                  <a:pt x="615" y="693"/>
                </a:lnTo>
                <a:lnTo>
                  <a:pt x="603" y="693"/>
                </a:lnTo>
                <a:lnTo>
                  <a:pt x="598" y="681"/>
                </a:lnTo>
                <a:lnTo>
                  <a:pt x="600" y="667"/>
                </a:lnTo>
                <a:lnTo>
                  <a:pt x="612" y="664"/>
                </a:lnTo>
                <a:lnTo>
                  <a:pt x="608" y="650"/>
                </a:lnTo>
                <a:lnTo>
                  <a:pt x="617" y="642"/>
                </a:lnTo>
                <a:lnTo>
                  <a:pt x="608" y="640"/>
                </a:lnTo>
                <a:lnTo>
                  <a:pt x="610" y="631"/>
                </a:lnTo>
                <a:lnTo>
                  <a:pt x="596" y="621"/>
                </a:lnTo>
                <a:lnTo>
                  <a:pt x="610" y="602"/>
                </a:lnTo>
                <a:lnTo>
                  <a:pt x="603" y="594"/>
                </a:lnTo>
                <a:lnTo>
                  <a:pt x="591" y="606"/>
                </a:lnTo>
                <a:lnTo>
                  <a:pt x="581" y="602"/>
                </a:lnTo>
                <a:lnTo>
                  <a:pt x="577" y="621"/>
                </a:lnTo>
                <a:lnTo>
                  <a:pt x="559" y="620"/>
                </a:lnTo>
                <a:lnTo>
                  <a:pt x="555" y="635"/>
                </a:lnTo>
                <a:lnTo>
                  <a:pt x="533" y="633"/>
                </a:lnTo>
                <a:lnTo>
                  <a:pt x="513" y="664"/>
                </a:lnTo>
                <a:lnTo>
                  <a:pt x="495" y="645"/>
                </a:lnTo>
                <a:lnTo>
                  <a:pt x="489" y="672"/>
                </a:lnTo>
                <a:lnTo>
                  <a:pt x="472" y="669"/>
                </a:lnTo>
                <a:lnTo>
                  <a:pt x="441" y="647"/>
                </a:lnTo>
                <a:lnTo>
                  <a:pt x="437" y="626"/>
                </a:lnTo>
                <a:lnTo>
                  <a:pt x="446" y="642"/>
                </a:lnTo>
                <a:lnTo>
                  <a:pt x="432" y="606"/>
                </a:lnTo>
                <a:lnTo>
                  <a:pt x="408" y="590"/>
                </a:lnTo>
                <a:lnTo>
                  <a:pt x="396" y="558"/>
                </a:lnTo>
                <a:lnTo>
                  <a:pt x="379" y="539"/>
                </a:lnTo>
                <a:lnTo>
                  <a:pt x="352" y="527"/>
                </a:lnTo>
                <a:lnTo>
                  <a:pt x="320" y="526"/>
                </a:lnTo>
                <a:lnTo>
                  <a:pt x="308" y="520"/>
                </a:lnTo>
                <a:lnTo>
                  <a:pt x="285" y="524"/>
                </a:lnTo>
                <a:lnTo>
                  <a:pt x="272" y="509"/>
                </a:lnTo>
                <a:lnTo>
                  <a:pt x="263" y="483"/>
                </a:lnTo>
                <a:lnTo>
                  <a:pt x="248" y="464"/>
                </a:lnTo>
                <a:lnTo>
                  <a:pt x="265" y="456"/>
                </a:lnTo>
                <a:lnTo>
                  <a:pt x="279" y="461"/>
                </a:lnTo>
                <a:lnTo>
                  <a:pt x="291" y="456"/>
                </a:lnTo>
                <a:lnTo>
                  <a:pt x="292" y="447"/>
                </a:lnTo>
                <a:lnTo>
                  <a:pt x="285" y="447"/>
                </a:lnTo>
                <a:lnTo>
                  <a:pt x="291" y="445"/>
                </a:lnTo>
                <a:lnTo>
                  <a:pt x="277" y="416"/>
                </a:lnTo>
                <a:lnTo>
                  <a:pt x="258" y="421"/>
                </a:lnTo>
                <a:lnTo>
                  <a:pt x="246" y="396"/>
                </a:lnTo>
                <a:lnTo>
                  <a:pt x="255" y="362"/>
                </a:lnTo>
                <a:lnTo>
                  <a:pt x="272" y="358"/>
                </a:lnTo>
                <a:lnTo>
                  <a:pt x="289" y="334"/>
                </a:lnTo>
                <a:lnTo>
                  <a:pt x="262" y="355"/>
                </a:lnTo>
                <a:lnTo>
                  <a:pt x="255" y="356"/>
                </a:lnTo>
                <a:lnTo>
                  <a:pt x="251" y="345"/>
                </a:lnTo>
                <a:lnTo>
                  <a:pt x="239" y="350"/>
                </a:lnTo>
                <a:lnTo>
                  <a:pt x="231" y="345"/>
                </a:lnTo>
                <a:lnTo>
                  <a:pt x="221" y="346"/>
                </a:lnTo>
                <a:lnTo>
                  <a:pt x="214" y="355"/>
                </a:lnTo>
                <a:lnTo>
                  <a:pt x="202" y="350"/>
                </a:lnTo>
                <a:lnTo>
                  <a:pt x="193" y="334"/>
                </a:lnTo>
                <a:lnTo>
                  <a:pt x="197" y="346"/>
                </a:lnTo>
                <a:lnTo>
                  <a:pt x="188" y="327"/>
                </a:lnTo>
                <a:lnTo>
                  <a:pt x="195" y="346"/>
                </a:lnTo>
                <a:lnTo>
                  <a:pt x="186" y="339"/>
                </a:lnTo>
                <a:lnTo>
                  <a:pt x="186" y="329"/>
                </a:lnTo>
                <a:lnTo>
                  <a:pt x="195" y="314"/>
                </a:lnTo>
                <a:lnTo>
                  <a:pt x="202" y="321"/>
                </a:lnTo>
                <a:lnTo>
                  <a:pt x="214" y="316"/>
                </a:lnTo>
                <a:lnTo>
                  <a:pt x="210" y="309"/>
                </a:lnTo>
                <a:lnTo>
                  <a:pt x="195" y="309"/>
                </a:lnTo>
                <a:lnTo>
                  <a:pt x="204" y="297"/>
                </a:lnTo>
                <a:lnTo>
                  <a:pt x="207" y="297"/>
                </a:lnTo>
                <a:lnTo>
                  <a:pt x="212" y="295"/>
                </a:lnTo>
                <a:lnTo>
                  <a:pt x="251" y="290"/>
                </a:lnTo>
                <a:lnTo>
                  <a:pt x="268" y="292"/>
                </a:lnTo>
                <a:lnTo>
                  <a:pt x="287" y="271"/>
                </a:lnTo>
                <a:lnTo>
                  <a:pt x="299" y="269"/>
                </a:lnTo>
                <a:lnTo>
                  <a:pt x="303" y="257"/>
                </a:lnTo>
                <a:lnTo>
                  <a:pt x="294" y="242"/>
                </a:lnTo>
                <a:lnTo>
                  <a:pt x="277" y="268"/>
                </a:lnTo>
                <a:lnTo>
                  <a:pt x="248" y="264"/>
                </a:lnTo>
                <a:lnTo>
                  <a:pt x="248" y="252"/>
                </a:lnTo>
                <a:lnTo>
                  <a:pt x="265" y="239"/>
                </a:lnTo>
                <a:lnTo>
                  <a:pt x="267" y="230"/>
                </a:lnTo>
                <a:lnTo>
                  <a:pt x="265" y="225"/>
                </a:lnTo>
                <a:lnTo>
                  <a:pt x="253" y="232"/>
                </a:lnTo>
                <a:lnTo>
                  <a:pt x="244" y="228"/>
                </a:lnTo>
                <a:lnTo>
                  <a:pt x="265" y="225"/>
                </a:lnTo>
                <a:lnTo>
                  <a:pt x="270" y="211"/>
                </a:lnTo>
                <a:lnTo>
                  <a:pt x="251" y="208"/>
                </a:lnTo>
                <a:lnTo>
                  <a:pt x="258" y="199"/>
                </a:lnTo>
                <a:lnTo>
                  <a:pt x="253" y="186"/>
                </a:lnTo>
                <a:lnTo>
                  <a:pt x="236" y="170"/>
                </a:lnTo>
                <a:lnTo>
                  <a:pt x="236" y="160"/>
                </a:lnTo>
                <a:lnTo>
                  <a:pt x="226" y="153"/>
                </a:lnTo>
                <a:lnTo>
                  <a:pt x="227" y="167"/>
                </a:lnTo>
                <a:lnTo>
                  <a:pt x="224" y="174"/>
                </a:lnTo>
                <a:lnTo>
                  <a:pt x="214" y="174"/>
                </a:lnTo>
                <a:lnTo>
                  <a:pt x="210" y="187"/>
                </a:lnTo>
                <a:lnTo>
                  <a:pt x="181" y="198"/>
                </a:lnTo>
                <a:lnTo>
                  <a:pt x="178" y="194"/>
                </a:lnTo>
                <a:lnTo>
                  <a:pt x="205" y="184"/>
                </a:lnTo>
                <a:lnTo>
                  <a:pt x="214" y="174"/>
                </a:lnTo>
                <a:lnTo>
                  <a:pt x="224" y="169"/>
                </a:lnTo>
                <a:lnTo>
                  <a:pt x="221" y="129"/>
                </a:lnTo>
                <a:lnTo>
                  <a:pt x="198" y="97"/>
                </a:lnTo>
                <a:lnTo>
                  <a:pt x="198" y="78"/>
                </a:lnTo>
                <a:lnTo>
                  <a:pt x="173" y="78"/>
                </a:lnTo>
                <a:lnTo>
                  <a:pt x="149" y="93"/>
                </a:lnTo>
                <a:lnTo>
                  <a:pt x="130" y="78"/>
                </a:lnTo>
                <a:lnTo>
                  <a:pt x="118" y="95"/>
                </a:lnTo>
                <a:lnTo>
                  <a:pt x="116" y="121"/>
                </a:lnTo>
                <a:lnTo>
                  <a:pt x="118" y="140"/>
                </a:lnTo>
                <a:lnTo>
                  <a:pt x="115" y="138"/>
                </a:lnTo>
                <a:lnTo>
                  <a:pt x="113" y="133"/>
                </a:lnTo>
                <a:lnTo>
                  <a:pt x="115" y="126"/>
                </a:lnTo>
                <a:lnTo>
                  <a:pt x="116" y="92"/>
                </a:lnTo>
                <a:lnTo>
                  <a:pt x="118" y="75"/>
                </a:lnTo>
                <a:lnTo>
                  <a:pt x="120" y="64"/>
                </a:lnTo>
                <a:lnTo>
                  <a:pt x="128" y="42"/>
                </a:lnTo>
                <a:lnTo>
                  <a:pt x="144" y="8"/>
                </a:lnTo>
                <a:lnTo>
                  <a:pt x="149" y="0"/>
                </a:lnTo>
                <a:lnTo>
                  <a:pt x="164" y="5"/>
                </a:lnTo>
                <a:lnTo>
                  <a:pt x="147" y="5"/>
                </a:lnTo>
                <a:lnTo>
                  <a:pt x="157" y="17"/>
                </a:lnTo>
                <a:lnTo>
                  <a:pt x="142" y="27"/>
                </a:lnTo>
                <a:lnTo>
                  <a:pt x="135" y="39"/>
                </a:lnTo>
                <a:lnTo>
                  <a:pt x="139" y="68"/>
                </a:lnTo>
                <a:lnTo>
                  <a:pt x="152" y="80"/>
                </a:lnTo>
                <a:lnTo>
                  <a:pt x="168" y="82"/>
                </a:lnTo>
                <a:lnTo>
                  <a:pt x="173" y="78"/>
                </a:lnTo>
                <a:lnTo>
                  <a:pt x="174" y="78"/>
                </a:lnTo>
                <a:lnTo>
                  <a:pt x="198" y="76"/>
                </a:lnTo>
                <a:lnTo>
                  <a:pt x="207" y="73"/>
                </a:lnTo>
                <a:lnTo>
                  <a:pt x="207" y="66"/>
                </a:lnTo>
                <a:lnTo>
                  <a:pt x="231" y="75"/>
                </a:lnTo>
                <a:lnTo>
                  <a:pt x="256" y="70"/>
                </a:lnTo>
                <a:lnTo>
                  <a:pt x="287" y="71"/>
                </a:lnTo>
                <a:lnTo>
                  <a:pt x="313" y="85"/>
                </a:lnTo>
                <a:lnTo>
                  <a:pt x="337" y="85"/>
                </a:lnTo>
                <a:lnTo>
                  <a:pt x="362" y="95"/>
                </a:lnTo>
                <a:lnTo>
                  <a:pt x="364" y="114"/>
                </a:lnTo>
                <a:lnTo>
                  <a:pt x="376" y="117"/>
                </a:lnTo>
                <a:lnTo>
                  <a:pt x="390" y="119"/>
                </a:lnTo>
                <a:lnTo>
                  <a:pt x="407" y="100"/>
                </a:lnTo>
                <a:lnTo>
                  <a:pt x="413" y="124"/>
                </a:lnTo>
                <a:lnTo>
                  <a:pt x="420" y="109"/>
                </a:lnTo>
                <a:lnTo>
                  <a:pt x="429" y="109"/>
                </a:lnTo>
                <a:lnTo>
                  <a:pt x="460" y="85"/>
                </a:lnTo>
                <a:lnTo>
                  <a:pt x="453" y="97"/>
                </a:lnTo>
                <a:lnTo>
                  <a:pt x="456" y="105"/>
                </a:lnTo>
                <a:lnTo>
                  <a:pt x="461" y="105"/>
                </a:lnTo>
                <a:lnTo>
                  <a:pt x="468" y="109"/>
                </a:lnTo>
                <a:lnTo>
                  <a:pt x="501" y="121"/>
                </a:lnTo>
                <a:lnTo>
                  <a:pt x="504" y="121"/>
                </a:lnTo>
                <a:lnTo>
                  <a:pt x="519" y="140"/>
                </a:lnTo>
                <a:lnTo>
                  <a:pt x="526" y="140"/>
                </a:lnTo>
                <a:lnTo>
                  <a:pt x="531" y="131"/>
                </a:lnTo>
                <a:lnTo>
                  <a:pt x="535" y="136"/>
                </a:lnTo>
                <a:lnTo>
                  <a:pt x="535" y="121"/>
                </a:lnTo>
                <a:lnTo>
                  <a:pt x="547" y="128"/>
                </a:lnTo>
                <a:lnTo>
                  <a:pt x="555" y="155"/>
                </a:lnTo>
                <a:lnTo>
                  <a:pt x="567" y="169"/>
                </a:lnTo>
                <a:lnTo>
                  <a:pt x="567" y="177"/>
                </a:lnTo>
                <a:lnTo>
                  <a:pt x="565" y="167"/>
                </a:lnTo>
                <a:lnTo>
                  <a:pt x="557" y="172"/>
                </a:lnTo>
                <a:lnTo>
                  <a:pt x="553" y="163"/>
                </a:lnTo>
                <a:lnTo>
                  <a:pt x="552" y="172"/>
                </a:lnTo>
                <a:lnTo>
                  <a:pt x="543" y="175"/>
                </a:lnTo>
                <a:lnTo>
                  <a:pt x="540" y="196"/>
                </a:lnTo>
                <a:lnTo>
                  <a:pt x="535" y="194"/>
                </a:lnTo>
                <a:lnTo>
                  <a:pt x="507" y="215"/>
                </a:lnTo>
                <a:lnTo>
                  <a:pt x="509" y="218"/>
                </a:lnTo>
                <a:lnTo>
                  <a:pt x="499" y="218"/>
                </a:lnTo>
                <a:lnTo>
                  <a:pt x="499" y="225"/>
                </a:lnTo>
                <a:lnTo>
                  <a:pt x="483" y="239"/>
                </a:lnTo>
                <a:lnTo>
                  <a:pt x="483" y="244"/>
                </a:lnTo>
                <a:lnTo>
                  <a:pt x="463" y="247"/>
                </a:lnTo>
                <a:lnTo>
                  <a:pt x="461" y="239"/>
                </a:lnTo>
                <a:lnTo>
                  <a:pt x="451" y="249"/>
                </a:lnTo>
                <a:lnTo>
                  <a:pt x="439" y="249"/>
                </a:lnTo>
                <a:lnTo>
                  <a:pt x="448" y="252"/>
                </a:lnTo>
                <a:lnTo>
                  <a:pt x="466" y="249"/>
                </a:lnTo>
                <a:lnTo>
                  <a:pt x="482" y="257"/>
                </a:lnTo>
                <a:lnTo>
                  <a:pt x="480" y="245"/>
                </a:lnTo>
                <a:lnTo>
                  <a:pt x="485" y="245"/>
                </a:lnTo>
                <a:lnTo>
                  <a:pt x="485" y="240"/>
                </a:lnTo>
                <a:lnTo>
                  <a:pt x="490" y="242"/>
                </a:lnTo>
                <a:lnTo>
                  <a:pt x="497" y="228"/>
                </a:lnTo>
                <a:lnTo>
                  <a:pt x="518" y="213"/>
                </a:lnTo>
                <a:lnTo>
                  <a:pt x="542" y="198"/>
                </a:lnTo>
                <a:lnTo>
                  <a:pt x="545" y="175"/>
                </a:lnTo>
                <a:lnTo>
                  <a:pt x="559" y="175"/>
                </a:lnTo>
                <a:lnTo>
                  <a:pt x="562" y="181"/>
                </a:lnTo>
                <a:lnTo>
                  <a:pt x="567" y="177"/>
                </a:lnTo>
                <a:lnTo>
                  <a:pt x="562" y="182"/>
                </a:lnTo>
                <a:lnTo>
                  <a:pt x="567" y="184"/>
                </a:lnTo>
                <a:lnTo>
                  <a:pt x="565" y="210"/>
                </a:lnTo>
                <a:lnTo>
                  <a:pt x="565" y="230"/>
                </a:lnTo>
                <a:lnTo>
                  <a:pt x="559" y="244"/>
                </a:lnTo>
                <a:lnTo>
                  <a:pt x="542" y="257"/>
                </a:lnTo>
                <a:lnTo>
                  <a:pt x="516" y="264"/>
                </a:lnTo>
                <a:lnTo>
                  <a:pt x="524" y="278"/>
                </a:lnTo>
                <a:lnTo>
                  <a:pt x="538" y="271"/>
                </a:lnTo>
                <a:lnTo>
                  <a:pt x="557" y="268"/>
                </a:lnTo>
                <a:lnTo>
                  <a:pt x="589" y="261"/>
                </a:lnTo>
                <a:lnTo>
                  <a:pt x="610" y="273"/>
                </a:lnTo>
                <a:lnTo>
                  <a:pt x="603" y="283"/>
                </a:lnTo>
                <a:lnTo>
                  <a:pt x="608" y="304"/>
                </a:lnTo>
                <a:lnTo>
                  <a:pt x="601" y="305"/>
                </a:lnTo>
                <a:lnTo>
                  <a:pt x="598" y="312"/>
                </a:lnTo>
                <a:lnTo>
                  <a:pt x="579" y="312"/>
                </a:lnTo>
                <a:lnTo>
                  <a:pt x="598" y="316"/>
                </a:lnTo>
                <a:lnTo>
                  <a:pt x="593" y="338"/>
                </a:lnTo>
                <a:lnTo>
                  <a:pt x="605" y="329"/>
                </a:lnTo>
                <a:lnTo>
                  <a:pt x="605" y="316"/>
                </a:lnTo>
                <a:lnTo>
                  <a:pt x="617" y="292"/>
                </a:lnTo>
                <a:lnTo>
                  <a:pt x="642" y="283"/>
                </a:lnTo>
                <a:lnTo>
                  <a:pt x="659" y="286"/>
                </a:lnTo>
                <a:lnTo>
                  <a:pt x="683" y="302"/>
                </a:lnTo>
                <a:lnTo>
                  <a:pt x="714" y="314"/>
                </a:lnTo>
                <a:lnTo>
                  <a:pt x="743" y="339"/>
                </a:lnTo>
                <a:lnTo>
                  <a:pt x="765" y="336"/>
                </a:lnTo>
                <a:lnTo>
                  <a:pt x="786" y="316"/>
                </a:lnTo>
                <a:lnTo>
                  <a:pt x="801" y="305"/>
                </a:lnTo>
                <a:lnTo>
                  <a:pt x="825" y="305"/>
                </a:lnTo>
                <a:lnTo>
                  <a:pt x="815" y="307"/>
                </a:lnTo>
                <a:lnTo>
                  <a:pt x="827" y="310"/>
                </a:lnTo>
                <a:lnTo>
                  <a:pt x="847" y="298"/>
                </a:lnTo>
                <a:lnTo>
                  <a:pt x="852" y="300"/>
                </a:lnTo>
                <a:lnTo>
                  <a:pt x="851" y="309"/>
                </a:lnTo>
                <a:lnTo>
                  <a:pt x="835" y="317"/>
                </a:lnTo>
                <a:lnTo>
                  <a:pt x="839" y="321"/>
                </a:lnTo>
                <a:lnTo>
                  <a:pt x="839" y="333"/>
                </a:lnTo>
                <a:lnTo>
                  <a:pt x="842" y="350"/>
                </a:lnTo>
                <a:lnTo>
                  <a:pt x="844" y="387"/>
                </a:lnTo>
                <a:lnTo>
                  <a:pt x="839" y="389"/>
                </a:lnTo>
                <a:lnTo>
                  <a:pt x="808" y="413"/>
                </a:lnTo>
                <a:lnTo>
                  <a:pt x="787" y="437"/>
                </a:lnTo>
                <a:lnTo>
                  <a:pt x="774" y="435"/>
                </a:lnTo>
                <a:lnTo>
                  <a:pt x="770" y="428"/>
                </a:lnTo>
                <a:lnTo>
                  <a:pt x="757" y="452"/>
                </a:lnTo>
                <a:lnTo>
                  <a:pt x="767" y="478"/>
                </a:lnTo>
                <a:lnTo>
                  <a:pt x="786" y="479"/>
                </a:lnTo>
                <a:lnTo>
                  <a:pt x="791" y="486"/>
                </a:lnTo>
                <a:lnTo>
                  <a:pt x="792" y="493"/>
                </a:lnTo>
                <a:lnTo>
                  <a:pt x="784" y="497"/>
                </a:lnTo>
                <a:lnTo>
                  <a:pt x="787" y="514"/>
                </a:lnTo>
                <a:lnTo>
                  <a:pt x="775" y="522"/>
                </a:lnTo>
                <a:lnTo>
                  <a:pt x="760" y="522"/>
                </a:lnTo>
                <a:lnTo>
                  <a:pt x="772" y="527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Freeform 56">
            <a:extLst>
              <a:ext uri="{FF2B5EF4-FFF2-40B4-BE49-F238E27FC236}">
                <a16:creationId xmlns:a16="http://schemas.microsoft.com/office/drawing/2014/main" id="{D5D34953-D90F-4175-80E1-4C687A9554ED}"/>
              </a:ext>
            </a:extLst>
          </p:cNvPr>
          <p:cNvSpPr>
            <a:spLocks noEditPoints="1"/>
          </p:cNvSpPr>
          <p:nvPr/>
        </p:nvSpPr>
        <p:spPr bwMode="gray">
          <a:xfrm>
            <a:off x="696070" y="1160987"/>
            <a:ext cx="37269" cy="73987"/>
          </a:xfrm>
          <a:custGeom>
            <a:avLst/>
            <a:gdLst>
              <a:gd name="T0" fmla="*/ 5 w 135"/>
              <a:gd name="T1" fmla="*/ 169 h 268"/>
              <a:gd name="T2" fmla="*/ 19 w 135"/>
              <a:gd name="T3" fmla="*/ 178 h 268"/>
              <a:gd name="T4" fmla="*/ 31 w 135"/>
              <a:gd name="T5" fmla="*/ 176 h 268"/>
              <a:gd name="T6" fmla="*/ 29 w 135"/>
              <a:gd name="T7" fmla="*/ 190 h 268"/>
              <a:gd name="T8" fmla="*/ 38 w 135"/>
              <a:gd name="T9" fmla="*/ 183 h 268"/>
              <a:gd name="T10" fmla="*/ 46 w 135"/>
              <a:gd name="T11" fmla="*/ 193 h 268"/>
              <a:gd name="T12" fmla="*/ 58 w 135"/>
              <a:gd name="T13" fmla="*/ 190 h 268"/>
              <a:gd name="T14" fmla="*/ 69 w 135"/>
              <a:gd name="T15" fmla="*/ 198 h 268"/>
              <a:gd name="T16" fmla="*/ 92 w 135"/>
              <a:gd name="T17" fmla="*/ 200 h 268"/>
              <a:gd name="T18" fmla="*/ 101 w 135"/>
              <a:gd name="T19" fmla="*/ 214 h 268"/>
              <a:gd name="T20" fmla="*/ 115 w 135"/>
              <a:gd name="T21" fmla="*/ 214 h 268"/>
              <a:gd name="T22" fmla="*/ 123 w 135"/>
              <a:gd name="T23" fmla="*/ 205 h 268"/>
              <a:gd name="T24" fmla="*/ 133 w 135"/>
              <a:gd name="T25" fmla="*/ 217 h 268"/>
              <a:gd name="T26" fmla="*/ 123 w 135"/>
              <a:gd name="T27" fmla="*/ 221 h 268"/>
              <a:gd name="T28" fmla="*/ 135 w 135"/>
              <a:gd name="T29" fmla="*/ 231 h 268"/>
              <a:gd name="T30" fmla="*/ 127 w 135"/>
              <a:gd name="T31" fmla="*/ 236 h 268"/>
              <a:gd name="T32" fmla="*/ 132 w 135"/>
              <a:gd name="T33" fmla="*/ 253 h 268"/>
              <a:gd name="T34" fmla="*/ 115 w 135"/>
              <a:gd name="T35" fmla="*/ 268 h 268"/>
              <a:gd name="T36" fmla="*/ 101 w 135"/>
              <a:gd name="T37" fmla="*/ 255 h 268"/>
              <a:gd name="T38" fmla="*/ 101 w 135"/>
              <a:gd name="T39" fmla="*/ 263 h 268"/>
              <a:gd name="T40" fmla="*/ 89 w 135"/>
              <a:gd name="T41" fmla="*/ 263 h 268"/>
              <a:gd name="T42" fmla="*/ 75 w 135"/>
              <a:gd name="T43" fmla="*/ 250 h 268"/>
              <a:gd name="T44" fmla="*/ 65 w 135"/>
              <a:gd name="T45" fmla="*/ 256 h 268"/>
              <a:gd name="T46" fmla="*/ 58 w 135"/>
              <a:gd name="T47" fmla="*/ 236 h 268"/>
              <a:gd name="T48" fmla="*/ 48 w 135"/>
              <a:gd name="T49" fmla="*/ 231 h 268"/>
              <a:gd name="T50" fmla="*/ 36 w 135"/>
              <a:gd name="T51" fmla="*/ 197 h 268"/>
              <a:gd name="T52" fmla="*/ 5 w 135"/>
              <a:gd name="T53" fmla="*/ 181 h 268"/>
              <a:gd name="T54" fmla="*/ 0 w 135"/>
              <a:gd name="T55" fmla="*/ 169 h 268"/>
              <a:gd name="T56" fmla="*/ 5 w 135"/>
              <a:gd name="T57" fmla="*/ 169 h 268"/>
              <a:gd name="T58" fmla="*/ 7 w 135"/>
              <a:gd name="T59" fmla="*/ 60 h 268"/>
              <a:gd name="T60" fmla="*/ 28 w 135"/>
              <a:gd name="T61" fmla="*/ 31 h 268"/>
              <a:gd name="T62" fmla="*/ 14 w 135"/>
              <a:gd name="T63" fmla="*/ 0 h 268"/>
              <a:gd name="T64" fmla="*/ 33 w 135"/>
              <a:gd name="T65" fmla="*/ 5 h 268"/>
              <a:gd name="T66" fmla="*/ 48 w 135"/>
              <a:gd name="T67" fmla="*/ 2 h 268"/>
              <a:gd name="T68" fmla="*/ 40 w 135"/>
              <a:gd name="T69" fmla="*/ 14 h 268"/>
              <a:gd name="T70" fmla="*/ 46 w 135"/>
              <a:gd name="T71" fmla="*/ 22 h 268"/>
              <a:gd name="T72" fmla="*/ 48 w 135"/>
              <a:gd name="T73" fmla="*/ 41 h 268"/>
              <a:gd name="T74" fmla="*/ 34 w 135"/>
              <a:gd name="T75" fmla="*/ 55 h 268"/>
              <a:gd name="T76" fmla="*/ 7 w 135"/>
              <a:gd name="T77" fmla="*/ 60 h 2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35" h="268">
                <a:moveTo>
                  <a:pt x="5" y="169"/>
                </a:moveTo>
                <a:lnTo>
                  <a:pt x="19" y="178"/>
                </a:lnTo>
                <a:lnTo>
                  <a:pt x="31" y="176"/>
                </a:lnTo>
                <a:lnTo>
                  <a:pt x="29" y="190"/>
                </a:lnTo>
                <a:lnTo>
                  <a:pt x="38" y="183"/>
                </a:lnTo>
                <a:lnTo>
                  <a:pt x="46" y="193"/>
                </a:lnTo>
                <a:lnTo>
                  <a:pt x="58" y="190"/>
                </a:lnTo>
                <a:lnTo>
                  <a:pt x="69" y="198"/>
                </a:lnTo>
                <a:lnTo>
                  <a:pt x="92" y="200"/>
                </a:lnTo>
                <a:lnTo>
                  <a:pt x="101" y="214"/>
                </a:lnTo>
                <a:lnTo>
                  <a:pt x="115" y="214"/>
                </a:lnTo>
                <a:lnTo>
                  <a:pt x="123" y="205"/>
                </a:lnTo>
                <a:lnTo>
                  <a:pt x="133" y="217"/>
                </a:lnTo>
                <a:lnTo>
                  <a:pt x="123" y="221"/>
                </a:lnTo>
                <a:lnTo>
                  <a:pt x="135" y="231"/>
                </a:lnTo>
                <a:lnTo>
                  <a:pt x="127" y="236"/>
                </a:lnTo>
                <a:lnTo>
                  <a:pt x="132" y="253"/>
                </a:lnTo>
                <a:lnTo>
                  <a:pt x="115" y="268"/>
                </a:lnTo>
                <a:lnTo>
                  <a:pt x="101" y="255"/>
                </a:lnTo>
                <a:lnTo>
                  <a:pt x="101" y="263"/>
                </a:lnTo>
                <a:lnTo>
                  <a:pt x="89" y="263"/>
                </a:lnTo>
                <a:lnTo>
                  <a:pt x="75" y="250"/>
                </a:lnTo>
                <a:lnTo>
                  <a:pt x="65" y="256"/>
                </a:lnTo>
                <a:lnTo>
                  <a:pt x="58" y="236"/>
                </a:lnTo>
                <a:lnTo>
                  <a:pt x="48" y="231"/>
                </a:lnTo>
                <a:lnTo>
                  <a:pt x="36" y="197"/>
                </a:lnTo>
                <a:lnTo>
                  <a:pt x="5" y="181"/>
                </a:lnTo>
                <a:lnTo>
                  <a:pt x="0" y="169"/>
                </a:lnTo>
                <a:lnTo>
                  <a:pt x="5" y="169"/>
                </a:lnTo>
                <a:close/>
                <a:moveTo>
                  <a:pt x="7" y="60"/>
                </a:moveTo>
                <a:lnTo>
                  <a:pt x="28" y="31"/>
                </a:lnTo>
                <a:lnTo>
                  <a:pt x="14" y="0"/>
                </a:lnTo>
                <a:lnTo>
                  <a:pt x="33" y="5"/>
                </a:lnTo>
                <a:lnTo>
                  <a:pt x="48" y="2"/>
                </a:lnTo>
                <a:lnTo>
                  <a:pt x="40" y="14"/>
                </a:lnTo>
                <a:lnTo>
                  <a:pt x="46" y="22"/>
                </a:lnTo>
                <a:lnTo>
                  <a:pt x="48" y="41"/>
                </a:lnTo>
                <a:lnTo>
                  <a:pt x="34" y="55"/>
                </a:lnTo>
                <a:lnTo>
                  <a:pt x="7" y="60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Freeform 57">
            <a:extLst>
              <a:ext uri="{FF2B5EF4-FFF2-40B4-BE49-F238E27FC236}">
                <a16:creationId xmlns:a16="http://schemas.microsoft.com/office/drawing/2014/main" id="{4D25BFF9-EDDB-4CBE-8202-86054A561B72}"/>
              </a:ext>
            </a:extLst>
          </p:cNvPr>
          <p:cNvSpPr>
            <a:spLocks noEditPoints="1"/>
          </p:cNvSpPr>
          <p:nvPr/>
        </p:nvSpPr>
        <p:spPr bwMode="gray">
          <a:xfrm>
            <a:off x="692481" y="1117092"/>
            <a:ext cx="139967" cy="70950"/>
          </a:xfrm>
          <a:custGeom>
            <a:avLst/>
            <a:gdLst>
              <a:gd name="T0" fmla="*/ 502 w 507"/>
              <a:gd name="T1" fmla="*/ 240 h 257"/>
              <a:gd name="T2" fmla="*/ 483 w 507"/>
              <a:gd name="T3" fmla="*/ 257 h 257"/>
              <a:gd name="T4" fmla="*/ 467 w 507"/>
              <a:gd name="T5" fmla="*/ 257 h 257"/>
              <a:gd name="T6" fmla="*/ 449 w 507"/>
              <a:gd name="T7" fmla="*/ 243 h 257"/>
              <a:gd name="T8" fmla="*/ 433 w 507"/>
              <a:gd name="T9" fmla="*/ 226 h 257"/>
              <a:gd name="T10" fmla="*/ 414 w 507"/>
              <a:gd name="T11" fmla="*/ 248 h 257"/>
              <a:gd name="T12" fmla="*/ 404 w 507"/>
              <a:gd name="T13" fmla="*/ 243 h 257"/>
              <a:gd name="T14" fmla="*/ 394 w 507"/>
              <a:gd name="T15" fmla="*/ 248 h 257"/>
              <a:gd name="T16" fmla="*/ 399 w 507"/>
              <a:gd name="T17" fmla="*/ 240 h 257"/>
              <a:gd name="T18" fmla="*/ 394 w 507"/>
              <a:gd name="T19" fmla="*/ 229 h 257"/>
              <a:gd name="T20" fmla="*/ 382 w 507"/>
              <a:gd name="T21" fmla="*/ 243 h 257"/>
              <a:gd name="T22" fmla="*/ 367 w 507"/>
              <a:gd name="T23" fmla="*/ 224 h 257"/>
              <a:gd name="T24" fmla="*/ 367 w 507"/>
              <a:gd name="T25" fmla="*/ 214 h 257"/>
              <a:gd name="T26" fmla="*/ 356 w 507"/>
              <a:gd name="T27" fmla="*/ 207 h 257"/>
              <a:gd name="T28" fmla="*/ 358 w 507"/>
              <a:gd name="T29" fmla="*/ 192 h 257"/>
              <a:gd name="T30" fmla="*/ 370 w 507"/>
              <a:gd name="T31" fmla="*/ 197 h 257"/>
              <a:gd name="T32" fmla="*/ 372 w 507"/>
              <a:gd name="T33" fmla="*/ 190 h 257"/>
              <a:gd name="T34" fmla="*/ 399 w 507"/>
              <a:gd name="T35" fmla="*/ 192 h 257"/>
              <a:gd name="T36" fmla="*/ 384 w 507"/>
              <a:gd name="T37" fmla="*/ 190 h 257"/>
              <a:gd name="T38" fmla="*/ 350 w 507"/>
              <a:gd name="T39" fmla="*/ 181 h 257"/>
              <a:gd name="T40" fmla="*/ 356 w 507"/>
              <a:gd name="T41" fmla="*/ 154 h 257"/>
              <a:gd name="T42" fmla="*/ 374 w 507"/>
              <a:gd name="T43" fmla="*/ 173 h 257"/>
              <a:gd name="T44" fmla="*/ 394 w 507"/>
              <a:gd name="T45" fmla="*/ 142 h 257"/>
              <a:gd name="T46" fmla="*/ 416 w 507"/>
              <a:gd name="T47" fmla="*/ 144 h 257"/>
              <a:gd name="T48" fmla="*/ 420 w 507"/>
              <a:gd name="T49" fmla="*/ 129 h 257"/>
              <a:gd name="T50" fmla="*/ 438 w 507"/>
              <a:gd name="T51" fmla="*/ 130 h 257"/>
              <a:gd name="T52" fmla="*/ 442 w 507"/>
              <a:gd name="T53" fmla="*/ 111 h 257"/>
              <a:gd name="T54" fmla="*/ 452 w 507"/>
              <a:gd name="T55" fmla="*/ 115 h 257"/>
              <a:gd name="T56" fmla="*/ 464 w 507"/>
              <a:gd name="T57" fmla="*/ 103 h 257"/>
              <a:gd name="T58" fmla="*/ 471 w 507"/>
              <a:gd name="T59" fmla="*/ 111 h 257"/>
              <a:gd name="T60" fmla="*/ 457 w 507"/>
              <a:gd name="T61" fmla="*/ 130 h 257"/>
              <a:gd name="T62" fmla="*/ 471 w 507"/>
              <a:gd name="T63" fmla="*/ 140 h 257"/>
              <a:gd name="T64" fmla="*/ 469 w 507"/>
              <a:gd name="T65" fmla="*/ 149 h 257"/>
              <a:gd name="T66" fmla="*/ 478 w 507"/>
              <a:gd name="T67" fmla="*/ 151 h 257"/>
              <a:gd name="T68" fmla="*/ 469 w 507"/>
              <a:gd name="T69" fmla="*/ 159 h 257"/>
              <a:gd name="T70" fmla="*/ 473 w 507"/>
              <a:gd name="T71" fmla="*/ 173 h 257"/>
              <a:gd name="T72" fmla="*/ 461 w 507"/>
              <a:gd name="T73" fmla="*/ 176 h 257"/>
              <a:gd name="T74" fmla="*/ 459 w 507"/>
              <a:gd name="T75" fmla="*/ 190 h 257"/>
              <a:gd name="T76" fmla="*/ 464 w 507"/>
              <a:gd name="T77" fmla="*/ 202 h 257"/>
              <a:gd name="T78" fmla="*/ 476 w 507"/>
              <a:gd name="T79" fmla="*/ 202 h 257"/>
              <a:gd name="T80" fmla="*/ 478 w 507"/>
              <a:gd name="T81" fmla="*/ 211 h 257"/>
              <a:gd name="T82" fmla="*/ 500 w 507"/>
              <a:gd name="T83" fmla="*/ 236 h 257"/>
              <a:gd name="T84" fmla="*/ 507 w 507"/>
              <a:gd name="T85" fmla="*/ 233 h 257"/>
              <a:gd name="T86" fmla="*/ 502 w 507"/>
              <a:gd name="T87" fmla="*/ 240 h 257"/>
              <a:gd name="T88" fmla="*/ 12 w 507"/>
              <a:gd name="T89" fmla="*/ 4 h 257"/>
              <a:gd name="T90" fmla="*/ 0 w 507"/>
              <a:gd name="T91" fmla="*/ 9 h 257"/>
              <a:gd name="T92" fmla="*/ 5 w 507"/>
              <a:gd name="T93" fmla="*/ 0 h 257"/>
              <a:gd name="T94" fmla="*/ 12 w 507"/>
              <a:gd name="T95" fmla="*/ 4 h 257"/>
              <a:gd name="T96" fmla="*/ 27 w 507"/>
              <a:gd name="T97" fmla="*/ 19 h 257"/>
              <a:gd name="T98" fmla="*/ 22 w 507"/>
              <a:gd name="T99" fmla="*/ 21 h 257"/>
              <a:gd name="T100" fmla="*/ 20 w 507"/>
              <a:gd name="T101" fmla="*/ 14 h 257"/>
              <a:gd name="T102" fmla="*/ 27 w 507"/>
              <a:gd name="T103" fmla="*/ 19 h 2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507" h="257">
                <a:moveTo>
                  <a:pt x="502" y="240"/>
                </a:moveTo>
                <a:lnTo>
                  <a:pt x="483" y="257"/>
                </a:lnTo>
                <a:lnTo>
                  <a:pt x="467" y="257"/>
                </a:lnTo>
                <a:lnTo>
                  <a:pt x="449" y="243"/>
                </a:lnTo>
                <a:lnTo>
                  <a:pt x="433" y="226"/>
                </a:lnTo>
                <a:lnTo>
                  <a:pt x="414" y="248"/>
                </a:lnTo>
                <a:lnTo>
                  <a:pt x="404" y="243"/>
                </a:lnTo>
                <a:lnTo>
                  <a:pt x="394" y="248"/>
                </a:lnTo>
                <a:lnTo>
                  <a:pt x="399" y="240"/>
                </a:lnTo>
                <a:lnTo>
                  <a:pt x="394" y="229"/>
                </a:lnTo>
                <a:lnTo>
                  <a:pt x="382" y="243"/>
                </a:lnTo>
                <a:lnTo>
                  <a:pt x="367" y="224"/>
                </a:lnTo>
                <a:lnTo>
                  <a:pt x="367" y="214"/>
                </a:lnTo>
                <a:lnTo>
                  <a:pt x="356" y="207"/>
                </a:lnTo>
                <a:lnTo>
                  <a:pt x="358" y="192"/>
                </a:lnTo>
                <a:lnTo>
                  <a:pt x="370" y="197"/>
                </a:lnTo>
                <a:lnTo>
                  <a:pt x="372" y="190"/>
                </a:lnTo>
                <a:lnTo>
                  <a:pt x="399" y="192"/>
                </a:lnTo>
                <a:lnTo>
                  <a:pt x="384" y="190"/>
                </a:lnTo>
                <a:lnTo>
                  <a:pt x="350" y="181"/>
                </a:lnTo>
                <a:lnTo>
                  <a:pt x="356" y="154"/>
                </a:lnTo>
                <a:lnTo>
                  <a:pt x="374" y="173"/>
                </a:lnTo>
                <a:lnTo>
                  <a:pt x="394" y="142"/>
                </a:lnTo>
                <a:lnTo>
                  <a:pt x="416" y="144"/>
                </a:lnTo>
                <a:lnTo>
                  <a:pt x="420" y="129"/>
                </a:lnTo>
                <a:lnTo>
                  <a:pt x="438" y="130"/>
                </a:lnTo>
                <a:lnTo>
                  <a:pt x="442" y="111"/>
                </a:lnTo>
                <a:lnTo>
                  <a:pt x="452" y="115"/>
                </a:lnTo>
                <a:lnTo>
                  <a:pt x="464" y="103"/>
                </a:lnTo>
                <a:lnTo>
                  <a:pt x="471" y="111"/>
                </a:lnTo>
                <a:lnTo>
                  <a:pt x="457" y="130"/>
                </a:lnTo>
                <a:lnTo>
                  <a:pt x="471" y="140"/>
                </a:lnTo>
                <a:lnTo>
                  <a:pt x="469" y="149"/>
                </a:lnTo>
                <a:lnTo>
                  <a:pt x="478" y="151"/>
                </a:lnTo>
                <a:lnTo>
                  <a:pt x="469" y="159"/>
                </a:lnTo>
                <a:lnTo>
                  <a:pt x="473" y="173"/>
                </a:lnTo>
                <a:lnTo>
                  <a:pt x="461" y="176"/>
                </a:lnTo>
                <a:lnTo>
                  <a:pt x="459" y="190"/>
                </a:lnTo>
                <a:lnTo>
                  <a:pt x="464" y="202"/>
                </a:lnTo>
                <a:lnTo>
                  <a:pt x="476" y="202"/>
                </a:lnTo>
                <a:lnTo>
                  <a:pt x="478" y="211"/>
                </a:lnTo>
                <a:lnTo>
                  <a:pt x="500" y="236"/>
                </a:lnTo>
                <a:lnTo>
                  <a:pt x="507" y="233"/>
                </a:lnTo>
                <a:lnTo>
                  <a:pt x="502" y="240"/>
                </a:lnTo>
                <a:close/>
                <a:moveTo>
                  <a:pt x="12" y="4"/>
                </a:moveTo>
                <a:lnTo>
                  <a:pt x="0" y="9"/>
                </a:lnTo>
                <a:lnTo>
                  <a:pt x="5" y="0"/>
                </a:lnTo>
                <a:lnTo>
                  <a:pt x="12" y="4"/>
                </a:lnTo>
                <a:close/>
                <a:moveTo>
                  <a:pt x="27" y="19"/>
                </a:moveTo>
                <a:lnTo>
                  <a:pt x="22" y="21"/>
                </a:lnTo>
                <a:lnTo>
                  <a:pt x="20" y="14"/>
                </a:lnTo>
                <a:lnTo>
                  <a:pt x="27" y="19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Freeform 58">
            <a:extLst>
              <a:ext uri="{FF2B5EF4-FFF2-40B4-BE49-F238E27FC236}">
                <a16:creationId xmlns:a16="http://schemas.microsoft.com/office/drawing/2014/main" id="{FEA1AB9C-56F7-4AEB-A1ED-769FC16BD1DE}"/>
              </a:ext>
            </a:extLst>
          </p:cNvPr>
          <p:cNvSpPr>
            <a:spLocks noEditPoints="1"/>
          </p:cNvSpPr>
          <p:nvPr/>
        </p:nvSpPr>
        <p:spPr bwMode="gray">
          <a:xfrm>
            <a:off x="559140" y="1125650"/>
            <a:ext cx="368000" cy="322173"/>
          </a:xfrm>
          <a:custGeom>
            <a:avLst/>
            <a:gdLst>
              <a:gd name="T0" fmla="*/ 788 w 1333"/>
              <a:gd name="T1" fmla="*/ 133 h 1167"/>
              <a:gd name="T2" fmla="*/ 13 w 1333"/>
              <a:gd name="T3" fmla="*/ 118 h 1167"/>
              <a:gd name="T4" fmla="*/ 133 w 1333"/>
              <a:gd name="T5" fmla="*/ 80 h 1167"/>
              <a:gd name="T6" fmla="*/ 133 w 1333"/>
              <a:gd name="T7" fmla="*/ 80 h 1167"/>
              <a:gd name="T8" fmla="*/ 148 w 1333"/>
              <a:gd name="T9" fmla="*/ 77 h 1167"/>
              <a:gd name="T10" fmla="*/ 419 w 1333"/>
              <a:gd name="T11" fmla="*/ 70 h 1167"/>
              <a:gd name="T12" fmla="*/ 242 w 1333"/>
              <a:gd name="T13" fmla="*/ 68 h 1167"/>
              <a:gd name="T14" fmla="*/ 288 w 1333"/>
              <a:gd name="T15" fmla="*/ 46 h 1167"/>
              <a:gd name="T16" fmla="*/ 358 w 1333"/>
              <a:gd name="T17" fmla="*/ 43 h 1167"/>
              <a:gd name="T18" fmla="*/ 850 w 1333"/>
              <a:gd name="T19" fmla="*/ 193 h 1167"/>
              <a:gd name="T20" fmla="*/ 932 w 1333"/>
              <a:gd name="T21" fmla="*/ 212 h 1167"/>
              <a:gd name="T22" fmla="*/ 1106 w 1333"/>
              <a:gd name="T23" fmla="*/ 255 h 1167"/>
              <a:gd name="T24" fmla="*/ 1230 w 1333"/>
              <a:gd name="T25" fmla="*/ 335 h 1167"/>
              <a:gd name="T26" fmla="*/ 1321 w 1333"/>
              <a:gd name="T27" fmla="*/ 400 h 1167"/>
              <a:gd name="T28" fmla="*/ 1237 w 1333"/>
              <a:gd name="T29" fmla="*/ 454 h 1167"/>
              <a:gd name="T30" fmla="*/ 1136 w 1333"/>
              <a:gd name="T31" fmla="*/ 466 h 1167"/>
              <a:gd name="T32" fmla="*/ 1152 w 1333"/>
              <a:gd name="T33" fmla="*/ 576 h 1167"/>
              <a:gd name="T34" fmla="*/ 1191 w 1333"/>
              <a:gd name="T35" fmla="*/ 692 h 1167"/>
              <a:gd name="T36" fmla="*/ 1189 w 1333"/>
              <a:gd name="T37" fmla="*/ 789 h 1167"/>
              <a:gd name="T38" fmla="*/ 1075 w 1333"/>
              <a:gd name="T39" fmla="*/ 847 h 1167"/>
              <a:gd name="T40" fmla="*/ 1066 w 1333"/>
              <a:gd name="T41" fmla="*/ 955 h 1167"/>
              <a:gd name="T42" fmla="*/ 1085 w 1333"/>
              <a:gd name="T43" fmla="*/ 1049 h 1167"/>
              <a:gd name="T44" fmla="*/ 986 w 1333"/>
              <a:gd name="T45" fmla="*/ 1078 h 1167"/>
              <a:gd name="T46" fmla="*/ 916 w 1333"/>
              <a:gd name="T47" fmla="*/ 1104 h 1167"/>
              <a:gd name="T48" fmla="*/ 858 w 1333"/>
              <a:gd name="T49" fmla="*/ 1119 h 1167"/>
              <a:gd name="T50" fmla="*/ 810 w 1333"/>
              <a:gd name="T51" fmla="*/ 1156 h 1167"/>
              <a:gd name="T52" fmla="*/ 798 w 1333"/>
              <a:gd name="T53" fmla="*/ 1100 h 1167"/>
              <a:gd name="T54" fmla="*/ 816 w 1333"/>
              <a:gd name="T55" fmla="*/ 1040 h 1167"/>
              <a:gd name="T56" fmla="*/ 747 w 1333"/>
              <a:gd name="T57" fmla="*/ 1008 h 1167"/>
              <a:gd name="T58" fmla="*/ 720 w 1333"/>
              <a:gd name="T59" fmla="*/ 892 h 1167"/>
              <a:gd name="T60" fmla="*/ 681 w 1333"/>
              <a:gd name="T61" fmla="*/ 818 h 1167"/>
              <a:gd name="T62" fmla="*/ 624 w 1333"/>
              <a:gd name="T63" fmla="*/ 762 h 1167"/>
              <a:gd name="T64" fmla="*/ 636 w 1333"/>
              <a:gd name="T65" fmla="*/ 695 h 1167"/>
              <a:gd name="T66" fmla="*/ 633 w 1333"/>
              <a:gd name="T67" fmla="*/ 644 h 1167"/>
              <a:gd name="T68" fmla="*/ 549 w 1333"/>
              <a:gd name="T69" fmla="*/ 671 h 1167"/>
              <a:gd name="T70" fmla="*/ 471 w 1333"/>
              <a:gd name="T71" fmla="*/ 647 h 1167"/>
              <a:gd name="T72" fmla="*/ 496 w 1333"/>
              <a:gd name="T73" fmla="*/ 764 h 1167"/>
              <a:gd name="T74" fmla="*/ 346 w 1333"/>
              <a:gd name="T75" fmla="*/ 827 h 1167"/>
              <a:gd name="T76" fmla="*/ 336 w 1333"/>
              <a:gd name="T77" fmla="*/ 764 h 1167"/>
              <a:gd name="T78" fmla="*/ 339 w 1333"/>
              <a:gd name="T79" fmla="*/ 680 h 1167"/>
              <a:gd name="T80" fmla="*/ 237 w 1333"/>
              <a:gd name="T81" fmla="*/ 673 h 1167"/>
              <a:gd name="T82" fmla="*/ 102 w 1333"/>
              <a:gd name="T83" fmla="*/ 668 h 1167"/>
              <a:gd name="T84" fmla="*/ 6 w 1333"/>
              <a:gd name="T85" fmla="*/ 598 h 1167"/>
              <a:gd name="T86" fmla="*/ 81 w 1333"/>
              <a:gd name="T87" fmla="*/ 545 h 1167"/>
              <a:gd name="T88" fmla="*/ 143 w 1333"/>
              <a:gd name="T89" fmla="*/ 415 h 1167"/>
              <a:gd name="T90" fmla="*/ 155 w 1333"/>
              <a:gd name="T91" fmla="*/ 280 h 1167"/>
              <a:gd name="T92" fmla="*/ 208 w 1333"/>
              <a:gd name="T93" fmla="*/ 261 h 1167"/>
              <a:gd name="T94" fmla="*/ 105 w 1333"/>
              <a:gd name="T95" fmla="*/ 214 h 1167"/>
              <a:gd name="T96" fmla="*/ 148 w 1333"/>
              <a:gd name="T97" fmla="*/ 106 h 1167"/>
              <a:gd name="T98" fmla="*/ 293 w 1333"/>
              <a:gd name="T99" fmla="*/ 79 h 1167"/>
              <a:gd name="T100" fmla="*/ 416 w 1333"/>
              <a:gd name="T101" fmla="*/ 154 h 1167"/>
              <a:gd name="T102" fmla="*/ 431 w 1333"/>
              <a:gd name="T103" fmla="*/ 219 h 1167"/>
              <a:gd name="T104" fmla="*/ 495 w 1333"/>
              <a:gd name="T105" fmla="*/ 152 h 1167"/>
              <a:gd name="T106" fmla="*/ 503 w 1333"/>
              <a:gd name="T107" fmla="*/ 188 h 1167"/>
              <a:gd name="T108" fmla="*/ 500 w 1333"/>
              <a:gd name="T109" fmla="*/ 106 h 1167"/>
              <a:gd name="T110" fmla="*/ 592 w 1333"/>
              <a:gd name="T111" fmla="*/ 29 h 1167"/>
              <a:gd name="T112" fmla="*/ 725 w 1333"/>
              <a:gd name="T113" fmla="*/ 33 h 1167"/>
              <a:gd name="T114" fmla="*/ 501 w 1333"/>
              <a:gd name="T115" fmla="*/ 297 h 1167"/>
              <a:gd name="T116" fmla="*/ 585 w 1333"/>
              <a:gd name="T117" fmla="*/ 391 h 1167"/>
              <a:gd name="T118" fmla="*/ 629 w 1333"/>
              <a:gd name="T119" fmla="*/ 345 h 1167"/>
              <a:gd name="T120" fmla="*/ 534 w 1333"/>
              <a:gd name="T121" fmla="*/ 311 h 11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333" h="1167">
                <a:moveTo>
                  <a:pt x="819" y="152"/>
                </a:moveTo>
                <a:lnTo>
                  <a:pt x="845" y="157"/>
                </a:lnTo>
                <a:lnTo>
                  <a:pt x="817" y="154"/>
                </a:lnTo>
                <a:lnTo>
                  <a:pt x="812" y="150"/>
                </a:lnTo>
                <a:lnTo>
                  <a:pt x="819" y="152"/>
                </a:lnTo>
                <a:close/>
                <a:moveTo>
                  <a:pt x="798" y="142"/>
                </a:moveTo>
                <a:lnTo>
                  <a:pt x="793" y="139"/>
                </a:lnTo>
                <a:lnTo>
                  <a:pt x="788" y="133"/>
                </a:lnTo>
                <a:lnTo>
                  <a:pt x="798" y="142"/>
                </a:lnTo>
                <a:close/>
                <a:moveTo>
                  <a:pt x="54" y="115"/>
                </a:moveTo>
                <a:lnTo>
                  <a:pt x="30" y="121"/>
                </a:lnTo>
                <a:lnTo>
                  <a:pt x="42" y="132"/>
                </a:lnTo>
                <a:lnTo>
                  <a:pt x="39" y="135"/>
                </a:lnTo>
                <a:lnTo>
                  <a:pt x="34" y="128"/>
                </a:lnTo>
                <a:lnTo>
                  <a:pt x="29" y="133"/>
                </a:lnTo>
                <a:lnTo>
                  <a:pt x="13" y="118"/>
                </a:lnTo>
                <a:lnTo>
                  <a:pt x="41" y="106"/>
                </a:lnTo>
                <a:lnTo>
                  <a:pt x="54" y="115"/>
                </a:lnTo>
                <a:close/>
                <a:moveTo>
                  <a:pt x="80" y="92"/>
                </a:moveTo>
                <a:lnTo>
                  <a:pt x="83" y="98"/>
                </a:lnTo>
                <a:lnTo>
                  <a:pt x="76" y="106"/>
                </a:lnTo>
                <a:lnTo>
                  <a:pt x="71" y="98"/>
                </a:lnTo>
                <a:lnTo>
                  <a:pt x="80" y="92"/>
                </a:lnTo>
                <a:close/>
                <a:moveTo>
                  <a:pt x="133" y="80"/>
                </a:moveTo>
                <a:lnTo>
                  <a:pt x="133" y="84"/>
                </a:lnTo>
                <a:lnTo>
                  <a:pt x="102" y="84"/>
                </a:lnTo>
                <a:lnTo>
                  <a:pt x="81" y="87"/>
                </a:lnTo>
                <a:lnTo>
                  <a:pt x="71" y="87"/>
                </a:lnTo>
                <a:lnTo>
                  <a:pt x="71" y="86"/>
                </a:lnTo>
                <a:lnTo>
                  <a:pt x="75" y="86"/>
                </a:lnTo>
                <a:lnTo>
                  <a:pt x="114" y="80"/>
                </a:lnTo>
                <a:lnTo>
                  <a:pt x="133" y="80"/>
                </a:lnTo>
                <a:close/>
                <a:moveTo>
                  <a:pt x="752" y="80"/>
                </a:moveTo>
                <a:lnTo>
                  <a:pt x="763" y="87"/>
                </a:lnTo>
                <a:lnTo>
                  <a:pt x="763" y="91"/>
                </a:lnTo>
                <a:lnTo>
                  <a:pt x="752" y="80"/>
                </a:lnTo>
                <a:close/>
                <a:moveTo>
                  <a:pt x="199" y="67"/>
                </a:moveTo>
                <a:lnTo>
                  <a:pt x="179" y="74"/>
                </a:lnTo>
                <a:lnTo>
                  <a:pt x="153" y="72"/>
                </a:lnTo>
                <a:lnTo>
                  <a:pt x="148" y="77"/>
                </a:lnTo>
                <a:lnTo>
                  <a:pt x="145" y="72"/>
                </a:lnTo>
                <a:lnTo>
                  <a:pt x="160" y="65"/>
                </a:lnTo>
                <a:lnTo>
                  <a:pt x="199" y="67"/>
                </a:lnTo>
                <a:close/>
                <a:moveTo>
                  <a:pt x="419" y="70"/>
                </a:moveTo>
                <a:lnTo>
                  <a:pt x="423" y="74"/>
                </a:lnTo>
                <a:lnTo>
                  <a:pt x="414" y="79"/>
                </a:lnTo>
                <a:lnTo>
                  <a:pt x="404" y="79"/>
                </a:lnTo>
                <a:lnTo>
                  <a:pt x="419" y="70"/>
                </a:lnTo>
                <a:close/>
                <a:moveTo>
                  <a:pt x="216" y="62"/>
                </a:moveTo>
                <a:lnTo>
                  <a:pt x="223" y="70"/>
                </a:lnTo>
                <a:lnTo>
                  <a:pt x="203" y="65"/>
                </a:lnTo>
                <a:lnTo>
                  <a:pt x="216" y="62"/>
                </a:lnTo>
                <a:close/>
                <a:moveTo>
                  <a:pt x="262" y="53"/>
                </a:moveTo>
                <a:lnTo>
                  <a:pt x="274" y="60"/>
                </a:lnTo>
                <a:lnTo>
                  <a:pt x="244" y="60"/>
                </a:lnTo>
                <a:lnTo>
                  <a:pt x="242" y="68"/>
                </a:lnTo>
                <a:lnTo>
                  <a:pt x="232" y="68"/>
                </a:lnTo>
                <a:lnTo>
                  <a:pt x="235" y="53"/>
                </a:lnTo>
                <a:lnTo>
                  <a:pt x="262" y="53"/>
                </a:lnTo>
                <a:close/>
                <a:moveTo>
                  <a:pt x="302" y="45"/>
                </a:moveTo>
                <a:lnTo>
                  <a:pt x="326" y="50"/>
                </a:lnTo>
                <a:lnTo>
                  <a:pt x="293" y="51"/>
                </a:lnTo>
                <a:lnTo>
                  <a:pt x="290" y="58"/>
                </a:lnTo>
                <a:lnTo>
                  <a:pt x="288" y="46"/>
                </a:lnTo>
                <a:lnTo>
                  <a:pt x="302" y="45"/>
                </a:lnTo>
                <a:close/>
                <a:moveTo>
                  <a:pt x="358" y="43"/>
                </a:moveTo>
                <a:lnTo>
                  <a:pt x="365" y="48"/>
                </a:lnTo>
                <a:lnTo>
                  <a:pt x="341" y="43"/>
                </a:lnTo>
                <a:lnTo>
                  <a:pt x="338" y="48"/>
                </a:lnTo>
                <a:lnTo>
                  <a:pt x="332" y="43"/>
                </a:lnTo>
                <a:lnTo>
                  <a:pt x="341" y="39"/>
                </a:lnTo>
                <a:lnTo>
                  <a:pt x="358" y="43"/>
                </a:lnTo>
                <a:close/>
                <a:moveTo>
                  <a:pt x="471" y="27"/>
                </a:moveTo>
                <a:lnTo>
                  <a:pt x="464" y="29"/>
                </a:lnTo>
                <a:lnTo>
                  <a:pt x="469" y="22"/>
                </a:lnTo>
                <a:lnTo>
                  <a:pt x="471" y="27"/>
                </a:lnTo>
                <a:close/>
                <a:moveTo>
                  <a:pt x="841" y="161"/>
                </a:moveTo>
                <a:lnTo>
                  <a:pt x="839" y="176"/>
                </a:lnTo>
                <a:lnTo>
                  <a:pt x="850" y="183"/>
                </a:lnTo>
                <a:lnTo>
                  <a:pt x="850" y="193"/>
                </a:lnTo>
                <a:lnTo>
                  <a:pt x="865" y="212"/>
                </a:lnTo>
                <a:lnTo>
                  <a:pt x="877" y="198"/>
                </a:lnTo>
                <a:lnTo>
                  <a:pt x="882" y="209"/>
                </a:lnTo>
                <a:lnTo>
                  <a:pt x="877" y="217"/>
                </a:lnTo>
                <a:lnTo>
                  <a:pt x="887" y="212"/>
                </a:lnTo>
                <a:lnTo>
                  <a:pt x="897" y="217"/>
                </a:lnTo>
                <a:lnTo>
                  <a:pt x="916" y="195"/>
                </a:lnTo>
                <a:lnTo>
                  <a:pt x="932" y="212"/>
                </a:lnTo>
                <a:lnTo>
                  <a:pt x="950" y="226"/>
                </a:lnTo>
                <a:lnTo>
                  <a:pt x="966" y="226"/>
                </a:lnTo>
                <a:lnTo>
                  <a:pt x="985" y="209"/>
                </a:lnTo>
                <a:lnTo>
                  <a:pt x="1002" y="212"/>
                </a:lnTo>
                <a:lnTo>
                  <a:pt x="1036" y="236"/>
                </a:lnTo>
                <a:lnTo>
                  <a:pt x="1061" y="239"/>
                </a:lnTo>
                <a:lnTo>
                  <a:pt x="1090" y="238"/>
                </a:lnTo>
                <a:lnTo>
                  <a:pt x="1106" y="255"/>
                </a:lnTo>
                <a:lnTo>
                  <a:pt x="1126" y="265"/>
                </a:lnTo>
                <a:lnTo>
                  <a:pt x="1148" y="246"/>
                </a:lnTo>
                <a:lnTo>
                  <a:pt x="1165" y="251"/>
                </a:lnTo>
                <a:lnTo>
                  <a:pt x="1172" y="277"/>
                </a:lnTo>
                <a:lnTo>
                  <a:pt x="1189" y="301"/>
                </a:lnTo>
                <a:lnTo>
                  <a:pt x="1222" y="320"/>
                </a:lnTo>
                <a:lnTo>
                  <a:pt x="1220" y="340"/>
                </a:lnTo>
                <a:lnTo>
                  <a:pt x="1230" y="335"/>
                </a:lnTo>
                <a:lnTo>
                  <a:pt x="1242" y="345"/>
                </a:lnTo>
                <a:lnTo>
                  <a:pt x="1244" y="357"/>
                </a:lnTo>
                <a:lnTo>
                  <a:pt x="1263" y="376"/>
                </a:lnTo>
                <a:lnTo>
                  <a:pt x="1292" y="364"/>
                </a:lnTo>
                <a:lnTo>
                  <a:pt x="1307" y="378"/>
                </a:lnTo>
                <a:lnTo>
                  <a:pt x="1319" y="376"/>
                </a:lnTo>
                <a:lnTo>
                  <a:pt x="1333" y="383"/>
                </a:lnTo>
                <a:lnTo>
                  <a:pt x="1321" y="400"/>
                </a:lnTo>
                <a:lnTo>
                  <a:pt x="1309" y="396"/>
                </a:lnTo>
                <a:lnTo>
                  <a:pt x="1309" y="425"/>
                </a:lnTo>
                <a:lnTo>
                  <a:pt x="1299" y="427"/>
                </a:lnTo>
                <a:lnTo>
                  <a:pt x="1282" y="443"/>
                </a:lnTo>
                <a:lnTo>
                  <a:pt x="1258" y="454"/>
                </a:lnTo>
                <a:lnTo>
                  <a:pt x="1253" y="456"/>
                </a:lnTo>
                <a:lnTo>
                  <a:pt x="1251" y="449"/>
                </a:lnTo>
                <a:lnTo>
                  <a:pt x="1237" y="454"/>
                </a:lnTo>
                <a:lnTo>
                  <a:pt x="1232" y="446"/>
                </a:lnTo>
                <a:lnTo>
                  <a:pt x="1215" y="443"/>
                </a:lnTo>
                <a:lnTo>
                  <a:pt x="1200" y="448"/>
                </a:lnTo>
                <a:lnTo>
                  <a:pt x="1196" y="439"/>
                </a:lnTo>
                <a:lnTo>
                  <a:pt x="1172" y="441"/>
                </a:lnTo>
                <a:lnTo>
                  <a:pt x="1157" y="468"/>
                </a:lnTo>
                <a:lnTo>
                  <a:pt x="1142" y="472"/>
                </a:lnTo>
                <a:lnTo>
                  <a:pt x="1136" y="466"/>
                </a:lnTo>
                <a:lnTo>
                  <a:pt x="1109" y="473"/>
                </a:lnTo>
                <a:lnTo>
                  <a:pt x="1107" y="499"/>
                </a:lnTo>
                <a:lnTo>
                  <a:pt x="1118" y="530"/>
                </a:lnTo>
                <a:lnTo>
                  <a:pt x="1126" y="530"/>
                </a:lnTo>
                <a:lnTo>
                  <a:pt x="1130" y="538"/>
                </a:lnTo>
                <a:lnTo>
                  <a:pt x="1148" y="569"/>
                </a:lnTo>
                <a:lnTo>
                  <a:pt x="1154" y="574"/>
                </a:lnTo>
                <a:lnTo>
                  <a:pt x="1152" y="576"/>
                </a:lnTo>
                <a:lnTo>
                  <a:pt x="1167" y="571"/>
                </a:lnTo>
                <a:lnTo>
                  <a:pt x="1157" y="595"/>
                </a:lnTo>
                <a:lnTo>
                  <a:pt x="1177" y="627"/>
                </a:lnTo>
                <a:lnTo>
                  <a:pt x="1160" y="627"/>
                </a:lnTo>
                <a:lnTo>
                  <a:pt x="1157" y="644"/>
                </a:lnTo>
                <a:lnTo>
                  <a:pt x="1179" y="675"/>
                </a:lnTo>
                <a:lnTo>
                  <a:pt x="1196" y="682"/>
                </a:lnTo>
                <a:lnTo>
                  <a:pt x="1191" y="692"/>
                </a:lnTo>
                <a:lnTo>
                  <a:pt x="1171" y="697"/>
                </a:lnTo>
                <a:lnTo>
                  <a:pt x="1186" y="711"/>
                </a:lnTo>
                <a:lnTo>
                  <a:pt x="1179" y="721"/>
                </a:lnTo>
                <a:lnTo>
                  <a:pt x="1200" y="747"/>
                </a:lnTo>
                <a:lnTo>
                  <a:pt x="1181" y="760"/>
                </a:lnTo>
                <a:lnTo>
                  <a:pt x="1183" y="769"/>
                </a:lnTo>
                <a:lnTo>
                  <a:pt x="1193" y="772"/>
                </a:lnTo>
                <a:lnTo>
                  <a:pt x="1189" y="789"/>
                </a:lnTo>
                <a:lnTo>
                  <a:pt x="1160" y="803"/>
                </a:lnTo>
                <a:lnTo>
                  <a:pt x="1169" y="811"/>
                </a:lnTo>
                <a:lnTo>
                  <a:pt x="1167" y="823"/>
                </a:lnTo>
                <a:lnTo>
                  <a:pt x="1130" y="829"/>
                </a:lnTo>
                <a:lnTo>
                  <a:pt x="1094" y="829"/>
                </a:lnTo>
                <a:lnTo>
                  <a:pt x="1080" y="832"/>
                </a:lnTo>
                <a:lnTo>
                  <a:pt x="1084" y="839"/>
                </a:lnTo>
                <a:lnTo>
                  <a:pt x="1075" y="847"/>
                </a:lnTo>
                <a:lnTo>
                  <a:pt x="1056" y="849"/>
                </a:lnTo>
                <a:lnTo>
                  <a:pt x="1065" y="863"/>
                </a:lnTo>
                <a:lnTo>
                  <a:pt x="1082" y="870"/>
                </a:lnTo>
                <a:lnTo>
                  <a:pt x="1072" y="878"/>
                </a:lnTo>
                <a:lnTo>
                  <a:pt x="1082" y="900"/>
                </a:lnTo>
                <a:lnTo>
                  <a:pt x="1063" y="919"/>
                </a:lnTo>
                <a:lnTo>
                  <a:pt x="1061" y="934"/>
                </a:lnTo>
                <a:lnTo>
                  <a:pt x="1066" y="955"/>
                </a:lnTo>
                <a:lnTo>
                  <a:pt x="1077" y="958"/>
                </a:lnTo>
                <a:lnTo>
                  <a:pt x="1087" y="981"/>
                </a:lnTo>
                <a:lnTo>
                  <a:pt x="1089" y="998"/>
                </a:lnTo>
                <a:lnTo>
                  <a:pt x="1097" y="1011"/>
                </a:lnTo>
                <a:lnTo>
                  <a:pt x="1080" y="1022"/>
                </a:lnTo>
                <a:lnTo>
                  <a:pt x="1080" y="1037"/>
                </a:lnTo>
                <a:lnTo>
                  <a:pt x="1087" y="1039"/>
                </a:lnTo>
                <a:lnTo>
                  <a:pt x="1085" y="1049"/>
                </a:lnTo>
                <a:lnTo>
                  <a:pt x="1070" y="1039"/>
                </a:lnTo>
                <a:lnTo>
                  <a:pt x="1046" y="1051"/>
                </a:lnTo>
                <a:lnTo>
                  <a:pt x="1026" y="1035"/>
                </a:lnTo>
                <a:lnTo>
                  <a:pt x="1005" y="1035"/>
                </a:lnTo>
                <a:lnTo>
                  <a:pt x="1005" y="1056"/>
                </a:lnTo>
                <a:lnTo>
                  <a:pt x="998" y="1066"/>
                </a:lnTo>
                <a:lnTo>
                  <a:pt x="988" y="1068"/>
                </a:lnTo>
                <a:lnTo>
                  <a:pt x="986" y="1078"/>
                </a:lnTo>
                <a:lnTo>
                  <a:pt x="967" y="1088"/>
                </a:lnTo>
                <a:lnTo>
                  <a:pt x="959" y="1081"/>
                </a:lnTo>
                <a:lnTo>
                  <a:pt x="950" y="1098"/>
                </a:lnTo>
                <a:lnTo>
                  <a:pt x="942" y="1100"/>
                </a:lnTo>
                <a:lnTo>
                  <a:pt x="945" y="1107"/>
                </a:lnTo>
                <a:lnTo>
                  <a:pt x="925" y="1104"/>
                </a:lnTo>
                <a:lnTo>
                  <a:pt x="921" y="1112"/>
                </a:lnTo>
                <a:lnTo>
                  <a:pt x="916" y="1104"/>
                </a:lnTo>
                <a:lnTo>
                  <a:pt x="913" y="1110"/>
                </a:lnTo>
                <a:lnTo>
                  <a:pt x="904" y="1110"/>
                </a:lnTo>
                <a:lnTo>
                  <a:pt x="882" y="1131"/>
                </a:lnTo>
                <a:lnTo>
                  <a:pt x="875" y="1110"/>
                </a:lnTo>
                <a:lnTo>
                  <a:pt x="868" y="1119"/>
                </a:lnTo>
                <a:lnTo>
                  <a:pt x="860" y="1114"/>
                </a:lnTo>
                <a:lnTo>
                  <a:pt x="865" y="1133"/>
                </a:lnTo>
                <a:lnTo>
                  <a:pt x="858" y="1119"/>
                </a:lnTo>
                <a:lnTo>
                  <a:pt x="845" y="1117"/>
                </a:lnTo>
                <a:lnTo>
                  <a:pt x="846" y="1126"/>
                </a:lnTo>
                <a:lnTo>
                  <a:pt x="819" y="1136"/>
                </a:lnTo>
                <a:lnTo>
                  <a:pt x="829" y="1156"/>
                </a:lnTo>
                <a:lnTo>
                  <a:pt x="839" y="1148"/>
                </a:lnTo>
                <a:lnTo>
                  <a:pt x="838" y="1162"/>
                </a:lnTo>
                <a:lnTo>
                  <a:pt x="827" y="1167"/>
                </a:lnTo>
                <a:lnTo>
                  <a:pt x="810" y="1156"/>
                </a:lnTo>
                <a:lnTo>
                  <a:pt x="798" y="1158"/>
                </a:lnTo>
                <a:lnTo>
                  <a:pt x="800" y="1153"/>
                </a:lnTo>
                <a:lnTo>
                  <a:pt x="781" y="1146"/>
                </a:lnTo>
                <a:lnTo>
                  <a:pt x="776" y="1138"/>
                </a:lnTo>
                <a:lnTo>
                  <a:pt x="785" y="1133"/>
                </a:lnTo>
                <a:lnTo>
                  <a:pt x="780" y="1126"/>
                </a:lnTo>
                <a:lnTo>
                  <a:pt x="804" y="1112"/>
                </a:lnTo>
                <a:lnTo>
                  <a:pt x="798" y="1100"/>
                </a:lnTo>
                <a:lnTo>
                  <a:pt x="804" y="1088"/>
                </a:lnTo>
                <a:lnTo>
                  <a:pt x="787" y="1066"/>
                </a:lnTo>
                <a:lnTo>
                  <a:pt x="797" y="1061"/>
                </a:lnTo>
                <a:lnTo>
                  <a:pt x="793" y="1049"/>
                </a:lnTo>
                <a:lnTo>
                  <a:pt x="805" y="1052"/>
                </a:lnTo>
                <a:lnTo>
                  <a:pt x="798" y="1039"/>
                </a:lnTo>
                <a:lnTo>
                  <a:pt x="814" y="1045"/>
                </a:lnTo>
                <a:lnTo>
                  <a:pt x="816" y="1040"/>
                </a:lnTo>
                <a:lnTo>
                  <a:pt x="802" y="1027"/>
                </a:lnTo>
                <a:lnTo>
                  <a:pt x="798" y="1013"/>
                </a:lnTo>
                <a:lnTo>
                  <a:pt x="783" y="1020"/>
                </a:lnTo>
                <a:lnTo>
                  <a:pt x="776" y="1011"/>
                </a:lnTo>
                <a:lnTo>
                  <a:pt x="769" y="1018"/>
                </a:lnTo>
                <a:lnTo>
                  <a:pt x="761" y="1015"/>
                </a:lnTo>
                <a:lnTo>
                  <a:pt x="763" y="1004"/>
                </a:lnTo>
                <a:lnTo>
                  <a:pt x="747" y="1008"/>
                </a:lnTo>
                <a:lnTo>
                  <a:pt x="728" y="1008"/>
                </a:lnTo>
                <a:lnTo>
                  <a:pt x="737" y="984"/>
                </a:lnTo>
                <a:lnTo>
                  <a:pt x="728" y="965"/>
                </a:lnTo>
                <a:lnTo>
                  <a:pt x="749" y="943"/>
                </a:lnTo>
                <a:lnTo>
                  <a:pt x="744" y="934"/>
                </a:lnTo>
                <a:lnTo>
                  <a:pt x="752" y="912"/>
                </a:lnTo>
                <a:lnTo>
                  <a:pt x="715" y="916"/>
                </a:lnTo>
                <a:lnTo>
                  <a:pt x="720" y="892"/>
                </a:lnTo>
                <a:lnTo>
                  <a:pt x="701" y="881"/>
                </a:lnTo>
                <a:lnTo>
                  <a:pt x="703" y="861"/>
                </a:lnTo>
                <a:lnTo>
                  <a:pt x="686" y="861"/>
                </a:lnTo>
                <a:lnTo>
                  <a:pt x="684" y="868"/>
                </a:lnTo>
                <a:lnTo>
                  <a:pt x="676" y="859"/>
                </a:lnTo>
                <a:lnTo>
                  <a:pt x="681" y="851"/>
                </a:lnTo>
                <a:lnTo>
                  <a:pt x="674" y="829"/>
                </a:lnTo>
                <a:lnTo>
                  <a:pt x="681" y="818"/>
                </a:lnTo>
                <a:lnTo>
                  <a:pt x="670" y="806"/>
                </a:lnTo>
                <a:lnTo>
                  <a:pt x="664" y="808"/>
                </a:lnTo>
                <a:lnTo>
                  <a:pt x="670" y="793"/>
                </a:lnTo>
                <a:lnTo>
                  <a:pt x="652" y="789"/>
                </a:lnTo>
                <a:lnTo>
                  <a:pt x="647" y="782"/>
                </a:lnTo>
                <a:lnTo>
                  <a:pt x="633" y="789"/>
                </a:lnTo>
                <a:lnTo>
                  <a:pt x="635" y="772"/>
                </a:lnTo>
                <a:lnTo>
                  <a:pt x="624" y="762"/>
                </a:lnTo>
                <a:lnTo>
                  <a:pt x="640" y="767"/>
                </a:lnTo>
                <a:lnTo>
                  <a:pt x="638" y="750"/>
                </a:lnTo>
                <a:lnTo>
                  <a:pt x="650" y="745"/>
                </a:lnTo>
                <a:lnTo>
                  <a:pt x="621" y="731"/>
                </a:lnTo>
                <a:lnTo>
                  <a:pt x="619" y="724"/>
                </a:lnTo>
                <a:lnTo>
                  <a:pt x="626" y="721"/>
                </a:lnTo>
                <a:lnTo>
                  <a:pt x="628" y="704"/>
                </a:lnTo>
                <a:lnTo>
                  <a:pt x="636" y="695"/>
                </a:lnTo>
                <a:lnTo>
                  <a:pt x="645" y="697"/>
                </a:lnTo>
                <a:lnTo>
                  <a:pt x="662" y="670"/>
                </a:lnTo>
                <a:lnTo>
                  <a:pt x="664" y="661"/>
                </a:lnTo>
                <a:lnTo>
                  <a:pt x="655" y="651"/>
                </a:lnTo>
                <a:lnTo>
                  <a:pt x="667" y="637"/>
                </a:lnTo>
                <a:lnTo>
                  <a:pt x="657" y="627"/>
                </a:lnTo>
                <a:lnTo>
                  <a:pt x="645" y="625"/>
                </a:lnTo>
                <a:lnTo>
                  <a:pt x="633" y="644"/>
                </a:lnTo>
                <a:lnTo>
                  <a:pt x="624" y="647"/>
                </a:lnTo>
                <a:lnTo>
                  <a:pt x="626" y="656"/>
                </a:lnTo>
                <a:lnTo>
                  <a:pt x="612" y="670"/>
                </a:lnTo>
                <a:lnTo>
                  <a:pt x="600" y="668"/>
                </a:lnTo>
                <a:lnTo>
                  <a:pt x="590" y="675"/>
                </a:lnTo>
                <a:lnTo>
                  <a:pt x="571" y="670"/>
                </a:lnTo>
                <a:lnTo>
                  <a:pt x="559" y="675"/>
                </a:lnTo>
                <a:lnTo>
                  <a:pt x="549" y="671"/>
                </a:lnTo>
                <a:lnTo>
                  <a:pt x="553" y="656"/>
                </a:lnTo>
                <a:lnTo>
                  <a:pt x="549" y="622"/>
                </a:lnTo>
                <a:lnTo>
                  <a:pt x="536" y="610"/>
                </a:lnTo>
                <a:lnTo>
                  <a:pt x="510" y="624"/>
                </a:lnTo>
                <a:lnTo>
                  <a:pt x="496" y="617"/>
                </a:lnTo>
                <a:lnTo>
                  <a:pt x="483" y="627"/>
                </a:lnTo>
                <a:lnTo>
                  <a:pt x="481" y="641"/>
                </a:lnTo>
                <a:lnTo>
                  <a:pt x="471" y="647"/>
                </a:lnTo>
                <a:lnTo>
                  <a:pt x="440" y="641"/>
                </a:lnTo>
                <a:lnTo>
                  <a:pt x="442" y="663"/>
                </a:lnTo>
                <a:lnTo>
                  <a:pt x="464" y="675"/>
                </a:lnTo>
                <a:lnTo>
                  <a:pt x="476" y="685"/>
                </a:lnTo>
                <a:lnTo>
                  <a:pt x="484" y="706"/>
                </a:lnTo>
                <a:lnTo>
                  <a:pt x="483" y="736"/>
                </a:lnTo>
                <a:lnTo>
                  <a:pt x="476" y="750"/>
                </a:lnTo>
                <a:lnTo>
                  <a:pt x="496" y="764"/>
                </a:lnTo>
                <a:lnTo>
                  <a:pt x="466" y="786"/>
                </a:lnTo>
                <a:lnTo>
                  <a:pt x="464" y="796"/>
                </a:lnTo>
                <a:lnTo>
                  <a:pt x="426" y="786"/>
                </a:lnTo>
                <a:lnTo>
                  <a:pt x="406" y="811"/>
                </a:lnTo>
                <a:lnTo>
                  <a:pt x="394" y="810"/>
                </a:lnTo>
                <a:lnTo>
                  <a:pt x="379" y="818"/>
                </a:lnTo>
                <a:lnTo>
                  <a:pt x="361" y="813"/>
                </a:lnTo>
                <a:lnTo>
                  <a:pt x="346" y="827"/>
                </a:lnTo>
                <a:lnTo>
                  <a:pt x="329" y="820"/>
                </a:lnTo>
                <a:lnTo>
                  <a:pt x="320" y="805"/>
                </a:lnTo>
                <a:lnTo>
                  <a:pt x="344" y="791"/>
                </a:lnTo>
                <a:lnTo>
                  <a:pt x="355" y="793"/>
                </a:lnTo>
                <a:lnTo>
                  <a:pt x="353" y="774"/>
                </a:lnTo>
                <a:lnTo>
                  <a:pt x="360" y="772"/>
                </a:lnTo>
                <a:lnTo>
                  <a:pt x="358" y="767"/>
                </a:lnTo>
                <a:lnTo>
                  <a:pt x="336" y="764"/>
                </a:lnTo>
                <a:lnTo>
                  <a:pt x="327" y="750"/>
                </a:lnTo>
                <a:lnTo>
                  <a:pt x="334" y="741"/>
                </a:lnTo>
                <a:lnTo>
                  <a:pt x="334" y="726"/>
                </a:lnTo>
                <a:lnTo>
                  <a:pt x="343" y="721"/>
                </a:lnTo>
                <a:lnTo>
                  <a:pt x="336" y="707"/>
                </a:lnTo>
                <a:lnTo>
                  <a:pt x="353" y="706"/>
                </a:lnTo>
                <a:lnTo>
                  <a:pt x="341" y="694"/>
                </a:lnTo>
                <a:lnTo>
                  <a:pt x="339" y="680"/>
                </a:lnTo>
                <a:lnTo>
                  <a:pt x="327" y="671"/>
                </a:lnTo>
                <a:lnTo>
                  <a:pt x="303" y="677"/>
                </a:lnTo>
                <a:lnTo>
                  <a:pt x="278" y="661"/>
                </a:lnTo>
                <a:lnTo>
                  <a:pt x="271" y="636"/>
                </a:lnTo>
                <a:lnTo>
                  <a:pt x="249" y="627"/>
                </a:lnTo>
                <a:lnTo>
                  <a:pt x="239" y="646"/>
                </a:lnTo>
                <a:lnTo>
                  <a:pt x="249" y="653"/>
                </a:lnTo>
                <a:lnTo>
                  <a:pt x="237" y="673"/>
                </a:lnTo>
                <a:lnTo>
                  <a:pt x="221" y="678"/>
                </a:lnTo>
                <a:lnTo>
                  <a:pt x="199" y="697"/>
                </a:lnTo>
                <a:lnTo>
                  <a:pt x="187" y="700"/>
                </a:lnTo>
                <a:lnTo>
                  <a:pt x="162" y="719"/>
                </a:lnTo>
                <a:lnTo>
                  <a:pt x="124" y="716"/>
                </a:lnTo>
                <a:lnTo>
                  <a:pt x="99" y="726"/>
                </a:lnTo>
                <a:lnTo>
                  <a:pt x="88" y="704"/>
                </a:lnTo>
                <a:lnTo>
                  <a:pt x="102" y="668"/>
                </a:lnTo>
                <a:lnTo>
                  <a:pt x="87" y="642"/>
                </a:lnTo>
                <a:lnTo>
                  <a:pt x="83" y="625"/>
                </a:lnTo>
                <a:lnTo>
                  <a:pt x="68" y="639"/>
                </a:lnTo>
                <a:lnTo>
                  <a:pt x="44" y="630"/>
                </a:lnTo>
                <a:lnTo>
                  <a:pt x="46" y="627"/>
                </a:lnTo>
                <a:lnTo>
                  <a:pt x="17" y="624"/>
                </a:lnTo>
                <a:lnTo>
                  <a:pt x="3" y="613"/>
                </a:lnTo>
                <a:lnTo>
                  <a:pt x="6" y="598"/>
                </a:lnTo>
                <a:lnTo>
                  <a:pt x="0" y="583"/>
                </a:lnTo>
                <a:lnTo>
                  <a:pt x="23" y="579"/>
                </a:lnTo>
                <a:lnTo>
                  <a:pt x="11" y="567"/>
                </a:lnTo>
                <a:lnTo>
                  <a:pt x="10" y="550"/>
                </a:lnTo>
                <a:lnTo>
                  <a:pt x="20" y="542"/>
                </a:lnTo>
                <a:lnTo>
                  <a:pt x="54" y="540"/>
                </a:lnTo>
                <a:lnTo>
                  <a:pt x="66" y="547"/>
                </a:lnTo>
                <a:lnTo>
                  <a:pt x="81" y="545"/>
                </a:lnTo>
                <a:lnTo>
                  <a:pt x="99" y="552"/>
                </a:lnTo>
                <a:lnTo>
                  <a:pt x="104" y="547"/>
                </a:lnTo>
                <a:lnTo>
                  <a:pt x="107" y="509"/>
                </a:lnTo>
                <a:lnTo>
                  <a:pt x="111" y="472"/>
                </a:lnTo>
                <a:lnTo>
                  <a:pt x="116" y="454"/>
                </a:lnTo>
                <a:lnTo>
                  <a:pt x="121" y="449"/>
                </a:lnTo>
                <a:lnTo>
                  <a:pt x="133" y="429"/>
                </a:lnTo>
                <a:lnTo>
                  <a:pt x="143" y="415"/>
                </a:lnTo>
                <a:lnTo>
                  <a:pt x="153" y="386"/>
                </a:lnTo>
                <a:lnTo>
                  <a:pt x="150" y="352"/>
                </a:lnTo>
                <a:lnTo>
                  <a:pt x="151" y="338"/>
                </a:lnTo>
                <a:lnTo>
                  <a:pt x="145" y="326"/>
                </a:lnTo>
                <a:lnTo>
                  <a:pt x="153" y="309"/>
                </a:lnTo>
                <a:lnTo>
                  <a:pt x="158" y="308"/>
                </a:lnTo>
                <a:lnTo>
                  <a:pt x="153" y="304"/>
                </a:lnTo>
                <a:lnTo>
                  <a:pt x="155" y="280"/>
                </a:lnTo>
                <a:lnTo>
                  <a:pt x="163" y="263"/>
                </a:lnTo>
                <a:lnTo>
                  <a:pt x="162" y="258"/>
                </a:lnTo>
                <a:lnTo>
                  <a:pt x="167" y="246"/>
                </a:lnTo>
                <a:lnTo>
                  <a:pt x="191" y="248"/>
                </a:lnTo>
                <a:lnTo>
                  <a:pt x="194" y="256"/>
                </a:lnTo>
                <a:lnTo>
                  <a:pt x="206" y="261"/>
                </a:lnTo>
                <a:lnTo>
                  <a:pt x="208" y="287"/>
                </a:lnTo>
                <a:lnTo>
                  <a:pt x="208" y="261"/>
                </a:lnTo>
                <a:lnTo>
                  <a:pt x="191" y="246"/>
                </a:lnTo>
                <a:lnTo>
                  <a:pt x="174" y="241"/>
                </a:lnTo>
                <a:lnTo>
                  <a:pt x="172" y="244"/>
                </a:lnTo>
                <a:lnTo>
                  <a:pt x="150" y="239"/>
                </a:lnTo>
                <a:lnTo>
                  <a:pt x="117" y="238"/>
                </a:lnTo>
                <a:lnTo>
                  <a:pt x="109" y="236"/>
                </a:lnTo>
                <a:lnTo>
                  <a:pt x="102" y="227"/>
                </a:lnTo>
                <a:lnTo>
                  <a:pt x="105" y="214"/>
                </a:lnTo>
                <a:lnTo>
                  <a:pt x="105" y="197"/>
                </a:lnTo>
                <a:lnTo>
                  <a:pt x="111" y="171"/>
                </a:lnTo>
                <a:lnTo>
                  <a:pt x="124" y="147"/>
                </a:lnTo>
                <a:lnTo>
                  <a:pt x="133" y="161"/>
                </a:lnTo>
                <a:lnTo>
                  <a:pt x="131" y="154"/>
                </a:lnTo>
                <a:lnTo>
                  <a:pt x="143" y="145"/>
                </a:lnTo>
                <a:lnTo>
                  <a:pt x="129" y="128"/>
                </a:lnTo>
                <a:lnTo>
                  <a:pt x="148" y="106"/>
                </a:lnTo>
                <a:lnTo>
                  <a:pt x="150" y="108"/>
                </a:lnTo>
                <a:lnTo>
                  <a:pt x="167" y="92"/>
                </a:lnTo>
                <a:lnTo>
                  <a:pt x="186" y="86"/>
                </a:lnTo>
                <a:lnTo>
                  <a:pt x="203" y="84"/>
                </a:lnTo>
                <a:lnTo>
                  <a:pt x="233" y="86"/>
                </a:lnTo>
                <a:lnTo>
                  <a:pt x="247" y="92"/>
                </a:lnTo>
                <a:lnTo>
                  <a:pt x="264" y="89"/>
                </a:lnTo>
                <a:lnTo>
                  <a:pt x="293" y="79"/>
                </a:lnTo>
                <a:lnTo>
                  <a:pt x="303" y="80"/>
                </a:lnTo>
                <a:lnTo>
                  <a:pt x="317" y="77"/>
                </a:lnTo>
                <a:lnTo>
                  <a:pt x="349" y="74"/>
                </a:lnTo>
                <a:lnTo>
                  <a:pt x="377" y="77"/>
                </a:lnTo>
                <a:lnTo>
                  <a:pt x="384" y="109"/>
                </a:lnTo>
                <a:lnTo>
                  <a:pt x="394" y="108"/>
                </a:lnTo>
                <a:lnTo>
                  <a:pt x="401" y="121"/>
                </a:lnTo>
                <a:lnTo>
                  <a:pt x="416" y="154"/>
                </a:lnTo>
                <a:lnTo>
                  <a:pt x="413" y="159"/>
                </a:lnTo>
                <a:lnTo>
                  <a:pt x="416" y="156"/>
                </a:lnTo>
                <a:lnTo>
                  <a:pt x="411" y="168"/>
                </a:lnTo>
                <a:lnTo>
                  <a:pt x="385" y="169"/>
                </a:lnTo>
                <a:lnTo>
                  <a:pt x="396" y="197"/>
                </a:lnTo>
                <a:lnTo>
                  <a:pt x="409" y="195"/>
                </a:lnTo>
                <a:lnTo>
                  <a:pt x="423" y="217"/>
                </a:lnTo>
                <a:lnTo>
                  <a:pt x="431" y="219"/>
                </a:lnTo>
                <a:lnTo>
                  <a:pt x="447" y="209"/>
                </a:lnTo>
                <a:lnTo>
                  <a:pt x="454" y="193"/>
                </a:lnTo>
                <a:lnTo>
                  <a:pt x="454" y="166"/>
                </a:lnTo>
                <a:lnTo>
                  <a:pt x="430" y="164"/>
                </a:lnTo>
                <a:lnTo>
                  <a:pt x="435" y="137"/>
                </a:lnTo>
                <a:lnTo>
                  <a:pt x="452" y="121"/>
                </a:lnTo>
                <a:lnTo>
                  <a:pt x="478" y="144"/>
                </a:lnTo>
                <a:lnTo>
                  <a:pt x="495" y="152"/>
                </a:lnTo>
                <a:lnTo>
                  <a:pt x="508" y="149"/>
                </a:lnTo>
                <a:lnTo>
                  <a:pt x="517" y="159"/>
                </a:lnTo>
                <a:lnTo>
                  <a:pt x="498" y="185"/>
                </a:lnTo>
                <a:lnTo>
                  <a:pt x="498" y="209"/>
                </a:lnTo>
                <a:lnTo>
                  <a:pt x="501" y="246"/>
                </a:lnTo>
                <a:lnTo>
                  <a:pt x="505" y="243"/>
                </a:lnTo>
                <a:lnTo>
                  <a:pt x="503" y="227"/>
                </a:lnTo>
                <a:lnTo>
                  <a:pt x="503" y="188"/>
                </a:lnTo>
                <a:lnTo>
                  <a:pt x="530" y="183"/>
                </a:lnTo>
                <a:lnTo>
                  <a:pt x="544" y="169"/>
                </a:lnTo>
                <a:lnTo>
                  <a:pt x="542" y="150"/>
                </a:lnTo>
                <a:lnTo>
                  <a:pt x="536" y="142"/>
                </a:lnTo>
                <a:lnTo>
                  <a:pt x="544" y="130"/>
                </a:lnTo>
                <a:lnTo>
                  <a:pt x="529" y="133"/>
                </a:lnTo>
                <a:lnTo>
                  <a:pt x="510" y="128"/>
                </a:lnTo>
                <a:lnTo>
                  <a:pt x="500" y="106"/>
                </a:lnTo>
                <a:lnTo>
                  <a:pt x="500" y="89"/>
                </a:lnTo>
                <a:lnTo>
                  <a:pt x="510" y="65"/>
                </a:lnTo>
                <a:lnTo>
                  <a:pt x="517" y="46"/>
                </a:lnTo>
                <a:lnTo>
                  <a:pt x="517" y="38"/>
                </a:lnTo>
                <a:lnTo>
                  <a:pt x="534" y="10"/>
                </a:lnTo>
                <a:lnTo>
                  <a:pt x="556" y="0"/>
                </a:lnTo>
                <a:lnTo>
                  <a:pt x="578" y="26"/>
                </a:lnTo>
                <a:lnTo>
                  <a:pt x="592" y="29"/>
                </a:lnTo>
                <a:lnTo>
                  <a:pt x="614" y="31"/>
                </a:lnTo>
                <a:lnTo>
                  <a:pt x="635" y="26"/>
                </a:lnTo>
                <a:lnTo>
                  <a:pt x="645" y="33"/>
                </a:lnTo>
                <a:lnTo>
                  <a:pt x="643" y="24"/>
                </a:lnTo>
                <a:lnTo>
                  <a:pt x="662" y="16"/>
                </a:lnTo>
                <a:lnTo>
                  <a:pt x="679" y="14"/>
                </a:lnTo>
                <a:lnTo>
                  <a:pt x="711" y="19"/>
                </a:lnTo>
                <a:lnTo>
                  <a:pt x="725" y="33"/>
                </a:lnTo>
                <a:lnTo>
                  <a:pt x="734" y="53"/>
                </a:lnTo>
                <a:lnTo>
                  <a:pt x="749" y="79"/>
                </a:lnTo>
                <a:lnTo>
                  <a:pt x="768" y="99"/>
                </a:lnTo>
                <a:lnTo>
                  <a:pt x="780" y="128"/>
                </a:lnTo>
                <a:lnTo>
                  <a:pt x="793" y="142"/>
                </a:lnTo>
                <a:lnTo>
                  <a:pt x="819" y="157"/>
                </a:lnTo>
                <a:lnTo>
                  <a:pt x="841" y="161"/>
                </a:lnTo>
                <a:close/>
                <a:moveTo>
                  <a:pt x="501" y="297"/>
                </a:moveTo>
                <a:lnTo>
                  <a:pt x="496" y="297"/>
                </a:lnTo>
                <a:lnTo>
                  <a:pt x="501" y="309"/>
                </a:lnTo>
                <a:lnTo>
                  <a:pt x="532" y="325"/>
                </a:lnTo>
                <a:lnTo>
                  <a:pt x="544" y="359"/>
                </a:lnTo>
                <a:lnTo>
                  <a:pt x="554" y="364"/>
                </a:lnTo>
                <a:lnTo>
                  <a:pt x="561" y="384"/>
                </a:lnTo>
                <a:lnTo>
                  <a:pt x="571" y="378"/>
                </a:lnTo>
                <a:lnTo>
                  <a:pt x="585" y="391"/>
                </a:lnTo>
                <a:lnTo>
                  <a:pt x="597" y="391"/>
                </a:lnTo>
                <a:lnTo>
                  <a:pt x="597" y="383"/>
                </a:lnTo>
                <a:lnTo>
                  <a:pt x="611" y="396"/>
                </a:lnTo>
                <a:lnTo>
                  <a:pt x="628" y="381"/>
                </a:lnTo>
                <a:lnTo>
                  <a:pt x="623" y="364"/>
                </a:lnTo>
                <a:lnTo>
                  <a:pt x="631" y="359"/>
                </a:lnTo>
                <a:lnTo>
                  <a:pt x="619" y="349"/>
                </a:lnTo>
                <a:lnTo>
                  <a:pt x="629" y="345"/>
                </a:lnTo>
                <a:lnTo>
                  <a:pt x="619" y="333"/>
                </a:lnTo>
                <a:lnTo>
                  <a:pt x="611" y="342"/>
                </a:lnTo>
                <a:lnTo>
                  <a:pt x="597" y="342"/>
                </a:lnTo>
                <a:lnTo>
                  <a:pt x="588" y="328"/>
                </a:lnTo>
                <a:lnTo>
                  <a:pt x="565" y="326"/>
                </a:lnTo>
                <a:lnTo>
                  <a:pt x="554" y="318"/>
                </a:lnTo>
                <a:lnTo>
                  <a:pt x="542" y="321"/>
                </a:lnTo>
                <a:lnTo>
                  <a:pt x="534" y="311"/>
                </a:lnTo>
                <a:lnTo>
                  <a:pt x="525" y="318"/>
                </a:lnTo>
                <a:lnTo>
                  <a:pt x="527" y="304"/>
                </a:lnTo>
                <a:lnTo>
                  <a:pt x="515" y="306"/>
                </a:lnTo>
                <a:lnTo>
                  <a:pt x="501" y="297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Freeform 59">
            <a:extLst>
              <a:ext uri="{FF2B5EF4-FFF2-40B4-BE49-F238E27FC236}">
                <a16:creationId xmlns:a16="http://schemas.microsoft.com/office/drawing/2014/main" id="{0277F809-98C2-4234-9C00-67E087844323}"/>
              </a:ext>
            </a:extLst>
          </p:cNvPr>
          <p:cNvSpPr>
            <a:spLocks/>
          </p:cNvSpPr>
          <p:nvPr/>
        </p:nvSpPr>
        <p:spPr bwMode="gray">
          <a:xfrm>
            <a:off x="487362" y="1294052"/>
            <a:ext cx="279382" cy="266959"/>
          </a:xfrm>
          <a:custGeom>
            <a:avLst/>
            <a:gdLst>
              <a:gd name="T0" fmla="*/ 971 w 1012"/>
              <a:gd name="T1" fmla="*/ 441 h 967"/>
              <a:gd name="T2" fmla="*/ 927 w 1012"/>
              <a:gd name="T3" fmla="*/ 488 h 967"/>
              <a:gd name="T4" fmla="*/ 889 w 1012"/>
              <a:gd name="T5" fmla="*/ 454 h 967"/>
              <a:gd name="T6" fmla="*/ 852 w 1012"/>
              <a:gd name="T7" fmla="*/ 511 h 967"/>
              <a:gd name="T8" fmla="*/ 785 w 1012"/>
              <a:gd name="T9" fmla="*/ 533 h 967"/>
              <a:gd name="T10" fmla="*/ 809 w 1012"/>
              <a:gd name="T11" fmla="*/ 587 h 967"/>
              <a:gd name="T12" fmla="*/ 802 w 1012"/>
              <a:gd name="T13" fmla="*/ 637 h 967"/>
              <a:gd name="T14" fmla="*/ 741 w 1012"/>
              <a:gd name="T15" fmla="*/ 666 h 967"/>
              <a:gd name="T16" fmla="*/ 698 w 1012"/>
              <a:gd name="T17" fmla="*/ 746 h 967"/>
              <a:gd name="T18" fmla="*/ 644 w 1012"/>
              <a:gd name="T19" fmla="*/ 770 h 967"/>
              <a:gd name="T20" fmla="*/ 606 w 1012"/>
              <a:gd name="T21" fmla="*/ 816 h 967"/>
              <a:gd name="T22" fmla="*/ 570 w 1012"/>
              <a:gd name="T23" fmla="*/ 748 h 967"/>
              <a:gd name="T24" fmla="*/ 522 w 1012"/>
              <a:gd name="T25" fmla="*/ 716 h 967"/>
              <a:gd name="T26" fmla="*/ 500 w 1012"/>
              <a:gd name="T27" fmla="*/ 758 h 967"/>
              <a:gd name="T28" fmla="*/ 470 w 1012"/>
              <a:gd name="T29" fmla="*/ 791 h 967"/>
              <a:gd name="T30" fmla="*/ 371 w 1012"/>
              <a:gd name="T31" fmla="*/ 842 h 967"/>
              <a:gd name="T32" fmla="*/ 326 w 1012"/>
              <a:gd name="T33" fmla="*/ 849 h 967"/>
              <a:gd name="T34" fmla="*/ 282 w 1012"/>
              <a:gd name="T35" fmla="*/ 900 h 967"/>
              <a:gd name="T36" fmla="*/ 241 w 1012"/>
              <a:gd name="T37" fmla="*/ 910 h 967"/>
              <a:gd name="T38" fmla="*/ 219 w 1012"/>
              <a:gd name="T39" fmla="*/ 965 h 967"/>
              <a:gd name="T40" fmla="*/ 171 w 1012"/>
              <a:gd name="T41" fmla="*/ 948 h 967"/>
              <a:gd name="T42" fmla="*/ 138 w 1012"/>
              <a:gd name="T43" fmla="*/ 938 h 967"/>
              <a:gd name="T44" fmla="*/ 118 w 1012"/>
              <a:gd name="T45" fmla="*/ 941 h 967"/>
              <a:gd name="T46" fmla="*/ 101 w 1012"/>
              <a:gd name="T47" fmla="*/ 883 h 967"/>
              <a:gd name="T48" fmla="*/ 102 w 1012"/>
              <a:gd name="T49" fmla="*/ 830 h 967"/>
              <a:gd name="T50" fmla="*/ 41 w 1012"/>
              <a:gd name="T51" fmla="*/ 780 h 967"/>
              <a:gd name="T52" fmla="*/ 38 w 1012"/>
              <a:gd name="T53" fmla="*/ 727 h 967"/>
              <a:gd name="T54" fmla="*/ 36 w 1012"/>
              <a:gd name="T55" fmla="*/ 676 h 967"/>
              <a:gd name="T56" fmla="*/ 0 w 1012"/>
              <a:gd name="T57" fmla="*/ 635 h 967"/>
              <a:gd name="T58" fmla="*/ 65 w 1012"/>
              <a:gd name="T59" fmla="*/ 599 h 967"/>
              <a:gd name="T60" fmla="*/ 63 w 1012"/>
              <a:gd name="T61" fmla="*/ 582 h 967"/>
              <a:gd name="T62" fmla="*/ 109 w 1012"/>
              <a:gd name="T63" fmla="*/ 482 h 967"/>
              <a:gd name="T64" fmla="*/ 77 w 1012"/>
              <a:gd name="T65" fmla="*/ 388 h 967"/>
              <a:gd name="T66" fmla="*/ 43 w 1012"/>
              <a:gd name="T67" fmla="*/ 326 h 967"/>
              <a:gd name="T68" fmla="*/ 75 w 1012"/>
              <a:gd name="T69" fmla="*/ 271 h 967"/>
              <a:gd name="T70" fmla="*/ 116 w 1012"/>
              <a:gd name="T71" fmla="*/ 273 h 967"/>
              <a:gd name="T72" fmla="*/ 166 w 1012"/>
              <a:gd name="T73" fmla="*/ 273 h 967"/>
              <a:gd name="T74" fmla="*/ 260 w 1012"/>
              <a:gd name="T75" fmla="*/ 266 h 967"/>
              <a:gd name="T76" fmla="*/ 268 w 1012"/>
              <a:gd name="T77" fmla="*/ 208 h 967"/>
              <a:gd name="T78" fmla="*/ 299 w 1012"/>
              <a:gd name="T79" fmla="*/ 169 h 967"/>
              <a:gd name="T80" fmla="*/ 384 w 1012"/>
              <a:gd name="T81" fmla="*/ 106 h 967"/>
              <a:gd name="T82" fmla="*/ 497 w 1012"/>
              <a:gd name="T83" fmla="*/ 63 h 967"/>
              <a:gd name="T84" fmla="*/ 538 w 1012"/>
              <a:gd name="T85" fmla="*/ 51 h 967"/>
              <a:gd name="T86" fmla="*/ 613 w 1012"/>
              <a:gd name="T87" fmla="*/ 96 h 967"/>
              <a:gd name="T88" fmla="*/ 587 w 1012"/>
              <a:gd name="T89" fmla="*/ 140 h 967"/>
              <a:gd name="T90" fmla="*/ 615 w 1012"/>
              <a:gd name="T91" fmla="*/ 183 h 967"/>
              <a:gd name="T92" fmla="*/ 621 w 1012"/>
              <a:gd name="T93" fmla="*/ 203 h 967"/>
              <a:gd name="T94" fmla="*/ 724 w 1012"/>
              <a:gd name="T95" fmla="*/ 186 h 967"/>
              <a:gd name="T96" fmla="*/ 744 w 1012"/>
              <a:gd name="T97" fmla="*/ 96 h 967"/>
              <a:gd name="T98" fmla="*/ 731 w 1012"/>
              <a:gd name="T99" fmla="*/ 37 h 967"/>
              <a:gd name="T100" fmla="*/ 796 w 1012"/>
              <a:gd name="T101" fmla="*/ 0 h 967"/>
              <a:gd name="T102" fmla="*/ 831 w 1012"/>
              <a:gd name="T103" fmla="*/ 60 h 967"/>
              <a:gd name="T104" fmla="*/ 884 w 1012"/>
              <a:gd name="T105" fmla="*/ 37 h 967"/>
              <a:gd name="T106" fmla="*/ 915 w 1012"/>
              <a:gd name="T107" fmla="*/ 41 h 967"/>
              <a:gd name="T108" fmla="*/ 888 w 1012"/>
              <a:gd name="T109" fmla="*/ 94 h 967"/>
              <a:gd name="T110" fmla="*/ 898 w 1012"/>
              <a:gd name="T111" fmla="*/ 140 h 967"/>
              <a:gd name="T112" fmla="*/ 907 w 1012"/>
              <a:gd name="T113" fmla="*/ 172 h 967"/>
              <a:gd name="T114" fmla="*/ 941 w 1012"/>
              <a:gd name="T115" fmla="*/ 208 h 967"/>
              <a:gd name="T116" fmla="*/ 946 w 1012"/>
              <a:gd name="T117" fmla="*/ 251 h 967"/>
              <a:gd name="T118" fmla="*/ 1012 w 1012"/>
              <a:gd name="T119" fmla="*/ 302 h 967"/>
              <a:gd name="T120" fmla="*/ 988 w 1012"/>
              <a:gd name="T121" fmla="*/ 398 h 9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012" h="967">
                <a:moveTo>
                  <a:pt x="1007" y="398"/>
                </a:moveTo>
                <a:lnTo>
                  <a:pt x="1004" y="406"/>
                </a:lnTo>
                <a:lnTo>
                  <a:pt x="978" y="413"/>
                </a:lnTo>
                <a:lnTo>
                  <a:pt x="988" y="423"/>
                </a:lnTo>
                <a:lnTo>
                  <a:pt x="971" y="441"/>
                </a:lnTo>
                <a:lnTo>
                  <a:pt x="970" y="458"/>
                </a:lnTo>
                <a:lnTo>
                  <a:pt x="946" y="468"/>
                </a:lnTo>
                <a:lnTo>
                  <a:pt x="944" y="482"/>
                </a:lnTo>
                <a:lnTo>
                  <a:pt x="936" y="478"/>
                </a:lnTo>
                <a:lnTo>
                  <a:pt x="927" y="488"/>
                </a:lnTo>
                <a:lnTo>
                  <a:pt x="910" y="488"/>
                </a:lnTo>
                <a:lnTo>
                  <a:pt x="905" y="480"/>
                </a:lnTo>
                <a:lnTo>
                  <a:pt x="910" y="466"/>
                </a:lnTo>
                <a:lnTo>
                  <a:pt x="895" y="463"/>
                </a:lnTo>
                <a:lnTo>
                  <a:pt x="889" y="454"/>
                </a:lnTo>
                <a:lnTo>
                  <a:pt x="854" y="471"/>
                </a:lnTo>
                <a:lnTo>
                  <a:pt x="860" y="494"/>
                </a:lnTo>
                <a:lnTo>
                  <a:pt x="869" y="497"/>
                </a:lnTo>
                <a:lnTo>
                  <a:pt x="866" y="512"/>
                </a:lnTo>
                <a:lnTo>
                  <a:pt x="852" y="511"/>
                </a:lnTo>
                <a:lnTo>
                  <a:pt x="842" y="517"/>
                </a:lnTo>
                <a:lnTo>
                  <a:pt x="828" y="511"/>
                </a:lnTo>
                <a:lnTo>
                  <a:pt x="808" y="519"/>
                </a:lnTo>
                <a:lnTo>
                  <a:pt x="796" y="517"/>
                </a:lnTo>
                <a:lnTo>
                  <a:pt x="785" y="533"/>
                </a:lnTo>
                <a:lnTo>
                  <a:pt x="777" y="534"/>
                </a:lnTo>
                <a:lnTo>
                  <a:pt x="758" y="560"/>
                </a:lnTo>
                <a:lnTo>
                  <a:pt x="770" y="575"/>
                </a:lnTo>
                <a:lnTo>
                  <a:pt x="804" y="562"/>
                </a:lnTo>
                <a:lnTo>
                  <a:pt x="809" y="587"/>
                </a:lnTo>
                <a:lnTo>
                  <a:pt x="818" y="593"/>
                </a:lnTo>
                <a:lnTo>
                  <a:pt x="811" y="598"/>
                </a:lnTo>
                <a:lnTo>
                  <a:pt x="814" y="606"/>
                </a:lnTo>
                <a:lnTo>
                  <a:pt x="796" y="627"/>
                </a:lnTo>
                <a:lnTo>
                  <a:pt x="802" y="637"/>
                </a:lnTo>
                <a:lnTo>
                  <a:pt x="784" y="642"/>
                </a:lnTo>
                <a:lnTo>
                  <a:pt x="755" y="639"/>
                </a:lnTo>
                <a:lnTo>
                  <a:pt x="743" y="646"/>
                </a:lnTo>
                <a:lnTo>
                  <a:pt x="748" y="657"/>
                </a:lnTo>
                <a:lnTo>
                  <a:pt x="741" y="666"/>
                </a:lnTo>
                <a:lnTo>
                  <a:pt x="751" y="676"/>
                </a:lnTo>
                <a:lnTo>
                  <a:pt x="727" y="700"/>
                </a:lnTo>
                <a:lnTo>
                  <a:pt x="727" y="722"/>
                </a:lnTo>
                <a:lnTo>
                  <a:pt x="720" y="721"/>
                </a:lnTo>
                <a:lnTo>
                  <a:pt x="698" y="746"/>
                </a:lnTo>
                <a:lnTo>
                  <a:pt x="683" y="746"/>
                </a:lnTo>
                <a:lnTo>
                  <a:pt x="679" y="736"/>
                </a:lnTo>
                <a:lnTo>
                  <a:pt x="674" y="736"/>
                </a:lnTo>
                <a:lnTo>
                  <a:pt x="649" y="762"/>
                </a:lnTo>
                <a:lnTo>
                  <a:pt x="644" y="770"/>
                </a:lnTo>
                <a:lnTo>
                  <a:pt x="632" y="777"/>
                </a:lnTo>
                <a:lnTo>
                  <a:pt x="644" y="801"/>
                </a:lnTo>
                <a:lnTo>
                  <a:pt x="630" y="823"/>
                </a:lnTo>
                <a:lnTo>
                  <a:pt x="618" y="813"/>
                </a:lnTo>
                <a:lnTo>
                  <a:pt x="606" y="816"/>
                </a:lnTo>
                <a:lnTo>
                  <a:pt x="608" y="804"/>
                </a:lnTo>
                <a:lnTo>
                  <a:pt x="587" y="782"/>
                </a:lnTo>
                <a:lnTo>
                  <a:pt x="591" y="755"/>
                </a:lnTo>
                <a:lnTo>
                  <a:pt x="586" y="748"/>
                </a:lnTo>
                <a:lnTo>
                  <a:pt x="570" y="748"/>
                </a:lnTo>
                <a:lnTo>
                  <a:pt x="562" y="734"/>
                </a:lnTo>
                <a:lnTo>
                  <a:pt x="550" y="733"/>
                </a:lnTo>
                <a:lnTo>
                  <a:pt x="555" y="712"/>
                </a:lnTo>
                <a:lnTo>
                  <a:pt x="540" y="705"/>
                </a:lnTo>
                <a:lnTo>
                  <a:pt x="522" y="716"/>
                </a:lnTo>
                <a:lnTo>
                  <a:pt x="529" y="724"/>
                </a:lnTo>
                <a:lnTo>
                  <a:pt x="529" y="748"/>
                </a:lnTo>
                <a:lnTo>
                  <a:pt x="521" y="746"/>
                </a:lnTo>
                <a:lnTo>
                  <a:pt x="512" y="757"/>
                </a:lnTo>
                <a:lnTo>
                  <a:pt x="500" y="758"/>
                </a:lnTo>
                <a:lnTo>
                  <a:pt x="507" y="770"/>
                </a:lnTo>
                <a:lnTo>
                  <a:pt x="499" y="782"/>
                </a:lnTo>
                <a:lnTo>
                  <a:pt x="483" y="782"/>
                </a:lnTo>
                <a:lnTo>
                  <a:pt x="480" y="794"/>
                </a:lnTo>
                <a:lnTo>
                  <a:pt x="470" y="791"/>
                </a:lnTo>
                <a:lnTo>
                  <a:pt x="435" y="806"/>
                </a:lnTo>
                <a:lnTo>
                  <a:pt x="418" y="801"/>
                </a:lnTo>
                <a:lnTo>
                  <a:pt x="413" y="832"/>
                </a:lnTo>
                <a:lnTo>
                  <a:pt x="406" y="837"/>
                </a:lnTo>
                <a:lnTo>
                  <a:pt x="371" y="842"/>
                </a:lnTo>
                <a:lnTo>
                  <a:pt x="369" y="830"/>
                </a:lnTo>
                <a:lnTo>
                  <a:pt x="352" y="852"/>
                </a:lnTo>
                <a:lnTo>
                  <a:pt x="343" y="847"/>
                </a:lnTo>
                <a:lnTo>
                  <a:pt x="335" y="857"/>
                </a:lnTo>
                <a:lnTo>
                  <a:pt x="326" y="849"/>
                </a:lnTo>
                <a:lnTo>
                  <a:pt x="309" y="866"/>
                </a:lnTo>
                <a:lnTo>
                  <a:pt x="290" y="868"/>
                </a:lnTo>
                <a:lnTo>
                  <a:pt x="289" y="880"/>
                </a:lnTo>
                <a:lnTo>
                  <a:pt x="275" y="881"/>
                </a:lnTo>
                <a:lnTo>
                  <a:pt x="282" y="900"/>
                </a:lnTo>
                <a:lnTo>
                  <a:pt x="270" y="914"/>
                </a:lnTo>
                <a:lnTo>
                  <a:pt x="254" y="905"/>
                </a:lnTo>
                <a:lnTo>
                  <a:pt x="251" y="897"/>
                </a:lnTo>
                <a:lnTo>
                  <a:pt x="236" y="903"/>
                </a:lnTo>
                <a:lnTo>
                  <a:pt x="241" y="910"/>
                </a:lnTo>
                <a:lnTo>
                  <a:pt x="234" y="920"/>
                </a:lnTo>
                <a:lnTo>
                  <a:pt x="246" y="927"/>
                </a:lnTo>
                <a:lnTo>
                  <a:pt x="241" y="941"/>
                </a:lnTo>
                <a:lnTo>
                  <a:pt x="249" y="955"/>
                </a:lnTo>
                <a:lnTo>
                  <a:pt x="219" y="965"/>
                </a:lnTo>
                <a:lnTo>
                  <a:pt x="212" y="948"/>
                </a:lnTo>
                <a:lnTo>
                  <a:pt x="205" y="958"/>
                </a:lnTo>
                <a:lnTo>
                  <a:pt x="198" y="956"/>
                </a:lnTo>
                <a:lnTo>
                  <a:pt x="193" y="941"/>
                </a:lnTo>
                <a:lnTo>
                  <a:pt x="171" y="948"/>
                </a:lnTo>
                <a:lnTo>
                  <a:pt x="159" y="961"/>
                </a:lnTo>
                <a:lnTo>
                  <a:pt x="149" y="961"/>
                </a:lnTo>
                <a:lnTo>
                  <a:pt x="152" y="950"/>
                </a:lnTo>
                <a:lnTo>
                  <a:pt x="140" y="946"/>
                </a:lnTo>
                <a:lnTo>
                  <a:pt x="138" y="938"/>
                </a:lnTo>
                <a:lnTo>
                  <a:pt x="130" y="939"/>
                </a:lnTo>
                <a:lnTo>
                  <a:pt x="140" y="963"/>
                </a:lnTo>
                <a:lnTo>
                  <a:pt x="135" y="967"/>
                </a:lnTo>
                <a:lnTo>
                  <a:pt x="133" y="956"/>
                </a:lnTo>
                <a:lnTo>
                  <a:pt x="118" y="941"/>
                </a:lnTo>
                <a:lnTo>
                  <a:pt x="130" y="914"/>
                </a:lnTo>
                <a:lnTo>
                  <a:pt x="128" y="907"/>
                </a:lnTo>
                <a:lnTo>
                  <a:pt x="120" y="903"/>
                </a:lnTo>
                <a:lnTo>
                  <a:pt x="123" y="891"/>
                </a:lnTo>
                <a:lnTo>
                  <a:pt x="101" y="883"/>
                </a:lnTo>
                <a:lnTo>
                  <a:pt x="87" y="886"/>
                </a:lnTo>
                <a:lnTo>
                  <a:pt x="75" y="866"/>
                </a:lnTo>
                <a:lnTo>
                  <a:pt x="75" y="857"/>
                </a:lnTo>
                <a:lnTo>
                  <a:pt x="94" y="845"/>
                </a:lnTo>
                <a:lnTo>
                  <a:pt x="102" y="830"/>
                </a:lnTo>
                <a:lnTo>
                  <a:pt x="77" y="828"/>
                </a:lnTo>
                <a:lnTo>
                  <a:pt x="75" y="820"/>
                </a:lnTo>
                <a:lnTo>
                  <a:pt x="79" y="816"/>
                </a:lnTo>
                <a:lnTo>
                  <a:pt x="63" y="786"/>
                </a:lnTo>
                <a:lnTo>
                  <a:pt x="41" y="780"/>
                </a:lnTo>
                <a:lnTo>
                  <a:pt x="39" y="784"/>
                </a:lnTo>
                <a:lnTo>
                  <a:pt x="38" y="758"/>
                </a:lnTo>
                <a:lnTo>
                  <a:pt x="24" y="748"/>
                </a:lnTo>
                <a:lnTo>
                  <a:pt x="38" y="741"/>
                </a:lnTo>
                <a:lnTo>
                  <a:pt x="38" y="727"/>
                </a:lnTo>
                <a:lnTo>
                  <a:pt x="48" y="722"/>
                </a:lnTo>
                <a:lnTo>
                  <a:pt x="53" y="727"/>
                </a:lnTo>
                <a:lnTo>
                  <a:pt x="60" y="695"/>
                </a:lnTo>
                <a:lnTo>
                  <a:pt x="39" y="687"/>
                </a:lnTo>
                <a:lnTo>
                  <a:pt x="36" y="676"/>
                </a:lnTo>
                <a:lnTo>
                  <a:pt x="43" y="666"/>
                </a:lnTo>
                <a:lnTo>
                  <a:pt x="24" y="663"/>
                </a:lnTo>
                <a:lnTo>
                  <a:pt x="7" y="668"/>
                </a:lnTo>
                <a:lnTo>
                  <a:pt x="10" y="656"/>
                </a:lnTo>
                <a:lnTo>
                  <a:pt x="0" y="635"/>
                </a:lnTo>
                <a:lnTo>
                  <a:pt x="14" y="627"/>
                </a:lnTo>
                <a:lnTo>
                  <a:pt x="19" y="640"/>
                </a:lnTo>
                <a:lnTo>
                  <a:pt x="26" y="642"/>
                </a:lnTo>
                <a:lnTo>
                  <a:pt x="38" y="620"/>
                </a:lnTo>
                <a:lnTo>
                  <a:pt x="65" y="599"/>
                </a:lnTo>
                <a:lnTo>
                  <a:pt x="89" y="589"/>
                </a:lnTo>
                <a:lnTo>
                  <a:pt x="79" y="582"/>
                </a:lnTo>
                <a:lnTo>
                  <a:pt x="91" y="577"/>
                </a:lnTo>
                <a:lnTo>
                  <a:pt x="87" y="574"/>
                </a:lnTo>
                <a:lnTo>
                  <a:pt x="63" y="582"/>
                </a:lnTo>
                <a:lnTo>
                  <a:pt x="63" y="550"/>
                </a:lnTo>
                <a:lnTo>
                  <a:pt x="77" y="536"/>
                </a:lnTo>
                <a:lnTo>
                  <a:pt x="91" y="511"/>
                </a:lnTo>
                <a:lnTo>
                  <a:pt x="108" y="500"/>
                </a:lnTo>
                <a:lnTo>
                  <a:pt x="109" y="482"/>
                </a:lnTo>
                <a:lnTo>
                  <a:pt x="102" y="482"/>
                </a:lnTo>
                <a:lnTo>
                  <a:pt x="109" y="451"/>
                </a:lnTo>
                <a:lnTo>
                  <a:pt x="108" y="432"/>
                </a:lnTo>
                <a:lnTo>
                  <a:pt x="94" y="406"/>
                </a:lnTo>
                <a:lnTo>
                  <a:pt x="77" y="388"/>
                </a:lnTo>
                <a:lnTo>
                  <a:pt x="85" y="365"/>
                </a:lnTo>
                <a:lnTo>
                  <a:pt x="62" y="357"/>
                </a:lnTo>
                <a:lnTo>
                  <a:pt x="62" y="341"/>
                </a:lnTo>
                <a:lnTo>
                  <a:pt x="67" y="338"/>
                </a:lnTo>
                <a:lnTo>
                  <a:pt x="43" y="326"/>
                </a:lnTo>
                <a:lnTo>
                  <a:pt x="53" y="312"/>
                </a:lnTo>
                <a:lnTo>
                  <a:pt x="41" y="289"/>
                </a:lnTo>
                <a:lnTo>
                  <a:pt x="46" y="283"/>
                </a:lnTo>
                <a:lnTo>
                  <a:pt x="67" y="282"/>
                </a:lnTo>
                <a:lnTo>
                  <a:pt x="75" y="271"/>
                </a:lnTo>
                <a:lnTo>
                  <a:pt x="102" y="283"/>
                </a:lnTo>
                <a:lnTo>
                  <a:pt x="104" y="275"/>
                </a:lnTo>
                <a:lnTo>
                  <a:pt x="87" y="260"/>
                </a:lnTo>
                <a:lnTo>
                  <a:pt x="101" y="254"/>
                </a:lnTo>
                <a:lnTo>
                  <a:pt x="116" y="273"/>
                </a:lnTo>
                <a:lnTo>
                  <a:pt x="135" y="271"/>
                </a:lnTo>
                <a:lnTo>
                  <a:pt x="142" y="282"/>
                </a:lnTo>
                <a:lnTo>
                  <a:pt x="154" y="282"/>
                </a:lnTo>
                <a:lnTo>
                  <a:pt x="167" y="294"/>
                </a:lnTo>
                <a:lnTo>
                  <a:pt x="166" y="273"/>
                </a:lnTo>
                <a:lnTo>
                  <a:pt x="188" y="283"/>
                </a:lnTo>
                <a:lnTo>
                  <a:pt x="208" y="270"/>
                </a:lnTo>
                <a:lnTo>
                  <a:pt x="213" y="271"/>
                </a:lnTo>
                <a:lnTo>
                  <a:pt x="248" y="258"/>
                </a:lnTo>
                <a:lnTo>
                  <a:pt x="260" y="266"/>
                </a:lnTo>
                <a:lnTo>
                  <a:pt x="277" y="253"/>
                </a:lnTo>
                <a:lnTo>
                  <a:pt x="280" y="241"/>
                </a:lnTo>
                <a:lnTo>
                  <a:pt x="289" y="237"/>
                </a:lnTo>
                <a:lnTo>
                  <a:pt x="289" y="229"/>
                </a:lnTo>
                <a:lnTo>
                  <a:pt x="268" y="208"/>
                </a:lnTo>
                <a:lnTo>
                  <a:pt x="251" y="201"/>
                </a:lnTo>
                <a:lnTo>
                  <a:pt x="253" y="189"/>
                </a:lnTo>
                <a:lnTo>
                  <a:pt x="268" y="184"/>
                </a:lnTo>
                <a:lnTo>
                  <a:pt x="273" y="167"/>
                </a:lnTo>
                <a:lnTo>
                  <a:pt x="299" y="169"/>
                </a:lnTo>
                <a:lnTo>
                  <a:pt x="314" y="143"/>
                </a:lnTo>
                <a:lnTo>
                  <a:pt x="326" y="142"/>
                </a:lnTo>
                <a:lnTo>
                  <a:pt x="336" y="123"/>
                </a:lnTo>
                <a:lnTo>
                  <a:pt x="359" y="116"/>
                </a:lnTo>
                <a:lnTo>
                  <a:pt x="384" y="106"/>
                </a:lnTo>
                <a:lnTo>
                  <a:pt x="422" y="109"/>
                </a:lnTo>
                <a:lnTo>
                  <a:pt x="447" y="90"/>
                </a:lnTo>
                <a:lnTo>
                  <a:pt x="459" y="87"/>
                </a:lnTo>
                <a:lnTo>
                  <a:pt x="481" y="68"/>
                </a:lnTo>
                <a:lnTo>
                  <a:pt x="497" y="63"/>
                </a:lnTo>
                <a:lnTo>
                  <a:pt x="509" y="43"/>
                </a:lnTo>
                <a:lnTo>
                  <a:pt x="499" y="36"/>
                </a:lnTo>
                <a:lnTo>
                  <a:pt x="509" y="17"/>
                </a:lnTo>
                <a:lnTo>
                  <a:pt x="531" y="26"/>
                </a:lnTo>
                <a:lnTo>
                  <a:pt x="538" y="51"/>
                </a:lnTo>
                <a:lnTo>
                  <a:pt x="563" y="67"/>
                </a:lnTo>
                <a:lnTo>
                  <a:pt x="587" y="61"/>
                </a:lnTo>
                <a:lnTo>
                  <a:pt x="599" y="70"/>
                </a:lnTo>
                <a:lnTo>
                  <a:pt x="601" y="84"/>
                </a:lnTo>
                <a:lnTo>
                  <a:pt x="613" y="96"/>
                </a:lnTo>
                <a:lnTo>
                  <a:pt x="596" y="97"/>
                </a:lnTo>
                <a:lnTo>
                  <a:pt x="603" y="111"/>
                </a:lnTo>
                <a:lnTo>
                  <a:pt x="594" y="116"/>
                </a:lnTo>
                <a:lnTo>
                  <a:pt x="594" y="131"/>
                </a:lnTo>
                <a:lnTo>
                  <a:pt x="587" y="140"/>
                </a:lnTo>
                <a:lnTo>
                  <a:pt x="596" y="154"/>
                </a:lnTo>
                <a:lnTo>
                  <a:pt x="618" y="157"/>
                </a:lnTo>
                <a:lnTo>
                  <a:pt x="620" y="162"/>
                </a:lnTo>
                <a:lnTo>
                  <a:pt x="613" y="164"/>
                </a:lnTo>
                <a:lnTo>
                  <a:pt x="615" y="183"/>
                </a:lnTo>
                <a:lnTo>
                  <a:pt x="604" y="181"/>
                </a:lnTo>
                <a:lnTo>
                  <a:pt x="580" y="195"/>
                </a:lnTo>
                <a:lnTo>
                  <a:pt x="589" y="210"/>
                </a:lnTo>
                <a:lnTo>
                  <a:pt x="606" y="217"/>
                </a:lnTo>
                <a:lnTo>
                  <a:pt x="621" y="203"/>
                </a:lnTo>
                <a:lnTo>
                  <a:pt x="639" y="208"/>
                </a:lnTo>
                <a:lnTo>
                  <a:pt x="654" y="200"/>
                </a:lnTo>
                <a:lnTo>
                  <a:pt x="666" y="201"/>
                </a:lnTo>
                <a:lnTo>
                  <a:pt x="686" y="176"/>
                </a:lnTo>
                <a:lnTo>
                  <a:pt x="724" y="186"/>
                </a:lnTo>
                <a:lnTo>
                  <a:pt x="726" y="176"/>
                </a:lnTo>
                <a:lnTo>
                  <a:pt x="756" y="154"/>
                </a:lnTo>
                <a:lnTo>
                  <a:pt x="736" y="140"/>
                </a:lnTo>
                <a:lnTo>
                  <a:pt x="743" y="126"/>
                </a:lnTo>
                <a:lnTo>
                  <a:pt x="744" y="96"/>
                </a:lnTo>
                <a:lnTo>
                  <a:pt x="736" y="75"/>
                </a:lnTo>
                <a:lnTo>
                  <a:pt x="724" y="65"/>
                </a:lnTo>
                <a:lnTo>
                  <a:pt x="702" y="53"/>
                </a:lnTo>
                <a:lnTo>
                  <a:pt x="700" y="31"/>
                </a:lnTo>
                <a:lnTo>
                  <a:pt x="731" y="37"/>
                </a:lnTo>
                <a:lnTo>
                  <a:pt x="741" y="31"/>
                </a:lnTo>
                <a:lnTo>
                  <a:pt x="743" y="17"/>
                </a:lnTo>
                <a:lnTo>
                  <a:pt x="756" y="7"/>
                </a:lnTo>
                <a:lnTo>
                  <a:pt x="770" y="14"/>
                </a:lnTo>
                <a:lnTo>
                  <a:pt x="796" y="0"/>
                </a:lnTo>
                <a:lnTo>
                  <a:pt x="809" y="12"/>
                </a:lnTo>
                <a:lnTo>
                  <a:pt x="813" y="46"/>
                </a:lnTo>
                <a:lnTo>
                  <a:pt x="809" y="61"/>
                </a:lnTo>
                <a:lnTo>
                  <a:pt x="819" y="65"/>
                </a:lnTo>
                <a:lnTo>
                  <a:pt x="831" y="60"/>
                </a:lnTo>
                <a:lnTo>
                  <a:pt x="850" y="65"/>
                </a:lnTo>
                <a:lnTo>
                  <a:pt x="860" y="58"/>
                </a:lnTo>
                <a:lnTo>
                  <a:pt x="872" y="60"/>
                </a:lnTo>
                <a:lnTo>
                  <a:pt x="886" y="46"/>
                </a:lnTo>
                <a:lnTo>
                  <a:pt x="884" y="37"/>
                </a:lnTo>
                <a:lnTo>
                  <a:pt x="893" y="34"/>
                </a:lnTo>
                <a:lnTo>
                  <a:pt x="905" y="15"/>
                </a:lnTo>
                <a:lnTo>
                  <a:pt x="917" y="17"/>
                </a:lnTo>
                <a:lnTo>
                  <a:pt x="927" y="27"/>
                </a:lnTo>
                <a:lnTo>
                  <a:pt x="915" y="41"/>
                </a:lnTo>
                <a:lnTo>
                  <a:pt x="924" y="51"/>
                </a:lnTo>
                <a:lnTo>
                  <a:pt x="922" y="60"/>
                </a:lnTo>
                <a:lnTo>
                  <a:pt x="905" y="87"/>
                </a:lnTo>
                <a:lnTo>
                  <a:pt x="896" y="85"/>
                </a:lnTo>
                <a:lnTo>
                  <a:pt x="888" y="94"/>
                </a:lnTo>
                <a:lnTo>
                  <a:pt x="886" y="111"/>
                </a:lnTo>
                <a:lnTo>
                  <a:pt x="879" y="114"/>
                </a:lnTo>
                <a:lnTo>
                  <a:pt x="881" y="121"/>
                </a:lnTo>
                <a:lnTo>
                  <a:pt x="910" y="135"/>
                </a:lnTo>
                <a:lnTo>
                  <a:pt x="898" y="140"/>
                </a:lnTo>
                <a:lnTo>
                  <a:pt x="900" y="157"/>
                </a:lnTo>
                <a:lnTo>
                  <a:pt x="884" y="152"/>
                </a:lnTo>
                <a:lnTo>
                  <a:pt x="895" y="162"/>
                </a:lnTo>
                <a:lnTo>
                  <a:pt x="893" y="179"/>
                </a:lnTo>
                <a:lnTo>
                  <a:pt x="907" y="172"/>
                </a:lnTo>
                <a:lnTo>
                  <a:pt x="912" y="179"/>
                </a:lnTo>
                <a:lnTo>
                  <a:pt x="930" y="183"/>
                </a:lnTo>
                <a:lnTo>
                  <a:pt x="924" y="198"/>
                </a:lnTo>
                <a:lnTo>
                  <a:pt x="930" y="196"/>
                </a:lnTo>
                <a:lnTo>
                  <a:pt x="941" y="208"/>
                </a:lnTo>
                <a:lnTo>
                  <a:pt x="934" y="219"/>
                </a:lnTo>
                <a:lnTo>
                  <a:pt x="941" y="241"/>
                </a:lnTo>
                <a:lnTo>
                  <a:pt x="936" y="249"/>
                </a:lnTo>
                <a:lnTo>
                  <a:pt x="944" y="258"/>
                </a:lnTo>
                <a:lnTo>
                  <a:pt x="946" y="251"/>
                </a:lnTo>
                <a:lnTo>
                  <a:pt x="963" y="251"/>
                </a:lnTo>
                <a:lnTo>
                  <a:pt x="961" y="271"/>
                </a:lnTo>
                <a:lnTo>
                  <a:pt x="980" y="282"/>
                </a:lnTo>
                <a:lnTo>
                  <a:pt x="975" y="306"/>
                </a:lnTo>
                <a:lnTo>
                  <a:pt x="1012" y="302"/>
                </a:lnTo>
                <a:lnTo>
                  <a:pt x="1004" y="324"/>
                </a:lnTo>
                <a:lnTo>
                  <a:pt x="1009" y="333"/>
                </a:lnTo>
                <a:lnTo>
                  <a:pt x="988" y="355"/>
                </a:lnTo>
                <a:lnTo>
                  <a:pt x="997" y="374"/>
                </a:lnTo>
                <a:lnTo>
                  <a:pt x="988" y="398"/>
                </a:lnTo>
                <a:lnTo>
                  <a:pt x="1007" y="398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Freeform 60">
            <a:extLst>
              <a:ext uri="{FF2B5EF4-FFF2-40B4-BE49-F238E27FC236}">
                <a16:creationId xmlns:a16="http://schemas.microsoft.com/office/drawing/2014/main" id="{55690520-C1A8-4375-BD62-3F6A710CF7DE}"/>
              </a:ext>
            </a:extLst>
          </p:cNvPr>
          <p:cNvSpPr>
            <a:spLocks/>
          </p:cNvSpPr>
          <p:nvPr/>
        </p:nvSpPr>
        <p:spPr bwMode="gray">
          <a:xfrm>
            <a:off x="798492" y="1403928"/>
            <a:ext cx="216714" cy="178617"/>
          </a:xfrm>
          <a:custGeom>
            <a:avLst/>
            <a:gdLst>
              <a:gd name="T0" fmla="*/ 729 w 785"/>
              <a:gd name="T1" fmla="*/ 249 h 647"/>
              <a:gd name="T2" fmla="*/ 763 w 785"/>
              <a:gd name="T3" fmla="*/ 287 h 647"/>
              <a:gd name="T4" fmla="*/ 742 w 785"/>
              <a:gd name="T5" fmla="*/ 321 h 647"/>
              <a:gd name="T6" fmla="*/ 717 w 785"/>
              <a:gd name="T7" fmla="*/ 343 h 647"/>
              <a:gd name="T8" fmla="*/ 679 w 785"/>
              <a:gd name="T9" fmla="*/ 365 h 647"/>
              <a:gd name="T10" fmla="*/ 671 w 785"/>
              <a:gd name="T11" fmla="*/ 386 h 647"/>
              <a:gd name="T12" fmla="*/ 693 w 785"/>
              <a:gd name="T13" fmla="*/ 432 h 647"/>
              <a:gd name="T14" fmla="*/ 645 w 785"/>
              <a:gd name="T15" fmla="*/ 447 h 647"/>
              <a:gd name="T16" fmla="*/ 628 w 785"/>
              <a:gd name="T17" fmla="*/ 471 h 647"/>
              <a:gd name="T18" fmla="*/ 606 w 785"/>
              <a:gd name="T19" fmla="*/ 456 h 647"/>
              <a:gd name="T20" fmla="*/ 582 w 785"/>
              <a:gd name="T21" fmla="*/ 470 h 647"/>
              <a:gd name="T22" fmla="*/ 596 w 785"/>
              <a:gd name="T23" fmla="*/ 514 h 647"/>
              <a:gd name="T24" fmla="*/ 585 w 785"/>
              <a:gd name="T25" fmla="*/ 538 h 647"/>
              <a:gd name="T26" fmla="*/ 536 w 785"/>
              <a:gd name="T27" fmla="*/ 546 h 647"/>
              <a:gd name="T28" fmla="*/ 469 w 785"/>
              <a:gd name="T29" fmla="*/ 557 h 647"/>
              <a:gd name="T30" fmla="*/ 440 w 785"/>
              <a:gd name="T31" fmla="*/ 536 h 647"/>
              <a:gd name="T32" fmla="*/ 404 w 785"/>
              <a:gd name="T33" fmla="*/ 522 h 647"/>
              <a:gd name="T34" fmla="*/ 394 w 785"/>
              <a:gd name="T35" fmla="*/ 557 h 647"/>
              <a:gd name="T36" fmla="*/ 394 w 785"/>
              <a:gd name="T37" fmla="*/ 616 h 647"/>
              <a:gd name="T38" fmla="*/ 367 w 785"/>
              <a:gd name="T39" fmla="*/ 589 h 647"/>
              <a:gd name="T40" fmla="*/ 331 w 785"/>
              <a:gd name="T41" fmla="*/ 575 h 647"/>
              <a:gd name="T42" fmla="*/ 285 w 785"/>
              <a:gd name="T43" fmla="*/ 560 h 647"/>
              <a:gd name="T44" fmla="*/ 244 w 785"/>
              <a:gd name="T45" fmla="*/ 584 h 647"/>
              <a:gd name="T46" fmla="*/ 278 w 785"/>
              <a:gd name="T47" fmla="*/ 613 h 647"/>
              <a:gd name="T48" fmla="*/ 246 w 785"/>
              <a:gd name="T49" fmla="*/ 625 h 647"/>
              <a:gd name="T50" fmla="*/ 205 w 785"/>
              <a:gd name="T51" fmla="*/ 616 h 647"/>
              <a:gd name="T52" fmla="*/ 176 w 785"/>
              <a:gd name="T53" fmla="*/ 570 h 647"/>
              <a:gd name="T54" fmla="*/ 150 w 785"/>
              <a:gd name="T55" fmla="*/ 548 h 647"/>
              <a:gd name="T56" fmla="*/ 100 w 785"/>
              <a:gd name="T57" fmla="*/ 511 h 647"/>
              <a:gd name="T58" fmla="*/ 53 w 785"/>
              <a:gd name="T59" fmla="*/ 490 h 647"/>
              <a:gd name="T60" fmla="*/ 49 w 785"/>
              <a:gd name="T61" fmla="*/ 437 h 647"/>
              <a:gd name="T62" fmla="*/ 13 w 785"/>
              <a:gd name="T63" fmla="*/ 427 h 647"/>
              <a:gd name="T64" fmla="*/ 22 w 785"/>
              <a:gd name="T65" fmla="*/ 393 h 647"/>
              <a:gd name="T66" fmla="*/ 42 w 785"/>
              <a:gd name="T67" fmla="*/ 359 h 647"/>
              <a:gd name="T68" fmla="*/ 34 w 785"/>
              <a:gd name="T69" fmla="*/ 319 h 647"/>
              <a:gd name="T70" fmla="*/ 41 w 785"/>
              <a:gd name="T71" fmla="*/ 299 h 647"/>
              <a:gd name="T72" fmla="*/ 92 w 785"/>
              <a:gd name="T73" fmla="*/ 273 h 647"/>
              <a:gd name="T74" fmla="*/ 92 w 785"/>
              <a:gd name="T75" fmla="*/ 241 h 647"/>
              <a:gd name="T76" fmla="*/ 58 w 785"/>
              <a:gd name="T77" fmla="*/ 183 h 647"/>
              <a:gd name="T78" fmla="*/ 19 w 785"/>
              <a:gd name="T79" fmla="*/ 154 h 647"/>
              <a:gd name="T80" fmla="*/ 54 w 785"/>
              <a:gd name="T81" fmla="*/ 104 h 647"/>
              <a:gd name="T82" fmla="*/ 92 w 785"/>
              <a:gd name="T83" fmla="*/ 73 h 647"/>
              <a:gd name="T84" fmla="*/ 138 w 785"/>
              <a:gd name="T85" fmla="*/ 48 h 647"/>
              <a:gd name="T86" fmla="*/ 218 w 785"/>
              <a:gd name="T87" fmla="*/ 41 h 647"/>
              <a:gd name="T88" fmla="*/ 247 w 785"/>
              <a:gd name="T89" fmla="*/ 0 h 647"/>
              <a:gd name="T90" fmla="*/ 292 w 785"/>
              <a:gd name="T91" fmla="*/ 12 h 647"/>
              <a:gd name="T92" fmla="*/ 298 w 785"/>
              <a:gd name="T93" fmla="*/ 48 h 647"/>
              <a:gd name="T94" fmla="*/ 312 w 785"/>
              <a:gd name="T95" fmla="*/ 102 h 647"/>
              <a:gd name="T96" fmla="*/ 404 w 785"/>
              <a:gd name="T97" fmla="*/ 104 h 647"/>
              <a:gd name="T98" fmla="*/ 432 w 785"/>
              <a:gd name="T99" fmla="*/ 138 h 647"/>
              <a:gd name="T100" fmla="*/ 427 w 785"/>
              <a:gd name="T101" fmla="*/ 196 h 647"/>
              <a:gd name="T102" fmla="*/ 454 w 785"/>
              <a:gd name="T103" fmla="*/ 241 h 647"/>
              <a:gd name="T104" fmla="*/ 514 w 785"/>
              <a:gd name="T105" fmla="*/ 254 h 647"/>
              <a:gd name="T106" fmla="*/ 582 w 785"/>
              <a:gd name="T107" fmla="*/ 270 h 647"/>
              <a:gd name="T108" fmla="*/ 625 w 785"/>
              <a:gd name="T109" fmla="*/ 294 h 647"/>
              <a:gd name="T110" fmla="*/ 667 w 785"/>
              <a:gd name="T111" fmla="*/ 302 h 647"/>
              <a:gd name="T112" fmla="*/ 677 w 785"/>
              <a:gd name="T113" fmla="*/ 241 h 6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85" h="647">
                <a:moveTo>
                  <a:pt x="677" y="241"/>
                </a:moveTo>
                <a:lnTo>
                  <a:pt x="691" y="234"/>
                </a:lnTo>
                <a:lnTo>
                  <a:pt x="703" y="246"/>
                </a:lnTo>
                <a:lnTo>
                  <a:pt x="727" y="241"/>
                </a:lnTo>
                <a:lnTo>
                  <a:pt x="729" y="249"/>
                </a:lnTo>
                <a:lnTo>
                  <a:pt x="741" y="251"/>
                </a:lnTo>
                <a:lnTo>
                  <a:pt x="741" y="271"/>
                </a:lnTo>
                <a:lnTo>
                  <a:pt x="751" y="268"/>
                </a:lnTo>
                <a:lnTo>
                  <a:pt x="747" y="280"/>
                </a:lnTo>
                <a:lnTo>
                  <a:pt x="763" y="287"/>
                </a:lnTo>
                <a:lnTo>
                  <a:pt x="770" y="278"/>
                </a:lnTo>
                <a:lnTo>
                  <a:pt x="775" y="304"/>
                </a:lnTo>
                <a:lnTo>
                  <a:pt x="785" y="312"/>
                </a:lnTo>
                <a:lnTo>
                  <a:pt x="782" y="321"/>
                </a:lnTo>
                <a:lnTo>
                  <a:pt x="742" y="321"/>
                </a:lnTo>
                <a:lnTo>
                  <a:pt x="744" y="326"/>
                </a:lnTo>
                <a:lnTo>
                  <a:pt x="730" y="333"/>
                </a:lnTo>
                <a:lnTo>
                  <a:pt x="725" y="350"/>
                </a:lnTo>
                <a:lnTo>
                  <a:pt x="720" y="352"/>
                </a:lnTo>
                <a:lnTo>
                  <a:pt x="717" y="343"/>
                </a:lnTo>
                <a:lnTo>
                  <a:pt x="706" y="345"/>
                </a:lnTo>
                <a:lnTo>
                  <a:pt x="700" y="359"/>
                </a:lnTo>
                <a:lnTo>
                  <a:pt x="688" y="362"/>
                </a:lnTo>
                <a:lnTo>
                  <a:pt x="686" y="357"/>
                </a:lnTo>
                <a:lnTo>
                  <a:pt x="679" y="365"/>
                </a:lnTo>
                <a:lnTo>
                  <a:pt x="672" y="362"/>
                </a:lnTo>
                <a:lnTo>
                  <a:pt x="672" y="376"/>
                </a:lnTo>
                <a:lnTo>
                  <a:pt x="683" y="377"/>
                </a:lnTo>
                <a:lnTo>
                  <a:pt x="676" y="388"/>
                </a:lnTo>
                <a:lnTo>
                  <a:pt x="671" y="386"/>
                </a:lnTo>
                <a:lnTo>
                  <a:pt x="666" y="398"/>
                </a:lnTo>
                <a:lnTo>
                  <a:pt x="677" y="400"/>
                </a:lnTo>
                <a:lnTo>
                  <a:pt x="677" y="418"/>
                </a:lnTo>
                <a:lnTo>
                  <a:pt x="693" y="422"/>
                </a:lnTo>
                <a:lnTo>
                  <a:pt x="693" y="432"/>
                </a:lnTo>
                <a:lnTo>
                  <a:pt x="677" y="441"/>
                </a:lnTo>
                <a:lnTo>
                  <a:pt x="679" y="446"/>
                </a:lnTo>
                <a:lnTo>
                  <a:pt x="660" y="442"/>
                </a:lnTo>
                <a:lnTo>
                  <a:pt x="655" y="456"/>
                </a:lnTo>
                <a:lnTo>
                  <a:pt x="645" y="447"/>
                </a:lnTo>
                <a:lnTo>
                  <a:pt x="645" y="459"/>
                </a:lnTo>
                <a:lnTo>
                  <a:pt x="636" y="466"/>
                </a:lnTo>
                <a:lnTo>
                  <a:pt x="648" y="473"/>
                </a:lnTo>
                <a:lnTo>
                  <a:pt x="638" y="476"/>
                </a:lnTo>
                <a:lnTo>
                  <a:pt x="628" y="471"/>
                </a:lnTo>
                <a:lnTo>
                  <a:pt x="621" y="483"/>
                </a:lnTo>
                <a:lnTo>
                  <a:pt x="613" y="485"/>
                </a:lnTo>
                <a:lnTo>
                  <a:pt x="609" y="476"/>
                </a:lnTo>
                <a:lnTo>
                  <a:pt x="614" y="470"/>
                </a:lnTo>
                <a:lnTo>
                  <a:pt x="606" y="456"/>
                </a:lnTo>
                <a:lnTo>
                  <a:pt x="609" y="451"/>
                </a:lnTo>
                <a:lnTo>
                  <a:pt x="604" y="447"/>
                </a:lnTo>
                <a:lnTo>
                  <a:pt x="597" y="452"/>
                </a:lnTo>
                <a:lnTo>
                  <a:pt x="601" y="458"/>
                </a:lnTo>
                <a:lnTo>
                  <a:pt x="582" y="470"/>
                </a:lnTo>
                <a:lnTo>
                  <a:pt x="584" y="482"/>
                </a:lnTo>
                <a:lnTo>
                  <a:pt x="568" y="490"/>
                </a:lnTo>
                <a:lnTo>
                  <a:pt x="573" y="500"/>
                </a:lnTo>
                <a:lnTo>
                  <a:pt x="585" y="497"/>
                </a:lnTo>
                <a:lnTo>
                  <a:pt x="596" y="514"/>
                </a:lnTo>
                <a:lnTo>
                  <a:pt x="587" y="521"/>
                </a:lnTo>
                <a:lnTo>
                  <a:pt x="592" y="528"/>
                </a:lnTo>
                <a:lnTo>
                  <a:pt x="585" y="524"/>
                </a:lnTo>
                <a:lnTo>
                  <a:pt x="573" y="534"/>
                </a:lnTo>
                <a:lnTo>
                  <a:pt x="585" y="538"/>
                </a:lnTo>
                <a:lnTo>
                  <a:pt x="584" y="541"/>
                </a:lnTo>
                <a:lnTo>
                  <a:pt x="556" y="558"/>
                </a:lnTo>
                <a:lnTo>
                  <a:pt x="556" y="552"/>
                </a:lnTo>
                <a:lnTo>
                  <a:pt x="543" y="545"/>
                </a:lnTo>
                <a:lnTo>
                  <a:pt x="536" y="546"/>
                </a:lnTo>
                <a:lnTo>
                  <a:pt x="537" y="552"/>
                </a:lnTo>
                <a:lnTo>
                  <a:pt x="500" y="560"/>
                </a:lnTo>
                <a:lnTo>
                  <a:pt x="485" y="555"/>
                </a:lnTo>
                <a:lnTo>
                  <a:pt x="469" y="567"/>
                </a:lnTo>
                <a:lnTo>
                  <a:pt x="469" y="557"/>
                </a:lnTo>
                <a:lnTo>
                  <a:pt x="457" y="555"/>
                </a:lnTo>
                <a:lnTo>
                  <a:pt x="459" y="541"/>
                </a:lnTo>
                <a:lnTo>
                  <a:pt x="447" y="546"/>
                </a:lnTo>
                <a:lnTo>
                  <a:pt x="449" y="541"/>
                </a:lnTo>
                <a:lnTo>
                  <a:pt x="440" y="536"/>
                </a:lnTo>
                <a:lnTo>
                  <a:pt x="440" y="514"/>
                </a:lnTo>
                <a:lnTo>
                  <a:pt x="445" y="511"/>
                </a:lnTo>
                <a:lnTo>
                  <a:pt x="442" y="505"/>
                </a:lnTo>
                <a:lnTo>
                  <a:pt x="418" y="502"/>
                </a:lnTo>
                <a:lnTo>
                  <a:pt x="404" y="522"/>
                </a:lnTo>
                <a:lnTo>
                  <a:pt x="403" y="517"/>
                </a:lnTo>
                <a:lnTo>
                  <a:pt x="391" y="522"/>
                </a:lnTo>
                <a:lnTo>
                  <a:pt x="391" y="534"/>
                </a:lnTo>
                <a:lnTo>
                  <a:pt x="397" y="541"/>
                </a:lnTo>
                <a:lnTo>
                  <a:pt x="394" y="557"/>
                </a:lnTo>
                <a:lnTo>
                  <a:pt x="403" y="574"/>
                </a:lnTo>
                <a:lnTo>
                  <a:pt x="396" y="577"/>
                </a:lnTo>
                <a:lnTo>
                  <a:pt x="401" y="586"/>
                </a:lnTo>
                <a:lnTo>
                  <a:pt x="396" y="584"/>
                </a:lnTo>
                <a:lnTo>
                  <a:pt x="394" y="616"/>
                </a:lnTo>
                <a:lnTo>
                  <a:pt x="379" y="606"/>
                </a:lnTo>
                <a:lnTo>
                  <a:pt x="375" y="615"/>
                </a:lnTo>
                <a:lnTo>
                  <a:pt x="363" y="608"/>
                </a:lnTo>
                <a:lnTo>
                  <a:pt x="358" y="598"/>
                </a:lnTo>
                <a:lnTo>
                  <a:pt x="367" y="589"/>
                </a:lnTo>
                <a:lnTo>
                  <a:pt x="362" y="577"/>
                </a:lnTo>
                <a:lnTo>
                  <a:pt x="355" y="579"/>
                </a:lnTo>
                <a:lnTo>
                  <a:pt x="353" y="572"/>
                </a:lnTo>
                <a:lnTo>
                  <a:pt x="334" y="582"/>
                </a:lnTo>
                <a:lnTo>
                  <a:pt x="331" y="575"/>
                </a:lnTo>
                <a:lnTo>
                  <a:pt x="319" y="574"/>
                </a:lnTo>
                <a:lnTo>
                  <a:pt x="317" y="581"/>
                </a:lnTo>
                <a:lnTo>
                  <a:pt x="304" y="562"/>
                </a:lnTo>
                <a:lnTo>
                  <a:pt x="290" y="567"/>
                </a:lnTo>
                <a:lnTo>
                  <a:pt x="285" y="560"/>
                </a:lnTo>
                <a:lnTo>
                  <a:pt x="273" y="562"/>
                </a:lnTo>
                <a:lnTo>
                  <a:pt x="259" y="565"/>
                </a:lnTo>
                <a:lnTo>
                  <a:pt x="251" y="577"/>
                </a:lnTo>
                <a:lnTo>
                  <a:pt x="240" y="575"/>
                </a:lnTo>
                <a:lnTo>
                  <a:pt x="244" y="584"/>
                </a:lnTo>
                <a:lnTo>
                  <a:pt x="240" y="593"/>
                </a:lnTo>
                <a:lnTo>
                  <a:pt x="256" y="606"/>
                </a:lnTo>
                <a:lnTo>
                  <a:pt x="264" y="606"/>
                </a:lnTo>
                <a:lnTo>
                  <a:pt x="266" y="613"/>
                </a:lnTo>
                <a:lnTo>
                  <a:pt x="278" y="613"/>
                </a:lnTo>
                <a:lnTo>
                  <a:pt x="280" y="625"/>
                </a:lnTo>
                <a:lnTo>
                  <a:pt x="271" y="632"/>
                </a:lnTo>
                <a:lnTo>
                  <a:pt x="264" y="625"/>
                </a:lnTo>
                <a:lnTo>
                  <a:pt x="256" y="630"/>
                </a:lnTo>
                <a:lnTo>
                  <a:pt x="246" y="625"/>
                </a:lnTo>
                <a:lnTo>
                  <a:pt x="240" y="647"/>
                </a:lnTo>
                <a:lnTo>
                  <a:pt x="225" y="635"/>
                </a:lnTo>
                <a:lnTo>
                  <a:pt x="211" y="639"/>
                </a:lnTo>
                <a:lnTo>
                  <a:pt x="210" y="616"/>
                </a:lnTo>
                <a:lnTo>
                  <a:pt x="205" y="616"/>
                </a:lnTo>
                <a:lnTo>
                  <a:pt x="208" y="589"/>
                </a:lnTo>
                <a:lnTo>
                  <a:pt x="194" y="586"/>
                </a:lnTo>
                <a:lnTo>
                  <a:pt x="191" y="575"/>
                </a:lnTo>
                <a:lnTo>
                  <a:pt x="176" y="581"/>
                </a:lnTo>
                <a:lnTo>
                  <a:pt x="176" y="570"/>
                </a:lnTo>
                <a:lnTo>
                  <a:pt x="167" y="570"/>
                </a:lnTo>
                <a:lnTo>
                  <a:pt x="164" y="558"/>
                </a:lnTo>
                <a:lnTo>
                  <a:pt x="148" y="562"/>
                </a:lnTo>
                <a:lnTo>
                  <a:pt x="145" y="555"/>
                </a:lnTo>
                <a:lnTo>
                  <a:pt x="150" y="548"/>
                </a:lnTo>
                <a:lnTo>
                  <a:pt x="141" y="545"/>
                </a:lnTo>
                <a:lnTo>
                  <a:pt x="145" y="541"/>
                </a:lnTo>
                <a:lnTo>
                  <a:pt x="131" y="529"/>
                </a:lnTo>
                <a:lnTo>
                  <a:pt x="129" y="517"/>
                </a:lnTo>
                <a:lnTo>
                  <a:pt x="100" y="511"/>
                </a:lnTo>
                <a:lnTo>
                  <a:pt x="94" y="490"/>
                </a:lnTo>
                <a:lnTo>
                  <a:pt x="75" y="495"/>
                </a:lnTo>
                <a:lnTo>
                  <a:pt x="66" y="487"/>
                </a:lnTo>
                <a:lnTo>
                  <a:pt x="48" y="507"/>
                </a:lnTo>
                <a:lnTo>
                  <a:pt x="53" y="490"/>
                </a:lnTo>
                <a:lnTo>
                  <a:pt x="46" y="464"/>
                </a:lnTo>
                <a:lnTo>
                  <a:pt x="53" y="458"/>
                </a:lnTo>
                <a:lnTo>
                  <a:pt x="58" y="461"/>
                </a:lnTo>
                <a:lnTo>
                  <a:pt x="59" y="456"/>
                </a:lnTo>
                <a:lnTo>
                  <a:pt x="49" y="437"/>
                </a:lnTo>
                <a:lnTo>
                  <a:pt x="22" y="441"/>
                </a:lnTo>
                <a:lnTo>
                  <a:pt x="24" y="458"/>
                </a:lnTo>
                <a:lnTo>
                  <a:pt x="0" y="452"/>
                </a:lnTo>
                <a:lnTo>
                  <a:pt x="1" y="437"/>
                </a:lnTo>
                <a:lnTo>
                  <a:pt x="13" y="427"/>
                </a:lnTo>
                <a:lnTo>
                  <a:pt x="10" y="423"/>
                </a:lnTo>
                <a:lnTo>
                  <a:pt x="19" y="406"/>
                </a:lnTo>
                <a:lnTo>
                  <a:pt x="13" y="400"/>
                </a:lnTo>
                <a:lnTo>
                  <a:pt x="15" y="391"/>
                </a:lnTo>
                <a:lnTo>
                  <a:pt x="22" y="393"/>
                </a:lnTo>
                <a:lnTo>
                  <a:pt x="22" y="370"/>
                </a:lnTo>
                <a:lnTo>
                  <a:pt x="37" y="364"/>
                </a:lnTo>
                <a:lnTo>
                  <a:pt x="42" y="367"/>
                </a:lnTo>
                <a:lnTo>
                  <a:pt x="46" y="357"/>
                </a:lnTo>
                <a:lnTo>
                  <a:pt x="42" y="359"/>
                </a:lnTo>
                <a:lnTo>
                  <a:pt x="42" y="352"/>
                </a:lnTo>
                <a:lnTo>
                  <a:pt x="53" y="341"/>
                </a:lnTo>
                <a:lnTo>
                  <a:pt x="39" y="326"/>
                </a:lnTo>
                <a:lnTo>
                  <a:pt x="27" y="333"/>
                </a:lnTo>
                <a:lnTo>
                  <a:pt x="34" y="319"/>
                </a:lnTo>
                <a:lnTo>
                  <a:pt x="22" y="326"/>
                </a:lnTo>
                <a:lnTo>
                  <a:pt x="22" y="316"/>
                </a:lnTo>
                <a:lnTo>
                  <a:pt x="39" y="321"/>
                </a:lnTo>
                <a:lnTo>
                  <a:pt x="53" y="316"/>
                </a:lnTo>
                <a:lnTo>
                  <a:pt x="41" y="299"/>
                </a:lnTo>
                <a:lnTo>
                  <a:pt x="46" y="285"/>
                </a:lnTo>
                <a:lnTo>
                  <a:pt x="70" y="285"/>
                </a:lnTo>
                <a:lnTo>
                  <a:pt x="77" y="294"/>
                </a:lnTo>
                <a:lnTo>
                  <a:pt x="94" y="287"/>
                </a:lnTo>
                <a:lnTo>
                  <a:pt x="92" y="273"/>
                </a:lnTo>
                <a:lnTo>
                  <a:pt x="75" y="265"/>
                </a:lnTo>
                <a:lnTo>
                  <a:pt x="85" y="239"/>
                </a:lnTo>
                <a:lnTo>
                  <a:pt x="68" y="229"/>
                </a:lnTo>
                <a:lnTo>
                  <a:pt x="82" y="222"/>
                </a:lnTo>
                <a:lnTo>
                  <a:pt x="92" y="241"/>
                </a:lnTo>
                <a:lnTo>
                  <a:pt x="94" y="217"/>
                </a:lnTo>
                <a:lnTo>
                  <a:pt x="102" y="208"/>
                </a:lnTo>
                <a:lnTo>
                  <a:pt x="75" y="193"/>
                </a:lnTo>
                <a:lnTo>
                  <a:pt x="56" y="191"/>
                </a:lnTo>
                <a:lnTo>
                  <a:pt x="58" y="183"/>
                </a:lnTo>
                <a:lnTo>
                  <a:pt x="49" y="177"/>
                </a:lnTo>
                <a:lnTo>
                  <a:pt x="51" y="166"/>
                </a:lnTo>
                <a:lnTo>
                  <a:pt x="27" y="164"/>
                </a:lnTo>
                <a:lnTo>
                  <a:pt x="27" y="157"/>
                </a:lnTo>
                <a:lnTo>
                  <a:pt x="19" y="154"/>
                </a:lnTo>
                <a:lnTo>
                  <a:pt x="15" y="123"/>
                </a:lnTo>
                <a:lnTo>
                  <a:pt x="37" y="102"/>
                </a:lnTo>
                <a:lnTo>
                  <a:pt x="46" y="102"/>
                </a:lnTo>
                <a:lnTo>
                  <a:pt x="49" y="96"/>
                </a:lnTo>
                <a:lnTo>
                  <a:pt x="54" y="104"/>
                </a:lnTo>
                <a:lnTo>
                  <a:pt x="58" y="96"/>
                </a:lnTo>
                <a:lnTo>
                  <a:pt x="78" y="99"/>
                </a:lnTo>
                <a:lnTo>
                  <a:pt x="75" y="92"/>
                </a:lnTo>
                <a:lnTo>
                  <a:pt x="83" y="90"/>
                </a:lnTo>
                <a:lnTo>
                  <a:pt x="92" y="73"/>
                </a:lnTo>
                <a:lnTo>
                  <a:pt x="100" y="80"/>
                </a:lnTo>
                <a:lnTo>
                  <a:pt x="119" y="70"/>
                </a:lnTo>
                <a:lnTo>
                  <a:pt x="121" y="60"/>
                </a:lnTo>
                <a:lnTo>
                  <a:pt x="131" y="58"/>
                </a:lnTo>
                <a:lnTo>
                  <a:pt x="138" y="48"/>
                </a:lnTo>
                <a:lnTo>
                  <a:pt x="138" y="27"/>
                </a:lnTo>
                <a:lnTo>
                  <a:pt x="159" y="27"/>
                </a:lnTo>
                <a:lnTo>
                  <a:pt x="179" y="43"/>
                </a:lnTo>
                <a:lnTo>
                  <a:pt x="203" y="31"/>
                </a:lnTo>
                <a:lnTo>
                  <a:pt x="218" y="41"/>
                </a:lnTo>
                <a:lnTo>
                  <a:pt x="220" y="31"/>
                </a:lnTo>
                <a:lnTo>
                  <a:pt x="213" y="29"/>
                </a:lnTo>
                <a:lnTo>
                  <a:pt x="213" y="14"/>
                </a:lnTo>
                <a:lnTo>
                  <a:pt x="230" y="3"/>
                </a:lnTo>
                <a:lnTo>
                  <a:pt x="247" y="0"/>
                </a:lnTo>
                <a:lnTo>
                  <a:pt x="261" y="3"/>
                </a:lnTo>
                <a:lnTo>
                  <a:pt x="263" y="10"/>
                </a:lnTo>
                <a:lnTo>
                  <a:pt x="275" y="7"/>
                </a:lnTo>
                <a:lnTo>
                  <a:pt x="281" y="15"/>
                </a:lnTo>
                <a:lnTo>
                  <a:pt x="292" y="12"/>
                </a:lnTo>
                <a:lnTo>
                  <a:pt x="293" y="24"/>
                </a:lnTo>
                <a:lnTo>
                  <a:pt x="285" y="20"/>
                </a:lnTo>
                <a:lnTo>
                  <a:pt x="281" y="31"/>
                </a:lnTo>
                <a:lnTo>
                  <a:pt x="287" y="43"/>
                </a:lnTo>
                <a:lnTo>
                  <a:pt x="298" y="48"/>
                </a:lnTo>
                <a:lnTo>
                  <a:pt x="293" y="56"/>
                </a:lnTo>
                <a:lnTo>
                  <a:pt x="307" y="73"/>
                </a:lnTo>
                <a:lnTo>
                  <a:pt x="305" y="96"/>
                </a:lnTo>
                <a:lnTo>
                  <a:pt x="317" y="97"/>
                </a:lnTo>
                <a:lnTo>
                  <a:pt x="312" y="102"/>
                </a:lnTo>
                <a:lnTo>
                  <a:pt x="331" y="96"/>
                </a:lnTo>
                <a:lnTo>
                  <a:pt x="355" y="107"/>
                </a:lnTo>
                <a:lnTo>
                  <a:pt x="377" y="102"/>
                </a:lnTo>
                <a:lnTo>
                  <a:pt x="384" y="111"/>
                </a:lnTo>
                <a:lnTo>
                  <a:pt x="404" y="104"/>
                </a:lnTo>
                <a:lnTo>
                  <a:pt x="408" y="113"/>
                </a:lnTo>
                <a:lnTo>
                  <a:pt x="425" y="116"/>
                </a:lnTo>
                <a:lnTo>
                  <a:pt x="427" y="133"/>
                </a:lnTo>
                <a:lnTo>
                  <a:pt x="435" y="133"/>
                </a:lnTo>
                <a:lnTo>
                  <a:pt x="432" y="138"/>
                </a:lnTo>
                <a:lnTo>
                  <a:pt x="449" y="154"/>
                </a:lnTo>
                <a:lnTo>
                  <a:pt x="432" y="179"/>
                </a:lnTo>
                <a:lnTo>
                  <a:pt x="423" y="177"/>
                </a:lnTo>
                <a:lnTo>
                  <a:pt x="418" y="188"/>
                </a:lnTo>
                <a:lnTo>
                  <a:pt x="427" y="196"/>
                </a:lnTo>
                <a:lnTo>
                  <a:pt x="437" y="191"/>
                </a:lnTo>
                <a:lnTo>
                  <a:pt x="447" y="200"/>
                </a:lnTo>
                <a:lnTo>
                  <a:pt x="452" y="212"/>
                </a:lnTo>
                <a:lnTo>
                  <a:pt x="444" y="222"/>
                </a:lnTo>
                <a:lnTo>
                  <a:pt x="454" y="241"/>
                </a:lnTo>
                <a:lnTo>
                  <a:pt x="469" y="241"/>
                </a:lnTo>
                <a:lnTo>
                  <a:pt x="478" y="232"/>
                </a:lnTo>
                <a:lnTo>
                  <a:pt x="491" y="242"/>
                </a:lnTo>
                <a:lnTo>
                  <a:pt x="505" y="236"/>
                </a:lnTo>
                <a:lnTo>
                  <a:pt x="514" y="254"/>
                </a:lnTo>
                <a:lnTo>
                  <a:pt x="522" y="254"/>
                </a:lnTo>
                <a:lnTo>
                  <a:pt x="531" y="266"/>
                </a:lnTo>
                <a:lnTo>
                  <a:pt x="566" y="259"/>
                </a:lnTo>
                <a:lnTo>
                  <a:pt x="573" y="271"/>
                </a:lnTo>
                <a:lnTo>
                  <a:pt x="582" y="270"/>
                </a:lnTo>
                <a:lnTo>
                  <a:pt x="592" y="277"/>
                </a:lnTo>
                <a:lnTo>
                  <a:pt x="590" y="285"/>
                </a:lnTo>
                <a:lnTo>
                  <a:pt x="601" y="287"/>
                </a:lnTo>
                <a:lnTo>
                  <a:pt x="602" y="297"/>
                </a:lnTo>
                <a:lnTo>
                  <a:pt x="625" y="294"/>
                </a:lnTo>
                <a:lnTo>
                  <a:pt x="645" y="300"/>
                </a:lnTo>
                <a:lnTo>
                  <a:pt x="650" y="292"/>
                </a:lnTo>
                <a:lnTo>
                  <a:pt x="659" y="299"/>
                </a:lnTo>
                <a:lnTo>
                  <a:pt x="660" y="309"/>
                </a:lnTo>
                <a:lnTo>
                  <a:pt x="667" y="302"/>
                </a:lnTo>
                <a:lnTo>
                  <a:pt x="667" y="292"/>
                </a:lnTo>
                <a:lnTo>
                  <a:pt x="681" y="273"/>
                </a:lnTo>
                <a:lnTo>
                  <a:pt x="679" y="263"/>
                </a:lnTo>
                <a:lnTo>
                  <a:pt x="669" y="265"/>
                </a:lnTo>
                <a:lnTo>
                  <a:pt x="677" y="241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Freeform 61">
            <a:extLst>
              <a:ext uri="{FF2B5EF4-FFF2-40B4-BE49-F238E27FC236}">
                <a16:creationId xmlns:a16="http://schemas.microsoft.com/office/drawing/2014/main" id="{3DFAD050-0669-4D19-BFDD-ABFE7502457A}"/>
              </a:ext>
            </a:extLst>
          </p:cNvPr>
          <p:cNvSpPr>
            <a:spLocks/>
          </p:cNvSpPr>
          <p:nvPr/>
        </p:nvSpPr>
        <p:spPr bwMode="gray">
          <a:xfrm>
            <a:off x="850669" y="1230832"/>
            <a:ext cx="201254" cy="258401"/>
          </a:xfrm>
          <a:custGeom>
            <a:avLst/>
            <a:gdLst>
              <a:gd name="T0" fmla="*/ 675 w 729"/>
              <a:gd name="T1" fmla="*/ 601 h 936"/>
              <a:gd name="T2" fmla="*/ 642 w 729"/>
              <a:gd name="T3" fmla="*/ 608 h 936"/>
              <a:gd name="T4" fmla="*/ 586 w 729"/>
              <a:gd name="T5" fmla="*/ 622 h 936"/>
              <a:gd name="T6" fmla="*/ 558 w 729"/>
              <a:gd name="T7" fmla="*/ 634 h 936"/>
              <a:gd name="T8" fmla="*/ 526 w 729"/>
              <a:gd name="T9" fmla="*/ 632 h 936"/>
              <a:gd name="T10" fmla="*/ 468 w 729"/>
              <a:gd name="T11" fmla="*/ 658 h 936"/>
              <a:gd name="T12" fmla="*/ 447 w 729"/>
              <a:gd name="T13" fmla="*/ 714 h 936"/>
              <a:gd name="T14" fmla="*/ 459 w 729"/>
              <a:gd name="T15" fmla="*/ 760 h 936"/>
              <a:gd name="T16" fmla="*/ 456 w 729"/>
              <a:gd name="T17" fmla="*/ 823 h 936"/>
              <a:gd name="T18" fmla="*/ 470 w 729"/>
              <a:gd name="T19" fmla="*/ 854 h 936"/>
              <a:gd name="T20" fmla="*/ 490 w 729"/>
              <a:gd name="T21" fmla="*/ 890 h 936"/>
              <a:gd name="T22" fmla="*/ 471 w 729"/>
              <a:gd name="T23" fmla="*/ 936 h 936"/>
              <a:gd name="T24" fmla="*/ 436 w 729"/>
              <a:gd name="T25" fmla="*/ 921 h 936"/>
              <a:gd name="T26" fmla="*/ 403 w 729"/>
              <a:gd name="T27" fmla="*/ 904 h 936"/>
              <a:gd name="T28" fmla="*/ 342 w 729"/>
              <a:gd name="T29" fmla="*/ 893 h 936"/>
              <a:gd name="T30" fmla="*/ 302 w 729"/>
              <a:gd name="T31" fmla="*/ 869 h 936"/>
              <a:gd name="T32" fmla="*/ 255 w 729"/>
              <a:gd name="T33" fmla="*/ 849 h 936"/>
              <a:gd name="T34" fmla="*/ 238 w 729"/>
              <a:gd name="T35" fmla="*/ 823 h 936"/>
              <a:gd name="T36" fmla="*/ 260 w 729"/>
              <a:gd name="T37" fmla="*/ 781 h 936"/>
              <a:gd name="T38" fmla="*/ 236 w 729"/>
              <a:gd name="T39" fmla="*/ 743 h 936"/>
              <a:gd name="T40" fmla="*/ 188 w 729"/>
              <a:gd name="T41" fmla="*/ 729 h 936"/>
              <a:gd name="T42" fmla="*/ 128 w 729"/>
              <a:gd name="T43" fmla="*/ 724 h 936"/>
              <a:gd name="T44" fmla="*/ 109 w 729"/>
              <a:gd name="T45" fmla="*/ 675 h 936"/>
              <a:gd name="T46" fmla="*/ 104 w 729"/>
              <a:gd name="T47" fmla="*/ 651 h 936"/>
              <a:gd name="T48" fmla="*/ 74 w 729"/>
              <a:gd name="T49" fmla="*/ 637 h 936"/>
              <a:gd name="T50" fmla="*/ 33 w 729"/>
              <a:gd name="T51" fmla="*/ 617 h 936"/>
              <a:gd name="T52" fmla="*/ 5 w 729"/>
              <a:gd name="T53" fmla="*/ 553 h 936"/>
              <a:gd name="T54" fmla="*/ 26 w 729"/>
              <a:gd name="T55" fmla="*/ 489 h 936"/>
              <a:gd name="T56" fmla="*/ 28 w 729"/>
              <a:gd name="T57" fmla="*/ 458 h 936"/>
              <a:gd name="T58" fmla="*/ 111 w 729"/>
              <a:gd name="T59" fmla="*/ 442 h 936"/>
              <a:gd name="T60" fmla="*/ 137 w 729"/>
              <a:gd name="T61" fmla="*/ 391 h 936"/>
              <a:gd name="T62" fmla="*/ 123 w 729"/>
              <a:gd name="T63" fmla="*/ 340 h 936"/>
              <a:gd name="T64" fmla="*/ 140 w 729"/>
              <a:gd name="T65" fmla="*/ 301 h 936"/>
              <a:gd name="T66" fmla="*/ 121 w 729"/>
              <a:gd name="T67" fmla="*/ 246 h 936"/>
              <a:gd name="T68" fmla="*/ 98 w 729"/>
              <a:gd name="T69" fmla="*/ 193 h 936"/>
              <a:gd name="T70" fmla="*/ 62 w 729"/>
              <a:gd name="T71" fmla="*/ 149 h 936"/>
              <a:gd name="T72" fmla="*/ 86 w 729"/>
              <a:gd name="T73" fmla="*/ 91 h 936"/>
              <a:gd name="T74" fmla="*/ 144 w 729"/>
              <a:gd name="T75" fmla="*/ 67 h 936"/>
              <a:gd name="T76" fmla="*/ 195 w 729"/>
              <a:gd name="T77" fmla="*/ 68 h 936"/>
              <a:gd name="T78" fmla="*/ 243 w 729"/>
              <a:gd name="T79" fmla="*/ 46 h 936"/>
              <a:gd name="T80" fmla="*/ 277 w 729"/>
              <a:gd name="T81" fmla="*/ 2 h 936"/>
              <a:gd name="T82" fmla="*/ 302 w 729"/>
              <a:gd name="T83" fmla="*/ 27 h 936"/>
              <a:gd name="T84" fmla="*/ 342 w 729"/>
              <a:gd name="T85" fmla="*/ 56 h 936"/>
              <a:gd name="T86" fmla="*/ 417 w 729"/>
              <a:gd name="T87" fmla="*/ 70 h 936"/>
              <a:gd name="T88" fmla="*/ 449 w 729"/>
              <a:gd name="T89" fmla="*/ 77 h 936"/>
              <a:gd name="T90" fmla="*/ 444 w 729"/>
              <a:gd name="T91" fmla="*/ 120 h 936"/>
              <a:gd name="T92" fmla="*/ 454 w 729"/>
              <a:gd name="T93" fmla="*/ 179 h 936"/>
              <a:gd name="T94" fmla="*/ 442 w 729"/>
              <a:gd name="T95" fmla="*/ 222 h 936"/>
              <a:gd name="T96" fmla="*/ 454 w 729"/>
              <a:gd name="T97" fmla="*/ 225 h 936"/>
              <a:gd name="T98" fmla="*/ 482 w 729"/>
              <a:gd name="T99" fmla="*/ 246 h 936"/>
              <a:gd name="T100" fmla="*/ 470 w 729"/>
              <a:gd name="T101" fmla="*/ 297 h 936"/>
              <a:gd name="T102" fmla="*/ 477 w 729"/>
              <a:gd name="T103" fmla="*/ 357 h 936"/>
              <a:gd name="T104" fmla="*/ 471 w 729"/>
              <a:gd name="T105" fmla="*/ 413 h 936"/>
              <a:gd name="T106" fmla="*/ 528 w 729"/>
              <a:gd name="T107" fmla="*/ 442 h 936"/>
              <a:gd name="T108" fmla="*/ 562 w 729"/>
              <a:gd name="T109" fmla="*/ 466 h 936"/>
              <a:gd name="T110" fmla="*/ 630 w 729"/>
              <a:gd name="T111" fmla="*/ 470 h 936"/>
              <a:gd name="T112" fmla="*/ 686 w 729"/>
              <a:gd name="T113" fmla="*/ 497 h 936"/>
              <a:gd name="T114" fmla="*/ 717 w 729"/>
              <a:gd name="T115" fmla="*/ 507 h 936"/>
              <a:gd name="T116" fmla="*/ 719 w 729"/>
              <a:gd name="T117" fmla="*/ 565 h 936"/>
              <a:gd name="T118" fmla="*/ 693 w 729"/>
              <a:gd name="T119" fmla="*/ 610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29" h="936">
                <a:moveTo>
                  <a:pt x="693" y="610"/>
                </a:moveTo>
                <a:lnTo>
                  <a:pt x="686" y="615"/>
                </a:lnTo>
                <a:lnTo>
                  <a:pt x="683" y="603"/>
                </a:lnTo>
                <a:lnTo>
                  <a:pt x="675" y="601"/>
                </a:lnTo>
                <a:lnTo>
                  <a:pt x="664" y="615"/>
                </a:lnTo>
                <a:lnTo>
                  <a:pt x="651" y="611"/>
                </a:lnTo>
                <a:lnTo>
                  <a:pt x="649" y="603"/>
                </a:lnTo>
                <a:lnTo>
                  <a:pt x="642" y="608"/>
                </a:lnTo>
                <a:lnTo>
                  <a:pt x="635" y="596"/>
                </a:lnTo>
                <a:lnTo>
                  <a:pt x="616" y="613"/>
                </a:lnTo>
                <a:lnTo>
                  <a:pt x="593" y="608"/>
                </a:lnTo>
                <a:lnTo>
                  <a:pt x="586" y="622"/>
                </a:lnTo>
                <a:lnTo>
                  <a:pt x="570" y="632"/>
                </a:lnTo>
                <a:lnTo>
                  <a:pt x="576" y="623"/>
                </a:lnTo>
                <a:lnTo>
                  <a:pt x="564" y="625"/>
                </a:lnTo>
                <a:lnTo>
                  <a:pt x="558" y="634"/>
                </a:lnTo>
                <a:lnTo>
                  <a:pt x="543" y="634"/>
                </a:lnTo>
                <a:lnTo>
                  <a:pt x="536" y="641"/>
                </a:lnTo>
                <a:lnTo>
                  <a:pt x="538" y="635"/>
                </a:lnTo>
                <a:lnTo>
                  <a:pt x="526" y="632"/>
                </a:lnTo>
                <a:lnTo>
                  <a:pt x="521" y="646"/>
                </a:lnTo>
                <a:lnTo>
                  <a:pt x="497" y="646"/>
                </a:lnTo>
                <a:lnTo>
                  <a:pt x="485" y="656"/>
                </a:lnTo>
                <a:lnTo>
                  <a:pt x="468" y="658"/>
                </a:lnTo>
                <a:lnTo>
                  <a:pt x="458" y="671"/>
                </a:lnTo>
                <a:lnTo>
                  <a:pt x="461" y="692"/>
                </a:lnTo>
                <a:lnTo>
                  <a:pt x="446" y="702"/>
                </a:lnTo>
                <a:lnTo>
                  <a:pt x="447" y="714"/>
                </a:lnTo>
                <a:lnTo>
                  <a:pt x="459" y="721"/>
                </a:lnTo>
                <a:lnTo>
                  <a:pt x="453" y="738"/>
                </a:lnTo>
                <a:lnTo>
                  <a:pt x="459" y="746"/>
                </a:lnTo>
                <a:lnTo>
                  <a:pt x="459" y="760"/>
                </a:lnTo>
                <a:lnTo>
                  <a:pt x="447" y="765"/>
                </a:lnTo>
                <a:lnTo>
                  <a:pt x="463" y="801"/>
                </a:lnTo>
                <a:lnTo>
                  <a:pt x="465" y="813"/>
                </a:lnTo>
                <a:lnTo>
                  <a:pt x="456" y="823"/>
                </a:lnTo>
                <a:lnTo>
                  <a:pt x="468" y="827"/>
                </a:lnTo>
                <a:lnTo>
                  <a:pt x="463" y="845"/>
                </a:lnTo>
                <a:lnTo>
                  <a:pt x="477" y="849"/>
                </a:lnTo>
                <a:lnTo>
                  <a:pt x="470" y="854"/>
                </a:lnTo>
                <a:lnTo>
                  <a:pt x="473" y="863"/>
                </a:lnTo>
                <a:lnTo>
                  <a:pt x="488" y="868"/>
                </a:lnTo>
                <a:lnTo>
                  <a:pt x="480" y="892"/>
                </a:lnTo>
                <a:lnTo>
                  <a:pt x="490" y="890"/>
                </a:lnTo>
                <a:lnTo>
                  <a:pt x="492" y="900"/>
                </a:lnTo>
                <a:lnTo>
                  <a:pt x="478" y="919"/>
                </a:lnTo>
                <a:lnTo>
                  <a:pt x="478" y="929"/>
                </a:lnTo>
                <a:lnTo>
                  <a:pt x="471" y="936"/>
                </a:lnTo>
                <a:lnTo>
                  <a:pt x="470" y="926"/>
                </a:lnTo>
                <a:lnTo>
                  <a:pt x="461" y="919"/>
                </a:lnTo>
                <a:lnTo>
                  <a:pt x="456" y="927"/>
                </a:lnTo>
                <a:lnTo>
                  <a:pt x="436" y="921"/>
                </a:lnTo>
                <a:lnTo>
                  <a:pt x="413" y="924"/>
                </a:lnTo>
                <a:lnTo>
                  <a:pt x="412" y="914"/>
                </a:lnTo>
                <a:lnTo>
                  <a:pt x="401" y="912"/>
                </a:lnTo>
                <a:lnTo>
                  <a:pt x="403" y="904"/>
                </a:lnTo>
                <a:lnTo>
                  <a:pt x="393" y="897"/>
                </a:lnTo>
                <a:lnTo>
                  <a:pt x="384" y="898"/>
                </a:lnTo>
                <a:lnTo>
                  <a:pt x="377" y="886"/>
                </a:lnTo>
                <a:lnTo>
                  <a:pt x="342" y="893"/>
                </a:lnTo>
                <a:lnTo>
                  <a:pt x="333" y="881"/>
                </a:lnTo>
                <a:lnTo>
                  <a:pt x="325" y="881"/>
                </a:lnTo>
                <a:lnTo>
                  <a:pt x="316" y="863"/>
                </a:lnTo>
                <a:lnTo>
                  <a:pt x="302" y="869"/>
                </a:lnTo>
                <a:lnTo>
                  <a:pt x="289" y="859"/>
                </a:lnTo>
                <a:lnTo>
                  <a:pt x="280" y="868"/>
                </a:lnTo>
                <a:lnTo>
                  <a:pt x="265" y="868"/>
                </a:lnTo>
                <a:lnTo>
                  <a:pt x="255" y="849"/>
                </a:lnTo>
                <a:lnTo>
                  <a:pt x="263" y="839"/>
                </a:lnTo>
                <a:lnTo>
                  <a:pt x="258" y="827"/>
                </a:lnTo>
                <a:lnTo>
                  <a:pt x="248" y="818"/>
                </a:lnTo>
                <a:lnTo>
                  <a:pt x="238" y="823"/>
                </a:lnTo>
                <a:lnTo>
                  <a:pt x="229" y="815"/>
                </a:lnTo>
                <a:lnTo>
                  <a:pt x="234" y="804"/>
                </a:lnTo>
                <a:lnTo>
                  <a:pt x="243" y="806"/>
                </a:lnTo>
                <a:lnTo>
                  <a:pt x="260" y="781"/>
                </a:lnTo>
                <a:lnTo>
                  <a:pt x="243" y="765"/>
                </a:lnTo>
                <a:lnTo>
                  <a:pt x="246" y="760"/>
                </a:lnTo>
                <a:lnTo>
                  <a:pt x="238" y="760"/>
                </a:lnTo>
                <a:lnTo>
                  <a:pt x="236" y="743"/>
                </a:lnTo>
                <a:lnTo>
                  <a:pt x="219" y="740"/>
                </a:lnTo>
                <a:lnTo>
                  <a:pt x="215" y="731"/>
                </a:lnTo>
                <a:lnTo>
                  <a:pt x="195" y="738"/>
                </a:lnTo>
                <a:lnTo>
                  <a:pt x="188" y="729"/>
                </a:lnTo>
                <a:lnTo>
                  <a:pt x="166" y="734"/>
                </a:lnTo>
                <a:lnTo>
                  <a:pt x="142" y="723"/>
                </a:lnTo>
                <a:lnTo>
                  <a:pt x="123" y="729"/>
                </a:lnTo>
                <a:lnTo>
                  <a:pt x="128" y="724"/>
                </a:lnTo>
                <a:lnTo>
                  <a:pt x="116" y="723"/>
                </a:lnTo>
                <a:lnTo>
                  <a:pt x="118" y="700"/>
                </a:lnTo>
                <a:lnTo>
                  <a:pt x="104" y="683"/>
                </a:lnTo>
                <a:lnTo>
                  <a:pt x="109" y="675"/>
                </a:lnTo>
                <a:lnTo>
                  <a:pt x="98" y="670"/>
                </a:lnTo>
                <a:lnTo>
                  <a:pt x="92" y="658"/>
                </a:lnTo>
                <a:lnTo>
                  <a:pt x="96" y="647"/>
                </a:lnTo>
                <a:lnTo>
                  <a:pt x="104" y="651"/>
                </a:lnTo>
                <a:lnTo>
                  <a:pt x="103" y="639"/>
                </a:lnTo>
                <a:lnTo>
                  <a:pt x="92" y="642"/>
                </a:lnTo>
                <a:lnTo>
                  <a:pt x="86" y="634"/>
                </a:lnTo>
                <a:lnTo>
                  <a:pt x="74" y="637"/>
                </a:lnTo>
                <a:lnTo>
                  <a:pt x="72" y="630"/>
                </a:lnTo>
                <a:lnTo>
                  <a:pt x="58" y="627"/>
                </a:lnTo>
                <a:lnTo>
                  <a:pt x="41" y="630"/>
                </a:lnTo>
                <a:lnTo>
                  <a:pt x="33" y="617"/>
                </a:lnTo>
                <a:lnTo>
                  <a:pt x="31" y="600"/>
                </a:lnTo>
                <a:lnTo>
                  <a:pt x="21" y="577"/>
                </a:lnTo>
                <a:lnTo>
                  <a:pt x="10" y="574"/>
                </a:lnTo>
                <a:lnTo>
                  <a:pt x="5" y="553"/>
                </a:lnTo>
                <a:lnTo>
                  <a:pt x="7" y="538"/>
                </a:lnTo>
                <a:lnTo>
                  <a:pt x="26" y="519"/>
                </a:lnTo>
                <a:lnTo>
                  <a:pt x="16" y="497"/>
                </a:lnTo>
                <a:lnTo>
                  <a:pt x="26" y="489"/>
                </a:lnTo>
                <a:lnTo>
                  <a:pt x="9" y="482"/>
                </a:lnTo>
                <a:lnTo>
                  <a:pt x="0" y="468"/>
                </a:lnTo>
                <a:lnTo>
                  <a:pt x="19" y="466"/>
                </a:lnTo>
                <a:lnTo>
                  <a:pt x="28" y="458"/>
                </a:lnTo>
                <a:lnTo>
                  <a:pt x="24" y="451"/>
                </a:lnTo>
                <a:lnTo>
                  <a:pt x="38" y="448"/>
                </a:lnTo>
                <a:lnTo>
                  <a:pt x="74" y="448"/>
                </a:lnTo>
                <a:lnTo>
                  <a:pt x="111" y="442"/>
                </a:lnTo>
                <a:lnTo>
                  <a:pt x="113" y="430"/>
                </a:lnTo>
                <a:lnTo>
                  <a:pt x="104" y="422"/>
                </a:lnTo>
                <a:lnTo>
                  <a:pt x="133" y="408"/>
                </a:lnTo>
                <a:lnTo>
                  <a:pt x="137" y="391"/>
                </a:lnTo>
                <a:lnTo>
                  <a:pt x="127" y="388"/>
                </a:lnTo>
                <a:lnTo>
                  <a:pt x="125" y="379"/>
                </a:lnTo>
                <a:lnTo>
                  <a:pt x="144" y="366"/>
                </a:lnTo>
                <a:lnTo>
                  <a:pt x="123" y="340"/>
                </a:lnTo>
                <a:lnTo>
                  <a:pt x="130" y="330"/>
                </a:lnTo>
                <a:lnTo>
                  <a:pt x="115" y="316"/>
                </a:lnTo>
                <a:lnTo>
                  <a:pt x="135" y="311"/>
                </a:lnTo>
                <a:lnTo>
                  <a:pt x="140" y="301"/>
                </a:lnTo>
                <a:lnTo>
                  <a:pt x="123" y="294"/>
                </a:lnTo>
                <a:lnTo>
                  <a:pt x="101" y="263"/>
                </a:lnTo>
                <a:lnTo>
                  <a:pt x="104" y="246"/>
                </a:lnTo>
                <a:lnTo>
                  <a:pt x="121" y="246"/>
                </a:lnTo>
                <a:lnTo>
                  <a:pt x="101" y="214"/>
                </a:lnTo>
                <a:lnTo>
                  <a:pt x="111" y="190"/>
                </a:lnTo>
                <a:lnTo>
                  <a:pt x="96" y="195"/>
                </a:lnTo>
                <a:lnTo>
                  <a:pt x="98" y="193"/>
                </a:lnTo>
                <a:lnTo>
                  <a:pt x="92" y="188"/>
                </a:lnTo>
                <a:lnTo>
                  <a:pt x="74" y="157"/>
                </a:lnTo>
                <a:lnTo>
                  <a:pt x="70" y="149"/>
                </a:lnTo>
                <a:lnTo>
                  <a:pt x="62" y="149"/>
                </a:lnTo>
                <a:lnTo>
                  <a:pt x="51" y="118"/>
                </a:lnTo>
                <a:lnTo>
                  <a:pt x="53" y="92"/>
                </a:lnTo>
                <a:lnTo>
                  <a:pt x="80" y="85"/>
                </a:lnTo>
                <a:lnTo>
                  <a:pt x="86" y="91"/>
                </a:lnTo>
                <a:lnTo>
                  <a:pt x="101" y="87"/>
                </a:lnTo>
                <a:lnTo>
                  <a:pt x="116" y="60"/>
                </a:lnTo>
                <a:lnTo>
                  <a:pt x="140" y="58"/>
                </a:lnTo>
                <a:lnTo>
                  <a:pt x="144" y="67"/>
                </a:lnTo>
                <a:lnTo>
                  <a:pt x="159" y="62"/>
                </a:lnTo>
                <a:lnTo>
                  <a:pt x="176" y="65"/>
                </a:lnTo>
                <a:lnTo>
                  <a:pt x="181" y="73"/>
                </a:lnTo>
                <a:lnTo>
                  <a:pt x="195" y="68"/>
                </a:lnTo>
                <a:lnTo>
                  <a:pt x="197" y="75"/>
                </a:lnTo>
                <a:lnTo>
                  <a:pt x="202" y="73"/>
                </a:lnTo>
                <a:lnTo>
                  <a:pt x="226" y="62"/>
                </a:lnTo>
                <a:lnTo>
                  <a:pt x="243" y="46"/>
                </a:lnTo>
                <a:lnTo>
                  <a:pt x="253" y="44"/>
                </a:lnTo>
                <a:lnTo>
                  <a:pt x="253" y="15"/>
                </a:lnTo>
                <a:lnTo>
                  <a:pt x="265" y="19"/>
                </a:lnTo>
                <a:lnTo>
                  <a:pt x="277" y="2"/>
                </a:lnTo>
                <a:lnTo>
                  <a:pt x="287" y="0"/>
                </a:lnTo>
                <a:lnTo>
                  <a:pt x="285" y="12"/>
                </a:lnTo>
                <a:lnTo>
                  <a:pt x="297" y="14"/>
                </a:lnTo>
                <a:lnTo>
                  <a:pt x="302" y="27"/>
                </a:lnTo>
                <a:lnTo>
                  <a:pt x="316" y="22"/>
                </a:lnTo>
                <a:lnTo>
                  <a:pt x="328" y="34"/>
                </a:lnTo>
                <a:lnTo>
                  <a:pt x="343" y="36"/>
                </a:lnTo>
                <a:lnTo>
                  <a:pt x="342" y="56"/>
                </a:lnTo>
                <a:lnTo>
                  <a:pt x="352" y="56"/>
                </a:lnTo>
                <a:lnTo>
                  <a:pt x="381" y="70"/>
                </a:lnTo>
                <a:lnTo>
                  <a:pt x="393" y="63"/>
                </a:lnTo>
                <a:lnTo>
                  <a:pt x="417" y="70"/>
                </a:lnTo>
                <a:lnTo>
                  <a:pt x="420" y="62"/>
                </a:lnTo>
                <a:lnTo>
                  <a:pt x="420" y="80"/>
                </a:lnTo>
                <a:lnTo>
                  <a:pt x="439" y="68"/>
                </a:lnTo>
                <a:lnTo>
                  <a:pt x="449" y="77"/>
                </a:lnTo>
                <a:lnTo>
                  <a:pt x="458" y="101"/>
                </a:lnTo>
                <a:lnTo>
                  <a:pt x="454" y="108"/>
                </a:lnTo>
                <a:lnTo>
                  <a:pt x="447" y="108"/>
                </a:lnTo>
                <a:lnTo>
                  <a:pt x="444" y="120"/>
                </a:lnTo>
                <a:lnTo>
                  <a:pt x="447" y="130"/>
                </a:lnTo>
                <a:lnTo>
                  <a:pt x="442" y="138"/>
                </a:lnTo>
                <a:lnTo>
                  <a:pt x="453" y="152"/>
                </a:lnTo>
                <a:lnTo>
                  <a:pt x="454" y="179"/>
                </a:lnTo>
                <a:lnTo>
                  <a:pt x="436" y="181"/>
                </a:lnTo>
                <a:lnTo>
                  <a:pt x="439" y="203"/>
                </a:lnTo>
                <a:lnTo>
                  <a:pt x="429" y="225"/>
                </a:lnTo>
                <a:lnTo>
                  <a:pt x="442" y="222"/>
                </a:lnTo>
                <a:lnTo>
                  <a:pt x="437" y="231"/>
                </a:lnTo>
                <a:lnTo>
                  <a:pt x="441" y="239"/>
                </a:lnTo>
                <a:lnTo>
                  <a:pt x="451" y="237"/>
                </a:lnTo>
                <a:lnTo>
                  <a:pt x="454" y="225"/>
                </a:lnTo>
                <a:lnTo>
                  <a:pt x="465" y="243"/>
                </a:lnTo>
                <a:lnTo>
                  <a:pt x="482" y="237"/>
                </a:lnTo>
                <a:lnTo>
                  <a:pt x="475" y="244"/>
                </a:lnTo>
                <a:lnTo>
                  <a:pt x="482" y="246"/>
                </a:lnTo>
                <a:lnTo>
                  <a:pt x="468" y="273"/>
                </a:lnTo>
                <a:lnTo>
                  <a:pt x="475" y="278"/>
                </a:lnTo>
                <a:lnTo>
                  <a:pt x="477" y="290"/>
                </a:lnTo>
                <a:lnTo>
                  <a:pt x="470" y="297"/>
                </a:lnTo>
                <a:lnTo>
                  <a:pt x="477" y="306"/>
                </a:lnTo>
                <a:lnTo>
                  <a:pt x="466" y="328"/>
                </a:lnTo>
                <a:lnTo>
                  <a:pt x="461" y="348"/>
                </a:lnTo>
                <a:lnTo>
                  <a:pt x="477" y="357"/>
                </a:lnTo>
                <a:lnTo>
                  <a:pt x="463" y="366"/>
                </a:lnTo>
                <a:lnTo>
                  <a:pt x="463" y="378"/>
                </a:lnTo>
                <a:lnTo>
                  <a:pt x="454" y="384"/>
                </a:lnTo>
                <a:lnTo>
                  <a:pt x="471" y="413"/>
                </a:lnTo>
                <a:lnTo>
                  <a:pt x="483" y="418"/>
                </a:lnTo>
                <a:lnTo>
                  <a:pt x="495" y="437"/>
                </a:lnTo>
                <a:lnTo>
                  <a:pt x="516" y="451"/>
                </a:lnTo>
                <a:lnTo>
                  <a:pt x="528" y="442"/>
                </a:lnTo>
                <a:lnTo>
                  <a:pt x="533" y="453"/>
                </a:lnTo>
                <a:lnTo>
                  <a:pt x="546" y="458"/>
                </a:lnTo>
                <a:lnTo>
                  <a:pt x="546" y="465"/>
                </a:lnTo>
                <a:lnTo>
                  <a:pt x="562" y="466"/>
                </a:lnTo>
                <a:lnTo>
                  <a:pt x="581" y="451"/>
                </a:lnTo>
                <a:lnTo>
                  <a:pt x="606" y="461"/>
                </a:lnTo>
                <a:lnTo>
                  <a:pt x="611" y="471"/>
                </a:lnTo>
                <a:lnTo>
                  <a:pt x="630" y="470"/>
                </a:lnTo>
                <a:lnTo>
                  <a:pt x="634" y="483"/>
                </a:lnTo>
                <a:lnTo>
                  <a:pt x="663" y="482"/>
                </a:lnTo>
                <a:lnTo>
                  <a:pt x="668" y="497"/>
                </a:lnTo>
                <a:lnTo>
                  <a:pt x="686" y="497"/>
                </a:lnTo>
                <a:lnTo>
                  <a:pt x="686" y="511"/>
                </a:lnTo>
                <a:lnTo>
                  <a:pt x="697" y="511"/>
                </a:lnTo>
                <a:lnTo>
                  <a:pt x="707" y="504"/>
                </a:lnTo>
                <a:lnTo>
                  <a:pt x="717" y="507"/>
                </a:lnTo>
                <a:lnTo>
                  <a:pt x="717" y="514"/>
                </a:lnTo>
                <a:lnTo>
                  <a:pt x="710" y="516"/>
                </a:lnTo>
                <a:lnTo>
                  <a:pt x="724" y="547"/>
                </a:lnTo>
                <a:lnTo>
                  <a:pt x="719" y="565"/>
                </a:lnTo>
                <a:lnTo>
                  <a:pt x="729" y="577"/>
                </a:lnTo>
                <a:lnTo>
                  <a:pt x="721" y="581"/>
                </a:lnTo>
                <a:lnTo>
                  <a:pt x="721" y="591"/>
                </a:lnTo>
                <a:lnTo>
                  <a:pt x="693" y="610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Freeform 62">
            <a:extLst>
              <a:ext uri="{FF2B5EF4-FFF2-40B4-BE49-F238E27FC236}">
                <a16:creationId xmlns:a16="http://schemas.microsoft.com/office/drawing/2014/main" id="{EE1D5A7E-B6A3-4D41-BEBF-2E490139AB26}"/>
              </a:ext>
            </a:extLst>
          </p:cNvPr>
          <p:cNvSpPr>
            <a:spLocks/>
          </p:cNvSpPr>
          <p:nvPr/>
        </p:nvSpPr>
        <p:spPr bwMode="gray">
          <a:xfrm>
            <a:off x="955299" y="1395370"/>
            <a:ext cx="242389" cy="188279"/>
          </a:xfrm>
          <a:custGeom>
            <a:avLst/>
            <a:gdLst>
              <a:gd name="T0" fmla="*/ 342 w 878"/>
              <a:gd name="T1" fmla="*/ 48 h 682"/>
              <a:gd name="T2" fmla="*/ 360 w 878"/>
              <a:gd name="T3" fmla="*/ 99 h 682"/>
              <a:gd name="T4" fmla="*/ 377 w 878"/>
              <a:gd name="T5" fmla="*/ 121 h 682"/>
              <a:gd name="T6" fmla="*/ 415 w 878"/>
              <a:gd name="T7" fmla="*/ 96 h 682"/>
              <a:gd name="T8" fmla="*/ 451 w 878"/>
              <a:gd name="T9" fmla="*/ 116 h 682"/>
              <a:gd name="T10" fmla="*/ 512 w 878"/>
              <a:gd name="T11" fmla="*/ 133 h 682"/>
              <a:gd name="T12" fmla="*/ 572 w 878"/>
              <a:gd name="T13" fmla="*/ 113 h 682"/>
              <a:gd name="T14" fmla="*/ 587 w 878"/>
              <a:gd name="T15" fmla="*/ 109 h 682"/>
              <a:gd name="T16" fmla="*/ 606 w 878"/>
              <a:gd name="T17" fmla="*/ 75 h 682"/>
              <a:gd name="T18" fmla="*/ 657 w 878"/>
              <a:gd name="T19" fmla="*/ 48 h 682"/>
              <a:gd name="T20" fmla="*/ 750 w 878"/>
              <a:gd name="T21" fmla="*/ 34 h 682"/>
              <a:gd name="T22" fmla="*/ 777 w 878"/>
              <a:gd name="T23" fmla="*/ 27 h 682"/>
              <a:gd name="T24" fmla="*/ 854 w 878"/>
              <a:gd name="T25" fmla="*/ 77 h 682"/>
              <a:gd name="T26" fmla="*/ 878 w 878"/>
              <a:gd name="T27" fmla="*/ 150 h 682"/>
              <a:gd name="T28" fmla="*/ 855 w 878"/>
              <a:gd name="T29" fmla="*/ 275 h 682"/>
              <a:gd name="T30" fmla="*/ 803 w 878"/>
              <a:gd name="T31" fmla="*/ 357 h 682"/>
              <a:gd name="T32" fmla="*/ 763 w 878"/>
              <a:gd name="T33" fmla="*/ 287 h 682"/>
              <a:gd name="T34" fmla="*/ 731 w 878"/>
              <a:gd name="T35" fmla="*/ 263 h 682"/>
              <a:gd name="T36" fmla="*/ 678 w 878"/>
              <a:gd name="T37" fmla="*/ 261 h 682"/>
              <a:gd name="T38" fmla="*/ 685 w 878"/>
              <a:gd name="T39" fmla="*/ 292 h 682"/>
              <a:gd name="T40" fmla="*/ 673 w 878"/>
              <a:gd name="T41" fmla="*/ 333 h 682"/>
              <a:gd name="T42" fmla="*/ 620 w 878"/>
              <a:gd name="T43" fmla="*/ 374 h 682"/>
              <a:gd name="T44" fmla="*/ 570 w 878"/>
              <a:gd name="T45" fmla="*/ 407 h 682"/>
              <a:gd name="T46" fmla="*/ 505 w 878"/>
              <a:gd name="T47" fmla="*/ 415 h 682"/>
              <a:gd name="T48" fmla="*/ 465 w 878"/>
              <a:gd name="T49" fmla="*/ 451 h 682"/>
              <a:gd name="T50" fmla="*/ 412 w 878"/>
              <a:gd name="T51" fmla="*/ 475 h 682"/>
              <a:gd name="T52" fmla="*/ 384 w 878"/>
              <a:gd name="T53" fmla="*/ 497 h 682"/>
              <a:gd name="T54" fmla="*/ 331 w 878"/>
              <a:gd name="T55" fmla="*/ 523 h 682"/>
              <a:gd name="T56" fmla="*/ 268 w 878"/>
              <a:gd name="T57" fmla="*/ 560 h 682"/>
              <a:gd name="T58" fmla="*/ 214 w 878"/>
              <a:gd name="T59" fmla="*/ 571 h 682"/>
              <a:gd name="T60" fmla="*/ 154 w 878"/>
              <a:gd name="T61" fmla="*/ 615 h 682"/>
              <a:gd name="T62" fmla="*/ 137 w 878"/>
              <a:gd name="T63" fmla="*/ 682 h 682"/>
              <a:gd name="T64" fmla="*/ 109 w 878"/>
              <a:gd name="T65" fmla="*/ 644 h 682"/>
              <a:gd name="T66" fmla="*/ 68 w 878"/>
              <a:gd name="T67" fmla="*/ 618 h 682"/>
              <a:gd name="T68" fmla="*/ 34 w 878"/>
              <a:gd name="T69" fmla="*/ 588 h 682"/>
              <a:gd name="T70" fmla="*/ 5 w 878"/>
              <a:gd name="T71" fmla="*/ 565 h 682"/>
              <a:gd name="T72" fmla="*/ 17 w 878"/>
              <a:gd name="T73" fmla="*/ 528 h 682"/>
              <a:gd name="T74" fmla="*/ 33 w 878"/>
              <a:gd name="T75" fmla="*/ 489 h 682"/>
              <a:gd name="T76" fmla="*/ 46 w 878"/>
              <a:gd name="T77" fmla="*/ 501 h 682"/>
              <a:gd name="T78" fmla="*/ 70 w 878"/>
              <a:gd name="T79" fmla="*/ 507 h 682"/>
              <a:gd name="T80" fmla="*/ 87 w 878"/>
              <a:gd name="T81" fmla="*/ 487 h 682"/>
              <a:gd name="T82" fmla="*/ 125 w 878"/>
              <a:gd name="T83" fmla="*/ 453 h 682"/>
              <a:gd name="T84" fmla="*/ 108 w 878"/>
              <a:gd name="T85" fmla="*/ 419 h 682"/>
              <a:gd name="T86" fmla="*/ 118 w 878"/>
              <a:gd name="T87" fmla="*/ 388 h 682"/>
              <a:gd name="T88" fmla="*/ 152 w 878"/>
              <a:gd name="T89" fmla="*/ 383 h 682"/>
              <a:gd name="T90" fmla="*/ 214 w 878"/>
              <a:gd name="T91" fmla="*/ 352 h 682"/>
              <a:gd name="T92" fmla="*/ 179 w 878"/>
              <a:gd name="T93" fmla="*/ 311 h 682"/>
              <a:gd name="T94" fmla="*/ 159 w 878"/>
              <a:gd name="T95" fmla="*/ 272 h 682"/>
              <a:gd name="T96" fmla="*/ 91 w 878"/>
              <a:gd name="T97" fmla="*/ 258 h 682"/>
              <a:gd name="T98" fmla="*/ 86 w 878"/>
              <a:gd name="T99" fmla="*/ 217 h 682"/>
              <a:gd name="T100" fmla="*/ 74 w 878"/>
              <a:gd name="T101" fmla="*/ 142 h 682"/>
              <a:gd name="T102" fmla="*/ 79 w 878"/>
              <a:gd name="T103" fmla="*/ 75 h 682"/>
              <a:gd name="T104" fmla="*/ 147 w 878"/>
              <a:gd name="T105" fmla="*/ 36 h 682"/>
              <a:gd name="T106" fmla="*/ 185 w 878"/>
              <a:gd name="T107" fmla="*/ 29 h 682"/>
              <a:gd name="T108" fmla="*/ 237 w 878"/>
              <a:gd name="T109" fmla="*/ 17 h 682"/>
              <a:gd name="T110" fmla="*/ 285 w 878"/>
              <a:gd name="T111" fmla="*/ 19 h 6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878" h="682">
                <a:moveTo>
                  <a:pt x="314" y="14"/>
                </a:moveTo>
                <a:lnTo>
                  <a:pt x="325" y="31"/>
                </a:lnTo>
                <a:lnTo>
                  <a:pt x="335" y="26"/>
                </a:lnTo>
                <a:lnTo>
                  <a:pt x="345" y="34"/>
                </a:lnTo>
                <a:lnTo>
                  <a:pt x="342" y="48"/>
                </a:lnTo>
                <a:lnTo>
                  <a:pt x="354" y="53"/>
                </a:lnTo>
                <a:lnTo>
                  <a:pt x="360" y="67"/>
                </a:lnTo>
                <a:lnTo>
                  <a:pt x="359" y="82"/>
                </a:lnTo>
                <a:lnTo>
                  <a:pt x="354" y="82"/>
                </a:lnTo>
                <a:lnTo>
                  <a:pt x="360" y="99"/>
                </a:lnTo>
                <a:lnTo>
                  <a:pt x="354" y="111"/>
                </a:lnTo>
                <a:lnTo>
                  <a:pt x="360" y="109"/>
                </a:lnTo>
                <a:lnTo>
                  <a:pt x="366" y="125"/>
                </a:lnTo>
                <a:lnTo>
                  <a:pt x="381" y="128"/>
                </a:lnTo>
                <a:lnTo>
                  <a:pt x="377" y="121"/>
                </a:lnTo>
                <a:lnTo>
                  <a:pt x="384" y="121"/>
                </a:lnTo>
                <a:lnTo>
                  <a:pt x="396" y="109"/>
                </a:lnTo>
                <a:lnTo>
                  <a:pt x="393" y="104"/>
                </a:lnTo>
                <a:lnTo>
                  <a:pt x="410" y="109"/>
                </a:lnTo>
                <a:lnTo>
                  <a:pt x="415" y="96"/>
                </a:lnTo>
                <a:lnTo>
                  <a:pt x="422" y="111"/>
                </a:lnTo>
                <a:lnTo>
                  <a:pt x="429" y="106"/>
                </a:lnTo>
                <a:lnTo>
                  <a:pt x="437" y="111"/>
                </a:lnTo>
                <a:lnTo>
                  <a:pt x="434" y="115"/>
                </a:lnTo>
                <a:lnTo>
                  <a:pt x="451" y="116"/>
                </a:lnTo>
                <a:lnTo>
                  <a:pt x="458" y="132"/>
                </a:lnTo>
                <a:lnTo>
                  <a:pt x="465" y="125"/>
                </a:lnTo>
                <a:lnTo>
                  <a:pt x="473" y="132"/>
                </a:lnTo>
                <a:lnTo>
                  <a:pt x="492" y="128"/>
                </a:lnTo>
                <a:lnTo>
                  <a:pt x="512" y="133"/>
                </a:lnTo>
                <a:lnTo>
                  <a:pt x="519" y="128"/>
                </a:lnTo>
                <a:lnTo>
                  <a:pt x="519" y="133"/>
                </a:lnTo>
                <a:lnTo>
                  <a:pt x="538" y="121"/>
                </a:lnTo>
                <a:lnTo>
                  <a:pt x="557" y="123"/>
                </a:lnTo>
                <a:lnTo>
                  <a:pt x="572" y="113"/>
                </a:lnTo>
                <a:lnTo>
                  <a:pt x="575" y="123"/>
                </a:lnTo>
                <a:lnTo>
                  <a:pt x="584" y="125"/>
                </a:lnTo>
                <a:lnTo>
                  <a:pt x="584" y="115"/>
                </a:lnTo>
                <a:lnTo>
                  <a:pt x="593" y="113"/>
                </a:lnTo>
                <a:lnTo>
                  <a:pt x="587" y="109"/>
                </a:lnTo>
                <a:lnTo>
                  <a:pt x="596" y="103"/>
                </a:lnTo>
                <a:lnTo>
                  <a:pt x="593" y="96"/>
                </a:lnTo>
                <a:lnTo>
                  <a:pt x="599" y="91"/>
                </a:lnTo>
                <a:lnTo>
                  <a:pt x="591" y="77"/>
                </a:lnTo>
                <a:lnTo>
                  <a:pt x="606" y="75"/>
                </a:lnTo>
                <a:lnTo>
                  <a:pt x="603" y="70"/>
                </a:lnTo>
                <a:lnTo>
                  <a:pt x="611" y="56"/>
                </a:lnTo>
                <a:lnTo>
                  <a:pt x="620" y="55"/>
                </a:lnTo>
                <a:lnTo>
                  <a:pt x="620" y="45"/>
                </a:lnTo>
                <a:lnTo>
                  <a:pt x="657" y="48"/>
                </a:lnTo>
                <a:lnTo>
                  <a:pt x="673" y="60"/>
                </a:lnTo>
                <a:lnTo>
                  <a:pt x="688" y="43"/>
                </a:lnTo>
                <a:lnTo>
                  <a:pt x="724" y="34"/>
                </a:lnTo>
                <a:lnTo>
                  <a:pt x="738" y="21"/>
                </a:lnTo>
                <a:lnTo>
                  <a:pt x="750" y="34"/>
                </a:lnTo>
                <a:lnTo>
                  <a:pt x="770" y="31"/>
                </a:lnTo>
                <a:lnTo>
                  <a:pt x="775" y="21"/>
                </a:lnTo>
                <a:lnTo>
                  <a:pt x="772" y="12"/>
                </a:lnTo>
                <a:lnTo>
                  <a:pt x="782" y="19"/>
                </a:lnTo>
                <a:lnTo>
                  <a:pt x="777" y="27"/>
                </a:lnTo>
                <a:lnTo>
                  <a:pt x="785" y="43"/>
                </a:lnTo>
                <a:lnTo>
                  <a:pt x="803" y="46"/>
                </a:lnTo>
                <a:lnTo>
                  <a:pt x="818" y="56"/>
                </a:lnTo>
                <a:lnTo>
                  <a:pt x="847" y="65"/>
                </a:lnTo>
                <a:lnTo>
                  <a:pt x="854" y="77"/>
                </a:lnTo>
                <a:lnTo>
                  <a:pt x="850" y="97"/>
                </a:lnTo>
                <a:lnTo>
                  <a:pt x="859" y="106"/>
                </a:lnTo>
                <a:lnTo>
                  <a:pt x="854" y="113"/>
                </a:lnTo>
                <a:lnTo>
                  <a:pt x="876" y="140"/>
                </a:lnTo>
                <a:lnTo>
                  <a:pt x="878" y="150"/>
                </a:lnTo>
                <a:lnTo>
                  <a:pt x="871" y="178"/>
                </a:lnTo>
                <a:lnTo>
                  <a:pt x="871" y="198"/>
                </a:lnTo>
                <a:lnTo>
                  <a:pt x="867" y="200"/>
                </a:lnTo>
                <a:lnTo>
                  <a:pt x="867" y="239"/>
                </a:lnTo>
                <a:lnTo>
                  <a:pt x="855" y="275"/>
                </a:lnTo>
                <a:lnTo>
                  <a:pt x="852" y="277"/>
                </a:lnTo>
                <a:lnTo>
                  <a:pt x="847" y="301"/>
                </a:lnTo>
                <a:lnTo>
                  <a:pt x="828" y="328"/>
                </a:lnTo>
                <a:lnTo>
                  <a:pt x="825" y="357"/>
                </a:lnTo>
                <a:lnTo>
                  <a:pt x="803" y="357"/>
                </a:lnTo>
                <a:lnTo>
                  <a:pt x="797" y="350"/>
                </a:lnTo>
                <a:lnTo>
                  <a:pt x="772" y="343"/>
                </a:lnTo>
                <a:lnTo>
                  <a:pt x="779" y="311"/>
                </a:lnTo>
                <a:lnTo>
                  <a:pt x="755" y="318"/>
                </a:lnTo>
                <a:lnTo>
                  <a:pt x="763" y="287"/>
                </a:lnTo>
                <a:lnTo>
                  <a:pt x="753" y="277"/>
                </a:lnTo>
                <a:lnTo>
                  <a:pt x="744" y="280"/>
                </a:lnTo>
                <a:lnTo>
                  <a:pt x="733" y="272"/>
                </a:lnTo>
                <a:lnTo>
                  <a:pt x="736" y="263"/>
                </a:lnTo>
                <a:lnTo>
                  <a:pt x="731" y="263"/>
                </a:lnTo>
                <a:lnTo>
                  <a:pt x="733" y="272"/>
                </a:lnTo>
                <a:lnTo>
                  <a:pt x="721" y="267"/>
                </a:lnTo>
                <a:lnTo>
                  <a:pt x="709" y="275"/>
                </a:lnTo>
                <a:lnTo>
                  <a:pt x="700" y="267"/>
                </a:lnTo>
                <a:lnTo>
                  <a:pt x="678" y="261"/>
                </a:lnTo>
                <a:lnTo>
                  <a:pt x="669" y="268"/>
                </a:lnTo>
                <a:lnTo>
                  <a:pt x="673" y="273"/>
                </a:lnTo>
                <a:lnTo>
                  <a:pt x="666" y="292"/>
                </a:lnTo>
                <a:lnTo>
                  <a:pt x="674" y="296"/>
                </a:lnTo>
                <a:lnTo>
                  <a:pt x="685" y="292"/>
                </a:lnTo>
                <a:lnTo>
                  <a:pt x="683" y="306"/>
                </a:lnTo>
                <a:lnTo>
                  <a:pt x="709" y="314"/>
                </a:lnTo>
                <a:lnTo>
                  <a:pt x="705" y="330"/>
                </a:lnTo>
                <a:lnTo>
                  <a:pt x="683" y="338"/>
                </a:lnTo>
                <a:lnTo>
                  <a:pt x="673" y="333"/>
                </a:lnTo>
                <a:lnTo>
                  <a:pt x="663" y="337"/>
                </a:lnTo>
                <a:lnTo>
                  <a:pt x="661" y="350"/>
                </a:lnTo>
                <a:lnTo>
                  <a:pt x="644" y="355"/>
                </a:lnTo>
                <a:lnTo>
                  <a:pt x="623" y="367"/>
                </a:lnTo>
                <a:lnTo>
                  <a:pt x="620" y="374"/>
                </a:lnTo>
                <a:lnTo>
                  <a:pt x="606" y="378"/>
                </a:lnTo>
                <a:lnTo>
                  <a:pt x="596" y="371"/>
                </a:lnTo>
                <a:lnTo>
                  <a:pt x="582" y="386"/>
                </a:lnTo>
                <a:lnTo>
                  <a:pt x="570" y="384"/>
                </a:lnTo>
                <a:lnTo>
                  <a:pt x="570" y="407"/>
                </a:lnTo>
                <a:lnTo>
                  <a:pt x="562" y="408"/>
                </a:lnTo>
                <a:lnTo>
                  <a:pt x="560" y="415"/>
                </a:lnTo>
                <a:lnTo>
                  <a:pt x="523" y="413"/>
                </a:lnTo>
                <a:lnTo>
                  <a:pt x="517" y="422"/>
                </a:lnTo>
                <a:lnTo>
                  <a:pt x="505" y="415"/>
                </a:lnTo>
                <a:lnTo>
                  <a:pt x="488" y="427"/>
                </a:lnTo>
                <a:lnTo>
                  <a:pt x="475" y="425"/>
                </a:lnTo>
                <a:lnTo>
                  <a:pt x="466" y="431"/>
                </a:lnTo>
                <a:lnTo>
                  <a:pt x="473" y="441"/>
                </a:lnTo>
                <a:lnTo>
                  <a:pt x="465" y="451"/>
                </a:lnTo>
                <a:lnTo>
                  <a:pt x="468" y="460"/>
                </a:lnTo>
                <a:lnTo>
                  <a:pt x="453" y="477"/>
                </a:lnTo>
                <a:lnTo>
                  <a:pt x="424" y="456"/>
                </a:lnTo>
                <a:lnTo>
                  <a:pt x="427" y="466"/>
                </a:lnTo>
                <a:lnTo>
                  <a:pt x="412" y="475"/>
                </a:lnTo>
                <a:lnTo>
                  <a:pt x="413" y="487"/>
                </a:lnTo>
                <a:lnTo>
                  <a:pt x="403" y="490"/>
                </a:lnTo>
                <a:lnTo>
                  <a:pt x="400" y="483"/>
                </a:lnTo>
                <a:lnTo>
                  <a:pt x="391" y="482"/>
                </a:lnTo>
                <a:lnTo>
                  <a:pt x="384" y="497"/>
                </a:lnTo>
                <a:lnTo>
                  <a:pt x="377" y="524"/>
                </a:lnTo>
                <a:lnTo>
                  <a:pt x="360" y="524"/>
                </a:lnTo>
                <a:lnTo>
                  <a:pt x="359" y="518"/>
                </a:lnTo>
                <a:lnTo>
                  <a:pt x="345" y="526"/>
                </a:lnTo>
                <a:lnTo>
                  <a:pt x="331" y="523"/>
                </a:lnTo>
                <a:lnTo>
                  <a:pt x="328" y="552"/>
                </a:lnTo>
                <a:lnTo>
                  <a:pt x="309" y="572"/>
                </a:lnTo>
                <a:lnTo>
                  <a:pt x="297" y="564"/>
                </a:lnTo>
                <a:lnTo>
                  <a:pt x="270" y="548"/>
                </a:lnTo>
                <a:lnTo>
                  <a:pt x="268" y="560"/>
                </a:lnTo>
                <a:lnTo>
                  <a:pt x="265" y="553"/>
                </a:lnTo>
                <a:lnTo>
                  <a:pt x="248" y="562"/>
                </a:lnTo>
                <a:lnTo>
                  <a:pt x="239" y="577"/>
                </a:lnTo>
                <a:lnTo>
                  <a:pt x="231" y="569"/>
                </a:lnTo>
                <a:lnTo>
                  <a:pt x="214" y="571"/>
                </a:lnTo>
                <a:lnTo>
                  <a:pt x="185" y="579"/>
                </a:lnTo>
                <a:lnTo>
                  <a:pt x="179" y="601"/>
                </a:lnTo>
                <a:lnTo>
                  <a:pt x="171" y="600"/>
                </a:lnTo>
                <a:lnTo>
                  <a:pt x="162" y="613"/>
                </a:lnTo>
                <a:lnTo>
                  <a:pt x="154" y="615"/>
                </a:lnTo>
                <a:lnTo>
                  <a:pt x="154" y="627"/>
                </a:lnTo>
                <a:lnTo>
                  <a:pt x="142" y="637"/>
                </a:lnTo>
                <a:lnTo>
                  <a:pt x="142" y="653"/>
                </a:lnTo>
                <a:lnTo>
                  <a:pt x="135" y="651"/>
                </a:lnTo>
                <a:lnTo>
                  <a:pt x="137" y="682"/>
                </a:lnTo>
                <a:lnTo>
                  <a:pt x="125" y="680"/>
                </a:lnTo>
                <a:lnTo>
                  <a:pt x="120" y="671"/>
                </a:lnTo>
                <a:lnTo>
                  <a:pt x="125" y="661"/>
                </a:lnTo>
                <a:lnTo>
                  <a:pt x="109" y="649"/>
                </a:lnTo>
                <a:lnTo>
                  <a:pt x="109" y="644"/>
                </a:lnTo>
                <a:lnTo>
                  <a:pt x="116" y="647"/>
                </a:lnTo>
                <a:lnTo>
                  <a:pt x="113" y="639"/>
                </a:lnTo>
                <a:lnTo>
                  <a:pt x="98" y="639"/>
                </a:lnTo>
                <a:lnTo>
                  <a:pt x="92" y="617"/>
                </a:lnTo>
                <a:lnTo>
                  <a:pt x="68" y="618"/>
                </a:lnTo>
                <a:lnTo>
                  <a:pt x="65" y="612"/>
                </a:lnTo>
                <a:lnTo>
                  <a:pt x="53" y="617"/>
                </a:lnTo>
                <a:lnTo>
                  <a:pt x="43" y="606"/>
                </a:lnTo>
                <a:lnTo>
                  <a:pt x="31" y="605"/>
                </a:lnTo>
                <a:lnTo>
                  <a:pt x="34" y="588"/>
                </a:lnTo>
                <a:lnTo>
                  <a:pt x="24" y="586"/>
                </a:lnTo>
                <a:lnTo>
                  <a:pt x="26" y="579"/>
                </a:lnTo>
                <a:lnTo>
                  <a:pt x="16" y="572"/>
                </a:lnTo>
                <a:lnTo>
                  <a:pt x="17" y="569"/>
                </a:lnTo>
                <a:lnTo>
                  <a:pt x="5" y="565"/>
                </a:lnTo>
                <a:lnTo>
                  <a:pt x="17" y="555"/>
                </a:lnTo>
                <a:lnTo>
                  <a:pt x="24" y="559"/>
                </a:lnTo>
                <a:lnTo>
                  <a:pt x="19" y="552"/>
                </a:lnTo>
                <a:lnTo>
                  <a:pt x="28" y="545"/>
                </a:lnTo>
                <a:lnTo>
                  <a:pt x="17" y="528"/>
                </a:lnTo>
                <a:lnTo>
                  <a:pt x="5" y="531"/>
                </a:lnTo>
                <a:lnTo>
                  <a:pt x="0" y="521"/>
                </a:lnTo>
                <a:lnTo>
                  <a:pt x="16" y="513"/>
                </a:lnTo>
                <a:lnTo>
                  <a:pt x="14" y="501"/>
                </a:lnTo>
                <a:lnTo>
                  <a:pt x="33" y="489"/>
                </a:lnTo>
                <a:lnTo>
                  <a:pt x="29" y="483"/>
                </a:lnTo>
                <a:lnTo>
                  <a:pt x="36" y="478"/>
                </a:lnTo>
                <a:lnTo>
                  <a:pt x="41" y="482"/>
                </a:lnTo>
                <a:lnTo>
                  <a:pt x="38" y="487"/>
                </a:lnTo>
                <a:lnTo>
                  <a:pt x="46" y="501"/>
                </a:lnTo>
                <a:lnTo>
                  <a:pt x="41" y="507"/>
                </a:lnTo>
                <a:lnTo>
                  <a:pt x="45" y="516"/>
                </a:lnTo>
                <a:lnTo>
                  <a:pt x="53" y="514"/>
                </a:lnTo>
                <a:lnTo>
                  <a:pt x="60" y="502"/>
                </a:lnTo>
                <a:lnTo>
                  <a:pt x="70" y="507"/>
                </a:lnTo>
                <a:lnTo>
                  <a:pt x="80" y="504"/>
                </a:lnTo>
                <a:lnTo>
                  <a:pt x="68" y="497"/>
                </a:lnTo>
                <a:lnTo>
                  <a:pt x="77" y="490"/>
                </a:lnTo>
                <a:lnTo>
                  <a:pt x="77" y="478"/>
                </a:lnTo>
                <a:lnTo>
                  <a:pt x="87" y="487"/>
                </a:lnTo>
                <a:lnTo>
                  <a:pt x="92" y="473"/>
                </a:lnTo>
                <a:lnTo>
                  <a:pt x="111" y="477"/>
                </a:lnTo>
                <a:lnTo>
                  <a:pt x="109" y="472"/>
                </a:lnTo>
                <a:lnTo>
                  <a:pt x="125" y="463"/>
                </a:lnTo>
                <a:lnTo>
                  <a:pt x="125" y="453"/>
                </a:lnTo>
                <a:lnTo>
                  <a:pt x="109" y="449"/>
                </a:lnTo>
                <a:lnTo>
                  <a:pt x="109" y="431"/>
                </a:lnTo>
                <a:lnTo>
                  <a:pt x="98" y="429"/>
                </a:lnTo>
                <a:lnTo>
                  <a:pt x="103" y="417"/>
                </a:lnTo>
                <a:lnTo>
                  <a:pt x="108" y="419"/>
                </a:lnTo>
                <a:lnTo>
                  <a:pt x="115" y="408"/>
                </a:lnTo>
                <a:lnTo>
                  <a:pt x="104" y="407"/>
                </a:lnTo>
                <a:lnTo>
                  <a:pt x="104" y="393"/>
                </a:lnTo>
                <a:lnTo>
                  <a:pt x="111" y="396"/>
                </a:lnTo>
                <a:lnTo>
                  <a:pt x="118" y="388"/>
                </a:lnTo>
                <a:lnTo>
                  <a:pt x="120" y="393"/>
                </a:lnTo>
                <a:lnTo>
                  <a:pt x="132" y="390"/>
                </a:lnTo>
                <a:lnTo>
                  <a:pt x="138" y="376"/>
                </a:lnTo>
                <a:lnTo>
                  <a:pt x="149" y="374"/>
                </a:lnTo>
                <a:lnTo>
                  <a:pt x="152" y="383"/>
                </a:lnTo>
                <a:lnTo>
                  <a:pt x="157" y="381"/>
                </a:lnTo>
                <a:lnTo>
                  <a:pt x="162" y="364"/>
                </a:lnTo>
                <a:lnTo>
                  <a:pt x="176" y="357"/>
                </a:lnTo>
                <a:lnTo>
                  <a:pt x="174" y="352"/>
                </a:lnTo>
                <a:lnTo>
                  <a:pt x="214" y="352"/>
                </a:lnTo>
                <a:lnTo>
                  <a:pt x="217" y="343"/>
                </a:lnTo>
                <a:lnTo>
                  <a:pt x="207" y="335"/>
                </a:lnTo>
                <a:lnTo>
                  <a:pt x="202" y="309"/>
                </a:lnTo>
                <a:lnTo>
                  <a:pt x="195" y="318"/>
                </a:lnTo>
                <a:lnTo>
                  <a:pt x="179" y="311"/>
                </a:lnTo>
                <a:lnTo>
                  <a:pt x="183" y="299"/>
                </a:lnTo>
                <a:lnTo>
                  <a:pt x="173" y="302"/>
                </a:lnTo>
                <a:lnTo>
                  <a:pt x="173" y="282"/>
                </a:lnTo>
                <a:lnTo>
                  <a:pt x="161" y="280"/>
                </a:lnTo>
                <a:lnTo>
                  <a:pt x="159" y="272"/>
                </a:lnTo>
                <a:lnTo>
                  <a:pt x="135" y="277"/>
                </a:lnTo>
                <a:lnTo>
                  <a:pt x="123" y="265"/>
                </a:lnTo>
                <a:lnTo>
                  <a:pt x="109" y="272"/>
                </a:lnTo>
                <a:lnTo>
                  <a:pt x="94" y="267"/>
                </a:lnTo>
                <a:lnTo>
                  <a:pt x="91" y="258"/>
                </a:lnTo>
                <a:lnTo>
                  <a:pt x="98" y="253"/>
                </a:lnTo>
                <a:lnTo>
                  <a:pt x="84" y="249"/>
                </a:lnTo>
                <a:lnTo>
                  <a:pt x="89" y="231"/>
                </a:lnTo>
                <a:lnTo>
                  <a:pt x="77" y="227"/>
                </a:lnTo>
                <a:lnTo>
                  <a:pt x="86" y="217"/>
                </a:lnTo>
                <a:lnTo>
                  <a:pt x="84" y="205"/>
                </a:lnTo>
                <a:lnTo>
                  <a:pt x="68" y="169"/>
                </a:lnTo>
                <a:lnTo>
                  <a:pt x="80" y="164"/>
                </a:lnTo>
                <a:lnTo>
                  <a:pt x="80" y="150"/>
                </a:lnTo>
                <a:lnTo>
                  <a:pt x="74" y="142"/>
                </a:lnTo>
                <a:lnTo>
                  <a:pt x="80" y="125"/>
                </a:lnTo>
                <a:lnTo>
                  <a:pt x="68" y="118"/>
                </a:lnTo>
                <a:lnTo>
                  <a:pt x="67" y="106"/>
                </a:lnTo>
                <a:lnTo>
                  <a:pt x="82" y="96"/>
                </a:lnTo>
                <a:lnTo>
                  <a:pt x="79" y="75"/>
                </a:lnTo>
                <a:lnTo>
                  <a:pt x="89" y="62"/>
                </a:lnTo>
                <a:lnTo>
                  <a:pt x="106" y="60"/>
                </a:lnTo>
                <a:lnTo>
                  <a:pt x="118" y="50"/>
                </a:lnTo>
                <a:lnTo>
                  <a:pt x="142" y="50"/>
                </a:lnTo>
                <a:lnTo>
                  <a:pt x="147" y="36"/>
                </a:lnTo>
                <a:lnTo>
                  <a:pt x="159" y="39"/>
                </a:lnTo>
                <a:lnTo>
                  <a:pt x="157" y="45"/>
                </a:lnTo>
                <a:lnTo>
                  <a:pt x="164" y="38"/>
                </a:lnTo>
                <a:lnTo>
                  <a:pt x="179" y="38"/>
                </a:lnTo>
                <a:lnTo>
                  <a:pt x="185" y="29"/>
                </a:lnTo>
                <a:lnTo>
                  <a:pt x="197" y="27"/>
                </a:lnTo>
                <a:lnTo>
                  <a:pt x="191" y="36"/>
                </a:lnTo>
                <a:lnTo>
                  <a:pt x="207" y="26"/>
                </a:lnTo>
                <a:lnTo>
                  <a:pt x="214" y="12"/>
                </a:lnTo>
                <a:lnTo>
                  <a:pt x="237" y="17"/>
                </a:lnTo>
                <a:lnTo>
                  <a:pt x="256" y="0"/>
                </a:lnTo>
                <a:lnTo>
                  <a:pt x="263" y="12"/>
                </a:lnTo>
                <a:lnTo>
                  <a:pt x="270" y="7"/>
                </a:lnTo>
                <a:lnTo>
                  <a:pt x="272" y="15"/>
                </a:lnTo>
                <a:lnTo>
                  <a:pt x="285" y="19"/>
                </a:lnTo>
                <a:lnTo>
                  <a:pt x="296" y="5"/>
                </a:lnTo>
                <a:lnTo>
                  <a:pt x="304" y="7"/>
                </a:lnTo>
                <a:lnTo>
                  <a:pt x="307" y="19"/>
                </a:lnTo>
                <a:lnTo>
                  <a:pt x="314" y="14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" name="Freeform 63">
            <a:extLst>
              <a:ext uri="{FF2B5EF4-FFF2-40B4-BE49-F238E27FC236}">
                <a16:creationId xmlns:a16="http://schemas.microsoft.com/office/drawing/2014/main" id="{DEE1A044-C4E5-4127-B927-99E88A143A22}"/>
              </a:ext>
            </a:extLst>
          </p:cNvPr>
          <p:cNvSpPr>
            <a:spLocks/>
          </p:cNvSpPr>
          <p:nvPr/>
        </p:nvSpPr>
        <p:spPr bwMode="gray">
          <a:xfrm>
            <a:off x="1041157" y="1270863"/>
            <a:ext cx="50521" cy="41134"/>
          </a:xfrm>
          <a:custGeom>
            <a:avLst/>
            <a:gdLst>
              <a:gd name="T0" fmla="*/ 107 w 183"/>
              <a:gd name="T1" fmla="*/ 26 h 149"/>
              <a:gd name="T2" fmla="*/ 109 w 183"/>
              <a:gd name="T3" fmla="*/ 36 h 149"/>
              <a:gd name="T4" fmla="*/ 130 w 183"/>
              <a:gd name="T5" fmla="*/ 45 h 149"/>
              <a:gd name="T6" fmla="*/ 131 w 183"/>
              <a:gd name="T7" fmla="*/ 55 h 149"/>
              <a:gd name="T8" fmla="*/ 147 w 183"/>
              <a:gd name="T9" fmla="*/ 57 h 149"/>
              <a:gd name="T10" fmla="*/ 143 w 183"/>
              <a:gd name="T11" fmla="*/ 63 h 149"/>
              <a:gd name="T12" fmla="*/ 152 w 183"/>
              <a:gd name="T13" fmla="*/ 63 h 149"/>
              <a:gd name="T14" fmla="*/ 140 w 183"/>
              <a:gd name="T15" fmla="*/ 89 h 149"/>
              <a:gd name="T16" fmla="*/ 150 w 183"/>
              <a:gd name="T17" fmla="*/ 86 h 149"/>
              <a:gd name="T18" fmla="*/ 165 w 183"/>
              <a:gd name="T19" fmla="*/ 96 h 149"/>
              <a:gd name="T20" fmla="*/ 165 w 183"/>
              <a:gd name="T21" fmla="*/ 89 h 149"/>
              <a:gd name="T22" fmla="*/ 183 w 183"/>
              <a:gd name="T23" fmla="*/ 103 h 149"/>
              <a:gd name="T24" fmla="*/ 172 w 183"/>
              <a:gd name="T25" fmla="*/ 103 h 149"/>
              <a:gd name="T26" fmla="*/ 176 w 183"/>
              <a:gd name="T27" fmla="*/ 116 h 149"/>
              <a:gd name="T28" fmla="*/ 164 w 183"/>
              <a:gd name="T29" fmla="*/ 127 h 149"/>
              <a:gd name="T30" fmla="*/ 167 w 183"/>
              <a:gd name="T31" fmla="*/ 132 h 149"/>
              <a:gd name="T32" fmla="*/ 154 w 183"/>
              <a:gd name="T33" fmla="*/ 149 h 149"/>
              <a:gd name="T34" fmla="*/ 152 w 183"/>
              <a:gd name="T35" fmla="*/ 132 h 149"/>
              <a:gd name="T36" fmla="*/ 142 w 183"/>
              <a:gd name="T37" fmla="*/ 133 h 149"/>
              <a:gd name="T38" fmla="*/ 136 w 183"/>
              <a:gd name="T39" fmla="*/ 125 h 149"/>
              <a:gd name="T40" fmla="*/ 121 w 183"/>
              <a:gd name="T41" fmla="*/ 127 h 149"/>
              <a:gd name="T42" fmla="*/ 123 w 183"/>
              <a:gd name="T43" fmla="*/ 121 h 149"/>
              <a:gd name="T44" fmla="*/ 106 w 183"/>
              <a:gd name="T45" fmla="*/ 125 h 149"/>
              <a:gd name="T46" fmla="*/ 101 w 183"/>
              <a:gd name="T47" fmla="*/ 115 h 149"/>
              <a:gd name="T48" fmla="*/ 89 w 183"/>
              <a:gd name="T49" fmla="*/ 120 h 149"/>
              <a:gd name="T50" fmla="*/ 90 w 183"/>
              <a:gd name="T51" fmla="*/ 135 h 149"/>
              <a:gd name="T52" fmla="*/ 82 w 183"/>
              <a:gd name="T53" fmla="*/ 133 h 149"/>
              <a:gd name="T54" fmla="*/ 68 w 183"/>
              <a:gd name="T55" fmla="*/ 120 h 149"/>
              <a:gd name="T56" fmla="*/ 60 w 183"/>
              <a:gd name="T57" fmla="*/ 125 h 149"/>
              <a:gd name="T58" fmla="*/ 56 w 183"/>
              <a:gd name="T59" fmla="*/ 118 h 149"/>
              <a:gd name="T60" fmla="*/ 43 w 183"/>
              <a:gd name="T61" fmla="*/ 123 h 149"/>
              <a:gd name="T62" fmla="*/ 43 w 183"/>
              <a:gd name="T63" fmla="*/ 116 h 149"/>
              <a:gd name="T64" fmla="*/ 36 w 183"/>
              <a:gd name="T65" fmla="*/ 116 h 149"/>
              <a:gd name="T66" fmla="*/ 12 w 183"/>
              <a:gd name="T67" fmla="*/ 133 h 149"/>
              <a:gd name="T68" fmla="*/ 14 w 183"/>
              <a:gd name="T69" fmla="*/ 128 h 149"/>
              <a:gd name="T70" fmla="*/ 0 w 183"/>
              <a:gd name="T71" fmla="*/ 123 h 149"/>
              <a:gd name="T72" fmla="*/ 8 w 183"/>
              <a:gd name="T73" fmla="*/ 110 h 149"/>
              <a:gd name="T74" fmla="*/ 7 w 183"/>
              <a:gd name="T75" fmla="*/ 92 h 149"/>
              <a:gd name="T76" fmla="*/ 19 w 183"/>
              <a:gd name="T77" fmla="*/ 79 h 149"/>
              <a:gd name="T78" fmla="*/ 5 w 183"/>
              <a:gd name="T79" fmla="*/ 75 h 149"/>
              <a:gd name="T80" fmla="*/ 14 w 183"/>
              <a:gd name="T81" fmla="*/ 50 h 149"/>
              <a:gd name="T82" fmla="*/ 7 w 183"/>
              <a:gd name="T83" fmla="*/ 43 h 149"/>
              <a:gd name="T84" fmla="*/ 17 w 183"/>
              <a:gd name="T85" fmla="*/ 38 h 149"/>
              <a:gd name="T86" fmla="*/ 31 w 183"/>
              <a:gd name="T87" fmla="*/ 43 h 149"/>
              <a:gd name="T88" fmla="*/ 25 w 183"/>
              <a:gd name="T89" fmla="*/ 34 h 149"/>
              <a:gd name="T90" fmla="*/ 31 w 183"/>
              <a:gd name="T91" fmla="*/ 24 h 149"/>
              <a:gd name="T92" fmla="*/ 43 w 183"/>
              <a:gd name="T93" fmla="*/ 24 h 149"/>
              <a:gd name="T94" fmla="*/ 48 w 183"/>
              <a:gd name="T95" fmla="*/ 9 h 149"/>
              <a:gd name="T96" fmla="*/ 55 w 183"/>
              <a:gd name="T97" fmla="*/ 10 h 149"/>
              <a:gd name="T98" fmla="*/ 53 w 183"/>
              <a:gd name="T99" fmla="*/ 24 h 149"/>
              <a:gd name="T100" fmla="*/ 68 w 183"/>
              <a:gd name="T101" fmla="*/ 24 h 149"/>
              <a:gd name="T102" fmla="*/ 78 w 183"/>
              <a:gd name="T103" fmla="*/ 14 h 149"/>
              <a:gd name="T104" fmla="*/ 85 w 183"/>
              <a:gd name="T105" fmla="*/ 19 h 149"/>
              <a:gd name="T106" fmla="*/ 97 w 183"/>
              <a:gd name="T107" fmla="*/ 10 h 149"/>
              <a:gd name="T108" fmla="*/ 92 w 183"/>
              <a:gd name="T109" fmla="*/ 5 h 149"/>
              <a:gd name="T110" fmla="*/ 101 w 183"/>
              <a:gd name="T111" fmla="*/ 0 h 149"/>
              <a:gd name="T112" fmla="*/ 113 w 183"/>
              <a:gd name="T113" fmla="*/ 12 h 149"/>
              <a:gd name="T114" fmla="*/ 107 w 183"/>
              <a:gd name="T115" fmla="*/ 26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83" h="149">
                <a:moveTo>
                  <a:pt x="107" y="26"/>
                </a:moveTo>
                <a:lnTo>
                  <a:pt x="109" y="36"/>
                </a:lnTo>
                <a:lnTo>
                  <a:pt x="130" y="45"/>
                </a:lnTo>
                <a:lnTo>
                  <a:pt x="131" y="55"/>
                </a:lnTo>
                <a:lnTo>
                  <a:pt x="147" y="57"/>
                </a:lnTo>
                <a:lnTo>
                  <a:pt x="143" y="63"/>
                </a:lnTo>
                <a:lnTo>
                  <a:pt x="152" y="63"/>
                </a:lnTo>
                <a:lnTo>
                  <a:pt x="140" y="89"/>
                </a:lnTo>
                <a:lnTo>
                  <a:pt x="150" y="86"/>
                </a:lnTo>
                <a:lnTo>
                  <a:pt x="165" y="96"/>
                </a:lnTo>
                <a:lnTo>
                  <a:pt x="165" y="89"/>
                </a:lnTo>
                <a:lnTo>
                  <a:pt x="183" y="103"/>
                </a:lnTo>
                <a:lnTo>
                  <a:pt x="172" y="103"/>
                </a:lnTo>
                <a:lnTo>
                  <a:pt x="176" y="116"/>
                </a:lnTo>
                <a:lnTo>
                  <a:pt x="164" y="127"/>
                </a:lnTo>
                <a:lnTo>
                  <a:pt x="167" y="132"/>
                </a:lnTo>
                <a:lnTo>
                  <a:pt x="154" y="149"/>
                </a:lnTo>
                <a:lnTo>
                  <a:pt x="152" y="132"/>
                </a:lnTo>
                <a:lnTo>
                  <a:pt x="142" y="133"/>
                </a:lnTo>
                <a:lnTo>
                  <a:pt x="136" y="125"/>
                </a:lnTo>
                <a:lnTo>
                  <a:pt x="121" y="127"/>
                </a:lnTo>
                <a:lnTo>
                  <a:pt x="123" y="121"/>
                </a:lnTo>
                <a:lnTo>
                  <a:pt x="106" y="125"/>
                </a:lnTo>
                <a:lnTo>
                  <a:pt x="101" y="115"/>
                </a:lnTo>
                <a:lnTo>
                  <a:pt x="89" y="120"/>
                </a:lnTo>
                <a:lnTo>
                  <a:pt x="90" y="135"/>
                </a:lnTo>
                <a:lnTo>
                  <a:pt x="82" y="133"/>
                </a:lnTo>
                <a:lnTo>
                  <a:pt x="68" y="120"/>
                </a:lnTo>
                <a:lnTo>
                  <a:pt x="60" y="125"/>
                </a:lnTo>
                <a:lnTo>
                  <a:pt x="56" y="118"/>
                </a:lnTo>
                <a:lnTo>
                  <a:pt x="43" y="123"/>
                </a:lnTo>
                <a:lnTo>
                  <a:pt x="43" y="116"/>
                </a:lnTo>
                <a:lnTo>
                  <a:pt x="36" y="116"/>
                </a:lnTo>
                <a:lnTo>
                  <a:pt x="12" y="133"/>
                </a:lnTo>
                <a:lnTo>
                  <a:pt x="14" y="128"/>
                </a:lnTo>
                <a:lnTo>
                  <a:pt x="0" y="123"/>
                </a:lnTo>
                <a:lnTo>
                  <a:pt x="8" y="110"/>
                </a:lnTo>
                <a:lnTo>
                  <a:pt x="7" y="92"/>
                </a:lnTo>
                <a:lnTo>
                  <a:pt x="19" y="79"/>
                </a:lnTo>
                <a:lnTo>
                  <a:pt x="5" y="75"/>
                </a:lnTo>
                <a:lnTo>
                  <a:pt x="14" y="50"/>
                </a:lnTo>
                <a:lnTo>
                  <a:pt x="7" y="43"/>
                </a:lnTo>
                <a:lnTo>
                  <a:pt x="17" y="38"/>
                </a:lnTo>
                <a:lnTo>
                  <a:pt x="31" y="43"/>
                </a:lnTo>
                <a:lnTo>
                  <a:pt x="25" y="34"/>
                </a:lnTo>
                <a:lnTo>
                  <a:pt x="31" y="24"/>
                </a:lnTo>
                <a:lnTo>
                  <a:pt x="43" y="24"/>
                </a:lnTo>
                <a:lnTo>
                  <a:pt x="48" y="9"/>
                </a:lnTo>
                <a:lnTo>
                  <a:pt x="55" y="10"/>
                </a:lnTo>
                <a:lnTo>
                  <a:pt x="53" y="24"/>
                </a:lnTo>
                <a:lnTo>
                  <a:pt x="68" y="24"/>
                </a:lnTo>
                <a:lnTo>
                  <a:pt x="78" y="14"/>
                </a:lnTo>
                <a:lnTo>
                  <a:pt x="85" y="19"/>
                </a:lnTo>
                <a:lnTo>
                  <a:pt x="97" y="10"/>
                </a:lnTo>
                <a:lnTo>
                  <a:pt x="92" y="5"/>
                </a:lnTo>
                <a:lnTo>
                  <a:pt x="101" y="0"/>
                </a:lnTo>
                <a:lnTo>
                  <a:pt x="113" y="12"/>
                </a:lnTo>
                <a:lnTo>
                  <a:pt x="107" y="26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4" name="Freeform 64">
            <a:extLst>
              <a:ext uri="{FF2B5EF4-FFF2-40B4-BE49-F238E27FC236}">
                <a16:creationId xmlns:a16="http://schemas.microsoft.com/office/drawing/2014/main" id="{9DE4103A-BB7C-449A-9E74-C3203D863E52}"/>
              </a:ext>
            </a:extLst>
          </p:cNvPr>
          <p:cNvSpPr>
            <a:spLocks noEditPoints="1"/>
          </p:cNvSpPr>
          <p:nvPr/>
        </p:nvSpPr>
        <p:spPr bwMode="gray">
          <a:xfrm>
            <a:off x="902018" y="1160711"/>
            <a:ext cx="271652" cy="271376"/>
          </a:xfrm>
          <a:custGeom>
            <a:avLst/>
            <a:gdLst>
              <a:gd name="T0" fmla="*/ 837 w 984"/>
              <a:gd name="T1" fmla="*/ 177 h 983"/>
              <a:gd name="T2" fmla="*/ 774 w 984"/>
              <a:gd name="T3" fmla="*/ 317 h 983"/>
              <a:gd name="T4" fmla="*/ 871 w 984"/>
              <a:gd name="T5" fmla="*/ 391 h 983"/>
              <a:gd name="T6" fmla="*/ 902 w 984"/>
              <a:gd name="T7" fmla="*/ 491 h 983"/>
              <a:gd name="T8" fmla="*/ 951 w 984"/>
              <a:gd name="T9" fmla="*/ 577 h 983"/>
              <a:gd name="T10" fmla="*/ 961 w 984"/>
              <a:gd name="T11" fmla="*/ 703 h 983"/>
              <a:gd name="T12" fmla="*/ 953 w 984"/>
              <a:gd name="T13" fmla="*/ 806 h 983"/>
              <a:gd name="T14" fmla="*/ 963 w 984"/>
              <a:gd name="T15" fmla="*/ 881 h 983"/>
              <a:gd name="T16" fmla="*/ 850 w 984"/>
              <a:gd name="T17" fmla="*/ 898 h 983"/>
              <a:gd name="T18" fmla="*/ 784 w 984"/>
              <a:gd name="T19" fmla="*/ 927 h 983"/>
              <a:gd name="T20" fmla="*/ 777 w 984"/>
              <a:gd name="T21" fmla="*/ 965 h 983"/>
              <a:gd name="T22" fmla="*/ 712 w 984"/>
              <a:gd name="T23" fmla="*/ 983 h 983"/>
              <a:gd name="T24" fmla="*/ 651 w 984"/>
              <a:gd name="T25" fmla="*/ 982 h 983"/>
              <a:gd name="T26" fmla="*/ 608 w 984"/>
              <a:gd name="T27" fmla="*/ 946 h 983"/>
              <a:gd name="T28" fmla="*/ 574 w 984"/>
              <a:gd name="T29" fmla="*/ 978 h 983"/>
              <a:gd name="T30" fmla="*/ 552 w 984"/>
              <a:gd name="T31" fmla="*/ 932 h 983"/>
              <a:gd name="T32" fmla="*/ 518 w 984"/>
              <a:gd name="T33" fmla="*/ 881 h 983"/>
              <a:gd name="T34" fmla="*/ 538 w 984"/>
              <a:gd name="T35" fmla="*/ 801 h 983"/>
              <a:gd name="T36" fmla="*/ 500 w 984"/>
              <a:gd name="T37" fmla="*/ 765 h 983"/>
              <a:gd name="T38" fmla="*/ 425 w 984"/>
              <a:gd name="T39" fmla="*/ 725 h 983"/>
              <a:gd name="T40" fmla="*/ 347 w 984"/>
              <a:gd name="T41" fmla="*/ 707 h 983"/>
              <a:gd name="T42" fmla="*/ 268 w 984"/>
              <a:gd name="T43" fmla="*/ 638 h 983"/>
              <a:gd name="T44" fmla="*/ 291 w 984"/>
              <a:gd name="T45" fmla="*/ 560 h 983"/>
              <a:gd name="T46" fmla="*/ 289 w 984"/>
              <a:gd name="T47" fmla="*/ 498 h 983"/>
              <a:gd name="T48" fmla="*/ 251 w 984"/>
              <a:gd name="T49" fmla="*/ 485 h 983"/>
              <a:gd name="T50" fmla="*/ 267 w 984"/>
              <a:gd name="T51" fmla="*/ 406 h 983"/>
              <a:gd name="T52" fmla="*/ 272 w 984"/>
              <a:gd name="T53" fmla="*/ 355 h 983"/>
              <a:gd name="T54" fmla="*/ 207 w 984"/>
              <a:gd name="T55" fmla="*/ 317 h 983"/>
              <a:gd name="T56" fmla="*/ 130 w 984"/>
              <a:gd name="T57" fmla="*/ 276 h 983"/>
              <a:gd name="T58" fmla="*/ 77 w 984"/>
              <a:gd name="T59" fmla="*/ 249 h 983"/>
              <a:gd name="T60" fmla="*/ 34 w 984"/>
              <a:gd name="T61" fmla="*/ 223 h 983"/>
              <a:gd name="T62" fmla="*/ 96 w 984"/>
              <a:gd name="T63" fmla="*/ 164 h 983"/>
              <a:gd name="T64" fmla="*/ 166 w 984"/>
              <a:gd name="T65" fmla="*/ 145 h 983"/>
              <a:gd name="T66" fmla="*/ 207 w 984"/>
              <a:gd name="T67" fmla="*/ 102 h 983"/>
              <a:gd name="T68" fmla="*/ 265 w 984"/>
              <a:gd name="T69" fmla="*/ 123 h 983"/>
              <a:gd name="T70" fmla="*/ 337 w 984"/>
              <a:gd name="T71" fmla="*/ 146 h 983"/>
              <a:gd name="T72" fmla="*/ 401 w 984"/>
              <a:gd name="T73" fmla="*/ 177 h 983"/>
              <a:gd name="T74" fmla="*/ 460 w 984"/>
              <a:gd name="T75" fmla="*/ 187 h 983"/>
              <a:gd name="T76" fmla="*/ 531 w 984"/>
              <a:gd name="T77" fmla="*/ 140 h 983"/>
              <a:gd name="T78" fmla="*/ 591 w 984"/>
              <a:gd name="T79" fmla="*/ 124 h 983"/>
              <a:gd name="T80" fmla="*/ 627 w 984"/>
              <a:gd name="T81" fmla="*/ 70 h 983"/>
              <a:gd name="T82" fmla="*/ 664 w 984"/>
              <a:gd name="T83" fmla="*/ 20 h 983"/>
              <a:gd name="T84" fmla="*/ 704 w 984"/>
              <a:gd name="T85" fmla="*/ 44 h 983"/>
              <a:gd name="T86" fmla="*/ 789 w 984"/>
              <a:gd name="T87" fmla="*/ 53 h 983"/>
              <a:gd name="T88" fmla="*/ 801 w 984"/>
              <a:gd name="T89" fmla="*/ 126 h 983"/>
              <a:gd name="T90" fmla="*/ 617 w 984"/>
              <a:gd name="T91" fmla="*/ 411 h 983"/>
              <a:gd name="T92" fmla="*/ 572 w 984"/>
              <a:gd name="T93" fmla="*/ 423 h 983"/>
              <a:gd name="T94" fmla="*/ 529 w 984"/>
              <a:gd name="T95" fmla="*/ 433 h 983"/>
              <a:gd name="T96" fmla="*/ 523 w 984"/>
              <a:gd name="T97" fmla="*/ 478 h 983"/>
              <a:gd name="T98" fmla="*/ 540 w 984"/>
              <a:gd name="T99" fmla="*/ 515 h 983"/>
              <a:gd name="T100" fmla="*/ 586 w 984"/>
              <a:gd name="T101" fmla="*/ 532 h 983"/>
              <a:gd name="T102" fmla="*/ 625 w 984"/>
              <a:gd name="T103" fmla="*/ 526 h 983"/>
              <a:gd name="T104" fmla="*/ 668 w 984"/>
              <a:gd name="T105" fmla="*/ 526 h 983"/>
              <a:gd name="T106" fmla="*/ 654 w 984"/>
              <a:gd name="T107" fmla="*/ 485 h 983"/>
              <a:gd name="T108" fmla="*/ 634 w 984"/>
              <a:gd name="T109" fmla="*/ 444 h 9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984" h="983">
                <a:moveTo>
                  <a:pt x="838" y="92"/>
                </a:moveTo>
                <a:lnTo>
                  <a:pt x="842" y="116"/>
                </a:lnTo>
                <a:lnTo>
                  <a:pt x="850" y="123"/>
                </a:lnTo>
                <a:lnTo>
                  <a:pt x="833" y="150"/>
                </a:lnTo>
                <a:lnTo>
                  <a:pt x="832" y="164"/>
                </a:lnTo>
                <a:lnTo>
                  <a:pt x="837" y="177"/>
                </a:lnTo>
                <a:lnTo>
                  <a:pt x="833" y="205"/>
                </a:lnTo>
                <a:lnTo>
                  <a:pt x="815" y="234"/>
                </a:lnTo>
                <a:lnTo>
                  <a:pt x="801" y="246"/>
                </a:lnTo>
                <a:lnTo>
                  <a:pt x="777" y="261"/>
                </a:lnTo>
                <a:lnTo>
                  <a:pt x="784" y="293"/>
                </a:lnTo>
                <a:lnTo>
                  <a:pt x="774" y="317"/>
                </a:lnTo>
                <a:lnTo>
                  <a:pt x="801" y="326"/>
                </a:lnTo>
                <a:lnTo>
                  <a:pt x="818" y="343"/>
                </a:lnTo>
                <a:lnTo>
                  <a:pt x="838" y="351"/>
                </a:lnTo>
                <a:lnTo>
                  <a:pt x="862" y="382"/>
                </a:lnTo>
                <a:lnTo>
                  <a:pt x="869" y="386"/>
                </a:lnTo>
                <a:lnTo>
                  <a:pt x="871" y="391"/>
                </a:lnTo>
                <a:lnTo>
                  <a:pt x="885" y="399"/>
                </a:lnTo>
                <a:lnTo>
                  <a:pt x="908" y="411"/>
                </a:lnTo>
                <a:lnTo>
                  <a:pt x="920" y="427"/>
                </a:lnTo>
                <a:lnTo>
                  <a:pt x="914" y="445"/>
                </a:lnTo>
                <a:lnTo>
                  <a:pt x="922" y="462"/>
                </a:lnTo>
                <a:lnTo>
                  <a:pt x="902" y="491"/>
                </a:lnTo>
                <a:lnTo>
                  <a:pt x="898" y="509"/>
                </a:lnTo>
                <a:lnTo>
                  <a:pt x="907" y="538"/>
                </a:lnTo>
                <a:lnTo>
                  <a:pt x="914" y="548"/>
                </a:lnTo>
                <a:lnTo>
                  <a:pt x="912" y="555"/>
                </a:lnTo>
                <a:lnTo>
                  <a:pt x="944" y="568"/>
                </a:lnTo>
                <a:lnTo>
                  <a:pt x="951" y="577"/>
                </a:lnTo>
                <a:lnTo>
                  <a:pt x="944" y="596"/>
                </a:lnTo>
                <a:lnTo>
                  <a:pt x="951" y="606"/>
                </a:lnTo>
                <a:lnTo>
                  <a:pt x="946" y="630"/>
                </a:lnTo>
                <a:lnTo>
                  <a:pt x="968" y="652"/>
                </a:lnTo>
                <a:lnTo>
                  <a:pt x="958" y="679"/>
                </a:lnTo>
                <a:lnTo>
                  <a:pt x="961" y="703"/>
                </a:lnTo>
                <a:lnTo>
                  <a:pt x="956" y="725"/>
                </a:lnTo>
                <a:lnTo>
                  <a:pt x="948" y="732"/>
                </a:lnTo>
                <a:lnTo>
                  <a:pt x="929" y="756"/>
                </a:lnTo>
                <a:lnTo>
                  <a:pt x="934" y="770"/>
                </a:lnTo>
                <a:lnTo>
                  <a:pt x="948" y="778"/>
                </a:lnTo>
                <a:lnTo>
                  <a:pt x="953" y="806"/>
                </a:lnTo>
                <a:lnTo>
                  <a:pt x="980" y="831"/>
                </a:lnTo>
                <a:lnTo>
                  <a:pt x="984" y="855"/>
                </a:lnTo>
                <a:lnTo>
                  <a:pt x="975" y="869"/>
                </a:lnTo>
                <a:lnTo>
                  <a:pt x="965" y="862"/>
                </a:lnTo>
                <a:lnTo>
                  <a:pt x="968" y="871"/>
                </a:lnTo>
                <a:lnTo>
                  <a:pt x="963" y="881"/>
                </a:lnTo>
                <a:lnTo>
                  <a:pt x="943" y="884"/>
                </a:lnTo>
                <a:lnTo>
                  <a:pt x="931" y="871"/>
                </a:lnTo>
                <a:lnTo>
                  <a:pt x="917" y="884"/>
                </a:lnTo>
                <a:lnTo>
                  <a:pt x="881" y="893"/>
                </a:lnTo>
                <a:lnTo>
                  <a:pt x="866" y="910"/>
                </a:lnTo>
                <a:lnTo>
                  <a:pt x="850" y="898"/>
                </a:lnTo>
                <a:lnTo>
                  <a:pt x="813" y="895"/>
                </a:lnTo>
                <a:lnTo>
                  <a:pt x="813" y="905"/>
                </a:lnTo>
                <a:lnTo>
                  <a:pt x="804" y="906"/>
                </a:lnTo>
                <a:lnTo>
                  <a:pt x="796" y="920"/>
                </a:lnTo>
                <a:lnTo>
                  <a:pt x="799" y="925"/>
                </a:lnTo>
                <a:lnTo>
                  <a:pt x="784" y="927"/>
                </a:lnTo>
                <a:lnTo>
                  <a:pt x="792" y="941"/>
                </a:lnTo>
                <a:lnTo>
                  <a:pt x="786" y="946"/>
                </a:lnTo>
                <a:lnTo>
                  <a:pt x="789" y="953"/>
                </a:lnTo>
                <a:lnTo>
                  <a:pt x="780" y="959"/>
                </a:lnTo>
                <a:lnTo>
                  <a:pt x="786" y="963"/>
                </a:lnTo>
                <a:lnTo>
                  <a:pt x="777" y="965"/>
                </a:lnTo>
                <a:lnTo>
                  <a:pt x="777" y="975"/>
                </a:lnTo>
                <a:lnTo>
                  <a:pt x="768" y="973"/>
                </a:lnTo>
                <a:lnTo>
                  <a:pt x="765" y="963"/>
                </a:lnTo>
                <a:lnTo>
                  <a:pt x="750" y="973"/>
                </a:lnTo>
                <a:lnTo>
                  <a:pt x="731" y="971"/>
                </a:lnTo>
                <a:lnTo>
                  <a:pt x="712" y="983"/>
                </a:lnTo>
                <a:lnTo>
                  <a:pt x="712" y="978"/>
                </a:lnTo>
                <a:lnTo>
                  <a:pt x="705" y="983"/>
                </a:lnTo>
                <a:lnTo>
                  <a:pt x="685" y="978"/>
                </a:lnTo>
                <a:lnTo>
                  <a:pt x="666" y="982"/>
                </a:lnTo>
                <a:lnTo>
                  <a:pt x="658" y="975"/>
                </a:lnTo>
                <a:lnTo>
                  <a:pt x="651" y="982"/>
                </a:lnTo>
                <a:lnTo>
                  <a:pt x="644" y="966"/>
                </a:lnTo>
                <a:lnTo>
                  <a:pt x="627" y="965"/>
                </a:lnTo>
                <a:lnTo>
                  <a:pt x="630" y="961"/>
                </a:lnTo>
                <a:lnTo>
                  <a:pt x="622" y="956"/>
                </a:lnTo>
                <a:lnTo>
                  <a:pt x="615" y="961"/>
                </a:lnTo>
                <a:lnTo>
                  <a:pt x="608" y="946"/>
                </a:lnTo>
                <a:lnTo>
                  <a:pt x="603" y="959"/>
                </a:lnTo>
                <a:lnTo>
                  <a:pt x="586" y="954"/>
                </a:lnTo>
                <a:lnTo>
                  <a:pt x="589" y="959"/>
                </a:lnTo>
                <a:lnTo>
                  <a:pt x="577" y="971"/>
                </a:lnTo>
                <a:lnTo>
                  <a:pt x="570" y="971"/>
                </a:lnTo>
                <a:lnTo>
                  <a:pt x="574" y="978"/>
                </a:lnTo>
                <a:lnTo>
                  <a:pt x="559" y="975"/>
                </a:lnTo>
                <a:lnTo>
                  <a:pt x="553" y="959"/>
                </a:lnTo>
                <a:lnTo>
                  <a:pt x="547" y="961"/>
                </a:lnTo>
                <a:lnTo>
                  <a:pt x="553" y="949"/>
                </a:lnTo>
                <a:lnTo>
                  <a:pt x="547" y="932"/>
                </a:lnTo>
                <a:lnTo>
                  <a:pt x="552" y="932"/>
                </a:lnTo>
                <a:lnTo>
                  <a:pt x="553" y="917"/>
                </a:lnTo>
                <a:lnTo>
                  <a:pt x="547" y="903"/>
                </a:lnTo>
                <a:lnTo>
                  <a:pt x="535" y="898"/>
                </a:lnTo>
                <a:lnTo>
                  <a:pt x="538" y="884"/>
                </a:lnTo>
                <a:lnTo>
                  <a:pt x="528" y="876"/>
                </a:lnTo>
                <a:lnTo>
                  <a:pt x="518" y="881"/>
                </a:lnTo>
                <a:lnTo>
                  <a:pt x="507" y="864"/>
                </a:lnTo>
                <a:lnTo>
                  <a:pt x="535" y="845"/>
                </a:lnTo>
                <a:lnTo>
                  <a:pt x="535" y="835"/>
                </a:lnTo>
                <a:lnTo>
                  <a:pt x="543" y="831"/>
                </a:lnTo>
                <a:lnTo>
                  <a:pt x="533" y="819"/>
                </a:lnTo>
                <a:lnTo>
                  <a:pt x="538" y="801"/>
                </a:lnTo>
                <a:lnTo>
                  <a:pt x="524" y="770"/>
                </a:lnTo>
                <a:lnTo>
                  <a:pt x="531" y="768"/>
                </a:lnTo>
                <a:lnTo>
                  <a:pt x="531" y="761"/>
                </a:lnTo>
                <a:lnTo>
                  <a:pt x="521" y="758"/>
                </a:lnTo>
                <a:lnTo>
                  <a:pt x="511" y="765"/>
                </a:lnTo>
                <a:lnTo>
                  <a:pt x="500" y="765"/>
                </a:lnTo>
                <a:lnTo>
                  <a:pt x="500" y="751"/>
                </a:lnTo>
                <a:lnTo>
                  <a:pt x="482" y="751"/>
                </a:lnTo>
                <a:lnTo>
                  <a:pt x="477" y="736"/>
                </a:lnTo>
                <a:lnTo>
                  <a:pt x="448" y="737"/>
                </a:lnTo>
                <a:lnTo>
                  <a:pt x="444" y="724"/>
                </a:lnTo>
                <a:lnTo>
                  <a:pt x="425" y="725"/>
                </a:lnTo>
                <a:lnTo>
                  <a:pt x="420" y="715"/>
                </a:lnTo>
                <a:lnTo>
                  <a:pt x="395" y="705"/>
                </a:lnTo>
                <a:lnTo>
                  <a:pt x="376" y="720"/>
                </a:lnTo>
                <a:lnTo>
                  <a:pt x="360" y="719"/>
                </a:lnTo>
                <a:lnTo>
                  <a:pt x="360" y="712"/>
                </a:lnTo>
                <a:lnTo>
                  <a:pt x="347" y="707"/>
                </a:lnTo>
                <a:lnTo>
                  <a:pt x="342" y="696"/>
                </a:lnTo>
                <a:lnTo>
                  <a:pt x="330" y="705"/>
                </a:lnTo>
                <a:lnTo>
                  <a:pt x="309" y="691"/>
                </a:lnTo>
                <a:lnTo>
                  <a:pt x="297" y="672"/>
                </a:lnTo>
                <a:lnTo>
                  <a:pt x="285" y="667"/>
                </a:lnTo>
                <a:lnTo>
                  <a:pt x="268" y="638"/>
                </a:lnTo>
                <a:lnTo>
                  <a:pt x="277" y="632"/>
                </a:lnTo>
                <a:lnTo>
                  <a:pt x="277" y="620"/>
                </a:lnTo>
                <a:lnTo>
                  <a:pt x="291" y="611"/>
                </a:lnTo>
                <a:lnTo>
                  <a:pt x="275" y="602"/>
                </a:lnTo>
                <a:lnTo>
                  <a:pt x="280" y="582"/>
                </a:lnTo>
                <a:lnTo>
                  <a:pt x="291" y="560"/>
                </a:lnTo>
                <a:lnTo>
                  <a:pt x="284" y="551"/>
                </a:lnTo>
                <a:lnTo>
                  <a:pt x="291" y="544"/>
                </a:lnTo>
                <a:lnTo>
                  <a:pt x="289" y="532"/>
                </a:lnTo>
                <a:lnTo>
                  <a:pt x="282" y="527"/>
                </a:lnTo>
                <a:lnTo>
                  <a:pt x="296" y="500"/>
                </a:lnTo>
                <a:lnTo>
                  <a:pt x="289" y="498"/>
                </a:lnTo>
                <a:lnTo>
                  <a:pt x="296" y="491"/>
                </a:lnTo>
                <a:lnTo>
                  <a:pt x="279" y="497"/>
                </a:lnTo>
                <a:lnTo>
                  <a:pt x="268" y="479"/>
                </a:lnTo>
                <a:lnTo>
                  <a:pt x="265" y="491"/>
                </a:lnTo>
                <a:lnTo>
                  <a:pt x="255" y="493"/>
                </a:lnTo>
                <a:lnTo>
                  <a:pt x="251" y="485"/>
                </a:lnTo>
                <a:lnTo>
                  <a:pt x="256" y="476"/>
                </a:lnTo>
                <a:lnTo>
                  <a:pt x="243" y="479"/>
                </a:lnTo>
                <a:lnTo>
                  <a:pt x="253" y="457"/>
                </a:lnTo>
                <a:lnTo>
                  <a:pt x="250" y="435"/>
                </a:lnTo>
                <a:lnTo>
                  <a:pt x="268" y="433"/>
                </a:lnTo>
                <a:lnTo>
                  <a:pt x="267" y="406"/>
                </a:lnTo>
                <a:lnTo>
                  <a:pt x="256" y="392"/>
                </a:lnTo>
                <a:lnTo>
                  <a:pt x="261" y="384"/>
                </a:lnTo>
                <a:lnTo>
                  <a:pt x="258" y="374"/>
                </a:lnTo>
                <a:lnTo>
                  <a:pt x="261" y="362"/>
                </a:lnTo>
                <a:lnTo>
                  <a:pt x="268" y="362"/>
                </a:lnTo>
                <a:lnTo>
                  <a:pt x="272" y="355"/>
                </a:lnTo>
                <a:lnTo>
                  <a:pt x="263" y="331"/>
                </a:lnTo>
                <a:lnTo>
                  <a:pt x="253" y="322"/>
                </a:lnTo>
                <a:lnTo>
                  <a:pt x="234" y="334"/>
                </a:lnTo>
                <a:lnTo>
                  <a:pt x="234" y="316"/>
                </a:lnTo>
                <a:lnTo>
                  <a:pt x="231" y="324"/>
                </a:lnTo>
                <a:lnTo>
                  <a:pt x="207" y="317"/>
                </a:lnTo>
                <a:lnTo>
                  <a:pt x="195" y="324"/>
                </a:lnTo>
                <a:lnTo>
                  <a:pt x="166" y="310"/>
                </a:lnTo>
                <a:lnTo>
                  <a:pt x="156" y="310"/>
                </a:lnTo>
                <a:lnTo>
                  <a:pt x="157" y="290"/>
                </a:lnTo>
                <a:lnTo>
                  <a:pt x="142" y="288"/>
                </a:lnTo>
                <a:lnTo>
                  <a:pt x="130" y="276"/>
                </a:lnTo>
                <a:lnTo>
                  <a:pt x="116" y="281"/>
                </a:lnTo>
                <a:lnTo>
                  <a:pt x="111" y="268"/>
                </a:lnTo>
                <a:lnTo>
                  <a:pt x="99" y="266"/>
                </a:lnTo>
                <a:lnTo>
                  <a:pt x="101" y="254"/>
                </a:lnTo>
                <a:lnTo>
                  <a:pt x="91" y="256"/>
                </a:lnTo>
                <a:lnTo>
                  <a:pt x="77" y="249"/>
                </a:lnTo>
                <a:lnTo>
                  <a:pt x="65" y="251"/>
                </a:lnTo>
                <a:lnTo>
                  <a:pt x="50" y="237"/>
                </a:lnTo>
                <a:lnTo>
                  <a:pt x="21" y="249"/>
                </a:lnTo>
                <a:lnTo>
                  <a:pt x="2" y="230"/>
                </a:lnTo>
                <a:lnTo>
                  <a:pt x="0" y="218"/>
                </a:lnTo>
                <a:lnTo>
                  <a:pt x="34" y="223"/>
                </a:lnTo>
                <a:lnTo>
                  <a:pt x="34" y="210"/>
                </a:lnTo>
                <a:lnTo>
                  <a:pt x="41" y="210"/>
                </a:lnTo>
                <a:lnTo>
                  <a:pt x="72" y="216"/>
                </a:lnTo>
                <a:lnTo>
                  <a:pt x="82" y="198"/>
                </a:lnTo>
                <a:lnTo>
                  <a:pt x="77" y="179"/>
                </a:lnTo>
                <a:lnTo>
                  <a:pt x="96" y="164"/>
                </a:lnTo>
                <a:lnTo>
                  <a:pt x="115" y="162"/>
                </a:lnTo>
                <a:lnTo>
                  <a:pt x="123" y="174"/>
                </a:lnTo>
                <a:lnTo>
                  <a:pt x="151" y="169"/>
                </a:lnTo>
                <a:lnTo>
                  <a:pt x="142" y="157"/>
                </a:lnTo>
                <a:lnTo>
                  <a:pt x="159" y="158"/>
                </a:lnTo>
                <a:lnTo>
                  <a:pt x="166" y="145"/>
                </a:lnTo>
                <a:lnTo>
                  <a:pt x="181" y="148"/>
                </a:lnTo>
                <a:lnTo>
                  <a:pt x="188" y="136"/>
                </a:lnTo>
                <a:lnTo>
                  <a:pt x="200" y="134"/>
                </a:lnTo>
                <a:lnTo>
                  <a:pt x="198" y="119"/>
                </a:lnTo>
                <a:lnTo>
                  <a:pt x="210" y="112"/>
                </a:lnTo>
                <a:lnTo>
                  <a:pt x="207" y="102"/>
                </a:lnTo>
                <a:lnTo>
                  <a:pt x="210" y="102"/>
                </a:lnTo>
                <a:lnTo>
                  <a:pt x="224" y="114"/>
                </a:lnTo>
                <a:lnTo>
                  <a:pt x="232" y="105"/>
                </a:lnTo>
                <a:lnTo>
                  <a:pt x="239" y="116"/>
                </a:lnTo>
                <a:lnTo>
                  <a:pt x="256" y="107"/>
                </a:lnTo>
                <a:lnTo>
                  <a:pt x="265" y="123"/>
                </a:lnTo>
                <a:lnTo>
                  <a:pt x="279" y="119"/>
                </a:lnTo>
                <a:lnTo>
                  <a:pt x="301" y="131"/>
                </a:lnTo>
                <a:lnTo>
                  <a:pt x="301" y="138"/>
                </a:lnTo>
                <a:lnTo>
                  <a:pt x="309" y="143"/>
                </a:lnTo>
                <a:lnTo>
                  <a:pt x="314" y="153"/>
                </a:lnTo>
                <a:lnTo>
                  <a:pt x="337" y="146"/>
                </a:lnTo>
                <a:lnTo>
                  <a:pt x="359" y="155"/>
                </a:lnTo>
                <a:lnTo>
                  <a:pt x="372" y="150"/>
                </a:lnTo>
                <a:lnTo>
                  <a:pt x="376" y="160"/>
                </a:lnTo>
                <a:lnTo>
                  <a:pt x="398" y="162"/>
                </a:lnTo>
                <a:lnTo>
                  <a:pt x="395" y="174"/>
                </a:lnTo>
                <a:lnTo>
                  <a:pt x="401" y="177"/>
                </a:lnTo>
                <a:lnTo>
                  <a:pt x="424" y="172"/>
                </a:lnTo>
                <a:lnTo>
                  <a:pt x="432" y="181"/>
                </a:lnTo>
                <a:lnTo>
                  <a:pt x="454" y="170"/>
                </a:lnTo>
                <a:lnTo>
                  <a:pt x="460" y="174"/>
                </a:lnTo>
                <a:lnTo>
                  <a:pt x="449" y="182"/>
                </a:lnTo>
                <a:lnTo>
                  <a:pt x="460" y="187"/>
                </a:lnTo>
                <a:lnTo>
                  <a:pt x="485" y="169"/>
                </a:lnTo>
                <a:lnTo>
                  <a:pt x="492" y="152"/>
                </a:lnTo>
                <a:lnTo>
                  <a:pt x="504" y="145"/>
                </a:lnTo>
                <a:lnTo>
                  <a:pt x="512" y="145"/>
                </a:lnTo>
                <a:lnTo>
                  <a:pt x="526" y="160"/>
                </a:lnTo>
                <a:lnTo>
                  <a:pt x="531" y="140"/>
                </a:lnTo>
                <a:lnTo>
                  <a:pt x="541" y="131"/>
                </a:lnTo>
                <a:lnTo>
                  <a:pt x="559" y="131"/>
                </a:lnTo>
                <a:lnTo>
                  <a:pt x="567" y="146"/>
                </a:lnTo>
                <a:lnTo>
                  <a:pt x="572" y="145"/>
                </a:lnTo>
                <a:lnTo>
                  <a:pt x="579" y="121"/>
                </a:lnTo>
                <a:lnTo>
                  <a:pt x="591" y="124"/>
                </a:lnTo>
                <a:lnTo>
                  <a:pt x="596" y="107"/>
                </a:lnTo>
                <a:lnTo>
                  <a:pt x="601" y="111"/>
                </a:lnTo>
                <a:lnTo>
                  <a:pt x="599" y="95"/>
                </a:lnTo>
                <a:lnTo>
                  <a:pt x="610" y="85"/>
                </a:lnTo>
                <a:lnTo>
                  <a:pt x="608" y="75"/>
                </a:lnTo>
                <a:lnTo>
                  <a:pt x="627" y="70"/>
                </a:lnTo>
                <a:lnTo>
                  <a:pt x="630" y="51"/>
                </a:lnTo>
                <a:lnTo>
                  <a:pt x="649" y="35"/>
                </a:lnTo>
                <a:lnTo>
                  <a:pt x="666" y="37"/>
                </a:lnTo>
                <a:lnTo>
                  <a:pt x="675" y="32"/>
                </a:lnTo>
                <a:lnTo>
                  <a:pt x="678" y="27"/>
                </a:lnTo>
                <a:lnTo>
                  <a:pt x="664" y="20"/>
                </a:lnTo>
                <a:lnTo>
                  <a:pt x="666" y="0"/>
                </a:lnTo>
                <a:lnTo>
                  <a:pt x="671" y="0"/>
                </a:lnTo>
                <a:lnTo>
                  <a:pt x="676" y="18"/>
                </a:lnTo>
                <a:lnTo>
                  <a:pt x="693" y="22"/>
                </a:lnTo>
                <a:lnTo>
                  <a:pt x="692" y="37"/>
                </a:lnTo>
                <a:lnTo>
                  <a:pt x="704" y="44"/>
                </a:lnTo>
                <a:lnTo>
                  <a:pt x="705" y="59"/>
                </a:lnTo>
                <a:lnTo>
                  <a:pt x="726" y="53"/>
                </a:lnTo>
                <a:lnTo>
                  <a:pt x="750" y="61"/>
                </a:lnTo>
                <a:lnTo>
                  <a:pt x="758" y="47"/>
                </a:lnTo>
                <a:lnTo>
                  <a:pt x="774" y="54"/>
                </a:lnTo>
                <a:lnTo>
                  <a:pt x="789" y="53"/>
                </a:lnTo>
                <a:lnTo>
                  <a:pt x="789" y="82"/>
                </a:lnTo>
                <a:lnTo>
                  <a:pt x="784" y="92"/>
                </a:lnTo>
                <a:lnTo>
                  <a:pt x="758" y="119"/>
                </a:lnTo>
                <a:lnTo>
                  <a:pt x="757" y="128"/>
                </a:lnTo>
                <a:lnTo>
                  <a:pt x="774" y="124"/>
                </a:lnTo>
                <a:lnTo>
                  <a:pt x="801" y="126"/>
                </a:lnTo>
                <a:lnTo>
                  <a:pt x="801" y="119"/>
                </a:lnTo>
                <a:lnTo>
                  <a:pt x="811" y="114"/>
                </a:lnTo>
                <a:lnTo>
                  <a:pt x="815" y="102"/>
                </a:lnTo>
                <a:lnTo>
                  <a:pt x="838" y="92"/>
                </a:lnTo>
                <a:close/>
                <a:moveTo>
                  <a:pt x="611" y="425"/>
                </a:moveTo>
                <a:lnTo>
                  <a:pt x="617" y="411"/>
                </a:lnTo>
                <a:lnTo>
                  <a:pt x="605" y="399"/>
                </a:lnTo>
                <a:lnTo>
                  <a:pt x="596" y="404"/>
                </a:lnTo>
                <a:lnTo>
                  <a:pt x="601" y="409"/>
                </a:lnTo>
                <a:lnTo>
                  <a:pt x="589" y="418"/>
                </a:lnTo>
                <a:lnTo>
                  <a:pt x="582" y="413"/>
                </a:lnTo>
                <a:lnTo>
                  <a:pt x="572" y="423"/>
                </a:lnTo>
                <a:lnTo>
                  <a:pt x="557" y="423"/>
                </a:lnTo>
                <a:lnTo>
                  <a:pt x="559" y="409"/>
                </a:lnTo>
                <a:lnTo>
                  <a:pt x="552" y="408"/>
                </a:lnTo>
                <a:lnTo>
                  <a:pt x="547" y="423"/>
                </a:lnTo>
                <a:lnTo>
                  <a:pt x="535" y="423"/>
                </a:lnTo>
                <a:lnTo>
                  <a:pt x="529" y="433"/>
                </a:lnTo>
                <a:lnTo>
                  <a:pt x="535" y="442"/>
                </a:lnTo>
                <a:lnTo>
                  <a:pt x="521" y="437"/>
                </a:lnTo>
                <a:lnTo>
                  <a:pt x="511" y="442"/>
                </a:lnTo>
                <a:lnTo>
                  <a:pt x="518" y="449"/>
                </a:lnTo>
                <a:lnTo>
                  <a:pt x="509" y="474"/>
                </a:lnTo>
                <a:lnTo>
                  <a:pt x="523" y="478"/>
                </a:lnTo>
                <a:lnTo>
                  <a:pt x="511" y="491"/>
                </a:lnTo>
                <a:lnTo>
                  <a:pt x="512" y="509"/>
                </a:lnTo>
                <a:lnTo>
                  <a:pt x="504" y="522"/>
                </a:lnTo>
                <a:lnTo>
                  <a:pt x="518" y="527"/>
                </a:lnTo>
                <a:lnTo>
                  <a:pt x="516" y="532"/>
                </a:lnTo>
                <a:lnTo>
                  <a:pt x="540" y="515"/>
                </a:lnTo>
                <a:lnTo>
                  <a:pt x="547" y="515"/>
                </a:lnTo>
                <a:lnTo>
                  <a:pt x="547" y="522"/>
                </a:lnTo>
                <a:lnTo>
                  <a:pt x="560" y="517"/>
                </a:lnTo>
                <a:lnTo>
                  <a:pt x="564" y="524"/>
                </a:lnTo>
                <a:lnTo>
                  <a:pt x="572" y="519"/>
                </a:lnTo>
                <a:lnTo>
                  <a:pt x="586" y="532"/>
                </a:lnTo>
                <a:lnTo>
                  <a:pt x="594" y="534"/>
                </a:lnTo>
                <a:lnTo>
                  <a:pt x="593" y="519"/>
                </a:lnTo>
                <a:lnTo>
                  <a:pt x="605" y="514"/>
                </a:lnTo>
                <a:lnTo>
                  <a:pt x="610" y="524"/>
                </a:lnTo>
                <a:lnTo>
                  <a:pt x="627" y="520"/>
                </a:lnTo>
                <a:lnTo>
                  <a:pt x="625" y="526"/>
                </a:lnTo>
                <a:lnTo>
                  <a:pt x="640" y="524"/>
                </a:lnTo>
                <a:lnTo>
                  <a:pt x="646" y="532"/>
                </a:lnTo>
                <a:lnTo>
                  <a:pt x="656" y="531"/>
                </a:lnTo>
                <a:lnTo>
                  <a:pt x="658" y="548"/>
                </a:lnTo>
                <a:lnTo>
                  <a:pt x="671" y="531"/>
                </a:lnTo>
                <a:lnTo>
                  <a:pt x="668" y="526"/>
                </a:lnTo>
                <a:lnTo>
                  <a:pt x="680" y="515"/>
                </a:lnTo>
                <a:lnTo>
                  <a:pt x="676" y="502"/>
                </a:lnTo>
                <a:lnTo>
                  <a:pt x="687" y="502"/>
                </a:lnTo>
                <a:lnTo>
                  <a:pt x="669" y="488"/>
                </a:lnTo>
                <a:lnTo>
                  <a:pt x="669" y="495"/>
                </a:lnTo>
                <a:lnTo>
                  <a:pt x="654" y="485"/>
                </a:lnTo>
                <a:lnTo>
                  <a:pt x="644" y="488"/>
                </a:lnTo>
                <a:lnTo>
                  <a:pt x="656" y="462"/>
                </a:lnTo>
                <a:lnTo>
                  <a:pt x="647" y="462"/>
                </a:lnTo>
                <a:lnTo>
                  <a:pt x="651" y="456"/>
                </a:lnTo>
                <a:lnTo>
                  <a:pt x="635" y="454"/>
                </a:lnTo>
                <a:lnTo>
                  <a:pt x="634" y="444"/>
                </a:lnTo>
                <a:lnTo>
                  <a:pt x="613" y="435"/>
                </a:lnTo>
                <a:lnTo>
                  <a:pt x="611" y="425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Freeform 65">
            <a:extLst>
              <a:ext uri="{FF2B5EF4-FFF2-40B4-BE49-F238E27FC236}">
                <a16:creationId xmlns:a16="http://schemas.microsoft.com/office/drawing/2014/main" id="{A6C7367D-E585-420A-9073-38EE5604F9E3}"/>
              </a:ext>
            </a:extLst>
          </p:cNvPr>
          <p:cNvSpPr>
            <a:spLocks noEditPoints="1"/>
          </p:cNvSpPr>
          <p:nvPr/>
        </p:nvSpPr>
        <p:spPr bwMode="gray">
          <a:xfrm>
            <a:off x="852049" y="1023505"/>
            <a:ext cx="281314" cy="198770"/>
          </a:xfrm>
          <a:custGeom>
            <a:avLst/>
            <a:gdLst>
              <a:gd name="T0" fmla="*/ 229 w 1019"/>
              <a:gd name="T1" fmla="*/ 310 h 720"/>
              <a:gd name="T2" fmla="*/ 873 w 1019"/>
              <a:gd name="T3" fmla="*/ 263 h 720"/>
              <a:gd name="T4" fmla="*/ 953 w 1019"/>
              <a:gd name="T5" fmla="*/ 353 h 720"/>
              <a:gd name="T6" fmla="*/ 874 w 1019"/>
              <a:gd name="T7" fmla="*/ 367 h 720"/>
              <a:gd name="T8" fmla="*/ 885 w 1019"/>
              <a:gd name="T9" fmla="*/ 326 h 720"/>
              <a:gd name="T10" fmla="*/ 895 w 1019"/>
              <a:gd name="T11" fmla="*/ 292 h 720"/>
              <a:gd name="T12" fmla="*/ 857 w 1019"/>
              <a:gd name="T13" fmla="*/ 298 h 720"/>
              <a:gd name="T14" fmla="*/ 840 w 1019"/>
              <a:gd name="T15" fmla="*/ 264 h 720"/>
              <a:gd name="T16" fmla="*/ 765 w 1019"/>
              <a:gd name="T17" fmla="*/ 153 h 720"/>
              <a:gd name="T18" fmla="*/ 635 w 1019"/>
              <a:gd name="T19" fmla="*/ 107 h 720"/>
              <a:gd name="T20" fmla="*/ 939 w 1019"/>
              <a:gd name="T21" fmla="*/ 616 h 720"/>
              <a:gd name="T22" fmla="*/ 886 w 1019"/>
              <a:gd name="T23" fmla="*/ 556 h 720"/>
              <a:gd name="T24" fmla="*/ 859 w 1019"/>
              <a:gd name="T25" fmla="*/ 524 h 720"/>
              <a:gd name="T26" fmla="*/ 780 w 1019"/>
              <a:gd name="T27" fmla="*/ 592 h 720"/>
              <a:gd name="T28" fmla="*/ 722 w 1019"/>
              <a:gd name="T29" fmla="*/ 628 h 720"/>
              <a:gd name="T30" fmla="*/ 630 w 1019"/>
              <a:gd name="T31" fmla="*/ 679 h 720"/>
              <a:gd name="T32" fmla="*/ 557 w 1019"/>
              <a:gd name="T33" fmla="*/ 657 h 720"/>
              <a:gd name="T34" fmla="*/ 460 w 1019"/>
              <a:gd name="T35" fmla="*/ 616 h 720"/>
              <a:gd name="T36" fmla="*/ 391 w 1019"/>
              <a:gd name="T37" fmla="*/ 609 h 720"/>
              <a:gd name="T38" fmla="*/ 332 w 1019"/>
              <a:gd name="T39" fmla="*/ 666 h 720"/>
              <a:gd name="T40" fmla="*/ 215 w 1019"/>
              <a:gd name="T41" fmla="*/ 707 h 720"/>
              <a:gd name="T42" fmla="*/ 104 w 1019"/>
              <a:gd name="T43" fmla="*/ 621 h 720"/>
              <a:gd name="T44" fmla="*/ 26 w 1019"/>
              <a:gd name="T45" fmla="*/ 568 h 720"/>
              <a:gd name="T46" fmla="*/ 86 w 1019"/>
              <a:gd name="T47" fmla="*/ 459 h 720"/>
              <a:gd name="T48" fmla="*/ 82 w 1019"/>
              <a:gd name="T49" fmla="*/ 370 h 720"/>
              <a:gd name="T50" fmla="*/ 161 w 1019"/>
              <a:gd name="T51" fmla="*/ 329 h 720"/>
              <a:gd name="T52" fmla="*/ 226 w 1019"/>
              <a:gd name="T53" fmla="*/ 368 h 720"/>
              <a:gd name="T54" fmla="*/ 253 w 1019"/>
              <a:gd name="T55" fmla="*/ 309 h 720"/>
              <a:gd name="T56" fmla="*/ 303 w 1019"/>
              <a:gd name="T57" fmla="*/ 251 h 720"/>
              <a:gd name="T58" fmla="*/ 391 w 1019"/>
              <a:gd name="T59" fmla="*/ 249 h 720"/>
              <a:gd name="T60" fmla="*/ 451 w 1019"/>
              <a:gd name="T61" fmla="*/ 182 h 720"/>
              <a:gd name="T62" fmla="*/ 538 w 1019"/>
              <a:gd name="T63" fmla="*/ 114 h 720"/>
              <a:gd name="T64" fmla="*/ 571 w 1019"/>
              <a:gd name="T65" fmla="*/ 128 h 720"/>
              <a:gd name="T66" fmla="*/ 477 w 1019"/>
              <a:gd name="T67" fmla="*/ 145 h 720"/>
              <a:gd name="T68" fmla="*/ 485 w 1019"/>
              <a:gd name="T69" fmla="*/ 203 h 720"/>
              <a:gd name="T70" fmla="*/ 519 w 1019"/>
              <a:gd name="T71" fmla="*/ 146 h 720"/>
              <a:gd name="T72" fmla="*/ 564 w 1019"/>
              <a:gd name="T73" fmla="*/ 145 h 720"/>
              <a:gd name="T74" fmla="*/ 644 w 1019"/>
              <a:gd name="T75" fmla="*/ 153 h 720"/>
              <a:gd name="T76" fmla="*/ 712 w 1019"/>
              <a:gd name="T77" fmla="*/ 223 h 720"/>
              <a:gd name="T78" fmla="*/ 736 w 1019"/>
              <a:gd name="T79" fmla="*/ 234 h 720"/>
              <a:gd name="T80" fmla="*/ 810 w 1019"/>
              <a:gd name="T81" fmla="*/ 234 h 720"/>
              <a:gd name="T82" fmla="*/ 873 w 1019"/>
              <a:gd name="T83" fmla="*/ 333 h 720"/>
              <a:gd name="T84" fmla="*/ 948 w 1019"/>
              <a:gd name="T85" fmla="*/ 413 h 720"/>
              <a:gd name="T86" fmla="*/ 987 w 1019"/>
              <a:gd name="T87" fmla="*/ 462 h 720"/>
              <a:gd name="T88" fmla="*/ 671 w 1019"/>
              <a:gd name="T89" fmla="*/ 87 h 720"/>
              <a:gd name="T90" fmla="*/ 656 w 1019"/>
              <a:gd name="T91" fmla="*/ 39 h 720"/>
              <a:gd name="T92" fmla="*/ 651 w 1019"/>
              <a:gd name="T93" fmla="*/ 37 h 720"/>
              <a:gd name="T94" fmla="*/ 746 w 1019"/>
              <a:gd name="T95" fmla="*/ 47 h 720"/>
              <a:gd name="T96" fmla="*/ 823 w 1019"/>
              <a:gd name="T97" fmla="*/ 148 h 720"/>
              <a:gd name="T98" fmla="*/ 808 w 1019"/>
              <a:gd name="T99" fmla="*/ 155 h 720"/>
              <a:gd name="T100" fmla="*/ 734 w 1019"/>
              <a:gd name="T101" fmla="*/ 169 h 720"/>
              <a:gd name="T102" fmla="*/ 729 w 1019"/>
              <a:gd name="T103" fmla="*/ 206 h 720"/>
              <a:gd name="T104" fmla="*/ 678 w 1019"/>
              <a:gd name="T105" fmla="*/ 186 h 720"/>
              <a:gd name="T106" fmla="*/ 692 w 1019"/>
              <a:gd name="T107" fmla="*/ 134 h 720"/>
              <a:gd name="T108" fmla="*/ 681 w 1019"/>
              <a:gd name="T109" fmla="*/ 78 h 720"/>
              <a:gd name="T110" fmla="*/ 707 w 1019"/>
              <a:gd name="T111" fmla="*/ 59 h 720"/>
              <a:gd name="T112" fmla="*/ 740 w 1019"/>
              <a:gd name="T113" fmla="*/ 93 h 720"/>
              <a:gd name="T114" fmla="*/ 767 w 1019"/>
              <a:gd name="T115" fmla="*/ 107 h 720"/>
              <a:gd name="T116" fmla="*/ 748 w 1019"/>
              <a:gd name="T117" fmla="*/ 58 h 720"/>
              <a:gd name="T118" fmla="*/ 678 w 1019"/>
              <a:gd name="T119" fmla="*/ 27 h 7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019" h="720">
                <a:moveTo>
                  <a:pt x="234" y="317"/>
                </a:moveTo>
                <a:lnTo>
                  <a:pt x="224" y="341"/>
                </a:lnTo>
                <a:lnTo>
                  <a:pt x="222" y="322"/>
                </a:lnTo>
                <a:lnTo>
                  <a:pt x="219" y="339"/>
                </a:lnTo>
                <a:lnTo>
                  <a:pt x="205" y="334"/>
                </a:lnTo>
                <a:lnTo>
                  <a:pt x="203" y="324"/>
                </a:lnTo>
                <a:lnTo>
                  <a:pt x="210" y="317"/>
                </a:lnTo>
                <a:lnTo>
                  <a:pt x="229" y="310"/>
                </a:lnTo>
                <a:lnTo>
                  <a:pt x="234" y="317"/>
                </a:lnTo>
                <a:close/>
                <a:moveTo>
                  <a:pt x="239" y="304"/>
                </a:moveTo>
                <a:lnTo>
                  <a:pt x="239" y="295"/>
                </a:lnTo>
                <a:lnTo>
                  <a:pt x="243" y="288"/>
                </a:lnTo>
                <a:lnTo>
                  <a:pt x="239" y="304"/>
                </a:lnTo>
                <a:close/>
                <a:moveTo>
                  <a:pt x="835" y="222"/>
                </a:moveTo>
                <a:lnTo>
                  <a:pt x="857" y="252"/>
                </a:lnTo>
                <a:lnTo>
                  <a:pt x="873" y="263"/>
                </a:lnTo>
                <a:lnTo>
                  <a:pt x="895" y="273"/>
                </a:lnTo>
                <a:lnTo>
                  <a:pt x="912" y="288"/>
                </a:lnTo>
                <a:lnTo>
                  <a:pt x="931" y="304"/>
                </a:lnTo>
                <a:lnTo>
                  <a:pt x="943" y="317"/>
                </a:lnTo>
                <a:lnTo>
                  <a:pt x="955" y="326"/>
                </a:lnTo>
                <a:lnTo>
                  <a:pt x="944" y="333"/>
                </a:lnTo>
                <a:lnTo>
                  <a:pt x="951" y="338"/>
                </a:lnTo>
                <a:lnTo>
                  <a:pt x="953" y="353"/>
                </a:lnTo>
                <a:lnTo>
                  <a:pt x="946" y="350"/>
                </a:lnTo>
                <a:lnTo>
                  <a:pt x="907" y="351"/>
                </a:lnTo>
                <a:lnTo>
                  <a:pt x="895" y="365"/>
                </a:lnTo>
                <a:lnTo>
                  <a:pt x="881" y="367"/>
                </a:lnTo>
                <a:lnTo>
                  <a:pt x="876" y="363"/>
                </a:lnTo>
                <a:lnTo>
                  <a:pt x="885" y="360"/>
                </a:lnTo>
                <a:lnTo>
                  <a:pt x="878" y="353"/>
                </a:lnTo>
                <a:lnTo>
                  <a:pt x="874" y="367"/>
                </a:lnTo>
                <a:lnTo>
                  <a:pt x="850" y="367"/>
                </a:lnTo>
                <a:lnTo>
                  <a:pt x="852" y="357"/>
                </a:lnTo>
                <a:lnTo>
                  <a:pt x="868" y="353"/>
                </a:lnTo>
                <a:lnTo>
                  <a:pt x="879" y="338"/>
                </a:lnTo>
                <a:lnTo>
                  <a:pt x="866" y="312"/>
                </a:lnTo>
                <a:lnTo>
                  <a:pt x="869" y="302"/>
                </a:lnTo>
                <a:lnTo>
                  <a:pt x="885" y="302"/>
                </a:lnTo>
                <a:lnTo>
                  <a:pt x="885" y="326"/>
                </a:lnTo>
                <a:lnTo>
                  <a:pt x="890" y="314"/>
                </a:lnTo>
                <a:lnTo>
                  <a:pt x="900" y="312"/>
                </a:lnTo>
                <a:lnTo>
                  <a:pt x="898" y="319"/>
                </a:lnTo>
                <a:lnTo>
                  <a:pt x="905" y="322"/>
                </a:lnTo>
                <a:lnTo>
                  <a:pt x="907" y="304"/>
                </a:lnTo>
                <a:lnTo>
                  <a:pt x="903" y="292"/>
                </a:lnTo>
                <a:lnTo>
                  <a:pt x="897" y="286"/>
                </a:lnTo>
                <a:lnTo>
                  <a:pt x="895" y="292"/>
                </a:lnTo>
                <a:lnTo>
                  <a:pt x="885" y="268"/>
                </a:lnTo>
                <a:lnTo>
                  <a:pt x="868" y="269"/>
                </a:lnTo>
                <a:lnTo>
                  <a:pt x="868" y="278"/>
                </a:lnTo>
                <a:lnTo>
                  <a:pt x="869" y="276"/>
                </a:lnTo>
                <a:lnTo>
                  <a:pt x="876" y="285"/>
                </a:lnTo>
                <a:lnTo>
                  <a:pt x="873" y="290"/>
                </a:lnTo>
                <a:lnTo>
                  <a:pt x="873" y="281"/>
                </a:lnTo>
                <a:lnTo>
                  <a:pt x="857" y="298"/>
                </a:lnTo>
                <a:lnTo>
                  <a:pt x="861" y="281"/>
                </a:lnTo>
                <a:lnTo>
                  <a:pt x="856" y="276"/>
                </a:lnTo>
                <a:lnTo>
                  <a:pt x="840" y="292"/>
                </a:lnTo>
                <a:lnTo>
                  <a:pt x="832" y="292"/>
                </a:lnTo>
                <a:lnTo>
                  <a:pt x="830" y="286"/>
                </a:lnTo>
                <a:lnTo>
                  <a:pt x="837" y="278"/>
                </a:lnTo>
                <a:lnTo>
                  <a:pt x="837" y="275"/>
                </a:lnTo>
                <a:lnTo>
                  <a:pt x="840" y="264"/>
                </a:lnTo>
                <a:lnTo>
                  <a:pt x="842" y="251"/>
                </a:lnTo>
                <a:lnTo>
                  <a:pt x="832" y="245"/>
                </a:lnTo>
                <a:lnTo>
                  <a:pt x="825" y="230"/>
                </a:lnTo>
                <a:lnTo>
                  <a:pt x="835" y="222"/>
                </a:lnTo>
                <a:close/>
                <a:moveTo>
                  <a:pt x="765" y="153"/>
                </a:moveTo>
                <a:lnTo>
                  <a:pt x="762" y="164"/>
                </a:lnTo>
                <a:lnTo>
                  <a:pt x="760" y="162"/>
                </a:lnTo>
                <a:lnTo>
                  <a:pt x="765" y="153"/>
                </a:lnTo>
                <a:close/>
                <a:moveTo>
                  <a:pt x="543" y="119"/>
                </a:moveTo>
                <a:lnTo>
                  <a:pt x="553" y="126"/>
                </a:lnTo>
                <a:lnTo>
                  <a:pt x="538" y="126"/>
                </a:lnTo>
                <a:lnTo>
                  <a:pt x="543" y="119"/>
                </a:lnTo>
                <a:close/>
                <a:moveTo>
                  <a:pt x="635" y="107"/>
                </a:moveTo>
                <a:lnTo>
                  <a:pt x="615" y="114"/>
                </a:lnTo>
                <a:lnTo>
                  <a:pt x="634" y="102"/>
                </a:lnTo>
                <a:lnTo>
                  <a:pt x="635" y="107"/>
                </a:lnTo>
                <a:close/>
                <a:moveTo>
                  <a:pt x="1019" y="589"/>
                </a:moveTo>
                <a:lnTo>
                  <a:pt x="996" y="599"/>
                </a:lnTo>
                <a:lnTo>
                  <a:pt x="992" y="611"/>
                </a:lnTo>
                <a:lnTo>
                  <a:pt x="982" y="616"/>
                </a:lnTo>
                <a:lnTo>
                  <a:pt x="982" y="623"/>
                </a:lnTo>
                <a:lnTo>
                  <a:pt x="955" y="621"/>
                </a:lnTo>
                <a:lnTo>
                  <a:pt x="938" y="625"/>
                </a:lnTo>
                <a:lnTo>
                  <a:pt x="939" y="616"/>
                </a:lnTo>
                <a:lnTo>
                  <a:pt x="965" y="589"/>
                </a:lnTo>
                <a:lnTo>
                  <a:pt x="970" y="579"/>
                </a:lnTo>
                <a:lnTo>
                  <a:pt x="970" y="550"/>
                </a:lnTo>
                <a:lnTo>
                  <a:pt x="955" y="551"/>
                </a:lnTo>
                <a:lnTo>
                  <a:pt x="939" y="544"/>
                </a:lnTo>
                <a:lnTo>
                  <a:pt x="931" y="558"/>
                </a:lnTo>
                <a:lnTo>
                  <a:pt x="907" y="550"/>
                </a:lnTo>
                <a:lnTo>
                  <a:pt x="886" y="556"/>
                </a:lnTo>
                <a:lnTo>
                  <a:pt x="885" y="541"/>
                </a:lnTo>
                <a:lnTo>
                  <a:pt x="873" y="534"/>
                </a:lnTo>
                <a:lnTo>
                  <a:pt x="874" y="519"/>
                </a:lnTo>
                <a:lnTo>
                  <a:pt x="857" y="515"/>
                </a:lnTo>
                <a:lnTo>
                  <a:pt x="852" y="497"/>
                </a:lnTo>
                <a:lnTo>
                  <a:pt x="847" y="497"/>
                </a:lnTo>
                <a:lnTo>
                  <a:pt x="845" y="517"/>
                </a:lnTo>
                <a:lnTo>
                  <a:pt x="859" y="524"/>
                </a:lnTo>
                <a:lnTo>
                  <a:pt x="856" y="529"/>
                </a:lnTo>
                <a:lnTo>
                  <a:pt x="847" y="534"/>
                </a:lnTo>
                <a:lnTo>
                  <a:pt x="830" y="532"/>
                </a:lnTo>
                <a:lnTo>
                  <a:pt x="811" y="548"/>
                </a:lnTo>
                <a:lnTo>
                  <a:pt x="808" y="567"/>
                </a:lnTo>
                <a:lnTo>
                  <a:pt x="789" y="572"/>
                </a:lnTo>
                <a:lnTo>
                  <a:pt x="791" y="582"/>
                </a:lnTo>
                <a:lnTo>
                  <a:pt x="780" y="592"/>
                </a:lnTo>
                <a:lnTo>
                  <a:pt x="782" y="608"/>
                </a:lnTo>
                <a:lnTo>
                  <a:pt x="777" y="604"/>
                </a:lnTo>
                <a:lnTo>
                  <a:pt x="772" y="621"/>
                </a:lnTo>
                <a:lnTo>
                  <a:pt x="760" y="618"/>
                </a:lnTo>
                <a:lnTo>
                  <a:pt x="753" y="642"/>
                </a:lnTo>
                <a:lnTo>
                  <a:pt x="748" y="643"/>
                </a:lnTo>
                <a:lnTo>
                  <a:pt x="740" y="628"/>
                </a:lnTo>
                <a:lnTo>
                  <a:pt x="722" y="628"/>
                </a:lnTo>
                <a:lnTo>
                  <a:pt x="712" y="637"/>
                </a:lnTo>
                <a:lnTo>
                  <a:pt x="707" y="657"/>
                </a:lnTo>
                <a:lnTo>
                  <a:pt x="693" y="642"/>
                </a:lnTo>
                <a:lnTo>
                  <a:pt x="685" y="642"/>
                </a:lnTo>
                <a:lnTo>
                  <a:pt x="673" y="649"/>
                </a:lnTo>
                <a:lnTo>
                  <a:pt x="666" y="666"/>
                </a:lnTo>
                <a:lnTo>
                  <a:pt x="641" y="684"/>
                </a:lnTo>
                <a:lnTo>
                  <a:pt x="630" y="679"/>
                </a:lnTo>
                <a:lnTo>
                  <a:pt x="641" y="671"/>
                </a:lnTo>
                <a:lnTo>
                  <a:pt x="635" y="667"/>
                </a:lnTo>
                <a:lnTo>
                  <a:pt x="613" y="678"/>
                </a:lnTo>
                <a:lnTo>
                  <a:pt x="605" y="669"/>
                </a:lnTo>
                <a:lnTo>
                  <a:pt x="582" y="674"/>
                </a:lnTo>
                <a:lnTo>
                  <a:pt x="576" y="671"/>
                </a:lnTo>
                <a:lnTo>
                  <a:pt x="579" y="659"/>
                </a:lnTo>
                <a:lnTo>
                  <a:pt x="557" y="657"/>
                </a:lnTo>
                <a:lnTo>
                  <a:pt x="553" y="647"/>
                </a:lnTo>
                <a:lnTo>
                  <a:pt x="540" y="652"/>
                </a:lnTo>
                <a:lnTo>
                  <a:pt x="518" y="643"/>
                </a:lnTo>
                <a:lnTo>
                  <a:pt x="495" y="650"/>
                </a:lnTo>
                <a:lnTo>
                  <a:pt x="490" y="640"/>
                </a:lnTo>
                <a:lnTo>
                  <a:pt x="482" y="635"/>
                </a:lnTo>
                <a:lnTo>
                  <a:pt x="482" y="628"/>
                </a:lnTo>
                <a:lnTo>
                  <a:pt x="460" y="616"/>
                </a:lnTo>
                <a:lnTo>
                  <a:pt x="446" y="620"/>
                </a:lnTo>
                <a:lnTo>
                  <a:pt x="437" y="604"/>
                </a:lnTo>
                <a:lnTo>
                  <a:pt x="420" y="613"/>
                </a:lnTo>
                <a:lnTo>
                  <a:pt x="413" y="602"/>
                </a:lnTo>
                <a:lnTo>
                  <a:pt x="405" y="611"/>
                </a:lnTo>
                <a:lnTo>
                  <a:pt x="391" y="599"/>
                </a:lnTo>
                <a:lnTo>
                  <a:pt x="388" y="599"/>
                </a:lnTo>
                <a:lnTo>
                  <a:pt x="391" y="609"/>
                </a:lnTo>
                <a:lnTo>
                  <a:pt x="379" y="616"/>
                </a:lnTo>
                <a:lnTo>
                  <a:pt x="381" y="631"/>
                </a:lnTo>
                <a:lnTo>
                  <a:pt x="369" y="633"/>
                </a:lnTo>
                <a:lnTo>
                  <a:pt x="362" y="645"/>
                </a:lnTo>
                <a:lnTo>
                  <a:pt x="347" y="642"/>
                </a:lnTo>
                <a:lnTo>
                  <a:pt x="340" y="655"/>
                </a:lnTo>
                <a:lnTo>
                  <a:pt x="323" y="654"/>
                </a:lnTo>
                <a:lnTo>
                  <a:pt x="332" y="666"/>
                </a:lnTo>
                <a:lnTo>
                  <a:pt x="304" y="671"/>
                </a:lnTo>
                <a:lnTo>
                  <a:pt x="296" y="659"/>
                </a:lnTo>
                <a:lnTo>
                  <a:pt x="277" y="661"/>
                </a:lnTo>
                <a:lnTo>
                  <a:pt x="258" y="676"/>
                </a:lnTo>
                <a:lnTo>
                  <a:pt x="263" y="695"/>
                </a:lnTo>
                <a:lnTo>
                  <a:pt x="253" y="713"/>
                </a:lnTo>
                <a:lnTo>
                  <a:pt x="222" y="707"/>
                </a:lnTo>
                <a:lnTo>
                  <a:pt x="215" y="707"/>
                </a:lnTo>
                <a:lnTo>
                  <a:pt x="215" y="720"/>
                </a:lnTo>
                <a:lnTo>
                  <a:pt x="181" y="715"/>
                </a:lnTo>
                <a:lnTo>
                  <a:pt x="169" y="705"/>
                </a:lnTo>
                <a:lnTo>
                  <a:pt x="159" y="710"/>
                </a:lnTo>
                <a:lnTo>
                  <a:pt x="161" y="690"/>
                </a:lnTo>
                <a:lnTo>
                  <a:pt x="128" y="671"/>
                </a:lnTo>
                <a:lnTo>
                  <a:pt x="111" y="647"/>
                </a:lnTo>
                <a:lnTo>
                  <a:pt x="104" y="621"/>
                </a:lnTo>
                <a:lnTo>
                  <a:pt x="87" y="616"/>
                </a:lnTo>
                <a:lnTo>
                  <a:pt x="65" y="635"/>
                </a:lnTo>
                <a:lnTo>
                  <a:pt x="45" y="625"/>
                </a:lnTo>
                <a:lnTo>
                  <a:pt x="29" y="608"/>
                </a:lnTo>
                <a:lnTo>
                  <a:pt x="0" y="609"/>
                </a:lnTo>
                <a:lnTo>
                  <a:pt x="5" y="601"/>
                </a:lnTo>
                <a:lnTo>
                  <a:pt x="11" y="568"/>
                </a:lnTo>
                <a:lnTo>
                  <a:pt x="26" y="568"/>
                </a:lnTo>
                <a:lnTo>
                  <a:pt x="28" y="558"/>
                </a:lnTo>
                <a:lnTo>
                  <a:pt x="43" y="556"/>
                </a:lnTo>
                <a:lnTo>
                  <a:pt x="52" y="544"/>
                </a:lnTo>
                <a:lnTo>
                  <a:pt x="62" y="543"/>
                </a:lnTo>
                <a:lnTo>
                  <a:pt x="60" y="515"/>
                </a:lnTo>
                <a:lnTo>
                  <a:pt x="84" y="515"/>
                </a:lnTo>
                <a:lnTo>
                  <a:pt x="94" y="481"/>
                </a:lnTo>
                <a:lnTo>
                  <a:pt x="86" y="459"/>
                </a:lnTo>
                <a:lnTo>
                  <a:pt x="67" y="459"/>
                </a:lnTo>
                <a:lnTo>
                  <a:pt x="55" y="442"/>
                </a:lnTo>
                <a:lnTo>
                  <a:pt x="41" y="438"/>
                </a:lnTo>
                <a:lnTo>
                  <a:pt x="46" y="418"/>
                </a:lnTo>
                <a:lnTo>
                  <a:pt x="40" y="391"/>
                </a:lnTo>
                <a:lnTo>
                  <a:pt x="55" y="375"/>
                </a:lnTo>
                <a:lnTo>
                  <a:pt x="74" y="358"/>
                </a:lnTo>
                <a:lnTo>
                  <a:pt x="82" y="370"/>
                </a:lnTo>
                <a:lnTo>
                  <a:pt x="98" y="365"/>
                </a:lnTo>
                <a:lnTo>
                  <a:pt x="77" y="358"/>
                </a:lnTo>
                <a:lnTo>
                  <a:pt x="79" y="345"/>
                </a:lnTo>
                <a:lnTo>
                  <a:pt x="79" y="343"/>
                </a:lnTo>
                <a:lnTo>
                  <a:pt x="101" y="329"/>
                </a:lnTo>
                <a:lnTo>
                  <a:pt x="115" y="321"/>
                </a:lnTo>
                <a:lnTo>
                  <a:pt x="152" y="316"/>
                </a:lnTo>
                <a:lnTo>
                  <a:pt x="161" y="329"/>
                </a:lnTo>
                <a:lnTo>
                  <a:pt x="173" y="329"/>
                </a:lnTo>
                <a:lnTo>
                  <a:pt x="171" y="351"/>
                </a:lnTo>
                <a:lnTo>
                  <a:pt x="181" y="353"/>
                </a:lnTo>
                <a:lnTo>
                  <a:pt x="193" y="341"/>
                </a:lnTo>
                <a:lnTo>
                  <a:pt x="202" y="351"/>
                </a:lnTo>
                <a:lnTo>
                  <a:pt x="212" y="351"/>
                </a:lnTo>
                <a:lnTo>
                  <a:pt x="212" y="357"/>
                </a:lnTo>
                <a:lnTo>
                  <a:pt x="226" y="368"/>
                </a:lnTo>
                <a:lnTo>
                  <a:pt x="222" y="362"/>
                </a:lnTo>
                <a:lnTo>
                  <a:pt x="233" y="353"/>
                </a:lnTo>
                <a:lnTo>
                  <a:pt x="229" y="334"/>
                </a:lnTo>
                <a:lnTo>
                  <a:pt x="234" y="336"/>
                </a:lnTo>
                <a:lnTo>
                  <a:pt x="234" y="324"/>
                </a:lnTo>
                <a:lnTo>
                  <a:pt x="244" y="312"/>
                </a:lnTo>
                <a:lnTo>
                  <a:pt x="241" y="309"/>
                </a:lnTo>
                <a:lnTo>
                  <a:pt x="253" y="309"/>
                </a:lnTo>
                <a:lnTo>
                  <a:pt x="256" y="293"/>
                </a:lnTo>
                <a:lnTo>
                  <a:pt x="268" y="286"/>
                </a:lnTo>
                <a:lnTo>
                  <a:pt x="263" y="275"/>
                </a:lnTo>
                <a:lnTo>
                  <a:pt x="244" y="300"/>
                </a:lnTo>
                <a:lnTo>
                  <a:pt x="243" y="288"/>
                </a:lnTo>
                <a:lnTo>
                  <a:pt x="265" y="273"/>
                </a:lnTo>
                <a:lnTo>
                  <a:pt x="282" y="252"/>
                </a:lnTo>
                <a:lnTo>
                  <a:pt x="303" y="251"/>
                </a:lnTo>
                <a:lnTo>
                  <a:pt x="326" y="254"/>
                </a:lnTo>
                <a:lnTo>
                  <a:pt x="357" y="244"/>
                </a:lnTo>
                <a:lnTo>
                  <a:pt x="369" y="239"/>
                </a:lnTo>
                <a:lnTo>
                  <a:pt x="388" y="235"/>
                </a:lnTo>
                <a:lnTo>
                  <a:pt x="388" y="268"/>
                </a:lnTo>
                <a:lnTo>
                  <a:pt x="407" y="278"/>
                </a:lnTo>
                <a:lnTo>
                  <a:pt x="391" y="266"/>
                </a:lnTo>
                <a:lnTo>
                  <a:pt x="391" y="249"/>
                </a:lnTo>
                <a:lnTo>
                  <a:pt x="398" y="251"/>
                </a:lnTo>
                <a:lnTo>
                  <a:pt x="403" y="239"/>
                </a:lnTo>
                <a:lnTo>
                  <a:pt x="391" y="242"/>
                </a:lnTo>
                <a:lnTo>
                  <a:pt x="390" y="237"/>
                </a:lnTo>
                <a:lnTo>
                  <a:pt x="400" y="234"/>
                </a:lnTo>
                <a:lnTo>
                  <a:pt x="415" y="210"/>
                </a:lnTo>
                <a:lnTo>
                  <a:pt x="444" y="189"/>
                </a:lnTo>
                <a:lnTo>
                  <a:pt x="451" y="182"/>
                </a:lnTo>
                <a:lnTo>
                  <a:pt x="468" y="146"/>
                </a:lnTo>
                <a:lnTo>
                  <a:pt x="480" y="133"/>
                </a:lnTo>
                <a:lnTo>
                  <a:pt x="495" y="99"/>
                </a:lnTo>
                <a:lnTo>
                  <a:pt x="501" y="97"/>
                </a:lnTo>
                <a:lnTo>
                  <a:pt x="499" y="104"/>
                </a:lnTo>
                <a:lnTo>
                  <a:pt x="506" y="111"/>
                </a:lnTo>
                <a:lnTo>
                  <a:pt x="531" y="114"/>
                </a:lnTo>
                <a:lnTo>
                  <a:pt x="538" y="114"/>
                </a:lnTo>
                <a:lnTo>
                  <a:pt x="548" y="114"/>
                </a:lnTo>
                <a:lnTo>
                  <a:pt x="582" y="114"/>
                </a:lnTo>
                <a:lnTo>
                  <a:pt x="606" y="111"/>
                </a:lnTo>
                <a:lnTo>
                  <a:pt x="611" y="114"/>
                </a:lnTo>
                <a:lnTo>
                  <a:pt x="603" y="112"/>
                </a:lnTo>
                <a:lnTo>
                  <a:pt x="600" y="123"/>
                </a:lnTo>
                <a:lnTo>
                  <a:pt x="579" y="123"/>
                </a:lnTo>
                <a:lnTo>
                  <a:pt x="571" y="128"/>
                </a:lnTo>
                <a:lnTo>
                  <a:pt x="541" y="119"/>
                </a:lnTo>
                <a:lnTo>
                  <a:pt x="536" y="129"/>
                </a:lnTo>
                <a:lnTo>
                  <a:pt x="528" y="123"/>
                </a:lnTo>
                <a:lnTo>
                  <a:pt x="512" y="133"/>
                </a:lnTo>
                <a:lnTo>
                  <a:pt x="518" y="141"/>
                </a:lnTo>
                <a:lnTo>
                  <a:pt x="506" y="140"/>
                </a:lnTo>
                <a:lnTo>
                  <a:pt x="497" y="146"/>
                </a:lnTo>
                <a:lnTo>
                  <a:pt x="477" y="145"/>
                </a:lnTo>
                <a:lnTo>
                  <a:pt x="472" y="165"/>
                </a:lnTo>
                <a:lnTo>
                  <a:pt x="463" y="162"/>
                </a:lnTo>
                <a:lnTo>
                  <a:pt x="466" y="170"/>
                </a:lnTo>
                <a:lnTo>
                  <a:pt x="458" y="181"/>
                </a:lnTo>
                <a:lnTo>
                  <a:pt x="465" y="191"/>
                </a:lnTo>
                <a:lnTo>
                  <a:pt x="460" y="196"/>
                </a:lnTo>
                <a:lnTo>
                  <a:pt x="475" y="204"/>
                </a:lnTo>
                <a:lnTo>
                  <a:pt x="485" y="203"/>
                </a:lnTo>
                <a:lnTo>
                  <a:pt x="473" y="199"/>
                </a:lnTo>
                <a:lnTo>
                  <a:pt x="473" y="186"/>
                </a:lnTo>
                <a:lnTo>
                  <a:pt x="489" y="179"/>
                </a:lnTo>
                <a:lnTo>
                  <a:pt x="487" y="167"/>
                </a:lnTo>
                <a:lnTo>
                  <a:pt x="504" y="162"/>
                </a:lnTo>
                <a:lnTo>
                  <a:pt x="507" y="145"/>
                </a:lnTo>
                <a:lnTo>
                  <a:pt x="516" y="153"/>
                </a:lnTo>
                <a:lnTo>
                  <a:pt x="519" y="146"/>
                </a:lnTo>
                <a:lnTo>
                  <a:pt x="536" y="138"/>
                </a:lnTo>
                <a:lnTo>
                  <a:pt x="538" y="129"/>
                </a:lnTo>
                <a:lnTo>
                  <a:pt x="547" y="128"/>
                </a:lnTo>
                <a:lnTo>
                  <a:pt x="540" y="146"/>
                </a:lnTo>
                <a:lnTo>
                  <a:pt x="545" y="134"/>
                </a:lnTo>
                <a:lnTo>
                  <a:pt x="555" y="146"/>
                </a:lnTo>
                <a:lnTo>
                  <a:pt x="557" y="140"/>
                </a:lnTo>
                <a:lnTo>
                  <a:pt x="564" y="145"/>
                </a:lnTo>
                <a:lnTo>
                  <a:pt x="567" y="134"/>
                </a:lnTo>
                <a:lnTo>
                  <a:pt x="574" y="157"/>
                </a:lnTo>
                <a:lnTo>
                  <a:pt x="591" y="148"/>
                </a:lnTo>
                <a:lnTo>
                  <a:pt x="596" y="131"/>
                </a:lnTo>
                <a:lnTo>
                  <a:pt x="627" y="112"/>
                </a:lnTo>
                <a:lnTo>
                  <a:pt x="630" y="131"/>
                </a:lnTo>
                <a:lnTo>
                  <a:pt x="647" y="143"/>
                </a:lnTo>
                <a:lnTo>
                  <a:pt x="644" y="153"/>
                </a:lnTo>
                <a:lnTo>
                  <a:pt x="654" y="170"/>
                </a:lnTo>
                <a:lnTo>
                  <a:pt x="652" y="182"/>
                </a:lnTo>
                <a:lnTo>
                  <a:pt x="671" y="186"/>
                </a:lnTo>
                <a:lnTo>
                  <a:pt x="663" y="194"/>
                </a:lnTo>
                <a:lnTo>
                  <a:pt x="675" y="187"/>
                </a:lnTo>
                <a:lnTo>
                  <a:pt x="681" y="199"/>
                </a:lnTo>
                <a:lnTo>
                  <a:pt x="702" y="201"/>
                </a:lnTo>
                <a:lnTo>
                  <a:pt x="712" y="223"/>
                </a:lnTo>
                <a:lnTo>
                  <a:pt x="724" y="223"/>
                </a:lnTo>
                <a:lnTo>
                  <a:pt x="710" y="234"/>
                </a:lnTo>
                <a:lnTo>
                  <a:pt x="726" y="225"/>
                </a:lnTo>
                <a:lnTo>
                  <a:pt x="733" y="228"/>
                </a:lnTo>
                <a:lnTo>
                  <a:pt x="729" y="223"/>
                </a:lnTo>
                <a:lnTo>
                  <a:pt x="736" y="227"/>
                </a:lnTo>
                <a:lnTo>
                  <a:pt x="728" y="240"/>
                </a:lnTo>
                <a:lnTo>
                  <a:pt x="736" y="234"/>
                </a:lnTo>
                <a:lnTo>
                  <a:pt x="748" y="263"/>
                </a:lnTo>
                <a:lnTo>
                  <a:pt x="760" y="264"/>
                </a:lnTo>
                <a:lnTo>
                  <a:pt x="753" y="251"/>
                </a:lnTo>
                <a:lnTo>
                  <a:pt x="757" y="247"/>
                </a:lnTo>
                <a:lnTo>
                  <a:pt x="791" y="239"/>
                </a:lnTo>
                <a:lnTo>
                  <a:pt x="810" y="223"/>
                </a:lnTo>
                <a:lnTo>
                  <a:pt x="815" y="227"/>
                </a:lnTo>
                <a:lnTo>
                  <a:pt x="810" y="234"/>
                </a:lnTo>
                <a:lnTo>
                  <a:pt x="823" y="237"/>
                </a:lnTo>
                <a:lnTo>
                  <a:pt x="823" y="240"/>
                </a:lnTo>
                <a:lnTo>
                  <a:pt x="839" y="252"/>
                </a:lnTo>
                <a:lnTo>
                  <a:pt x="835" y="276"/>
                </a:lnTo>
                <a:lnTo>
                  <a:pt x="825" y="286"/>
                </a:lnTo>
                <a:lnTo>
                  <a:pt x="850" y="305"/>
                </a:lnTo>
                <a:lnTo>
                  <a:pt x="856" y="319"/>
                </a:lnTo>
                <a:lnTo>
                  <a:pt x="873" y="333"/>
                </a:lnTo>
                <a:lnTo>
                  <a:pt x="850" y="355"/>
                </a:lnTo>
                <a:lnTo>
                  <a:pt x="845" y="363"/>
                </a:lnTo>
                <a:lnTo>
                  <a:pt x="849" y="370"/>
                </a:lnTo>
                <a:lnTo>
                  <a:pt x="859" y="368"/>
                </a:lnTo>
                <a:lnTo>
                  <a:pt x="871" y="386"/>
                </a:lnTo>
                <a:lnTo>
                  <a:pt x="891" y="399"/>
                </a:lnTo>
                <a:lnTo>
                  <a:pt x="927" y="411"/>
                </a:lnTo>
                <a:lnTo>
                  <a:pt x="948" y="413"/>
                </a:lnTo>
                <a:lnTo>
                  <a:pt x="960" y="399"/>
                </a:lnTo>
                <a:lnTo>
                  <a:pt x="970" y="404"/>
                </a:lnTo>
                <a:lnTo>
                  <a:pt x="970" y="413"/>
                </a:lnTo>
                <a:lnTo>
                  <a:pt x="958" y="427"/>
                </a:lnTo>
                <a:lnTo>
                  <a:pt x="972" y="427"/>
                </a:lnTo>
                <a:lnTo>
                  <a:pt x="977" y="433"/>
                </a:lnTo>
                <a:lnTo>
                  <a:pt x="977" y="456"/>
                </a:lnTo>
                <a:lnTo>
                  <a:pt x="987" y="462"/>
                </a:lnTo>
                <a:lnTo>
                  <a:pt x="985" y="495"/>
                </a:lnTo>
                <a:lnTo>
                  <a:pt x="999" y="517"/>
                </a:lnTo>
                <a:lnTo>
                  <a:pt x="1002" y="534"/>
                </a:lnTo>
                <a:lnTo>
                  <a:pt x="1006" y="534"/>
                </a:lnTo>
                <a:lnTo>
                  <a:pt x="1014" y="570"/>
                </a:lnTo>
                <a:lnTo>
                  <a:pt x="1013" y="579"/>
                </a:lnTo>
                <a:lnTo>
                  <a:pt x="1019" y="589"/>
                </a:lnTo>
                <a:close/>
                <a:moveTo>
                  <a:pt x="671" y="87"/>
                </a:moveTo>
                <a:lnTo>
                  <a:pt x="680" y="88"/>
                </a:lnTo>
                <a:lnTo>
                  <a:pt x="680" y="97"/>
                </a:lnTo>
                <a:lnTo>
                  <a:pt x="654" y="111"/>
                </a:lnTo>
                <a:lnTo>
                  <a:pt x="663" y="90"/>
                </a:lnTo>
                <a:lnTo>
                  <a:pt x="671" y="87"/>
                </a:lnTo>
                <a:close/>
                <a:moveTo>
                  <a:pt x="658" y="39"/>
                </a:moveTo>
                <a:lnTo>
                  <a:pt x="661" y="51"/>
                </a:lnTo>
                <a:lnTo>
                  <a:pt x="656" y="39"/>
                </a:lnTo>
                <a:lnTo>
                  <a:pt x="649" y="46"/>
                </a:lnTo>
                <a:lnTo>
                  <a:pt x="651" y="68"/>
                </a:lnTo>
                <a:lnTo>
                  <a:pt x="642" y="76"/>
                </a:lnTo>
                <a:lnTo>
                  <a:pt x="639" y="104"/>
                </a:lnTo>
                <a:lnTo>
                  <a:pt x="637" y="95"/>
                </a:lnTo>
                <a:lnTo>
                  <a:pt x="646" y="58"/>
                </a:lnTo>
                <a:lnTo>
                  <a:pt x="646" y="44"/>
                </a:lnTo>
                <a:lnTo>
                  <a:pt x="651" y="37"/>
                </a:lnTo>
                <a:lnTo>
                  <a:pt x="658" y="39"/>
                </a:lnTo>
                <a:close/>
                <a:moveTo>
                  <a:pt x="729" y="0"/>
                </a:moveTo>
                <a:lnTo>
                  <a:pt x="729" y="8"/>
                </a:lnTo>
                <a:lnTo>
                  <a:pt x="716" y="22"/>
                </a:lnTo>
                <a:lnTo>
                  <a:pt x="731" y="46"/>
                </a:lnTo>
                <a:lnTo>
                  <a:pt x="740" y="49"/>
                </a:lnTo>
                <a:lnTo>
                  <a:pt x="741" y="46"/>
                </a:lnTo>
                <a:lnTo>
                  <a:pt x="746" y="47"/>
                </a:lnTo>
                <a:lnTo>
                  <a:pt x="784" y="41"/>
                </a:lnTo>
                <a:lnTo>
                  <a:pt x="796" y="49"/>
                </a:lnTo>
                <a:lnTo>
                  <a:pt x="794" y="68"/>
                </a:lnTo>
                <a:lnTo>
                  <a:pt x="772" y="87"/>
                </a:lnTo>
                <a:lnTo>
                  <a:pt x="770" y="100"/>
                </a:lnTo>
                <a:lnTo>
                  <a:pt x="782" y="121"/>
                </a:lnTo>
                <a:lnTo>
                  <a:pt x="798" y="121"/>
                </a:lnTo>
                <a:lnTo>
                  <a:pt x="823" y="148"/>
                </a:lnTo>
                <a:lnTo>
                  <a:pt x="813" y="160"/>
                </a:lnTo>
                <a:lnTo>
                  <a:pt x="811" y="181"/>
                </a:lnTo>
                <a:lnTo>
                  <a:pt x="804" y="174"/>
                </a:lnTo>
                <a:lnTo>
                  <a:pt x="811" y="175"/>
                </a:lnTo>
                <a:lnTo>
                  <a:pt x="808" y="169"/>
                </a:lnTo>
                <a:lnTo>
                  <a:pt x="798" y="172"/>
                </a:lnTo>
                <a:lnTo>
                  <a:pt x="792" y="169"/>
                </a:lnTo>
                <a:lnTo>
                  <a:pt x="808" y="155"/>
                </a:lnTo>
                <a:lnTo>
                  <a:pt x="784" y="160"/>
                </a:lnTo>
                <a:lnTo>
                  <a:pt x="803" y="145"/>
                </a:lnTo>
                <a:lnTo>
                  <a:pt x="784" y="153"/>
                </a:lnTo>
                <a:lnTo>
                  <a:pt x="774" y="145"/>
                </a:lnTo>
                <a:lnTo>
                  <a:pt x="769" y="150"/>
                </a:lnTo>
                <a:lnTo>
                  <a:pt x="743" y="153"/>
                </a:lnTo>
                <a:lnTo>
                  <a:pt x="745" y="162"/>
                </a:lnTo>
                <a:lnTo>
                  <a:pt x="734" y="169"/>
                </a:lnTo>
                <a:lnTo>
                  <a:pt x="728" y="184"/>
                </a:lnTo>
                <a:lnTo>
                  <a:pt x="728" y="179"/>
                </a:lnTo>
                <a:lnTo>
                  <a:pt x="717" y="184"/>
                </a:lnTo>
                <a:lnTo>
                  <a:pt x="719" y="194"/>
                </a:lnTo>
                <a:lnTo>
                  <a:pt x="721" y="187"/>
                </a:lnTo>
                <a:lnTo>
                  <a:pt x="734" y="191"/>
                </a:lnTo>
                <a:lnTo>
                  <a:pt x="736" y="198"/>
                </a:lnTo>
                <a:lnTo>
                  <a:pt x="729" y="206"/>
                </a:lnTo>
                <a:lnTo>
                  <a:pt x="702" y="194"/>
                </a:lnTo>
                <a:lnTo>
                  <a:pt x="709" y="196"/>
                </a:lnTo>
                <a:lnTo>
                  <a:pt x="714" y="181"/>
                </a:lnTo>
                <a:lnTo>
                  <a:pt x="707" y="187"/>
                </a:lnTo>
                <a:lnTo>
                  <a:pt x="709" y="191"/>
                </a:lnTo>
                <a:lnTo>
                  <a:pt x="697" y="193"/>
                </a:lnTo>
                <a:lnTo>
                  <a:pt x="681" y="182"/>
                </a:lnTo>
                <a:lnTo>
                  <a:pt x="678" y="186"/>
                </a:lnTo>
                <a:lnTo>
                  <a:pt x="675" y="174"/>
                </a:lnTo>
                <a:lnTo>
                  <a:pt x="663" y="182"/>
                </a:lnTo>
                <a:lnTo>
                  <a:pt x="664" y="172"/>
                </a:lnTo>
                <a:lnTo>
                  <a:pt x="673" y="172"/>
                </a:lnTo>
                <a:lnTo>
                  <a:pt x="654" y="157"/>
                </a:lnTo>
                <a:lnTo>
                  <a:pt x="658" y="141"/>
                </a:lnTo>
                <a:lnTo>
                  <a:pt x="681" y="143"/>
                </a:lnTo>
                <a:lnTo>
                  <a:pt x="692" y="134"/>
                </a:lnTo>
                <a:lnTo>
                  <a:pt x="685" y="134"/>
                </a:lnTo>
                <a:lnTo>
                  <a:pt x="678" y="114"/>
                </a:lnTo>
                <a:lnTo>
                  <a:pt x="661" y="119"/>
                </a:lnTo>
                <a:lnTo>
                  <a:pt x="666" y="104"/>
                </a:lnTo>
                <a:lnTo>
                  <a:pt x="675" y="107"/>
                </a:lnTo>
                <a:lnTo>
                  <a:pt x="692" y="92"/>
                </a:lnTo>
                <a:lnTo>
                  <a:pt x="681" y="90"/>
                </a:lnTo>
                <a:lnTo>
                  <a:pt x="681" y="78"/>
                </a:lnTo>
                <a:lnTo>
                  <a:pt x="666" y="80"/>
                </a:lnTo>
                <a:lnTo>
                  <a:pt x="658" y="63"/>
                </a:lnTo>
                <a:lnTo>
                  <a:pt x="683" y="58"/>
                </a:lnTo>
                <a:lnTo>
                  <a:pt x="695" y="63"/>
                </a:lnTo>
                <a:lnTo>
                  <a:pt x="700" y="76"/>
                </a:lnTo>
                <a:lnTo>
                  <a:pt x="699" y="58"/>
                </a:lnTo>
                <a:lnTo>
                  <a:pt x="716" y="46"/>
                </a:lnTo>
                <a:lnTo>
                  <a:pt x="707" y="59"/>
                </a:lnTo>
                <a:lnTo>
                  <a:pt x="714" y="61"/>
                </a:lnTo>
                <a:lnTo>
                  <a:pt x="710" y="73"/>
                </a:lnTo>
                <a:lnTo>
                  <a:pt x="721" y="66"/>
                </a:lnTo>
                <a:lnTo>
                  <a:pt x="719" y="61"/>
                </a:lnTo>
                <a:lnTo>
                  <a:pt x="712" y="61"/>
                </a:lnTo>
                <a:lnTo>
                  <a:pt x="717" y="54"/>
                </a:lnTo>
                <a:lnTo>
                  <a:pt x="729" y="83"/>
                </a:lnTo>
                <a:lnTo>
                  <a:pt x="740" y="93"/>
                </a:lnTo>
                <a:lnTo>
                  <a:pt x="751" y="88"/>
                </a:lnTo>
                <a:lnTo>
                  <a:pt x="745" y="100"/>
                </a:lnTo>
                <a:lnTo>
                  <a:pt x="757" y="104"/>
                </a:lnTo>
                <a:lnTo>
                  <a:pt x="748" y="105"/>
                </a:lnTo>
                <a:lnTo>
                  <a:pt x="746" y="114"/>
                </a:lnTo>
                <a:lnTo>
                  <a:pt x="763" y="116"/>
                </a:lnTo>
                <a:lnTo>
                  <a:pt x="758" y="109"/>
                </a:lnTo>
                <a:lnTo>
                  <a:pt x="767" y="107"/>
                </a:lnTo>
                <a:lnTo>
                  <a:pt x="758" y="102"/>
                </a:lnTo>
                <a:lnTo>
                  <a:pt x="763" y="90"/>
                </a:lnTo>
                <a:lnTo>
                  <a:pt x="751" y="88"/>
                </a:lnTo>
                <a:lnTo>
                  <a:pt x="753" y="66"/>
                </a:lnTo>
                <a:lnTo>
                  <a:pt x="748" y="52"/>
                </a:lnTo>
                <a:lnTo>
                  <a:pt x="753" y="49"/>
                </a:lnTo>
                <a:lnTo>
                  <a:pt x="746" y="54"/>
                </a:lnTo>
                <a:lnTo>
                  <a:pt x="748" y="58"/>
                </a:lnTo>
                <a:lnTo>
                  <a:pt x="736" y="58"/>
                </a:lnTo>
                <a:lnTo>
                  <a:pt x="719" y="44"/>
                </a:lnTo>
                <a:lnTo>
                  <a:pt x="714" y="30"/>
                </a:lnTo>
                <a:lnTo>
                  <a:pt x="705" y="44"/>
                </a:lnTo>
                <a:lnTo>
                  <a:pt x="683" y="58"/>
                </a:lnTo>
                <a:lnTo>
                  <a:pt x="693" y="27"/>
                </a:lnTo>
                <a:lnTo>
                  <a:pt x="692" y="17"/>
                </a:lnTo>
                <a:lnTo>
                  <a:pt x="678" y="27"/>
                </a:lnTo>
                <a:lnTo>
                  <a:pt x="681" y="41"/>
                </a:lnTo>
                <a:lnTo>
                  <a:pt x="661" y="58"/>
                </a:lnTo>
                <a:lnTo>
                  <a:pt x="675" y="41"/>
                </a:lnTo>
                <a:lnTo>
                  <a:pt x="675" y="22"/>
                </a:lnTo>
                <a:lnTo>
                  <a:pt x="681" y="11"/>
                </a:lnTo>
                <a:lnTo>
                  <a:pt x="692" y="5"/>
                </a:lnTo>
                <a:lnTo>
                  <a:pt x="729" y="0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Freeform 66">
            <a:extLst>
              <a:ext uri="{FF2B5EF4-FFF2-40B4-BE49-F238E27FC236}">
                <a16:creationId xmlns:a16="http://schemas.microsoft.com/office/drawing/2014/main" id="{86FB2432-A22A-4A69-BDC4-356EADA54483}"/>
              </a:ext>
            </a:extLst>
          </p:cNvPr>
          <p:cNvSpPr>
            <a:spLocks/>
          </p:cNvSpPr>
          <p:nvPr/>
        </p:nvSpPr>
        <p:spPr bwMode="gray">
          <a:xfrm>
            <a:off x="726714" y="1538374"/>
            <a:ext cx="395055" cy="407754"/>
          </a:xfrm>
          <a:custGeom>
            <a:avLst/>
            <a:gdLst>
              <a:gd name="T0" fmla="*/ 896 w 1431"/>
              <a:gd name="T1" fmla="*/ 100 h 1477"/>
              <a:gd name="T2" fmla="*/ 961 w 1431"/>
              <a:gd name="T3" fmla="*/ 217 h 1477"/>
              <a:gd name="T4" fmla="*/ 1030 w 1431"/>
              <a:gd name="T5" fmla="*/ 275 h 1477"/>
              <a:gd name="T6" fmla="*/ 1048 w 1431"/>
              <a:gd name="T7" fmla="*/ 445 h 1477"/>
              <a:gd name="T8" fmla="*/ 1156 w 1431"/>
              <a:gd name="T9" fmla="*/ 529 h 1477"/>
              <a:gd name="T10" fmla="*/ 1287 w 1431"/>
              <a:gd name="T11" fmla="*/ 650 h 1477"/>
              <a:gd name="T12" fmla="*/ 1378 w 1431"/>
              <a:gd name="T13" fmla="*/ 727 h 1477"/>
              <a:gd name="T14" fmla="*/ 1424 w 1431"/>
              <a:gd name="T15" fmla="*/ 809 h 1477"/>
              <a:gd name="T16" fmla="*/ 1337 w 1431"/>
              <a:gd name="T17" fmla="*/ 859 h 1477"/>
              <a:gd name="T18" fmla="*/ 1243 w 1431"/>
              <a:gd name="T19" fmla="*/ 995 h 1477"/>
              <a:gd name="T20" fmla="*/ 1122 w 1431"/>
              <a:gd name="T21" fmla="*/ 1100 h 1477"/>
              <a:gd name="T22" fmla="*/ 1173 w 1431"/>
              <a:gd name="T23" fmla="*/ 1257 h 1477"/>
              <a:gd name="T24" fmla="*/ 1214 w 1431"/>
              <a:gd name="T25" fmla="*/ 1340 h 1477"/>
              <a:gd name="T26" fmla="*/ 1151 w 1431"/>
              <a:gd name="T27" fmla="*/ 1306 h 1477"/>
              <a:gd name="T28" fmla="*/ 1033 w 1431"/>
              <a:gd name="T29" fmla="*/ 1274 h 1477"/>
              <a:gd name="T30" fmla="*/ 963 w 1431"/>
              <a:gd name="T31" fmla="*/ 1316 h 1477"/>
              <a:gd name="T32" fmla="*/ 854 w 1431"/>
              <a:gd name="T33" fmla="*/ 1330 h 1477"/>
              <a:gd name="T34" fmla="*/ 716 w 1431"/>
              <a:gd name="T35" fmla="*/ 1380 h 1477"/>
              <a:gd name="T36" fmla="*/ 610 w 1431"/>
              <a:gd name="T37" fmla="*/ 1419 h 1477"/>
              <a:gd name="T38" fmla="*/ 531 w 1431"/>
              <a:gd name="T39" fmla="*/ 1366 h 1477"/>
              <a:gd name="T40" fmla="*/ 427 w 1431"/>
              <a:gd name="T41" fmla="*/ 1335 h 1477"/>
              <a:gd name="T42" fmla="*/ 366 w 1431"/>
              <a:gd name="T43" fmla="*/ 1477 h 1477"/>
              <a:gd name="T44" fmla="*/ 326 w 1431"/>
              <a:gd name="T45" fmla="*/ 1439 h 1477"/>
              <a:gd name="T46" fmla="*/ 272 w 1431"/>
              <a:gd name="T47" fmla="*/ 1361 h 1477"/>
              <a:gd name="T48" fmla="*/ 198 w 1431"/>
              <a:gd name="T49" fmla="*/ 1349 h 1477"/>
              <a:gd name="T50" fmla="*/ 232 w 1431"/>
              <a:gd name="T51" fmla="*/ 1308 h 1477"/>
              <a:gd name="T52" fmla="*/ 330 w 1431"/>
              <a:gd name="T53" fmla="*/ 1299 h 1477"/>
              <a:gd name="T54" fmla="*/ 321 w 1431"/>
              <a:gd name="T55" fmla="*/ 1214 h 1477"/>
              <a:gd name="T56" fmla="*/ 321 w 1431"/>
              <a:gd name="T57" fmla="*/ 1057 h 1477"/>
              <a:gd name="T58" fmla="*/ 326 w 1431"/>
              <a:gd name="T59" fmla="*/ 936 h 1477"/>
              <a:gd name="T60" fmla="*/ 391 w 1431"/>
              <a:gd name="T61" fmla="*/ 876 h 1477"/>
              <a:gd name="T62" fmla="*/ 442 w 1431"/>
              <a:gd name="T63" fmla="*/ 840 h 1477"/>
              <a:gd name="T64" fmla="*/ 422 w 1431"/>
              <a:gd name="T65" fmla="*/ 773 h 1477"/>
              <a:gd name="T66" fmla="*/ 398 w 1431"/>
              <a:gd name="T67" fmla="*/ 688 h 1477"/>
              <a:gd name="T68" fmla="*/ 354 w 1431"/>
              <a:gd name="T69" fmla="*/ 630 h 1477"/>
              <a:gd name="T70" fmla="*/ 337 w 1431"/>
              <a:gd name="T71" fmla="*/ 553 h 1477"/>
              <a:gd name="T72" fmla="*/ 323 w 1431"/>
              <a:gd name="T73" fmla="*/ 500 h 1477"/>
              <a:gd name="T74" fmla="*/ 301 w 1431"/>
              <a:gd name="T75" fmla="*/ 483 h 1477"/>
              <a:gd name="T76" fmla="*/ 241 w 1431"/>
              <a:gd name="T77" fmla="*/ 451 h 1477"/>
              <a:gd name="T78" fmla="*/ 193 w 1431"/>
              <a:gd name="T79" fmla="*/ 345 h 1477"/>
              <a:gd name="T80" fmla="*/ 113 w 1431"/>
              <a:gd name="T81" fmla="*/ 350 h 1477"/>
              <a:gd name="T82" fmla="*/ 127 w 1431"/>
              <a:gd name="T83" fmla="*/ 381 h 1477"/>
              <a:gd name="T84" fmla="*/ 24 w 1431"/>
              <a:gd name="T85" fmla="*/ 421 h 1477"/>
              <a:gd name="T86" fmla="*/ 26 w 1431"/>
              <a:gd name="T87" fmla="*/ 326 h 1477"/>
              <a:gd name="T88" fmla="*/ 0 w 1431"/>
              <a:gd name="T89" fmla="*/ 227 h 1477"/>
              <a:gd name="T90" fmla="*/ 127 w 1431"/>
              <a:gd name="T91" fmla="*/ 213 h 1477"/>
              <a:gd name="T92" fmla="*/ 191 w 1431"/>
              <a:gd name="T93" fmla="*/ 140 h 1477"/>
              <a:gd name="T94" fmla="*/ 284 w 1431"/>
              <a:gd name="T95" fmla="*/ 61 h 1477"/>
              <a:gd name="T96" fmla="*/ 405 w 1431"/>
              <a:gd name="T97" fmla="*/ 54 h 1477"/>
              <a:gd name="T98" fmla="*/ 451 w 1431"/>
              <a:gd name="T99" fmla="*/ 88 h 1477"/>
              <a:gd name="T100" fmla="*/ 516 w 1431"/>
              <a:gd name="T101" fmla="*/ 143 h 1477"/>
              <a:gd name="T102" fmla="*/ 504 w 1431"/>
              <a:gd name="T103" fmla="*/ 97 h 1477"/>
              <a:gd name="T104" fmla="*/ 579 w 1431"/>
              <a:gd name="T105" fmla="*/ 87 h 1477"/>
              <a:gd name="T106" fmla="*/ 635 w 1431"/>
              <a:gd name="T107" fmla="*/ 128 h 1477"/>
              <a:gd name="T108" fmla="*/ 651 w 1431"/>
              <a:gd name="T109" fmla="*/ 47 h 1477"/>
              <a:gd name="T110" fmla="*/ 709 w 1431"/>
              <a:gd name="T111" fmla="*/ 54 h 1477"/>
              <a:gd name="T112" fmla="*/ 796 w 1431"/>
              <a:gd name="T113" fmla="*/ 59 h 14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431" h="1477">
                <a:moveTo>
                  <a:pt x="844" y="54"/>
                </a:moveTo>
                <a:lnTo>
                  <a:pt x="854" y="61"/>
                </a:lnTo>
                <a:lnTo>
                  <a:pt x="852" y="68"/>
                </a:lnTo>
                <a:lnTo>
                  <a:pt x="862" y="70"/>
                </a:lnTo>
                <a:lnTo>
                  <a:pt x="859" y="87"/>
                </a:lnTo>
                <a:lnTo>
                  <a:pt x="871" y="88"/>
                </a:lnTo>
                <a:lnTo>
                  <a:pt x="881" y="99"/>
                </a:lnTo>
                <a:lnTo>
                  <a:pt x="893" y="94"/>
                </a:lnTo>
                <a:lnTo>
                  <a:pt x="896" y="100"/>
                </a:lnTo>
                <a:lnTo>
                  <a:pt x="908" y="119"/>
                </a:lnTo>
                <a:lnTo>
                  <a:pt x="895" y="131"/>
                </a:lnTo>
                <a:lnTo>
                  <a:pt x="912" y="138"/>
                </a:lnTo>
                <a:lnTo>
                  <a:pt x="931" y="167"/>
                </a:lnTo>
                <a:lnTo>
                  <a:pt x="926" y="179"/>
                </a:lnTo>
                <a:lnTo>
                  <a:pt x="927" y="194"/>
                </a:lnTo>
                <a:lnTo>
                  <a:pt x="949" y="208"/>
                </a:lnTo>
                <a:lnTo>
                  <a:pt x="946" y="217"/>
                </a:lnTo>
                <a:lnTo>
                  <a:pt x="961" y="217"/>
                </a:lnTo>
                <a:lnTo>
                  <a:pt x="965" y="227"/>
                </a:lnTo>
                <a:lnTo>
                  <a:pt x="968" y="223"/>
                </a:lnTo>
                <a:lnTo>
                  <a:pt x="977" y="234"/>
                </a:lnTo>
                <a:lnTo>
                  <a:pt x="995" y="239"/>
                </a:lnTo>
                <a:lnTo>
                  <a:pt x="995" y="247"/>
                </a:lnTo>
                <a:lnTo>
                  <a:pt x="1004" y="242"/>
                </a:lnTo>
                <a:lnTo>
                  <a:pt x="1013" y="247"/>
                </a:lnTo>
                <a:lnTo>
                  <a:pt x="1009" y="268"/>
                </a:lnTo>
                <a:lnTo>
                  <a:pt x="1030" y="275"/>
                </a:lnTo>
                <a:lnTo>
                  <a:pt x="1018" y="312"/>
                </a:lnTo>
                <a:lnTo>
                  <a:pt x="1009" y="314"/>
                </a:lnTo>
                <a:lnTo>
                  <a:pt x="1011" y="336"/>
                </a:lnTo>
                <a:lnTo>
                  <a:pt x="990" y="351"/>
                </a:lnTo>
                <a:lnTo>
                  <a:pt x="1002" y="372"/>
                </a:lnTo>
                <a:lnTo>
                  <a:pt x="1026" y="381"/>
                </a:lnTo>
                <a:lnTo>
                  <a:pt x="1030" y="410"/>
                </a:lnTo>
                <a:lnTo>
                  <a:pt x="1038" y="410"/>
                </a:lnTo>
                <a:lnTo>
                  <a:pt x="1048" y="445"/>
                </a:lnTo>
                <a:lnTo>
                  <a:pt x="1064" y="452"/>
                </a:lnTo>
                <a:lnTo>
                  <a:pt x="1062" y="473"/>
                </a:lnTo>
                <a:lnTo>
                  <a:pt x="1069" y="492"/>
                </a:lnTo>
                <a:lnTo>
                  <a:pt x="1084" y="495"/>
                </a:lnTo>
                <a:lnTo>
                  <a:pt x="1100" y="509"/>
                </a:lnTo>
                <a:lnTo>
                  <a:pt x="1108" y="529"/>
                </a:lnTo>
                <a:lnTo>
                  <a:pt x="1139" y="534"/>
                </a:lnTo>
                <a:lnTo>
                  <a:pt x="1135" y="526"/>
                </a:lnTo>
                <a:lnTo>
                  <a:pt x="1156" y="529"/>
                </a:lnTo>
                <a:lnTo>
                  <a:pt x="1180" y="544"/>
                </a:lnTo>
                <a:lnTo>
                  <a:pt x="1183" y="563"/>
                </a:lnTo>
                <a:lnTo>
                  <a:pt x="1197" y="570"/>
                </a:lnTo>
                <a:lnTo>
                  <a:pt x="1205" y="589"/>
                </a:lnTo>
                <a:lnTo>
                  <a:pt x="1224" y="603"/>
                </a:lnTo>
                <a:lnTo>
                  <a:pt x="1229" y="620"/>
                </a:lnTo>
                <a:lnTo>
                  <a:pt x="1245" y="628"/>
                </a:lnTo>
                <a:lnTo>
                  <a:pt x="1260" y="625"/>
                </a:lnTo>
                <a:lnTo>
                  <a:pt x="1287" y="650"/>
                </a:lnTo>
                <a:lnTo>
                  <a:pt x="1294" y="654"/>
                </a:lnTo>
                <a:lnTo>
                  <a:pt x="1296" y="683"/>
                </a:lnTo>
                <a:lnTo>
                  <a:pt x="1325" y="702"/>
                </a:lnTo>
                <a:lnTo>
                  <a:pt x="1327" y="690"/>
                </a:lnTo>
                <a:lnTo>
                  <a:pt x="1333" y="686"/>
                </a:lnTo>
                <a:lnTo>
                  <a:pt x="1351" y="688"/>
                </a:lnTo>
                <a:lnTo>
                  <a:pt x="1359" y="702"/>
                </a:lnTo>
                <a:lnTo>
                  <a:pt x="1364" y="696"/>
                </a:lnTo>
                <a:lnTo>
                  <a:pt x="1378" y="727"/>
                </a:lnTo>
                <a:lnTo>
                  <a:pt x="1397" y="722"/>
                </a:lnTo>
                <a:lnTo>
                  <a:pt x="1407" y="746"/>
                </a:lnTo>
                <a:lnTo>
                  <a:pt x="1415" y="748"/>
                </a:lnTo>
                <a:lnTo>
                  <a:pt x="1422" y="761"/>
                </a:lnTo>
                <a:lnTo>
                  <a:pt x="1419" y="768"/>
                </a:lnTo>
                <a:lnTo>
                  <a:pt x="1429" y="773"/>
                </a:lnTo>
                <a:lnTo>
                  <a:pt x="1417" y="799"/>
                </a:lnTo>
                <a:lnTo>
                  <a:pt x="1431" y="804"/>
                </a:lnTo>
                <a:lnTo>
                  <a:pt x="1424" y="809"/>
                </a:lnTo>
                <a:lnTo>
                  <a:pt x="1429" y="842"/>
                </a:lnTo>
                <a:lnTo>
                  <a:pt x="1424" y="862"/>
                </a:lnTo>
                <a:lnTo>
                  <a:pt x="1414" y="871"/>
                </a:lnTo>
                <a:lnTo>
                  <a:pt x="1410" y="867"/>
                </a:lnTo>
                <a:lnTo>
                  <a:pt x="1403" y="889"/>
                </a:lnTo>
                <a:lnTo>
                  <a:pt x="1383" y="881"/>
                </a:lnTo>
                <a:lnTo>
                  <a:pt x="1364" y="867"/>
                </a:lnTo>
                <a:lnTo>
                  <a:pt x="1354" y="871"/>
                </a:lnTo>
                <a:lnTo>
                  <a:pt x="1337" y="859"/>
                </a:lnTo>
                <a:lnTo>
                  <a:pt x="1327" y="874"/>
                </a:lnTo>
                <a:lnTo>
                  <a:pt x="1316" y="876"/>
                </a:lnTo>
                <a:lnTo>
                  <a:pt x="1323" y="895"/>
                </a:lnTo>
                <a:lnTo>
                  <a:pt x="1315" y="920"/>
                </a:lnTo>
                <a:lnTo>
                  <a:pt x="1320" y="930"/>
                </a:lnTo>
                <a:lnTo>
                  <a:pt x="1313" y="954"/>
                </a:lnTo>
                <a:lnTo>
                  <a:pt x="1287" y="983"/>
                </a:lnTo>
                <a:lnTo>
                  <a:pt x="1267" y="995"/>
                </a:lnTo>
                <a:lnTo>
                  <a:pt x="1243" y="995"/>
                </a:lnTo>
                <a:lnTo>
                  <a:pt x="1216" y="1006"/>
                </a:lnTo>
                <a:lnTo>
                  <a:pt x="1197" y="1014"/>
                </a:lnTo>
                <a:lnTo>
                  <a:pt x="1180" y="1036"/>
                </a:lnTo>
                <a:lnTo>
                  <a:pt x="1154" y="1041"/>
                </a:lnTo>
                <a:lnTo>
                  <a:pt x="1147" y="1057"/>
                </a:lnTo>
                <a:lnTo>
                  <a:pt x="1134" y="1067"/>
                </a:lnTo>
                <a:lnTo>
                  <a:pt x="1130" y="1077"/>
                </a:lnTo>
                <a:lnTo>
                  <a:pt x="1122" y="1077"/>
                </a:lnTo>
                <a:lnTo>
                  <a:pt x="1122" y="1100"/>
                </a:lnTo>
                <a:lnTo>
                  <a:pt x="1151" y="1125"/>
                </a:lnTo>
                <a:lnTo>
                  <a:pt x="1159" y="1147"/>
                </a:lnTo>
                <a:lnTo>
                  <a:pt x="1178" y="1156"/>
                </a:lnTo>
                <a:lnTo>
                  <a:pt x="1182" y="1166"/>
                </a:lnTo>
                <a:lnTo>
                  <a:pt x="1200" y="1199"/>
                </a:lnTo>
                <a:lnTo>
                  <a:pt x="1188" y="1221"/>
                </a:lnTo>
                <a:lnTo>
                  <a:pt x="1180" y="1233"/>
                </a:lnTo>
                <a:lnTo>
                  <a:pt x="1183" y="1236"/>
                </a:lnTo>
                <a:lnTo>
                  <a:pt x="1173" y="1257"/>
                </a:lnTo>
                <a:lnTo>
                  <a:pt x="1194" y="1262"/>
                </a:lnTo>
                <a:lnTo>
                  <a:pt x="1207" y="1255"/>
                </a:lnTo>
                <a:lnTo>
                  <a:pt x="1226" y="1270"/>
                </a:lnTo>
                <a:lnTo>
                  <a:pt x="1233" y="1293"/>
                </a:lnTo>
                <a:lnTo>
                  <a:pt x="1223" y="1308"/>
                </a:lnTo>
                <a:lnTo>
                  <a:pt x="1224" y="1315"/>
                </a:lnTo>
                <a:lnTo>
                  <a:pt x="1217" y="1316"/>
                </a:lnTo>
                <a:lnTo>
                  <a:pt x="1223" y="1327"/>
                </a:lnTo>
                <a:lnTo>
                  <a:pt x="1214" y="1340"/>
                </a:lnTo>
                <a:lnTo>
                  <a:pt x="1221" y="1357"/>
                </a:lnTo>
                <a:lnTo>
                  <a:pt x="1207" y="1371"/>
                </a:lnTo>
                <a:lnTo>
                  <a:pt x="1199" y="1363"/>
                </a:lnTo>
                <a:lnTo>
                  <a:pt x="1197" y="1366"/>
                </a:lnTo>
                <a:lnTo>
                  <a:pt x="1178" y="1357"/>
                </a:lnTo>
                <a:lnTo>
                  <a:pt x="1159" y="1337"/>
                </a:lnTo>
                <a:lnTo>
                  <a:pt x="1146" y="1335"/>
                </a:lnTo>
                <a:lnTo>
                  <a:pt x="1137" y="1322"/>
                </a:lnTo>
                <a:lnTo>
                  <a:pt x="1151" y="1306"/>
                </a:lnTo>
                <a:lnTo>
                  <a:pt x="1130" y="1291"/>
                </a:lnTo>
                <a:lnTo>
                  <a:pt x="1137" y="1279"/>
                </a:lnTo>
                <a:lnTo>
                  <a:pt x="1129" y="1284"/>
                </a:lnTo>
                <a:lnTo>
                  <a:pt x="1122" y="1277"/>
                </a:lnTo>
                <a:lnTo>
                  <a:pt x="1084" y="1282"/>
                </a:lnTo>
                <a:lnTo>
                  <a:pt x="1074" y="1301"/>
                </a:lnTo>
                <a:lnTo>
                  <a:pt x="1052" y="1305"/>
                </a:lnTo>
                <a:lnTo>
                  <a:pt x="1033" y="1282"/>
                </a:lnTo>
                <a:lnTo>
                  <a:pt x="1033" y="1274"/>
                </a:lnTo>
                <a:lnTo>
                  <a:pt x="1009" y="1279"/>
                </a:lnTo>
                <a:lnTo>
                  <a:pt x="1002" y="1274"/>
                </a:lnTo>
                <a:lnTo>
                  <a:pt x="977" y="1282"/>
                </a:lnTo>
                <a:lnTo>
                  <a:pt x="973" y="1275"/>
                </a:lnTo>
                <a:lnTo>
                  <a:pt x="977" y="1253"/>
                </a:lnTo>
                <a:lnTo>
                  <a:pt x="961" y="1270"/>
                </a:lnTo>
                <a:lnTo>
                  <a:pt x="949" y="1274"/>
                </a:lnTo>
                <a:lnTo>
                  <a:pt x="961" y="1299"/>
                </a:lnTo>
                <a:lnTo>
                  <a:pt x="963" y="1316"/>
                </a:lnTo>
                <a:lnTo>
                  <a:pt x="955" y="1318"/>
                </a:lnTo>
                <a:lnTo>
                  <a:pt x="955" y="1313"/>
                </a:lnTo>
                <a:lnTo>
                  <a:pt x="944" y="1316"/>
                </a:lnTo>
                <a:lnTo>
                  <a:pt x="919" y="1311"/>
                </a:lnTo>
                <a:lnTo>
                  <a:pt x="908" y="1315"/>
                </a:lnTo>
                <a:lnTo>
                  <a:pt x="903" y="1310"/>
                </a:lnTo>
                <a:lnTo>
                  <a:pt x="895" y="1315"/>
                </a:lnTo>
                <a:lnTo>
                  <a:pt x="857" y="1320"/>
                </a:lnTo>
                <a:lnTo>
                  <a:pt x="854" y="1330"/>
                </a:lnTo>
                <a:lnTo>
                  <a:pt x="835" y="1327"/>
                </a:lnTo>
                <a:lnTo>
                  <a:pt x="799" y="1330"/>
                </a:lnTo>
                <a:lnTo>
                  <a:pt x="791" y="1327"/>
                </a:lnTo>
                <a:lnTo>
                  <a:pt x="791" y="1332"/>
                </a:lnTo>
                <a:lnTo>
                  <a:pt x="782" y="1334"/>
                </a:lnTo>
                <a:lnTo>
                  <a:pt x="772" y="1363"/>
                </a:lnTo>
                <a:lnTo>
                  <a:pt x="751" y="1368"/>
                </a:lnTo>
                <a:lnTo>
                  <a:pt x="731" y="1363"/>
                </a:lnTo>
                <a:lnTo>
                  <a:pt x="716" y="1380"/>
                </a:lnTo>
                <a:lnTo>
                  <a:pt x="727" y="1395"/>
                </a:lnTo>
                <a:lnTo>
                  <a:pt x="702" y="1393"/>
                </a:lnTo>
                <a:lnTo>
                  <a:pt x="681" y="1417"/>
                </a:lnTo>
                <a:lnTo>
                  <a:pt x="668" y="1417"/>
                </a:lnTo>
                <a:lnTo>
                  <a:pt x="676" y="1404"/>
                </a:lnTo>
                <a:lnTo>
                  <a:pt x="663" y="1400"/>
                </a:lnTo>
                <a:lnTo>
                  <a:pt x="639" y="1410"/>
                </a:lnTo>
                <a:lnTo>
                  <a:pt x="635" y="1419"/>
                </a:lnTo>
                <a:lnTo>
                  <a:pt x="610" y="1419"/>
                </a:lnTo>
                <a:lnTo>
                  <a:pt x="593" y="1419"/>
                </a:lnTo>
                <a:lnTo>
                  <a:pt x="594" y="1404"/>
                </a:lnTo>
                <a:lnTo>
                  <a:pt x="577" y="1385"/>
                </a:lnTo>
                <a:lnTo>
                  <a:pt x="579" y="1380"/>
                </a:lnTo>
                <a:lnTo>
                  <a:pt x="560" y="1380"/>
                </a:lnTo>
                <a:lnTo>
                  <a:pt x="560" y="1373"/>
                </a:lnTo>
                <a:lnTo>
                  <a:pt x="574" y="1366"/>
                </a:lnTo>
                <a:lnTo>
                  <a:pt x="565" y="1356"/>
                </a:lnTo>
                <a:lnTo>
                  <a:pt x="531" y="1366"/>
                </a:lnTo>
                <a:lnTo>
                  <a:pt x="523" y="1356"/>
                </a:lnTo>
                <a:lnTo>
                  <a:pt x="506" y="1352"/>
                </a:lnTo>
                <a:lnTo>
                  <a:pt x="506" y="1347"/>
                </a:lnTo>
                <a:lnTo>
                  <a:pt x="477" y="1342"/>
                </a:lnTo>
                <a:lnTo>
                  <a:pt x="470" y="1357"/>
                </a:lnTo>
                <a:lnTo>
                  <a:pt x="454" y="1357"/>
                </a:lnTo>
                <a:lnTo>
                  <a:pt x="434" y="1349"/>
                </a:lnTo>
                <a:lnTo>
                  <a:pt x="441" y="1335"/>
                </a:lnTo>
                <a:lnTo>
                  <a:pt x="427" y="1335"/>
                </a:lnTo>
                <a:lnTo>
                  <a:pt x="434" y="1349"/>
                </a:lnTo>
                <a:lnTo>
                  <a:pt x="427" y="1373"/>
                </a:lnTo>
                <a:lnTo>
                  <a:pt x="437" y="1383"/>
                </a:lnTo>
                <a:lnTo>
                  <a:pt x="441" y="1404"/>
                </a:lnTo>
                <a:lnTo>
                  <a:pt x="429" y="1412"/>
                </a:lnTo>
                <a:lnTo>
                  <a:pt x="429" y="1427"/>
                </a:lnTo>
                <a:lnTo>
                  <a:pt x="415" y="1429"/>
                </a:lnTo>
                <a:lnTo>
                  <a:pt x="396" y="1462"/>
                </a:lnTo>
                <a:lnTo>
                  <a:pt x="366" y="1477"/>
                </a:lnTo>
                <a:lnTo>
                  <a:pt x="349" y="1477"/>
                </a:lnTo>
                <a:lnTo>
                  <a:pt x="350" y="1465"/>
                </a:lnTo>
                <a:lnTo>
                  <a:pt x="360" y="1458"/>
                </a:lnTo>
                <a:lnTo>
                  <a:pt x="357" y="1451"/>
                </a:lnTo>
                <a:lnTo>
                  <a:pt x="367" y="1427"/>
                </a:lnTo>
                <a:lnTo>
                  <a:pt x="350" y="1422"/>
                </a:lnTo>
                <a:lnTo>
                  <a:pt x="345" y="1433"/>
                </a:lnTo>
                <a:lnTo>
                  <a:pt x="331" y="1429"/>
                </a:lnTo>
                <a:lnTo>
                  <a:pt x="326" y="1439"/>
                </a:lnTo>
                <a:lnTo>
                  <a:pt x="316" y="1414"/>
                </a:lnTo>
                <a:lnTo>
                  <a:pt x="328" y="1405"/>
                </a:lnTo>
                <a:lnTo>
                  <a:pt x="323" y="1392"/>
                </a:lnTo>
                <a:lnTo>
                  <a:pt x="316" y="1393"/>
                </a:lnTo>
                <a:lnTo>
                  <a:pt x="309" y="1380"/>
                </a:lnTo>
                <a:lnTo>
                  <a:pt x="296" y="1381"/>
                </a:lnTo>
                <a:lnTo>
                  <a:pt x="285" y="1364"/>
                </a:lnTo>
                <a:lnTo>
                  <a:pt x="287" y="1354"/>
                </a:lnTo>
                <a:lnTo>
                  <a:pt x="272" y="1361"/>
                </a:lnTo>
                <a:lnTo>
                  <a:pt x="260" y="1352"/>
                </a:lnTo>
                <a:lnTo>
                  <a:pt x="258" y="1361"/>
                </a:lnTo>
                <a:lnTo>
                  <a:pt x="239" y="1352"/>
                </a:lnTo>
                <a:lnTo>
                  <a:pt x="243" y="1335"/>
                </a:lnTo>
                <a:lnTo>
                  <a:pt x="227" y="1332"/>
                </a:lnTo>
                <a:lnTo>
                  <a:pt x="214" y="1359"/>
                </a:lnTo>
                <a:lnTo>
                  <a:pt x="209" y="1351"/>
                </a:lnTo>
                <a:lnTo>
                  <a:pt x="198" y="1354"/>
                </a:lnTo>
                <a:lnTo>
                  <a:pt x="198" y="1349"/>
                </a:lnTo>
                <a:lnTo>
                  <a:pt x="178" y="1342"/>
                </a:lnTo>
                <a:lnTo>
                  <a:pt x="174" y="1335"/>
                </a:lnTo>
                <a:lnTo>
                  <a:pt x="188" y="1334"/>
                </a:lnTo>
                <a:lnTo>
                  <a:pt x="185" y="1328"/>
                </a:lnTo>
                <a:lnTo>
                  <a:pt x="191" y="1323"/>
                </a:lnTo>
                <a:lnTo>
                  <a:pt x="207" y="1328"/>
                </a:lnTo>
                <a:lnTo>
                  <a:pt x="219" y="1322"/>
                </a:lnTo>
                <a:lnTo>
                  <a:pt x="219" y="1328"/>
                </a:lnTo>
                <a:lnTo>
                  <a:pt x="232" y="1308"/>
                </a:lnTo>
                <a:lnTo>
                  <a:pt x="243" y="1303"/>
                </a:lnTo>
                <a:lnTo>
                  <a:pt x="248" y="1294"/>
                </a:lnTo>
                <a:lnTo>
                  <a:pt x="284" y="1306"/>
                </a:lnTo>
                <a:lnTo>
                  <a:pt x="304" y="1289"/>
                </a:lnTo>
                <a:lnTo>
                  <a:pt x="304" y="1296"/>
                </a:lnTo>
                <a:lnTo>
                  <a:pt x="313" y="1293"/>
                </a:lnTo>
                <a:lnTo>
                  <a:pt x="319" y="1311"/>
                </a:lnTo>
                <a:lnTo>
                  <a:pt x="323" y="1296"/>
                </a:lnTo>
                <a:lnTo>
                  <a:pt x="330" y="1299"/>
                </a:lnTo>
                <a:lnTo>
                  <a:pt x="335" y="1294"/>
                </a:lnTo>
                <a:lnTo>
                  <a:pt x="331" y="1257"/>
                </a:lnTo>
                <a:lnTo>
                  <a:pt x="314" y="1246"/>
                </a:lnTo>
                <a:lnTo>
                  <a:pt x="323" y="1238"/>
                </a:lnTo>
                <a:lnTo>
                  <a:pt x="337" y="1234"/>
                </a:lnTo>
                <a:lnTo>
                  <a:pt x="328" y="1216"/>
                </a:lnTo>
                <a:lnTo>
                  <a:pt x="323" y="1219"/>
                </a:lnTo>
                <a:lnTo>
                  <a:pt x="326" y="1211"/>
                </a:lnTo>
                <a:lnTo>
                  <a:pt x="321" y="1214"/>
                </a:lnTo>
                <a:lnTo>
                  <a:pt x="318" y="1209"/>
                </a:lnTo>
                <a:lnTo>
                  <a:pt x="328" y="1204"/>
                </a:lnTo>
                <a:lnTo>
                  <a:pt x="328" y="1178"/>
                </a:lnTo>
                <a:lnTo>
                  <a:pt x="321" y="1168"/>
                </a:lnTo>
                <a:lnTo>
                  <a:pt x="330" y="1159"/>
                </a:lnTo>
                <a:lnTo>
                  <a:pt x="337" y="1142"/>
                </a:lnTo>
                <a:lnTo>
                  <a:pt x="338" y="1105"/>
                </a:lnTo>
                <a:lnTo>
                  <a:pt x="328" y="1089"/>
                </a:lnTo>
                <a:lnTo>
                  <a:pt x="321" y="1057"/>
                </a:lnTo>
                <a:lnTo>
                  <a:pt x="314" y="1043"/>
                </a:lnTo>
                <a:lnTo>
                  <a:pt x="314" y="1023"/>
                </a:lnTo>
                <a:lnTo>
                  <a:pt x="296" y="994"/>
                </a:lnTo>
                <a:lnTo>
                  <a:pt x="296" y="985"/>
                </a:lnTo>
                <a:lnTo>
                  <a:pt x="285" y="982"/>
                </a:lnTo>
                <a:lnTo>
                  <a:pt x="308" y="956"/>
                </a:lnTo>
                <a:lnTo>
                  <a:pt x="304" y="944"/>
                </a:lnTo>
                <a:lnTo>
                  <a:pt x="314" y="946"/>
                </a:lnTo>
                <a:lnTo>
                  <a:pt x="326" y="936"/>
                </a:lnTo>
                <a:lnTo>
                  <a:pt x="335" y="946"/>
                </a:lnTo>
                <a:lnTo>
                  <a:pt x="347" y="942"/>
                </a:lnTo>
                <a:lnTo>
                  <a:pt x="349" y="936"/>
                </a:lnTo>
                <a:lnTo>
                  <a:pt x="367" y="929"/>
                </a:lnTo>
                <a:lnTo>
                  <a:pt x="364" y="920"/>
                </a:lnTo>
                <a:lnTo>
                  <a:pt x="388" y="915"/>
                </a:lnTo>
                <a:lnTo>
                  <a:pt x="388" y="889"/>
                </a:lnTo>
                <a:lnTo>
                  <a:pt x="383" y="884"/>
                </a:lnTo>
                <a:lnTo>
                  <a:pt x="391" y="876"/>
                </a:lnTo>
                <a:lnTo>
                  <a:pt x="371" y="850"/>
                </a:lnTo>
                <a:lnTo>
                  <a:pt x="374" y="833"/>
                </a:lnTo>
                <a:lnTo>
                  <a:pt x="389" y="843"/>
                </a:lnTo>
                <a:lnTo>
                  <a:pt x="395" y="840"/>
                </a:lnTo>
                <a:lnTo>
                  <a:pt x="403" y="855"/>
                </a:lnTo>
                <a:lnTo>
                  <a:pt x="415" y="835"/>
                </a:lnTo>
                <a:lnTo>
                  <a:pt x="425" y="838"/>
                </a:lnTo>
                <a:lnTo>
                  <a:pt x="417" y="852"/>
                </a:lnTo>
                <a:lnTo>
                  <a:pt x="442" y="840"/>
                </a:lnTo>
                <a:lnTo>
                  <a:pt x="432" y="818"/>
                </a:lnTo>
                <a:lnTo>
                  <a:pt x="427" y="823"/>
                </a:lnTo>
                <a:lnTo>
                  <a:pt x="419" y="813"/>
                </a:lnTo>
                <a:lnTo>
                  <a:pt x="417" y="802"/>
                </a:lnTo>
                <a:lnTo>
                  <a:pt x="424" y="802"/>
                </a:lnTo>
                <a:lnTo>
                  <a:pt x="420" y="790"/>
                </a:lnTo>
                <a:lnTo>
                  <a:pt x="429" y="785"/>
                </a:lnTo>
                <a:lnTo>
                  <a:pt x="427" y="775"/>
                </a:lnTo>
                <a:lnTo>
                  <a:pt x="422" y="773"/>
                </a:lnTo>
                <a:lnTo>
                  <a:pt x="429" y="767"/>
                </a:lnTo>
                <a:lnTo>
                  <a:pt x="429" y="749"/>
                </a:lnTo>
                <a:lnTo>
                  <a:pt x="420" y="743"/>
                </a:lnTo>
                <a:lnTo>
                  <a:pt x="430" y="736"/>
                </a:lnTo>
                <a:lnTo>
                  <a:pt x="420" y="717"/>
                </a:lnTo>
                <a:lnTo>
                  <a:pt x="415" y="715"/>
                </a:lnTo>
                <a:lnTo>
                  <a:pt x="417" y="710"/>
                </a:lnTo>
                <a:lnTo>
                  <a:pt x="400" y="698"/>
                </a:lnTo>
                <a:lnTo>
                  <a:pt x="398" y="688"/>
                </a:lnTo>
                <a:lnTo>
                  <a:pt x="369" y="683"/>
                </a:lnTo>
                <a:lnTo>
                  <a:pt x="374" y="673"/>
                </a:lnTo>
                <a:lnTo>
                  <a:pt x="364" y="666"/>
                </a:lnTo>
                <a:lnTo>
                  <a:pt x="369" y="659"/>
                </a:lnTo>
                <a:lnTo>
                  <a:pt x="355" y="657"/>
                </a:lnTo>
                <a:lnTo>
                  <a:pt x="371" y="642"/>
                </a:lnTo>
                <a:lnTo>
                  <a:pt x="369" y="633"/>
                </a:lnTo>
                <a:lnTo>
                  <a:pt x="359" y="626"/>
                </a:lnTo>
                <a:lnTo>
                  <a:pt x="354" y="630"/>
                </a:lnTo>
                <a:lnTo>
                  <a:pt x="349" y="618"/>
                </a:lnTo>
                <a:lnTo>
                  <a:pt x="331" y="611"/>
                </a:lnTo>
                <a:lnTo>
                  <a:pt x="337" y="606"/>
                </a:lnTo>
                <a:lnTo>
                  <a:pt x="330" y="589"/>
                </a:lnTo>
                <a:lnTo>
                  <a:pt x="335" y="587"/>
                </a:lnTo>
                <a:lnTo>
                  <a:pt x="328" y="585"/>
                </a:lnTo>
                <a:lnTo>
                  <a:pt x="342" y="574"/>
                </a:lnTo>
                <a:lnTo>
                  <a:pt x="335" y="565"/>
                </a:lnTo>
                <a:lnTo>
                  <a:pt x="337" y="553"/>
                </a:lnTo>
                <a:lnTo>
                  <a:pt x="326" y="551"/>
                </a:lnTo>
                <a:lnTo>
                  <a:pt x="326" y="543"/>
                </a:lnTo>
                <a:lnTo>
                  <a:pt x="331" y="541"/>
                </a:lnTo>
                <a:lnTo>
                  <a:pt x="326" y="531"/>
                </a:lnTo>
                <a:lnTo>
                  <a:pt x="343" y="522"/>
                </a:lnTo>
                <a:lnTo>
                  <a:pt x="337" y="519"/>
                </a:lnTo>
                <a:lnTo>
                  <a:pt x="340" y="515"/>
                </a:lnTo>
                <a:lnTo>
                  <a:pt x="335" y="503"/>
                </a:lnTo>
                <a:lnTo>
                  <a:pt x="323" y="500"/>
                </a:lnTo>
                <a:lnTo>
                  <a:pt x="331" y="492"/>
                </a:lnTo>
                <a:lnTo>
                  <a:pt x="325" y="480"/>
                </a:lnTo>
                <a:lnTo>
                  <a:pt x="331" y="471"/>
                </a:lnTo>
                <a:lnTo>
                  <a:pt x="319" y="471"/>
                </a:lnTo>
                <a:lnTo>
                  <a:pt x="321" y="457"/>
                </a:lnTo>
                <a:lnTo>
                  <a:pt x="313" y="456"/>
                </a:lnTo>
                <a:lnTo>
                  <a:pt x="308" y="462"/>
                </a:lnTo>
                <a:lnTo>
                  <a:pt x="311" y="471"/>
                </a:lnTo>
                <a:lnTo>
                  <a:pt x="301" y="483"/>
                </a:lnTo>
                <a:lnTo>
                  <a:pt x="282" y="485"/>
                </a:lnTo>
                <a:lnTo>
                  <a:pt x="270" y="480"/>
                </a:lnTo>
                <a:lnTo>
                  <a:pt x="275" y="454"/>
                </a:lnTo>
                <a:lnTo>
                  <a:pt x="272" y="447"/>
                </a:lnTo>
                <a:lnTo>
                  <a:pt x="267" y="449"/>
                </a:lnTo>
                <a:lnTo>
                  <a:pt x="270" y="437"/>
                </a:lnTo>
                <a:lnTo>
                  <a:pt x="260" y="440"/>
                </a:lnTo>
                <a:lnTo>
                  <a:pt x="255" y="456"/>
                </a:lnTo>
                <a:lnTo>
                  <a:pt x="241" y="451"/>
                </a:lnTo>
                <a:lnTo>
                  <a:pt x="258" y="427"/>
                </a:lnTo>
                <a:lnTo>
                  <a:pt x="246" y="408"/>
                </a:lnTo>
                <a:lnTo>
                  <a:pt x="250" y="394"/>
                </a:lnTo>
                <a:lnTo>
                  <a:pt x="238" y="372"/>
                </a:lnTo>
                <a:lnTo>
                  <a:pt x="220" y="392"/>
                </a:lnTo>
                <a:lnTo>
                  <a:pt x="212" y="374"/>
                </a:lnTo>
                <a:lnTo>
                  <a:pt x="195" y="392"/>
                </a:lnTo>
                <a:lnTo>
                  <a:pt x="186" y="384"/>
                </a:lnTo>
                <a:lnTo>
                  <a:pt x="193" y="345"/>
                </a:lnTo>
                <a:lnTo>
                  <a:pt x="169" y="350"/>
                </a:lnTo>
                <a:lnTo>
                  <a:pt x="169" y="367"/>
                </a:lnTo>
                <a:lnTo>
                  <a:pt x="164" y="357"/>
                </a:lnTo>
                <a:lnTo>
                  <a:pt x="156" y="358"/>
                </a:lnTo>
                <a:lnTo>
                  <a:pt x="150" y="346"/>
                </a:lnTo>
                <a:lnTo>
                  <a:pt x="139" y="355"/>
                </a:lnTo>
                <a:lnTo>
                  <a:pt x="128" y="346"/>
                </a:lnTo>
                <a:lnTo>
                  <a:pt x="120" y="355"/>
                </a:lnTo>
                <a:lnTo>
                  <a:pt x="113" y="350"/>
                </a:lnTo>
                <a:lnTo>
                  <a:pt x="98" y="355"/>
                </a:lnTo>
                <a:lnTo>
                  <a:pt x="99" y="367"/>
                </a:lnTo>
                <a:lnTo>
                  <a:pt x="91" y="369"/>
                </a:lnTo>
                <a:lnTo>
                  <a:pt x="115" y="374"/>
                </a:lnTo>
                <a:lnTo>
                  <a:pt x="106" y="377"/>
                </a:lnTo>
                <a:lnTo>
                  <a:pt x="110" y="384"/>
                </a:lnTo>
                <a:lnTo>
                  <a:pt x="116" y="384"/>
                </a:lnTo>
                <a:lnTo>
                  <a:pt x="118" y="372"/>
                </a:lnTo>
                <a:lnTo>
                  <a:pt x="127" y="381"/>
                </a:lnTo>
                <a:lnTo>
                  <a:pt x="120" y="398"/>
                </a:lnTo>
                <a:lnTo>
                  <a:pt x="127" y="406"/>
                </a:lnTo>
                <a:lnTo>
                  <a:pt x="116" y="411"/>
                </a:lnTo>
                <a:lnTo>
                  <a:pt x="111" y="404"/>
                </a:lnTo>
                <a:lnTo>
                  <a:pt x="104" y="411"/>
                </a:lnTo>
                <a:lnTo>
                  <a:pt x="94" y="406"/>
                </a:lnTo>
                <a:lnTo>
                  <a:pt x="75" y="439"/>
                </a:lnTo>
                <a:lnTo>
                  <a:pt x="34" y="440"/>
                </a:lnTo>
                <a:lnTo>
                  <a:pt x="24" y="421"/>
                </a:lnTo>
                <a:lnTo>
                  <a:pt x="34" y="411"/>
                </a:lnTo>
                <a:lnTo>
                  <a:pt x="31" y="387"/>
                </a:lnTo>
                <a:lnTo>
                  <a:pt x="43" y="386"/>
                </a:lnTo>
                <a:lnTo>
                  <a:pt x="50" y="365"/>
                </a:lnTo>
                <a:lnTo>
                  <a:pt x="36" y="358"/>
                </a:lnTo>
                <a:lnTo>
                  <a:pt x="45" y="343"/>
                </a:lnTo>
                <a:lnTo>
                  <a:pt x="33" y="345"/>
                </a:lnTo>
                <a:lnTo>
                  <a:pt x="31" y="319"/>
                </a:lnTo>
                <a:lnTo>
                  <a:pt x="26" y="326"/>
                </a:lnTo>
                <a:lnTo>
                  <a:pt x="24" y="319"/>
                </a:lnTo>
                <a:lnTo>
                  <a:pt x="17" y="319"/>
                </a:lnTo>
                <a:lnTo>
                  <a:pt x="16" y="310"/>
                </a:lnTo>
                <a:lnTo>
                  <a:pt x="21" y="309"/>
                </a:lnTo>
                <a:lnTo>
                  <a:pt x="14" y="290"/>
                </a:lnTo>
                <a:lnTo>
                  <a:pt x="12" y="254"/>
                </a:lnTo>
                <a:lnTo>
                  <a:pt x="22" y="252"/>
                </a:lnTo>
                <a:lnTo>
                  <a:pt x="16" y="232"/>
                </a:lnTo>
                <a:lnTo>
                  <a:pt x="0" y="227"/>
                </a:lnTo>
                <a:lnTo>
                  <a:pt x="11" y="203"/>
                </a:lnTo>
                <a:lnTo>
                  <a:pt x="43" y="194"/>
                </a:lnTo>
                <a:lnTo>
                  <a:pt x="53" y="198"/>
                </a:lnTo>
                <a:lnTo>
                  <a:pt x="51" y="210"/>
                </a:lnTo>
                <a:lnTo>
                  <a:pt x="62" y="189"/>
                </a:lnTo>
                <a:lnTo>
                  <a:pt x="72" y="184"/>
                </a:lnTo>
                <a:lnTo>
                  <a:pt x="82" y="189"/>
                </a:lnTo>
                <a:lnTo>
                  <a:pt x="116" y="193"/>
                </a:lnTo>
                <a:lnTo>
                  <a:pt x="127" y="213"/>
                </a:lnTo>
                <a:lnTo>
                  <a:pt x="156" y="210"/>
                </a:lnTo>
                <a:lnTo>
                  <a:pt x="154" y="186"/>
                </a:lnTo>
                <a:lnTo>
                  <a:pt x="161" y="179"/>
                </a:lnTo>
                <a:lnTo>
                  <a:pt x="152" y="172"/>
                </a:lnTo>
                <a:lnTo>
                  <a:pt x="157" y="164"/>
                </a:lnTo>
                <a:lnTo>
                  <a:pt x="152" y="143"/>
                </a:lnTo>
                <a:lnTo>
                  <a:pt x="176" y="152"/>
                </a:lnTo>
                <a:lnTo>
                  <a:pt x="198" y="147"/>
                </a:lnTo>
                <a:lnTo>
                  <a:pt x="191" y="140"/>
                </a:lnTo>
                <a:lnTo>
                  <a:pt x="197" y="131"/>
                </a:lnTo>
                <a:lnTo>
                  <a:pt x="210" y="126"/>
                </a:lnTo>
                <a:lnTo>
                  <a:pt x="224" y="111"/>
                </a:lnTo>
                <a:lnTo>
                  <a:pt x="219" y="92"/>
                </a:lnTo>
                <a:lnTo>
                  <a:pt x="227" y="61"/>
                </a:lnTo>
                <a:lnTo>
                  <a:pt x="239" y="63"/>
                </a:lnTo>
                <a:lnTo>
                  <a:pt x="251" y="73"/>
                </a:lnTo>
                <a:lnTo>
                  <a:pt x="267" y="71"/>
                </a:lnTo>
                <a:lnTo>
                  <a:pt x="284" y="61"/>
                </a:lnTo>
                <a:lnTo>
                  <a:pt x="301" y="42"/>
                </a:lnTo>
                <a:lnTo>
                  <a:pt x="308" y="20"/>
                </a:lnTo>
                <a:lnTo>
                  <a:pt x="326" y="0"/>
                </a:lnTo>
                <a:lnTo>
                  <a:pt x="335" y="8"/>
                </a:lnTo>
                <a:lnTo>
                  <a:pt x="354" y="3"/>
                </a:lnTo>
                <a:lnTo>
                  <a:pt x="360" y="24"/>
                </a:lnTo>
                <a:lnTo>
                  <a:pt x="389" y="30"/>
                </a:lnTo>
                <a:lnTo>
                  <a:pt x="391" y="42"/>
                </a:lnTo>
                <a:lnTo>
                  <a:pt x="405" y="54"/>
                </a:lnTo>
                <a:lnTo>
                  <a:pt x="401" y="58"/>
                </a:lnTo>
                <a:lnTo>
                  <a:pt x="410" y="61"/>
                </a:lnTo>
                <a:lnTo>
                  <a:pt x="405" y="68"/>
                </a:lnTo>
                <a:lnTo>
                  <a:pt x="408" y="75"/>
                </a:lnTo>
                <a:lnTo>
                  <a:pt x="424" y="71"/>
                </a:lnTo>
                <a:lnTo>
                  <a:pt x="427" y="83"/>
                </a:lnTo>
                <a:lnTo>
                  <a:pt x="436" y="83"/>
                </a:lnTo>
                <a:lnTo>
                  <a:pt x="436" y="94"/>
                </a:lnTo>
                <a:lnTo>
                  <a:pt x="451" y="88"/>
                </a:lnTo>
                <a:lnTo>
                  <a:pt x="454" y="99"/>
                </a:lnTo>
                <a:lnTo>
                  <a:pt x="468" y="102"/>
                </a:lnTo>
                <a:lnTo>
                  <a:pt x="465" y="129"/>
                </a:lnTo>
                <a:lnTo>
                  <a:pt x="470" y="129"/>
                </a:lnTo>
                <a:lnTo>
                  <a:pt x="471" y="152"/>
                </a:lnTo>
                <a:lnTo>
                  <a:pt x="485" y="148"/>
                </a:lnTo>
                <a:lnTo>
                  <a:pt x="500" y="160"/>
                </a:lnTo>
                <a:lnTo>
                  <a:pt x="506" y="138"/>
                </a:lnTo>
                <a:lnTo>
                  <a:pt x="516" y="143"/>
                </a:lnTo>
                <a:lnTo>
                  <a:pt x="524" y="138"/>
                </a:lnTo>
                <a:lnTo>
                  <a:pt x="531" y="145"/>
                </a:lnTo>
                <a:lnTo>
                  <a:pt x="540" y="138"/>
                </a:lnTo>
                <a:lnTo>
                  <a:pt x="538" y="126"/>
                </a:lnTo>
                <a:lnTo>
                  <a:pt x="526" y="126"/>
                </a:lnTo>
                <a:lnTo>
                  <a:pt x="524" y="119"/>
                </a:lnTo>
                <a:lnTo>
                  <a:pt x="516" y="119"/>
                </a:lnTo>
                <a:lnTo>
                  <a:pt x="500" y="106"/>
                </a:lnTo>
                <a:lnTo>
                  <a:pt x="504" y="97"/>
                </a:lnTo>
                <a:lnTo>
                  <a:pt x="500" y="88"/>
                </a:lnTo>
                <a:lnTo>
                  <a:pt x="511" y="90"/>
                </a:lnTo>
                <a:lnTo>
                  <a:pt x="519" y="78"/>
                </a:lnTo>
                <a:lnTo>
                  <a:pt x="533" y="75"/>
                </a:lnTo>
                <a:lnTo>
                  <a:pt x="545" y="73"/>
                </a:lnTo>
                <a:lnTo>
                  <a:pt x="550" y="80"/>
                </a:lnTo>
                <a:lnTo>
                  <a:pt x="564" y="75"/>
                </a:lnTo>
                <a:lnTo>
                  <a:pt x="577" y="94"/>
                </a:lnTo>
                <a:lnTo>
                  <a:pt x="579" y="87"/>
                </a:lnTo>
                <a:lnTo>
                  <a:pt x="591" y="88"/>
                </a:lnTo>
                <a:lnTo>
                  <a:pt x="594" y="95"/>
                </a:lnTo>
                <a:lnTo>
                  <a:pt x="613" y="85"/>
                </a:lnTo>
                <a:lnTo>
                  <a:pt x="615" y="92"/>
                </a:lnTo>
                <a:lnTo>
                  <a:pt x="622" y="90"/>
                </a:lnTo>
                <a:lnTo>
                  <a:pt x="627" y="102"/>
                </a:lnTo>
                <a:lnTo>
                  <a:pt x="618" y="111"/>
                </a:lnTo>
                <a:lnTo>
                  <a:pt x="623" y="121"/>
                </a:lnTo>
                <a:lnTo>
                  <a:pt x="635" y="128"/>
                </a:lnTo>
                <a:lnTo>
                  <a:pt x="639" y="119"/>
                </a:lnTo>
                <a:lnTo>
                  <a:pt x="654" y="129"/>
                </a:lnTo>
                <a:lnTo>
                  <a:pt x="656" y="97"/>
                </a:lnTo>
                <a:lnTo>
                  <a:pt x="661" y="99"/>
                </a:lnTo>
                <a:lnTo>
                  <a:pt x="656" y="90"/>
                </a:lnTo>
                <a:lnTo>
                  <a:pt x="663" y="87"/>
                </a:lnTo>
                <a:lnTo>
                  <a:pt x="654" y="70"/>
                </a:lnTo>
                <a:lnTo>
                  <a:pt x="657" y="54"/>
                </a:lnTo>
                <a:lnTo>
                  <a:pt x="651" y="47"/>
                </a:lnTo>
                <a:lnTo>
                  <a:pt x="651" y="35"/>
                </a:lnTo>
                <a:lnTo>
                  <a:pt x="663" y="30"/>
                </a:lnTo>
                <a:lnTo>
                  <a:pt x="664" y="35"/>
                </a:lnTo>
                <a:lnTo>
                  <a:pt x="678" y="15"/>
                </a:lnTo>
                <a:lnTo>
                  <a:pt x="702" y="18"/>
                </a:lnTo>
                <a:lnTo>
                  <a:pt x="705" y="24"/>
                </a:lnTo>
                <a:lnTo>
                  <a:pt x="700" y="27"/>
                </a:lnTo>
                <a:lnTo>
                  <a:pt x="700" y="49"/>
                </a:lnTo>
                <a:lnTo>
                  <a:pt x="709" y="54"/>
                </a:lnTo>
                <a:lnTo>
                  <a:pt x="707" y="59"/>
                </a:lnTo>
                <a:lnTo>
                  <a:pt x="719" y="54"/>
                </a:lnTo>
                <a:lnTo>
                  <a:pt x="717" y="68"/>
                </a:lnTo>
                <a:lnTo>
                  <a:pt x="729" y="70"/>
                </a:lnTo>
                <a:lnTo>
                  <a:pt x="729" y="80"/>
                </a:lnTo>
                <a:lnTo>
                  <a:pt x="745" y="68"/>
                </a:lnTo>
                <a:lnTo>
                  <a:pt x="760" y="73"/>
                </a:lnTo>
                <a:lnTo>
                  <a:pt x="797" y="65"/>
                </a:lnTo>
                <a:lnTo>
                  <a:pt x="796" y="59"/>
                </a:lnTo>
                <a:lnTo>
                  <a:pt x="803" y="58"/>
                </a:lnTo>
                <a:lnTo>
                  <a:pt x="816" y="65"/>
                </a:lnTo>
                <a:lnTo>
                  <a:pt x="816" y="71"/>
                </a:lnTo>
                <a:lnTo>
                  <a:pt x="844" y="54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7" name="Group 85">
            <a:extLst>
              <a:ext uri="{FF2B5EF4-FFF2-40B4-BE49-F238E27FC236}">
                <a16:creationId xmlns:a16="http://schemas.microsoft.com/office/drawing/2014/main" id="{29D53406-5A43-4F43-94A6-5B75C3F7B6ED}"/>
              </a:ext>
            </a:extLst>
          </p:cNvPr>
          <p:cNvGrpSpPr/>
          <p:nvPr/>
        </p:nvGrpSpPr>
        <p:grpSpPr bwMode="gray">
          <a:xfrm>
            <a:off x="4823597" y="981542"/>
            <a:ext cx="710326" cy="964586"/>
            <a:chOff x="3462338" y="887413"/>
            <a:chExt cx="4084637" cy="5546725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28" name="Freeform 51">
              <a:extLst>
                <a:ext uri="{FF2B5EF4-FFF2-40B4-BE49-F238E27FC236}">
                  <a16:creationId xmlns:a16="http://schemas.microsoft.com/office/drawing/2014/main" id="{F548EC11-BC77-44B3-BA00-44714BC09280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113213" y="4637088"/>
              <a:ext cx="1427162" cy="1593850"/>
            </a:xfrm>
            <a:custGeom>
              <a:avLst/>
              <a:gdLst>
                <a:gd name="T0" fmla="*/ 365 w 899"/>
                <a:gd name="T1" fmla="*/ 939 h 1004"/>
                <a:gd name="T2" fmla="*/ 478 w 899"/>
                <a:gd name="T3" fmla="*/ 934 h 1004"/>
                <a:gd name="T4" fmla="*/ 418 w 899"/>
                <a:gd name="T5" fmla="*/ 958 h 1004"/>
                <a:gd name="T6" fmla="*/ 392 w 899"/>
                <a:gd name="T7" fmla="*/ 939 h 1004"/>
                <a:gd name="T8" fmla="*/ 368 w 899"/>
                <a:gd name="T9" fmla="*/ 908 h 1004"/>
                <a:gd name="T10" fmla="*/ 322 w 899"/>
                <a:gd name="T11" fmla="*/ 898 h 1004"/>
                <a:gd name="T12" fmla="*/ 269 w 899"/>
                <a:gd name="T13" fmla="*/ 946 h 1004"/>
                <a:gd name="T14" fmla="*/ 331 w 899"/>
                <a:gd name="T15" fmla="*/ 948 h 1004"/>
                <a:gd name="T16" fmla="*/ 321 w 899"/>
                <a:gd name="T17" fmla="*/ 975 h 1004"/>
                <a:gd name="T18" fmla="*/ 297 w 899"/>
                <a:gd name="T19" fmla="*/ 989 h 1004"/>
                <a:gd name="T20" fmla="*/ 215 w 899"/>
                <a:gd name="T21" fmla="*/ 975 h 1004"/>
                <a:gd name="T22" fmla="*/ 128 w 899"/>
                <a:gd name="T23" fmla="*/ 1000 h 1004"/>
                <a:gd name="T24" fmla="*/ 36 w 899"/>
                <a:gd name="T25" fmla="*/ 990 h 1004"/>
                <a:gd name="T26" fmla="*/ 3 w 899"/>
                <a:gd name="T27" fmla="*/ 942 h 1004"/>
                <a:gd name="T28" fmla="*/ 24 w 899"/>
                <a:gd name="T29" fmla="*/ 838 h 1004"/>
                <a:gd name="T30" fmla="*/ 48 w 899"/>
                <a:gd name="T31" fmla="*/ 700 h 1004"/>
                <a:gd name="T32" fmla="*/ 89 w 899"/>
                <a:gd name="T33" fmla="*/ 575 h 1004"/>
                <a:gd name="T34" fmla="*/ 153 w 899"/>
                <a:gd name="T35" fmla="*/ 456 h 1004"/>
                <a:gd name="T36" fmla="*/ 222 w 899"/>
                <a:gd name="T37" fmla="*/ 369 h 1004"/>
                <a:gd name="T38" fmla="*/ 285 w 899"/>
                <a:gd name="T39" fmla="*/ 251 h 1004"/>
                <a:gd name="T40" fmla="*/ 316 w 899"/>
                <a:gd name="T41" fmla="*/ 177 h 1004"/>
                <a:gd name="T42" fmla="*/ 292 w 899"/>
                <a:gd name="T43" fmla="*/ 102 h 1004"/>
                <a:gd name="T44" fmla="*/ 341 w 899"/>
                <a:gd name="T45" fmla="*/ 80 h 1004"/>
                <a:gd name="T46" fmla="*/ 368 w 899"/>
                <a:gd name="T47" fmla="*/ 94 h 1004"/>
                <a:gd name="T48" fmla="*/ 425 w 899"/>
                <a:gd name="T49" fmla="*/ 143 h 1004"/>
                <a:gd name="T50" fmla="*/ 411 w 899"/>
                <a:gd name="T51" fmla="*/ 170 h 1004"/>
                <a:gd name="T52" fmla="*/ 449 w 899"/>
                <a:gd name="T53" fmla="*/ 138 h 1004"/>
                <a:gd name="T54" fmla="*/ 485 w 899"/>
                <a:gd name="T55" fmla="*/ 95 h 1004"/>
                <a:gd name="T56" fmla="*/ 568 w 899"/>
                <a:gd name="T57" fmla="*/ 59 h 1004"/>
                <a:gd name="T58" fmla="*/ 573 w 899"/>
                <a:gd name="T59" fmla="*/ 39 h 1004"/>
                <a:gd name="T60" fmla="*/ 555 w 899"/>
                <a:gd name="T61" fmla="*/ 10 h 1004"/>
                <a:gd name="T62" fmla="*/ 613 w 899"/>
                <a:gd name="T63" fmla="*/ 13 h 1004"/>
                <a:gd name="T64" fmla="*/ 652 w 899"/>
                <a:gd name="T65" fmla="*/ 47 h 1004"/>
                <a:gd name="T66" fmla="*/ 715 w 899"/>
                <a:gd name="T67" fmla="*/ 82 h 1004"/>
                <a:gd name="T68" fmla="*/ 729 w 899"/>
                <a:gd name="T69" fmla="*/ 102 h 1004"/>
                <a:gd name="T70" fmla="*/ 765 w 899"/>
                <a:gd name="T71" fmla="*/ 117 h 1004"/>
                <a:gd name="T72" fmla="*/ 788 w 899"/>
                <a:gd name="T73" fmla="*/ 147 h 1004"/>
                <a:gd name="T74" fmla="*/ 783 w 899"/>
                <a:gd name="T75" fmla="*/ 186 h 1004"/>
                <a:gd name="T76" fmla="*/ 799 w 899"/>
                <a:gd name="T77" fmla="*/ 229 h 1004"/>
                <a:gd name="T78" fmla="*/ 806 w 899"/>
                <a:gd name="T79" fmla="*/ 273 h 1004"/>
                <a:gd name="T80" fmla="*/ 826 w 899"/>
                <a:gd name="T81" fmla="*/ 314 h 1004"/>
                <a:gd name="T82" fmla="*/ 874 w 899"/>
                <a:gd name="T83" fmla="*/ 365 h 1004"/>
                <a:gd name="T84" fmla="*/ 886 w 899"/>
                <a:gd name="T85" fmla="*/ 422 h 1004"/>
                <a:gd name="T86" fmla="*/ 874 w 899"/>
                <a:gd name="T87" fmla="*/ 457 h 1004"/>
                <a:gd name="T88" fmla="*/ 882 w 899"/>
                <a:gd name="T89" fmla="*/ 493 h 1004"/>
                <a:gd name="T90" fmla="*/ 828 w 899"/>
                <a:gd name="T91" fmla="*/ 505 h 1004"/>
                <a:gd name="T92" fmla="*/ 824 w 899"/>
                <a:gd name="T93" fmla="*/ 584 h 1004"/>
                <a:gd name="T94" fmla="*/ 761 w 899"/>
                <a:gd name="T95" fmla="*/ 599 h 1004"/>
                <a:gd name="T96" fmla="*/ 771 w 899"/>
                <a:gd name="T97" fmla="*/ 698 h 1004"/>
                <a:gd name="T98" fmla="*/ 778 w 899"/>
                <a:gd name="T99" fmla="*/ 823 h 1004"/>
                <a:gd name="T100" fmla="*/ 780 w 899"/>
                <a:gd name="T101" fmla="*/ 874 h 1004"/>
                <a:gd name="T102" fmla="*/ 792 w 899"/>
                <a:gd name="T103" fmla="*/ 949 h 1004"/>
                <a:gd name="T104" fmla="*/ 761 w 899"/>
                <a:gd name="T105" fmla="*/ 944 h 1004"/>
                <a:gd name="T106" fmla="*/ 676 w 899"/>
                <a:gd name="T107" fmla="*/ 977 h 1004"/>
                <a:gd name="T108" fmla="*/ 613 w 899"/>
                <a:gd name="T109" fmla="*/ 987 h 1004"/>
                <a:gd name="T110" fmla="*/ 515 w 899"/>
                <a:gd name="T111" fmla="*/ 919 h 1004"/>
                <a:gd name="T112" fmla="*/ 503 w 899"/>
                <a:gd name="T113" fmla="*/ 922 h 1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99" h="1004">
                  <a:moveTo>
                    <a:pt x="478" y="942"/>
                  </a:moveTo>
                  <a:lnTo>
                    <a:pt x="464" y="941"/>
                  </a:lnTo>
                  <a:lnTo>
                    <a:pt x="462" y="934"/>
                  </a:lnTo>
                  <a:lnTo>
                    <a:pt x="478" y="942"/>
                  </a:lnTo>
                  <a:close/>
                  <a:moveTo>
                    <a:pt x="360" y="929"/>
                  </a:moveTo>
                  <a:lnTo>
                    <a:pt x="365" y="939"/>
                  </a:lnTo>
                  <a:lnTo>
                    <a:pt x="348" y="942"/>
                  </a:lnTo>
                  <a:lnTo>
                    <a:pt x="350" y="929"/>
                  </a:lnTo>
                  <a:lnTo>
                    <a:pt x="360" y="929"/>
                  </a:lnTo>
                  <a:close/>
                  <a:moveTo>
                    <a:pt x="478" y="942"/>
                  </a:moveTo>
                  <a:lnTo>
                    <a:pt x="483" y="941"/>
                  </a:lnTo>
                  <a:lnTo>
                    <a:pt x="478" y="934"/>
                  </a:lnTo>
                  <a:lnTo>
                    <a:pt x="447" y="917"/>
                  </a:lnTo>
                  <a:lnTo>
                    <a:pt x="454" y="929"/>
                  </a:lnTo>
                  <a:lnTo>
                    <a:pt x="438" y="920"/>
                  </a:lnTo>
                  <a:lnTo>
                    <a:pt x="432" y="924"/>
                  </a:lnTo>
                  <a:lnTo>
                    <a:pt x="452" y="941"/>
                  </a:lnTo>
                  <a:lnTo>
                    <a:pt x="418" y="958"/>
                  </a:lnTo>
                  <a:lnTo>
                    <a:pt x="404" y="944"/>
                  </a:lnTo>
                  <a:lnTo>
                    <a:pt x="411" y="934"/>
                  </a:lnTo>
                  <a:lnTo>
                    <a:pt x="396" y="930"/>
                  </a:lnTo>
                  <a:lnTo>
                    <a:pt x="392" y="919"/>
                  </a:lnTo>
                  <a:lnTo>
                    <a:pt x="380" y="927"/>
                  </a:lnTo>
                  <a:lnTo>
                    <a:pt x="392" y="939"/>
                  </a:lnTo>
                  <a:lnTo>
                    <a:pt x="386" y="948"/>
                  </a:lnTo>
                  <a:lnTo>
                    <a:pt x="368" y="939"/>
                  </a:lnTo>
                  <a:lnTo>
                    <a:pt x="370" y="929"/>
                  </a:lnTo>
                  <a:lnTo>
                    <a:pt x="363" y="922"/>
                  </a:lnTo>
                  <a:lnTo>
                    <a:pt x="372" y="913"/>
                  </a:lnTo>
                  <a:lnTo>
                    <a:pt x="368" y="908"/>
                  </a:lnTo>
                  <a:lnTo>
                    <a:pt x="357" y="910"/>
                  </a:lnTo>
                  <a:lnTo>
                    <a:pt x="348" y="889"/>
                  </a:lnTo>
                  <a:lnTo>
                    <a:pt x="339" y="908"/>
                  </a:lnTo>
                  <a:lnTo>
                    <a:pt x="336" y="891"/>
                  </a:lnTo>
                  <a:lnTo>
                    <a:pt x="321" y="886"/>
                  </a:lnTo>
                  <a:lnTo>
                    <a:pt x="322" y="898"/>
                  </a:lnTo>
                  <a:lnTo>
                    <a:pt x="295" y="903"/>
                  </a:lnTo>
                  <a:lnTo>
                    <a:pt x="285" y="917"/>
                  </a:lnTo>
                  <a:lnTo>
                    <a:pt x="285" y="924"/>
                  </a:lnTo>
                  <a:lnTo>
                    <a:pt x="269" y="934"/>
                  </a:lnTo>
                  <a:lnTo>
                    <a:pt x="275" y="941"/>
                  </a:lnTo>
                  <a:lnTo>
                    <a:pt x="269" y="946"/>
                  </a:lnTo>
                  <a:lnTo>
                    <a:pt x="288" y="953"/>
                  </a:lnTo>
                  <a:lnTo>
                    <a:pt x="290" y="961"/>
                  </a:lnTo>
                  <a:lnTo>
                    <a:pt x="290" y="956"/>
                  </a:lnTo>
                  <a:lnTo>
                    <a:pt x="309" y="960"/>
                  </a:lnTo>
                  <a:lnTo>
                    <a:pt x="309" y="951"/>
                  </a:lnTo>
                  <a:lnTo>
                    <a:pt x="331" y="948"/>
                  </a:lnTo>
                  <a:lnTo>
                    <a:pt x="338" y="958"/>
                  </a:lnTo>
                  <a:lnTo>
                    <a:pt x="328" y="961"/>
                  </a:lnTo>
                  <a:lnTo>
                    <a:pt x="329" y="973"/>
                  </a:lnTo>
                  <a:lnTo>
                    <a:pt x="322" y="982"/>
                  </a:lnTo>
                  <a:lnTo>
                    <a:pt x="317" y="980"/>
                  </a:lnTo>
                  <a:lnTo>
                    <a:pt x="321" y="975"/>
                  </a:lnTo>
                  <a:lnTo>
                    <a:pt x="316" y="968"/>
                  </a:lnTo>
                  <a:lnTo>
                    <a:pt x="304" y="965"/>
                  </a:lnTo>
                  <a:lnTo>
                    <a:pt x="300" y="971"/>
                  </a:lnTo>
                  <a:lnTo>
                    <a:pt x="285" y="978"/>
                  </a:lnTo>
                  <a:lnTo>
                    <a:pt x="288" y="987"/>
                  </a:lnTo>
                  <a:lnTo>
                    <a:pt x="297" y="989"/>
                  </a:lnTo>
                  <a:lnTo>
                    <a:pt x="278" y="994"/>
                  </a:lnTo>
                  <a:lnTo>
                    <a:pt x="266" y="989"/>
                  </a:lnTo>
                  <a:lnTo>
                    <a:pt x="263" y="994"/>
                  </a:lnTo>
                  <a:lnTo>
                    <a:pt x="244" y="990"/>
                  </a:lnTo>
                  <a:lnTo>
                    <a:pt x="234" y="973"/>
                  </a:lnTo>
                  <a:lnTo>
                    <a:pt x="215" y="975"/>
                  </a:lnTo>
                  <a:lnTo>
                    <a:pt x="210" y="968"/>
                  </a:lnTo>
                  <a:lnTo>
                    <a:pt x="196" y="980"/>
                  </a:lnTo>
                  <a:lnTo>
                    <a:pt x="179" y="985"/>
                  </a:lnTo>
                  <a:lnTo>
                    <a:pt x="174" y="995"/>
                  </a:lnTo>
                  <a:lnTo>
                    <a:pt x="135" y="994"/>
                  </a:lnTo>
                  <a:lnTo>
                    <a:pt x="128" y="1000"/>
                  </a:lnTo>
                  <a:lnTo>
                    <a:pt x="119" y="997"/>
                  </a:lnTo>
                  <a:lnTo>
                    <a:pt x="114" y="980"/>
                  </a:lnTo>
                  <a:lnTo>
                    <a:pt x="94" y="980"/>
                  </a:lnTo>
                  <a:lnTo>
                    <a:pt x="83" y="994"/>
                  </a:lnTo>
                  <a:lnTo>
                    <a:pt x="53" y="1004"/>
                  </a:lnTo>
                  <a:lnTo>
                    <a:pt x="36" y="990"/>
                  </a:lnTo>
                  <a:lnTo>
                    <a:pt x="51" y="989"/>
                  </a:lnTo>
                  <a:lnTo>
                    <a:pt x="48" y="978"/>
                  </a:lnTo>
                  <a:lnTo>
                    <a:pt x="54" y="973"/>
                  </a:lnTo>
                  <a:lnTo>
                    <a:pt x="27" y="982"/>
                  </a:lnTo>
                  <a:lnTo>
                    <a:pt x="15" y="956"/>
                  </a:lnTo>
                  <a:lnTo>
                    <a:pt x="3" y="942"/>
                  </a:lnTo>
                  <a:lnTo>
                    <a:pt x="0" y="925"/>
                  </a:lnTo>
                  <a:lnTo>
                    <a:pt x="12" y="912"/>
                  </a:lnTo>
                  <a:lnTo>
                    <a:pt x="7" y="889"/>
                  </a:lnTo>
                  <a:lnTo>
                    <a:pt x="19" y="862"/>
                  </a:lnTo>
                  <a:lnTo>
                    <a:pt x="17" y="847"/>
                  </a:lnTo>
                  <a:lnTo>
                    <a:pt x="24" y="838"/>
                  </a:lnTo>
                  <a:lnTo>
                    <a:pt x="25" y="823"/>
                  </a:lnTo>
                  <a:lnTo>
                    <a:pt x="37" y="804"/>
                  </a:lnTo>
                  <a:lnTo>
                    <a:pt x="22" y="777"/>
                  </a:lnTo>
                  <a:lnTo>
                    <a:pt x="27" y="737"/>
                  </a:lnTo>
                  <a:lnTo>
                    <a:pt x="34" y="731"/>
                  </a:lnTo>
                  <a:lnTo>
                    <a:pt x="48" y="700"/>
                  </a:lnTo>
                  <a:lnTo>
                    <a:pt x="54" y="693"/>
                  </a:lnTo>
                  <a:lnTo>
                    <a:pt x="65" y="657"/>
                  </a:lnTo>
                  <a:lnTo>
                    <a:pt x="80" y="647"/>
                  </a:lnTo>
                  <a:lnTo>
                    <a:pt x="77" y="616"/>
                  </a:lnTo>
                  <a:lnTo>
                    <a:pt x="87" y="591"/>
                  </a:lnTo>
                  <a:lnTo>
                    <a:pt x="89" y="575"/>
                  </a:lnTo>
                  <a:lnTo>
                    <a:pt x="100" y="563"/>
                  </a:lnTo>
                  <a:lnTo>
                    <a:pt x="100" y="529"/>
                  </a:lnTo>
                  <a:lnTo>
                    <a:pt x="112" y="505"/>
                  </a:lnTo>
                  <a:lnTo>
                    <a:pt x="128" y="498"/>
                  </a:lnTo>
                  <a:lnTo>
                    <a:pt x="150" y="471"/>
                  </a:lnTo>
                  <a:lnTo>
                    <a:pt x="153" y="456"/>
                  </a:lnTo>
                  <a:lnTo>
                    <a:pt x="165" y="454"/>
                  </a:lnTo>
                  <a:lnTo>
                    <a:pt x="170" y="442"/>
                  </a:lnTo>
                  <a:lnTo>
                    <a:pt x="189" y="435"/>
                  </a:lnTo>
                  <a:lnTo>
                    <a:pt x="199" y="406"/>
                  </a:lnTo>
                  <a:lnTo>
                    <a:pt x="206" y="392"/>
                  </a:lnTo>
                  <a:lnTo>
                    <a:pt x="222" y="369"/>
                  </a:lnTo>
                  <a:lnTo>
                    <a:pt x="232" y="363"/>
                  </a:lnTo>
                  <a:lnTo>
                    <a:pt x="249" y="351"/>
                  </a:lnTo>
                  <a:lnTo>
                    <a:pt x="258" y="324"/>
                  </a:lnTo>
                  <a:lnTo>
                    <a:pt x="269" y="307"/>
                  </a:lnTo>
                  <a:lnTo>
                    <a:pt x="275" y="275"/>
                  </a:lnTo>
                  <a:lnTo>
                    <a:pt x="285" y="251"/>
                  </a:lnTo>
                  <a:lnTo>
                    <a:pt x="280" y="252"/>
                  </a:lnTo>
                  <a:lnTo>
                    <a:pt x="281" y="244"/>
                  </a:lnTo>
                  <a:lnTo>
                    <a:pt x="310" y="220"/>
                  </a:lnTo>
                  <a:lnTo>
                    <a:pt x="300" y="205"/>
                  </a:lnTo>
                  <a:lnTo>
                    <a:pt x="314" y="186"/>
                  </a:lnTo>
                  <a:lnTo>
                    <a:pt x="316" y="177"/>
                  </a:lnTo>
                  <a:lnTo>
                    <a:pt x="304" y="181"/>
                  </a:lnTo>
                  <a:lnTo>
                    <a:pt x="314" y="170"/>
                  </a:lnTo>
                  <a:lnTo>
                    <a:pt x="317" y="155"/>
                  </a:lnTo>
                  <a:lnTo>
                    <a:pt x="299" y="148"/>
                  </a:lnTo>
                  <a:lnTo>
                    <a:pt x="305" y="140"/>
                  </a:lnTo>
                  <a:lnTo>
                    <a:pt x="292" y="102"/>
                  </a:lnTo>
                  <a:lnTo>
                    <a:pt x="293" y="88"/>
                  </a:lnTo>
                  <a:lnTo>
                    <a:pt x="307" y="87"/>
                  </a:lnTo>
                  <a:lnTo>
                    <a:pt x="328" y="114"/>
                  </a:lnTo>
                  <a:lnTo>
                    <a:pt x="339" y="117"/>
                  </a:lnTo>
                  <a:lnTo>
                    <a:pt x="351" y="106"/>
                  </a:lnTo>
                  <a:lnTo>
                    <a:pt x="341" y="80"/>
                  </a:lnTo>
                  <a:lnTo>
                    <a:pt x="372" y="73"/>
                  </a:lnTo>
                  <a:lnTo>
                    <a:pt x="370" y="80"/>
                  </a:lnTo>
                  <a:lnTo>
                    <a:pt x="370" y="73"/>
                  </a:lnTo>
                  <a:lnTo>
                    <a:pt x="365" y="76"/>
                  </a:lnTo>
                  <a:lnTo>
                    <a:pt x="374" y="83"/>
                  </a:lnTo>
                  <a:lnTo>
                    <a:pt x="368" y="94"/>
                  </a:lnTo>
                  <a:lnTo>
                    <a:pt x="382" y="119"/>
                  </a:lnTo>
                  <a:lnTo>
                    <a:pt x="403" y="123"/>
                  </a:lnTo>
                  <a:lnTo>
                    <a:pt x="409" y="117"/>
                  </a:lnTo>
                  <a:lnTo>
                    <a:pt x="413" y="133"/>
                  </a:lnTo>
                  <a:lnTo>
                    <a:pt x="432" y="128"/>
                  </a:lnTo>
                  <a:lnTo>
                    <a:pt x="425" y="143"/>
                  </a:lnTo>
                  <a:lnTo>
                    <a:pt x="418" y="136"/>
                  </a:lnTo>
                  <a:lnTo>
                    <a:pt x="409" y="143"/>
                  </a:lnTo>
                  <a:lnTo>
                    <a:pt x="413" y="160"/>
                  </a:lnTo>
                  <a:lnTo>
                    <a:pt x="403" y="172"/>
                  </a:lnTo>
                  <a:lnTo>
                    <a:pt x="409" y="176"/>
                  </a:lnTo>
                  <a:lnTo>
                    <a:pt x="411" y="170"/>
                  </a:lnTo>
                  <a:lnTo>
                    <a:pt x="416" y="176"/>
                  </a:lnTo>
                  <a:lnTo>
                    <a:pt x="433" y="153"/>
                  </a:lnTo>
                  <a:lnTo>
                    <a:pt x="435" y="157"/>
                  </a:lnTo>
                  <a:lnTo>
                    <a:pt x="447" y="148"/>
                  </a:lnTo>
                  <a:lnTo>
                    <a:pt x="442" y="141"/>
                  </a:lnTo>
                  <a:lnTo>
                    <a:pt x="449" y="138"/>
                  </a:lnTo>
                  <a:lnTo>
                    <a:pt x="447" y="126"/>
                  </a:lnTo>
                  <a:lnTo>
                    <a:pt x="473" y="129"/>
                  </a:lnTo>
                  <a:lnTo>
                    <a:pt x="479" y="116"/>
                  </a:lnTo>
                  <a:lnTo>
                    <a:pt x="497" y="124"/>
                  </a:lnTo>
                  <a:lnTo>
                    <a:pt x="483" y="100"/>
                  </a:lnTo>
                  <a:lnTo>
                    <a:pt x="485" y="95"/>
                  </a:lnTo>
                  <a:lnTo>
                    <a:pt x="491" y="102"/>
                  </a:lnTo>
                  <a:lnTo>
                    <a:pt x="491" y="95"/>
                  </a:lnTo>
                  <a:lnTo>
                    <a:pt x="532" y="94"/>
                  </a:lnTo>
                  <a:lnTo>
                    <a:pt x="551" y="61"/>
                  </a:lnTo>
                  <a:lnTo>
                    <a:pt x="561" y="66"/>
                  </a:lnTo>
                  <a:lnTo>
                    <a:pt x="568" y="59"/>
                  </a:lnTo>
                  <a:lnTo>
                    <a:pt x="573" y="66"/>
                  </a:lnTo>
                  <a:lnTo>
                    <a:pt x="584" y="61"/>
                  </a:lnTo>
                  <a:lnTo>
                    <a:pt x="577" y="53"/>
                  </a:lnTo>
                  <a:lnTo>
                    <a:pt x="584" y="36"/>
                  </a:lnTo>
                  <a:lnTo>
                    <a:pt x="575" y="27"/>
                  </a:lnTo>
                  <a:lnTo>
                    <a:pt x="573" y="39"/>
                  </a:lnTo>
                  <a:lnTo>
                    <a:pt x="567" y="39"/>
                  </a:lnTo>
                  <a:lnTo>
                    <a:pt x="563" y="32"/>
                  </a:lnTo>
                  <a:lnTo>
                    <a:pt x="572" y="29"/>
                  </a:lnTo>
                  <a:lnTo>
                    <a:pt x="548" y="24"/>
                  </a:lnTo>
                  <a:lnTo>
                    <a:pt x="556" y="22"/>
                  </a:lnTo>
                  <a:lnTo>
                    <a:pt x="555" y="10"/>
                  </a:lnTo>
                  <a:lnTo>
                    <a:pt x="570" y="5"/>
                  </a:lnTo>
                  <a:lnTo>
                    <a:pt x="577" y="10"/>
                  </a:lnTo>
                  <a:lnTo>
                    <a:pt x="585" y="1"/>
                  </a:lnTo>
                  <a:lnTo>
                    <a:pt x="596" y="10"/>
                  </a:lnTo>
                  <a:lnTo>
                    <a:pt x="607" y="1"/>
                  </a:lnTo>
                  <a:lnTo>
                    <a:pt x="613" y="13"/>
                  </a:lnTo>
                  <a:lnTo>
                    <a:pt x="621" y="12"/>
                  </a:lnTo>
                  <a:lnTo>
                    <a:pt x="626" y="22"/>
                  </a:lnTo>
                  <a:lnTo>
                    <a:pt x="626" y="5"/>
                  </a:lnTo>
                  <a:lnTo>
                    <a:pt x="650" y="0"/>
                  </a:lnTo>
                  <a:lnTo>
                    <a:pt x="643" y="39"/>
                  </a:lnTo>
                  <a:lnTo>
                    <a:pt x="652" y="47"/>
                  </a:lnTo>
                  <a:lnTo>
                    <a:pt x="669" y="29"/>
                  </a:lnTo>
                  <a:lnTo>
                    <a:pt x="677" y="47"/>
                  </a:lnTo>
                  <a:lnTo>
                    <a:pt x="695" y="27"/>
                  </a:lnTo>
                  <a:lnTo>
                    <a:pt x="707" y="49"/>
                  </a:lnTo>
                  <a:lnTo>
                    <a:pt x="703" y="63"/>
                  </a:lnTo>
                  <a:lnTo>
                    <a:pt x="715" y="82"/>
                  </a:lnTo>
                  <a:lnTo>
                    <a:pt x="698" y="106"/>
                  </a:lnTo>
                  <a:lnTo>
                    <a:pt x="712" y="111"/>
                  </a:lnTo>
                  <a:lnTo>
                    <a:pt x="717" y="95"/>
                  </a:lnTo>
                  <a:lnTo>
                    <a:pt x="727" y="92"/>
                  </a:lnTo>
                  <a:lnTo>
                    <a:pt x="724" y="104"/>
                  </a:lnTo>
                  <a:lnTo>
                    <a:pt x="729" y="102"/>
                  </a:lnTo>
                  <a:lnTo>
                    <a:pt x="732" y="109"/>
                  </a:lnTo>
                  <a:lnTo>
                    <a:pt x="727" y="135"/>
                  </a:lnTo>
                  <a:lnTo>
                    <a:pt x="739" y="140"/>
                  </a:lnTo>
                  <a:lnTo>
                    <a:pt x="758" y="138"/>
                  </a:lnTo>
                  <a:lnTo>
                    <a:pt x="768" y="126"/>
                  </a:lnTo>
                  <a:lnTo>
                    <a:pt x="765" y="117"/>
                  </a:lnTo>
                  <a:lnTo>
                    <a:pt x="770" y="111"/>
                  </a:lnTo>
                  <a:lnTo>
                    <a:pt x="778" y="112"/>
                  </a:lnTo>
                  <a:lnTo>
                    <a:pt x="776" y="126"/>
                  </a:lnTo>
                  <a:lnTo>
                    <a:pt x="788" y="126"/>
                  </a:lnTo>
                  <a:lnTo>
                    <a:pt x="782" y="135"/>
                  </a:lnTo>
                  <a:lnTo>
                    <a:pt x="788" y="147"/>
                  </a:lnTo>
                  <a:lnTo>
                    <a:pt x="780" y="155"/>
                  </a:lnTo>
                  <a:lnTo>
                    <a:pt x="792" y="158"/>
                  </a:lnTo>
                  <a:lnTo>
                    <a:pt x="797" y="170"/>
                  </a:lnTo>
                  <a:lnTo>
                    <a:pt x="794" y="174"/>
                  </a:lnTo>
                  <a:lnTo>
                    <a:pt x="800" y="177"/>
                  </a:lnTo>
                  <a:lnTo>
                    <a:pt x="783" y="186"/>
                  </a:lnTo>
                  <a:lnTo>
                    <a:pt x="788" y="196"/>
                  </a:lnTo>
                  <a:lnTo>
                    <a:pt x="783" y="198"/>
                  </a:lnTo>
                  <a:lnTo>
                    <a:pt x="783" y="206"/>
                  </a:lnTo>
                  <a:lnTo>
                    <a:pt x="794" y="208"/>
                  </a:lnTo>
                  <a:lnTo>
                    <a:pt x="792" y="220"/>
                  </a:lnTo>
                  <a:lnTo>
                    <a:pt x="799" y="229"/>
                  </a:lnTo>
                  <a:lnTo>
                    <a:pt x="785" y="240"/>
                  </a:lnTo>
                  <a:lnTo>
                    <a:pt x="792" y="242"/>
                  </a:lnTo>
                  <a:lnTo>
                    <a:pt x="787" y="244"/>
                  </a:lnTo>
                  <a:lnTo>
                    <a:pt x="794" y="261"/>
                  </a:lnTo>
                  <a:lnTo>
                    <a:pt x="788" y="266"/>
                  </a:lnTo>
                  <a:lnTo>
                    <a:pt x="806" y="273"/>
                  </a:lnTo>
                  <a:lnTo>
                    <a:pt x="811" y="285"/>
                  </a:lnTo>
                  <a:lnTo>
                    <a:pt x="816" y="281"/>
                  </a:lnTo>
                  <a:lnTo>
                    <a:pt x="826" y="288"/>
                  </a:lnTo>
                  <a:lnTo>
                    <a:pt x="828" y="297"/>
                  </a:lnTo>
                  <a:lnTo>
                    <a:pt x="812" y="312"/>
                  </a:lnTo>
                  <a:lnTo>
                    <a:pt x="826" y="314"/>
                  </a:lnTo>
                  <a:lnTo>
                    <a:pt x="821" y="321"/>
                  </a:lnTo>
                  <a:lnTo>
                    <a:pt x="831" y="328"/>
                  </a:lnTo>
                  <a:lnTo>
                    <a:pt x="826" y="338"/>
                  </a:lnTo>
                  <a:lnTo>
                    <a:pt x="855" y="343"/>
                  </a:lnTo>
                  <a:lnTo>
                    <a:pt x="857" y="353"/>
                  </a:lnTo>
                  <a:lnTo>
                    <a:pt x="874" y="365"/>
                  </a:lnTo>
                  <a:lnTo>
                    <a:pt x="872" y="370"/>
                  </a:lnTo>
                  <a:lnTo>
                    <a:pt x="877" y="372"/>
                  </a:lnTo>
                  <a:lnTo>
                    <a:pt x="887" y="391"/>
                  </a:lnTo>
                  <a:lnTo>
                    <a:pt x="877" y="398"/>
                  </a:lnTo>
                  <a:lnTo>
                    <a:pt x="886" y="404"/>
                  </a:lnTo>
                  <a:lnTo>
                    <a:pt x="886" y="422"/>
                  </a:lnTo>
                  <a:lnTo>
                    <a:pt x="879" y="428"/>
                  </a:lnTo>
                  <a:lnTo>
                    <a:pt x="884" y="430"/>
                  </a:lnTo>
                  <a:lnTo>
                    <a:pt x="886" y="440"/>
                  </a:lnTo>
                  <a:lnTo>
                    <a:pt x="877" y="445"/>
                  </a:lnTo>
                  <a:lnTo>
                    <a:pt x="881" y="457"/>
                  </a:lnTo>
                  <a:lnTo>
                    <a:pt x="874" y="457"/>
                  </a:lnTo>
                  <a:lnTo>
                    <a:pt x="876" y="468"/>
                  </a:lnTo>
                  <a:lnTo>
                    <a:pt x="884" y="478"/>
                  </a:lnTo>
                  <a:lnTo>
                    <a:pt x="889" y="473"/>
                  </a:lnTo>
                  <a:lnTo>
                    <a:pt x="899" y="495"/>
                  </a:lnTo>
                  <a:lnTo>
                    <a:pt x="874" y="507"/>
                  </a:lnTo>
                  <a:lnTo>
                    <a:pt x="882" y="493"/>
                  </a:lnTo>
                  <a:lnTo>
                    <a:pt x="872" y="490"/>
                  </a:lnTo>
                  <a:lnTo>
                    <a:pt x="860" y="510"/>
                  </a:lnTo>
                  <a:lnTo>
                    <a:pt x="852" y="495"/>
                  </a:lnTo>
                  <a:lnTo>
                    <a:pt x="846" y="498"/>
                  </a:lnTo>
                  <a:lnTo>
                    <a:pt x="831" y="488"/>
                  </a:lnTo>
                  <a:lnTo>
                    <a:pt x="828" y="505"/>
                  </a:lnTo>
                  <a:lnTo>
                    <a:pt x="848" y="531"/>
                  </a:lnTo>
                  <a:lnTo>
                    <a:pt x="840" y="539"/>
                  </a:lnTo>
                  <a:lnTo>
                    <a:pt x="845" y="544"/>
                  </a:lnTo>
                  <a:lnTo>
                    <a:pt x="845" y="570"/>
                  </a:lnTo>
                  <a:lnTo>
                    <a:pt x="821" y="575"/>
                  </a:lnTo>
                  <a:lnTo>
                    <a:pt x="824" y="584"/>
                  </a:lnTo>
                  <a:lnTo>
                    <a:pt x="806" y="591"/>
                  </a:lnTo>
                  <a:lnTo>
                    <a:pt x="804" y="597"/>
                  </a:lnTo>
                  <a:lnTo>
                    <a:pt x="792" y="601"/>
                  </a:lnTo>
                  <a:lnTo>
                    <a:pt x="783" y="591"/>
                  </a:lnTo>
                  <a:lnTo>
                    <a:pt x="771" y="601"/>
                  </a:lnTo>
                  <a:lnTo>
                    <a:pt x="761" y="599"/>
                  </a:lnTo>
                  <a:lnTo>
                    <a:pt x="765" y="611"/>
                  </a:lnTo>
                  <a:lnTo>
                    <a:pt x="742" y="637"/>
                  </a:lnTo>
                  <a:lnTo>
                    <a:pt x="753" y="640"/>
                  </a:lnTo>
                  <a:lnTo>
                    <a:pt x="753" y="649"/>
                  </a:lnTo>
                  <a:lnTo>
                    <a:pt x="771" y="678"/>
                  </a:lnTo>
                  <a:lnTo>
                    <a:pt x="771" y="698"/>
                  </a:lnTo>
                  <a:lnTo>
                    <a:pt x="778" y="712"/>
                  </a:lnTo>
                  <a:lnTo>
                    <a:pt x="785" y="744"/>
                  </a:lnTo>
                  <a:lnTo>
                    <a:pt x="795" y="760"/>
                  </a:lnTo>
                  <a:lnTo>
                    <a:pt x="794" y="797"/>
                  </a:lnTo>
                  <a:lnTo>
                    <a:pt x="787" y="814"/>
                  </a:lnTo>
                  <a:lnTo>
                    <a:pt x="778" y="823"/>
                  </a:lnTo>
                  <a:lnTo>
                    <a:pt x="785" y="833"/>
                  </a:lnTo>
                  <a:lnTo>
                    <a:pt x="785" y="859"/>
                  </a:lnTo>
                  <a:lnTo>
                    <a:pt x="775" y="864"/>
                  </a:lnTo>
                  <a:lnTo>
                    <a:pt x="778" y="869"/>
                  </a:lnTo>
                  <a:lnTo>
                    <a:pt x="783" y="866"/>
                  </a:lnTo>
                  <a:lnTo>
                    <a:pt x="780" y="874"/>
                  </a:lnTo>
                  <a:lnTo>
                    <a:pt x="785" y="871"/>
                  </a:lnTo>
                  <a:lnTo>
                    <a:pt x="794" y="889"/>
                  </a:lnTo>
                  <a:lnTo>
                    <a:pt x="780" y="893"/>
                  </a:lnTo>
                  <a:lnTo>
                    <a:pt x="771" y="901"/>
                  </a:lnTo>
                  <a:lnTo>
                    <a:pt x="788" y="912"/>
                  </a:lnTo>
                  <a:lnTo>
                    <a:pt x="792" y="949"/>
                  </a:lnTo>
                  <a:lnTo>
                    <a:pt x="787" y="954"/>
                  </a:lnTo>
                  <a:lnTo>
                    <a:pt x="780" y="951"/>
                  </a:lnTo>
                  <a:lnTo>
                    <a:pt x="776" y="966"/>
                  </a:lnTo>
                  <a:lnTo>
                    <a:pt x="770" y="948"/>
                  </a:lnTo>
                  <a:lnTo>
                    <a:pt x="761" y="951"/>
                  </a:lnTo>
                  <a:lnTo>
                    <a:pt x="761" y="944"/>
                  </a:lnTo>
                  <a:lnTo>
                    <a:pt x="741" y="961"/>
                  </a:lnTo>
                  <a:lnTo>
                    <a:pt x="705" y="949"/>
                  </a:lnTo>
                  <a:lnTo>
                    <a:pt x="700" y="958"/>
                  </a:lnTo>
                  <a:lnTo>
                    <a:pt x="689" y="963"/>
                  </a:lnTo>
                  <a:lnTo>
                    <a:pt x="676" y="983"/>
                  </a:lnTo>
                  <a:lnTo>
                    <a:pt x="676" y="977"/>
                  </a:lnTo>
                  <a:lnTo>
                    <a:pt x="664" y="983"/>
                  </a:lnTo>
                  <a:lnTo>
                    <a:pt x="648" y="978"/>
                  </a:lnTo>
                  <a:lnTo>
                    <a:pt x="642" y="983"/>
                  </a:lnTo>
                  <a:lnTo>
                    <a:pt x="645" y="989"/>
                  </a:lnTo>
                  <a:lnTo>
                    <a:pt x="631" y="990"/>
                  </a:lnTo>
                  <a:lnTo>
                    <a:pt x="613" y="987"/>
                  </a:lnTo>
                  <a:lnTo>
                    <a:pt x="599" y="961"/>
                  </a:lnTo>
                  <a:lnTo>
                    <a:pt x="573" y="953"/>
                  </a:lnTo>
                  <a:lnTo>
                    <a:pt x="556" y="956"/>
                  </a:lnTo>
                  <a:lnTo>
                    <a:pt x="538" y="946"/>
                  </a:lnTo>
                  <a:lnTo>
                    <a:pt x="522" y="932"/>
                  </a:lnTo>
                  <a:lnTo>
                    <a:pt x="515" y="919"/>
                  </a:lnTo>
                  <a:lnTo>
                    <a:pt x="491" y="907"/>
                  </a:lnTo>
                  <a:lnTo>
                    <a:pt x="469" y="886"/>
                  </a:lnTo>
                  <a:lnTo>
                    <a:pt x="462" y="884"/>
                  </a:lnTo>
                  <a:lnTo>
                    <a:pt x="461" y="891"/>
                  </a:lnTo>
                  <a:lnTo>
                    <a:pt x="474" y="905"/>
                  </a:lnTo>
                  <a:lnTo>
                    <a:pt x="503" y="922"/>
                  </a:lnTo>
                  <a:lnTo>
                    <a:pt x="515" y="953"/>
                  </a:lnTo>
                  <a:lnTo>
                    <a:pt x="503" y="953"/>
                  </a:lnTo>
                  <a:lnTo>
                    <a:pt x="502" y="958"/>
                  </a:lnTo>
                  <a:lnTo>
                    <a:pt x="478" y="94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" name="Freeform 52">
              <a:extLst>
                <a:ext uri="{FF2B5EF4-FFF2-40B4-BE49-F238E27FC236}">
                  <a16:creationId xmlns:a16="http://schemas.microsoft.com/office/drawing/2014/main" id="{B170E6D6-2FF7-4706-9E8B-5C4E9D94FBA3}"/>
                </a:ext>
              </a:extLst>
            </p:cNvPr>
            <p:cNvSpPr>
              <a:spLocks/>
            </p:cNvSpPr>
            <p:nvPr/>
          </p:nvSpPr>
          <p:spPr bwMode="gray">
            <a:xfrm>
              <a:off x="4291013" y="3309938"/>
              <a:ext cx="1122362" cy="1606550"/>
            </a:xfrm>
            <a:custGeom>
              <a:avLst/>
              <a:gdLst>
                <a:gd name="T0" fmla="*/ 656 w 707"/>
                <a:gd name="T1" fmla="*/ 170 h 1012"/>
                <a:gd name="T2" fmla="*/ 707 w 707"/>
                <a:gd name="T3" fmla="*/ 212 h 1012"/>
                <a:gd name="T4" fmla="*/ 690 w 707"/>
                <a:gd name="T5" fmla="*/ 243 h 1012"/>
                <a:gd name="T6" fmla="*/ 675 w 707"/>
                <a:gd name="T7" fmla="*/ 289 h 1012"/>
                <a:gd name="T8" fmla="*/ 627 w 707"/>
                <a:gd name="T9" fmla="*/ 320 h 1012"/>
                <a:gd name="T10" fmla="*/ 658 w 707"/>
                <a:gd name="T11" fmla="*/ 345 h 1012"/>
                <a:gd name="T12" fmla="*/ 642 w 707"/>
                <a:gd name="T13" fmla="*/ 368 h 1012"/>
                <a:gd name="T14" fmla="*/ 624 w 707"/>
                <a:gd name="T15" fmla="*/ 410 h 1012"/>
                <a:gd name="T16" fmla="*/ 629 w 707"/>
                <a:gd name="T17" fmla="*/ 462 h 1012"/>
                <a:gd name="T18" fmla="*/ 658 w 707"/>
                <a:gd name="T19" fmla="*/ 462 h 1012"/>
                <a:gd name="T20" fmla="*/ 629 w 707"/>
                <a:gd name="T21" fmla="*/ 552 h 1012"/>
                <a:gd name="T22" fmla="*/ 564 w 707"/>
                <a:gd name="T23" fmla="*/ 583 h 1012"/>
                <a:gd name="T24" fmla="*/ 543 w 707"/>
                <a:gd name="T25" fmla="*/ 638 h 1012"/>
                <a:gd name="T26" fmla="*/ 506 w 707"/>
                <a:gd name="T27" fmla="*/ 670 h 1012"/>
                <a:gd name="T28" fmla="*/ 427 w 707"/>
                <a:gd name="T29" fmla="*/ 680 h 1012"/>
                <a:gd name="T30" fmla="*/ 388 w 707"/>
                <a:gd name="T31" fmla="*/ 685 h 1012"/>
                <a:gd name="T32" fmla="*/ 357 w 707"/>
                <a:gd name="T33" fmla="*/ 745 h 1012"/>
                <a:gd name="T34" fmla="*/ 369 w 707"/>
                <a:gd name="T35" fmla="*/ 810 h 1012"/>
                <a:gd name="T36" fmla="*/ 381 w 707"/>
                <a:gd name="T37" fmla="*/ 849 h 1012"/>
                <a:gd name="T38" fmla="*/ 369 w 707"/>
                <a:gd name="T39" fmla="*/ 912 h 1012"/>
                <a:gd name="T40" fmla="*/ 385 w 707"/>
                <a:gd name="T41" fmla="*/ 960 h 1012"/>
                <a:gd name="T42" fmla="*/ 330 w 707"/>
                <a:gd name="T43" fmla="*/ 977 h 1012"/>
                <a:gd name="T44" fmla="*/ 299 w 707"/>
                <a:gd name="T45" fmla="*/ 1006 h 1012"/>
                <a:gd name="T46" fmla="*/ 306 w 707"/>
                <a:gd name="T47" fmla="*/ 972 h 1012"/>
                <a:gd name="T48" fmla="*/ 291 w 707"/>
                <a:gd name="T49" fmla="*/ 959 h 1012"/>
                <a:gd name="T50" fmla="*/ 258 w 707"/>
                <a:gd name="T51" fmla="*/ 909 h 1012"/>
                <a:gd name="T52" fmla="*/ 227 w 707"/>
                <a:gd name="T53" fmla="*/ 953 h 1012"/>
                <a:gd name="T54" fmla="*/ 164 w 707"/>
                <a:gd name="T55" fmla="*/ 877 h 1012"/>
                <a:gd name="T56" fmla="*/ 173 w 707"/>
                <a:gd name="T57" fmla="*/ 803 h 1012"/>
                <a:gd name="T58" fmla="*/ 117 w 707"/>
                <a:gd name="T59" fmla="*/ 721 h 1012"/>
                <a:gd name="T60" fmla="*/ 23 w 707"/>
                <a:gd name="T61" fmla="*/ 728 h 1012"/>
                <a:gd name="T62" fmla="*/ 47 w 707"/>
                <a:gd name="T63" fmla="*/ 689 h 1012"/>
                <a:gd name="T64" fmla="*/ 77 w 707"/>
                <a:gd name="T65" fmla="*/ 639 h 1012"/>
                <a:gd name="T66" fmla="*/ 103 w 707"/>
                <a:gd name="T67" fmla="*/ 612 h 1012"/>
                <a:gd name="T68" fmla="*/ 76 w 707"/>
                <a:gd name="T69" fmla="*/ 556 h 1012"/>
                <a:gd name="T70" fmla="*/ 69 w 707"/>
                <a:gd name="T71" fmla="*/ 501 h 1012"/>
                <a:gd name="T72" fmla="*/ 105 w 707"/>
                <a:gd name="T73" fmla="*/ 441 h 1012"/>
                <a:gd name="T74" fmla="*/ 127 w 707"/>
                <a:gd name="T75" fmla="*/ 368 h 1012"/>
                <a:gd name="T76" fmla="*/ 198 w 707"/>
                <a:gd name="T77" fmla="*/ 327 h 1012"/>
                <a:gd name="T78" fmla="*/ 226 w 707"/>
                <a:gd name="T79" fmla="*/ 263 h 1012"/>
                <a:gd name="T80" fmla="*/ 274 w 707"/>
                <a:gd name="T81" fmla="*/ 233 h 1012"/>
                <a:gd name="T82" fmla="*/ 282 w 707"/>
                <a:gd name="T83" fmla="*/ 168 h 1012"/>
                <a:gd name="T84" fmla="*/ 274 w 707"/>
                <a:gd name="T85" fmla="*/ 123 h 1012"/>
                <a:gd name="T86" fmla="*/ 344 w 707"/>
                <a:gd name="T87" fmla="*/ 118 h 1012"/>
                <a:gd name="T88" fmla="*/ 373 w 707"/>
                <a:gd name="T89" fmla="*/ 69 h 1012"/>
                <a:gd name="T90" fmla="*/ 414 w 707"/>
                <a:gd name="T91" fmla="*/ 84 h 1012"/>
                <a:gd name="T92" fmla="*/ 466 w 707"/>
                <a:gd name="T93" fmla="*/ 29 h 1012"/>
                <a:gd name="T94" fmla="*/ 499 w 707"/>
                <a:gd name="T95" fmla="*/ 11 h 1012"/>
                <a:gd name="T96" fmla="*/ 540 w 707"/>
                <a:gd name="T97" fmla="*/ 23 h 1012"/>
                <a:gd name="T98" fmla="*/ 531 w 707"/>
                <a:gd name="T99" fmla="*/ 45 h 1012"/>
                <a:gd name="T100" fmla="*/ 542 w 707"/>
                <a:gd name="T101" fmla="*/ 108 h 1012"/>
                <a:gd name="T102" fmla="*/ 538 w 707"/>
                <a:gd name="T103" fmla="*/ 149 h 1012"/>
                <a:gd name="T104" fmla="*/ 577 w 707"/>
                <a:gd name="T105" fmla="*/ 144 h 1012"/>
                <a:gd name="T106" fmla="*/ 596 w 707"/>
                <a:gd name="T107" fmla="*/ 115 h 1012"/>
                <a:gd name="T108" fmla="*/ 620 w 707"/>
                <a:gd name="T109" fmla="*/ 127 h 1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07" h="1012">
                  <a:moveTo>
                    <a:pt x="620" y="127"/>
                  </a:moveTo>
                  <a:lnTo>
                    <a:pt x="624" y="158"/>
                  </a:lnTo>
                  <a:lnTo>
                    <a:pt x="632" y="161"/>
                  </a:lnTo>
                  <a:lnTo>
                    <a:pt x="632" y="168"/>
                  </a:lnTo>
                  <a:lnTo>
                    <a:pt x="656" y="170"/>
                  </a:lnTo>
                  <a:lnTo>
                    <a:pt x="654" y="181"/>
                  </a:lnTo>
                  <a:lnTo>
                    <a:pt x="663" y="187"/>
                  </a:lnTo>
                  <a:lnTo>
                    <a:pt x="661" y="195"/>
                  </a:lnTo>
                  <a:lnTo>
                    <a:pt x="680" y="197"/>
                  </a:lnTo>
                  <a:lnTo>
                    <a:pt x="707" y="212"/>
                  </a:lnTo>
                  <a:lnTo>
                    <a:pt x="699" y="221"/>
                  </a:lnTo>
                  <a:lnTo>
                    <a:pt x="697" y="245"/>
                  </a:lnTo>
                  <a:lnTo>
                    <a:pt x="687" y="226"/>
                  </a:lnTo>
                  <a:lnTo>
                    <a:pt x="673" y="233"/>
                  </a:lnTo>
                  <a:lnTo>
                    <a:pt x="690" y="243"/>
                  </a:lnTo>
                  <a:lnTo>
                    <a:pt x="680" y="269"/>
                  </a:lnTo>
                  <a:lnTo>
                    <a:pt x="697" y="277"/>
                  </a:lnTo>
                  <a:lnTo>
                    <a:pt x="699" y="291"/>
                  </a:lnTo>
                  <a:lnTo>
                    <a:pt x="682" y="298"/>
                  </a:lnTo>
                  <a:lnTo>
                    <a:pt x="675" y="289"/>
                  </a:lnTo>
                  <a:lnTo>
                    <a:pt x="651" y="289"/>
                  </a:lnTo>
                  <a:lnTo>
                    <a:pt x="646" y="303"/>
                  </a:lnTo>
                  <a:lnTo>
                    <a:pt x="658" y="320"/>
                  </a:lnTo>
                  <a:lnTo>
                    <a:pt x="644" y="325"/>
                  </a:lnTo>
                  <a:lnTo>
                    <a:pt x="627" y="320"/>
                  </a:lnTo>
                  <a:lnTo>
                    <a:pt x="627" y="330"/>
                  </a:lnTo>
                  <a:lnTo>
                    <a:pt x="639" y="323"/>
                  </a:lnTo>
                  <a:lnTo>
                    <a:pt x="632" y="337"/>
                  </a:lnTo>
                  <a:lnTo>
                    <a:pt x="644" y="330"/>
                  </a:lnTo>
                  <a:lnTo>
                    <a:pt x="658" y="345"/>
                  </a:lnTo>
                  <a:lnTo>
                    <a:pt x="647" y="356"/>
                  </a:lnTo>
                  <a:lnTo>
                    <a:pt x="647" y="363"/>
                  </a:lnTo>
                  <a:lnTo>
                    <a:pt x="651" y="361"/>
                  </a:lnTo>
                  <a:lnTo>
                    <a:pt x="647" y="371"/>
                  </a:lnTo>
                  <a:lnTo>
                    <a:pt x="642" y="368"/>
                  </a:lnTo>
                  <a:lnTo>
                    <a:pt x="627" y="374"/>
                  </a:lnTo>
                  <a:lnTo>
                    <a:pt x="627" y="397"/>
                  </a:lnTo>
                  <a:lnTo>
                    <a:pt x="620" y="395"/>
                  </a:lnTo>
                  <a:lnTo>
                    <a:pt x="618" y="404"/>
                  </a:lnTo>
                  <a:lnTo>
                    <a:pt x="624" y="410"/>
                  </a:lnTo>
                  <a:lnTo>
                    <a:pt x="615" y="427"/>
                  </a:lnTo>
                  <a:lnTo>
                    <a:pt x="618" y="431"/>
                  </a:lnTo>
                  <a:lnTo>
                    <a:pt x="606" y="441"/>
                  </a:lnTo>
                  <a:lnTo>
                    <a:pt x="605" y="456"/>
                  </a:lnTo>
                  <a:lnTo>
                    <a:pt x="629" y="462"/>
                  </a:lnTo>
                  <a:lnTo>
                    <a:pt x="627" y="445"/>
                  </a:lnTo>
                  <a:lnTo>
                    <a:pt x="654" y="441"/>
                  </a:lnTo>
                  <a:lnTo>
                    <a:pt x="664" y="460"/>
                  </a:lnTo>
                  <a:lnTo>
                    <a:pt x="663" y="465"/>
                  </a:lnTo>
                  <a:lnTo>
                    <a:pt x="658" y="462"/>
                  </a:lnTo>
                  <a:lnTo>
                    <a:pt x="651" y="468"/>
                  </a:lnTo>
                  <a:lnTo>
                    <a:pt x="658" y="494"/>
                  </a:lnTo>
                  <a:lnTo>
                    <a:pt x="653" y="511"/>
                  </a:lnTo>
                  <a:lnTo>
                    <a:pt x="646" y="533"/>
                  </a:lnTo>
                  <a:lnTo>
                    <a:pt x="629" y="552"/>
                  </a:lnTo>
                  <a:lnTo>
                    <a:pt x="612" y="562"/>
                  </a:lnTo>
                  <a:lnTo>
                    <a:pt x="596" y="564"/>
                  </a:lnTo>
                  <a:lnTo>
                    <a:pt x="584" y="554"/>
                  </a:lnTo>
                  <a:lnTo>
                    <a:pt x="572" y="552"/>
                  </a:lnTo>
                  <a:lnTo>
                    <a:pt x="564" y="583"/>
                  </a:lnTo>
                  <a:lnTo>
                    <a:pt x="569" y="602"/>
                  </a:lnTo>
                  <a:lnTo>
                    <a:pt x="555" y="617"/>
                  </a:lnTo>
                  <a:lnTo>
                    <a:pt x="542" y="622"/>
                  </a:lnTo>
                  <a:lnTo>
                    <a:pt x="536" y="631"/>
                  </a:lnTo>
                  <a:lnTo>
                    <a:pt x="543" y="638"/>
                  </a:lnTo>
                  <a:lnTo>
                    <a:pt x="521" y="643"/>
                  </a:lnTo>
                  <a:lnTo>
                    <a:pt x="497" y="634"/>
                  </a:lnTo>
                  <a:lnTo>
                    <a:pt x="502" y="655"/>
                  </a:lnTo>
                  <a:lnTo>
                    <a:pt x="497" y="663"/>
                  </a:lnTo>
                  <a:lnTo>
                    <a:pt x="506" y="670"/>
                  </a:lnTo>
                  <a:lnTo>
                    <a:pt x="499" y="677"/>
                  </a:lnTo>
                  <a:lnTo>
                    <a:pt x="501" y="701"/>
                  </a:lnTo>
                  <a:lnTo>
                    <a:pt x="472" y="704"/>
                  </a:lnTo>
                  <a:lnTo>
                    <a:pt x="461" y="684"/>
                  </a:lnTo>
                  <a:lnTo>
                    <a:pt x="427" y="680"/>
                  </a:lnTo>
                  <a:lnTo>
                    <a:pt x="417" y="675"/>
                  </a:lnTo>
                  <a:lnTo>
                    <a:pt x="407" y="680"/>
                  </a:lnTo>
                  <a:lnTo>
                    <a:pt x="396" y="701"/>
                  </a:lnTo>
                  <a:lnTo>
                    <a:pt x="398" y="689"/>
                  </a:lnTo>
                  <a:lnTo>
                    <a:pt x="388" y="685"/>
                  </a:lnTo>
                  <a:lnTo>
                    <a:pt x="356" y="694"/>
                  </a:lnTo>
                  <a:lnTo>
                    <a:pt x="345" y="718"/>
                  </a:lnTo>
                  <a:lnTo>
                    <a:pt x="361" y="723"/>
                  </a:lnTo>
                  <a:lnTo>
                    <a:pt x="367" y="743"/>
                  </a:lnTo>
                  <a:lnTo>
                    <a:pt x="357" y="745"/>
                  </a:lnTo>
                  <a:lnTo>
                    <a:pt x="359" y="781"/>
                  </a:lnTo>
                  <a:lnTo>
                    <a:pt x="366" y="800"/>
                  </a:lnTo>
                  <a:lnTo>
                    <a:pt x="361" y="801"/>
                  </a:lnTo>
                  <a:lnTo>
                    <a:pt x="362" y="810"/>
                  </a:lnTo>
                  <a:lnTo>
                    <a:pt x="369" y="810"/>
                  </a:lnTo>
                  <a:lnTo>
                    <a:pt x="371" y="817"/>
                  </a:lnTo>
                  <a:lnTo>
                    <a:pt x="376" y="810"/>
                  </a:lnTo>
                  <a:lnTo>
                    <a:pt x="378" y="836"/>
                  </a:lnTo>
                  <a:lnTo>
                    <a:pt x="390" y="834"/>
                  </a:lnTo>
                  <a:lnTo>
                    <a:pt x="381" y="849"/>
                  </a:lnTo>
                  <a:lnTo>
                    <a:pt x="395" y="856"/>
                  </a:lnTo>
                  <a:lnTo>
                    <a:pt x="388" y="877"/>
                  </a:lnTo>
                  <a:lnTo>
                    <a:pt x="376" y="878"/>
                  </a:lnTo>
                  <a:lnTo>
                    <a:pt x="379" y="902"/>
                  </a:lnTo>
                  <a:lnTo>
                    <a:pt x="369" y="912"/>
                  </a:lnTo>
                  <a:lnTo>
                    <a:pt x="379" y="931"/>
                  </a:lnTo>
                  <a:lnTo>
                    <a:pt x="379" y="938"/>
                  </a:lnTo>
                  <a:lnTo>
                    <a:pt x="373" y="931"/>
                  </a:lnTo>
                  <a:lnTo>
                    <a:pt x="371" y="936"/>
                  </a:lnTo>
                  <a:lnTo>
                    <a:pt x="385" y="960"/>
                  </a:lnTo>
                  <a:lnTo>
                    <a:pt x="367" y="952"/>
                  </a:lnTo>
                  <a:lnTo>
                    <a:pt x="361" y="965"/>
                  </a:lnTo>
                  <a:lnTo>
                    <a:pt x="335" y="962"/>
                  </a:lnTo>
                  <a:lnTo>
                    <a:pt x="337" y="974"/>
                  </a:lnTo>
                  <a:lnTo>
                    <a:pt x="330" y="977"/>
                  </a:lnTo>
                  <a:lnTo>
                    <a:pt x="335" y="984"/>
                  </a:lnTo>
                  <a:lnTo>
                    <a:pt x="323" y="993"/>
                  </a:lnTo>
                  <a:lnTo>
                    <a:pt x="321" y="989"/>
                  </a:lnTo>
                  <a:lnTo>
                    <a:pt x="304" y="1012"/>
                  </a:lnTo>
                  <a:lnTo>
                    <a:pt x="299" y="1006"/>
                  </a:lnTo>
                  <a:lnTo>
                    <a:pt x="297" y="1012"/>
                  </a:lnTo>
                  <a:lnTo>
                    <a:pt x="291" y="1008"/>
                  </a:lnTo>
                  <a:lnTo>
                    <a:pt x="301" y="996"/>
                  </a:lnTo>
                  <a:lnTo>
                    <a:pt x="297" y="979"/>
                  </a:lnTo>
                  <a:lnTo>
                    <a:pt x="306" y="972"/>
                  </a:lnTo>
                  <a:lnTo>
                    <a:pt x="313" y="979"/>
                  </a:lnTo>
                  <a:lnTo>
                    <a:pt x="320" y="964"/>
                  </a:lnTo>
                  <a:lnTo>
                    <a:pt x="301" y="969"/>
                  </a:lnTo>
                  <a:lnTo>
                    <a:pt x="297" y="953"/>
                  </a:lnTo>
                  <a:lnTo>
                    <a:pt x="291" y="959"/>
                  </a:lnTo>
                  <a:lnTo>
                    <a:pt x="270" y="955"/>
                  </a:lnTo>
                  <a:lnTo>
                    <a:pt x="256" y="930"/>
                  </a:lnTo>
                  <a:lnTo>
                    <a:pt x="262" y="919"/>
                  </a:lnTo>
                  <a:lnTo>
                    <a:pt x="253" y="912"/>
                  </a:lnTo>
                  <a:lnTo>
                    <a:pt x="258" y="909"/>
                  </a:lnTo>
                  <a:lnTo>
                    <a:pt x="258" y="916"/>
                  </a:lnTo>
                  <a:lnTo>
                    <a:pt x="260" y="909"/>
                  </a:lnTo>
                  <a:lnTo>
                    <a:pt x="229" y="916"/>
                  </a:lnTo>
                  <a:lnTo>
                    <a:pt x="239" y="942"/>
                  </a:lnTo>
                  <a:lnTo>
                    <a:pt x="227" y="953"/>
                  </a:lnTo>
                  <a:lnTo>
                    <a:pt x="216" y="950"/>
                  </a:lnTo>
                  <a:lnTo>
                    <a:pt x="195" y="923"/>
                  </a:lnTo>
                  <a:lnTo>
                    <a:pt x="181" y="924"/>
                  </a:lnTo>
                  <a:lnTo>
                    <a:pt x="171" y="904"/>
                  </a:lnTo>
                  <a:lnTo>
                    <a:pt x="164" y="877"/>
                  </a:lnTo>
                  <a:lnTo>
                    <a:pt x="188" y="863"/>
                  </a:lnTo>
                  <a:lnTo>
                    <a:pt x="200" y="844"/>
                  </a:lnTo>
                  <a:lnTo>
                    <a:pt x="181" y="839"/>
                  </a:lnTo>
                  <a:lnTo>
                    <a:pt x="171" y="815"/>
                  </a:lnTo>
                  <a:lnTo>
                    <a:pt x="173" y="803"/>
                  </a:lnTo>
                  <a:lnTo>
                    <a:pt x="161" y="791"/>
                  </a:lnTo>
                  <a:lnTo>
                    <a:pt x="163" y="760"/>
                  </a:lnTo>
                  <a:lnTo>
                    <a:pt x="142" y="731"/>
                  </a:lnTo>
                  <a:lnTo>
                    <a:pt x="134" y="723"/>
                  </a:lnTo>
                  <a:lnTo>
                    <a:pt x="117" y="721"/>
                  </a:lnTo>
                  <a:lnTo>
                    <a:pt x="87" y="733"/>
                  </a:lnTo>
                  <a:lnTo>
                    <a:pt x="76" y="733"/>
                  </a:lnTo>
                  <a:lnTo>
                    <a:pt x="57" y="745"/>
                  </a:lnTo>
                  <a:lnTo>
                    <a:pt x="29" y="747"/>
                  </a:lnTo>
                  <a:lnTo>
                    <a:pt x="23" y="728"/>
                  </a:lnTo>
                  <a:lnTo>
                    <a:pt x="0" y="708"/>
                  </a:lnTo>
                  <a:lnTo>
                    <a:pt x="9" y="696"/>
                  </a:lnTo>
                  <a:lnTo>
                    <a:pt x="19" y="696"/>
                  </a:lnTo>
                  <a:lnTo>
                    <a:pt x="24" y="677"/>
                  </a:lnTo>
                  <a:lnTo>
                    <a:pt x="47" y="689"/>
                  </a:lnTo>
                  <a:lnTo>
                    <a:pt x="47" y="670"/>
                  </a:lnTo>
                  <a:lnTo>
                    <a:pt x="33" y="658"/>
                  </a:lnTo>
                  <a:lnTo>
                    <a:pt x="41" y="643"/>
                  </a:lnTo>
                  <a:lnTo>
                    <a:pt x="65" y="629"/>
                  </a:lnTo>
                  <a:lnTo>
                    <a:pt x="77" y="639"/>
                  </a:lnTo>
                  <a:lnTo>
                    <a:pt x="84" y="631"/>
                  </a:lnTo>
                  <a:lnTo>
                    <a:pt x="74" y="620"/>
                  </a:lnTo>
                  <a:lnTo>
                    <a:pt x="79" y="614"/>
                  </a:lnTo>
                  <a:lnTo>
                    <a:pt x="98" y="619"/>
                  </a:lnTo>
                  <a:lnTo>
                    <a:pt x="103" y="612"/>
                  </a:lnTo>
                  <a:lnTo>
                    <a:pt x="98" y="590"/>
                  </a:lnTo>
                  <a:lnTo>
                    <a:pt x="89" y="586"/>
                  </a:lnTo>
                  <a:lnTo>
                    <a:pt x="86" y="567"/>
                  </a:lnTo>
                  <a:lnTo>
                    <a:pt x="74" y="562"/>
                  </a:lnTo>
                  <a:lnTo>
                    <a:pt x="76" y="556"/>
                  </a:lnTo>
                  <a:lnTo>
                    <a:pt x="65" y="557"/>
                  </a:lnTo>
                  <a:lnTo>
                    <a:pt x="60" y="550"/>
                  </a:lnTo>
                  <a:lnTo>
                    <a:pt x="74" y="532"/>
                  </a:lnTo>
                  <a:lnTo>
                    <a:pt x="65" y="518"/>
                  </a:lnTo>
                  <a:lnTo>
                    <a:pt x="69" y="501"/>
                  </a:lnTo>
                  <a:lnTo>
                    <a:pt x="84" y="486"/>
                  </a:lnTo>
                  <a:lnTo>
                    <a:pt x="101" y="497"/>
                  </a:lnTo>
                  <a:lnTo>
                    <a:pt x="110" y="489"/>
                  </a:lnTo>
                  <a:lnTo>
                    <a:pt x="115" y="470"/>
                  </a:lnTo>
                  <a:lnTo>
                    <a:pt x="105" y="441"/>
                  </a:lnTo>
                  <a:lnTo>
                    <a:pt x="108" y="429"/>
                  </a:lnTo>
                  <a:lnTo>
                    <a:pt x="122" y="407"/>
                  </a:lnTo>
                  <a:lnTo>
                    <a:pt x="110" y="383"/>
                  </a:lnTo>
                  <a:lnTo>
                    <a:pt x="122" y="376"/>
                  </a:lnTo>
                  <a:lnTo>
                    <a:pt x="127" y="368"/>
                  </a:lnTo>
                  <a:lnTo>
                    <a:pt x="152" y="342"/>
                  </a:lnTo>
                  <a:lnTo>
                    <a:pt x="157" y="342"/>
                  </a:lnTo>
                  <a:lnTo>
                    <a:pt x="161" y="352"/>
                  </a:lnTo>
                  <a:lnTo>
                    <a:pt x="176" y="352"/>
                  </a:lnTo>
                  <a:lnTo>
                    <a:pt x="198" y="327"/>
                  </a:lnTo>
                  <a:lnTo>
                    <a:pt x="205" y="328"/>
                  </a:lnTo>
                  <a:lnTo>
                    <a:pt x="205" y="306"/>
                  </a:lnTo>
                  <a:lnTo>
                    <a:pt x="229" y="282"/>
                  </a:lnTo>
                  <a:lnTo>
                    <a:pt x="219" y="272"/>
                  </a:lnTo>
                  <a:lnTo>
                    <a:pt x="226" y="263"/>
                  </a:lnTo>
                  <a:lnTo>
                    <a:pt x="221" y="252"/>
                  </a:lnTo>
                  <a:lnTo>
                    <a:pt x="233" y="245"/>
                  </a:lnTo>
                  <a:lnTo>
                    <a:pt x="262" y="248"/>
                  </a:lnTo>
                  <a:lnTo>
                    <a:pt x="280" y="243"/>
                  </a:lnTo>
                  <a:lnTo>
                    <a:pt x="274" y="233"/>
                  </a:lnTo>
                  <a:lnTo>
                    <a:pt x="292" y="212"/>
                  </a:lnTo>
                  <a:lnTo>
                    <a:pt x="289" y="204"/>
                  </a:lnTo>
                  <a:lnTo>
                    <a:pt x="296" y="199"/>
                  </a:lnTo>
                  <a:lnTo>
                    <a:pt x="287" y="193"/>
                  </a:lnTo>
                  <a:lnTo>
                    <a:pt x="282" y="168"/>
                  </a:lnTo>
                  <a:lnTo>
                    <a:pt x="248" y="181"/>
                  </a:lnTo>
                  <a:lnTo>
                    <a:pt x="236" y="166"/>
                  </a:lnTo>
                  <a:lnTo>
                    <a:pt x="255" y="140"/>
                  </a:lnTo>
                  <a:lnTo>
                    <a:pt x="263" y="139"/>
                  </a:lnTo>
                  <a:lnTo>
                    <a:pt x="274" y="123"/>
                  </a:lnTo>
                  <a:lnTo>
                    <a:pt x="286" y="125"/>
                  </a:lnTo>
                  <a:lnTo>
                    <a:pt x="306" y="117"/>
                  </a:lnTo>
                  <a:lnTo>
                    <a:pt x="320" y="123"/>
                  </a:lnTo>
                  <a:lnTo>
                    <a:pt x="330" y="117"/>
                  </a:lnTo>
                  <a:lnTo>
                    <a:pt x="344" y="118"/>
                  </a:lnTo>
                  <a:lnTo>
                    <a:pt x="347" y="103"/>
                  </a:lnTo>
                  <a:lnTo>
                    <a:pt x="338" y="100"/>
                  </a:lnTo>
                  <a:lnTo>
                    <a:pt x="332" y="77"/>
                  </a:lnTo>
                  <a:lnTo>
                    <a:pt x="367" y="60"/>
                  </a:lnTo>
                  <a:lnTo>
                    <a:pt x="373" y="69"/>
                  </a:lnTo>
                  <a:lnTo>
                    <a:pt x="388" y="72"/>
                  </a:lnTo>
                  <a:lnTo>
                    <a:pt x="383" y="86"/>
                  </a:lnTo>
                  <a:lnTo>
                    <a:pt x="388" y="94"/>
                  </a:lnTo>
                  <a:lnTo>
                    <a:pt x="405" y="94"/>
                  </a:lnTo>
                  <a:lnTo>
                    <a:pt x="414" y="84"/>
                  </a:lnTo>
                  <a:lnTo>
                    <a:pt x="422" y="88"/>
                  </a:lnTo>
                  <a:lnTo>
                    <a:pt x="424" y="74"/>
                  </a:lnTo>
                  <a:lnTo>
                    <a:pt x="448" y="64"/>
                  </a:lnTo>
                  <a:lnTo>
                    <a:pt x="449" y="47"/>
                  </a:lnTo>
                  <a:lnTo>
                    <a:pt x="466" y="29"/>
                  </a:lnTo>
                  <a:lnTo>
                    <a:pt x="456" y="19"/>
                  </a:lnTo>
                  <a:lnTo>
                    <a:pt x="482" y="12"/>
                  </a:lnTo>
                  <a:lnTo>
                    <a:pt x="485" y="4"/>
                  </a:lnTo>
                  <a:lnTo>
                    <a:pt x="501" y="0"/>
                  </a:lnTo>
                  <a:lnTo>
                    <a:pt x="499" y="11"/>
                  </a:lnTo>
                  <a:lnTo>
                    <a:pt x="507" y="14"/>
                  </a:lnTo>
                  <a:lnTo>
                    <a:pt x="514" y="7"/>
                  </a:lnTo>
                  <a:lnTo>
                    <a:pt x="521" y="16"/>
                  </a:lnTo>
                  <a:lnTo>
                    <a:pt x="536" y="9"/>
                  </a:lnTo>
                  <a:lnTo>
                    <a:pt x="540" y="23"/>
                  </a:lnTo>
                  <a:lnTo>
                    <a:pt x="554" y="36"/>
                  </a:lnTo>
                  <a:lnTo>
                    <a:pt x="552" y="41"/>
                  </a:lnTo>
                  <a:lnTo>
                    <a:pt x="536" y="35"/>
                  </a:lnTo>
                  <a:lnTo>
                    <a:pt x="543" y="48"/>
                  </a:lnTo>
                  <a:lnTo>
                    <a:pt x="531" y="45"/>
                  </a:lnTo>
                  <a:lnTo>
                    <a:pt x="535" y="57"/>
                  </a:lnTo>
                  <a:lnTo>
                    <a:pt x="525" y="62"/>
                  </a:lnTo>
                  <a:lnTo>
                    <a:pt x="542" y="84"/>
                  </a:lnTo>
                  <a:lnTo>
                    <a:pt x="536" y="96"/>
                  </a:lnTo>
                  <a:lnTo>
                    <a:pt x="542" y="108"/>
                  </a:lnTo>
                  <a:lnTo>
                    <a:pt x="518" y="122"/>
                  </a:lnTo>
                  <a:lnTo>
                    <a:pt x="523" y="129"/>
                  </a:lnTo>
                  <a:lnTo>
                    <a:pt x="514" y="134"/>
                  </a:lnTo>
                  <a:lnTo>
                    <a:pt x="519" y="142"/>
                  </a:lnTo>
                  <a:lnTo>
                    <a:pt x="538" y="149"/>
                  </a:lnTo>
                  <a:lnTo>
                    <a:pt x="536" y="154"/>
                  </a:lnTo>
                  <a:lnTo>
                    <a:pt x="548" y="152"/>
                  </a:lnTo>
                  <a:lnTo>
                    <a:pt x="565" y="163"/>
                  </a:lnTo>
                  <a:lnTo>
                    <a:pt x="576" y="158"/>
                  </a:lnTo>
                  <a:lnTo>
                    <a:pt x="577" y="144"/>
                  </a:lnTo>
                  <a:lnTo>
                    <a:pt x="567" y="152"/>
                  </a:lnTo>
                  <a:lnTo>
                    <a:pt x="557" y="132"/>
                  </a:lnTo>
                  <a:lnTo>
                    <a:pt x="584" y="122"/>
                  </a:lnTo>
                  <a:lnTo>
                    <a:pt x="583" y="113"/>
                  </a:lnTo>
                  <a:lnTo>
                    <a:pt x="596" y="115"/>
                  </a:lnTo>
                  <a:lnTo>
                    <a:pt x="603" y="129"/>
                  </a:lnTo>
                  <a:lnTo>
                    <a:pt x="598" y="110"/>
                  </a:lnTo>
                  <a:lnTo>
                    <a:pt x="606" y="115"/>
                  </a:lnTo>
                  <a:lnTo>
                    <a:pt x="613" y="106"/>
                  </a:lnTo>
                  <a:lnTo>
                    <a:pt x="620" y="127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" name="Freeform 53">
              <a:extLst>
                <a:ext uri="{FF2B5EF4-FFF2-40B4-BE49-F238E27FC236}">
                  <a16:creationId xmlns:a16="http://schemas.microsoft.com/office/drawing/2014/main" id="{B7BB2D79-7218-4D79-8556-BFE76201C3CF}"/>
                </a:ext>
              </a:extLst>
            </p:cNvPr>
            <p:cNvSpPr>
              <a:spLocks/>
            </p:cNvSpPr>
            <p:nvPr/>
          </p:nvSpPr>
          <p:spPr bwMode="gray">
            <a:xfrm>
              <a:off x="3532188" y="3803650"/>
              <a:ext cx="1084262" cy="1409700"/>
            </a:xfrm>
            <a:custGeom>
              <a:avLst/>
              <a:gdLst>
                <a:gd name="T0" fmla="*/ 588 w 683"/>
                <a:gd name="T1" fmla="*/ 178 h 888"/>
                <a:gd name="T2" fmla="*/ 543 w 683"/>
                <a:gd name="T3" fmla="*/ 207 h 888"/>
                <a:gd name="T4" fmla="*/ 554 w 683"/>
                <a:gd name="T5" fmla="*/ 245 h 888"/>
                <a:gd name="T6" fmla="*/ 576 w 683"/>
                <a:gd name="T7" fmla="*/ 279 h 888"/>
                <a:gd name="T8" fmla="*/ 552 w 683"/>
                <a:gd name="T9" fmla="*/ 309 h 888"/>
                <a:gd name="T10" fmla="*/ 519 w 683"/>
                <a:gd name="T11" fmla="*/ 332 h 888"/>
                <a:gd name="T12" fmla="*/ 502 w 683"/>
                <a:gd name="T13" fmla="*/ 366 h 888"/>
                <a:gd name="T14" fmla="*/ 501 w 683"/>
                <a:gd name="T15" fmla="*/ 417 h 888"/>
                <a:gd name="T16" fmla="*/ 565 w 683"/>
                <a:gd name="T17" fmla="*/ 422 h 888"/>
                <a:gd name="T18" fmla="*/ 641 w 683"/>
                <a:gd name="T19" fmla="*/ 449 h 888"/>
                <a:gd name="T20" fmla="*/ 659 w 683"/>
                <a:gd name="T21" fmla="*/ 528 h 888"/>
                <a:gd name="T22" fmla="*/ 649 w 683"/>
                <a:gd name="T23" fmla="*/ 593 h 888"/>
                <a:gd name="T24" fmla="*/ 665 w 683"/>
                <a:gd name="T25" fmla="*/ 673 h 888"/>
                <a:gd name="T26" fmla="*/ 682 w 683"/>
                <a:gd name="T27" fmla="*/ 702 h 888"/>
                <a:gd name="T28" fmla="*/ 647 w 683"/>
                <a:gd name="T29" fmla="*/ 769 h 888"/>
                <a:gd name="T30" fmla="*/ 635 w 683"/>
                <a:gd name="T31" fmla="*/ 832 h 888"/>
                <a:gd name="T32" fmla="*/ 595 w 683"/>
                <a:gd name="T33" fmla="*/ 885 h 888"/>
                <a:gd name="T34" fmla="*/ 523 w 683"/>
                <a:gd name="T35" fmla="*/ 859 h 888"/>
                <a:gd name="T36" fmla="*/ 492 w 683"/>
                <a:gd name="T37" fmla="*/ 856 h 888"/>
                <a:gd name="T38" fmla="*/ 436 w 683"/>
                <a:gd name="T39" fmla="*/ 849 h 888"/>
                <a:gd name="T40" fmla="*/ 383 w 683"/>
                <a:gd name="T41" fmla="*/ 806 h 888"/>
                <a:gd name="T42" fmla="*/ 369 w 683"/>
                <a:gd name="T43" fmla="*/ 784 h 888"/>
                <a:gd name="T44" fmla="*/ 325 w 683"/>
                <a:gd name="T45" fmla="*/ 759 h 888"/>
                <a:gd name="T46" fmla="*/ 354 w 683"/>
                <a:gd name="T47" fmla="*/ 735 h 888"/>
                <a:gd name="T48" fmla="*/ 361 w 683"/>
                <a:gd name="T49" fmla="*/ 701 h 888"/>
                <a:gd name="T50" fmla="*/ 328 w 683"/>
                <a:gd name="T51" fmla="*/ 678 h 888"/>
                <a:gd name="T52" fmla="*/ 327 w 683"/>
                <a:gd name="T53" fmla="*/ 648 h 888"/>
                <a:gd name="T54" fmla="*/ 325 w 683"/>
                <a:gd name="T55" fmla="*/ 603 h 888"/>
                <a:gd name="T56" fmla="*/ 257 w 683"/>
                <a:gd name="T57" fmla="*/ 576 h 888"/>
                <a:gd name="T58" fmla="*/ 233 w 683"/>
                <a:gd name="T59" fmla="*/ 576 h 888"/>
                <a:gd name="T60" fmla="*/ 193 w 683"/>
                <a:gd name="T61" fmla="*/ 595 h 888"/>
                <a:gd name="T62" fmla="*/ 132 w 683"/>
                <a:gd name="T63" fmla="*/ 625 h 888"/>
                <a:gd name="T64" fmla="*/ 67 w 683"/>
                <a:gd name="T65" fmla="*/ 607 h 888"/>
                <a:gd name="T66" fmla="*/ 82 w 683"/>
                <a:gd name="T67" fmla="*/ 555 h 888"/>
                <a:gd name="T68" fmla="*/ 106 w 683"/>
                <a:gd name="T69" fmla="*/ 518 h 888"/>
                <a:gd name="T70" fmla="*/ 86 w 683"/>
                <a:gd name="T71" fmla="*/ 490 h 888"/>
                <a:gd name="T72" fmla="*/ 31 w 683"/>
                <a:gd name="T73" fmla="*/ 448 h 888"/>
                <a:gd name="T74" fmla="*/ 18 w 683"/>
                <a:gd name="T75" fmla="*/ 424 h 888"/>
                <a:gd name="T76" fmla="*/ 6 w 683"/>
                <a:gd name="T77" fmla="*/ 395 h 888"/>
                <a:gd name="T78" fmla="*/ 9 w 683"/>
                <a:gd name="T79" fmla="*/ 333 h 888"/>
                <a:gd name="T80" fmla="*/ 23 w 683"/>
                <a:gd name="T81" fmla="*/ 297 h 888"/>
                <a:gd name="T82" fmla="*/ 79 w 683"/>
                <a:gd name="T83" fmla="*/ 268 h 888"/>
                <a:gd name="T84" fmla="*/ 94 w 683"/>
                <a:gd name="T85" fmla="*/ 233 h 888"/>
                <a:gd name="T86" fmla="*/ 115 w 683"/>
                <a:gd name="T87" fmla="*/ 256 h 888"/>
                <a:gd name="T88" fmla="*/ 161 w 683"/>
                <a:gd name="T89" fmla="*/ 253 h 888"/>
                <a:gd name="T90" fmla="*/ 197 w 683"/>
                <a:gd name="T91" fmla="*/ 236 h 888"/>
                <a:gd name="T92" fmla="*/ 192 w 683"/>
                <a:gd name="T93" fmla="*/ 198 h 888"/>
                <a:gd name="T94" fmla="*/ 238 w 683"/>
                <a:gd name="T95" fmla="*/ 195 h 888"/>
                <a:gd name="T96" fmla="*/ 265 w 683"/>
                <a:gd name="T97" fmla="*/ 161 h 888"/>
                <a:gd name="T98" fmla="*/ 308 w 683"/>
                <a:gd name="T99" fmla="*/ 147 h 888"/>
                <a:gd name="T100" fmla="*/ 369 w 683"/>
                <a:gd name="T101" fmla="*/ 127 h 888"/>
                <a:gd name="T102" fmla="*/ 436 w 683"/>
                <a:gd name="T103" fmla="*/ 89 h 888"/>
                <a:gd name="T104" fmla="*/ 456 w 683"/>
                <a:gd name="T105" fmla="*/ 53 h 888"/>
                <a:gd name="T106" fmla="*/ 485 w 683"/>
                <a:gd name="T107" fmla="*/ 19 h 888"/>
                <a:gd name="T108" fmla="*/ 506 w 683"/>
                <a:gd name="T109" fmla="*/ 28 h 888"/>
                <a:gd name="T110" fmla="*/ 547 w 683"/>
                <a:gd name="T111" fmla="*/ 50 h 888"/>
                <a:gd name="T112" fmla="*/ 574 w 683"/>
                <a:gd name="T113" fmla="*/ 108 h 8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83" h="888">
                  <a:moveTo>
                    <a:pt x="586" y="118"/>
                  </a:moveTo>
                  <a:lnTo>
                    <a:pt x="583" y="130"/>
                  </a:lnTo>
                  <a:lnTo>
                    <a:pt x="593" y="159"/>
                  </a:lnTo>
                  <a:lnTo>
                    <a:pt x="588" y="178"/>
                  </a:lnTo>
                  <a:lnTo>
                    <a:pt x="579" y="186"/>
                  </a:lnTo>
                  <a:lnTo>
                    <a:pt x="562" y="175"/>
                  </a:lnTo>
                  <a:lnTo>
                    <a:pt x="547" y="190"/>
                  </a:lnTo>
                  <a:lnTo>
                    <a:pt x="543" y="207"/>
                  </a:lnTo>
                  <a:lnTo>
                    <a:pt x="552" y="221"/>
                  </a:lnTo>
                  <a:lnTo>
                    <a:pt x="538" y="239"/>
                  </a:lnTo>
                  <a:lnTo>
                    <a:pt x="543" y="246"/>
                  </a:lnTo>
                  <a:lnTo>
                    <a:pt x="554" y="245"/>
                  </a:lnTo>
                  <a:lnTo>
                    <a:pt x="552" y="251"/>
                  </a:lnTo>
                  <a:lnTo>
                    <a:pt x="564" y="256"/>
                  </a:lnTo>
                  <a:lnTo>
                    <a:pt x="567" y="275"/>
                  </a:lnTo>
                  <a:lnTo>
                    <a:pt x="576" y="279"/>
                  </a:lnTo>
                  <a:lnTo>
                    <a:pt x="581" y="301"/>
                  </a:lnTo>
                  <a:lnTo>
                    <a:pt x="576" y="308"/>
                  </a:lnTo>
                  <a:lnTo>
                    <a:pt x="557" y="303"/>
                  </a:lnTo>
                  <a:lnTo>
                    <a:pt x="552" y="309"/>
                  </a:lnTo>
                  <a:lnTo>
                    <a:pt x="562" y="320"/>
                  </a:lnTo>
                  <a:lnTo>
                    <a:pt x="555" y="328"/>
                  </a:lnTo>
                  <a:lnTo>
                    <a:pt x="543" y="318"/>
                  </a:lnTo>
                  <a:lnTo>
                    <a:pt x="519" y="332"/>
                  </a:lnTo>
                  <a:lnTo>
                    <a:pt x="511" y="347"/>
                  </a:lnTo>
                  <a:lnTo>
                    <a:pt x="525" y="359"/>
                  </a:lnTo>
                  <a:lnTo>
                    <a:pt x="525" y="378"/>
                  </a:lnTo>
                  <a:lnTo>
                    <a:pt x="502" y="366"/>
                  </a:lnTo>
                  <a:lnTo>
                    <a:pt x="497" y="385"/>
                  </a:lnTo>
                  <a:lnTo>
                    <a:pt x="487" y="385"/>
                  </a:lnTo>
                  <a:lnTo>
                    <a:pt x="478" y="397"/>
                  </a:lnTo>
                  <a:lnTo>
                    <a:pt x="501" y="417"/>
                  </a:lnTo>
                  <a:lnTo>
                    <a:pt x="507" y="436"/>
                  </a:lnTo>
                  <a:lnTo>
                    <a:pt x="535" y="434"/>
                  </a:lnTo>
                  <a:lnTo>
                    <a:pt x="554" y="422"/>
                  </a:lnTo>
                  <a:lnTo>
                    <a:pt x="565" y="422"/>
                  </a:lnTo>
                  <a:lnTo>
                    <a:pt x="595" y="410"/>
                  </a:lnTo>
                  <a:lnTo>
                    <a:pt x="612" y="412"/>
                  </a:lnTo>
                  <a:lnTo>
                    <a:pt x="620" y="420"/>
                  </a:lnTo>
                  <a:lnTo>
                    <a:pt x="641" y="449"/>
                  </a:lnTo>
                  <a:lnTo>
                    <a:pt x="639" y="480"/>
                  </a:lnTo>
                  <a:lnTo>
                    <a:pt x="651" y="492"/>
                  </a:lnTo>
                  <a:lnTo>
                    <a:pt x="649" y="504"/>
                  </a:lnTo>
                  <a:lnTo>
                    <a:pt x="659" y="528"/>
                  </a:lnTo>
                  <a:lnTo>
                    <a:pt x="678" y="533"/>
                  </a:lnTo>
                  <a:lnTo>
                    <a:pt x="666" y="552"/>
                  </a:lnTo>
                  <a:lnTo>
                    <a:pt x="642" y="566"/>
                  </a:lnTo>
                  <a:lnTo>
                    <a:pt x="649" y="593"/>
                  </a:lnTo>
                  <a:lnTo>
                    <a:pt x="659" y="613"/>
                  </a:lnTo>
                  <a:lnTo>
                    <a:pt x="658" y="627"/>
                  </a:lnTo>
                  <a:lnTo>
                    <a:pt x="671" y="665"/>
                  </a:lnTo>
                  <a:lnTo>
                    <a:pt x="665" y="673"/>
                  </a:lnTo>
                  <a:lnTo>
                    <a:pt x="683" y="680"/>
                  </a:lnTo>
                  <a:lnTo>
                    <a:pt x="680" y="695"/>
                  </a:lnTo>
                  <a:lnTo>
                    <a:pt x="670" y="706"/>
                  </a:lnTo>
                  <a:lnTo>
                    <a:pt x="682" y="702"/>
                  </a:lnTo>
                  <a:lnTo>
                    <a:pt x="680" y="711"/>
                  </a:lnTo>
                  <a:lnTo>
                    <a:pt x="666" y="730"/>
                  </a:lnTo>
                  <a:lnTo>
                    <a:pt x="676" y="745"/>
                  </a:lnTo>
                  <a:lnTo>
                    <a:pt x="647" y="769"/>
                  </a:lnTo>
                  <a:lnTo>
                    <a:pt x="646" y="777"/>
                  </a:lnTo>
                  <a:lnTo>
                    <a:pt x="651" y="776"/>
                  </a:lnTo>
                  <a:lnTo>
                    <a:pt x="641" y="800"/>
                  </a:lnTo>
                  <a:lnTo>
                    <a:pt x="635" y="832"/>
                  </a:lnTo>
                  <a:lnTo>
                    <a:pt x="624" y="849"/>
                  </a:lnTo>
                  <a:lnTo>
                    <a:pt x="615" y="876"/>
                  </a:lnTo>
                  <a:lnTo>
                    <a:pt x="598" y="888"/>
                  </a:lnTo>
                  <a:lnTo>
                    <a:pt x="595" y="885"/>
                  </a:lnTo>
                  <a:lnTo>
                    <a:pt x="588" y="888"/>
                  </a:lnTo>
                  <a:lnTo>
                    <a:pt x="555" y="878"/>
                  </a:lnTo>
                  <a:lnTo>
                    <a:pt x="545" y="866"/>
                  </a:lnTo>
                  <a:lnTo>
                    <a:pt x="523" y="859"/>
                  </a:lnTo>
                  <a:lnTo>
                    <a:pt x="511" y="846"/>
                  </a:lnTo>
                  <a:lnTo>
                    <a:pt x="507" y="853"/>
                  </a:lnTo>
                  <a:lnTo>
                    <a:pt x="497" y="849"/>
                  </a:lnTo>
                  <a:lnTo>
                    <a:pt x="492" y="856"/>
                  </a:lnTo>
                  <a:lnTo>
                    <a:pt x="470" y="841"/>
                  </a:lnTo>
                  <a:lnTo>
                    <a:pt x="460" y="849"/>
                  </a:lnTo>
                  <a:lnTo>
                    <a:pt x="441" y="844"/>
                  </a:lnTo>
                  <a:lnTo>
                    <a:pt x="436" y="849"/>
                  </a:lnTo>
                  <a:lnTo>
                    <a:pt x="422" y="844"/>
                  </a:lnTo>
                  <a:lnTo>
                    <a:pt x="422" y="835"/>
                  </a:lnTo>
                  <a:lnTo>
                    <a:pt x="393" y="824"/>
                  </a:lnTo>
                  <a:lnTo>
                    <a:pt x="383" y="806"/>
                  </a:lnTo>
                  <a:lnTo>
                    <a:pt x="388" y="800"/>
                  </a:lnTo>
                  <a:lnTo>
                    <a:pt x="385" y="791"/>
                  </a:lnTo>
                  <a:lnTo>
                    <a:pt x="366" y="793"/>
                  </a:lnTo>
                  <a:lnTo>
                    <a:pt x="369" y="784"/>
                  </a:lnTo>
                  <a:lnTo>
                    <a:pt x="347" y="789"/>
                  </a:lnTo>
                  <a:lnTo>
                    <a:pt x="347" y="794"/>
                  </a:lnTo>
                  <a:lnTo>
                    <a:pt x="327" y="774"/>
                  </a:lnTo>
                  <a:lnTo>
                    <a:pt x="325" y="759"/>
                  </a:lnTo>
                  <a:lnTo>
                    <a:pt x="330" y="750"/>
                  </a:lnTo>
                  <a:lnTo>
                    <a:pt x="335" y="755"/>
                  </a:lnTo>
                  <a:lnTo>
                    <a:pt x="338" y="742"/>
                  </a:lnTo>
                  <a:lnTo>
                    <a:pt x="354" y="735"/>
                  </a:lnTo>
                  <a:lnTo>
                    <a:pt x="357" y="726"/>
                  </a:lnTo>
                  <a:lnTo>
                    <a:pt x="352" y="723"/>
                  </a:lnTo>
                  <a:lnTo>
                    <a:pt x="361" y="716"/>
                  </a:lnTo>
                  <a:lnTo>
                    <a:pt x="361" y="701"/>
                  </a:lnTo>
                  <a:lnTo>
                    <a:pt x="350" y="704"/>
                  </a:lnTo>
                  <a:lnTo>
                    <a:pt x="347" y="695"/>
                  </a:lnTo>
                  <a:lnTo>
                    <a:pt x="328" y="690"/>
                  </a:lnTo>
                  <a:lnTo>
                    <a:pt x="328" y="678"/>
                  </a:lnTo>
                  <a:lnTo>
                    <a:pt x="318" y="672"/>
                  </a:lnTo>
                  <a:lnTo>
                    <a:pt x="316" y="665"/>
                  </a:lnTo>
                  <a:lnTo>
                    <a:pt x="333" y="653"/>
                  </a:lnTo>
                  <a:lnTo>
                    <a:pt x="327" y="648"/>
                  </a:lnTo>
                  <a:lnTo>
                    <a:pt x="328" y="634"/>
                  </a:lnTo>
                  <a:lnTo>
                    <a:pt x="337" y="631"/>
                  </a:lnTo>
                  <a:lnTo>
                    <a:pt x="327" y="624"/>
                  </a:lnTo>
                  <a:lnTo>
                    <a:pt x="325" y="603"/>
                  </a:lnTo>
                  <a:lnTo>
                    <a:pt x="308" y="612"/>
                  </a:lnTo>
                  <a:lnTo>
                    <a:pt x="297" y="595"/>
                  </a:lnTo>
                  <a:lnTo>
                    <a:pt x="274" y="595"/>
                  </a:lnTo>
                  <a:lnTo>
                    <a:pt x="257" y="576"/>
                  </a:lnTo>
                  <a:lnTo>
                    <a:pt x="245" y="583"/>
                  </a:lnTo>
                  <a:lnTo>
                    <a:pt x="246" y="578"/>
                  </a:lnTo>
                  <a:lnTo>
                    <a:pt x="234" y="581"/>
                  </a:lnTo>
                  <a:lnTo>
                    <a:pt x="233" y="576"/>
                  </a:lnTo>
                  <a:lnTo>
                    <a:pt x="227" y="586"/>
                  </a:lnTo>
                  <a:lnTo>
                    <a:pt x="209" y="588"/>
                  </a:lnTo>
                  <a:lnTo>
                    <a:pt x="198" y="598"/>
                  </a:lnTo>
                  <a:lnTo>
                    <a:pt x="193" y="595"/>
                  </a:lnTo>
                  <a:lnTo>
                    <a:pt x="161" y="610"/>
                  </a:lnTo>
                  <a:lnTo>
                    <a:pt x="156" y="619"/>
                  </a:lnTo>
                  <a:lnTo>
                    <a:pt x="146" y="610"/>
                  </a:lnTo>
                  <a:lnTo>
                    <a:pt x="132" y="625"/>
                  </a:lnTo>
                  <a:lnTo>
                    <a:pt x="120" y="613"/>
                  </a:lnTo>
                  <a:lnTo>
                    <a:pt x="106" y="619"/>
                  </a:lnTo>
                  <a:lnTo>
                    <a:pt x="93" y="612"/>
                  </a:lnTo>
                  <a:lnTo>
                    <a:pt x="67" y="607"/>
                  </a:lnTo>
                  <a:lnTo>
                    <a:pt x="60" y="596"/>
                  </a:lnTo>
                  <a:lnTo>
                    <a:pt x="79" y="578"/>
                  </a:lnTo>
                  <a:lnTo>
                    <a:pt x="86" y="561"/>
                  </a:lnTo>
                  <a:lnTo>
                    <a:pt x="82" y="555"/>
                  </a:lnTo>
                  <a:lnTo>
                    <a:pt x="106" y="537"/>
                  </a:lnTo>
                  <a:lnTo>
                    <a:pt x="103" y="530"/>
                  </a:lnTo>
                  <a:lnTo>
                    <a:pt x="110" y="531"/>
                  </a:lnTo>
                  <a:lnTo>
                    <a:pt x="106" y="518"/>
                  </a:lnTo>
                  <a:lnTo>
                    <a:pt x="115" y="494"/>
                  </a:lnTo>
                  <a:lnTo>
                    <a:pt x="110" y="496"/>
                  </a:lnTo>
                  <a:lnTo>
                    <a:pt x="99" y="487"/>
                  </a:lnTo>
                  <a:lnTo>
                    <a:pt x="86" y="490"/>
                  </a:lnTo>
                  <a:lnTo>
                    <a:pt x="69" y="472"/>
                  </a:lnTo>
                  <a:lnTo>
                    <a:pt x="55" y="477"/>
                  </a:lnTo>
                  <a:lnTo>
                    <a:pt x="53" y="463"/>
                  </a:lnTo>
                  <a:lnTo>
                    <a:pt x="31" y="448"/>
                  </a:lnTo>
                  <a:lnTo>
                    <a:pt x="29" y="426"/>
                  </a:lnTo>
                  <a:lnTo>
                    <a:pt x="23" y="426"/>
                  </a:lnTo>
                  <a:lnTo>
                    <a:pt x="21" y="417"/>
                  </a:lnTo>
                  <a:lnTo>
                    <a:pt x="18" y="424"/>
                  </a:lnTo>
                  <a:lnTo>
                    <a:pt x="16" y="410"/>
                  </a:lnTo>
                  <a:lnTo>
                    <a:pt x="7" y="403"/>
                  </a:lnTo>
                  <a:lnTo>
                    <a:pt x="11" y="398"/>
                  </a:lnTo>
                  <a:lnTo>
                    <a:pt x="6" y="395"/>
                  </a:lnTo>
                  <a:lnTo>
                    <a:pt x="9" y="391"/>
                  </a:lnTo>
                  <a:lnTo>
                    <a:pt x="0" y="374"/>
                  </a:lnTo>
                  <a:lnTo>
                    <a:pt x="16" y="338"/>
                  </a:lnTo>
                  <a:lnTo>
                    <a:pt x="9" y="333"/>
                  </a:lnTo>
                  <a:lnTo>
                    <a:pt x="11" y="327"/>
                  </a:lnTo>
                  <a:lnTo>
                    <a:pt x="26" y="321"/>
                  </a:lnTo>
                  <a:lnTo>
                    <a:pt x="21" y="304"/>
                  </a:lnTo>
                  <a:lnTo>
                    <a:pt x="23" y="297"/>
                  </a:lnTo>
                  <a:lnTo>
                    <a:pt x="53" y="286"/>
                  </a:lnTo>
                  <a:lnTo>
                    <a:pt x="62" y="262"/>
                  </a:lnTo>
                  <a:lnTo>
                    <a:pt x="69" y="260"/>
                  </a:lnTo>
                  <a:lnTo>
                    <a:pt x="79" y="268"/>
                  </a:lnTo>
                  <a:lnTo>
                    <a:pt x="91" y="262"/>
                  </a:lnTo>
                  <a:lnTo>
                    <a:pt x="96" y="258"/>
                  </a:lnTo>
                  <a:lnTo>
                    <a:pt x="86" y="234"/>
                  </a:lnTo>
                  <a:lnTo>
                    <a:pt x="94" y="233"/>
                  </a:lnTo>
                  <a:lnTo>
                    <a:pt x="96" y="241"/>
                  </a:lnTo>
                  <a:lnTo>
                    <a:pt x="108" y="245"/>
                  </a:lnTo>
                  <a:lnTo>
                    <a:pt x="105" y="256"/>
                  </a:lnTo>
                  <a:lnTo>
                    <a:pt x="115" y="256"/>
                  </a:lnTo>
                  <a:lnTo>
                    <a:pt x="127" y="243"/>
                  </a:lnTo>
                  <a:lnTo>
                    <a:pt x="149" y="236"/>
                  </a:lnTo>
                  <a:lnTo>
                    <a:pt x="154" y="251"/>
                  </a:lnTo>
                  <a:lnTo>
                    <a:pt x="161" y="253"/>
                  </a:lnTo>
                  <a:lnTo>
                    <a:pt x="168" y="243"/>
                  </a:lnTo>
                  <a:lnTo>
                    <a:pt x="175" y="260"/>
                  </a:lnTo>
                  <a:lnTo>
                    <a:pt x="205" y="250"/>
                  </a:lnTo>
                  <a:lnTo>
                    <a:pt x="197" y="236"/>
                  </a:lnTo>
                  <a:lnTo>
                    <a:pt x="202" y="222"/>
                  </a:lnTo>
                  <a:lnTo>
                    <a:pt x="190" y="215"/>
                  </a:lnTo>
                  <a:lnTo>
                    <a:pt x="197" y="205"/>
                  </a:lnTo>
                  <a:lnTo>
                    <a:pt x="192" y="198"/>
                  </a:lnTo>
                  <a:lnTo>
                    <a:pt x="207" y="192"/>
                  </a:lnTo>
                  <a:lnTo>
                    <a:pt x="210" y="200"/>
                  </a:lnTo>
                  <a:lnTo>
                    <a:pt x="226" y="209"/>
                  </a:lnTo>
                  <a:lnTo>
                    <a:pt x="238" y="195"/>
                  </a:lnTo>
                  <a:lnTo>
                    <a:pt x="231" y="176"/>
                  </a:lnTo>
                  <a:lnTo>
                    <a:pt x="245" y="175"/>
                  </a:lnTo>
                  <a:lnTo>
                    <a:pt x="246" y="163"/>
                  </a:lnTo>
                  <a:lnTo>
                    <a:pt x="265" y="161"/>
                  </a:lnTo>
                  <a:lnTo>
                    <a:pt x="282" y="144"/>
                  </a:lnTo>
                  <a:lnTo>
                    <a:pt x="291" y="152"/>
                  </a:lnTo>
                  <a:lnTo>
                    <a:pt x="299" y="142"/>
                  </a:lnTo>
                  <a:lnTo>
                    <a:pt x="308" y="147"/>
                  </a:lnTo>
                  <a:lnTo>
                    <a:pt x="325" y="125"/>
                  </a:lnTo>
                  <a:lnTo>
                    <a:pt x="327" y="137"/>
                  </a:lnTo>
                  <a:lnTo>
                    <a:pt x="362" y="132"/>
                  </a:lnTo>
                  <a:lnTo>
                    <a:pt x="369" y="127"/>
                  </a:lnTo>
                  <a:lnTo>
                    <a:pt x="374" y="96"/>
                  </a:lnTo>
                  <a:lnTo>
                    <a:pt x="391" y="101"/>
                  </a:lnTo>
                  <a:lnTo>
                    <a:pt x="426" y="86"/>
                  </a:lnTo>
                  <a:lnTo>
                    <a:pt x="436" y="89"/>
                  </a:lnTo>
                  <a:lnTo>
                    <a:pt x="439" y="77"/>
                  </a:lnTo>
                  <a:lnTo>
                    <a:pt x="455" y="77"/>
                  </a:lnTo>
                  <a:lnTo>
                    <a:pt x="463" y="65"/>
                  </a:lnTo>
                  <a:lnTo>
                    <a:pt x="456" y="53"/>
                  </a:lnTo>
                  <a:lnTo>
                    <a:pt x="468" y="52"/>
                  </a:lnTo>
                  <a:lnTo>
                    <a:pt x="477" y="41"/>
                  </a:lnTo>
                  <a:lnTo>
                    <a:pt x="485" y="43"/>
                  </a:lnTo>
                  <a:lnTo>
                    <a:pt x="485" y="19"/>
                  </a:lnTo>
                  <a:lnTo>
                    <a:pt x="478" y="11"/>
                  </a:lnTo>
                  <a:lnTo>
                    <a:pt x="496" y="0"/>
                  </a:lnTo>
                  <a:lnTo>
                    <a:pt x="511" y="7"/>
                  </a:lnTo>
                  <a:lnTo>
                    <a:pt x="506" y="28"/>
                  </a:lnTo>
                  <a:lnTo>
                    <a:pt x="518" y="29"/>
                  </a:lnTo>
                  <a:lnTo>
                    <a:pt x="526" y="43"/>
                  </a:lnTo>
                  <a:lnTo>
                    <a:pt x="542" y="43"/>
                  </a:lnTo>
                  <a:lnTo>
                    <a:pt x="547" y="50"/>
                  </a:lnTo>
                  <a:lnTo>
                    <a:pt x="543" y="77"/>
                  </a:lnTo>
                  <a:lnTo>
                    <a:pt x="564" y="99"/>
                  </a:lnTo>
                  <a:lnTo>
                    <a:pt x="562" y="111"/>
                  </a:lnTo>
                  <a:lnTo>
                    <a:pt x="574" y="108"/>
                  </a:lnTo>
                  <a:lnTo>
                    <a:pt x="586" y="11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" name="Freeform 54">
              <a:extLst>
                <a:ext uri="{FF2B5EF4-FFF2-40B4-BE49-F238E27FC236}">
                  <a16:creationId xmlns:a16="http://schemas.microsoft.com/office/drawing/2014/main" id="{88E85976-3467-4DBD-A3DD-C4601BC833D2}"/>
                </a:ext>
              </a:extLst>
            </p:cNvPr>
            <p:cNvSpPr>
              <a:spLocks/>
            </p:cNvSpPr>
            <p:nvPr/>
          </p:nvSpPr>
          <p:spPr bwMode="gray">
            <a:xfrm>
              <a:off x="3624263" y="4718050"/>
              <a:ext cx="481012" cy="376238"/>
            </a:xfrm>
            <a:custGeom>
              <a:avLst/>
              <a:gdLst>
                <a:gd name="T0" fmla="*/ 287 w 303"/>
                <a:gd name="T1" fmla="*/ 225 h 237"/>
                <a:gd name="T2" fmla="*/ 267 w 303"/>
                <a:gd name="T3" fmla="*/ 237 h 237"/>
                <a:gd name="T4" fmla="*/ 238 w 303"/>
                <a:gd name="T5" fmla="*/ 237 h 237"/>
                <a:gd name="T6" fmla="*/ 228 w 303"/>
                <a:gd name="T7" fmla="*/ 234 h 237"/>
                <a:gd name="T8" fmla="*/ 210 w 303"/>
                <a:gd name="T9" fmla="*/ 225 h 237"/>
                <a:gd name="T10" fmla="*/ 205 w 303"/>
                <a:gd name="T11" fmla="*/ 218 h 237"/>
                <a:gd name="T12" fmla="*/ 197 w 303"/>
                <a:gd name="T13" fmla="*/ 237 h 237"/>
                <a:gd name="T14" fmla="*/ 185 w 303"/>
                <a:gd name="T15" fmla="*/ 201 h 237"/>
                <a:gd name="T16" fmla="*/ 151 w 303"/>
                <a:gd name="T17" fmla="*/ 191 h 237"/>
                <a:gd name="T18" fmla="*/ 135 w 303"/>
                <a:gd name="T19" fmla="*/ 188 h 237"/>
                <a:gd name="T20" fmla="*/ 132 w 303"/>
                <a:gd name="T21" fmla="*/ 217 h 237"/>
                <a:gd name="T22" fmla="*/ 105 w 303"/>
                <a:gd name="T23" fmla="*/ 210 h 237"/>
                <a:gd name="T24" fmla="*/ 101 w 303"/>
                <a:gd name="T25" fmla="*/ 184 h 237"/>
                <a:gd name="T26" fmla="*/ 93 w 303"/>
                <a:gd name="T27" fmla="*/ 171 h 237"/>
                <a:gd name="T28" fmla="*/ 88 w 303"/>
                <a:gd name="T29" fmla="*/ 155 h 237"/>
                <a:gd name="T30" fmla="*/ 59 w 303"/>
                <a:gd name="T31" fmla="*/ 125 h 237"/>
                <a:gd name="T32" fmla="*/ 52 w 303"/>
                <a:gd name="T33" fmla="*/ 101 h 237"/>
                <a:gd name="T34" fmla="*/ 52 w 303"/>
                <a:gd name="T35" fmla="*/ 85 h 237"/>
                <a:gd name="T36" fmla="*/ 2 w 303"/>
                <a:gd name="T37" fmla="*/ 66 h 237"/>
                <a:gd name="T38" fmla="*/ 9 w 303"/>
                <a:gd name="T39" fmla="*/ 31 h 237"/>
                <a:gd name="T40" fmla="*/ 48 w 303"/>
                <a:gd name="T41" fmla="*/ 43 h 237"/>
                <a:gd name="T42" fmla="*/ 74 w 303"/>
                <a:gd name="T43" fmla="*/ 49 h 237"/>
                <a:gd name="T44" fmla="*/ 98 w 303"/>
                <a:gd name="T45" fmla="*/ 43 h 237"/>
                <a:gd name="T46" fmla="*/ 135 w 303"/>
                <a:gd name="T47" fmla="*/ 19 h 237"/>
                <a:gd name="T48" fmla="*/ 151 w 303"/>
                <a:gd name="T49" fmla="*/ 12 h 237"/>
                <a:gd name="T50" fmla="*/ 175 w 303"/>
                <a:gd name="T51" fmla="*/ 0 h 237"/>
                <a:gd name="T52" fmla="*/ 188 w 303"/>
                <a:gd name="T53" fmla="*/ 2 h 237"/>
                <a:gd name="T54" fmla="*/ 199 w 303"/>
                <a:gd name="T55" fmla="*/ 0 h 237"/>
                <a:gd name="T56" fmla="*/ 239 w 303"/>
                <a:gd name="T57" fmla="*/ 19 h 237"/>
                <a:gd name="T58" fmla="*/ 267 w 303"/>
                <a:gd name="T59" fmla="*/ 27 h 237"/>
                <a:gd name="T60" fmla="*/ 279 w 303"/>
                <a:gd name="T61" fmla="*/ 55 h 237"/>
                <a:gd name="T62" fmla="*/ 269 w 303"/>
                <a:gd name="T63" fmla="*/ 72 h 237"/>
                <a:gd name="T64" fmla="*/ 258 w 303"/>
                <a:gd name="T65" fmla="*/ 89 h 237"/>
                <a:gd name="T66" fmla="*/ 270 w 303"/>
                <a:gd name="T67" fmla="*/ 102 h 237"/>
                <a:gd name="T68" fmla="*/ 289 w 303"/>
                <a:gd name="T69" fmla="*/ 119 h 237"/>
                <a:gd name="T70" fmla="*/ 303 w 303"/>
                <a:gd name="T71" fmla="*/ 125 h 237"/>
                <a:gd name="T72" fmla="*/ 294 w 303"/>
                <a:gd name="T73" fmla="*/ 147 h 237"/>
                <a:gd name="T74" fmla="*/ 296 w 303"/>
                <a:gd name="T75" fmla="*/ 159 h 237"/>
                <a:gd name="T76" fmla="*/ 277 w 303"/>
                <a:gd name="T77" fmla="*/ 179 h 237"/>
                <a:gd name="T78" fmla="*/ 267 w 303"/>
                <a:gd name="T79" fmla="*/ 183 h 237"/>
                <a:gd name="T80" fmla="*/ 289 w 303"/>
                <a:gd name="T81" fmla="*/ 218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03" h="237">
                  <a:moveTo>
                    <a:pt x="289" y="218"/>
                  </a:moveTo>
                  <a:lnTo>
                    <a:pt x="287" y="225"/>
                  </a:lnTo>
                  <a:lnTo>
                    <a:pt x="277" y="225"/>
                  </a:lnTo>
                  <a:lnTo>
                    <a:pt x="267" y="237"/>
                  </a:lnTo>
                  <a:lnTo>
                    <a:pt x="253" y="230"/>
                  </a:lnTo>
                  <a:lnTo>
                    <a:pt x="238" y="237"/>
                  </a:lnTo>
                  <a:lnTo>
                    <a:pt x="234" y="229"/>
                  </a:lnTo>
                  <a:lnTo>
                    <a:pt x="228" y="234"/>
                  </a:lnTo>
                  <a:lnTo>
                    <a:pt x="217" y="224"/>
                  </a:lnTo>
                  <a:lnTo>
                    <a:pt x="210" y="225"/>
                  </a:lnTo>
                  <a:lnTo>
                    <a:pt x="214" y="218"/>
                  </a:lnTo>
                  <a:lnTo>
                    <a:pt x="205" y="218"/>
                  </a:lnTo>
                  <a:lnTo>
                    <a:pt x="207" y="229"/>
                  </a:lnTo>
                  <a:lnTo>
                    <a:pt x="197" y="237"/>
                  </a:lnTo>
                  <a:lnTo>
                    <a:pt x="192" y="201"/>
                  </a:lnTo>
                  <a:lnTo>
                    <a:pt x="185" y="201"/>
                  </a:lnTo>
                  <a:lnTo>
                    <a:pt x="161" y="184"/>
                  </a:lnTo>
                  <a:lnTo>
                    <a:pt x="151" y="191"/>
                  </a:lnTo>
                  <a:lnTo>
                    <a:pt x="142" y="184"/>
                  </a:lnTo>
                  <a:lnTo>
                    <a:pt x="135" y="188"/>
                  </a:lnTo>
                  <a:lnTo>
                    <a:pt x="140" y="203"/>
                  </a:lnTo>
                  <a:lnTo>
                    <a:pt x="132" y="217"/>
                  </a:lnTo>
                  <a:lnTo>
                    <a:pt x="117" y="208"/>
                  </a:lnTo>
                  <a:lnTo>
                    <a:pt x="105" y="210"/>
                  </a:lnTo>
                  <a:lnTo>
                    <a:pt x="98" y="198"/>
                  </a:lnTo>
                  <a:lnTo>
                    <a:pt x="101" y="184"/>
                  </a:lnTo>
                  <a:lnTo>
                    <a:pt x="93" y="186"/>
                  </a:lnTo>
                  <a:lnTo>
                    <a:pt x="93" y="171"/>
                  </a:lnTo>
                  <a:lnTo>
                    <a:pt x="84" y="166"/>
                  </a:lnTo>
                  <a:lnTo>
                    <a:pt x="88" y="155"/>
                  </a:lnTo>
                  <a:lnTo>
                    <a:pt x="70" y="145"/>
                  </a:lnTo>
                  <a:lnTo>
                    <a:pt x="59" y="125"/>
                  </a:lnTo>
                  <a:lnTo>
                    <a:pt x="69" y="116"/>
                  </a:lnTo>
                  <a:lnTo>
                    <a:pt x="52" y="101"/>
                  </a:lnTo>
                  <a:lnTo>
                    <a:pt x="57" y="92"/>
                  </a:lnTo>
                  <a:lnTo>
                    <a:pt x="52" y="85"/>
                  </a:lnTo>
                  <a:lnTo>
                    <a:pt x="21" y="65"/>
                  </a:lnTo>
                  <a:lnTo>
                    <a:pt x="2" y="66"/>
                  </a:lnTo>
                  <a:lnTo>
                    <a:pt x="0" y="39"/>
                  </a:lnTo>
                  <a:lnTo>
                    <a:pt x="9" y="31"/>
                  </a:lnTo>
                  <a:lnTo>
                    <a:pt x="35" y="36"/>
                  </a:lnTo>
                  <a:lnTo>
                    <a:pt x="48" y="43"/>
                  </a:lnTo>
                  <a:lnTo>
                    <a:pt x="62" y="37"/>
                  </a:lnTo>
                  <a:lnTo>
                    <a:pt x="74" y="49"/>
                  </a:lnTo>
                  <a:lnTo>
                    <a:pt x="88" y="34"/>
                  </a:lnTo>
                  <a:lnTo>
                    <a:pt x="98" y="43"/>
                  </a:lnTo>
                  <a:lnTo>
                    <a:pt x="103" y="34"/>
                  </a:lnTo>
                  <a:lnTo>
                    <a:pt x="135" y="19"/>
                  </a:lnTo>
                  <a:lnTo>
                    <a:pt x="140" y="22"/>
                  </a:lnTo>
                  <a:lnTo>
                    <a:pt x="151" y="12"/>
                  </a:lnTo>
                  <a:lnTo>
                    <a:pt x="169" y="10"/>
                  </a:lnTo>
                  <a:lnTo>
                    <a:pt x="175" y="0"/>
                  </a:lnTo>
                  <a:lnTo>
                    <a:pt x="176" y="5"/>
                  </a:lnTo>
                  <a:lnTo>
                    <a:pt x="188" y="2"/>
                  </a:lnTo>
                  <a:lnTo>
                    <a:pt x="187" y="7"/>
                  </a:lnTo>
                  <a:lnTo>
                    <a:pt x="199" y="0"/>
                  </a:lnTo>
                  <a:lnTo>
                    <a:pt x="216" y="19"/>
                  </a:lnTo>
                  <a:lnTo>
                    <a:pt x="239" y="19"/>
                  </a:lnTo>
                  <a:lnTo>
                    <a:pt x="250" y="36"/>
                  </a:lnTo>
                  <a:lnTo>
                    <a:pt x="267" y="27"/>
                  </a:lnTo>
                  <a:lnTo>
                    <a:pt x="269" y="48"/>
                  </a:lnTo>
                  <a:lnTo>
                    <a:pt x="279" y="55"/>
                  </a:lnTo>
                  <a:lnTo>
                    <a:pt x="270" y="58"/>
                  </a:lnTo>
                  <a:lnTo>
                    <a:pt x="269" y="72"/>
                  </a:lnTo>
                  <a:lnTo>
                    <a:pt x="275" y="77"/>
                  </a:lnTo>
                  <a:lnTo>
                    <a:pt x="258" y="89"/>
                  </a:lnTo>
                  <a:lnTo>
                    <a:pt x="260" y="96"/>
                  </a:lnTo>
                  <a:lnTo>
                    <a:pt x="270" y="102"/>
                  </a:lnTo>
                  <a:lnTo>
                    <a:pt x="270" y="114"/>
                  </a:lnTo>
                  <a:lnTo>
                    <a:pt x="289" y="119"/>
                  </a:lnTo>
                  <a:lnTo>
                    <a:pt x="292" y="128"/>
                  </a:lnTo>
                  <a:lnTo>
                    <a:pt x="303" y="125"/>
                  </a:lnTo>
                  <a:lnTo>
                    <a:pt x="303" y="140"/>
                  </a:lnTo>
                  <a:lnTo>
                    <a:pt x="294" y="147"/>
                  </a:lnTo>
                  <a:lnTo>
                    <a:pt x="299" y="150"/>
                  </a:lnTo>
                  <a:lnTo>
                    <a:pt x="296" y="159"/>
                  </a:lnTo>
                  <a:lnTo>
                    <a:pt x="280" y="166"/>
                  </a:lnTo>
                  <a:lnTo>
                    <a:pt x="277" y="179"/>
                  </a:lnTo>
                  <a:lnTo>
                    <a:pt x="272" y="174"/>
                  </a:lnTo>
                  <a:lnTo>
                    <a:pt x="267" y="183"/>
                  </a:lnTo>
                  <a:lnTo>
                    <a:pt x="269" y="198"/>
                  </a:lnTo>
                  <a:lnTo>
                    <a:pt x="289" y="21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" name="Freeform 55">
              <a:extLst>
                <a:ext uri="{FF2B5EF4-FFF2-40B4-BE49-F238E27FC236}">
                  <a16:creationId xmlns:a16="http://schemas.microsoft.com/office/drawing/2014/main" id="{3A60F03E-D26A-4412-B65C-375EC056386A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421188" y="887413"/>
              <a:ext cx="1428750" cy="1208088"/>
            </a:xfrm>
            <a:custGeom>
              <a:avLst/>
              <a:gdLst>
                <a:gd name="T0" fmla="*/ 796 w 900"/>
                <a:gd name="T1" fmla="*/ 497 h 761"/>
                <a:gd name="T2" fmla="*/ 217 w 900"/>
                <a:gd name="T3" fmla="*/ 442 h 761"/>
                <a:gd name="T4" fmla="*/ 169 w 900"/>
                <a:gd name="T5" fmla="*/ 280 h 761"/>
                <a:gd name="T6" fmla="*/ 840 w 900"/>
                <a:gd name="T7" fmla="*/ 239 h 761"/>
                <a:gd name="T8" fmla="*/ 869 w 900"/>
                <a:gd name="T9" fmla="*/ 286 h 761"/>
                <a:gd name="T10" fmla="*/ 825 w 900"/>
                <a:gd name="T11" fmla="*/ 276 h 761"/>
                <a:gd name="T12" fmla="*/ 166 w 900"/>
                <a:gd name="T13" fmla="*/ 251 h 761"/>
                <a:gd name="T14" fmla="*/ 212 w 900"/>
                <a:gd name="T15" fmla="*/ 252 h 761"/>
                <a:gd name="T16" fmla="*/ 181 w 900"/>
                <a:gd name="T17" fmla="*/ 225 h 761"/>
                <a:gd name="T18" fmla="*/ 157 w 900"/>
                <a:gd name="T19" fmla="*/ 223 h 761"/>
                <a:gd name="T20" fmla="*/ 128 w 900"/>
                <a:gd name="T21" fmla="*/ 165 h 761"/>
                <a:gd name="T22" fmla="*/ 166 w 900"/>
                <a:gd name="T23" fmla="*/ 169 h 761"/>
                <a:gd name="T24" fmla="*/ 763 w 900"/>
                <a:gd name="T25" fmla="*/ 570 h 761"/>
                <a:gd name="T26" fmla="*/ 801 w 900"/>
                <a:gd name="T27" fmla="*/ 667 h 761"/>
                <a:gd name="T28" fmla="*/ 743 w 900"/>
                <a:gd name="T29" fmla="*/ 720 h 761"/>
                <a:gd name="T30" fmla="*/ 641 w 900"/>
                <a:gd name="T31" fmla="*/ 731 h 761"/>
                <a:gd name="T32" fmla="*/ 598 w 900"/>
                <a:gd name="T33" fmla="*/ 681 h 761"/>
                <a:gd name="T34" fmla="*/ 610 w 900"/>
                <a:gd name="T35" fmla="*/ 631 h 761"/>
                <a:gd name="T36" fmla="*/ 577 w 900"/>
                <a:gd name="T37" fmla="*/ 621 h 761"/>
                <a:gd name="T38" fmla="*/ 489 w 900"/>
                <a:gd name="T39" fmla="*/ 672 h 761"/>
                <a:gd name="T40" fmla="*/ 408 w 900"/>
                <a:gd name="T41" fmla="*/ 590 h 761"/>
                <a:gd name="T42" fmla="*/ 285 w 900"/>
                <a:gd name="T43" fmla="*/ 524 h 761"/>
                <a:gd name="T44" fmla="*/ 291 w 900"/>
                <a:gd name="T45" fmla="*/ 456 h 761"/>
                <a:gd name="T46" fmla="*/ 246 w 900"/>
                <a:gd name="T47" fmla="*/ 396 h 761"/>
                <a:gd name="T48" fmla="*/ 251 w 900"/>
                <a:gd name="T49" fmla="*/ 345 h 761"/>
                <a:gd name="T50" fmla="*/ 193 w 900"/>
                <a:gd name="T51" fmla="*/ 334 h 761"/>
                <a:gd name="T52" fmla="*/ 195 w 900"/>
                <a:gd name="T53" fmla="*/ 314 h 761"/>
                <a:gd name="T54" fmla="*/ 207 w 900"/>
                <a:gd name="T55" fmla="*/ 297 h 761"/>
                <a:gd name="T56" fmla="*/ 303 w 900"/>
                <a:gd name="T57" fmla="*/ 257 h 761"/>
                <a:gd name="T58" fmla="*/ 267 w 900"/>
                <a:gd name="T59" fmla="*/ 230 h 761"/>
                <a:gd name="T60" fmla="*/ 251 w 900"/>
                <a:gd name="T61" fmla="*/ 208 h 761"/>
                <a:gd name="T62" fmla="*/ 227 w 900"/>
                <a:gd name="T63" fmla="*/ 167 h 761"/>
                <a:gd name="T64" fmla="*/ 205 w 900"/>
                <a:gd name="T65" fmla="*/ 184 h 761"/>
                <a:gd name="T66" fmla="*/ 173 w 900"/>
                <a:gd name="T67" fmla="*/ 78 h 761"/>
                <a:gd name="T68" fmla="*/ 115 w 900"/>
                <a:gd name="T69" fmla="*/ 138 h 761"/>
                <a:gd name="T70" fmla="*/ 128 w 900"/>
                <a:gd name="T71" fmla="*/ 42 h 761"/>
                <a:gd name="T72" fmla="*/ 142 w 900"/>
                <a:gd name="T73" fmla="*/ 27 h 761"/>
                <a:gd name="T74" fmla="*/ 174 w 900"/>
                <a:gd name="T75" fmla="*/ 78 h 761"/>
                <a:gd name="T76" fmla="*/ 287 w 900"/>
                <a:gd name="T77" fmla="*/ 71 h 761"/>
                <a:gd name="T78" fmla="*/ 390 w 900"/>
                <a:gd name="T79" fmla="*/ 119 h 761"/>
                <a:gd name="T80" fmla="*/ 453 w 900"/>
                <a:gd name="T81" fmla="*/ 97 h 761"/>
                <a:gd name="T82" fmla="*/ 519 w 900"/>
                <a:gd name="T83" fmla="*/ 140 h 761"/>
                <a:gd name="T84" fmla="*/ 555 w 900"/>
                <a:gd name="T85" fmla="*/ 155 h 761"/>
                <a:gd name="T86" fmla="*/ 552 w 900"/>
                <a:gd name="T87" fmla="*/ 172 h 761"/>
                <a:gd name="T88" fmla="*/ 499 w 900"/>
                <a:gd name="T89" fmla="*/ 218 h 761"/>
                <a:gd name="T90" fmla="*/ 451 w 900"/>
                <a:gd name="T91" fmla="*/ 249 h 761"/>
                <a:gd name="T92" fmla="*/ 485 w 900"/>
                <a:gd name="T93" fmla="*/ 245 h 761"/>
                <a:gd name="T94" fmla="*/ 545 w 900"/>
                <a:gd name="T95" fmla="*/ 175 h 761"/>
                <a:gd name="T96" fmla="*/ 565 w 900"/>
                <a:gd name="T97" fmla="*/ 210 h 761"/>
                <a:gd name="T98" fmla="*/ 538 w 900"/>
                <a:gd name="T99" fmla="*/ 271 h 761"/>
                <a:gd name="T100" fmla="*/ 601 w 900"/>
                <a:gd name="T101" fmla="*/ 305 h 761"/>
                <a:gd name="T102" fmla="*/ 605 w 900"/>
                <a:gd name="T103" fmla="*/ 316 h 761"/>
                <a:gd name="T104" fmla="*/ 743 w 900"/>
                <a:gd name="T105" fmla="*/ 339 h 761"/>
                <a:gd name="T106" fmla="*/ 827 w 900"/>
                <a:gd name="T107" fmla="*/ 310 h 761"/>
                <a:gd name="T108" fmla="*/ 839 w 900"/>
                <a:gd name="T109" fmla="*/ 333 h 761"/>
                <a:gd name="T110" fmla="*/ 774 w 900"/>
                <a:gd name="T111" fmla="*/ 435 h 761"/>
                <a:gd name="T112" fmla="*/ 792 w 900"/>
                <a:gd name="T113" fmla="*/ 493 h 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900" h="761">
                  <a:moveTo>
                    <a:pt x="424" y="606"/>
                  </a:moveTo>
                  <a:lnTo>
                    <a:pt x="431" y="613"/>
                  </a:lnTo>
                  <a:lnTo>
                    <a:pt x="432" y="626"/>
                  </a:lnTo>
                  <a:lnTo>
                    <a:pt x="424" y="606"/>
                  </a:lnTo>
                  <a:close/>
                  <a:moveTo>
                    <a:pt x="796" y="495"/>
                  </a:moveTo>
                  <a:lnTo>
                    <a:pt x="796" y="497"/>
                  </a:lnTo>
                  <a:lnTo>
                    <a:pt x="786" y="500"/>
                  </a:lnTo>
                  <a:lnTo>
                    <a:pt x="796" y="495"/>
                  </a:lnTo>
                  <a:close/>
                  <a:moveTo>
                    <a:pt x="217" y="442"/>
                  </a:moveTo>
                  <a:lnTo>
                    <a:pt x="214" y="456"/>
                  </a:lnTo>
                  <a:lnTo>
                    <a:pt x="210" y="449"/>
                  </a:lnTo>
                  <a:lnTo>
                    <a:pt x="217" y="442"/>
                  </a:lnTo>
                  <a:close/>
                  <a:moveTo>
                    <a:pt x="4" y="384"/>
                  </a:moveTo>
                  <a:lnTo>
                    <a:pt x="5" y="392"/>
                  </a:lnTo>
                  <a:lnTo>
                    <a:pt x="0" y="386"/>
                  </a:lnTo>
                  <a:lnTo>
                    <a:pt x="4" y="384"/>
                  </a:lnTo>
                  <a:close/>
                  <a:moveTo>
                    <a:pt x="164" y="271"/>
                  </a:moveTo>
                  <a:lnTo>
                    <a:pt x="169" y="280"/>
                  </a:lnTo>
                  <a:lnTo>
                    <a:pt x="164" y="285"/>
                  </a:lnTo>
                  <a:lnTo>
                    <a:pt x="151" y="273"/>
                  </a:lnTo>
                  <a:lnTo>
                    <a:pt x="154" y="266"/>
                  </a:lnTo>
                  <a:lnTo>
                    <a:pt x="163" y="264"/>
                  </a:lnTo>
                  <a:lnTo>
                    <a:pt x="164" y="271"/>
                  </a:lnTo>
                  <a:close/>
                  <a:moveTo>
                    <a:pt x="840" y="239"/>
                  </a:moveTo>
                  <a:lnTo>
                    <a:pt x="878" y="249"/>
                  </a:lnTo>
                  <a:lnTo>
                    <a:pt x="897" y="281"/>
                  </a:lnTo>
                  <a:lnTo>
                    <a:pt x="900" y="295"/>
                  </a:lnTo>
                  <a:lnTo>
                    <a:pt x="871" y="293"/>
                  </a:lnTo>
                  <a:lnTo>
                    <a:pt x="874" y="288"/>
                  </a:lnTo>
                  <a:lnTo>
                    <a:pt x="869" y="286"/>
                  </a:lnTo>
                  <a:lnTo>
                    <a:pt x="862" y="290"/>
                  </a:lnTo>
                  <a:lnTo>
                    <a:pt x="866" y="295"/>
                  </a:lnTo>
                  <a:lnTo>
                    <a:pt x="851" y="295"/>
                  </a:lnTo>
                  <a:lnTo>
                    <a:pt x="844" y="292"/>
                  </a:lnTo>
                  <a:lnTo>
                    <a:pt x="844" y="276"/>
                  </a:lnTo>
                  <a:lnTo>
                    <a:pt x="825" y="276"/>
                  </a:lnTo>
                  <a:lnTo>
                    <a:pt x="830" y="283"/>
                  </a:lnTo>
                  <a:lnTo>
                    <a:pt x="821" y="278"/>
                  </a:lnTo>
                  <a:lnTo>
                    <a:pt x="825" y="249"/>
                  </a:lnTo>
                  <a:lnTo>
                    <a:pt x="835" y="235"/>
                  </a:lnTo>
                  <a:lnTo>
                    <a:pt x="840" y="239"/>
                  </a:lnTo>
                  <a:close/>
                  <a:moveTo>
                    <a:pt x="166" y="251"/>
                  </a:moveTo>
                  <a:lnTo>
                    <a:pt x="159" y="251"/>
                  </a:lnTo>
                  <a:lnTo>
                    <a:pt x="157" y="228"/>
                  </a:lnTo>
                  <a:lnTo>
                    <a:pt x="166" y="251"/>
                  </a:lnTo>
                  <a:close/>
                  <a:moveTo>
                    <a:pt x="222" y="225"/>
                  </a:moveTo>
                  <a:lnTo>
                    <a:pt x="219" y="245"/>
                  </a:lnTo>
                  <a:lnTo>
                    <a:pt x="212" y="252"/>
                  </a:lnTo>
                  <a:lnTo>
                    <a:pt x="200" y="254"/>
                  </a:lnTo>
                  <a:lnTo>
                    <a:pt x="193" y="235"/>
                  </a:lnTo>
                  <a:lnTo>
                    <a:pt x="222" y="225"/>
                  </a:lnTo>
                  <a:close/>
                  <a:moveTo>
                    <a:pt x="185" y="216"/>
                  </a:moveTo>
                  <a:lnTo>
                    <a:pt x="188" y="222"/>
                  </a:lnTo>
                  <a:lnTo>
                    <a:pt x="181" y="225"/>
                  </a:lnTo>
                  <a:lnTo>
                    <a:pt x="171" y="215"/>
                  </a:lnTo>
                  <a:lnTo>
                    <a:pt x="185" y="216"/>
                  </a:lnTo>
                  <a:close/>
                  <a:moveTo>
                    <a:pt x="157" y="223"/>
                  </a:moveTo>
                  <a:lnTo>
                    <a:pt x="152" y="220"/>
                  </a:lnTo>
                  <a:lnTo>
                    <a:pt x="156" y="213"/>
                  </a:lnTo>
                  <a:lnTo>
                    <a:pt x="157" y="223"/>
                  </a:lnTo>
                  <a:close/>
                  <a:moveTo>
                    <a:pt x="139" y="186"/>
                  </a:moveTo>
                  <a:lnTo>
                    <a:pt x="142" y="198"/>
                  </a:lnTo>
                  <a:lnTo>
                    <a:pt x="134" y="199"/>
                  </a:lnTo>
                  <a:lnTo>
                    <a:pt x="116" y="174"/>
                  </a:lnTo>
                  <a:lnTo>
                    <a:pt x="134" y="153"/>
                  </a:lnTo>
                  <a:lnTo>
                    <a:pt x="128" y="165"/>
                  </a:lnTo>
                  <a:lnTo>
                    <a:pt x="139" y="186"/>
                  </a:lnTo>
                  <a:close/>
                  <a:moveTo>
                    <a:pt x="181" y="136"/>
                  </a:moveTo>
                  <a:lnTo>
                    <a:pt x="193" y="141"/>
                  </a:lnTo>
                  <a:lnTo>
                    <a:pt x="195" y="152"/>
                  </a:lnTo>
                  <a:lnTo>
                    <a:pt x="186" y="169"/>
                  </a:lnTo>
                  <a:lnTo>
                    <a:pt x="166" y="169"/>
                  </a:lnTo>
                  <a:lnTo>
                    <a:pt x="144" y="158"/>
                  </a:lnTo>
                  <a:lnTo>
                    <a:pt x="152" y="140"/>
                  </a:lnTo>
                  <a:lnTo>
                    <a:pt x="181" y="136"/>
                  </a:lnTo>
                  <a:close/>
                  <a:moveTo>
                    <a:pt x="772" y="527"/>
                  </a:moveTo>
                  <a:lnTo>
                    <a:pt x="757" y="543"/>
                  </a:lnTo>
                  <a:lnTo>
                    <a:pt x="763" y="570"/>
                  </a:lnTo>
                  <a:lnTo>
                    <a:pt x="758" y="590"/>
                  </a:lnTo>
                  <a:lnTo>
                    <a:pt x="772" y="594"/>
                  </a:lnTo>
                  <a:lnTo>
                    <a:pt x="784" y="611"/>
                  </a:lnTo>
                  <a:lnTo>
                    <a:pt x="803" y="611"/>
                  </a:lnTo>
                  <a:lnTo>
                    <a:pt x="811" y="633"/>
                  </a:lnTo>
                  <a:lnTo>
                    <a:pt x="801" y="667"/>
                  </a:lnTo>
                  <a:lnTo>
                    <a:pt x="777" y="667"/>
                  </a:lnTo>
                  <a:lnTo>
                    <a:pt x="779" y="695"/>
                  </a:lnTo>
                  <a:lnTo>
                    <a:pt x="769" y="696"/>
                  </a:lnTo>
                  <a:lnTo>
                    <a:pt x="760" y="708"/>
                  </a:lnTo>
                  <a:lnTo>
                    <a:pt x="745" y="710"/>
                  </a:lnTo>
                  <a:lnTo>
                    <a:pt x="743" y="720"/>
                  </a:lnTo>
                  <a:lnTo>
                    <a:pt x="728" y="720"/>
                  </a:lnTo>
                  <a:lnTo>
                    <a:pt x="722" y="753"/>
                  </a:lnTo>
                  <a:lnTo>
                    <a:pt x="717" y="761"/>
                  </a:lnTo>
                  <a:lnTo>
                    <a:pt x="692" y="758"/>
                  </a:lnTo>
                  <a:lnTo>
                    <a:pt x="658" y="734"/>
                  </a:lnTo>
                  <a:lnTo>
                    <a:pt x="641" y="731"/>
                  </a:lnTo>
                  <a:lnTo>
                    <a:pt x="646" y="724"/>
                  </a:lnTo>
                  <a:lnTo>
                    <a:pt x="639" y="727"/>
                  </a:lnTo>
                  <a:lnTo>
                    <a:pt x="617" y="702"/>
                  </a:lnTo>
                  <a:lnTo>
                    <a:pt x="615" y="693"/>
                  </a:lnTo>
                  <a:lnTo>
                    <a:pt x="603" y="693"/>
                  </a:lnTo>
                  <a:lnTo>
                    <a:pt x="598" y="681"/>
                  </a:lnTo>
                  <a:lnTo>
                    <a:pt x="600" y="667"/>
                  </a:lnTo>
                  <a:lnTo>
                    <a:pt x="612" y="664"/>
                  </a:lnTo>
                  <a:lnTo>
                    <a:pt x="608" y="650"/>
                  </a:lnTo>
                  <a:lnTo>
                    <a:pt x="617" y="642"/>
                  </a:lnTo>
                  <a:lnTo>
                    <a:pt x="608" y="640"/>
                  </a:lnTo>
                  <a:lnTo>
                    <a:pt x="610" y="631"/>
                  </a:lnTo>
                  <a:lnTo>
                    <a:pt x="596" y="621"/>
                  </a:lnTo>
                  <a:lnTo>
                    <a:pt x="610" y="602"/>
                  </a:lnTo>
                  <a:lnTo>
                    <a:pt x="603" y="594"/>
                  </a:lnTo>
                  <a:lnTo>
                    <a:pt x="591" y="606"/>
                  </a:lnTo>
                  <a:lnTo>
                    <a:pt x="581" y="602"/>
                  </a:lnTo>
                  <a:lnTo>
                    <a:pt x="577" y="621"/>
                  </a:lnTo>
                  <a:lnTo>
                    <a:pt x="559" y="620"/>
                  </a:lnTo>
                  <a:lnTo>
                    <a:pt x="555" y="635"/>
                  </a:lnTo>
                  <a:lnTo>
                    <a:pt x="533" y="633"/>
                  </a:lnTo>
                  <a:lnTo>
                    <a:pt x="513" y="664"/>
                  </a:lnTo>
                  <a:lnTo>
                    <a:pt x="495" y="645"/>
                  </a:lnTo>
                  <a:lnTo>
                    <a:pt x="489" y="672"/>
                  </a:lnTo>
                  <a:lnTo>
                    <a:pt x="472" y="669"/>
                  </a:lnTo>
                  <a:lnTo>
                    <a:pt x="441" y="647"/>
                  </a:lnTo>
                  <a:lnTo>
                    <a:pt x="437" y="626"/>
                  </a:lnTo>
                  <a:lnTo>
                    <a:pt x="446" y="642"/>
                  </a:lnTo>
                  <a:lnTo>
                    <a:pt x="432" y="606"/>
                  </a:lnTo>
                  <a:lnTo>
                    <a:pt x="408" y="590"/>
                  </a:lnTo>
                  <a:lnTo>
                    <a:pt x="396" y="558"/>
                  </a:lnTo>
                  <a:lnTo>
                    <a:pt x="379" y="539"/>
                  </a:lnTo>
                  <a:lnTo>
                    <a:pt x="352" y="527"/>
                  </a:lnTo>
                  <a:lnTo>
                    <a:pt x="320" y="526"/>
                  </a:lnTo>
                  <a:lnTo>
                    <a:pt x="308" y="520"/>
                  </a:lnTo>
                  <a:lnTo>
                    <a:pt x="285" y="524"/>
                  </a:lnTo>
                  <a:lnTo>
                    <a:pt x="272" y="509"/>
                  </a:lnTo>
                  <a:lnTo>
                    <a:pt x="263" y="483"/>
                  </a:lnTo>
                  <a:lnTo>
                    <a:pt x="248" y="464"/>
                  </a:lnTo>
                  <a:lnTo>
                    <a:pt x="265" y="456"/>
                  </a:lnTo>
                  <a:lnTo>
                    <a:pt x="279" y="461"/>
                  </a:lnTo>
                  <a:lnTo>
                    <a:pt x="291" y="456"/>
                  </a:lnTo>
                  <a:lnTo>
                    <a:pt x="292" y="447"/>
                  </a:lnTo>
                  <a:lnTo>
                    <a:pt x="285" y="447"/>
                  </a:lnTo>
                  <a:lnTo>
                    <a:pt x="291" y="445"/>
                  </a:lnTo>
                  <a:lnTo>
                    <a:pt x="277" y="416"/>
                  </a:lnTo>
                  <a:lnTo>
                    <a:pt x="258" y="421"/>
                  </a:lnTo>
                  <a:lnTo>
                    <a:pt x="246" y="396"/>
                  </a:lnTo>
                  <a:lnTo>
                    <a:pt x="255" y="362"/>
                  </a:lnTo>
                  <a:lnTo>
                    <a:pt x="272" y="358"/>
                  </a:lnTo>
                  <a:lnTo>
                    <a:pt x="289" y="334"/>
                  </a:lnTo>
                  <a:lnTo>
                    <a:pt x="262" y="355"/>
                  </a:lnTo>
                  <a:lnTo>
                    <a:pt x="255" y="356"/>
                  </a:lnTo>
                  <a:lnTo>
                    <a:pt x="251" y="345"/>
                  </a:lnTo>
                  <a:lnTo>
                    <a:pt x="239" y="350"/>
                  </a:lnTo>
                  <a:lnTo>
                    <a:pt x="231" y="345"/>
                  </a:lnTo>
                  <a:lnTo>
                    <a:pt x="221" y="346"/>
                  </a:lnTo>
                  <a:lnTo>
                    <a:pt x="214" y="355"/>
                  </a:lnTo>
                  <a:lnTo>
                    <a:pt x="202" y="350"/>
                  </a:lnTo>
                  <a:lnTo>
                    <a:pt x="193" y="334"/>
                  </a:lnTo>
                  <a:lnTo>
                    <a:pt x="197" y="346"/>
                  </a:lnTo>
                  <a:lnTo>
                    <a:pt x="188" y="327"/>
                  </a:lnTo>
                  <a:lnTo>
                    <a:pt x="195" y="346"/>
                  </a:lnTo>
                  <a:lnTo>
                    <a:pt x="186" y="339"/>
                  </a:lnTo>
                  <a:lnTo>
                    <a:pt x="186" y="329"/>
                  </a:lnTo>
                  <a:lnTo>
                    <a:pt x="195" y="314"/>
                  </a:lnTo>
                  <a:lnTo>
                    <a:pt x="202" y="321"/>
                  </a:lnTo>
                  <a:lnTo>
                    <a:pt x="214" y="316"/>
                  </a:lnTo>
                  <a:lnTo>
                    <a:pt x="210" y="309"/>
                  </a:lnTo>
                  <a:lnTo>
                    <a:pt x="195" y="309"/>
                  </a:lnTo>
                  <a:lnTo>
                    <a:pt x="204" y="297"/>
                  </a:lnTo>
                  <a:lnTo>
                    <a:pt x="207" y="297"/>
                  </a:lnTo>
                  <a:lnTo>
                    <a:pt x="212" y="295"/>
                  </a:lnTo>
                  <a:lnTo>
                    <a:pt x="251" y="290"/>
                  </a:lnTo>
                  <a:lnTo>
                    <a:pt x="268" y="292"/>
                  </a:lnTo>
                  <a:lnTo>
                    <a:pt x="287" y="271"/>
                  </a:lnTo>
                  <a:lnTo>
                    <a:pt x="299" y="269"/>
                  </a:lnTo>
                  <a:lnTo>
                    <a:pt x="303" y="257"/>
                  </a:lnTo>
                  <a:lnTo>
                    <a:pt x="294" y="242"/>
                  </a:lnTo>
                  <a:lnTo>
                    <a:pt x="277" y="268"/>
                  </a:lnTo>
                  <a:lnTo>
                    <a:pt x="248" y="264"/>
                  </a:lnTo>
                  <a:lnTo>
                    <a:pt x="248" y="252"/>
                  </a:lnTo>
                  <a:lnTo>
                    <a:pt x="265" y="239"/>
                  </a:lnTo>
                  <a:lnTo>
                    <a:pt x="267" y="230"/>
                  </a:lnTo>
                  <a:lnTo>
                    <a:pt x="265" y="225"/>
                  </a:lnTo>
                  <a:lnTo>
                    <a:pt x="253" y="232"/>
                  </a:lnTo>
                  <a:lnTo>
                    <a:pt x="244" y="228"/>
                  </a:lnTo>
                  <a:lnTo>
                    <a:pt x="265" y="225"/>
                  </a:lnTo>
                  <a:lnTo>
                    <a:pt x="270" y="211"/>
                  </a:lnTo>
                  <a:lnTo>
                    <a:pt x="251" y="208"/>
                  </a:lnTo>
                  <a:lnTo>
                    <a:pt x="258" y="199"/>
                  </a:lnTo>
                  <a:lnTo>
                    <a:pt x="253" y="186"/>
                  </a:lnTo>
                  <a:lnTo>
                    <a:pt x="236" y="170"/>
                  </a:lnTo>
                  <a:lnTo>
                    <a:pt x="236" y="160"/>
                  </a:lnTo>
                  <a:lnTo>
                    <a:pt x="226" y="153"/>
                  </a:lnTo>
                  <a:lnTo>
                    <a:pt x="227" y="167"/>
                  </a:lnTo>
                  <a:lnTo>
                    <a:pt x="224" y="174"/>
                  </a:lnTo>
                  <a:lnTo>
                    <a:pt x="214" y="174"/>
                  </a:lnTo>
                  <a:lnTo>
                    <a:pt x="210" y="187"/>
                  </a:lnTo>
                  <a:lnTo>
                    <a:pt x="181" y="198"/>
                  </a:lnTo>
                  <a:lnTo>
                    <a:pt x="178" y="194"/>
                  </a:lnTo>
                  <a:lnTo>
                    <a:pt x="205" y="184"/>
                  </a:lnTo>
                  <a:lnTo>
                    <a:pt x="214" y="174"/>
                  </a:lnTo>
                  <a:lnTo>
                    <a:pt x="224" y="169"/>
                  </a:lnTo>
                  <a:lnTo>
                    <a:pt x="221" y="129"/>
                  </a:lnTo>
                  <a:lnTo>
                    <a:pt x="198" y="97"/>
                  </a:lnTo>
                  <a:lnTo>
                    <a:pt x="198" y="78"/>
                  </a:lnTo>
                  <a:lnTo>
                    <a:pt x="173" y="78"/>
                  </a:lnTo>
                  <a:lnTo>
                    <a:pt x="149" y="93"/>
                  </a:lnTo>
                  <a:lnTo>
                    <a:pt x="130" y="78"/>
                  </a:lnTo>
                  <a:lnTo>
                    <a:pt x="118" y="95"/>
                  </a:lnTo>
                  <a:lnTo>
                    <a:pt x="116" y="121"/>
                  </a:lnTo>
                  <a:lnTo>
                    <a:pt x="118" y="140"/>
                  </a:lnTo>
                  <a:lnTo>
                    <a:pt x="115" y="138"/>
                  </a:lnTo>
                  <a:lnTo>
                    <a:pt x="113" y="133"/>
                  </a:lnTo>
                  <a:lnTo>
                    <a:pt x="115" y="126"/>
                  </a:lnTo>
                  <a:lnTo>
                    <a:pt x="116" y="92"/>
                  </a:lnTo>
                  <a:lnTo>
                    <a:pt x="118" y="75"/>
                  </a:lnTo>
                  <a:lnTo>
                    <a:pt x="120" y="64"/>
                  </a:lnTo>
                  <a:lnTo>
                    <a:pt x="128" y="42"/>
                  </a:lnTo>
                  <a:lnTo>
                    <a:pt x="144" y="8"/>
                  </a:lnTo>
                  <a:lnTo>
                    <a:pt x="149" y="0"/>
                  </a:lnTo>
                  <a:lnTo>
                    <a:pt x="164" y="5"/>
                  </a:lnTo>
                  <a:lnTo>
                    <a:pt x="147" y="5"/>
                  </a:lnTo>
                  <a:lnTo>
                    <a:pt x="157" y="17"/>
                  </a:lnTo>
                  <a:lnTo>
                    <a:pt x="142" y="27"/>
                  </a:lnTo>
                  <a:lnTo>
                    <a:pt x="135" y="39"/>
                  </a:lnTo>
                  <a:lnTo>
                    <a:pt x="139" y="68"/>
                  </a:lnTo>
                  <a:lnTo>
                    <a:pt x="152" y="80"/>
                  </a:lnTo>
                  <a:lnTo>
                    <a:pt x="168" y="82"/>
                  </a:lnTo>
                  <a:lnTo>
                    <a:pt x="173" y="78"/>
                  </a:lnTo>
                  <a:lnTo>
                    <a:pt x="174" y="78"/>
                  </a:lnTo>
                  <a:lnTo>
                    <a:pt x="198" y="76"/>
                  </a:lnTo>
                  <a:lnTo>
                    <a:pt x="207" y="73"/>
                  </a:lnTo>
                  <a:lnTo>
                    <a:pt x="207" y="66"/>
                  </a:lnTo>
                  <a:lnTo>
                    <a:pt x="231" y="75"/>
                  </a:lnTo>
                  <a:lnTo>
                    <a:pt x="256" y="70"/>
                  </a:lnTo>
                  <a:lnTo>
                    <a:pt x="287" y="71"/>
                  </a:lnTo>
                  <a:lnTo>
                    <a:pt x="313" y="85"/>
                  </a:lnTo>
                  <a:lnTo>
                    <a:pt x="337" y="85"/>
                  </a:lnTo>
                  <a:lnTo>
                    <a:pt x="362" y="95"/>
                  </a:lnTo>
                  <a:lnTo>
                    <a:pt x="364" y="114"/>
                  </a:lnTo>
                  <a:lnTo>
                    <a:pt x="376" y="117"/>
                  </a:lnTo>
                  <a:lnTo>
                    <a:pt x="390" y="119"/>
                  </a:lnTo>
                  <a:lnTo>
                    <a:pt x="407" y="100"/>
                  </a:lnTo>
                  <a:lnTo>
                    <a:pt x="413" y="124"/>
                  </a:lnTo>
                  <a:lnTo>
                    <a:pt x="420" y="109"/>
                  </a:lnTo>
                  <a:lnTo>
                    <a:pt x="429" y="109"/>
                  </a:lnTo>
                  <a:lnTo>
                    <a:pt x="460" y="85"/>
                  </a:lnTo>
                  <a:lnTo>
                    <a:pt x="453" y="97"/>
                  </a:lnTo>
                  <a:lnTo>
                    <a:pt x="456" y="105"/>
                  </a:lnTo>
                  <a:lnTo>
                    <a:pt x="461" y="105"/>
                  </a:lnTo>
                  <a:lnTo>
                    <a:pt x="468" y="109"/>
                  </a:lnTo>
                  <a:lnTo>
                    <a:pt x="501" y="121"/>
                  </a:lnTo>
                  <a:lnTo>
                    <a:pt x="504" y="121"/>
                  </a:lnTo>
                  <a:lnTo>
                    <a:pt x="519" y="140"/>
                  </a:lnTo>
                  <a:lnTo>
                    <a:pt x="526" y="140"/>
                  </a:lnTo>
                  <a:lnTo>
                    <a:pt x="531" y="131"/>
                  </a:lnTo>
                  <a:lnTo>
                    <a:pt x="535" y="136"/>
                  </a:lnTo>
                  <a:lnTo>
                    <a:pt x="535" y="121"/>
                  </a:lnTo>
                  <a:lnTo>
                    <a:pt x="547" y="128"/>
                  </a:lnTo>
                  <a:lnTo>
                    <a:pt x="555" y="155"/>
                  </a:lnTo>
                  <a:lnTo>
                    <a:pt x="567" y="169"/>
                  </a:lnTo>
                  <a:lnTo>
                    <a:pt x="567" y="177"/>
                  </a:lnTo>
                  <a:lnTo>
                    <a:pt x="565" y="167"/>
                  </a:lnTo>
                  <a:lnTo>
                    <a:pt x="557" y="172"/>
                  </a:lnTo>
                  <a:lnTo>
                    <a:pt x="553" y="163"/>
                  </a:lnTo>
                  <a:lnTo>
                    <a:pt x="552" y="172"/>
                  </a:lnTo>
                  <a:lnTo>
                    <a:pt x="543" y="175"/>
                  </a:lnTo>
                  <a:lnTo>
                    <a:pt x="540" y="196"/>
                  </a:lnTo>
                  <a:lnTo>
                    <a:pt x="535" y="194"/>
                  </a:lnTo>
                  <a:lnTo>
                    <a:pt x="507" y="215"/>
                  </a:lnTo>
                  <a:lnTo>
                    <a:pt x="509" y="218"/>
                  </a:lnTo>
                  <a:lnTo>
                    <a:pt x="499" y="218"/>
                  </a:lnTo>
                  <a:lnTo>
                    <a:pt x="499" y="225"/>
                  </a:lnTo>
                  <a:lnTo>
                    <a:pt x="483" y="239"/>
                  </a:lnTo>
                  <a:lnTo>
                    <a:pt x="483" y="244"/>
                  </a:lnTo>
                  <a:lnTo>
                    <a:pt x="463" y="247"/>
                  </a:lnTo>
                  <a:lnTo>
                    <a:pt x="461" y="239"/>
                  </a:lnTo>
                  <a:lnTo>
                    <a:pt x="451" y="249"/>
                  </a:lnTo>
                  <a:lnTo>
                    <a:pt x="439" y="249"/>
                  </a:lnTo>
                  <a:lnTo>
                    <a:pt x="448" y="252"/>
                  </a:lnTo>
                  <a:lnTo>
                    <a:pt x="466" y="249"/>
                  </a:lnTo>
                  <a:lnTo>
                    <a:pt x="482" y="257"/>
                  </a:lnTo>
                  <a:lnTo>
                    <a:pt x="480" y="245"/>
                  </a:lnTo>
                  <a:lnTo>
                    <a:pt x="485" y="245"/>
                  </a:lnTo>
                  <a:lnTo>
                    <a:pt x="485" y="240"/>
                  </a:lnTo>
                  <a:lnTo>
                    <a:pt x="490" y="242"/>
                  </a:lnTo>
                  <a:lnTo>
                    <a:pt x="497" y="228"/>
                  </a:lnTo>
                  <a:lnTo>
                    <a:pt x="518" y="213"/>
                  </a:lnTo>
                  <a:lnTo>
                    <a:pt x="542" y="198"/>
                  </a:lnTo>
                  <a:lnTo>
                    <a:pt x="545" y="175"/>
                  </a:lnTo>
                  <a:lnTo>
                    <a:pt x="559" y="175"/>
                  </a:lnTo>
                  <a:lnTo>
                    <a:pt x="562" y="181"/>
                  </a:lnTo>
                  <a:lnTo>
                    <a:pt x="567" y="177"/>
                  </a:lnTo>
                  <a:lnTo>
                    <a:pt x="562" y="182"/>
                  </a:lnTo>
                  <a:lnTo>
                    <a:pt x="567" y="184"/>
                  </a:lnTo>
                  <a:lnTo>
                    <a:pt x="565" y="210"/>
                  </a:lnTo>
                  <a:lnTo>
                    <a:pt x="565" y="230"/>
                  </a:lnTo>
                  <a:lnTo>
                    <a:pt x="559" y="244"/>
                  </a:lnTo>
                  <a:lnTo>
                    <a:pt x="542" y="257"/>
                  </a:lnTo>
                  <a:lnTo>
                    <a:pt x="516" y="264"/>
                  </a:lnTo>
                  <a:lnTo>
                    <a:pt x="524" y="278"/>
                  </a:lnTo>
                  <a:lnTo>
                    <a:pt x="538" y="271"/>
                  </a:lnTo>
                  <a:lnTo>
                    <a:pt x="557" y="268"/>
                  </a:lnTo>
                  <a:lnTo>
                    <a:pt x="589" y="261"/>
                  </a:lnTo>
                  <a:lnTo>
                    <a:pt x="610" y="273"/>
                  </a:lnTo>
                  <a:lnTo>
                    <a:pt x="603" y="283"/>
                  </a:lnTo>
                  <a:lnTo>
                    <a:pt x="608" y="304"/>
                  </a:lnTo>
                  <a:lnTo>
                    <a:pt x="601" y="305"/>
                  </a:lnTo>
                  <a:lnTo>
                    <a:pt x="598" y="312"/>
                  </a:lnTo>
                  <a:lnTo>
                    <a:pt x="579" y="312"/>
                  </a:lnTo>
                  <a:lnTo>
                    <a:pt x="598" y="316"/>
                  </a:lnTo>
                  <a:lnTo>
                    <a:pt x="593" y="338"/>
                  </a:lnTo>
                  <a:lnTo>
                    <a:pt x="605" y="329"/>
                  </a:lnTo>
                  <a:lnTo>
                    <a:pt x="605" y="316"/>
                  </a:lnTo>
                  <a:lnTo>
                    <a:pt x="617" y="292"/>
                  </a:lnTo>
                  <a:lnTo>
                    <a:pt x="642" y="283"/>
                  </a:lnTo>
                  <a:lnTo>
                    <a:pt x="659" y="286"/>
                  </a:lnTo>
                  <a:lnTo>
                    <a:pt x="683" y="302"/>
                  </a:lnTo>
                  <a:lnTo>
                    <a:pt x="714" y="314"/>
                  </a:lnTo>
                  <a:lnTo>
                    <a:pt x="743" y="339"/>
                  </a:lnTo>
                  <a:lnTo>
                    <a:pt x="765" y="336"/>
                  </a:lnTo>
                  <a:lnTo>
                    <a:pt x="786" y="316"/>
                  </a:lnTo>
                  <a:lnTo>
                    <a:pt x="801" y="305"/>
                  </a:lnTo>
                  <a:lnTo>
                    <a:pt x="825" y="305"/>
                  </a:lnTo>
                  <a:lnTo>
                    <a:pt x="815" y="307"/>
                  </a:lnTo>
                  <a:lnTo>
                    <a:pt x="827" y="310"/>
                  </a:lnTo>
                  <a:lnTo>
                    <a:pt x="847" y="298"/>
                  </a:lnTo>
                  <a:lnTo>
                    <a:pt x="852" y="300"/>
                  </a:lnTo>
                  <a:lnTo>
                    <a:pt x="851" y="309"/>
                  </a:lnTo>
                  <a:lnTo>
                    <a:pt x="835" y="317"/>
                  </a:lnTo>
                  <a:lnTo>
                    <a:pt x="839" y="321"/>
                  </a:lnTo>
                  <a:lnTo>
                    <a:pt x="839" y="333"/>
                  </a:lnTo>
                  <a:lnTo>
                    <a:pt x="842" y="350"/>
                  </a:lnTo>
                  <a:lnTo>
                    <a:pt x="844" y="387"/>
                  </a:lnTo>
                  <a:lnTo>
                    <a:pt x="839" y="389"/>
                  </a:lnTo>
                  <a:lnTo>
                    <a:pt x="808" y="413"/>
                  </a:lnTo>
                  <a:lnTo>
                    <a:pt x="787" y="437"/>
                  </a:lnTo>
                  <a:lnTo>
                    <a:pt x="774" y="435"/>
                  </a:lnTo>
                  <a:lnTo>
                    <a:pt x="770" y="428"/>
                  </a:lnTo>
                  <a:lnTo>
                    <a:pt x="757" y="452"/>
                  </a:lnTo>
                  <a:lnTo>
                    <a:pt x="767" y="478"/>
                  </a:lnTo>
                  <a:lnTo>
                    <a:pt x="786" y="479"/>
                  </a:lnTo>
                  <a:lnTo>
                    <a:pt x="791" y="486"/>
                  </a:lnTo>
                  <a:lnTo>
                    <a:pt x="792" y="493"/>
                  </a:lnTo>
                  <a:lnTo>
                    <a:pt x="784" y="497"/>
                  </a:lnTo>
                  <a:lnTo>
                    <a:pt x="787" y="514"/>
                  </a:lnTo>
                  <a:lnTo>
                    <a:pt x="775" y="522"/>
                  </a:lnTo>
                  <a:lnTo>
                    <a:pt x="760" y="522"/>
                  </a:lnTo>
                  <a:lnTo>
                    <a:pt x="772" y="527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" name="Freeform 56">
              <a:extLst>
                <a:ext uri="{FF2B5EF4-FFF2-40B4-BE49-F238E27FC236}">
                  <a16:creationId xmlns:a16="http://schemas.microsoft.com/office/drawing/2014/main" id="{2D8564D4-B2EB-4C85-94A3-F6607524A5BC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662488" y="1919288"/>
              <a:ext cx="214312" cy="425450"/>
            </a:xfrm>
            <a:custGeom>
              <a:avLst/>
              <a:gdLst>
                <a:gd name="T0" fmla="*/ 5 w 135"/>
                <a:gd name="T1" fmla="*/ 169 h 268"/>
                <a:gd name="T2" fmla="*/ 19 w 135"/>
                <a:gd name="T3" fmla="*/ 178 h 268"/>
                <a:gd name="T4" fmla="*/ 31 w 135"/>
                <a:gd name="T5" fmla="*/ 176 h 268"/>
                <a:gd name="T6" fmla="*/ 29 w 135"/>
                <a:gd name="T7" fmla="*/ 190 h 268"/>
                <a:gd name="T8" fmla="*/ 38 w 135"/>
                <a:gd name="T9" fmla="*/ 183 h 268"/>
                <a:gd name="T10" fmla="*/ 46 w 135"/>
                <a:gd name="T11" fmla="*/ 193 h 268"/>
                <a:gd name="T12" fmla="*/ 58 w 135"/>
                <a:gd name="T13" fmla="*/ 190 h 268"/>
                <a:gd name="T14" fmla="*/ 69 w 135"/>
                <a:gd name="T15" fmla="*/ 198 h 268"/>
                <a:gd name="T16" fmla="*/ 92 w 135"/>
                <a:gd name="T17" fmla="*/ 200 h 268"/>
                <a:gd name="T18" fmla="*/ 101 w 135"/>
                <a:gd name="T19" fmla="*/ 214 h 268"/>
                <a:gd name="T20" fmla="*/ 115 w 135"/>
                <a:gd name="T21" fmla="*/ 214 h 268"/>
                <a:gd name="T22" fmla="*/ 123 w 135"/>
                <a:gd name="T23" fmla="*/ 205 h 268"/>
                <a:gd name="T24" fmla="*/ 133 w 135"/>
                <a:gd name="T25" fmla="*/ 217 h 268"/>
                <a:gd name="T26" fmla="*/ 123 w 135"/>
                <a:gd name="T27" fmla="*/ 221 h 268"/>
                <a:gd name="T28" fmla="*/ 135 w 135"/>
                <a:gd name="T29" fmla="*/ 231 h 268"/>
                <a:gd name="T30" fmla="*/ 127 w 135"/>
                <a:gd name="T31" fmla="*/ 236 h 268"/>
                <a:gd name="T32" fmla="*/ 132 w 135"/>
                <a:gd name="T33" fmla="*/ 253 h 268"/>
                <a:gd name="T34" fmla="*/ 115 w 135"/>
                <a:gd name="T35" fmla="*/ 268 h 268"/>
                <a:gd name="T36" fmla="*/ 101 w 135"/>
                <a:gd name="T37" fmla="*/ 255 h 268"/>
                <a:gd name="T38" fmla="*/ 101 w 135"/>
                <a:gd name="T39" fmla="*/ 263 h 268"/>
                <a:gd name="T40" fmla="*/ 89 w 135"/>
                <a:gd name="T41" fmla="*/ 263 h 268"/>
                <a:gd name="T42" fmla="*/ 75 w 135"/>
                <a:gd name="T43" fmla="*/ 250 h 268"/>
                <a:gd name="T44" fmla="*/ 65 w 135"/>
                <a:gd name="T45" fmla="*/ 256 h 268"/>
                <a:gd name="T46" fmla="*/ 58 w 135"/>
                <a:gd name="T47" fmla="*/ 236 h 268"/>
                <a:gd name="T48" fmla="*/ 48 w 135"/>
                <a:gd name="T49" fmla="*/ 231 h 268"/>
                <a:gd name="T50" fmla="*/ 36 w 135"/>
                <a:gd name="T51" fmla="*/ 197 h 268"/>
                <a:gd name="T52" fmla="*/ 5 w 135"/>
                <a:gd name="T53" fmla="*/ 181 h 268"/>
                <a:gd name="T54" fmla="*/ 0 w 135"/>
                <a:gd name="T55" fmla="*/ 169 h 268"/>
                <a:gd name="T56" fmla="*/ 5 w 135"/>
                <a:gd name="T57" fmla="*/ 169 h 268"/>
                <a:gd name="T58" fmla="*/ 7 w 135"/>
                <a:gd name="T59" fmla="*/ 60 h 268"/>
                <a:gd name="T60" fmla="*/ 28 w 135"/>
                <a:gd name="T61" fmla="*/ 31 h 268"/>
                <a:gd name="T62" fmla="*/ 14 w 135"/>
                <a:gd name="T63" fmla="*/ 0 h 268"/>
                <a:gd name="T64" fmla="*/ 33 w 135"/>
                <a:gd name="T65" fmla="*/ 5 h 268"/>
                <a:gd name="T66" fmla="*/ 48 w 135"/>
                <a:gd name="T67" fmla="*/ 2 h 268"/>
                <a:gd name="T68" fmla="*/ 40 w 135"/>
                <a:gd name="T69" fmla="*/ 14 h 268"/>
                <a:gd name="T70" fmla="*/ 46 w 135"/>
                <a:gd name="T71" fmla="*/ 22 h 268"/>
                <a:gd name="T72" fmla="*/ 48 w 135"/>
                <a:gd name="T73" fmla="*/ 41 h 268"/>
                <a:gd name="T74" fmla="*/ 34 w 135"/>
                <a:gd name="T75" fmla="*/ 55 h 268"/>
                <a:gd name="T76" fmla="*/ 7 w 135"/>
                <a:gd name="T77" fmla="*/ 60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35" h="268">
                  <a:moveTo>
                    <a:pt x="5" y="169"/>
                  </a:moveTo>
                  <a:lnTo>
                    <a:pt x="19" y="178"/>
                  </a:lnTo>
                  <a:lnTo>
                    <a:pt x="31" y="176"/>
                  </a:lnTo>
                  <a:lnTo>
                    <a:pt x="29" y="190"/>
                  </a:lnTo>
                  <a:lnTo>
                    <a:pt x="38" y="183"/>
                  </a:lnTo>
                  <a:lnTo>
                    <a:pt x="46" y="193"/>
                  </a:lnTo>
                  <a:lnTo>
                    <a:pt x="58" y="190"/>
                  </a:lnTo>
                  <a:lnTo>
                    <a:pt x="69" y="198"/>
                  </a:lnTo>
                  <a:lnTo>
                    <a:pt x="92" y="200"/>
                  </a:lnTo>
                  <a:lnTo>
                    <a:pt x="101" y="214"/>
                  </a:lnTo>
                  <a:lnTo>
                    <a:pt x="115" y="214"/>
                  </a:lnTo>
                  <a:lnTo>
                    <a:pt x="123" y="205"/>
                  </a:lnTo>
                  <a:lnTo>
                    <a:pt x="133" y="217"/>
                  </a:lnTo>
                  <a:lnTo>
                    <a:pt x="123" y="221"/>
                  </a:lnTo>
                  <a:lnTo>
                    <a:pt x="135" y="231"/>
                  </a:lnTo>
                  <a:lnTo>
                    <a:pt x="127" y="236"/>
                  </a:lnTo>
                  <a:lnTo>
                    <a:pt x="132" y="253"/>
                  </a:lnTo>
                  <a:lnTo>
                    <a:pt x="115" y="268"/>
                  </a:lnTo>
                  <a:lnTo>
                    <a:pt x="101" y="255"/>
                  </a:lnTo>
                  <a:lnTo>
                    <a:pt x="101" y="263"/>
                  </a:lnTo>
                  <a:lnTo>
                    <a:pt x="89" y="263"/>
                  </a:lnTo>
                  <a:lnTo>
                    <a:pt x="75" y="250"/>
                  </a:lnTo>
                  <a:lnTo>
                    <a:pt x="65" y="256"/>
                  </a:lnTo>
                  <a:lnTo>
                    <a:pt x="58" y="236"/>
                  </a:lnTo>
                  <a:lnTo>
                    <a:pt x="48" y="231"/>
                  </a:lnTo>
                  <a:lnTo>
                    <a:pt x="36" y="197"/>
                  </a:lnTo>
                  <a:lnTo>
                    <a:pt x="5" y="181"/>
                  </a:lnTo>
                  <a:lnTo>
                    <a:pt x="0" y="169"/>
                  </a:lnTo>
                  <a:lnTo>
                    <a:pt x="5" y="169"/>
                  </a:lnTo>
                  <a:close/>
                  <a:moveTo>
                    <a:pt x="7" y="60"/>
                  </a:moveTo>
                  <a:lnTo>
                    <a:pt x="28" y="31"/>
                  </a:lnTo>
                  <a:lnTo>
                    <a:pt x="14" y="0"/>
                  </a:lnTo>
                  <a:lnTo>
                    <a:pt x="33" y="5"/>
                  </a:lnTo>
                  <a:lnTo>
                    <a:pt x="48" y="2"/>
                  </a:lnTo>
                  <a:lnTo>
                    <a:pt x="40" y="14"/>
                  </a:lnTo>
                  <a:lnTo>
                    <a:pt x="46" y="22"/>
                  </a:lnTo>
                  <a:lnTo>
                    <a:pt x="48" y="41"/>
                  </a:lnTo>
                  <a:lnTo>
                    <a:pt x="34" y="55"/>
                  </a:lnTo>
                  <a:lnTo>
                    <a:pt x="7" y="6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" name="Freeform 57">
              <a:extLst>
                <a:ext uri="{FF2B5EF4-FFF2-40B4-BE49-F238E27FC236}">
                  <a16:creationId xmlns:a16="http://schemas.microsoft.com/office/drawing/2014/main" id="{AF1AB0B9-D954-482E-9C02-FA287FE648D3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641850" y="1666875"/>
              <a:ext cx="804862" cy="407988"/>
            </a:xfrm>
            <a:custGeom>
              <a:avLst/>
              <a:gdLst>
                <a:gd name="T0" fmla="*/ 502 w 507"/>
                <a:gd name="T1" fmla="*/ 240 h 257"/>
                <a:gd name="T2" fmla="*/ 483 w 507"/>
                <a:gd name="T3" fmla="*/ 257 h 257"/>
                <a:gd name="T4" fmla="*/ 467 w 507"/>
                <a:gd name="T5" fmla="*/ 257 h 257"/>
                <a:gd name="T6" fmla="*/ 449 w 507"/>
                <a:gd name="T7" fmla="*/ 243 h 257"/>
                <a:gd name="T8" fmla="*/ 433 w 507"/>
                <a:gd name="T9" fmla="*/ 226 h 257"/>
                <a:gd name="T10" fmla="*/ 414 w 507"/>
                <a:gd name="T11" fmla="*/ 248 h 257"/>
                <a:gd name="T12" fmla="*/ 404 w 507"/>
                <a:gd name="T13" fmla="*/ 243 h 257"/>
                <a:gd name="T14" fmla="*/ 394 w 507"/>
                <a:gd name="T15" fmla="*/ 248 h 257"/>
                <a:gd name="T16" fmla="*/ 399 w 507"/>
                <a:gd name="T17" fmla="*/ 240 h 257"/>
                <a:gd name="T18" fmla="*/ 394 w 507"/>
                <a:gd name="T19" fmla="*/ 229 h 257"/>
                <a:gd name="T20" fmla="*/ 382 w 507"/>
                <a:gd name="T21" fmla="*/ 243 h 257"/>
                <a:gd name="T22" fmla="*/ 367 w 507"/>
                <a:gd name="T23" fmla="*/ 224 h 257"/>
                <a:gd name="T24" fmla="*/ 367 w 507"/>
                <a:gd name="T25" fmla="*/ 214 h 257"/>
                <a:gd name="T26" fmla="*/ 356 w 507"/>
                <a:gd name="T27" fmla="*/ 207 h 257"/>
                <a:gd name="T28" fmla="*/ 358 w 507"/>
                <a:gd name="T29" fmla="*/ 192 h 257"/>
                <a:gd name="T30" fmla="*/ 370 w 507"/>
                <a:gd name="T31" fmla="*/ 197 h 257"/>
                <a:gd name="T32" fmla="*/ 372 w 507"/>
                <a:gd name="T33" fmla="*/ 190 h 257"/>
                <a:gd name="T34" fmla="*/ 399 w 507"/>
                <a:gd name="T35" fmla="*/ 192 h 257"/>
                <a:gd name="T36" fmla="*/ 384 w 507"/>
                <a:gd name="T37" fmla="*/ 190 h 257"/>
                <a:gd name="T38" fmla="*/ 350 w 507"/>
                <a:gd name="T39" fmla="*/ 181 h 257"/>
                <a:gd name="T40" fmla="*/ 356 w 507"/>
                <a:gd name="T41" fmla="*/ 154 h 257"/>
                <a:gd name="T42" fmla="*/ 374 w 507"/>
                <a:gd name="T43" fmla="*/ 173 h 257"/>
                <a:gd name="T44" fmla="*/ 394 w 507"/>
                <a:gd name="T45" fmla="*/ 142 h 257"/>
                <a:gd name="T46" fmla="*/ 416 w 507"/>
                <a:gd name="T47" fmla="*/ 144 h 257"/>
                <a:gd name="T48" fmla="*/ 420 w 507"/>
                <a:gd name="T49" fmla="*/ 129 h 257"/>
                <a:gd name="T50" fmla="*/ 438 w 507"/>
                <a:gd name="T51" fmla="*/ 130 h 257"/>
                <a:gd name="T52" fmla="*/ 442 w 507"/>
                <a:gd name="T53" fmla="*/ 111 h 257"/>
                <a:gd name="T54" fmla="*/ 452 w 507"/>
                <a:gd name="T55" fmla="*/ 115 h 257"/>
                <a:gd name="T56" fmla="*/ 464 w 507"/>
                <a:gd name="T57" fmla="*/ 103 h 257"/>
                <a:gd name="T58" fmla="*/ 471 w 507"/>
                <a:gd name="T59" fmla="*/ 111 h 257"/>
                <a:gd name="T60" fmla="*/ 457 w 507"/>
                <a:gd name="T61" fmla="*/ 130 h 257"/>
                <a:gd name="T62" fmla="*/ 471 w 507"/>
                <a:gd name="T63" fmla="*/ 140 h 257"/>
                <a:gd name="T64" fmla="*/ 469 w 507"/>
                <a:gd name="T65" fmla="*/ 149 h 257"/>
                <a:gd name="T66" fmla="*/ 478 w 507"/>
                <a:gd name="T67" fmla="*/ 151 h 257"/>
                <a:gd name="T68" fmla="*/ 469 w 507"/>
                <a:gd name="T69" fmla="*/ 159 h 257"/>
                <a:gd name="T70" fmla="*/ 473 w 507"/>
                <a:gd name="T71" fmla="*/ 173 h 257"/>
                <a:gd name="T72" fmla="*/ 461 w 507"/>
                <a:gd name="T73" fmla="*/ 176 h 257"/>
                <a:gd name="T74" fmla="*/ 459 w 507"/>
                <a:gd name="T75" fmla="*/ 190 h 257"/>
                <a:gd name="T76" fmla="*/ 464 w 507"/>
                <a:gd name="T77" fmla="*/ 202 h 257"/>
                <a:gd name="T78" fmla="*/ 476 w 507"/>
                <a:gd name="T79" fmla="*/ 202 h 257"/>
                <a:gd name="T80" fmla="*/ 478 w 507"/>
                <a:gd name="T81" fmla="*/ 211 h 257"/>
                <a:gd name="T82" fmla="*/ 500 w 507"/>
                <a:gd name="T83" fmla="*/ 236 h 257"/>
                <a:gd name="T84" fmla="*/ 507 w 507"/>
                <a:gd name="T85" fmla="*/ 233 h 257"/>
                <a:gd name="T86" fmla="*/ 502 w 507"/>
                <a:gd name="T87" fmla="*/ 240 h 257"/>
                <a:gd name="T88" fmla="*/ 12 w 507"/>
                <a:gd name="T89" fmla="*/ 4 h 257"/>
                <a:gd name="T90" fmla="*/ 0 w 507"/>
                <a:gd name="T91" fmla="*/ 9 h 257"/>
                <a:gd name="T92" fmla="*/ 5 w 507"/>
                <a:gd name="T93" fmla="*/ 0 h 257"/>
                <a:gd name="T94" fmla="*/ 12 w 507"/>
                <a:gd name="T95" fmla="*/ 4 h 257"/>
                <a:gd name="T96" fmla="*/ 27 w 507"/>
                <a:gd name="T97" fmla="*/ 19 h 257"/>
                <a:gd name="T98" fmla="*/ 22 w 507"/>
                <a:gd name="T99" fmla="*/ 21 h 257"/>
                <a:gd name="T100" fmla="*/ 20 w 507"/>
                <a:gd name="T101" fmla="*/ 14 h 257"/>
                <a:gd name="T102" fmla="*/ 27 w 507"/>
                <a:gd name="T103" fmla="*/ 19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07" h="257">
                  <a:moveTo>
                    <a:pt x="502" y="240"/>
                  </a:moveTo>
                  <a:lnTo>
                    <a:pt x="483" y="257"/>
                  </a:lnTo>
                  <a:lnTo>
                    <a:pt x="467" y="257"/>
                  </a:lnTo>
                  <a:lnTo>
                    <a:pt x="449" y="243"/>
                  </a:lnTo>
                  <a:lnTo>
                    <a:pt x="433" y="226"/>
                  </a:lnTo>
                  <a:lnTo>
                    <a:pt x="414" y="248"/>
                  </a:lnTo>
                  <a:lnTo>
                    <a:pt x="404" y="243"/>
                  </a:lnTo>
                  <a:lnTo>
                    <a:pt x="394" y="248"/>
                  </a:lnTo>
                  <a:lnTo>
                    <a:pt x="399" y="240"/>
                  </a:lnTo>
                  <a:lnTo>
                    <a:pt x="394" y="229"/>
                  </a:lnTo>
                  <a:lnTo>
                    <a:pt x="382" y="243"/>
                  </a:lnTo>
                  <a:lnTo>
                    <a:pt x="367" y="224"/>
                  </a:lnTo>
                  <a:lnTo>
                    <a:pt x="367" y="214"/>
                  </a:lnTo>
                  <a:lnTo>
                    <a:pt x="356" y="207"/>
                  </a:lnTo>
                  <a:lnTo>
                    <a:pt x="358" y="192"/>
                  </a:lnTo>
                  <a:lnTo>
                    <a:pt x="370" y="197"/>
                  </a:lnTo>
                  <a:lnTo>
                    <a:pt x="372" y="190"/>
                  </a:lnTo>
                  <a:lnTo>
                    <a:pt x="399" y="192"/>
                  </a:lnTo>
                  <a:lnTo>
                    <a:pt x="384" y="190"/>
                  </a:lnTo>
                  <a:lnTo>
                    <a:pt x="350" y="181"/>
                  </a:lnTo>
                  <a:lnTo>
                    <a:pt x="356" y="154"/>
                  </a:lnTo>
                  <a:lnTo>
                    <a:pt x="374" y="173"/>
                  </a:lnTo>
                  <a:lnTo>
                    <a:pt x="394" y="142"/>
                  </a:lnTo>
                  <a:lnTo>
                    <a:pt x="416" y="144"/>
                  </a:lnTo>
                  <a:lnTo>
                    <a:pt x="420" y="129"/>
                  </a:lnTo>
                  <a:lnTo>
                    <a:pt x="438" y="130"/>
                  </a:lnTo>
                  <a:lnTo>
                    <a:pt x="442" y="111"/>
                  </a:lnTo>
                  <a:lnTo>
                    <a:pt x="452" y="115"/>
                  </a:lnTo>
                  <a:lnTo>
                    <a:pt x="464" y="103"/>
                  </a:lnTo>
                  <a:lnTo>
                    <a:pt x="471" y="111"/>
                  </a:lnTo>
                  <a:lnTo>
                    <a:pt x="457" y="130"/>
                  </a:lnTo>
                  <a:lnTo>
                    <a:pt x="471" y="140"/>
                  </a:lnTo>
                  <a:lnTo>
                    <a:pt x="469" y="149"/>
                  </a:lnTo>
                  <a:lnTo>
                    <a:pt x="478" y="151"/>
                  </a:lnTo>
                  <a:lnTo>
                    <a:pt x="469" y="159"/>
                  </a:lnTo>
                  <a:lnTo>
                    <a:pt x="473" y="173"/>
                  </a:lnTo>
                  <a:lnTo>
                    <a:pt x="461" y="176"/>
                  </a:lnTo>
                  <a:lnTo>
                    <a:pt x="459" y="190"/>
                  </a:lnTo>
                  <a:lnTo>
                    <a:pt x="464" y="202"/>
                  </a:lnTo>
                  <a:lnTo>
                    <a:pt x="476" y="202"/>
                  </a:lnTo>
                  <a:lnTo>
                    <a:pt x="478" y="211"/>
                  </a:lnTo>
                  <a:lnTo>
                    <a:pt x="500" y="236"/>
                  </a:lnTo>
                  <a:lnTo>
                    <a:pt x="507" y="233"/>
                  </a:lnTo>
                  <a:lnTo>
                    <a:pt x="502" y="240"/>
                  </a:lnTo>
                  <a:close/>
                  <a:moveTo>
                    <a:pt x="12" y="4"/>
                  </a:moveTo>
                  <a:lnTo>
                    <a:pt x="0" y="9"/>
                  </a:lnTo>
                  <a:lnTo>
                    <a:pt x="5" y="0"/>
                  </a:lnTo>
                  <a:lnTo>
                    <a:pt x="12" y="4"/>
                  </a:lnTo>
                  <a:close/>
                  <a:moveTo>
                    <a:pt x="27" y="19"/>
                  </a:moveTo>
                  <a:lnTo>
                    <a:pt x="22" y="21"/>
                  </a:lnTo>
                  <a:lnTo>
                    <a:pt x="20" y="14"/>
                  </a:lnTo>
                  <a:lnTo>
                    <a:pt x="27" y="1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5" name="Freeform 58">
              <a:extLst>
                <a:ext uri="{FF2B5EF4-FFF2-40B4-BE49-F238E27FC236}">
                  <a16:creationId xmlns:a16="http://schemas.microsoft.com/office/drawing/2014/main" id="{7910799B-9E53-4B9C-B664-5BA88C8106E9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3875088" y="1716088"/>
              <a:ext cx="2116137" cy="1852613"/>
            </a:xfrm>
            <a:custGeom>
              <a:avLst/>
              <a:gdLst>
                <a:gd name="T0" fmla="*/ 788 w 1333"/>
                <a:gd name="T1" fmla="*/ 133 h 1167"/>
                <a:gd name="T2" fmla="*/ 13 w 1333"/>
                <a:gd name="T3" fmla="*/ 118 h 1167"/>
                <a:gd name="T4" fmla="*/ 133 w 1333"/>
                <a:gd name="T5" fmla="*/ 80 h 1167"/>
                <a:gd name="T6" fmla="*/ 133 w 1333"/>
                <a:gd name="T7" fmla="*/ 80 h 1167"/>
                <a:gd name="T8" fmla="*/ 148 w 1333"/>
                <a:gd name="T9" fmla="*/ 77 h 1167"/>
                <a:gd name="T10" fmla="*/ 419 w 1333"/>
                <a:gd name="T11" fmla="*/ 70 h 1167"/>
                <a:gd name="T12" fmla="*/ 242 w 1333"/>
                <a:gd name="T13" fmla="*/ 68 h 1167"/>
                <a:gd name="T14" fmla="*/ 288 w 1333"/>
                <a:gd name="T15" fmla="*/ 46 h 1167"/>
                <a:gd name="T16" fmla="*/ 358 w 1333"/>
                <a:gd name="T17" fmla="*/ 43 h 1167"/>
                <a:gd name="T18" fmla="*/ 850 w 1333"/>
                <a:gd name="T19" fmla="*/ 193 h 1167"/>
                <a:gd name="T20" fmla="*/ 932 w 1333"/>
                <a:gd name="T21" fmla="*/ 212 h 1167"/>
                <a:gd name="T22" fmla="*/ 1106 w 1333"/>
                <a:gd name="T23" fmla="*/ 255 h 1167"/>
                <a:gd name="T24" fmla="*/ 1230 w 1333"/>
                <a:gd name="T25" fmla="*/ 335 h 1167"/>
                <a:gd name="T26" fmla="*/ 1321 w 1333"/>
                <a:gd name="T27" fmla="*/ 400 h 1167"/>
                <a:gd name="T28" fmla="*/ 1237 w 1333"/>
                <a:gd name="T29" fmla="*/ 454 h 1167"/>
                <a:gd name="T30" fmla="*/ 1136 w 1333"/>
                <a:gd name="T31" fmla="*/ 466 h 1167"/>
                <a:gd name="T32" fmla="*/ 1152 w 1333"/>
                <a:gd name="T33" fmla="*/ 576 h 1167"/>
                <a:gd name="T34" fmla="*/ 1191 w 1333"/>
                <a:gd name="T35" fmla="*/ 692 h 1167"/>
                <a:gd name="T36" fmla="*/ 1189 w 1333"/>
                <a:gd name="T37" fmla="*/ 789 h 1167"/>
                <a:gd name="T38" fmla="*/ 1075 w 1333"/>
                <a:gd name="T39" fmla="*/ 847 h 1167"/>
                <a:gd name="T40" fmla="*/ 1066 w 1333"/>
                <a:gd name="T41" fmla="*/ 955 h 1167"/>
                <a:gd name="T42" fmla="*/ 1085 w 1333"/>
                <a:gd name="T43" fmla="*/ 1049 h 1167"/>
                <a:gd name="T44" fmla="*/ 986 w 1333"/>
                <a:gd name="T45" fmla="*/ 1078 h 1167"/>
                <a:gd name="T46" fmla="*/ 916 w 1333"/>
                <a:gd name="T47" fmla="*/ 1104 h 1167"/>
                <a:gd name="T48" fmla="*/ 858 w 1333"/>
                <a:gd name="T49" fmla="*/ 1119 h 1167"/>
                <a:gd name="T50" fmla="*/ 810 w 1333"/>
                <a:gd name="T51" fmla="*/ 1156 h 1167"/>
                <a:gd name="T52" fmla="*/ 798 w 1333"/>
                <a:gd name="T53" fmla="*/ 1100 h 1167"/>
                <a:gd name="T54" fmla="*/ 816 w 1333"/>
                <a:gd name="T55" fmla="*/ 1040 h 1167"/>
                <a:gd name="T56" fmla="*/ 747 w 1333"/>
                <a:gd name="T57" fmla="*/ 1008 h 1167"/>
                <a:gd name="T58" fmla="*/ 720 w 1333"/>
                <a:gd name="T59" fmla="*/ 892 h 1167"/>
                <a:gd name="T60" fmla="*/ 681 w 1333"/>
                <a:gd name="T61" fmla="*/ 818 h 1167"/>
                <a:gd name="T62" fmla="*/ 624 w 1333"/>
                <a:gd name="T63" fmla="*/ 762 h 1167"/>
                <a:gd name="T64" fmla="*/ 636 w 1333"/>
                <a:gd name="T65" fmla="*/ 695 h 1167"/>
                <a:gd name="T66" fmla="*/ 633 w 1333"/>
                <a:gd name="T67" fmla="*/ 644 h 1167"/>
                <a:gd name="T68" fmla="*/ 549 w 1333"/>
                <a:gd name="T69" fmla="*/ 671 h 1167"/>
                <a:gd name="T70" fmla="*/ 471 w 1333"/>
                <a:gd name="T71" fmla="*/ 647 h 1167"/>
                <a:gd name="T72" fmla="*/ 496 w 1333"/>
                <a:gd name="T73" fmla="*/ 764 h 1167"/>
                <a:gd name="T74" fmla="*/ 346 w 1333"/>
                <a:gd name="T75" fmla="*/ 827 h 1167"/>
                <a:gd name="T76" fmla="*/ 336 w 1333"/>
                <a:gd name="T77" fmla="*/ 764 h 1167"/>
                <a:gd name="T78" fmla="*/ 339 w 1333"/>
                <a:gd name="T79" fmla="*/ 680 h 1167"/>
                <a:gd name="T80" fmla="*/ 237 w 1333"/>
                <a:gd name="T81" fmla="*/ 673 h 1167"/>
                <a:gd name="T82" fmla="*/ 102 w 1333"/>
                <a:gd name="T83" fmla="*/ 668 h 1167"/>
                <a:gd name="T84" fmla="*/ 6 w 1333"/>
                <a:gd name="T85" fmla="*/ 598 h 1167"/>
                <a:gd name="T86" fmla="*/ 81 w 1333"/>
                <a:gd name="T87" fmla="*/ 545 h 1167"/>
                <a:gd name="T88" fmla="*/ 143 w 1333"/>
                <a:gd name="T89" fmla="*/ 415 h 1167"/>
                <a:gd name="T90" fmla="*/ 155 w 1333"/>
                <a:gd name="T91" fmla="*/ 280 h 1167"/>
                <a:gd name="T92" fmla="*/ 208 w 1333"/>
                <a:gd name="T93" fmla="*/ 261 h 1167"/>
                <a:gd name="T94" fmla="*/ 105 w 1333"/>
                <a:gd name="T95" fmla="*/ 214 h 1167"/>
                <a:gd name="T96" fmla="*/ 148 w 1333"/>
                <a:gd name="T97" fmla="*/ 106 h 1167"/>
                <a:gd name="T98" fmla="*/ 293 w 1333"/>
                <a:gd name="T99" fmla="*/ 79 h 1167"/>
                <a:gd name="T100" fmla="*/ 416 w 1333"/>
                <a:gd name="T101" fmla="*/ 154 h 1167"/>
                <a:gd name="T102" fmla="*/ 431 w 1333"/>
                <a:gd name="T103" fmla="*/ 219 h 1167"/>
                <a:gd name="T104" fmla="*/ 495 w 1333"/>
                <a:gd name="T105" fmla="*/ 152 h 1167"/>
                <a:gd name="T106" fmla="*/ 503 w 1333"/>
                <a:gd name="T107" fmla="*/ 188 h 1167"/>
                <a:gd name="T108" fmla="*/ 500 w 1333"/>
                <a:gd name="T109" fmla="*/ 106 h 1167"/>
                <a:gd name="T110" fmla="*/ 592 w 1333"/>
                <a:gd name="T111" fmla="*/ 29 h 1167"/>
                <a:gd name="T112" fmla="*/ 725 w 1333"/>
                <a:gd name="T113" fmla="*/ 33 h 1167"/>
                <a:gd name="T114" fmla="*/ 501 w 1333"/>
                <a:gd name="T115" fmla="*/ 297 h 1167"/>
                <a:gd name="T116" fmla="*/ 585 w 1333"/>
                <a:gd name="T117" fmla="*/ 391 h 1167"/>
                <a:gd name="T118" fmla="*/ 629 w 1333"/>
                <a:gd name="T119" fmla="*/ 345 h 1167"/>
                <a:gd name="T120" fmla="*/ 534 w 1333"/>
                <a:gd name="T121" fmla="*/ 311 h 1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33" h="1167">
                  <a:moveTo>
                    <a:pt x="819" y="152"/>
                  </a:moveTo>
                  <a:lnTo>
                    <a:pt x="845" y="157"/>
                  </a:lnTo>
                  <a:lnTo>
                    <a:pt x="817" y="154"/>
                  </a:lnTo>
                  <a:lnTo>
                    <a:pt x="812" y="150"/>
                  </a:lnTo>
                  <a:lnTo>
                    <a:pt x="819" y="152"/>
                  </a:lnTo>
                  <a:close/>
                  <a:moveTo>
                    <a:pt x="798" y="142"/>
                  </a:moveTo>
                  <a:lnTo>
                    <a:pt x="793" y="139"/>
                  </a:lnTo>
                  <a:lnTo>
                    <a:pt x="788" y="133"/>
                  </a:lnTo>
                  <a:lnTo>
                    <a:pt x="798" y="142"/>
                  </a:lnTo>
                  <a:close/>
                  <a:moveTo>
                    <a:pt x="54" y="115"/>
                  </a:moveTo>
                  <a:lnTo>
                    <a:pt x="30" y="121"/>
                  </a:lnTo>
                  <a:lnTo>
                    <a:pt x="42" y="132"/>
                  </a:lnTo>
                  <a:lnTo>
                    <a:pt x="39" y="135"/>
                  </a:lnTo>
                  <a:lnTo>
                    <a:pt x="34" y="128"/>
                  </a:lnTo>
                  <a:lnTo>
                    <a:pt x="29" y="133"/>
                  </a:lnTo>
                  <a:lnTo>
                    <a:pt x="13" y="118"/>
                  </a:lnTo>
                  <a:lnTo>
                    <a:pt x="41" y="106"/>
                  </a:lnTo>
                  <a:lnTo>
                    <a:pt x="54" y="115"/>
                  </a:lnTo>
                  <a:close/>
                  <a:moveTo>
                    <a:pt x="80" y="92"/>
                  </a:moveTo>
                  <a:lnTo>
                    <a:pt x="83" y="98"/>
                  </a:lnTo>
                  <a:lnTo>
                    <a:pt x="76" y="106"/>
                  </a:lnTo>
                  <a:lnTo>
                    <a:pt x="71" y="98"/>
                  </a:lnTo>
                  <a:lnTo>
                    <a:pt x="80" y="92"/>
                  </a:lnTo>
                  <a:close/>
                  <a:moveTo>
                    <a:pt x="133" y="80"/>
                  </a:moveTo>
                  <a:lnTo>
                    <a:pt x="133" y="84"/>
                  </a:lnTo>
                  <a:lnTo>
                    <a:pt x="102" y="84"/>
                  </a:lnTo>
                  <a:lnTo>
                    <a:pt x="81" y="87"/>
                  </a:lnTo>
                  <a:lnTo>
                    <a:pt x="71" y="87"/>
                  </a:lnTo>
                  <a:lnTo>
                    <a:pt x="71" y="86"/>
                  </a:lnTo>
                  <a:lnTo>
                    <a:pt x="75" y="86"/>
                  </a:lnTo>
                  <a:lnTo>
                    <a:pt x="114" y="80"/>
                  </a:lnTo>
                  <a:lnTo>
                    <a:pt x="133" y="80"/>
                  </a:lnTo>
                  <a:close/>
                  <a:moveTo>
                    <a:pt x="752" y="80"/>
                  </a:moveTo>
                  <a:lnTo>
                    <a:pt x="763" y="87"/>
                  </a:lnTo>
                  <a:lnTo>
                    <a:pt x="763" y="91"/>
                  </a:lnTo>
                  <a:lnTo>
                    <a:pt x="752" y="80"/>
                  </a:lnTo>
                  <a:close/>
                  <a:moveTo>
                    <a:pt x="199" y="67"/>
                  </a:moveTo>
                  <a:lnTo>
                    <a:pt x="179" y="74"/>
                  </a:lnTo>
                  <a:lnTo>
                    <a:pt x="153" y="72"/>
                  </a:lnTo>
                  <a:lnTo>
                    <a:pt x="148" y="77"/>
                  </a:lnTo>
                  <a:lnTo>
                    <a:pt x="145" y="72"/>
                  </a:lnTo>
                  <a:lnTo>
                    <a:pt x="160" y="65"/>
                  </a:lnTo>
                  <a:lnTo>
                    <a:pt x="199" y="67"/>
                  </a:lnTo>
                  <a:close/>
                  <a:moveTo>
                    <a:pt x="419" y="70"/>
                  </a:moveTo>
                  <a:lnTo>
                    <a:pt x="423" y="74"/>
                  </a:lnTo>
                  <a:lnTo>
                    <a:pt x="414" y="79"/>
                  </a:lnTo>
                  <a:lnTo>
                    <a:pt x="404" y="79"/>
                  </a:lnTo>
                  <a:lnTo>
                    <a:pt x="419" y="70"/>
                  </a:lnTo>
                  <a:close/>
                  <a:moveTo>
                    <a:pt x="216" y="62"/>
                  </a:moveTo>
                  <a:lnTo>
                    <a:pt x="223" y="70"/>
                  </a:lnTo>
                  <a:lnTo>
                    <a:pt x="203" y="65"/>
                  </a:lnTo>
                  <a:lnTo>
                    <a:pt x="216" y="62"/>
                  </a:lnTo>
                  <a:close/>
                  <a:moveTo>
                    <a:pt x="262" y="53"/>
                  </a:moveTo>
                  <a:lnTo>
                    <a:pt x="274" y="60"/>
                  </a:lnTo>
                  <a:lnTo>
                    <a:pt x="244" y="60"/>
                  </a:lnTo>
                  <a:lnTo>
                    <a:pt x="242" y="68"/>
                  </a:lnTo>
                  <a:lnTo>
                    <a:pt x="232" y="68"/>
                  </a:lnTo>
                  <a:lnTo>
                    <a:pt x="235" y="53"/>
                  </a:lnTo>
                  <a:lnTo>
                    <a:pt x="262" y="53"/>
                  </a:lnTo>
                  <a:close/>
                  <a:moveTo>
                    <a:pt x="302" y="45"/>
                  </a:moveTo>
                  <a:lnTo>
                    <a:pt x="326" y="50"/>
                  </a:lnTo>
                  <a:lnTo>
                    <a:pt x="293" y="51"/>
                  </a:lnTo>
                  <a:lnTo>
                    <a:pt x="290" y="58"/>
                  </a:lnTo>
                  <a:lnTo>
                    <a:pt x="288" y="46"/>
                  </a:lnTo>
                  <a:lnTo>
                    <a:pt x="302" y="45"/>
                  </a:lnTo>
                  <a:close/>
                  <a:moveTo>
                    <a:pt x="358" y="43"/>
                  </a:moveTo>
                  <a:lnTo>
                    <a:pt x="365" y="48"/>
                  </a:lnTo>
                  <a:lnTo>
                    <a:pt x="341" y="43"/>
                  </a:lnTo>
                  <a:lnTo>
                    <a:pt x="338" y="48"/>
                  </a:lnTo>
                  <a:lnTo>
                    <a:pt x="332" y="43"/>
                  </a:lnTo>
                  <a:lnTo>
                    <a:pt x="341" y="39"/>
                  </a:lnTo>
                  <a:lnTo>
                    <a:pt x="358" y="43"/>
                  </a:lnTo>
                  <a:close/>
                  <a:moveTo>
                    <a:pt x="471" y="27"/>
                  </a:moveTo>
                  <a:lnTo>
                    <a:pt x="464" y="29"/>
                  </a:lnTo>
                  <a:lnTo>
                    <a:pt x="469" y="22"/>
                  </a:lnTo>
                  <a:lnTo>
                    <a:pt x="471" y="27"/>
                  </a:lnTo>
                  <a:close/>
                  <a:moveTo>
                    <a:pt x="841" y="161"/>
                  </a:moveTo>
                  <a:lnTo>
                    <a:pt x="839" y="176"/>
                  </a:lnTo>
                  <a:lnTo>
                    <a:pt x="850" y="183"/>
                  </a:lnTo>
                  <a:lnTo>
                    <a:pt x="850" y="193"/>
                  </a:lnTo>
                  <a:lnTo>
                    <a:pt x="865" y="212"/>
                  </a:lnTo>
                  <a:lnTo>
                    <a:pt x="877" y="198"/>
                  </a:lnTo>
                  <a:lnTo>
                    <a:pt x="882" y="209"/>
                  </a:lnTo>
                  <a:lnTo>
                    <a:pt x="877" y="217"/>
                  </a:lnTo>
                  <a:lnTo>
                    <a:pt x="887" y="212"/>
                  </a:lnTo>
                  <a:lnTo>
                    <a:pt x="897" y="217"/>
                  </a:lnTo>
                  <a:lnTo>
                    <a:pt x="916" y="195"/>
                  </a:lnTo>
                  <a:lnTo>
                    <a:pt x="932" y="212"/>
                  </a:lnTo>
                  <a:lnTo>
                    <a:pt x="950" y="226"/>
                  </a:lnTo>
                  <a:lnTo>
                    <a:pt x="966" y="226"/>
                  </a:lnTo>
                  <a:lnTo>
                    <a:pt x="985" y="209"/>
                  </a:lnTo>
                  <a:lnTo>
                    <a:pt x="1002" y="212"/>
                  </a:lnTo>
                  <a:lnTo>
                    <a:pt x="1036" y="236"/>
                  </a:lnTo>
                  <a:lnTo>
                    <a:pt x="1061" y="239"/>
                  </a:lnTo>
                  <a:lnTo>
                    <a:pt x="1090" y="238"/>
                  </a:lnTo>
                  <a:lnTo>
                    <a:pt x="1106" y="255"/>
                  </a:lnTo>
                  <a:lnTo>
                    <a:pt x="1126" y="265"/>
                  </a:lnTo>
                  <a:lnTo>
                    <a:pt x="1148" y="246"/>
                  </a:lnTo>
                  <a:lnTo>
                    <a:pt x="1165" y="251"/>
                  </a:lnTo>
                  <a:lnTo>
                    <a:pt x="1172" y="277"/>
                  </a:lnTo>
                  <a:lnTo>
                    <a:pt x="1189" y="301"/>
                  </a:lnTo>
                  <a:lnTo>
                    <a:pt x="1222" y="320"/>
                  </a:lnTo>
                  <a:lnTo>
                    <a:pt x="1220" y="340"/>
                  </a:lnTo>
                  <a:lnTo>
                    <a:pt x="1230" y="335"/>
                  </a:lnTo>
                  <a:lnTo>
                    <a:pt x="1242" y="345"/>
                  </a:lnTo>
                  <a:lnTo>
                    <a:pt x="1244" y="357"/>
                  </a:lnTo>
                  <a:lnTo>
                    <a:pt x="1263" y="376"/>
                  </a:lnTo>
                  <a:lnTo>
                    <a:pt x="1292" y="364"/>
                  </a:lnTo>
                  <a:lnTo>
                    <a:pt x="1307" y="378"/>
                  </a:lnTo>
                  <a:lnTo>
                    <a:pt x="1319" y="376"/>
                  </a:lnTo>
                  <a:lnTo>
                    <a:pt x="1333" y="383"/>
                  </a:lnTo>
                  <a:lnTo>
                    <a:pt x="1321" y="400"/>
                  </a:lnTo>
                  <a:lnTo>
                    <a:pt x="1309" y="396"/>
                  </a:lnTo>
                  <a:lnTo>
                    <a:pt x="1309" y="425"/>
                  </a:lnTo>
                  <a:lnTo>
                    <a:pt x="1299" y="427"/>
                  </a:lnTo>
                  <a:lnTo>
                    <a:pt x="1282" y="443"/>
                  </a:lnTo>
                  <a:lnTo>
                    <a:pt x="1258" y="454"/>
                  </a:lnTo>
                  <a:lnTo>
                    <a:pt x="1253" y="456"/>
                  </a:lnTo>
                  <a:lnTo>
                    <a:pt x="1251" y="449"/>
                  </a:lnTo>
                  <a:lnTo>
                    <a:pt x="1237" y="454"/>
                  </a:lnTo>
                  <a:lnTo>
                    <a:pt x="1232" y="446"/>
                  </a:lnTo>
                  <a:lnTo>
                    <a:pt x="1215" y="443"/>
                  </a:lnTo>
                  <a:lnTo>
                    <a:pt x="1200" y="448"/>
                  </a:lnTo>
                  <a:lnTo>
                    <a:pt x="1196" y="439"/>
                  </a:lnTo>
                  <a:lnTo>
                    <a:pt x="1172" y="441"/>
                  </a:lnTo>
                  <a:lnTo>
                    <a:pt x="1157" y="468"/>
                  </a:lnTo>
                  <a:lnTo>
                    <a:pt x="1142" y="472"/>
                  </a:lnTo>
                  <a:lnTo>
                    <a:pt x="1136" y="466"/>
                  </a:lnTo>
                  <a:lnTo>
                    <a:pt x="1109" y="473"/>
                  </a:lnTo>
                  <a:lnTo>
                    <a:pt x="1107" y="499"/>
                  </a:lnTo>
                  <a:lnTo>
                    <a:pt x="1118" y="530"/>
                  </a:lnTo>
                  <a:lnTo>
                    <a:pt x="1126" y="530"/>
                  </a:lnTo>
                  <a:lnTo>
                    <a:pt x="1130" y="538"/>
                  </a:lnTo>
                  <a:lnTo>
                    <a:pt x="1148" y="569"/>
                  </a:lnTo>
                  <a:lnTo>
                    <a:pt x="1154" y="574"/>
                  </a:lnTo>
                  <a:lnTo>
                    <a:pt x="1152" y="576"/>
                  </a:lnTo>
                  <a:lnTo>
                    <a:pt x="1167" y="571"/>
                  </a:lnTo>
                  <a:lnTo>
                    <a:pt x="1157" y="595"/>
                  </a:lnTo>
                  <a:lnTo>
                    <a:pt x="1177" y="627"/>
                  </a:lnTo>
                  <a:lnTo>
                    <a:pt x="1160" y="627"/>
                  </a:lnTo>
                  <a:lnTo>
                    <a:pt x="1157" y="644"/>
                  </a:lnTo>
                  <a:lnTo>
                    <a:pt x="1179" y="675"/>
                  </a:lnTo>
                  <a:lnTo>
                    <a:pt x="1196" y="682"/>
                  </a:lnTo>
                  <a:lnTo>
                    <a:pt x="1191" y="692"/>
                  </a:lnTo>
                  <a:lnTo>
                    <a:pt x="1171" y="697"/>
                  </a:lnTo>
                  <a:lnTo>
                    <a:pt x="1186" y="711"/>
                  </a:lnTo>
                  <a:lnTo>
                    <a:pt x="1179" y="721"/>
                  </a:lnTo>
                  <a:lnTo>
                    <a:pt x="1200" y="747"/>
                  </a:lnTo>
                  <a:lnTo>
                    <a:pt x="1181" y="760"/>
                  </a:lnTo>
                  <a:lnTo>
                    <a:pt x="1183" y="769"/>
                  </a:lnTo>
                  <a:lnTo>
                    <a:pt x="1193" y="772"/>
                  </a:lnTo>
                  <a:lnTo>
                    <a:pt x="1189" y="789"/>
                  </a:lnTo>
                  <a:lnTo>
                    <a:pt x="1160" y="803"/>
                  </a:lnTo>
                  <a:lnTo>
                    <a:pt x="1169" y="811"/>
                  </a:lnTo>
                  <a:lnTo>
                    <a:pt x="1167" y="823"/>
                  </a:lnTo>
                  <a:lnTo>
                    <a:pt x="1130" y="829"/>
                  </a:lnTo>
                  <a:lnTo>
                    <a:pt x="1094" y="829"/>
                  </a:lnTo>
                  <a:lnTo>
                    <a:pt x="1080" y="832"/>
                  </a:lnTo>
                  <a:lnTo>
                    <a:pt x="1084" y="839"/>
                  </a:lnTo>
                  <a:lnTo>
                    <a:pt x="1075" y="847"/>
                  </a:lnTo>
                  <a:lnTo>
                    <a:pt x="1056" y="849"/>
                  </a:lnTo>
                  <a:lnTo>
                    <a:pt x="1065" y="863"/>
                  </a:lnTo>
                  <a:lnTo>
                    <a:pt x="1082" y="870"/>
                  </a:lnTo>
                  <a:lnTo>
                    <a:pt x="1072" y="878"/>
                  </a:lnTo>
                  <a:lnTo>
                    <a:pt x="1082" y="900"/>
                  </a:lnTo>
                  <a:lnTo>
                    <a:pt x="1063" y="919"/>
                  </a:lnTo>
                  <a:lnTo>
                    <a:pt x="1061" y="934"/>
                  </a:lnTo>
                  <a:lnTo>
                    <a:pt x="1066" y="955"/>
                  </a:lnTo>
                  <a:lnTo>
                    <a:pt x="1077" y="958"/>
                  </a:lnTo>
                  <a:lnTo>
                    <a:pt x="1087" y="981"/>
                  </a:lnTo>
                  <a:lnTo>
                    <a:pt x="1089" y="998"/>
                  </a:lnTo>
                  <a:lnTo>
                    <a:pt x="1097" y="1011"/>
                  </a:lnTo>
                  <a:lnTo>
                    <a:pt x="1080" y="1022"/>
                  </a:lnTo>
                  <a:lnTo>
                    <a:pt x="1080" y="1037"/>
                  </a:lnTo>
                  <a:lnTo>
                    <a:pt x="1087" y="1039"/>
                  </a:lnTo>
                  <a:lnTo>
                    <a:pt x="1085" y="1049"/>
                  </a:lnTo>
                  <a:lnTo>
                    <a:pt x="1070" y="1039"/>
                  </a:lnTo>
                  <a:lnTo>
                    <a:pt x="1046" y="1051"/>
                  </a:lnTo>
                  <a:lnTo>
                    <a:pt x="1026" y="1035"/>
                  </a:lnTo>
                  <a:lnTo>
                    <a:pt x="1005" y="1035"/>
                  </a:lnTo>
                  <a:lnTo>
                    <a:pt x="1005" y="1056"/>
                  </a:lnTo>
                  <a:lnTo>
                    <a:pt x="998" y="1066"/>
                  </a:lnTo>
                  <a:lnTo>
                    <a:pt x="988" y="1068"/>
                  </a:lnTo>
                  <a:lnTo>
                    <a:pt x="986" y="1078"/>
                  </a:lnTo>
                  <a:lnTo>
                    <a:pt x="967" y="1088"/>
                  </a:lnTo>
                  <a:lnTo>
                    <a:pt x="959" y="1081"/>
                  </a:lnTo>
                  <a:lnTo>
                    <a:pt x="950" y="1098"/>
                  </a:lnTo>
                  <a:lnTo>
                    <a:pt x="942" y="1100"/>
                  </a:lnTo>
                  <a:lnTo>
                    <a:pt x="945" y="1107"/>
                  </a:lnTo>
                  <a:lnTo>
                    <a:pt x="925" y="1104"/>
                  </a:lnTo>
                  <a:lnTo>
                    <a:pt x="921" y="1112"/>
                  </a:lnTo>
                  <a:lnTo>
                    <a:pt x="916" y="1104"/>
                  </a:lnTo>
                  <a:lnTo>
                    <a:pt x="913" y="1110"/>
                  </a:lnTo>
                  <a:lnTo>
                    <a:pt x="904" y="1110"/>
                  </a:lnTo>
                  <a:lnTo>
                    <a:pt x="882" y="1131"/>
                  </a:lnTo>
                  <a:lnTo>
                    <a:pt x="875" y="1110"/>
                  </a:lnTo>
                  <a:lnTo>
                    <a:pt x="868" y="1119"/>
                  </a:lnTo>
                  <a:lnTo>
                    <a:pt x="860" y="1114"/>
                  </a:lnTo>
                  <a:lnTo>
                    <a:pt x="865" y="1133"/>
                  </a:lnTo>
                  <a:lnTo>
                    <a:pt x="858" y="1119"/>
                  </a:lnTo>
                  <a:lnTo>
                    <a:pt x="845" y="1117"/>
                  </a:lnTo>
                  <a:lnTo>
                    <a:pt x="846" y="1126"/>
                  </a:lnTo>
                  <a:lnTo>
                    <a:pt x="819" y="1136"/>
                  </a:lnTo>
                  <a:lnTo>
                    <a:pt x="829" y="1156"/>
                  </a:lnTo>
                  <a:lnTo>
                    <a:pt x="839" y="1148"/>
                  </a:lnTo>
                  <a:lnTo>
                    <a:pt x="838" y="1162"/>
                  </a:lnTo>
                  <a:lnTo>
                    <a:pt x="827" y="1167"/>
                  </a:lnTo>
                  <a:lnTo>
                    <a:pt x="810" y="1156"/>
                  </a:lnTo>
                  <a:lnTo>
                    <a:pt x="798" y="1158"/>
                  </a:lnTo>
                  <a:lnTo>
                    <a:pt x="800" y="1153"/>
                  </a:lnTo>
                  <a:lnTo>
                    <a:pt x="781" y="1146"/>
                  </a:lnTo>
                  <a:lnTo>
                    <a:pt x="776" y="1138"/>
                  </a:lnTo>
                  <a:lnTo>
                    <a:pt x="785" y="1133"/>
                  </a:lnTo>
                  <a:lnTo>
                    <a:pt x="780" y="1126"/>
                  </a:lnTo>
                  <a:lnTo>
                    <a:pt x="804" y="1112"/>
                  </a:lnTo>
                  <a:lnTo>
                    <a:pt x="798" y="1100"/>
                  </a:lnTo>
                  <a:lnTo>
                    <a:pt x="804" y="1088"/>
                  </a:lnTo>
                  <a:lnTo>
                    <a:pt x="787" y="1066"/>
                  </a:lnTo>
                  <a:lnTo>
                    <a:pt x="797" y="1061"/>
                  </a:lnTo>
                  <a:lnTo>
                    <a:pt x="793" y="1049"/>
                  </a:lnTo>
                  <a:lnTo>
                    <a:pt x="805" y="1052"/>
                  </a:lnTo>
                  <a:lnTo>
                    <a:pt x="798" y="1039"/>
                  </a:lnTo>
                  <a:lnTo>
                    <a:pt x="814" y="1045"/>
                  </a:lnTo>
                  <a:lnTo>
                    <a:pt x="816" y="1040"/>
                  </a:lnTo>
                  <a:lnTo>
                    <a:pt x="802" y="1027"/>
                  </a:lnTo>
                  <a:lnTo>
                    <a:pt x="798" y="1013"/>
                  </a:lnTo>
                  <a:lnTo>
                    <a:pt x="783" y="1020"/>
                  </a:lnTo>
                  <a:lnTo>
                    <a:pt x="776" y="1011"/>
                  </a:lnTo>
                  <a:lnTo>
                    <a:pt x="769" y="1018"/>
                  </a:lnTo>
                  <a:lnTo>
                    <a:pt x="761" y="1015"/>
                  </a:lnTo>
                  <a:lnTo>
                    <a:pt x="763" y="1004"/>
                  </a:lnTo>
                  <a:lnTo>
                    <a:pt x="747" y="1008"/>
                  </a:lnTo>
                  <a:lnTo>
                    <a:pt x="728" y="1008"/>
                  </a:lnTo>
                  <a:lnTo>
                    <a:pt x="737" y="984"/>
                  </a:lnTo>
                  <a:lnTo>
                    <a:pt x="728" y="965"/>
                  </a:lnTo>
                  <a:lnTo>
                    <a:pt x="749" y="943"/>
                  </a:lnTo>
                  <a:lnTo>
                    <a:pt x="744" y="934"/>
                  </a:lnTo>
                  <a:lnTo>
                    <a:pt x="752" y="912"/>
                  </a:lnTo>
                  <a:lnTo>
                    <a:pt x="715" y="916"/>
                  </a:lnTo>
                  <a:lnTo>
                    <a:pt x="720" y="892"/>
                  </a:lnTo>
                  <a:lnTo>
                    <a:pt x="701" y="881"/>
                  </a:lnTo>
                  <a:lnTo>
                    <a:pt x="703" y="861"/>
                  </a:lnTo>
                  <a:lnTo>
                    <a:pt x="686" y="861"/>
                  </a:lnTo>
                  <a:lnTo>
                    <a:pt x="684" y="868"/>
                  </a:lnTo>
                  <a:lnTo>
                    <a:pt x="676" y="859"/>
                  </a:lnTo>
                  <a:lnTo>
                    <a:pt x="681" y="851"/>
                  </a:lnTo>
                  <a:lnTo>
                    <a:pt x="674" y="829"/>
                  </a:lnTo>
                  <a:lnTo>
                    <a:pt x="681" y="818"/>
                  </a:lnTo>
                  <a:lnTo>
                    <a:pt x="670" y="806"/>
                  </a:lnTo>
                  <a:lnTo>
                    <a:pt x="664" y="808"/>
                  </a:lnTo>
                  <a:lnTo>
                    <a:pt x="670" y="793"/>
                  </a:lnTo>
                  <a:lnTo>
                    <a:pt x="652" y="789"/>
                  </a:lnTo>
                  <a:lnTo>
                    <a:pt x="647" y="782"/>
                  </a:lnTo>
                  <a:lnTo>
                    <a:pt x="633" y="789"/>
                  </a:lnTo>
                  <a:lnTo>
                    <a:pt x="635" y="772"/>
                  </a:lnTo>
                  <a:lnTo>
                    <a:pt x="624" y="762"/>
                  </a:lnTo>
                  <a:lnTo>
                    <a:pt x="640" y="767"/>
                  </a:lnTo>
                  <a:lnTo>
                    <a:pt x="638" y="750"/>
                  </a:lnTo>
                  <a:lnTo>
                    <a:pt x="650" y="745"/>
                  </a:lnTo>
                  <a:lnTo>
                    <a:pt x="621" y="731"/>
                  </a:lnTo>
                  <a:lnTo>
                    <a:pt x="619" y="724"/>
                  </a:lnTo>
                  <a:lnTo>
                    <a:pt x="626" y="721"/>
                  </a:lnTo>
                  <a:lnTo>
                    <a:pt x="628" y="704"/>
                  </a:lnTo>
                  <a:lnTo>
                    <a:pt x="636" y="695"/>
                  </a:lnTo>
                  <a:lnTo>
                    <a:pt x="645" y="697"/>
                  </a:lnTo>
                  <a:lnTo>
                    <a:pt x="662" y="670"/>
                  </a:lnTo>
                  <a:lnTo>
                    <a:pt x="664" y="661"/>
                  </a:lnTo>
                  <a:lnTo>
                    <a:pt x="655" y="651"/>
                  </a:lnTo>
                  <a:lnTo>
                    <a:pt x="667" y="637"/>
                  </a:lnTo>
                  <a:lnTo>
                    <a:pt x="657" y="627"/>
                  </a:lnTo>
                  <a:lnTo>
                    <a:pt x="645" y="625"/>
                  </a:lnTo>
                  <a:lnTo>
                    <a:pt x="633" y="644"/>
                  </a:lnTo>
                  <a:lnTo>
                    <a:pt x="624" y="647"/>
                  </a:lnTo>
                  <a:lnTo>
                    <a:pt x="626" y="656"/>
                  </a:lnTo>
                  <a:lnTo>
                    <a:pt x="612" y="670"/>
                  </a:lnTo>
                  <a:lnTo>
                    <a:pt x="600" y="668"/>
                  </a:lnTo>
                  <a:lnTo>
                    <a:pt x="590" y="675"/>
                  </a:lnTo>
                  <a:lnTo>
                    <a:pt x="571" y="670"/>
                  </a:lnTo>
                  <a:lnTo>
                    <a:pt x="559" y="675"/>
                  </a:lnTo>
                  <a:lnTo>
                    <a:pt x="549" y="671"/>
                  </a:lnTo>
                  <a:lnTo>
                    <a:pt x="553" y="656"/>
                  </a:lnTo>
                  <a:lnTo>
                    <a:pt x="549" y="622"/>
                  </a:lnTo>
                  <a:lnTo>
                    <a:pt x="536" y="610"/>
                  </a:lnTo>
                  <a:lnTo>
                    <a:pt x="510" y="624"/>
                  </a:lnTo>
                  <a:lnTo>
                    <a:pt x="496" y="617"/>
                  </a:lnTo>
                  <a:lnTo>
                    <a:pt x="483" y="627"/>
                  </a:lnTo>
                  <a:lnTo>
                    <a:pt x="481" y="641"/>
                  </a:lnTo>
                  <a:lnTo>
                    <a:pt x="471" y="647"/>
                  </a:lnTo>
                  <a:lnTo>
                    <a:pt x="440" y="641"/>
                  </a:lnTo>
                  <a:lnTo>
                    <a:pt x="442" y="663"/>
                  </a:lnTo>
                  <a:lnTo>
                    <a:pt x="464" y="675"/>
                  </a:lnTo>
                  <a:lnTo>
                    <a:pt x="476" y="685"/>
                  </a:lnTo>
                  <a:lnTo>
                    <a:pt x="484" y="706"/>
                  </a:lnTo>
                  <a:lnTo>
                    <a:pt x="483" y="736"/>
                  </a:lnTo>
                  <a:lnTo>
                    <a:pt x="476" y="750"/>
                  </a:lnTo>
                  <a:lnTo>
                    <a:pt x="496" y="764"/>
                  </a:lnTo>
                  <a:lnTo>
                    <a:pt x="466" y="786"/>
                  </a:lnTo>
                  <a:lnTo>
                    <a:pt x="464" y="796"/>
                  </a:lnTo>
                  <a:lnTo>
                    <a:pt x="426" y="786"/>
                  </a:lnTo>
                  <a:lnTo>
                    <a:pt x="406" y="811"/>
                  </a:lnTo>
                  <a:lnTo>
                    <a:pt x="394" y="810"/>
                  </a:lnTo>
                  <a:lnTo>
                    <a:pt x="379" y="818"/>
                  </a:lnTo>
                  <a:lnTo>
                    <a:pt x="361" y="813"/>
                  </a:lnTo>
                  <a:lnTo>
                    <a:pt x="346" y="827"/>
                  </a:lnTo>
                  <a:lnTo>
                    <a:pt x="329" y="820"/>
                  </a:lnTo>
                  <a:lnTo>
                    <a:pt x="320" y="805"/>
                  </a:lnTo>
                  <a:lnTo>
                    <a:pt x="344" y="791"/>
                  </a:lnTo>
                  <a:lnTo>
                    <a:pt x="355" y="793"/>
                  </a:lnTo>
                  <a:lnTo>
                    <a:pt x="353" y="774"/>
                  </a:lnTo>
                  <a:lnTo>
                    <a:pt x="360" y="772"/>
                  </a:lnTo>
                  <a:lnTo>
                    <a:pt x="358" y="767"/>
                  </a:lnTo>
                  <a:lnTo>
                    <a:pt x="336" y="764"/>
                  </a:lnTo>
                  <a:lnTo>
                    <a:pt x="327" y="750"/>
                  </a:lnTo>
                  <a:lnTo>
                    <a:pt x="334" y="741"/>
                  </a:lnTo>
                  <a:lnTo>
                    <a:pt x="334" y="726"/>
                  </a:lnTo>
                  <a:lnTo>
                    <a:pt x="343" y="721"/>
                  </a:lnTo>
                  <a:lnTo>
                    <a:pt x="336" y="707"/>
                  </a:lnTo>
                  <a:lnTo>
                    <a:pt x="353" y="706"/>
                  </a:lnTo>
                  <a:lnTo>
                    <a:pt x="341" y="694"/>
                  </a:lnTo>
                  <a:lnTo>
                    <a:pt x="339" y="680"/>
                  </a:lnTo>
                  <a:lnTo>
                    <a:pt x="327" y="671"/>
                  </a:lnTo>
                  <a:lnTo>
                    <a:pt x="303" y="677"/>
                  </a:lnTo>
                  <a:lnTo>
                    <a:pt x="278" y="661"/>
                  </a:lnTo>
                  <a:lnTo>
                    <a:pt x="271" y="636"/>
                  </a:lnTo>
                  <a:lnTo>
                    <a:pt x="249" y="627"/>
                  </a:lnTo>
                  <a:lnTo>
                    <a:pt x="239" y="646"/>
                  </a:lnTo>
                  <a:lnTo>
                    <a:pt x="249" y="653"/>
                  </a:lnTo>
                  <a:lnTo>
                    <a:pt x="237" y="673"/>
                  </a:lnTo>
                  <a:lnTo>
                    <a:pt x="221" y="678"/>
                  </a:lnTo>
                  <a:lnTo>
                    <a:pt x="199" y="697"/>
                  </a:lnTo>
                  <a:lnTo>
                    <a:pt x="187" y="700"/>
                  </a:lnTo>
                  <a:lnTo>
                    <a:pt x="162" y="719"/>
                  </a:lnTo>
                  <a:lnTo>
                    <a:pt x="124" y="716"/>
                  </a:lnTo>
                  <a:lnTo>
                    <a:pt x="99" y="726"/>
                  </a:lnTo>
                  <a:lnTo>
                    <a:pt x="88" y="704"/>
                  </a:lnTo>
                  <a:lnTo>
                    <a:pt x="102" y="668"/>
                  </a:lnTo>
                  <a:lnTo>
                    <a:pt x="87" y="642"/>
                  </a:lnTo>
                  <a:lnTo>
                    <a:pt x="83" y="625"/>
                  </a:lnTo>
                  <a:lnTo>
                    <a:pt x="68" y="639"/>
                  </a:lnTo>
                  <a:lnTo>
                    <a:pt x="44" y="630"/>
                  </a:lnTo>
                  <a:lnTo>
                    <a:pt x="46" y="627"/>
                  </a:lnTo>
                  <a:lnTo>
                    <a:pt x="17" y="624"/>
                  </a:lnTo>
                  <a:lnTo>
                    <a:pt x="3" y="613"/>
                  </a:lnTo>
                  <a:lnTo>
                    <a:pt x="6" y="598"/>
                  </a:lnTo>
                  <a:lnTo>
                    <a:pt x="0" y="583"/>
                  </a:lnTo>
                  <a:lnTo>
                    <a:pt x="23" y="579"/>
                  </a:lnTo>
                  <a:lnTo>
                    <a:pt x="11" y="567"/>
                  </a:lnTo>
                  <a:lnTo>
                    <a:pt x="10" y="550"/>
                  </a:lnTo>
                  <a:lnTo>
                    <a:pt x="20" y="542"/>
                  </a:lnTo>
                  <a:lnTo>
                    <a:pt x="54" y="540"/>
                  </a:lnTo>
                  <a:lnTo>
                    <a:pt x="66" y="547"/>
                  </a:lnTo>
                  <a:lnTo>
                    <a:pt x="81" y="545"/>
                  </a:lnTo>
                  <a:lnTo>
                    <a:pt x="99" y="552"/>
                  </a:lnTo>
                  <a:lnTo>
                    <a:pt x="104" y="547"/>
                  </a:lnTo>
                  <a:lnTo>
                    <a:pt x="107" y="509"/>
                  </a:lnTo>
                  <a:lnTo>
                    <a:pt x="111" y="472"/>
                  </a:lnTo>
                  <a:lnTo>
                    <a:pt x="116" y="454"/>
                  </a:lnTo>
                  <a:lnTo>
                    <a:pt x="121" y="449"/>
                  </a:lnTo>
                  <a:lnTo>
                    <a:pt x="133" y="429"/>
                  </a:lnTo>
                  <a:lnTo>
                    <a:pt x="143" y="415"/>
                  </a:lnTo>
                  <a:lnTo>
                    <a:pt x="153" y="386"/>
                  </a:lnTo>
                  <a:lnTo>
                    <a:pt x="150" y="352"/>
                  </a:lnTo>
                  <a:lnTo>
                    <a:pt x="151" y="338"/>
                  </a:lnTo>
                  <a:lnTo>
                    <a:pt x="145" y="326"/>
                  </a:lnTo>
                  <a:lnTo>
                    <a:pt x="153" y="309"/>
                  </a:lnTo>
                  <a:lnTo>
                    <a:pt x="158" y="308"/>
                  </a:lnTo>
                  <a:lnTo>
                    <a:pt x="153" y="304"/>
                  </a:lnTo>
                  <a:lnTo>
                    <a:pt x="155" y="280"/>
                  </a:lnTo>
                  <a:lnTo>
                    <a:pt x="163" y="263"/>
                  </a:lnTo>
                  <a:lnTo>
                    <a:pt x="162" y="258"/>
                  </a:lnTo>
                  <a:lnTo>
                    <a:pt x="167" y="246"/>
                  </a:lnTo>
                  <a:lnTo>
                    <a:pt x="191" y="248"/>
                  </a:lnTo>
                  <a:lnTo>
                    <a:pt x="194" y="256"/>
                  </a:lnTo>
                  <a:lnTo>
                    <a:pt x="206" y="261"/>
                  </a:lnTo>
                  <a:lnTo>
                    <a:pt x="208" y="287"/>
                  </a:lnTo>
                  <a:lnTo>
                    <a:pt x="208" y="261"/>
                  </a:lnTo>
                  <a:lnTo>
                    <a:pt x="191" y="246"/>
                  </a:lnTo>
                  <a:lnTo>
                    <a:pt x="174" y="241"/>
                  </a:lnTo>
                  <a:lnTo>
                    <a:pt x="172" y="244"/>
                  </a:lnTo>
                  <a:lnTo>
                    <a:pt x="150" y="239"/>
                  </a:lnTo>
                  <a:lnTo>
                    <a:pt x="117" y="238"/>
                  </a:lnTo>
                  <a:lnTo>
                    <a:pt x="109" y="236"/>
                  </a:lnTo>
                  <a:lnTo>
                    <a:pt x="102" y="227"/>
                  </a:lnTo>
                  <a:lnTo>
                    <a:pt x="105" y="214"/>
                  </a:lnTo>
                  <a:lnTo>
                    <a:pt x="105" y="197"/>
                  </a:lnTo>
                  <a:lnTo>
                    <a:pt x="111" y="171"/>
                  </a:lnTo>
                  <a:lnTo>
                    <a:pt x="124" y="147"/>
                  </a:lnTo>
                  <a:lnTo>
                    <a:pt x="133" y="161"/>
                  </a:lnTo>
                  <a:lnTo>
                    <a:pt x="131" y="154"/>
                  </a:lnTo>
                  <a:lnTo>
                    <a:pt x="143" y="145"/>
                  </a:lnTo>
                  <a:lnTo>
                    <a:pt x="129" y="128"/>
                  </a:lnTo>
                  <a:lnTo>
                    <a:pt x="148" y="106"/>
                  </a:lnTo>
                  <a:lnTo>
                    <a:pt x="150" y="108"/>
                  </a:lnTo>
                  <a:lnTo>
                    <a:pt x="167" y="92"/>
                  </a:lnTo>
                  <a:lnTo>
                    <a:pt x="186" y="86"/>
                  </a:lnTo>
                  <a:lnTo>
                    <a:pt x="203" y="84"/>
                  </a:lnTo>
                  <a:lnTo>
                    <a:pt x="233" y="86"/>
                  </a:lnTo>
                  <a:lnTo>
                    <a:pt x="247" y="92"/>
                  </a:lnTo>
                  <a:lnTo>
                    <a:pt x="264" y="89"/>
                  </a:lnTo>
                  <a:lnTo>
                    <a:pt x="293" y="79"/>
                  </a:lnTo>
                  <a:lnTo>
                    <a:pt x="303" y="80"/>
                  </a:lnTo>
                  <a:lnTo>
                    <a:pt x="317" y="77"/>
                  </a:lnTo>
                  <a:lnTo>
                    <a:pt x="349" y="74"/>
                  </a:lnTo>
                  <a:lnTo>
                    <a:pt x="377" y="77"/>
                  </a:lnTo>
                  <a:lnTo>
                    <a:pt x="384" y="109"/>
                  </a:lnTo>
                  <a:lnTo>
                    <a:pt x="394" y="108"/>
                  </a:lnTo>
                  <a:lnTo>
                    <a:pt x="401" y="121"/>
                  </a:lnTo>
                  <a:lnTo>
                    <a:pt x="416" y="154"/>
                  </a:lnTo>
                  <a:lnTo>
                    <a:pt x="413" y="159"/>
                  </a:lnTo>
                  <a:lnTo>
                    <a:pt x="416" y="156"/>
                  </a:lnTo>
                  <a:lnTo>
                    <a:pt x="411" y="168"/>
                  </a:lnTo>
                  <a:lnTo>
                    <a:pt x="385" y="169"/>
                  </a:lnTo>
                  <a:lnTo>
                    <a:pt x="396" y="197"/>
                  </a:lnTo>
                  <a:lnTo>
                    <a:pt x="409" y="195"/>
                  </a:lnTo>
                  <a:lnTo>
                    <a:pt x="423" y="217"/>
                  </a:lnTo>
                  <a:lnTo>
                    <a:pt x="431" y="219"/>
                  </a:lnTo>
                  <a:lnTo>
                    <a:pt x="447" y="209"/>
                  </a:lnTo>
                  <a:lnTo>
                    <a:pt x="454" y="193"/>
                  </a:lnTo>
                  <a:lnTo>
                    <a:pt x="454" y="166"/>
                  </a:lnTo>
                  <a:lnTo>
                    <a:pt x="430" y="164"/>
                  </a:lnTo>
                  <a:lnTo>
                    <a:pt x="435" y="137"/>
                  </a:lnTo>
                  <a:lnTo>
                    <a:pt x="452" y="121"/>
                  </a:lnTo>
                  <a:lnTo>
                    <a:pt x="478" y="144"/>
                  </a:lnTo>
                  <a:lnTo>
                    <a:pt x="495" y="152"/>
                  </a:lnTo>
                  <a:lnTo>
                    <a:pt x="508" y="149"/>
                  </a:lnTo>
                  <a:lnTo>
                    <a:pt x="517" y="159"/>
                  </a:lnTo>
                  <a:lnTo>
                    <a:pt x="498" y="185"/>
                  </a:lnTo>
                  <a:lnTo>
                    <a:pt x="498" y="209"/>
                  </a:lnTo>
                  <a:lnTo>
                    <a:pt x="501" y="246"/>
                  </a:lnTo>
                  <a:lnTo>
                    <a:pt x="505" y="243"/>
                  </a:lnTo>
                  <a:lnTo>
                    <a:pt x="503" y="227"/>
                  </a:lnTo>
                  <a:lnTo>
                    <a:pt x="503" y="188"/>
                  </a:lnTo>
                  <a:lnTo>
                    <a:pt x="530" y="183"/>
                  </a:lnTo>
                  <a:lnTo>
                    <a:pt x="544" y="169"/>
                  </a:lnTo>
                  <a:lnTo>
                    <a:pt x="542" y="150"/>
                  </a:lnTo>
                  <a:lnTo>
                    <a:pt x="536" y="142"/>
                  </a:lnTo>
                  <a:lnTo>
                    <a:pt x="544" y="130"/>
                  </a:lnTo>
                  <a:lnTo>
                    <a:pt x="529" y="133"/>
                  </a:lnTo>
                  <a:lnTo>
                    <a:pt x="510" y="128"/>
                  </a:lnTo>
                  <a:lnTo>
                    <a:pt x="500" y="106"/>
                  </a:lnTo>
                  <a:lnTo>
                    <a:pt x="500" y="89"/>
                  </a:lnTo>
                  <a:lnTo>
                    <a:pt x="510" y="65"/>
                  </a:lnTo>
                  <a:lnTo>
                    <a:pt x="517" y="46"/>
                  </a:lnTo>
                  <a:lnTo>
                    <a:pt x="517" y="38"/>
                  </a:lnTo>
                  <a:lnTo>
                    <a:pt x="534" y="10"/>
                  </a:lnTo>
                  <a:lnTo>
                    <a:pt x="556" y="0"/>
                  </a:lnTo>
                  <a:lnTo>
                    <a:pt x="578" y="26"/>
                  </a:lnTo>
                  <a:lnTo>
                    <a:pt x="592" y="29"/>
                  </a:lnTo>
                  <a:lnTo>
                    <a:pt x="614" y="31"/>
                  </a:lnTo>
                  <a:lnTo>
                    <a:pt x="635" y="26"/>
                  </a:lnTo>
                  <a:lnTo>
                    <a:pt x="645" y="33"/>
                  </a:lnTo>
                  <a:lnTo>
                    <a:pt x="643" y="24"/>
                  </a:lnTo>
                  <a:lnTo>
                    <a:pt x="662" y="16"/>
                  </a:lnTo>
                  <a:lnTo>
                    <a:pt x="679" y="14"/>
                  </a:lnTo>
                  <a:lnTo>
                    <a:pt x="711" y="19"/>
                  </a:lnTo>
                  <a:lnTo>
                    <a:pt x="725" y="33"/>
                  </a:lnTo>
                  <a:lnTo>
                    <a:pt x="734" y="53"/>
                  </a:lnTo>
                  <a:lnTo>
                    <a:pt x="749" y="79"/>
                  </a:lnTo>
                  <a:lnTo>
                    <a:pt x="768" y="99"/>
                  </a:lnTo>
                  <a:lnTo>
                    <a:pt x="780" y="128"/>
                  </a:lnTo>
                  <a:lnTo>
                    <a:pt x="793" y="142"/>
                  </a:lnTo>
                  <a:lnTo>
                    <a:pt x="819" y="157"/>
                  </a:lnTo>
                  <a:lnTo>
                    <a:pt x="841" y="161"/>
                  </a:lnTo>
                  <a:close/>
                  <a:moveTo>
                    <a:pt x="501" y="297"/>
                  </a:moveTo>
                  <a:lnTo>
                    <a:pt x="496" y="297"/>
                  </a:lnTo>
                  <a:lnTo>
                    <a:pt x="501" y="309"/>
                  </a:lnTo>
                  <a:lnTo>
                    <a:pt x="532" y="325"/>
                  </a:lnTo>
                  <a:lnTo>
                    <a:pt x="544" y="359"/>
                  </a:lnTo>
                  <a:lnTo>
                    <a:pt x="554" y="364"/>
                  </a:lnTo>
                  <a:lnTo>
                    <a:pt x="561" y="384"/>
                  </a:lnTo>
                  <a:lnTo>
                    <a:pt x="571" y="378"/>
                  </a:lnTo>
                  <a:lnTo>
                    <a:pt x="585" y="391"/>
                  </a:lnTo>
                  <a:lnTo>
                    <a:pt x="597" y="391"/>
                  </a:lnTo>
                  <a:lnTo>
                    <a:pt x="597" y="383"/>
                  </a:lnTo>
                  <a:lnTo>
                    <a:pt x="611" y="396"/>
                  </a:lnTo>
                  <a:lnTo>
                    <a:pt x="628" y="381"/>
                  </a:lnTo>
                  <a:lnTo>
                    <a:pt x="623" y="364"/>
                  </a:lnTo>
                  <a:lnTo>
                    <a:pt x="631" y="359"/>
                  </a:lnTo>
                  <a:lnTo>
                    <a:pt x="619" y="349"/>
                  </a:lnTo>
                  <a:lnTo>
                    <a:pt x="629" y="345"/>
                  </a:lnTo>
                  <a:lnTo>
                    <a:pt x="619" y="333"/>
                  </a:lnTo>
                  <a:lnTo>
                    <a:pt x="611" y="342"/>
                  </a:lnTo>
                  <a:lnTo>
                    <a:pt x="597" y="342"/>
                  </a:lnTo>
                  <a:lnTo>
                    <a:pt x="588" y="328"/>
                  </a:lnTo>
                  <a:lnTo>
                    <a:pt x="565" y="326"/>
                  </a:lnTo>
                  <a:lnTo>
                    <a:pt x="554" y="318"/>
                  </a:lnTo>
                  <a:lnTo>
                    <a:pt x="542" y="321"/>
                  </a:lnTo>
                  <a:lnTo>
                    <a:pt x="534" y="311"/>
                  </a:lnTo>
                  <a:lnTo>
                    <a:pt x="525" y="318"/>
                  </a:lnTo>
                  <a:lnTo>
                    <a:pt x="527" y="304"/>
                  </a:lnTo>
                  <a:lnTo>
                    <a:pt x="515" y="306"/>
                  </a:lnTo>
                  <a:lnTo>
                    <a:pt x="501" y="297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6" name="Freeform 59">
              <a:extLst>
                <a:ext uri="{FF2B5EF4-FFF2-40B4-BE49-F238E27FC236}">
                  <a16:creationId xmlns:a16="http://schemas.microsoft.com/office/drawing/2014/main" id="{55811EF6-C5EB-4CC5-84FD-A8A3857C2A8F}"/>
                </a:ext>
              </a:extLst>
            </p:cNvPr>
            <p:cNvSpPr>
              <a:spLocks/>
            </p:cNvSpPr>
            <p:nvPr/>
          </p:nvSpPr>
          <p:spPr bwMode="gray">
            <a:xfrm>
              <a:off x="3462338" y="2684463"/>
              <a:ext cx="1606550" cy="1535113"/>
            </a:xfrm>
            <a:custGeom>
              <a:avLst/>
              <a:gdLst>
                <a:gd name="T0" fmla="*/ 971 w 1012"/>
                <a:gd name="T1" fmla="*/ 441 h 967"/>
                <a:gd name="T2" fmla="*/ 927 w 1012"/>
                <a:gd name="T3" fmla="*/ 488 h 967"/>
                <a:gd name="T4" fmla="*/ 889 w 1012"/>
                <a:gd name="T5" fmla="*/ 454 h 967"/>
                <a:gd name="T6" fmla="*/ 852 w 1012"/>
                <a:gd name="T7" fmla="*/ 511 h 967"/>
                <a:gd name="T8" fmla="*/ 785 w 1012"/>
                <a:gd name="T9" fmla="*/ 533 h 967"/>
                <a:gd name="T10" fmla="*/ 809 w 1012"/>
                <a:gd name="T11" fmla="*/ 587 h 967"/>
                <a:gd name="T12" fmla="*/ 802 w 1012"/>
                <a:gd name="T13" fmla="*/ 637 h 967"/>
                <a:gd name="T14" fmla="*/ 741 w 1012"/>
                <a:gd name="T15" fmla="*/ 666 h 967"/>
                <a:gd name="T16" fmla="*/ 698 w 1012"/>
                <a:gd name="T17" fmla="*/ 746 h 967"/>
                <a:gd name="T18" fmla="*/ 644 w 1012"/>
                <a:gd name="T19" fmla="*/ 770 h 967"/>
                <a:gd name="T20" fmla="*/ 606 w 1012"/>
                <a:gd name="T21" fmla="*/ 816 h 967"/>
                <a:gd name="T22" fmla="*/ 570 w 1012"/>
                <a:gd name="T23" fmla="*/ 748 h 967"/>
                <a:gd name="T24" fmla="*/ 522 w 1012"/>
                <a:gd name="T25" fmla="*/ 716 h 967"/>
                <a:gd name="T26" fmla="*/ 500 w 1012"/>
                <a:gd name="T27" fmla="*/ 758 h 967"/>
                <a:gd name="T28" fmla="*/ 470 w 1012"/>
                <a:gd name="T29" fmla="*/ 791 h 967"/>
                <a:gd name="T30" fmla="*/ 371 w 1012"/>
                <a:gd name="T31" fmla="*/ 842 h 967"/>
                <a:gd name="T32" fmla="*/ 326 w 1012"/>
                <a:gd name="T33" fmla="*/ 849 h 967"/>
                <a:gd name="T34" fmla="*/ 282 w 1012"/>
                <a:gd name="T35" fmla="*/ 900 h 967"/>
                <a:gd name="T36" fmla="*/ 241 w 1012"/>
                <a:gd name="T37" fmla="*/ 910 h 967"/>
                <a:gd name="T38" fmla="*/ 219 w 1012"/>
                <a:gd name="T39" fmla="*/ 965 h 967"/>
                <a:gd name="T40" fmla="*/ 171 w 1012"/>
                <a:gd name="T41" fmla="*/ 948 h 967"/>
                <a:gd name="T42" fmla="*/ 138 w 1012"/>
                <a:gd name="T43" fmla="*/ 938 h 967"/>
                <a:gd name="T44" fmla="*/ 118 w 1012"/>
                <a:gd name="T45" fmla="*/ 941 h 967"/>
                <a:gd name="T46" fmla="*/ 101 w 1012"/>
                <a:gd name="T47" fmla="*/ 883 h 967"/>
                <a:gd name="T48" fmla="*/ 102 w 1012"/>
                <a:gd name="T49" fmla="*/ 830 h 967"/>
                <a:gd name="T50" fmla="*/ 41 w 1012"/>
                <a:gd name="T51" fmla="*/ 780 h 967"/>
                <a:gd name="T52" fmla="*/ 38 w 1012"/>
                <a:gd name="T53" fmla="*/ 727 h 967"/>
                <a:gd name="T54" fmla="*/ 36 w 1012"/>
                <a:gd name="T55" fmla="*/ 676 h 967"/>
                <a:gd name="T56" fmla="*/ 0 w 1012"/>
                <a:gd name="T57" fmla="*/ 635 h 967"/>
                <a:gd name="T58" fmla="*/ 65 w 1012"/>
                <a:gd name="T59" fmla="*/ 599 h 967"/>
                <a:gd name="T60" fmla="*/ 63 w 1012"/>
                <a:gd name="T61" fmla="*/ 582 h 967"/>
                <a:gd name="T62" fmla="*/ 109 w 1012"/>
                <a:gd name="T63" fmla="*/ 482 h 967"/>
                <a:gd name="T64" fmla="*/ 77 w 1012"/>
                <a:gd name="T65" fmla="*/ 388 h 967"/>
                <a:gd name="T66" fmla="*/ 43 w 1012"/>
                <a:gd name="T67" fmla="*/ 326 h 967"/>
                <a:gd name="T68" fmla="*/ 75 w 1012"/>
                <a:gd name="T69" fmla="*/ 271 h 967"/>
                <a:gd name="T70" fmla="*/ 116 w 1012"/>
                <a:gd name="T71" fmla="*/ 273 h 967"/>
                <a:gd name="T72" fmla="*/ 166 w 1012"/>
                <a:gd name="T73" fmla="*/ 273 h 967"/>
                <a:gd name="T74" fmla="*/ 260 w 1012"/>
                <a:gd name="T75" fmla="*/ 266 h 967"/>
                <a:gd name="T76" fmla="*/ 268 w 1012"/>
                <a:gd name="T77" fmla="*/ 208 h 967"/>
                <a:gd name="T78" fmla="*/ 299 w 1012"/>
                <a:gd name="T79" fmla="*/ 169 h 967"/>
                <a:gd name="T80" fmla="*/ 384 w 1012"/>
                <a:gd name="T81" fmla="*/ 106 h 967"/>
                <a:gd name="T82" fmla="*/ 497 w 1012"/>
                <a:gd name="T83" fmla="*/ 63 h 967"/>
                <a:gd name="T84" fmla="*/ 538 w 1012"/>
                <a:gd name="T85" fmla="*/ 51 h 967"/>
                <a:gd name="T86" fmla="*/ 613 w 1012"/>
                <a:gd name="T87" fmla="*/ 96 h 967"/>
                <a:gd name="T88" fmla="*/ 587 w 1012"/>
                <a:gd name="T89" fmla="*/ 140 h 967"/>
                <a:gd name="T90" fmla="*/ 615 w 1012"/>
                <a:gd name="T91" fmla="*/ 183 h 967"/>
                <a:gd name="T92" fmla="*/ 621 w 1012"/>
                <a:gd name="T93" fmla="*/ 203 h 967"/>
                <a:gd name="T94" fmla="*/ 724 w 1012"/>
                <a:gd name="T95" fmla="*/ 186 h 967"/>
                <a:gd name="T96" fmla="*/ 744 w 1012"/>
                <a:gd name="T97" fmla="*/ 96 h 967"/>
                <a:gd name="T98" fmla="*/ 731 w 1012"/>
                <a:gd name="T99" fmla="*/ 37 h 967"/>
                <a:gd name="T100" fmla="*/ 796 w 1012"/>
                <a:gd name="T101" fmla="*/ 0 h 967"/>
                <a:gd name="T102" fmla="*/ 831 w 1012"/>
                <a:gd name="T103" fmla="*/ 60 h 967"/>
                <a:gd name="T104" fmla="*/ 884 w 1012"/>
                <a:gd name="T105" fmla="*/ 37 h 967"/>
                <a:gd name="T106" fmla="*/ 915 w 1012"/>
                <a:gd name="T107" fmla="*/ 41 h 967"/>
                <a:gd name="T108" fmla="*/ 888 w 1012"/>
                <a:gd name="T109" fmla="*/ 94 h 967"/>
                <a:gd name="T110" fmla="*/ 898 w 1012"/>
                <a:gd name="T111" fmla="*/ 140 h 967"/>
                <a:gd name="T112" fmla="*/ 907 w 1012"/>
                <a:gd name="T113" fmla="*/ 172 h 967"/>
                <a:gd name="T114" fmla="*/ 941 w 1012"/>
                <a:gd name="T115" fmla="*/ 208 h 967"/>
                <a:gd name="T116" fmla="*/ 946 w 1012"/>
                <a:gd name="T117" fmla="*/ 251 h 967"/>
                <a:gd name="T118" fmla="*/ 1012 w 1012"/>
                <a:gd name="T119" fmla="*/ 302 h 967"/>
                <a:gd name="T120" fmla="*/ 988 w 1012"/>
                <a:gd name="T121" fmla="*/ 398 h 9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12" h="967">
                  <a:moveTo>
                    <a:pt x="1007" y="398"/>
                  </a:moveTo>
                  <a:lnTo>
                    <a:pt x="1004" y="406"/>
                  </a:lnTo>
                  <a:lnTo>
                    <a:pt x="978" y="413"/>
                  </a:lnTo>
                  <a:lnTo>
                    <a:pt x="988" y="423"/>
                  </a:lnTo>
                  <a:lnTo>
                    <a:pt x="971" y="441"/>
                  </a:lnTo>
                  <a:lnTo>
                    <a:pt x="970" y="458"/>
                  </a:lnTo>
                  <a:lnTo>
                    <a:pt x="946" y="468"/>
                  </a:lnTo>
                  <a:lnTo>
                    <a:pt x="944" y="482"/>
                  </a:lnTo>
                  <a:lnTo>
                    <a:pt x="936" y="478"/>
                  </a:lnTo>
                  <a:lnTo>
                    <a:pt x="927" y="488"/>
                  </a:lnTo>
                  <a:lnTo>
                    <a:pt x="910" y="488"/>
                  </a:lnTo>
                  <a:lnTo>
                    <a:pt x="905" y="480"/>
                  </a:lnTo>
                  <a:lnTo>
                    <a:pt x="910" y="466"/>
                  </a:lnTo>
                  <a:lnTo>
                    <a:pt x="895" y="463"/>
                  </a:lnTo>
                  <a:lnTo>
                    <a:pt x="889" y="454"/>
                  </a:lnTo>
                  <a:lnTo>
                    <a:pt x="854" y="471"/>
                  </a:lnTo>
                  <a:lnTo>
                    <a:pt x="860" y="494"/>
                  </a:lnTo>
                  <a:lnTo>
                    <a:pt x="869" y="497"/>
                  </a:lnTo>
                  <a:lnTo>
                    <a:pt x="866" y="512"/>
                  </a:lnTo>
                  <a:lnTo>
                    <a:pt x="852" y="511"/>
                  </a:lnTo>
                  <a:lnTo>
                    <a:pt x="842" y="517"/>
                  </a:lnTo>
                  <a:lnTo>
                    <a:pt x="828" y="511"/>
                  </a:lnTo>
                  <a:lnTo>
                    <a:pt x="808" y="519"/>
                  </a:lnTo>
                  <a:lnTo>
                    <a:pt x="796" y="517"/>
                  </a:lnTo>
                  <a:lnTo>
                    <a:pt x="785" y="533"/>
                  </a:lnTo>
                  <a:lnTo>
                    <a:pt x="777" y="534"/>
                  </a:lnTo>
                  <a:lnTo>
                    <a:pt x="758" y="560"/>
                  </a:lnTo>
                  <a:lnTo>
                    <a:pt x="770" y="575"/>
                  </a:lnTo>
                  <a:lnTo>
                    <a:pt x="804" y="562"/>
                  </a:lnTo>
                  <a:lnTo>
                    <a:pt x="809" y="587"/>
                  </a:lnTo>
                  <a:lnTo>
                    <a:pt x="818" y="593"/>
                  </a:lnTo>
                  <a:lnTo>
                    <a:pt x="811" y="598"/>
                  </a:lnTo>
                  <a:lnTo>
                    <a:pt x="814" y="606"/>
                  </a:lnTo>
                  <a:lnTo>
                    <a:pt x="796" y="627"/>
                  </a:lnTo>
                  <a:lnTo>
                    <a:pt x="802" y="637"/>
                  </a:lnTo>
                  <a:lnTo>
                    <a:pt x="784" y="642"/>
                  </a:lnTo>
                  <a:lnTo>
                    <a:pt x="755" y="639"/>
                  </a:lnTo>
                  <a:lnTo>
                    <a:pt x="743" y="646"/>
                  </a:lnTo>
                  <a:lnTo>
                    <a:pt x="748" y="657"/>
                  </a:lnTo>
                  <a:lnTo>
                    <a:pt x="741" y="666"/>
                  </a:lnTo>
                  <a:lnTo>
                    <a:pt x="751" y="676"/>
                  </a:lnTo>
                  <a:lnTo>
                    <a:pt x="727" y="700"/>
                  </a:lnTo>
                  <a:lnTo>
                    <a:pt x="727" y="722"/>
                  </a:lnTo>
                  <a:lnTo>
                    <a:pt x="720" y="721"/>
                  </a:lnTo>
                  <a:lnTo>
                    <a:pt x="698" y="746"/>
                  </a:lnTo>
                  <a:lnTo>
                    <a:pt x="683" y="746"/>
                  </a:lnTo>
                  <a:lnTo>
                    <a:pt x="679" y="736"/>
                  </a:lnTo>
                  <a:lnTo>
                    <a:pt x="674" y="736"/>
                  </a:lnTo>
                  <a:lnTo>
                    <a:pt x="649" y="762"/>
                  </a:lnTo>
                  <a:lnTo>
                    <a:pt x="644" y="770"/>
                  </a:lnTo>
                  <a:lnTo>
                    <a:pt x="632" y="777"/>
                  </a:lnTo>
                  <a:lnTo>
                    <a:pt x="644" y="801"/>
                  </a:lnTo>
                  <a:lnTo>
                    <a:pt x="630" y="823"/>
                  </a:lnTo>
                  <a:lnTo>
                    <a:pt x="618" y="813"/>
                  </a:lnTo>
                  <a:lnTo>
                    <a:pt x="606" y="816"/>
                  </a:lnTo>
                  <a:lnTo>
                    <a:pt x="608" y="804"/>
                  </a:lnTo>
                  <a:lnTo>
                    <a:pt x="587" y="782"/>
                  </a:lnTo>
                  <a:lnTo>
                    <a:pt x="591" y="755"/>
                  </a:lnTo>
                  <a:lnTo>
                    <a:pt x="586" y="748"/>
                  </a:lnTo>
                  <a:lnTo>
                    <a:pt x="570" y="748"/>
                  </a:lnTo>
                  <a:lnTo>
                    <a:pt x="562" y="734"/>
                  </a:lnTo>
                  <a:lnTo>
                    <a:pt x="550" y="733"/>
                  </a:lnTo>
                  <a:lnTo>
                    <a:pt x="555" y="712"/>
                  </a:lnTo>
                  <a:lnTo>
                    <a:pt x="540" y="705"/>
                  </a:lnTo>
                  <a:lnTo>
                    <a:pt x="522" y="716"/>
                  </a:lnTo>
                  <a:lnTo>
                    <a:pt x="529" y="724"/>
                  </a:lnTo>
                  <a:lnTo>
                    <a:pt x="529" y="748"/>
                  </a:lnTo>
                  <a:lnTo>
                    <a:pt x="521" y="746"/>
                  </a:lnTo>
                  <a:lnTo>
                    <a:pt x="512" y="757"/>
                  </a:lnTo>
                  <a:lnTo>
                    <a:pt x="500" y="758"/>
                  </a:lnTo>
                  <a:lnTo>
                    <a:pt x="507" y="770"/>
                  </a:lnTo>
                  <a:lnTo>
                    <a:pt x="499" y="782"/>
                  </a:lnTo>
                  <a:lnTo>
                    <a:pt x="483" y="782"/>
                  </a:lnTo>
                  <a:lnTo>
                    <a:pt x="480" y="794"/>
                  </a:lnTo>
                  <a:lnTo>
                    <a:pt x="470" y="791"/>
                  </a:lnTo>
                  <a:lnTo>
                    <a:pt x="435" y="806"/>
                  </a:lnTo>
                  <a:lnTo>
                    <a:pt x="418" y="801"/>
                  </a:lnTo>
                  <a:lnTo>
                    <a:pt x="413" y="832"/>
                  </a:lnTo>
                  <a:lnTo>
                    <a:pt x="406" y="837"/>
                  </a:lnTo>
                  <a:lnTo>
                    <a:pt x="371" y="842"/>
                  </a:lnTo>
                  <a:lnTo>
                    <a:pt x="369" y="830"/>
                  </a:lnTo>
                  <a:lnTo>
                    <a:pt x="352" y="852"/>
                  </a:lnTo>
                  <a:lnTo>
                    <a:pt x="343" y="847"/>
                  </a:lnTo>
                  <a:lnTo>
                    <a:pt x="335" y="857"/>
                  </a:lnTo>
                  <a:lnTo>
                    <a:pt x="326" y="849"/>
                  </a:lnTo>
                  <a:lnTo>
                    <a:pt x="309" y="866"/>
                  </a:lnTo>
                  <a:lnTo>
                    <a:pt x="290" y="868"/>
                  </a:lnTo>
                  <a:lnTo>
                    <a:pt x="289" y="880"/>
                  </a:lnTo>
                  <a:lnTo>
                    <a:pt x="275" y="881"/>
                  </a:lnTo>
                  <a:lnTo>
                    <a:pt x="282" y="900"/>
                  </a:lnTo>
                  <a:lnTo>
                    <a:pt x="270" y="914"/>
                  </a:lnTo>
                  <a:lnTo>
                    <a:pt x="254" y="905"/>
                  </a:lnTo>
                  <a:lnTo>
                    <a:pt x="251" y="897"/>
                  </a:lnTo>
                  <a:lnTo>
                    <a:pt x="236" y="903"/>
                  </a:lnTo>
                  <a:lnTo>
                    <a:pt x="241" y="910"/>
                  </a:lnTo>
                  <a:lnTo>
                    <a:pt x="234" y="920"/>
                  </a:lnTo>
                  <a:lnTo>
                    <a:pt x="246" y="927"/>
                  </a:lnTo>
                  <a:lnTo>
                    <a:pt x="241" y="941"/>
                  </a:lnTo>
                  <a:lnTo>
                    <a:pt x="249" y="955"/>
                  </a:lnTo>
                  <a:lnTo>
                    <a:pt x="219" y="965"/>
                  </a:lnTo>
                  <a:lnTo>
                    <a:pt x="212" y="948"/>
                  </a:lnTo>
                  <a:lnTo>
                    <a:pt x="205" y="958"/>
                  </a:lnTo>
                  <a:lnTo>
                    <a:pt x="198" y="956"/>
                  </a:lnTo>
                  <a:lnTo>
                    <a:pt x="193" y="941"/>
                  </a:lnTo>
                  <a:lnTo>
                    <a:pt x="171" y="948"/>
                  </a:lnTo>
                  <a:lnTo>
                    <a:pt x="159" y="961"/>
                  </a:lnTo>
                  <a:lnTo>
                    <a:pt x="149" y="961"/>
                  </a:lnTo>
                  <a:lnTo>
                    <a:pt x="152" y="950"/>
                  </a:lnTo>
                  <a:lnTo>
                    <a:pt x="140" y="946"/>
                  </a:lnTo>
                  <a:lnTo>
                    <a:pt x="138" y="938"/>
                  </a:lnTo>
                  <a:lnTo>
                    <a:pt x="130" y="939"/>
                  </a:lnTo>
                  <a:lnTo>
                    <a:pt x="140" y="963"/>
                  </a:lnTo>
                  <a:lnTo>
                    <a:pt x="135" y="967"/>
                  </a:lnTo>
                  <a:lnTo>
                    <a:pt x="133" y="956"/>
                  </a:lnTo>
                  <a:lnTo>
                    <a:pt x="118" y="941"/>
                  </a:lnTo>
                  <a:lnTo>
                    <a:pt x="130" y="914"/>
                  </a:lnTo>
                  <a:lnTo>
                    <a:pt x="128" y="907"/>
                  </a:lnTo>
                  <a:lnTo>
                    <a:pt x="120" y="903"/>
                  </a:lnTo>
                  <a:lnTo>
                    <a:pt x="123" y="891"/>
                  </a:lnTo>
                  <a:lnTo>
                    <a:pt x="101" y="883"/>
                  </a:lnTo>
                  <a:lnTo>
                    <a:pt x="87" y="886"/>
                  </a:lnTo>
                  <a:lnTo>
                    <a:pt x="75" y="866"/>
                  </a:lnTo>
                  <a:lnTo>
                    <a:pt x="75" y="857"/>
                  </a:lnTo>
                  <a:lnTo>
                    <a:pt x="94" y="845"/>
                  </a:lnTo>
                  <a:lnTo>
                    <a:pt x="102" y="830"/>
                  </a:lnTo>
                  <a:lnTo>
                    <a:pt x="77" y="828"/>
                  </a:lnTo>
                  <a:lnTo>
                    <a:pt x="75" y="820"/>
                  </a:lnTo>
                  <a:lnTo>
                    <a:pt x="79" y="816"/>
                  </a:lnTo>
                  <a:lnTo>
                    <a:pt x="63" y="786"/>
                  </a:lnTo>
                  <a:lnTo>
                    <a:pt x="41" y="780"/>
                  </a:lnTo>
                  <a:lnTo>
                    <a:pt x="39" y="784"/>
                  </a:lnTo>
                  <a:lnTo>
                    <a:pt x="38" y="758"/>
                  </a:lnTo>
                  <a:lnTo>
                    <a:pt x="24" y="748"/>
                  </a:lnTo>
                  <a:lnTo>
                    <a:pt x="38" y="741"/>
                  </a:lnTo>
                  <a:lnTo>
                    <a:pt x="38" y="727"/>
                  </a:lnTo>
                  <a:lnTo>
                    <a:pt x="48" y="722"/>
                  </a:lnTo>
                  <a:lnTo>
                    <a:pt x="53" y="727"/>
                  </a:lnTo>
                  <a:lnTo>
                    <a:pt x="60" y="695"/>
                  </a:lnTo>
                  <a:lnTo>
                    <a:pt x="39" y="687"/>
                  </a:lnTo>
                  <a:lnTo>
                    <a:pt x="36" y="676"/>
                  </a:lnTo>
                  <a:lnTo>
                    <a:pt x="43" y="666"/>
                  </a:lnTo>
                  <a:lnTo>
                    <a:pt x="24" y="663"/>
                  </a:lnTo>
                  <a:lnTo>
                    <a:pt x="7" y="668"/>
                  </a:lnTo>
                  <a:lnTo>
                    <a:pt x="10" y="656"/>
                  </a:lnTo>
                  <a:lnTo>
                    <a:pt x="0" y="635"/>
                  </a:lnTo>
                  <a:lnTo>
                    <a:pt x="14" y="627"/>
                  </a:lnTo>
                  <a:lnTo>
                    <a:pt x="19" y="640"/>
                  </a:lnTo>
                  <a:lnTo>
                    <a:pt x="26" y="642"/>
                  </a:lnTo>
                  <a:lnTo>
                    <a:pt x="38" y="620"/>
                  </a:lnTo>
                  <a:lnTo>
                    <a:pt x="65" y="599"/>
                  </a:lnTo>
                  <a:lnTo>
                    <a:pt x="89" y="589"/>
                  </a:lnTo>
                  <a:lnTo>
                    <a:pt x="79" y="582"/>
                  </a:lnTo>
                  <a:lnTo>
                    <a:pt x="91" y="577"/>
                  </a:lnTo>
                  <a:lnTo>
                    <a:pt x="87" y="574"/>
                  </a:lnTo>
                  <a:lnTo>
                    <a:pt x="63" y="582"/>
                  </a:lnTo>
                  <a:lnTo>
                    <a:pt x="63" y="550"/>
                  </a:lnTo>
                  <a:lnTo>
                    <a:pt x="77" y="536"/>
                  </a:lnTo>
                  <a:lnTo>
                    <a:pt x="91" y="511"/>
                  </a:lnTo>
                  <a:lnTo>
                    <a:pt x="108" y="500"/>
                  </a:lnTo>
                  <a:lnTo>
                    <a:pt x="109" y="482"/>
                  </a:lnTo>
                  <a:lnTo>
                    <a:pt x="102" y="482"/>
                  </a:lnTo>
                  <a:lnTo>
                    <a:pt x="109" y="451"/>
                  </a:lnTo>
                  <a:lnTo>
                    <a:pt x="108" y="432"/>
                  </a:lnTo>
                  <a:lnTo>
                    <a:pt x="94" y="406"/>
                  </a:lnTo>
                  <a:lnTo>
                    <a:pt x="77" y="388"/>
                  </a:lnTo>
                  <a:lnTo>
                    <a:pt x="85" y="365"/>
                  </a:lnTo>
                  <a:lnTo>
                    <a:pt x="62" y="357"/>
                  </a:lnTo>
                  <a:lnTo>
                    <a:pt x="62" y="341"/>
                  </a:lnTo>
                  <a:lnTo>
                    <a:pt x="67" y="338"/>
                  </a:lnTo>
                  <a:lnTo>
                    <a:pt x="43" y="326"/>
                  </a:lnTo>
                  <a:lnTo>
                    <a:pt x="53" y="312"/>
                  </a:lnTo>
                  <a:lnTo>
                    <a:pt x="41" y="289"/>
                  </a:lnTo>
                  <a:lnTo>
                    <a:pt x="46" y="283"/>
                  </a:lnTo>
                  <a:lnTo>
                    <a:pt x="67" y="282"/>
                  </a:lnTo>
                  <a:lnTo>
                    <a:pt x="75" y="271"/>
                  </a:lnTo>
                  <a:lnTo>
                    <a:pt x="102" y="283"/>
                  </a:lnTo>
                  <a:lnTo>
                    <a:pt x="104" y="275"/>
                  </a:lnTo>
                  <a:lnTo>
                    <a:pt x="87" y="260"/>
                  </a:lnTo>
                  <a:lnTo>
                    <a:pt x="101" y="254"/>
                  </a:lnTo>
                  <a:lnTo>
                    <a:pt x="116" y="273"/>
                  </a:lnTo>
                  <a:lnTo>
                    <a:pt x="135" y="271"/>
                  </a:lnTo>
                  <a:lnTo>
                    <a:pt x="142" y="282"/>
                  </a:lnTo>
                  <a:lnTo>
                    <a:pt x="154" y="282"/>
                  </a:lnTo>
                  <a:lnTo>
                    <a:pt x="167" y="294"/>
                  </a:lnTo>
                  <a:lnTo>
                    <a:pt x="166" y="273"/>
                  </a:lnTo>
                  <a:lnTo>
                    <a:pt x="188" y="283"/>
                  </a:lnTo>
                  <a:lnTo>
                    <a:pt x="208" y="270"/>
                  </a:lnTo>
                  <a:lnTo>
                    <a:pt x="213" y="271"/>
                  </a:lnTo>
                  <a:lnTo>
                    <a:pt x="248" y="258"/>
                  </a:lnTo>
                  <a:lnTo>
                    <a:pt x="260" y="266"/>
                  </a:lnTo>
                  <a:lnTo>
                    <a:pt x="277" y="253"/>
                  </a:lnTo>
                  <a:lnTo>
                    <a:pt x="280" y="241"/>
                  </a:lnTo>
                  <a:lnTo>
                    <a:pt x="289" y="237"/>
                  </a:lnTo>
                  <a:lnTo>
                    <a:pt x="289" y="229"/>
                  </a:lnTo>
                  <a:lnTo>
                    <a:pt x="268" y="208"/>
                  </a:lnTo>
                  <a:lnTo>
                    <a:pt x="251" y="201"/>
                  </a:lnTo>
                  <a:lnTo>
                    <a:pt x="253" y="189"/>
                  </a:lnTo>
                  <a:lnTo>
                    <a:pt x="268" y="184"/>
                  </a:lnTo>
                  <a:lnTo>
                    <a:pt x="273" y="167"/>
                  </a:lnTo>
                  <a:lnTo>
                    <a:pt x="299" y="169"/>
                  </a:lnTo>
                  <a:lnTo>
                    <a:pt x="314" y="143"/>
                  </a:lnTo>
                  <a:lnTo>
                    <a:pt x="326" y="142"/>
                  </a:lnTo>
                  <a:lnTo>
                    <a:pt x="336" y="123"/>
                  </a:lnTo>
                  <a:lnTo>
                    <a:pt x="359" y="116"/>
                  </a:lnTo>
                  <a:lnTo>
                    <a:pt x="384" y="106"/>
                  </a:lnTo>
                  <a:lnTo>
                    <a:pt x="422" y="109"/>
                  </a:lnTo>
                  <a:lnTo>
                    <a:pt x="447" y="90"/>
                  </a:lnTo>
                  <a:lnTo>
                    <a:pt x="459" y="87"/>
                  </a:lnTo>
                  <a:lnTo>
                    <a:pt x="481" y="68"/>
                  </a:lnTo>
                  <a:lnTo>
                    <a:pt x="497" y="63"/>
                  </a:lnTo>
                  <a:lnTo>
                    <a:pt x="509" y="43"/>
                  </a:lnTo>
                  <a:lnTo>
                    <a:pt x="499" y="36"/>
                  </a:lnTo>
                  <a:lnTo>
                    <a:pt x="509" y="17"/>
                  </a:lnTo>
                  <a:lnTo>
                    <a:pt x="531" y="26"/>
                  </a:lnTo>
                  <a:lnTo>
                    <a:pt x="538" y="51"/>
                  </a:lnTo>
                  <a:lnTo>
                    <a:pt x="563" y="67"/>
                  </a:lnTo>
                  <a:lnTo>
                    <a:pt x="587" y="61"/>
                  </a:lnTo>
                  <a:lnTo>
                    <a:pt x="599" y="70"/>
                  </a:lnTo>
                  <a:lnTo>
                    <a:pt x="601" y="84"/>
                  </a:lnTo>
                  <a:lnTo>
                    <a:pt x="613" y="96"/>
                  </a:lnTo>
                  <a:lnTo>
                    <a:pt x="596" y="97"/>
                  </a:lnTo>
                  <a:lnTo>
                    <a:pt x="603" y="111"/>
                  </a:lnTo>
                  <a:lnTo>
                    <a:pt x="594" y="116"/>
                  </a:lnTo>
                  <a:lnTo>
                    <a:pt x="594" y="131"/>
                  </a:lnTo>
                  <a:lnTo>
                    <a:pt x="587" y="140"/>
                  </a:lnTo>
                  <a:lnTo>
                    <a:pt x="596" y="154"/>
                  </a:lnTo>
                  <a:lnTo>
                    <a:pt x="618" y="157"/>
                  </a:lnTo>
                  <a:lnTo>
                    <a:pt x="620" y="162"/>
                  </a:lnTo>
                  <a:lnTo>
                    <a:pt x="613" y="164"/>
                  </a:lnTo>
                  <a:lnTo>
                    <a:pt x="615" y="183"/>
                  </a:lnTo>
                  <a:lnTo>
                    <a:pt x="604" y="181"/>
                  </a:lnTo>
                  <a:lnTo>
                    <a:pt x="580" y="195"/>
                  </a:lnTo>
                  <a:lnTo>
                    <a:pt x="589" y="210"/>
                  </a:lnTo>
                  <a:lnTo>
                    <a:pt x="606" y="217"/>
                  </a:lnTo>
                  <a:lnTo>
                    <a:pt x="621" y="203"/>
                  </a:lnTo>
                  <a:lnTo>
                    <a:pt x="639" y="208"/>
                  </a:lnTo>
                  <a:lnTo>
                    <a:pt x="654" y="200"/>
                  </a:lnTo>
                  <a:lnTo>
                    <a:pt x="666" y="201"/>
                  </a:lnTo>
                  <a:lnTo>
                    <a:pt x="686" y="176"/>
                  </a:lnTo>
                  <a:lnTo>
                    <a:pt x="724" y="186"/>
                  </a:lnTo>
                  <a:lnTo>
                    <a:pt x="726" y="176"/>
                  </a:lnTo>
                  <a:lnTo>
                    <a:pt x="756" y="154"/>
                  </a:lnTo>
                  <a:lnTo>
                    <a:pt x="736" y="140"/>
                  </a:lnTo>
                  <a:lnTo>
                    <a:pt x="743" y="126"/>
                  </a:lnTo>
                  <a:lnTo>
                    <a:pt x="744" y="96"/>
                  </a:lnTo>
                  <a:lnTo>
                    <a:pt x="736" y="75"/>
                  </a:lnTo>
                  <a:lnTo>
                    <a:pt x="724" y="65"/>
                  </a:lnTo>
                  <a:lnTo>
                    <a:pt x="702" y="53"/>
                  </a:lnTo>
                  <a:lnTo>
                    <a:pt x="700" y="31"/>
                  </a:lnTo>
                  <a:lnTo>
                    <a:pt x="731" y="37"/>
                  </a:lnTo>
                  <a:lnTo>
                    <a:pt x="741" y="31"/>
                  </a:lnTo>
                  <a:lnTo>
                    <a:pt x="743" y="17"/>
                  </a:lnTo>
                  <a:lnTo>
                    <a:pt x="756" y="7"/>
                  </a:lnTo>
                  <a:lnTo>
                    <a:pt x="770" y="14"/>
                  </a:lnTo>
                  <a:lnTo>
                    <a:pt x="796" y="0"/>
                  </a:lnTo>
                  <a:lnTo>
                    <a:pt x="809" y="12"/>
                  </a:lnTo>
                  <a:lnTo>
                    <a:pt x="813" y="46"/>
                  </a:lnTo>
                  <a:lnTo>
                    <a:pt x="809" y="61"/>
                  </a:lnTo>
                  <a:lnTo>
                    <a:pt x="819" y="65"/>
                  </a:lnTo>
                  <a:lnTo>
                    <a:pt x="831" y="60"/>
                  </a:lnTo>
                  <a:lnTo>
                    <a:pt x="850" y="65"/>
                  </a:lnTo>
                  <a:lnTo>
                    <a:pt x="860" y="58"/>
                  </a:lnTo>
                  <a:lnTo>
                    <a:pt x="872" y="60"/>
                  </a:lnTo>
                  <a:lnTo>
                    <a:pt x="886" y="46"/>
                  </a:lnTo>
                  <a:lnTo>
                    <a:pt x="884" y="37"/>
                  </a:lnTo>
                  <a:lnTo>
                    <a:pt x="893" y="34"/>
                  </a:lnTo>
                  <a:lnTo>
                    <a:pt x="905" y="15"/>
                  </a:lnTo>
                  <a:lnTo>
                    <a:pt x="917" y="17"/>
                  </a:lnTo>
                  <a:lnTo>
                    <a:pt x="927" y="27"/>
                  </a:lnTo>
                  <a:lnTo>
                    <a:pt x="915" y="41"/>
                  </a:lnTo>
                  <a:lnTo>
                    <a:pt x="924" y="51"/>
                  </a:lnTo>
                  <a:lnTo>
                    <a:pt x="922" y="60"/>
                  </a:lnTo>
                  <a:lnTo>
                    <a:pt x="905" y="87"/>
                  </a:lnTo>
                  <a:lnTo>
                    <a:pt x="896" y="85"/>
                  </a:lnTo>
                  <a:lnTo>
                    <a:pt x="888" y="94"/>
                  </a:lnTo>
                  <a:lnTo>
                    <a:pt x="886" y="111"/>
                  </a:lnTo>
                  <a:lnTo>
                    <a:pt x="879" y="114"/>
                  </a:lnTo>
                  <a:lnTo>
                    <a:pt x="881" y="121"/>
                  </a:lnTo>
                  <a:lnTo>
                    <a:pt x="910" y="135"/>
                  </a:lnTo>
                  <a:lnTo>
                    <a:pt x="898" y="140"/>
                  </a:lnTo>
                  <a:lnTo>
                    <a:pt x="900" y="157"/>
                  </a:lnTo>
                  <a:lnTo>
                    <a:pt x="884" y="152"/>
                  </a:lnTo>
                  <a:lnTo>
                    <a:pt x="895" y="162"/>
                  </a:lnTo>
                  <a:lnTo>
                    <a:pt x="893" y="179"/>
                  </a:lnTo>
                  <a:lnTo>
                    <a:pt x="907" y="172"/>
                  </a:lnTo>
                  <a:lnTo>
                    <a:pt x="912" y="179"/>
                  </a:lnTo>
                  <a:lnTo>
                    <a:pt x="930" y="183"/>
                  </a:lnTo>
                  <a:lnTo>
                    <a:pt x="924" y="198"/>
                  </a:lnTo>
                  <a:lnTo>
                    <a:pt x="930" y="196"/>
                  </a:lnTo>
                  <a:lnTo>
                    <a:pt x="941" y="208"/>
                  </a:lnTo>
                  <a:lnTo>
                    <a:pt x="934" y="219"/>
                  </a:lnTo>
                  <a:lnTo>
                    <a:pt x="941" y="241"/>
                  </a:lnTo>
                  <a:lnTo>
                    <a:pt x="936" y="249"/>
                  </a:lnTo>
                  <a:lnTo>
                    <a:pt x="944" y="258"/>
                  </a:lnTo>
                  <a:lnTo>
                    <a:pt x="946" y="251"/>
                  </a:lnTo>
                  <a:lnTo>
                    <a:pt x="963" y="251"/>
                  </a:lnTo>
                  <a:lnTo>
                    <a:pt x="961" y="271"/>
                  </a:lnTo>
                  <a:lnTo>
                    <a:pt x="980" y="282"/>
                  </a:lnTo>
                  <a:lnTo>
                    <a:pt x="975" y="306"/>
                  </a:lnTo>
                  <a:lnTo>
                    <a:pt x="1012" y="302"/>
                  </a:lnTo>
                  <a:lnTo>
                    <a:pt x="1004" y="324"/>
                  </a:lnTo>
                  <a:lnTo>
                    <a:pt x="1009" y="333"/>
                  </a:lnTo>
                  <a:lnTo>
                    <a:pt x="988" y="355"/>
                  </a:lnTo>
                  <a:lnTo>
                    <a:pt x="997" y="374"/>
                  </a:lnTo>
                  <a:lnTo>
                    <a:pt x="988" y="398"/>
                  </a:lnTo>
                  <a:lnTo>
                    <a:pt x="1007" y="39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7" name="Freeform 60">
              <a:extLst>
                <a:ext uri="{FF2B5EF4-FFF2-40B4-BE49-F238E27FC236}">
                  <a16:creationId xmlns:a16="http://schemas.microsoft.com/office/drawing/2014/main" id="{DE35DCBD-AE45-4D5A-85AE-BD65B4C3133E}"/>
                </a:ext>
              </a:extLst>
            </p:cNvPr>
            <p:cNvSpPr>
              <a:spLocks/>
            </p:cNvSpPr>
            <p:nvPr/>
          </p:nvSpPr>
          <p:spPr bwMode="gray">
            <a:xfrm>
              <a:off x="5251450" y="3316288"/>
              <a:ext cx="1246187" cy="1027113"/>
            </a:xfrm>
            <a:custGeom>
              <a:avLst/>
              <a:gdLst>
                <a:gd name="T0" fmla="*/ 729 w 785"/>
                <a:gd name="T1" fmla="*/ 249 h 647"/>
                <a:gd name="T2" fmla="*/ 763 w 785"/>
                <a:gd name="T3" fmla="*/ 287 h 647"/>
                <a:gd name="T4" fmla="*/ 742 w 785"/>
                <a:gd name="T5" fmla="*/ 321 h 647"/>
                <a:gd name="T6" fmla="*/ 717 w 785"/>
                <a:gd name="T7" fmla="*/ 343 h 647"/>
                <a:gd name="T8" fmla="*/ 679 w 785"/>
                <a:gd name="T9" fmla="*/ 365 h 647"/>
                <a:gd name="T10" fmla="*/ 671 w 785"/>
                <a:gd name="T11" fmla="*/ 386 h 647"/>
                <a:gd name="T12" fmla="*/ 693 w 785"/>
                <a:gd name="T13" fmla="*/ 432 h 647"/>
                <a:gd name="T14" fmla="*/ 645 w 785"/>
                <a:gd name="T15" fmla="*/ 447 h 647"/>
                <a:gd name="T16" fmla="*/ 628 w 785"/>
                <a:gd name="T17" fmla="*/ 471 h 647"/>
                <a:gd name="T18" fmla="*/ 606 w 785"/>
                <a:gd name="T19" fmla="*/ 456 h 647"/>
                <a:gd name="T20" fmla="*/ 582 w 785"/>
                <a:gd name="T21" fmla="*/ 470 h 647"/>
                <a:gd name="T22" fmla="*/ 596 w 785"/>
                <a:gd name="T23" fmla="*/ 514 h 647"/>
                <a:gd name="T24" fmla="*/ 585 w 785"/>
                <a:gd name="T25" fmla="*/ 538 h 647"/>
                <a:gd name="T26" fmla="*/ 536 w 785"/>
                <a:gd name="T27" fmla="*/ 546 h 647"/>
                <a:gd name="T28" fmla="*/ 469 w 785"/>
                <a:gd name="T29" fmla="*/ 557 h 647"/>
                <a:gd name="T30" fmla="*/ 440 w 785"/>
                <a:gd name="T31" fmla="*/ 536 h 647"/>
                <a:gd name="T32" fmla="*/ 404 w 785"/>
                <a:gd name="T33" fmla="*/ 522 h 647"/>
                <a:gd name="T34" fmla="*/ 394 w 785"/>
                <a:gd name="T35" fmla="*/ 557 h 647"/>
                <a:gd name="T36" fmla="*/ 394 w 785"/>
                <a:gd name="T37" fmla="*/ 616 h 647"/>
                <a:gd name="T38" fmla="*/ 367 w 785"/>
                <a:gd name="T39" fmla="*/ 589 h 647"/>
                <a:gd name="T40" fmla="*/ 331 w 785"/>
                <a:gd name="T41" fmla="*/ 575 h 647"/>
                <a:gd name="T42" fmla="*/ 285 w 785"/>
                <a:gd name="T43" fmla="*/ 560 h 647"/>
                <a:gd name="T44" fmla="*/ 244 w 785"/>
                <a:gd name="T45" fmla="*/ 584 h 647"/>
                <a:gd name="T46" fmla="*/ 278 w 785"/>
                <a:gd name="T47" fmla="*/ 613 h 647"/>
                <a:gd name="T48" fmla="*/ 246 w 785"/>
                <a:gd name="T49" fmla="*/ 625 h 647"/>
                <a:gd name="T50" fmla="*/ 205 w 785"/>
                <a:gd name="T51" fmla="*/ 616 h 647"/>
                <a:gd name="T52" fmla="*/ 176 w 785"/>
                <a:gd name="T53" fmla="*/ 570 h 647"/>
                <a:gd name="T54" fmla="*/ 150 w 785"/>
                <a:gd name="T55" fmla="*/ 548 h 647"/>
                <a:gd name="T56" fmla="*/ 100 w 785"/>
                <a:gd name="T57" fmla="*/ 511 h 647"/>
                <a:gd name="T58" fmla="*/ 53 w 785"/>
                <a:gd name="T59" fmla="*/ 490 h 647"/>
                <a:gd name="T60" fmla="*/ 49 w 785"/>
                <a:gd name="T61" fmla="*/ 437 h 647"/>
                <a:gd name="T62" fmla="*/ 13 w 785"/>
                <a:gd name="T63" fmla="*/ 427 h 647"/>
                <a:gd name="T64" fmla="*/ 22 w 785"/>
                <a:gd name="T65" fmla="*/ 393 h 647"/>
                <a:gd name="T66" fmla="*/ 42 w 785"/>
                <a:gd name="T67" fmla="*/ 359 h 647"/>
                <a:gd name="T68" fmla="*/ 34 w 785"/>
                <a:gd name="T69" fmla="*/ 319 h 647"/>
                <a:gd name="T70" fmla="*/ 41 w 785"/>
                <a:gd name="T71" fmla="*/ 299 h 647"/>
                <a:gd name="T72" fmla="*/ 92 w 785"/>
                <a:gd name="T73" fmla="*/ 273 h 647"/>
                <a:gd name="T74" fmla="*/ 92 w 785"/>
                <a:gd name="T75" fmla="*/ 241 h 647"/>
                <a:gd name="T76" fmla="*/ 58 w 785"/>
                <a:gd name="T77" fmla="*/ 183 h 647"/>
                <a:gd name="T78" fmla="*/ 19 w 785"/>
                <a:gd name="T79" fmla="*/ 154 h 647"/>
                <a:gd name="T80" fmla="*/ 54 w 785"/>
                <a:gd name="T81" fmla="*/ 104 h 647"/>
                <a:gd name="T82" fmla="*/ 92 w 785"/>
                <a:gd name="T83" fmla="*/ 73 h 647"/>
                <a:gd name="T84" fmla="*/ 138 w 785"/>
                <a:gd name="T85" fmla="*/ 48 h 647"/>
                <a:gd name="T86" fmla="*/ 218 w 785"/>
                <a:gd name="T87" fmla="*/ 41 h 647"/>
                <a:gd name="T88" fmla="*/ 247 w 785"/>
                <a:gd name="T89" fmla="*/ 0 h 647"/>
                <a:gd name="T90" fmla="*/ 292 w 785"/>
                <a:gd name="T91" fmla="*/ 12 h 647"/>
                <a:gd name="T92" fmla="*/ 298 w 785"/>
                <a:gd name="T93" fmla="*/ 48 h 647"/>
                <a:gd name="T94" fmla="*/ 312 w 785"/>
                <a:gd name="T95" fmla="*/ 102 h 647"/>
                <a:gd name="T96" fmla="*/ 404 w 785"/>
                <a:gd name="T97" fmla="*/ 104 h 647"/>
                <a:gd name="T98" fmla="*/ 432 w 785"/>
                <a:gd name="T99" fmla="*/ 138 h 647"/>
                <a:gd name="T100" fmla="*/ 427 w 785"/>
                <a:gd name="T101" fmla="*/ 196 h 647"/>
                <a:gd name="T102" fmla="*/ 454 w 785"/>
                <a:gd name="T103" fmla="*/ 241 h 647"/>
                <a:gd name="T104" fmla="*/ 514 w 785"/>
                <a:gd name="T105" fmla="*/ 254 h 647"/>
                <a:gd name="T106" fmla="*/ 582 w 785"/>
                <a:gd name="T107" fmla="*/ 270 h 647"/>
                <a:gd name="T108" fmla="*/ 625 w 785"/>
                <a:gd name="T109" fmla="*/ 294 h 647"/>
                <a:gd name="T110" fmla="*/ 667 w 785"/>
                <a:gd name="T111" fmla="*/ 302 h 647"/>
                <a:gd name="T112" fmla="*/ 677 w 785"/>
                <a:gd name="T113" fmla="*/ 241 h 6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785" h="647">
                  <a:moveTo>
                    <a:pt x="677" y="241"/>
                  </a:moveTo>
                  <a:lnTo>
                    <a:pt x="691" y="234"/>
                  </a:lnTo>
                  <a:lnTo>
                    <a:pt x="703" y="246"/>
                  </a:lnTo>
                  <a:lnTo>
                    <a:pt x="727" y="241"/>
                  </a:lnTo>
                  <a:lnTo>
                    <a:pt x="729" y="249"/>
                  </a:lnTo>
                  <a:lnTo>
                    <a:pt x="741" y="251"/>
                  </a:lnTo>
                  <a:lnTo>
                    <a:pt x="741" y="271"/>
                  </a:lnTo>
                  <a:lnTo>
                    <a:pt x="751" y="268"/>
                  </a:lnTo>
                  <a:lnTo>
                    <a:pt x="747" y="280"/>
                  </a:lnTo>
                  <a:lnTo>
                    <a:pt x="763" y="287"/>
                  </a:lnTo>
                  <a:lnTo>
                    <a:pt x="770" y="278"/>
                  </a:lnTo>
                  <a:lnTo>
                    <a:pt x="775" y="304"/>
                  </a:lnTo>
                  <a:lnTo>
                    <a:pt x="785" y="312"/>
                  </a:lnTo>
                  <a:lnTo>
                    <a:pt x="782" y="321"/>
                  </a:lnTo>
                  <a:lnTo>
                    <a:pt x="742" y="321"/>
                  </a:lnTo>
                  <a:lnTo>
                    <a:pt x="744" y="326"/>
                  </a:lnTo>
                  <a:lnTo>
                    <a:pt x="730" y="333"/>
                  </a:lnTo>
                  <a:lnTo>
                    <a:pt x="725" y="350"/>
                  </a:lnTo>
                  <a:lnTo>
                    <a:pt x="720" y="352"/>
                  </a:lnTo>
                  <a:lnTo>
                    <a:pt x="717" y="343"/>
                  </a:lnTo>
                  <a:lnTo>
                    <a:pt x="706" y="345"/>
                  </a:lnTo>
                  <a:lnTo>
                    <a:pt x="700" y="359"/>
                  </a:lnTo>
                  <a:lnTo>
                    <a:pt x="688" y="362"/>
                  </a:lnTo>
                  <a:lnTo>
                    <a:pt x="686" y="357"/>
                  </a:lnTo>
                  <a:lnTo>
                    <a:pt x="679" y="365"/>
                  </a:lnTo>
                  <a:lnTo>
                    <a:pt x="672" y="362"/>
                  </a:lnTo>
                  <a:lnTo>
                    <a:pt x="672" y="376"/>
                  </a:lnTo>
                  <a:lnTo>
                    <a:pt x="683" y="377"/>
                  </a:lnTo>
                  <a:lnTo>
                    <a:pt x="676" y="388"/>
                  </a:lnTo>
                  <a:lnTo>
                    <a:pt x="671" y="386"/>
                  </a:lnTo>
                  <a:lnTo>
                    <a:pt x="666" y="398"/>
                  </a:lnTo>
                  <a:lnTo>
                    <a:pt x="677" y="400"/>
                  </a:lnTo>
                  <a:lnTo>
                    <a:pt x="677" y="418"/>
                  </a:lnTo>
                  <a:lnTo>
                    <a:pt x="693" y="422"/>
                  </a:lnTo>
                  <a:lnTo>
                    <a:pt x="693" y="432"/>
                  </a:lnTo>
                  <a:lnTo>
                    <a:pt x="677" y="441"/>
                  </a:lnTo>
                  <a:lnTo>
                    <a:pt x="679" y="446"/>
                  </a:lnTo>
                  <a:lnTo>
                    <a:pt x="660" y="442"/>
                  </a:lnTo>
                  <a:lnTo>
                    <a:pt x="655" y="456"/>
                  </a:lnTo>
                  <a:lnTo>
                    <a:pt x="645" y="447"/>
                  </a:lnTo>
                  <a:lnTo>
                    <a:pt x="645" y="459"/>
                  </a:lnTo>
                  <a:lnTo>
                    <a:pt x="636" y="466"/>
                  </a:lnTo>
                  <a:lnTo>
                    <a:pt x="648" y="473"/>
                  </a:lnTo>
                  <a:lnTo>
                    <a:pt x="638" y="476"/>
                  </a:lnTo>
                  <a:lnTo>
                    <a:pt x="628" y="471"/>
                  </a:lnTo>
                  <a:lnTo>
                    <a:pt x="621" y="483"/>
                  </a:lnTo>
                  <a:lnTo>
                    <a:pt x="613" y="485"/>
                  </a:lnTo>
                  <a:lnTo>
                    <a:pt x="609" y="476"/>
                  </a:lnTo>
                  <a:lnTo>
                    <a:pt x="614" y="470"/>
                  </a:lnTo>
                  <a:lnTo>
                    <a:pt x="606" y="456"/>
                  </a:lnTo>
                  <a:lnTo>
                    <a:pt x="609" y="451"/>
                  </a:lnTo>
                  <a:lnTo>
                    <a:pt x="604" y="447"/>
                  </a:lnTo>
                  <a:lnTo>
                    <a:pt x="597" y="452"/>
                  </a:lnTo>
                  <a:lnTo>
                    <a:pt x="601" y="458"/>
                  </a:lnTo>
                  <a:lnTo>
                    <a:pt x="582" y="470"/>
                  </a:lnTo>
                  <a:lnTo>
                    <a:pt x="584" y="482"/>
                  </a:lnTo>
                  <a:lnTo>
                    <a:pt x="568" y="490"/>
                  </a:lnTo>
                  <a:lnTo>
                    <a:pt x="573" y="500"/>
                  </a:lnTo>
                  <a:lnTo>
                    <a:pt x="585" y="497"/>
                  </a:lnTo>
                  <a:lnTo>
                    <a:pt x="596" y="514"/>
                  </a:lnTo>
                  <a:lnTo>
                    <a:pt x="587" y="521"/>
                  </a:lnTo>
                  <a:lnTo>
                    <a:pt x="592" y="528"/>
                  </a:lnTo>
                  <a:lnTo>
                    <a:pt x="585" y="524"/>
                  </a:lnTo>
                  <a:lnTo>
                    <a:pt x="573" y="534"/>
                  </a:lnTo>
                  <a:lnTo>
                    <a:pt x="585" y="538"/>
                  </a:lnTo>
                  <a:lnTo>
                    <a:pt x="584" y="541"/>
                  </a:lnTo>
                  <a:lnTo>
                    <a:pt x="556" y="558"/>
                  </a:lnTo>
                  <a:lnTo>
                    <a:pt x="556" y="552"/>
                  </a:lnTo>
                  <a:lnTo>
                    <a:pt x="543" y="545"/>
                  </a:lnTo>
                  <a:lnTo>
                    <a:pt x="536" y="546"/>
                  </a:lnTo>
                  <a:lnTo>
                    <a:pt x="537" y="552"/>
                  </a:lnTo>
                  <a:lnTo>
                    <a:pt x="500" y="560"/>
                  </a:lnTo>
                  <a:lnTo>
                    <a:pt x="485" y="555"/>
                  </a:lnTo>
                  <a:lnTo>
                    <a:pt x="469" y="567"/>
                  </a:lnTo>
                  <a:lnTo>
                    <a:pt x="469" y="557"/>
                  </a:lnTo>
                  <a:lnTo>
                    <a:pt x="457" y="555"/>
                  </a:lnTo>
                  <a:lnTo>
                    <a:pt x="459" y="541"/>
                  </a:lnTo>
                  <a:lnTo>
                    <a:pt x="447" y="546"/>
                  </a:lnTo>
                  <a:lnTo>
                    <a:pt x="449" y="541"/>
                  </a:lnTo>
                  <a:lnTo>
                    <a:pt x="440" y="536"/>
                  </a:lnTo>
                  <a:lnTo>
                    <a:pt x="440" y="514"/>
                  </a:lnTo>
                  <a:lnTo>
                    <a:pt x="445" y="511"/>
                  </a:lnTo>
                  <a:lnTo>
                    <a:pt x="442" y="505"/>
                  </a:lnTo>
                  <a:lnTo>
                    <a:pt x="418" y="502"/>
                  </a:lnTo>
                  <a:lnTo>
                    <a:pt x="404" y="522"/>
                  </a:lnTo>
                  <a:lnTo>
                    <a:pt x="403" y="517"/>
                  </a:lnTo>
                  <a:lnTo>
                    <a:pt x="391" y="522"/>
                  </a:lnTo>
                  <a:lnTo>
                    <a:pt x="391" y="534"/>
                  </a:lnTo>
                  <a:lnTo>
                    <a:pt x="397" y="541"/>
                  </a:lnTo>
                  <a:lnTo>
                    <a:pt x="394" y="557"/>
                  </a:lnTo>
                  <a:lnTo>
                    <a:pt x="403" y="574"/>
                  </a:lnTo>
                  <a:lnTo>
                    <a:pt x="396" y="577"/>
                  </a:lnTo>
                  <a:lnTo>
                    <a:pt x="401" y="586"/>
                  </a:lnTo>
                  <a:lnTo>
                    <a:pt x="396" y="584"/>
                  </a:lnTo>
                  <a:lnTo>
                    <a:pt x="394" y="616"/>
                  </a:lnTo>
                  <a:lnTo>
                    <a:pt x="379" y="606"/>
                  </a:lnTo>
                  <a:lnTo>
                    <a:pt x="375" y="615"/>
                  </a:lnTo>
                  <a:lnTo>
                    <a:pt x="363" y="608"/>
                  </a:lnTo>
                  <a:lnTo>
                    <a:pt x="358" y="598"/>
                  </a:lnTo>
                  <a:lnTo>
                    <a:pt x="367" y="589"/>
                  </a:lnTo>
                  <a:lnTo>
                    <a:pt x="362" y="577"/>
                  </a:lnTo>
                  <a:lnTo>
                    <a:pt x="355" y="579"/>
                  </a:lnTo>
                  <a:lnTo>
                    <a:pt x="353" y="572"/>
                  </a:lnTo>
                  <a:lnTo>
                    <a:pt x="334" y="582"/>
                  </a:lnTo>
                  <a:lnTo>
                    <a:pt x="331" y="575"/>
                  </a:lnTo>
                  <a:lnTo>
                    <a:pt x="319" y="574"/>
                  </a:lnTo>
                  <a:lnTo>
                    <a:pt x="317" y="581"/>
                  </a:lnTo>
                  <a:lnTo>
                    <a:pt x="304" y="562"/>
                  </a:lnTo>
                  <a:lnTo>
                    <a:pt x="290" y="567"/>
                  </a:lnTo>
                  <a:lnTo>
                    <a:pt x="285" y="560"/>
                  </a:lnTo>
                  <a:lnTo>
                    <a:pt x="273" y="562"/>
                  </a:lnTo>
                  <a:lnTo>
                    <a:pt x="259" y="565"/>
                  </a:lnTo>
                  <a:lnTo>
                    <a:pt x="251" y="577"/>
                  </a:lnTo>
                  <a:lnTo>
                    <a:pt x="240" y="575"/>
                  </a:lnTo>
                  <a:lnTo>
                    <a:pt x="244" y="584"/>
                  </a:lnTo>
                  <a:lnTo>
                    <a:pt x="240" y="593"/>
                  </a:lnTo>
                  <a:lnTo>
                    <a:pt x="256" y="606"/>
                  </a:lnTo>
                  <a:lnTo>
                    <a:pt x="264" y="606"/>
                  </a:lnTo>
                  <a:lnTo>
                    <a:pt x="266" y="613"/>
                  </a:lnTo>
                  <a:lnTo>
                    <a:pt x="278" y="613"/>
                  </a:lnTo>
                  <a:lnTo>
                    <a:pt x="280" y="625"/>
                  </a:lnTo>
                  <a:lnTo>
                    <a:pt x="271" y="632"/>
                  </a:lnTo>
                  <a:lnTo>
                    <a:pt x="264" y="625"/>
                  </a:lnTo>
                  <a:lnTo>
                    <a:pt x="256" y="630"/>
                  </a:lnTo>
                  <a:lnTo>
                    <a:pt x="246" y="625"/>
                  </a:lnTo>
                  <a:lnTo>
                    <a:pt x="240" y="647"/>
                  </a:lnTo>
                  <a:lnTo>
                    <a:pt x="225" y="635"/>
                  </a:lnTo>
                  <a:lnTo>
                    <a:pt x="211" y="639"/>
                  </a:lnTo>
                  <a:lnTo>
                    <a:pt x="210" y="616"/>
                  </a:lnTo>
                  <a:lnTo>
                    <a:pt x="205" y="616"/>
                  </a:lnTo>
                  <a:lnTo>
                    <a:pt x="208" y="589"/>
                  </a:lnTo>
                  <a:lnTo>
                    <a:pt x="194" y="586"/>
                  </a:lnTo>
                  <a:lnTo>
                    <a:pt x="191" y="575"/>
                  </a:lnTo>
                  <a:lnTo>
                    <a:pt x="176" y="581"/>
                  </a:lnTo>
                  <a:lnTo>
                    <a:pt x="176" y="570"/>
                  </a:lnTo>
                  <a:lnTo>
                    <a:pt x="167" y="570"/>
                  </a:lnTo>
                  <a:lnTo>
                    <a:pt x="164" y="558"/>
                  </a:lnTo>
                  <a:lnTo>
                    <a:pt x="148" y="562"/>
                  </a:lnTo>
                  <a:lnTo>
                    <a:pt x="145" y="555"/>
                  </a:lnTo>
                  <a:lnTo>
                    <a:pt x="150" y="548"/>
                  </a:lnTo>
                  <a:lnTo>
                    <a:pt x="141" y="545"/>
                  </a:lnTo>
                  <a:lnTo>
                    <a:pt x="145" y="541"/>
                  </a:lnTo>
                  <a:lnTo>
                    <a:pt x="131" y="529"/>
                  </a:lnTo>
                  <a:lnTo>
                    <a:pt x="129" y="517"/>
                  </a:lnTo>
                  <a:lnTo>
                    <a:pt x="100" y="511"/>
                  </a:lnTo>
                  <a:lnTo>
                    <a:pt x="94" y="490"/>
                  </a:lnTo>
                  <a:lnTo>
                    <a:pt x="75" y="495"/>
                  </a:lnTo>
                  <a:lnTo>
                    <a:pt x="66" y="487"/>
                  </a:lnTo>
                  <a:lnTo>
                    <a:pt x="48" y="507"/>
                  </a:lnTo>
                  <a:lnTo>
                    <a:pt x="53" y="490"/>
                  </a:lnTo>
                  <a:lnTo>
                    <a:pt x="46" y="464"/>
                  </a:lnTo>
                  <a:lnTo>
                    <a:pt x="53" y="458"/>
                  </a:lnTo>
                  <a:lnTo>
                    <a:pt x="58" y="461"/>
                  </a:lnTo>
                  <a:lnTo>
                    <a:pt x="59" y="456"/>
                  </a:lnTo>
                  <a:lnTo>
                    <a:pt x="49" y="437"/>
                  </a:lnTo>
                  <a:lnTo>
                    <a:pt x="22" y="441"/>
                  </a:lnTo>
                  <a:lnTo>
                    <a:pt x="24" y="458"/>
                  </a:lnTo>
                  <a:lnTo>
                    <a:pt x="0" y="452"/>
                  </a:lnTo>
                  <a:lnTo>
                    <a:pt x="1" y="437"/>
                  </a:lnTo>
                  <a:lnTo>
                    <a:pt x="13" y="427"/>
                  </a:lnTo>
                  <a:lnTo>
                    <a:pt x="10" y="423"/>
                  </a:lnTo>
                  <a:lnTo>
                    <a:pt x="19" y="406"/>
                  </a:lnTo>
                  <a:lnTo>
                    <a:pt x="13" y="400"/>
                  </a:lnTo>
                  <a:lnTo>
                    <a:pt x="15" y="391"/>
                  </a:lnTo>
                  <a:lnTo>
                    <a:pt x="22" y="393"/>
                  </a:lnTo>
                  <a:lnTo>
                    <a:pt x="22" y="370"/>
                  </a:lnTo>
                  <a:lnTo>
                    <a:pt x="37" y="364"/>
                  </a:lnTo>
                  <a:lnTo>
                    <a:pt x="42" y="367"/>
                  </a:lnTo>
                  <a:lnTo>
                    <a:pt x="46" y="357"/>
                  </a:lnTo>
                  <a:lnTo>
                    <a:pt x="42" y="359"/>
                  </a:lnTo>
                  <a:lnTo>
                    <a:pt x="42" y="352"/>
                  </a:lnTo>
                  <a:lnTo>
                    <a:pt x="53" y="341"/>
                  </a:lnTo>
                  <a:lnTo>
                    <a:pt x="39" y="326"/>
                  </a:lnTo>
                  <a:lnTo>
                    <a:pt x="27" y="333"/>
                  </a:lnTo>
                  <a:lnTo>
                    <a:pt x="34" y="319"/>
                  </a:lnTo>
                  <a:lnTo>
                    <a:pt x="22" y="326"/>
                  </a:lnTo>
                  <a:lnTo>
                    <a:pt x="22" y="316"/>
                  </a:lnTo>
                  <a:lnTo>
                    <a:pt x="39" y="321"/>
                  </a:lnTo>
                  <a:lnTo>
                    <a:pt x="53" y="316"/>
                  </a:lnTo>
                  <a:lnTo>
                    <a:pt x="41" y="299"/>
                  </a:lnTo>
                  <a:lnTo>
                    <a:pt x="46" y="285"/>
                  </a:lnTo>
                  <a:lnTo>
                    <a:pt x="70" y="285"/>
                  </a:lnTo>
                  <a:lnTo>
                    <a:pt x="77" y="294"/>
                  </a:lnTo>
                  <a:lnTo>
                    <a:pt x="94" y="287"/>
                  </a:lnTo>
                  <a:lnTo>
                    <a:pt x="92" y="273"/>
                  </a:lnTo>
                  <a:lnTo>
                    <a:pt x="75" y="265"/>
                  </a:lnTo>
                  <a:lnTo>
                    <a:pt x="85" y="239"/>
                  </a:lnTo>
                  <a:lnTo>
                    <a:pt x="68" y="229"/>
                  </a:lnTo>
                  <a:lnTo>
                    <a:pt x="82" y="222"/>
                  </a:lnTo>
                  <a:lnTo>
                    <a:pt x="92" y="241"/>
                  </a:lnTo>
                  <a:lnTo>
                    <a:pt x="94" y="217"/>
                  </a:lnTo>
                  <a:lnTo>
                    <a:pt x="102" y="208"/>
                  </a:lnTo>
                  <a:lnTo>
                    <a:pt x="75" y="193"/>
                  </a:lnTo>
                  <a:lnTo>
                    <a:pt x="56" y="191"/>
                  </a:lnTo>
                  <a:lnTo>
                    <a:pt x="58" y="183"/>
                  </a:lnTo>
                  <a:lnTo>
                    <a:pt x="49" y="177"/>
                  </a:lnTo>
                  <a:lnTo>
                    <a:pt x="51" y="166"/>
                  </a:lnTo>
                  <a:lnTo>
                    <a:pt x="27" y="164"/>
                  </a:lnTo>
                  <a:lnTo>
                    <a:pt x="27" y="157"/>
                  </a:lnTo>
                  <a:lnTo>
                    <a:pt x="19" y="154"/>
                  </a:lnTo>
                  <a:lnTo>
                    <a:pt x="15" y="123"/>
                  </a:lnTo>
                  <a:lnTo>
                    <a:pt x="37" y="102"/>
                  </a:lnTo>
                  <a:lnTo>
                    <a:pt x="46" y="102"/>
                  </a:lnTo>
                  <a:lnTo>
                    <a:pt x="49" y="96"/>
                  </a:lnTo>
                  <a:lnTo>
                    <a:pt x="54" y="104"/>
                  </a:lnTo>
                  <a:lnTo>
                    <a:pt x="58" y="96"/>
                  </a:lnTo>
                  <a:lnTo>
                    <a:pt x="78" y="99"/>
                  </a:lnTo>
                  <a:lnTo>
                    <a:pt x="75" y="92"/>
                  </a:lnTo>
                  <a:lnTo>
                    <a:pt x="83" y="90"/>
                  </a:lnTo>
                  <a:lnTo>
                    <a:pt x="92" y="73"/>
                  </a:lnTo>
                  <a:lnTo>
                    <a:pt x="100" y="80"/>
                  </a:lnTo>
                  <a:lnTo>
                    <a:pt x="119" y="70"/>
                  </a:lnTo>
                  <a:lnTo>
                    <a:pt x="121" y="60"/>
                  </a:lnTo>
                  <a:lnTo>
                    <a:pt x="131" y="58"/>
                  </a:lnTo>
                  <a:lnTo>
                    <a:pt x="138" y="48"/>
                  </a:lnTo>
                  <a:lnTo>
                    <a:pt x="138" y="27"/>
                  </a:lnTo>
                  <a:lnTo>
                    <a:pt x="159" y="27"/>
                  </a:lnTo>
                  <a:lnTo>
                    <a:pt x="179" y="43"/>
                  </a:lnTo>
                  <a:lnTo>
                    <a:pt x="203" y="31"/>
                  </a:lnTo>
                  <a:lnTo>
                    <a:pt x="218" y="41"/>
                  </a:lnTo>
                  <a:lnTo>
                    <a:pt x="220" y="31"/>
                  </a:lnTo>
                  <a:lnTo>
                    <a:pt x="213" y="29"/>
                  </a:lnTo>
                  <a:lnTo>
                    <a:pt x="213" y="14"/>
                  </a:lnTo>
                  <a:lnTo>
                    <a:pt x="230" y="3"/>
                  </a:lnTo>
                  <a:lnTo>
                    <a:pt x="247" y="0"/>
                  </a:lnTo>
                  <a:lnTo>
                    <a:pt x="261" y="3"/>
                  </a:lnTo>
                  <a:lnTo>
                    <a:pt x="263" y="10"/>
                  </a:lnTo>
                  <a:lnTo>
                    <a:pt x="275" y="7"/>
                  </a:lnTo>
                  <a:lnTo>
                    <a:pt x="281" y="15"/>
                  </a:lnTo>
                  <a:lnTo>
                    <a:pt x="292" y="12"/>
                  </a:lnTo>
                  <a:lnTo>
                    <a:pt x="293" y="24"/>
                  </a:lnTo>
                  <a:lnTo>
                    <a:pt x="285" y="20"/>
                  </a:lnTo>
                  <a:lnTo>
                    <a:pt x="281" y="31"/>
                  </a:lnTo>
                  <a:lnTo>
                    <a:pt x="287" y="43"/>
                  </a:lnTo>
                  <a:lnTo>
                    <a:pt x="298" y="48"/>
                  </a:lnTo>
                  <a:lnTo>
                    <a:pt x="293" y="56"/>
                  </a:lnTo>
                  <a:lnTo>
                    <a:pt x="307" y="73"/>
                  </a:lnTo>
                  <a:lnTo>
                    <a:pt x="305" y="96"/>
                  </a:lnTo>
                  <a:lnTo>
                    <a:pt x="317" y="97"/>
                  </a:lnTo>
                  <a:lnTo>
                    <a:pt x="312" y="102"/>
                  </a:lnTo>
                  <a:lnTo>
                    <a:pt x="331" y="96"/>
                  </a:lnTo>
                  <a:lnTo>
                    <a:pt x="355" y="107"/>
                  </a:lnTo>
                  <a:lnTo>
                    <a:pt x="377" y="102"/>
                  </a:lnTo>
                  <a:lnTo>
                    <a:pt x="384" y="111"/>
                  </a:lnTo>
                  <a:lnTo>
                    <a:pt x="404" y="104"/>
                  </a:lnTo>
                  <a:lnTo>
                    <a:pt x="408" y="113"/>
                  </a:lnTo>
                  <a:lnTo>
                    <a:pt x="425" y="116"/>
                  </a:lnTo>
                  <a:lnTo>
                    <a:pt x="427" y="133"/>
                  </a:lnTo>
                  <a:lnTo>
                    <a:pt x="435" y="133"/>
                  </a:lnTo>
                  <a:lnTo>
                    <a:pt x="432" y="138"/>
                  </a:lnTo>
                  <a:lnTo>
                    <a:pt x="449" y="154"/>
                  </a:lnTo>
                  <a:lnTo>
                    <a:pt x="432" y="179"/>
                  </a:lnTo>
                  <a:lnTo>
                    <a:pt x="423" y="177"/>
                  </a:lnTo>
                  <a:lnTo>
                    <a:pt x="418" y="188"/>
                  </a:lnTo>
                  <a:lnTo>
                    <a:pt x="427" y="196"/>
                  </a:lnTo>
                  <a:lnTo>
                    <a:pt x="437" y="191"/>
                  </a:lnTo>
                  <a:lnTo>
                    <a:pt x="447" y="200"/>
                  </a:lnTo>
                  <a:lnTo>
                    <a:pt x="452" y="212"/>
                  </a:lnTo>
                  <a:lnTo>
                    <a:pt x="444" y="222"/>
                  </a:lnTo>
                  <a:lnTo>
                    <a:pt x="454" y="241"/>
                  </a:lnTo>
                  <a:lnTo>
                    <a:pt x="469" y="241"/>
                  </a:lnTo>
                  <a:lnTo>
                    <a:pt x="478" y="232"/>
                  </a:lnTo>
                  <a:lnTo>
                    <a:pt x="491" y="242"/>
                  </a:lnTo>
                  <a:lnTo>
                    <a:pt x="505" y="236"/>
                  </a:lnTo>
                  <a:lnTo>
                    <a:pt x="514" y="254"/>
                  </a:lnTo>
                  <a:lnTo>
                    <a:pt x="522" y="254"/>
                  </a:lnTo>
                  <a:lnTo>
                    <a:pt x="531" y="266"/>
                  </a:lnTo>
                  <a:lnTo>
                    <a:pt x="566" y="259"/>
                  </a:lnTo>
                  <a:lnTo>
                    <a:pt x="573" y="271"/>
                  </a:lnTo>
                  <a:lnTo>
                    <a:pt x="582" y="270"/>
                  </a:lnTo>
                  <a:lnTo>
                    <a:pt x="592" y="277"/>
                  </a:lnTo>
                  <a:lnTo>
                    <a:pt x="590" y="285"/>
                  </a:lnTo>
                  <a:lnTo>
                    <a:pt x="601" y="287"/>
                  </a:lnTo>
                  <a:lnTo>
                    <a:pt x="602" y="297"/>
                  </a:lnTo>
                  <a:lnTo>
                    <a:pt x="625" y="294"/>
                  </a:lnTo>
                  <a:lnTo>
                    <a:pt x="645" y="300"/>
                  </a:lnTo>
                  <a:lnTo>
                    <a:pt x="650" y="292"/>
                  </a:lnTo>
                  <a:lnTo>
                    <a:pt x="659" y="299"/>
                  </a:lnTo>
                  <a:lnTo>
                    <a:pt x="660" y="309"/>
                  </a:lnTo>
                  <a:lnTo>
                    <a:pt x="667" y="302"/>
                  </a:lnTo>
                  <a:lnTo>
                    <a:pt x="667" y="292"/>
                  </a:lnTo>
                  <a:lnTo>
                    <a:pt x="681" y="273"/>
                  </a:lnTo>
                  <a:lnTo>
                    <a:pt x="679" y="263"/>
                  </a:lnTo>
                  <a:lnTo>
                    <a:pt x="669" y="265"/>
                  </a:lnTo>
                  <a:lnTo>
                    <a:pt x="677" y="24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" name="Freeform 61">
              <a:extLst>
                <a:ext uri="{FF2B5EF4-FFF2-40B4-BE49-F238E27FC236}">
                  <a16:creationId xmlns:a16="http://schemas.microsoft.com/office/drawing/2014/main" id="{91A5349D-B2FA-494E-A438-B498358E81F5}"/>
                </a:ext>
              </a:extLst>
            </p:cNvPr>
            <p:cNvSpPr>
              <a:spLocks/>
            </p:cNvSpPr>
            <p:nvPr/>
          </p:nvSpPr>
          <p:spPr bwMode="gray">
            <a:xfrm>
              <a:off x="5551488" y="2320925"/>
              <a:ext cx="1157287" cy="1485900"/>
            </a:xfrm>
            <a:custGeom>
              <a:avLst/>
              <a:gdLst>
                <a:gd name="T0" fmla="*/ 675 w 729"/>
                <a:gd name="T1" fmla="*/ 601 h 936"/>
                <a:gd name="T2" fmla="*/ 642 w 729"/>
                <a:gd name="T3" fmla="*/ 608 h 936"/>
                <a:gd name="T4" fmla="*/ 586 w 729"/>
                <a:gd name="T5" fmla="*/ 622 h 936"/>
                <a:gd name="T6" fmla="*/ 558 w 729"/>
                <a:gd name="T7" fmla="*/ 634 h 936"/>
                <a:gd name="T8" fmla="*/ 526 w 729"/>
                <a:gd name="T9" fmla="*/ 632 h 936"/>
                <a:gd name="T10" fmla="*/ 468 w 729"/>
                <a:gd name="T11" fmla="*/ 658 h 936"/>
                <a:gd name="T12" fmla="*/ 447 w 729"/>
                <a:gd name="T13" fmla="*/ 714 h 936"/>
                <a:gd name="T14" fmla="*/ 459 w 729"/>
                <a:gd name="T15" fmla="*/ 760 h 936"/>
                <a:gd name="T16" fmla="*/ 456 w 729"/>
                <a:gd name="T17" fmla="*/ 823 h 936"/>
                <a:gd name="T18" fmla="*/ 470 w 729"/>
                <a:gd name="T19" fmla="*/ 854 h 936"/>
                <a:gd name="T20" fmla="*/ 490 w 729"/>
                <a:gd name="T21" fmla="*/ 890 h 936"/>
                <a:gd name="T22" fmla="*/ 471 w 729"/>
                <a:gd name="T23" fmla="*/ 936 h 936"/>
                <a:gd name="T24" fmla="*/ 436 w 729"/>
                <a:gd name="T25" fmla="*/ 921 h 936"/>
                <a:gd name="T26" fmla="*/ 403 w 729"/>
                <a:gd name="T27" fmla="*/ 904 h 936"/>
                <a:gd name="T28" fmla="*/ 342 w 729"/>
                <a:gd name="T29" fmla="*/ 893 h 936"/>
                <a:gd name="T30" fmla="*/ 302 w 729"/>
                <a:gd name="T31" fmla="*/ 869 h 936"/>
                <a:gd name="T32" fmla="*/ 255 w 729"/>
                <a:gd name="T33" fmla="*/ 849 h 936"/>
                <a:gd name="T34" fmla="*/ 238 w 729"/>
                <a:gd name="T35" fmla="*/ 823 h 936"/>
                <a:gd name="T36" fmla="*/ 260 w 729"/>
                <a:gd name="T37" fmla="*/ 781 h 936"/>
                <a:gd name="T38" fmla="*/ 236 w 729"/>
                <a:gd name="T39" fmla="*/ 743 h 936"/>
                <a:gd name="T40" fmla="*/ 188 w 729"/>
                <a:gd name="T41" fmla="*/ 729 h 936"/>
                <a:gd name="T42" fmla="*/ 128 w 729"/>
                <a:gd name="T43" fmla="*/ 724 h 936"/>
                <a:gd name="T44" fmla="*/ 109 w 729"/>
                <a:gd name="T45" fmla="*/ 675 h 936"/>
                <a:gd name="T46" fmla="*/ 104 w 729"/>
                <a:gd name="T47" fmla="*/ 651 h 936"/>
                <a:gd name="T48" fmla="*/ 74 w 729"/>
                <a:gd name="T49" fmla="*/ 637 h 936"/>
                <a:gd name="T50" fmla="*/ 33 w 729"/>
                <a:gd name="T51" fmla="*/ 617 h 936"/>
                <a:gd name="T52" fmla="*/ 5 w 729"/>
                <a:gd name="T53" fmla="*/ 553 h 936"/>
                <a:gd name="T54" fmla="*/ 26 w 729"/>
                <a:gd name="T55" fmla="*/ 489 h 936"/>
                <a:gd name="T56" fmla="*/ 28 w 729"/>
                <a:gd name="T57" fmla="*/ 458 h 936"/>
                <a:gd name="T58" fmla="*/ 111 w 729"/>
                <a:gd name="T59" fmla="*/ 442 h 936"/>
                <a:gd name="T60" fmla="*/ 137 w 729"/>
                <a:gd name="T61" fmla="*/ 391 h 936"/>
                <a:gd name="T62" fmla="*/ 123 w 729"/>
                <a:gd name="T63" fmla="*/ 340 h 936"/>
                <a:gd name="T64" fmla="*/ 140 w 729"/>
                <a:gd name="T65" fmla="*/ 301 h 936"/>
                <a:gd name="T66" fmla="*/ 121 w 729"/>
                <a:gd name="T67" fmla="*/ 246 h 936"/>
                <a:gd name="T68" fmla="*/ 98 w 729"/>
                <a:gd name="T69" fmla="*/ 193 h 936"/>
                <a:gd name="T70" fmla="*/ 62 w 729"/>
                <a:gd name="T71" fmla="*/ 149 h 936"/>
                <a:gd name="T72" fmla="*/ 86 w 729"/>
                <a:gd name="T73" fmla="*/ 91 h 936"/>
                <a:gd name="T74" fmla="*/ 144 w 729"/>
                <a:gd name="T75" fmla="*/ 67 h 936"/>
                <a:gd name="T76" fmla="*/ 195 w 729"/>
                <a:gd name="T77" fmla="*/ 68 h 936"/>
                <a:gd name="T78" fmla="*/ 243 w 729"/>
                <a:gd name="T79" fmla="*/ 46 h 936"/>
                <a:gd name="T80" fmla="*/ 277 w 729"/>
                <a:gd name="T81" fmla="*/ 2 h 936"/>
                <a:gd name="T82" fmla="*/ 302 w 729"/>
                <a:gd name="T83" fmla="*/ 27 h 936"/>
                <a:gd name="T84" fmla="*/ 342 w 729"/>
                <a:gd name="T85" fmla="*/ 56 h 936"/>
                <a:gd name="T86" fmla="*/ 417 w 729"/>
                <a:gd name="T87" fmla="*/ 70 h 936"/>
                <a:gd name="T88" fmla="*/ 449 w 729"/>
                <a:gd name="T89" fmla="*/ 77 h 936"/>
                <a:gd name="T90" fmla="*/ 444 w 729"/>
                <a:gd name="T91" fmla="*/ 120 h 936"/>
                <a:gd name="T92" fmla="*/ 454 w 729"/>
                <a:gd name="T93" fmla="*/ 179 h 936"/>
                <a:gd name="T94" fmla="*/ 442 w 729"/>
                <a:gd name="T95" fmla="*/ 222 h 936"/>
                <a:gd name="T96" fmla="*/ 454 w 729"/>
                <a:gd name="T97" fmla="*/ 225 h 936"/>
                <a:gd name="T98" fmla="*/ 482 w 729"/>
                <a:gd name="T99" fmla="*/ 246 h 936"/>
                <a:gd name="T100" fmla="*/ 470 w 729"/>
                <a:gd name="T101" fmla="*/ 297 h 936"/>
                <a:gd name="T102" fmla="*/ 477 w 729"/>
                <a:gd name="T103" fmla="*/ 357 h 936"/>
                <a:gd name="T104" fmla="*/ 471 w 729"/>
                <a:gd name="T105" fmla="*/ 413 h 936"/>
                <a:gd name="T106" fmla="*/ 528 w 729"/>
                <a:gd name="T107" fmla="*/ 442 h 936"/>
                <a:gd name="T108" fmla="*/ 562 w 729"/>
                <a:gd name="T109" fmla="*/ 466 h 936"/>
                <a:gd name="T110" fmla="*/ 630 w 729"/>
                <a:gd name="T111" fmla="*/ 470 h 936"/>
                <a:gd name="T112" fmla="*/ 686 w 729"/>
                <a:gd name="T113" fmla="*/ 497 h 936"/>
                <a:gd name="T114" fmla="*/ 717 w 729"/>
                <a:gd name="T115" fmla="*/ 507 h 936"/>
                <a:gd name="T116" fmla="*/ 719 w 729"/>
                <a:gd name="T117" fmla="*/ 565 h 936"/>
                <a:gd name="T118" fmla="*/ 693 w 729"/>
                <a:gd name="T119" fmla="*/ 610 h 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29" h="936">
                  <a:moveTo>
                    <a:pt x="693" y="610"/>
                  </a:moveTo>
                  <a:lnTo>
                    <a:pt x="686" y="615"/>
                  </a:lnTo>
                  <a:lnTo>
                    <a:pt x="683" y="603"/>
                  </a:lnTo>
                  <a:lnTo>
                    <a:pt x="675" y="601"/>
                  </a:lnTo>
                  <a:lnTo>
                    <a:pt x="664" y="615"/>
                  </a:lnTo>
                  <a:lnTo>
                    <a:pt x="651" y="611"/>
                  </a:lnTo>
                  <a:lnTo>
                    <a:pt x="649" y="603"/>
                  </a:lnTo>
                  <a:lnTo>
                    <a:pt x="642" y="608"/>
                  </a:lnTo>
                  <a:lnTo>
                    <a:pt x="635" y="596"/>
                  </a:lnTo>
                  <a:lnTo>
                    <a:pt x="616" y="613"/>
                  </a:lnTo>
                  <a:lnTo>
                    <a:pt x="593" y="608"/>
                  </a:lnTo>
                  <a:lnTo>
                    <a:pt x="586" y="622"/>
                  </a:lnTo>
                  <a:lnTo>
                    <a:pt x="570" y="632"/>
                  </a:lnTo>
                  <a:lnTo>
                    <a:pt x="576" y="623"/>
                  </a:lnTo>
                  <a:lnTo>
                    <a:pt x="564" y="625"/>
                  </a:lnTo>
                  <a:lnTo>
                    <a:pt x="558" y="634"/>
                  </a:lnTo>
                  <a:lnTo>
                    <a:pt x="543" y="634"/>
                  </a:lnTo>
                  <a:lnTo>
                    <a:pt x="536" y="641"/>
                  </a:lnTo>
                  <a:lnTo>
                    <a:pt x="538" y="635"/>
                  </a:lnTo>
                  <a:lnTo>
                    <a:pt x="526" y="632"/>
                  </a:lnTo>
                  <a:lnTo>
                    <a:pt x="521" y="646"/>
                  </a:lnTo>
                  <a:lnTo>
                    <a:pt x="497" y="646"/>
                  </a:lnTo>
                  <a:lnTo>
                    <a:pt x="485" y="656"/>
                  </a:lnTo>
                  <a:lnTo>
                    <a:pt x="468" y="658"/>
                  </a:lnTo>
                  <a:lnTo>
                    <a:pt x="458" y="671"/>
                  </a:lnTo>
                  <a:lnTo>
                    <a:pt x="461" y="692"/>
                  </a:lnTo>
                  <a:lnTo>
                    <a:pt x="446" y="702"/>
                  </a:lnTo>
                  <a:lnTo>
                    <a:pt x="447" y="714"/>
                  </a:lnTo>
                  <a:lnTo>
                    <a:pt x="459" y="721"/>
                  </a:lnTo>
                  <a:lnTo>
                    <a:pt x="453" y="738"/>
                  </a:lnTo>
                  <a:lnTo>
                    <a:pt x="459" y="746"/>
                  </a:lnTo>
                  <a:lnTo>
                    <a:pt x="459" y="760"/>
                  </a:lnTo>
                  <a:lnTo>
                    <a:pt x="447" y="765"/>
                  </a:lnTo>
                  <a:lnTo>
                    <a:pt x="463" y="801"/>
                  </a:lnTo>
                  <a:lnTo>
                    <a:pt x="465" y="813"/>
                  </a:lnTo>
                  <a:lnTo>
                    <a:pt x="456" y="823"/>
                  </a:lnTo>
                  <a:lnTo>
                    <a:pt x="468" y="827"/>
                  </a:lnTo>
                  <a:lnTo>
                    <a:pt x="463" y="845"/>
                  </a:lnTo>
                  <a:lnTo>
                    <a:pt x="477" y="849"/>
                  </a:lnTo>
                  <a:lnTo>
                    <a:pt x="470" y="854"/>
                  </a:lnTo>
                  <a:lnTo>
                    <a:pt x="473" y="863"/>
                  </a:lnTo>
                  <a:lnTo>
                    <a:pt x="488" y="868"/>
                  </a:lnTo>
                  <a:lnTo>
                    <a:pt x="480" y="892"/>
                  </a:lnTo>
                  <a:lnTo>
                    <a:pt x="490" y="890"/>
                  </a:lnTo>
                  <a:lnTo>
                    <a:pt x="492" y="900"/>
                  </a:lnTo>
                  <a:lnTo>
                    <a:pt x="478" y="919"/>
                  </a:lnTo>
                  <a:lnTo>
                    <a:pt x="478" y="929"/>
                  </a:lnTo>
                  <a:lnTo>
                    <a:pt x="471" y="936"/>
                  </a:lnTo>
                  <a:lnTo>
                    <a:pt x="470" y="926"/>
                  </a:lnTo>
                  <a:lnTo>
                    <a:pt x="461" y="919"/>
                  </a:lnTo>
                  <a:lnTo>
                    <a:pt x="456" y="927"/>
                  </a:lnTo>
                  <a:lnTo>
                    <a:pt x="436" y="921"/>
                  </a:lnTo>
                  <a:lnTo>
                    <a:pt x="413" y="924"/>
                  </a:lnTo>
                  <a:lnTo>
                    <a:pt x="412" y="914"/>
                  </a:lnTo>
                  <a:lnTo>
                    <a:pt x="401" y="912"/>
                  </a:lnTo>
                  <a:lnTo>
                    <a:pt x="403" y="904"/>
                  </a:lnTo>
                  <a:lnTo>
                    <a:pt x="393" y="897"/>
                  </a:lnTo>
                  <a:lnTo>
                    <a:pt x="384" y="898"/>
                  </a:lnTo>
                  <a:lnTo>
                    <a:pt x="377" y="886"/>
                  </a:lnTo>
                  <a:lnTo>
                    <a:pt x="342" y="893"/>
                  </a:lnTo>
                  <a:lnTo>
                    <a:pt x="333" y="881"/>
                  </a:lnTo>
                  <a:lnTo>
                    <a:pt x="325" y="881"/>
                  </a:lnTo>
                  <a:lnTo>
                    <a:pt x="316" y="863"/>
                  </a:lnTo>
                  <a:lnTo>
                    <a:pt x="302" y="869"/>
                  </a:lnTo>
                  <a:lnTo>
                    <a:pt x="289" y="859"/>
                  </a:lnTo>
                  <a:lnTo>
                    <a:pt x="280" y="868"/>
                  </a:lnTo>
                  <a:lnTo>
                    <a:pt x="265" y="868"/>
                  </a:lnTo>
                  <a:lnTo>
                    <a:pt x="255" y="849"/>
                  </a:lnTo>
                  <a:lnTo>
                    <a:pt x="263" y="839"/>
                  </a:lnTo>
                  <a:lnTo>
                    <a:pt x="258" y="827"/>
                  </a:lnTo>
                  <a:lnTo>
                    <a:pt x="248" y="818"/>
                  </a:lnTo>
                  <a:lnTo>
                    <a:pt x="238" y="823"/>
                  </a:lnTo>
                  <a:lnTo>
                    <a:pt x="229" y="815"/>
                  </a:lnTo>
                  <a:lnTo>
                    <a:pt x="234" y="804"/>
                  </a:lnTo>
                  <a:lnTo>
                    <a:pt x="243" y="806"/>
                  </a:lnTo>
                  <a:lnTo>
                    <a:pt x="260" y="781"/>
                  </a:lnTo>
                  <a:lnTo>
                    <a:pt x="243" y="765"/>
                  </a:lnTo>
                  <a:lnTo>
                    <a:pt x="246" y="760"/>
                  </a:lnTo>
                  <a:lnTo>
                    <a:pt x="238" y="760"/>
                  </a:lnTo>
                  <a:lnTo>
                    <a:pt x="236" y="743"/>
                  </a:lnTo>
                  <a:lnTo>
                    <a:pt x="219" y="740"/>
                  </a:lnTo>
                  <a:lnTo>
                    <a:pt x="215" y="731"/>
                  </a:lnTo>
                  <a:lnTo>
                    <a:pt x="195" y="738"/>
                  </a:lnTo>
                  <a:lnTo>
                    <a:pt x="188" y="729"/>
                  </a:lnTo>
                  <a:lnTo>
                    <a:pt x="166" y="734"/>
                  </a:lnTo>
                  <a:lnTo>
                    <a:pt x="142" y="723"/>
                  </a:lnTo>
                  <a:lnTo>
                    <a:pt x="123" y="729"/>
                  </a:lnTo>
                  <a:lnTo>
                    <a:pt x="128" y="724"/>
                  </a:lnTo>
                  <a:lnTo>
                    <a:pt x="116" y="723"/>
                  </a:lnTo>
                  <a:lnTo>
                    <a:pt x="118" y="700"/>
                  </a:lnTo>
                  <a:lnTo>
                    <a:pt x="104" y="683"/>
                  </a:lnTo>
                  <a:lnTo>
                    <a:pt x="109" y="675"/>
                  </a:lnTo>
                  <a:lnTo>
                    <a:pt x="98" y="670"/>
                  </a:lnTo>
                  <a:lnTo>
                    <a:pt x="92" y="658"/>
                  </a:lnTo>
                  <a:lnTo>
                    <a:pt x="96" y="647"/>
                  </a:lnTo>
                  <a:lnTo>
                    <a:pt x="104" y="651"/>
                  </a:lnTo>
                  <a:lnTo>
                    <a:pt x="103" y="639"/>
                  </a:lnTo>
                  <a:lnTo>
                    <a:pt x="92" y="642"/>
                  </a:lnTo>
                  <a:lnTo>
                    <a:pt x="86" y="634"/>
                  </a:lnTo>
                  <a:lnTo>
                    <a:pt x="74" y="637"/>
                  </a:lnTo>
                  <a:lnTo>
                    <a:pt x="72" y="630"/>
                  </a:lnTo>
                  <a:lnTo>
                    <a:pt x="58" y="627"/>
                  </a:lnTo>
                  <a:lnTo>
                    <a:pt x="41" y="630"/>
                  </a:lnTo>
                  <a:lnTo>
                    <a:pt x="33" y="617"/>
                  </a:lnTo>
                  <a:lnTo>
                    <a:pt x="31" y="600"/>
                  </a:lnTo>
                  <a:lnTo>
                    <a:pt x="21" y="577"/>
                  </a:lnTo>
                  <a:lnTo>
                    <a:pt x="10" y="574"/>
                  </a:lnTo>
                  <a:lnTo>
                    <a:pt x="5" y="553"/>
                  </a:lnTo>
                  <a:lnTo>
                    <a:pt x="7" y="538"/>
                  </a:lnTo>
                  <a:lnTo>
                    <a:pt x="26" y="519"/>
                  </a:lnTo>
                  <a:lnTo>
                    <a:pt x="16" y="497"/>
                  </a:lnTo>
                  <a:lnTo>
                    <a:pt x="26" y="489"/>
                  </a:lnTo>
                  <a:lnTo>
                    <a:pt x="9" y="482"/>
                  </a:lnTo>
                  <a:lnTo>
                    <a:pt x="0" y="468"/>
                  </a:lnTo>
                  <a:lnTo>
                    <a:pt x="19" y="466"/>
                  </a:lnTo>
                  <a:lnTo>
                    <a:pt x="28" y="458"/>
                  </a:lnTo>
                  <a:lnTo>
                    <a:pt x="24" y="451"/>
                  </a:lnTo>
                  <a:lnTo>
                    <a:pt x="38" y="448"/>
                  </a:lnTo>
                  <a:lnTo>
                    <a:pt x="74" y="448"/>
                  </a:lnTo>
                  <a:lnTo>
                    <a:pt x="111" y="442"/>
                  </a:lnTo>
                  <a:lnTo>
                    <a:pt x="113" y="430"/>
                  </a:lnTo>
                  <a:lnTo>
                    <a:pt x="104" y="422"/>
                  </a:lnTo>
                  <a:lnTo>
                    <a:pt x="133" y="408"/>
                  </a:lnTo>
                  <a:lnTo>
                    <a:pt x="137" y="391"/>
                  </a:lnTo>
                  <a:lnTo>
                    <a:pt x="127" y="388"/>
                  </a:lnTo>
                  <a:lnTo>
                    <a:pt x="125" y="379"/>
                  </a:lnTo>
                  <a:lnTo>
                    <a:pt x="144" y="366"/>
                  </a:lnTo>
                  <a:lnTo>
                    <a:pt x="123" y="340"/>
                  </a:lnTo>
                  <a:lnTo>
                    <a:pt x="130" y="330"/>
                  </a:lnTo>
                  <a:lnTo>
                    <a:pt x="115" y="316"/>
                  </a:lnTo>
                  <a:lnTo>
                    <a:pt x="135" y="311"/>
                  </a:lnTo>
                  <a:lnTo>
                    <a:pt x="140" y="301"/>
                  </a:lnTo>
                  <a:lnTo>
                    <a:pt x="123" y="294"/>
                  </a:lnTo>
                  <a:lnTo>
                    <a:pt x="101" y="263"/>
                  </a:lnTo>
                  <a:lnTo>
                    <a:pt x="104" y="246"/>
                  </a:lnTo>
                  <a:lnTo>
                    <a:pt x="121" y="246"/>
                  </a:lnTo>
                  <a:lnTo>
                    <a:pt x="101" y="214"/>
                  </a:lnTo>
                  <a:lnTo>
                    <a:pt x="111" y="190"/>
                  </a:lnTo>
                  <a:lnTo>
                    <a:pt x="96" y="195"/>
                  </a:lnTo>
                  <a:lnTo>
                    <a:pt x="98" y="193"/>
                  </a:lnTo>
                  <a:lnTo>
                    <a:pt x="92" y="188"/>
                  </a:lnTo>
                  <a:lnTo>
                    <a:pt x="74" y="157"/>
                  </a:lnTo>
                  <a:lnTo>
                    <a:pt x="70" y="149"/>
                  </a:lnTo>
                  <a:lnTo>
                    <a:pt x="62" y="149"/>
                  </a:lnTo>
                  <a:lnTo>
                    <a:pt x="51" y="118"/>
                  </a:lnTo>
                  <a:lnTo>
                    <a:pt x="53" y="92"/>
                  </a:lnTo>
                  <a:lnTo>
                    <a:pt x="80" y="85"/>
                  </a:lnTo>
                  <a:lnTo>
                    <a:pt x="86" y="91"/>
                  </a:lnTo>
                  <a:lnTo>
                    <a:pt x="101" y="87"/>
                  </a:lnTo>
                  <a:lnTo>
                    <a:pt x="116" y="60"/>
                  </a:lnTo>
                  <a:lnTo>
                    <a:pt x="140" y="58"/>
                  </a:lnTo>
                  <a:lnTo>
                    <a:pt x="144" y="67"/>
                  </a:lnTo>
                  <a:lnTo>
                    <a:pt x="159" y="62"/>
                  </a:lnTo>
                  <a:lnTo>
                    <a:pt x="176" y="65"/>
                  </a:lnTo>
                  <a:lnTo>
                    <a:pt x="181" y="73"/>
                  </a:lnTo>
                  <a:lnTo>
                    <a:pt x="195" y="68"/>
                  </a:lnTo>
                  <a:lnTo>
                    <a:pt x="197" y="75"/>
                  </a:lnTo>
                  <a:lnTo>
                    <a:pt x="202" y="73"/>
                  </a:lnTo>
                  <a:lnTo>
                    <a:pt x="226" y="62"/>
                  </a:lnTo>
                  <a:lnTo>
                    <a:pt x="243" y="46"/>
                  </a:lnTo>
                  <a:lnTo>
                    <a:pt x="253" y="44"/>
                  </a:lnTo>
                  <a:lnTo>
                    <a:pt x="253" y="15"/>
                  </a:lnTo>
                  <a:lnTo>
                    <a:pt x="265" y="19"/>
                  </a:lnTo>
                  <a:lnTo>
                    <a:pt x="277" y="2"/>
                  </a:lnTo>
                  <a:lnTo>
                    <a:pt x="287" y="0"/>
                  </a:lnTo>
                  <a:lnTo>
                    <a:pt x="285" y="12"/>
                  </a:lnTo>
                  <a:lnTo>
                    <a:pt x="297" y="14"/>
                  </a:lnTo>
                  <a:lnTo>
                    <a:pt x="302" y="27"/>
                  </a:lnTo>
                  <a:lnTo>
                    <a:pt x="316" y="22"/>
                  </a:lnTo>
                  <a:lnTo>
                    <a:pt x="328" y="34"/>
                  </a:lnTo>
                  <a:lnTo>
                    <a:pt x="343" y="36"/>
                  </a:lnTo>
                  <a:lnTo>
                    <a:pt x="342" y="56"/>
                  </a:lnTo>
                  <a:lnTo>
                    <a:pt x="352" y="56"/>
                  </a:lnTo>
                  <a:lnTo>
                    <a:pt x="381" y="70"/>
                  </a:lnTo>
                  <a:lnTo>
                    <a:pt x="393" y="63"/>
                  </a:lnTo>
                  <a:lnTo>
                    <a:pt x="417" y="70"/>
                  </a:lnTo>
                  <a:lnTo>
                    <a:pt x="420" y="62"/>
                  </a:lnTo>
                  <a:lnTo>
                    <a:pt x="420" y="80"/>
                  </a:lnTo>
                  <a:lnTo>
                    <a:pt x="439" y="68"/>
                  </a:lnTo>
                  <a:lnTo>
                    <a:pt x="449" y="77"/>
                  </a:lnTo>
                  <a:lnTo>
                    <a:pt x="458" y="101"/>
                  </a:lnTo>
                  <a:lnTo>
                    <a:pt x="454" y="108"/>
                  </a:lnTo>
                  <a:lnTo>
                    <a:pt x="447" y="108"/>
                  </a:lnTo>
                  <a:lnTo>
                    <a:pt x="444" y="120"/>
                  </a:lnTo>
                  <a:lnTo>
                    <a:pt x="447" y="130"/>
                  </a:lnTo>
                  <a:lnTo>
                    <a:pt x="442" y="138"/>
                  </a:lnTo>
                  <a:lnTo>
                    <a:pt x="453" y="152"/>
                  </a:lnTo>
                  <a:lnTo>
                    <a:pt x="454" y="179"/>
                  </a:lnTo>
                  <a:lnTo>
                    <a:pt x="436" y="181"/>
                  </a:lnTo>
                  <a:lnTo>
                    <a:pt x="439" y="203"/>
                  </a:lnTo>
                  <a:lnTo>
                    <a:pt x="429" y="225"/>
                  </a:lnTo>
                  <a:lnTo>
                    <a:pt x="442" y="222"/>
                  </a:lnTo>
                  <a:lnTo>
                    <a:pt x="437" y="231"/>
                  </a:lnTo>
                  <a:lnTo>
                    <a:pt x="441" y="239"/>
                  </a:lnTo>
                  <a:lnTo>
                    <a:pt x="451" y="237"/>
                  </a:lnTo>
                  <a:lnTo>
                    <a:pt x="454" y="225"/>
                  </a:lnTo>
                  <a:lnTo>
                    <a:pt x="465" y="243"/>
                  </a:lnTo>
                  <a:lnTo>
                    <a:pt x="482" y="237"/>
                  </a:lnTo>
                  <a:lnTo>
                    <a:pt x="475" y="244"/>
                  </a:lnTo>
                  <a:lnTo>
                    <a:pt x="482" y="246"/>
                  </a:lnTo>
                  <a:lnTo>
                    <a:pt x="468" y="273"/>
                  </a:lnTo>
                  <a:lnTo>
                    <a:pt x="475" y="278"/>
                  </a:lnTo>
                  <a:lnTo>
                    <a:pt x="477" y="290"/>
                  </a:lnTo>
                  <a:lnTo>
                    <a:pt x="470" y="297"/>
                  </a:lnTo>
                  <a:lnTo>
                    <a:pt x="477" y="306"/>
                  </a:lnTo>
                  <a:lnTo>
                    <a:pt x="466" y="328"/>
                  </a:lnTo>
                  <a:lnTo>
                    <a:pt x="461" y="348"/>
                  </a:lnTo>
                  <a:lnTo>
                    <a:pt x="477" y="357"/>
                  </a:lnTo>
                  <a:lnTo>
                    <a:pt x="463" y="366"/>
                  </a:lnTo>
                  <a:lnTo>
                    <a:pt x="463" y="378"/>
                  </a:lnTo>
                  <a:lnTo>
                    <a:pt x="454" y="384"/>
                  </a:lnTo>
                  <a:lnTo>
                    <a:pt x="471" y="413"/>
                  </a:lnTo>
                  <a:lnTo>
                    <a:pt x="483" y="418"/>
                  </a:lnTo>
                  <a:lnTo>
                    <a:pt x="495" y="437"/>
                  </a:lnTo>
                  <a:lnTo>
                    <a:pt x="516" y="451"/>
                  </a:lnTo>
                  <a:lnTo>
                    <a:pt x="528" y="442"/>
                  </a:lnTo>
                  <a:lnTo>
                    <a:pt x="533" y="453"/>
                  </a:lnTo>
                  <a:lnTo>
                    <a:pt x="546" y="458"/>
                  </a:lnTo>
                  <a:lnTo>
                    <a:pt x="546" y="465"/>
                  </a:lnTo>
                  <a:lnTo>
                    <a:pt x="562" y="466"/>
                  </a:lnTo>
                  <a:lnTo>
                    <a:pt x="581" y="451"/>
                  </a:lnTo>
                  <a:lnTo>
                    <a:pt x="606" y="461"/>
                  </a:lnTo>
                  <a:lnTo>
                    <a:pt x="611" y="471"/>
                  </a:lnTo>
                  <a:lnTo>
                    <a:pt x="630" y="470"/>
                  </a:lnTo>
                  <a:lnTo>
                    <a:pt x="634" y="483"/>
                  </a:lnTo>
                  <a:lnTo>
                    <a:pt x="663" y="482"/>
                  </a:lnTo>
                  <a:lnTo>
                    <a:pt x="668" y="497"/>
                  </a:lnTo>
                  <a:lnTo>
                    <a:pt x="686" y="497"/>
                  </a:lnTo>
                  <a:lnTo>
                    <a:pt x="686" y="511"/>
                  </a:lnTo>
                  <a:lnTo>
                    <a:pt x="697" y="511"/>
                  </a:lnTo>
                  <a:lnTo>
                    <a:pt x="707" y="504"/>
                  </a:lnTo>
                  <a:lnTo>
                    <a:pt x="717" y="507"/>
                  </a:lnTo>
                  <a:lnTo>
                    <a:pt x="717" y="514"/>
                  </a:lnTo>
                  <a:lnTo>
                    <a:pt x="710" y="516"/>
                  </a:lnTo>
                  <a:lnTo>
                    <a:pt x="724" y="547"/>
                  </a:lnTo>
                  <a:lnTo>
                    <a:pt x="719" y="565"/>
                  </a:lnTo>
                  <a:lnTo>
                    <a:pt x="729" y="577"/>
                  </a:lnTo>
                  <a:lnTo>
                    <a:pt x="721" y="581"/>
                  </a:lnTo>
                  <a:lnTo>
                    <a:pt x="721" y="591"/>
                  </a:lnTo>
                  <a:lnTo>
                    <a:pt x="693" y="61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" name="Freeform 62">
              <a:extLst>
                <a:ext uri="{FF2B5EF4-FFF2-40B4-BE49-F238E27FC236}">
                  <a16:creationId xmlns:a16="http://schemas.microsoft.com/office/drawing/2014/main" id="{6D9F35E0-6950-4A2A-829C-FE51C1EE9B04}"/>
                </a:ext>
              </a:extLst>
            </p:cNvPr>
            <p:cNvSpPr>
              <a:spLocks/>
            </p:cNvSpPr>
            <p:nvPr/>
          </p:nvSpPr>
          <p:spPr bwMode="gray">
            <a:xfrm>
              <a:off x="6153150" y="3267075"/>
              <a:ext cx="1393825" cy="1082675"/>
            </a:xfrm>
            <a:custGeom>
              <a:avLst/>
              <a:gdLst>
                <a:gd name="T0" fmla="*/ 342 w 878"/>
                <a:gd name="T1" fmla="*/ 48 h 682"/>
                <a:gd name="T2" fmla="*/ 360 w 878"/>
                <a:gd name="T3" fmla="*/ 99 h 682"/>
                <a:gd name="T4" fmla="*/ 377 w 878"/>
                <a:gd name="T5" fmla="*/ 121 h 682"/>
                <a:gd name="T6" fmla="*/ 415 w 878"/>
                <a:gd name="T7" fmla="*/ 96 h 682"/>
                <a:gd name="T8" fmla="*/ 451 w 878"/>
                <a:gd name="T9" fmla="*/ 116 h 682"/>
                <a:gd name="T10" fmla="*/ 512 w 878"/>
                <a:gd name="T11" fmla="*/ 133 h 682"/>
                <a:gd name="T12" fmla="*/ 572 w 878"/>
                <a:gd name="T13" fmla="*/ 113 h 682"/>
                <a:gd name="T14" fmla="*/ 587 w 878"/>
                <a:gd name="T15" fmla="*/ 109 h 682"/>
                <a:gd name="T16" fmla="*/ 606 w 878"/>
                <a:gd name="T17" fmla="*/ 75 h 682"/>
                <a:gd name="T18" fmla="*/ 657 w 878"/>
                <a:gd name="T19" fmla="*/ 48 h 682"/>
                <a:gd name="T20" fmla="*/ 750 w 878"/>
                <a:gd name="T21" fmla="*/ 34 h 682"/>
                <a:gd name="T22" fmla="*/ 777 w 878"/>
                <a:gd name="T23" fmla="*/ 27 h 682"/>
                <a:gd name="T24" fmla="*/ 854 w 878"/>
                <a:gd name="T25" fmla="*/ 77 h 682"/>
                <a:gd name="T26" fmla="*/ 878 w 878"/>
                <a:gd name="T27" fmla="*/ 150 h 682"/>
                <a:gd name="T28" fmla="*/ 855 w 878"/>
                <a:gd name="T29" fmla="*/ 275 h 682"/>
                <a:gd name="T30" fmla="*/ 803 w 878"/>
                <a:gd name="T31" fmla="*/ 357 h 682"/>
                <a:gd name="T32" fmla="*/ 763 w 878"/>
                <a:gd name="T33" fmla="*/ 287 h 682"/>
                <a:gd name="T34" fmla="*/ 731 w 878"/>
                <a:gd name="T35" fmla="*/ 263 h 682"/>
                <a:gd name="T36" fmla="*/ 678 w 878"/>
                <a:gd name="T37" fmla="*/ 261 h 682"/>
                <a:gd name="T38" fmla="*/ 685 w 878"/>
                <a:gd name="T39" fmla="*/ 292 h 682"/>
                <a:gd name="T40" fmla="*/ 673 w 878"/>
                <a:gd name="T41" fmla="*/ 333 h 682"/>
                <a:gd name="T42" fmla="*/ 620 w 878"/>
                <a:gd name="T43" fmla="*/ 374 h 682"/>
                <a:gd name="T44" fmla="*/ 570 w 878"/>
                <a:gd name="T45" fmla="*/ 407 h 682"/>
                <a:gd name="T46" fmla="*/ 505 w 878"/>
                <a:gd name="T47" fmla="*/ 415 h 682"/>
                <a:gd name="T48" fmla="*/ 465 w 878"/>
                <a:gd name="T49" fmla="*/ 451 h 682"/>
                <a:gd name="T50" fmla="*/ 412 w 878"/>
                <a:gd name="T51" fmla="*/ 475 h 682"/>
                <a:gd name="T52" fmla="*/ 384 w 878"/>
                <a:gd name="T53" fmla="*/ 497 h 682"/>
                <a:gd name="T54" fmla="*/ 331 w 878"/>
                <a:gd name="T55" fmla="*/ 523 h 682"/>
                <a:gd name="T56" fmla="*/ 268 w 878"/>
                <a:gd name="T57" fmla="*/ 560 h 682"/>
                <a:gd name="T58" fmla="*/ 214 w 878"/>
                <a:gd name="T59" fmla="*/ 571 h 682"/>
                <a:gd name="T60" fmla="*/ 154 w 878"/>
                <a:gd name="T61" fmla="*/ 615 h 682"/>
                <a:gd name="T62" fmla="*/ 137 w 878"/>
                <a:gd name="T63" fmla="*/ 682 h 682"/>
                <a:gd name="T64" fmla="*/ 109 w 878"/>
                <a:gd name="T65" fmla="*/ 644 h 682"/>
                <a:gd name="T66" fmla="*/ 68 w 878"/>
                <a:gd name="T67" fmla="*/ 618 h 682"/>
                <a:gd name="T68" fmla="*/ 34 w 878"/>
                <a:gd name="T69" fmla="*/ 588 h 682"/>
                <a:gd name="T70" fmla="*/ 5 w 878"/>
                <a:gd name="T71" fmla="*/ 565 h 682"/>
                <a:gd name="T72" fmla="*/ 17 w 878"/>
                <a:gd name="T73" fmla="*/ 528 h 682"/>
                <a:gd name="T74" fmla="*/ 33 w 878"/>
                <a:gd name="T75" fmla="*/ 489 h 682"/>
                <a:gd name="T76" fmla="*/ 46 w 878"/>
                <a:gd name="T77" fmla="*/ 501 h 682"/>
                <a:gd name="T78" fmla="*/ 70 w 878"/>
                <a:gd name="T79" fmla="*/ 507 h 682"/>
                <a:gd name="T80" fmla="*/ 87 w 878"/>
                <a:gd name="T81" fmla="*/ 487 h 682"/>
                <a:gd name="T82" fmla="*/ 125 w 878"/>
                <a:gd name="T83" fmla="*/ 453 h 682"/>
                <a:gd name="T84" fmla="*/ 108 w 878"/>
                <a:gd name="T85" fmla="*/ 419 h 682"/>
                <a:gd name="T86" fmla="*/ 118 w 878"/>
                <a:gd name="T87" fmla="*/ 388 h 682"/>
                <a:gd name="T88" fmla="*/ 152 w 878"/>
                <a:gd name="T89" fmla="*/ 383 h 682"/>
                <a:gd name="T90" fmla="*/ 214 w 878"/>
                <a:gd name="T91" fmla="*/ 352 h 682"/>
                <a:gd name="T92" fmla="*/ 179 w 878"/>
                <a:gd name="T93" fmla="*/ 311 h 682"/>
                <a:gd name="T94" fmla="*/ 159 w 878"/>
                <a:gd name="T95" fmla="*/ 272 h 682"/>
                <a:gd name="T96" fmla="*/ 91 w 878"/>
                <a:gd name="T97" fmla="*/ 258 h 682"/>
                <a:gd name="T98" fmla="*/ 86 w 878"/>
                <a:gd name="T99" fmla="*/ 217 h 682"/>
                <a:gd name="T100" fmla="*/ 74 w 878"/>
                <a:gd name="T101" fmla="*/ 142 h 682"/>
                <a:gd name="T102" fmla="*/ 79 w 878"/>
                <a:gd name="T103" fmla="*/ 75 h 682"/>
                <a:gd name="T104" fmla="*/ 147 w 878"/>
                <a:gd name="T105" fmla="*/ 36 h 682"/>
                <a:gd name="T106" fmla="*/ 185 w 878"/>
                <a:gd name="T107" fmla="*/ 29 h 682"/>
                <a:gd name="T108" fmla="*/ 237 w 878"/>
                <a:gd name="T109" fmla="*/ 17 h 682"/>
                <a:gd name="T110" fmla="*/ 285 w 878"/>
                <a:gd name="T111" fmla="*/ 19 h 6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878" h="682">
                  <a:moveTo>
                    <a:pt x="314" y="14"/>
                  </a:moveTo>
                  <a:lnTo>
                    <a:pt x="325" y="31"/>
                  </a:lnTo>
                  <a:lnTo>
                    <a:pt x="335" y="26"/>
                  </a:lnTo>
                  <a:lnTo>
                    <a:pt x="345" y="34"/>
                  </a:lnTo>
                  <a:lnTo>
                    <a:pt x="342" y="48"/>
                  </a:lnTo>
                  <a:lnTo>
                    <a:pt x="354" y="53"/>
                  </a:lnTo>
                  <a:lnTo>
                    <a:pt x="360" y="67"/>
                  </a:lnTo>
                  <a:lnTo>
                    <a:pt x="359" y="82"/>
                  </a:lnTo>
                  <a:lnTo>
                    <a:pt x="354" y="82"/>
                  </a:lnTo>
                  <a:lnTo>
                    <a:pt x="360" y="99"/>
                  </a:lnTo>
                  <a:lnTo>
                    <a:pt x="354" y="111"/>
                  </a:lnTo>
                  <a:lnTo>
                    <a:pt x="360" y="109"/>
                  </a:lnTo>
                  <a:lnTo>
                    <a:pt x="366" y="125"/>
                  </a:lnTo>
                  <a:lnTo>
                    <a:pt x="381" y="128"/>
                  </a:lnTo>
                  <a:lnTo>
                    <a:pt x="377" y="121"/>
                  </a:lnTo>
                  <a:lnTo>
                    <a:pt x="384" y="121"/>
                  </a:lnTo>
                  <a:lnTo>
                    <a:pt x="396" y="109"/>
                  </a:lnTo>
                  <a:lnTo>
                    <a:pt x="393" y="104"/>
                  </a:lnTo>
                  <a:lnTo>
                    <a:pt x="410" y="109"/>
                  </a:lnTo>
                  <a:lnTo>
                    <a:pt x="415" y="96"/>
                  </a:lnTo>
                  <a:lnTo>
                    <a:pt x="422" y="111"/>
                  </a:lnTo>
                  <a:lnTo>
                    <a:pt x="429" y="106"/>
                  </a:lnTo>
                  <a:lnTo>
                    <a:pt x="437" y="111"/>
                  </a:lnTo>
                  <a:lnTo>
                    <a:pt x="434" y="115"/>
                  </a:lnTo>
                  <a:lnTo>
                    <a:pt x="451" y="116"/>
                  </a:lnTo>
                  <a:lnTo>
                    <a:pt x="458" y="132"/>
                  </a:lnTo>
                  <a:lnTo>
                    <a:pt x="465" y="125"/>
                  </a:lnTo>
                  <a:lnTo>
                    <a:pt x="473" y="132"/>
                  </a:lnTo>
                  <a:lnTo>
                    <a:pt x="492" y="128"/>
                  </a:lnTo>
                  <a:lnTo>
                    <a:pt x="512" y="133"/>
                  </a:lnTo>
                  <a:lnTo>
                    <a:pt x="519" y="128"/>
                  </a:lnTo>
                  <a:lnTo>
                    <a:pt x="519" y="133"/>
                  </a:lnTo>
                  <a:lnTo>
                    <a:pt x="538" y="121"/>
                  </a:lnTo>
                  <a:lnTo>
                    <a:pt x="557" y="123"/>
                  </a:lnTo>
                  <a:lnTo>
                    <a:pt x="572" y="113"/>
                  </a:lnTo>
                  <a:lnTo>
                    <a:pt x="575" y="123"/>
                  </a:lnTo>
                  <a:lnTo>
                    <a:pt x="584" y="125"/>
                  </a:lnTo>
                  <a:lnTo>
                    <a:pt x="584" y="115"/>
                  </a:lnTo>
                  <a:lnTo>
                    <a:pt x="593" y="113"/>
                  </a:lnTo>
                  <a:lnTo>
                    <a:pt x="587" y="109"/>
                  </a:lnTo>
                  <a:lnTo>
                    <a:pt x="596" y="103"/>
                  </a:lnTo>
                  <a:lnTo>
                    <a:pt x="593" y="96"/>
                  </a:lnTo>
                  <a:lnTo>
                    <a:pt x="599" y="91"/>
                  </a:lnTo>
                  <a:lnTo>
                    <a:pt x="591" y="77"/>
                  </a:lnTo>
                  <a:lnTo>
                    <a:pt x="606" y="75"/>
                  </a:lnTo>
                  <a:lnTo>
                    <a:pt x="603" y="70"/>
                  </a:lnTo>
                  <a:lnTo>
                    <a:pt x="611" y="56"/>
                  </a:lnTo>
                  <a:lnTo>
                    <a:pt x="620" y="55"/>
                  </a:lnTo>
                  <a:lnTo>
                    <a:pt x="620" y="45"/>
                  </a:lnTo>
                  <a:lnTo>
                    <a:pt x="657" y="48"/>
                  </a:lnTo>
                  <a:lnTo>
                    <a:pt x="673" y="60"/>
                  </a:lnTo>
                  <a:lnTo>
                    <a:pt x="688" y="43"/>
                  </a:lnTo>
                  <a:lnTo>
                    <a:pt x="724" y="34"/>
                  </a:lnTo>
                  <a:lnTo>
                    <a:pt x="738" y="21"/>
                  </a:lnTo>
                  <a:lnTo>
                    <a:pt x="750" y="34"/>
                  </a:lnTo>
                  <a:lnTo>
                    <a:pt x="770" y="31"/>
                  </a:lnTo>
                  <a:lnTo>
                    <a:pt x="775" y="21"/>
                  </a:lnTo>
                  <a:lnTo>
                    <a:pt x="772" y="12"/>
                  </a:lnTo>
                  <a:lnTo>
                    <a:pt x="782" y="19"/>
                  </a:lnTo>
                  <a:lnTo>
                    <a:pt x="777" y="27"/>
                  </a:lnTo>
                  <a:lnTo>
                    <a:pt x="785" y="43"/>
                  </a:lnTo>
                  <a:lnTo>
                    <a:pt x="803" y="46"/>
                  </a:lnTo>
                  <a:lnTo>
                    <a:pt x="818" y="56"/>
                  </a:lnTo>
                  <a:lnTo>
                    <a:pt x="847" y="65"/>
                  </a:lnTo>
                  <a:lnTo>
                    <a:pt x="854" y="77"/>
                  </a:lnTo>
                  <a:lnTo>
                    <a:pt x="850" y="97"/>
                  </a:lnTo>
                  <a:lnTo>
                    <a:pt x="859" y="106"/>
                  </a:lnTo>
                  <a:lnTo>
                    <a:pt x="854" y="113"/>
                  </a:lnTo>
                  <a:lnTo>
                    <a:pt x="876" y="140"/>
                  </a:lnTo>
                  <a:lnTo>
                    <a:pt x="878" y="150"/>
                  </a:lnTo>
                  <a:lnTo>
                    <a:pt x="871" y="178"/>
                  </a:lnTo>
                  <a:lnTo>
                    <a:pt x="871" y="198"/>
                  </a:lnTo>
                  <a:lnTo>
                    <a:pt x="867" y="200"/>
                  </a:lnTo>
                  <a:lnTo>
                    <a:pt x="867" y="239"/>
                  </a:lnTo>
                  <a:lnTo>
                    <a:pt x="855" y="275"/>
                  </a:lnTo>
                  <a:lnTo>
                    <a:pt x="852" y="277"/>
                  </a:lnTo>
                  <a:lnTo>
                    <a:pt x="847" y="301"/>
                  </a:lnTo>
                  <a:lnTo>
                    <a:pt x="828" y="328"/>
                  </a:lnTo>
                  <a:lnTo>
                    <a:pt x="825" y="357"/>
                  </a:lnTo>
                  <a:lnTo>
                    <a:pt x="803" y="357"/>
                  </a:lnTo>
                  <a:lnTo>
                    <a:pt x="797" y="350"/>
                  </a:lnTo>
                  <a:lnTo>
                    <a:pt x="772" y="343"/>
                  </a:lnTo>
                  <a:lnTo>
                    <a:pt x="779" y="311"/>
                  </a:lnTo>
                  <a:lnTo>
                    <a:pt x="755" y="318"/>
                  </a:lnTo>
                  <a:lnTo>
                    <a:pt x="763" y="287"/>
                  </a:lnTo>
                  <a:lnTo>
                    <a:pt x="753" y="277"/>
                  </a:lnTo>
                  <a:lnTo>
                    <a:pt x="744" y="280"/>
                  </a:lnTo>
                  <a:lnTo>
                    <a:pt x="733" y="272"/>
                  </a:lnTo>
                  <a:lnTo>
                    <a:pt x="736" y="263"/>
                  </a:lnTo>
                  <a:lnTo>
                    <a:pt x="731" y="263"/>
                  </a:lnTo>
                  <a:lnTo>
                    <a:pt x="733" y="272"/>
                  </a:lnTo>
                  <a:lnTo>
                    <a:pt x="721" y="267"/>
                  </a:lnTo>
                  <a:lnTo>
                    <a:pt x="709" y="275"/>
                  </a:lnTo>
                  <a:lnTo>
                    <a:pt x="700" y="267"/>
                  </a:lnTo>
                  <a:lnTo>
                    <a:pt x="678" y="261"/>
                  </a:lnTo>
                  <a:lnTo>
                    <a:pt x="669" y="268"/>
                  </a:lnTo>
                  <a:lnTo>
                    <a:pt x="673" y="273"/>
                  </a:lnTo>
                  <a:lnTo>
                    <a:pt x="666" y="292"/>
                  </a:lnTo>
                  <a:lnTo>
                    <a:pt x="674" y="296"/>
                  </a:lnTo>
                  <a:lnTo>
                    <a:pt x="685" y="292"/>
                  </a:lnTo>
                  <a:lnTo>
                    <a:pt x="683" y="306"/>
                  </a:lnTo>
                  <a:lnTo>
                    <a:pt x="709" y="314"/>
                  </a:lnTo>
                  <a:lnTo>
                    <a:pt x="705" y="330"/>
                  </a:lnTo>
                  <a:lnTo>
                    <a:pt x="683" y="338"/>
                  </a:lnTo>
                  <a:lnTo>
                    <a:pt x="673" y="333"/>
                  </a:lnTo>
                  <a:lnTo>
                    <a:pt x="663" y="337"/>
                  </a:lnTo>
                  <a:lnTo>
                    <a:pt x="661" y="350"/>
                  </a:lnTo>
                  <a:lnTo>
                    <a:pt x="644" y="355"/>
                  </a:lnTo>
                  <a:lnTo>
                    <a:pt x="623" y="367"/>
                  </a:lnTo>
                  <a:lnTo>
                    <a:pt x="620" y="374"/>
                  </a:lnTo>
                  <a:lnTo>
                    <a:pt x="606" y="378"/>
                  </a:lnTo>
                  <a:lnTo>
                    <a:pt x="596" y="371"/>
                  </a:lnTo>
                  <a:lnTo>
                    <a:pt x="582" y="386"/>
                  </a:lnTo>
                  <a:lnTo>
                    <a:pt x="570" y="384"/>
                  </a:lnTo>
                  <a:lnTo>
                    <a:pt x="570" y="407"/>
                  </a:lnTo>
                  <a:lnTo>
                    <a:pt x="562" y="408"/>
                  </a:lnTo>
                  <a:lnTo>
                    <a:pt x="560" y="415"/>
                  </a:lnTo>
                  <a:lnTo>
                    <a:pt x="523" y="413"/>
                  </a:lnTo>
                  <a:lnTo>
                    <a:pt x="517" y="422"/>
                  </a:lnTo>
                  <a:lnTo>
                    <a:pt x="505" y="415"/>
                  </a:lnTo>
                  <a:lnTo>
                    <a:pt x="488" y="427"/>
                  </a:lnTo>
                  <a:lnTo>
                    <a:pt x="475" y="425"/>
                  </a:lnTo>
                  <a:lnTo>
                    <a:pt x="466" y="431"/>
                  </a:lnTo>
                  <a:lnTo>
                    <a:pt x="473" y="441"/>
                  </a:lnTo>
                  <a:lnTo>
                    <a:pt x="465" y="451"/>
                  </a:lnTo>
                  <a:lnTo>
                    <a:pt x="468" y="460"/>
                  </a:lnTo>
                  <a:lnTo>
                    <a:pt x="453" y="477"/>
                  </a:lnTo>
                  <a:lnTo>
                    <a:pt x="424" y="456"/>
                  </a:lnTo>
                  <a:lnTo>
                    <a:pt x="427" y="466"/>
                  </a:lnTo>
                  <a:lnTo>
                    <a:pt x="412" y="475"/>
                  </a:lnTo>
                  <a:lnTo>
                    <a:pt x="413" y="487"/>
                  </a:lnTo>
                  <a:lnTo>
                    <a:pt x="403" y="490"/>
                  </a:lnTo>
                  <a:lnTo>
                    <a:pt x="400" y="483"/>
                  </a:lnTo>
                  <a:lnTo>
                    <a:pt x="391" y="482"/>
                  </a:lnTo>
                  <a:lnTo>
                    <a:pt x="384" y="497"/>
                  </a:lnTo>
                  <a:lnTo>
                    <a:pt x="377" y="524"/>
                  </a:lnTo>
                  <a:lnTo>
                    <a:pt x="360" y="524"/>
                  </a:lnTo>
                  <a:lnTo>
                    <a:pt x="359" y="518"/>
                  </a:lnTo>
                  <a:lnTo>
                    <a:pt x="345" y="526"/>
                  </a:lnTo>
                  <a:lnTo>
                    <a:pt x="331" y="523"/>
                  </a:lnTo>
                  <a:lnTo>
                    <a:pt x="328" y="552"/>
                  </a:lnTo>
                  <a:lnTo>
                    <a:pt x="309" y="572"/>
                  </a:lnTo>
                  <a:lnTo>
                    <a:pt x="297" y="564"/>
                  </a:lnTo>
                  <a:lnTo>
                    <a:pt x="270" y="548"/>
                  </a:lnTo>
                  <a:lnTo>
                    <a:pt x="268" y="560"/>
                  </a:lnTo>
                  <a:lnTo>
                    <a:pt x="265" y="553"/>
                  </a:lnTo>
                  <a:lnTo>
                    <a:pt x="248" y="562"/>
                  </a:lnTo>
                  <a:lnTo>
                    <a:pt x="239" y="577"/>
                  </a:lnTo>
                  <a:lnTo>
                    <a:pt x="231" y="569"/>
                  </a:lnTo>
                  <a:lnTo>
                    <a:pt x="214" y="571"/>
                  </a:lnTo>
                  <a:lnTo>
                    <a:pt x="185" y="579"/>
                  </a:lnTo>
                  <a:lnTo>
                    <a:pt x="179" y="601"/>
                  </a:lnTo>
                  <a:lnTo>
                    <a:pt x="171" y="600"/>
                  </a:lnTo>
                  <a:lnTo>
                    <a:pt x="162" y="613"/>
                  </a:lnTo>
                  <a:lnTo>
                    <a:pt x="154" y="615"/>
                  </a:lnTo>
                  <a:lnTo>
                    <a:pt x="154" y="627"/>
                  </a:lnTo>
                  <a:lnTo>
                    <a:pt x="142" y="637"/>
                  </a:lnTo>
                  <a:lnTo>
                    <a:pt x="142" y="653"/>
                  </a:lnTo>
                  <a:lnTo>
                    <a:pt x="135" y="651"/>
                  </a:lnTo>
                  <a:lnTo>
                    <a:pt x="137" y="682"/>
                  </a:lnTo>
                  <a:lnTo>
                    <a:pt x="125" y="680"/>
                  </a:lnTo>
                  <a:lnTo>
                    <a:pt x="120" y="671"/>
                  </a:lnTo>
                  <a:lnTo>
                    <a:pt x="125" y="661"/>
                  </a:lnTo>
                  <a:lnTo>
                    <a:pt x="109" y="649"/>
                  </a:lnTo>
                  <a:lnTo>
                    <a:pt x="109" y="644"/>
                  </a:lnTo>
                  <a:lnTo>
                    <a:pt x="116" y="647"/>
                  </a:lnTo>
                  <a:lnTo>
                    <a:pt x="113" y="639"/>
                  </a:lnTo>
                  <a:lnTo>
                    <a:pt x="98" y="639"/>
                  </a:lnTo>
                  <a:lnTo>
                    <a:pt x="92" y="617"/>
                  </a:lnTo>
                  <a:lnTo>
                    <a:pt x="68" y="618"/>
                  </a:lnTo>
                  <a:lnTo>
                    <a:pt x="65" y="612"/>
                  </a:lnTo>
                  <a:lnTo>
                    <a:pt x="53" y="617"/>
                  </a:lnTo>
                  <a:lnTo>
                    <a:pt x="43" y="606"/>
                  </a:lnTo>
                  <a:lnTo>
                    <a:pt x="31" y="605"/>
                  </a:lnTo>
                  <a:lnTo>
                    <a:pt x="34" y="588"/>
                  </a:lnTo>
                  <a:lnTo>
                    <a:pt x="24" y="586"/>
                  </a:lnTo>
                  <a:lnTo>
                    <a:pt x="26" y="579"/>
                  </a:lnTo>
                  <a:lnTo>
                    <a:pt x="16" y="572"/>
                  </a:lnTo>
                  <a:lnTo>
                    <a:pt x="17" y="569"/>
                  </a:lnTo>
                  <a:lnTo>
                    <a:pt x="5" y="565"/>
                  </a:lnTo>
                  <a:lnTo>
                    <a:pt x="17" y="555"/>
                  </a:lnTo>
                  <a:lnTo>
                    <a:pt x="24" y="559"/>
                  </a:lnTo>
                  <a:lnTo>
                    <a:pt x="19" y="552"/>
                  </a:lnTo>
                  <a:lnTo>
                    <a:pt x="28" y="545"/>
                  </a:lnTo>
                  <a:lnTo>
                    <a:pt x="17" y="528"/>
                  </a:lnTo>
                  <a:lnTo>
                    <a:pt x="5" y="531"/>
                  </a:lnTo>
                  <a:lnTo>
                    <a:pt x="0" y="521"/>
                  </a:lnTo>
                  <a:lnTo>
                    <a:pt x="16" y="513"/>
                  </a:lnTo>
                  <a:lnTo>
                    <a:pt x="14" y="501"/>
                  </a:lnTo>
                  <a:lnTo>
                    <a:pt x="33" y="489"/>
                  </a:lnTo>
                  <a:lnTo>
                    <a:pt x="29" y="483"/>
                  </a:lnTo>
                  <a:lnTo>
                    <a:pt x="36" y="478"/>
                  </a:lnTo>
                  <a:lnTo>
                    <a:pt x="41" y="482"/>
                  </a:lnTo>
                  <a:lnTo>
                    <a:pt x="38" y="487"/>
                  </a:lnTo>
                  <a:lnTo>
                    <a:pt x="46" y="501"/>
                  </a:lnTo>
                  <a:lnTo>
                    <a:pt x="41" y="507"/>
                  </a:lnTo>
                  <a:lnTo>
                    <a:pt x="45" y="516"/>
                  </a:lnTo>
                  <a:lnTo>
                    <a:pt x="53" y="514"/>
                  </a:lnTo>
                  <a:lnTo>
                    <a:pt x="60" y="502"/>
                  </a:lnTo>
                  <a:lnTo>
                    <a:pt x="70" y="507"/>
                  </a:lnTo>
                  <a:lnTo>
                    <a:pt x="80" y="504"/>
                  </a:lnTo>
                  <a:lnTo>
                    <a:pt x="68" y="497"/>
                  </a:lnTo>
                  <a:lnTo>
                    <a:pt x="77" y="490"/>
                  </a:lnTo>
                  <a:lnTo>
                    <a:pt x="77" y="478"/>
                  </a:lnTo>
                  <a:lnTo>
                    <a:pt x="87" y="487"/>
                  </a:lnTo>
                  <a:lnTo>
                    <a:pt x="92" y="473"/>
                  </a:lnTo>
                  <a:lnTo>
                    <a:pt x="111" y="477"/>
                  </a:lnTo>
                  <a:lnTo>
                    <a:pt x="109" y="472"/>
                  </a:lnTo>
                  <a:lnTo>
                    <a:pt x="125" y="463"/>
                  </a:lnTo>
                  <a:lnTo>
                    <a:pt x="125" y="453"/>
                  </a:lnTo>
                  <a:lnTo>
                    <a:pt x="109" y="449"/>
                  </a:lnTo>
                  <a:lnTo>
                    <a:pt x="109" y="431"/>
                  </a:lnTo>
                  <a:lnTo>
                    <a:pt x="98" y="429"/>
                  </a:lnTo>
                  <a:lnTo>
                    <a:pt x="103" y="417"/>
                  </a:lnTo>
                  <a:lnTo>
                    <a:pt x="108" y="419"/>
                  </a:lnTo>
                  <a:lnTo>
                    <a:pt x="115" y="408"/>
                  </a:lnTo>
                  <a:lnTo>
                    <a:pt x="104" y="407"/>
                  </a:lnTo>
                  <a:lnTo>
                    <a:pt x="104" y="393"/>
                  </a:lnTo>
                  <a:lnTo>
                    <a:pt x="111" y="396"/>
                  </a:lnTo>
                  <a:lnTo>
                    <a:pt x="118" y="388"/>
                  </a:lnTo>
                  <a:lnTo>
                    <a:pt x="120" y="393"/>
                  </a:lnTo>
                  <a:lnTo>
                    <a:pt x="132" y="390"/>
                  </a:lnTo>
                  <a:lnTo>
                    <a:pt x="138" y="376"/>
                  </a:lnTo>
                  <a:lnTo>
                    <a:pt x="149" y="374"/>
                  </a:lnTo>
                  <a:lnTo>
                    <a:pt x="152" y="383"/>
                  </a:lnTo>
                  <a:lnTo>
                    <a:pt x="157" y="381"/>
                  </a:lnTo>
                  <a:lnTo>
                    <a:pt x="162" y="364"/>
                  </a:lnTo>
                  <a:lnTo>
                    <a:pt x="176" y="357"/>
                  </a:lnTo>
                  <a:lnTo>
                    <a:pt x="174" y="352"/>
                  </a:lnTo>
                  <a:lnTo>
                    <a:pt x="214" y="352"/>
                  </a:lnTo>
                  <a:lnTo>
                    <a:pt x="217" y="343"/>
                  </a:lnTo>
                  <a:lnTo>
                    <a:pt x="207" y="335"/>
                  </a:lnTo>
                  <a:lnTo>
                    <a:pt x="202" y="309"/>
                  </a:lnTo>
                  <a:lnTo>
                    <a:pt x="195" y="318"/>
                  </a:lnTo>
                  <a:lnTo>
                    <a:pt x="179" y="311"/>
                  </a:lnTo>
                  <a:lnTo>
                    <a:pt x="183" y="299"/>
                  </a:lnTo>
                  <a:lnTo>
                    <a:pt x="173" y="302"/>
                  </a:lnTo>
                  <a:lnTo>
                    <a:pt x="173" y="282"/>
                  </a:lnTo>
                  <a:lnTo>
                    <a:pt x="161" y="280"/>
                  </a:lnTo>
                  <a:lnTo>
                    <a:pt x="159" y="272"/>
                  </a:lnTo>
                  <a:lnTo>
                    <a:pt x="135" y="277"/>
                  </a:lnTo>
                  <a:lnTo>
                    <a:pt x="123" y="265"/>
                  </a:lnTo>
                  <a:lnTo>
                    <a:pt x="109" y="272"/>
                  </a:lnTo>
                  <a:lnTo>
                    <a:pt x="94" y="267"/>
                  </a:lnTo>
                  <a:lnTo>
                    <a:pt x="91" y="258"/>
                  </a:lnTo>
                  <a:lnTo>
                    <a:pt x="98" y="253"/>
                  </a:lnTo>
                  <a:lnTo>
                    <a:pt x="84" y="249"/>
                  </a:lnTo>
                  <a:lnTo>
                    <a:pt x="89" y="231"/>
                  </a:lnTo>
                  <a:lnTo>
                    <a:pt x="77" y="227"/>
                  </a:lnTo>
                  <a:lnTo>
                    <a:pt x="86" y="217"/>
                  </a:lnTo>
                  <a:lnTo>
                    <a:pt x="84" y="205"/>
                  </a:lnTo>
                  <a:lnTo>
                    <a:pt x="68" y="169"/>
                  </a:lnTo>
                  <a:lnTo>
                    <a:pt x="80" y="164"/>
                  </a:lnTo>
                  <a:lnTo>
                    <a:pt x="80" y="150"/>
                  </a:lnTo>
                  <a:lnTo>
                    <a:pt x="74" y="142"/>
                  </a:lnTo>
                  <a:lnTo>
                    <a:pt x="80" y="125"/>
                  </a:lnTo>
                  <a:lnTo>
                    <a:pt x="68" y="118"/>
                  </a:lnTo>
                  <a:lnTo>
                    <a:pt x="67" y="106"/>
                  </a:lnTo>
                  <a:lnTo>
                    <a:pt x="82" y="96"/>
                  </a:lnTo>
                  <a:lnTo>
                    <a:pt x="79" y="75"/>
                  </a:lnTo>
                  <a:lnTo>
                    <a:pt x="89" y="62"/>
                  </a:lnTo>
                  <a:lnTo>
                    <a:pt x="106" y="60"/>
                  </a:lnTo>
                  <a:lnTo>
                    <a:pt x="118" y="50"/>
                  </a:lnTo>
                  <a:lnTo>
                    <a:pt x="142" y="50"/>
                  </a:lnTo>
                  <a:lnTo>
                    <a:pt x="147" y="36"/>
                  </a:lnTo>
                  <a:lnTo>
                    <a:pt x="159" y="39"/>
                  </a:lnTo>
                  <a:lnTo>
                    <a:pt x="157" y="45"/>
                  </a:lnTo>
                  <a:lnTo>
                    <a:pt x="164" y="38"/>
                  </a:lnTo>
                  <a:lnTo>
                    <a:pt x="179" y="38"/>
                  </a:lnTo>
                  <a:lnTo>
                    <a:pt x="185" y="29"/>
                  </a:lnTo>
                  <a:lnTo>
                    <a:pt x="197" y="27"/>
                  </a:lnTo>
                  <a:lnTo>
                    <a:pt x="191" y="36"/>
                  </a:lnTo>
                  <a:lnTo>
                    <a:pt x="207" y="26"/>
                  </a:lnTo>
                  <a:lnTo>
                    <a:pt x="214" y="12"/>
                  </a:lnTo>
                  <a:lnTo>
                    <a:pt x="237" y="17"/>
                  </a:lnTo>
                  <a:lnTo>
                    <a:pt x="256" y="0"/>
                  </a:lnTo>
                  <a:lnTo>
                    <a:pt x="263" y="12"/>
                  </a:lnTo>
                  <a:lnTo>
                    <a:pt x="270" y="7"/>
                  </a:lnTo>
                  <a:lnTo>
                    <a:pt x="272" y="15"/>
                  </a:lnTo>
                  <a:lnTo>
                    <a:pt x="285" y="19"/>
                  </a:lnTo>
                  <a:lnTo>
                    <a:pt x="296" y="5"/>
                  </a:lnTo>
                  <a:lnTo>
                    <a:pt x="304" y="7"/>
                  </a:lnTo>
                  <a:lnTo>
                    <a:pt x="307" y="19"/>
                  </a:lnTo>
                  <a:lnTo>
                    <a:pt x="314" y="1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" name="Freeform 63">
              <a:extLst>
                <a:ext uri="{FF2B5EF4-FFF2-40B4-BE49-F238E27FC236}">
                  <a16:creationId xmlns:a16="http://schemas.microsoft.com/office/drawing/2014/main" id="{98BE44B4-6987-4ED4-93E0-26FE6FD516A6}"/>
                </a:ext>
              </a:extLst>
            </p:cNvPr>
            <p:cNvSpPr>
              <a:spLocks/>
            </p:cNvSpPr>
            <p:nvPr/>
          </p:nvSpPr>
          <p:spPr bwMode="gray">
            <a:xfrm>
              <a:off x="6646863" y="2551113"/>
              <a:ext cx="290512" cy="236538"/>
            </a:xfrm>
            <a:custGeom>
              <a:avLst/>
              <a:gdLst>
                <a:gd name="T0" fmla="*/ 107 w 183"/>
                <a:gd name="T1" fmla="*/ 26 h 149"/>
                <a:gd name="T2" fmla="*/ 109 w 183"/>
                <a:gd name="T3" fmla="*/ 36 h 149"/>
                <a:gd name="T4" fmla="*/ 130 w 183"/>
                <a:gd name="T5" fmla="*/ 45 h 149"/>
                <a:gd name="T6" fmla="*/ 131 w 183"/>
                <a:gd name="T7" fmla="*/ 55 h 149"/>
                <a:gd name="T8" fmla="*/ 147 w 183"/>
                <a:gd name="T9" fmla="*/ 57 h 149"/>
                <a:gd name="T10" fmla="*/ 143 w 183"/>
                <a:gd name="T11" fmla="*/ 63 h 149"/>
                <a:gd name="T12" fmla="*/ 152 w 183"/>
                <a:gd name="T13" fmla="*/ 63 h 149"/>
                <a:gd name="T14" fmla="*/ 140 w 183"/>
                <a:gd name="T15" fmla="*/ 89 h 149"/>
                <a:gd name="T16" fmla="*/ 150 w 183"/>
                <a:gd name="T17" fmla="*/ 86 h 149"/>
                <a:gd name="T18" fmla="*/ 165 w 183"/>
                <a:gd name="T19" fmla="*/ 96 h 149"/>
                <a:gd name="T20" fmla="*/ 165 w 183"/>
                <a:gd name="T21" fmla="*/ 89 h 149"/>
                <a:gd name="T22" fmla="*/ 183 w 183"/>
                <a:gd name="T23" fmla="*/ 103 h 149"/>
                <a:gd name="T24" fmla="*/ 172 w 183"/>
                <a:gd name="T25" fmla="*/ 103 h 149"/>
                <a:gd name="T26" fmla="*/ 176 w 183"/>
                <a:gd name="T27" fmla="*/ 116 h 149"/>
                <a:gd name="T28" fmla="*/ 164 w 183"/>
                <a:gd name="T29" fmla="*/ 127 h 149"/>
                <a:gd name="T30" fmla="*/ 167 w 183"/>
                <a:gd name="T31" fmla="*/ 132 h 149"/>
                <a:gd name="T32" fmla="*/ 154 w 183"/>
                <a:gd name="T33" fmla="*/ 149 h 149"/>
                <a:gd name="T34" fmla="*/ 152 w 183"/>
                <a:gd name="T35" fmla="*/ 132 h 149"/>
                <a:gd name="T36" fmla="*/ 142 w 183"/>
                <a:gd name="T37" fmla="*/ 133 h 149"/>
                <a:gd name="T38" fmla="*/ 136 w 183"/>
                <a:gd name="T39" fmla="*/ 125 h 149"/>
                <a:gd name="T40" fmla="*/ 121 w 183"/>
                <a:gd name="T41" fmla="*/ 127 h 149"/>
                <a:gd name="T42" fmla="*/ 123 w 183"/>
                <a:gd name="T43" fmla="*/ 121 h 149"/>
                <a:gd name="T44" fmla="*/ 106 w 183"/>
                <a:gd name="T45" fmla="*/ 125 h 149"/>
                <a:gd name="T46" fmla="*/ 101 w 183"/>
                <a:gd name="T47" fmla="*/ 115 h 149"/>
                <a:gd name="T48" fmla="*/ 89 w 183"/>
                <a:gd name="T49" fmla="*/ 120 h 149"/>
                <a:gd name="T50" fmla="*/ 90 w 183"/>
                <a:gd name="T51" fmla="*/ 135 h 149"/>
                <a:gd name="T52" fmla="*/ 82 w 183"/>
                <a:gd name="T53" fmla="*/ 133 h 149"/>
                <a:gd name="T54" fmla="*/ 68 w 183"/>
                <a:gd name="T55" fmla="*/ 120 h 149"/>
                <a:gd name="T56" fmla="*/ 60 w 183"/>
                <a:gd name="T57" fmla="*/ 125 h 149"/>
                <a:gd name="T58" fmla="*/ 56 w 183"/>
                <a:gd name="T59" fmla="*/ 118 h 149"/>
                <a:gd name="T60" fmla="*/ 43 w 183"/>
                <a:gd name="T61" fmla="*/ 123 h 149"/>
                <a:gd name="T62" fmla="*/ 43 w 183"/>
                <a:gd name="T63" fmla="*/ 116 h 149"/>
                <a:gd name="T64" fmla="*/ 36 w 183"/>
                <a:gd name="T65" fmla="*/ 116 h 149"/>
                <a:gd name="T66" fmla="*/ 12 w 183"/>
                <a:gd name="T67" fmla="*/ 133 h 149"/>
                <a:gd name="T68" fmla="*/ 14 w 183"/>
                <a:gd name="T69" fmla="*/ 128 h 149"/>
                <a:gd name="T70" fmla="*/ 0 w 183"/>
                <a:gd name="T71" fmla="*/ 123 h 149"/>
                <a:gd name="T72" fmla="*/ 8 w 183"/>
                <a:gd name="T73" fmla="*/ 110 h 149"/>
                <a:gd name="T74" fmla="*/ 7 w 183"/>
                <a:gd name="T75" fmla="*/ 92 h 149"/>
                <a:gd name="T76" fmla="*/ 19 w 183"/>
                <a:gd name="T77" fmla="*/ 79 h 149"/>
                <a:gd name="T78" fmla="*/ 5 w 183"/>
                <a:gd name="T79" fmla="*/ 75 h 149"/>
                <a:gd name="T80" fmla="*/ 14 w 183"/>
                <a:gd name="T81" fmla="*/ 50 h 149"/>
                <a:gd name="T82" fmla="*/ 7 w 183"/>
                <a:gd name="T83" fmla="*/ 43 h 149"/>
                <a:gd name="T84" fmla="*/ 17 w 183"/>
                <a:gd name="T85" fmla="*/ 38 h 149"/>
                <a:gd name="T86" fmla="*/ 31 w 183"/>
                <a:gd name="T87" fmla="*/ 43 h 149"/>
                <a:gd name="T88" fmla="*/ 25 w 183"/>
                <a:gd name="T89" fmla="*/ 34 h 149"/>
                <a:gd name="T90" fmla="*/ 31 w 183"/>
                <a:gd name="T91" fmla="*/ 24 h 149"/>
                <a:gd name="T92" fmla="*/ 43 w 183"/>
                <a:gd name="T93" fmla="*/ 24 h 149"/>
                <a:gd name="T94" fmla="*/ 48 w 183"/>
                <a:gd name="T95" fmla="*/ 9 h 149"/>
                <a:gd name="T96" fmla="*/ 55 w 183"/>
                <a:gd name="T97" fmla="*/ 10 h 149"/>
                <a:gd name="T98" fmla="*/ 53 w 183"/>
                <a:gd name="T99" fmla="*/ 24 h 149"/>
                <a:gd name="T100" fmla="*/ 68 w 183"/>
                <a:gd name="T101" fmla="*/ 24 h 149"/>
                <a:gd name="T102" fmla="*/ 78 w 183"/>
                <a:gd name="T103" fmla="*/ 14 h 149"/>
                <a:gd name="T104" fmla="*/ 85 w 183"/>
                <a:gd name="T105" fmla="*/ 19 h 149"/>
                <a:gd name="T106" fmla="*/ 97 w 183"/>
                <a:gd name="T107" fmla="*/ 10 h 149"/>
                <a:gd name="T108" fmla="*/ 92 w 183"/>
                <a:gd name="T109" fmla="*/ 5 h 149"/>
                <a:gd name="T110" fmla="*/ 101 w 183"/>
                <a:gd name="T111" fmla="*/ 0 h 149"/>
                <a:gd name="T112" fmla="*/ 113 w 183"/>
                <a:gd name="T113" fmla="*/ 12 h 149"/>
                <a:gd name="T114" fmla="*/ 107 w 183"/>
                <a:gd name="T115" fmla="*/ 26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83" h="149">
                  <a:moveTo>
                    <a:pt x="107" y="26"/>
                  </a:moveTo>
                  <a:lnTo>
                    <a:pt x="109" y="36"/>
                  </a:lnTo>
                  <a:lnTo>
                    <a:pt x="130" y="45"/>
                  </a:lnTo>
                  <a:lnTo>
                    <a:pt x="131" y="55"/>
                  </a:lnTo>
                  <a:lnTo>
                    <a:pt x="147" y="57"/>
                  </a:lnTo>
                  <a:lnTo>
                    <a:pt x="143" y="63"/>
                  </a:lnTo>
                  <a:lnTo>
                    <a:pt x="152" y="63"/>
                  </a:lnTo>
                  <a:lnTo>
                    <a:pt x="140" y="89"/>
                  </a:lnTo>
                  <a:lnTo>
                    <a:pt x="150" y="86"/>
                  </a:lnTo>
                  <a:lnTo>
                    <a:pt x="165" y="96"/>
                  </a:lnTo>
                  <a:lnTo>
                    <a:pt x="165" y="89"/>
                  </a:lnTo>
                  <a:lnTo>
                    <a:pt x="183" y="103"/>
                  </a:lnTo>
                  <a:lnTo>
                    <a:pt x="172" y="103"/>
                  </a:lnTo>
                  <a:lnTo>
                    <a:pt x="176" y="116"/>
                  </a:lnTo>
                  <a:lnTo>
                    <a:pt x="164" y="127"/>
                  </a:lnTo>
                  <a:lnTo>
                    <a:pt x="167" y="132"/>
                  </a:lnTo>
                  <a:lnTo>
                    <a:pt x="154" y="149"/>
                  </a:lnTo>
                  <a:lnTo>
                    <a:pt x="152" y="132"/>
                  </a:lnTo>
                  <a:lnTo>
                    <a:pt x="142" y="133"/>
                  </a:lnTo>
                  <a:lnTo>
                    <a:pt x="136" y="125"/>
                  </a:lnTo>
                  <a:lnTo>
                    <a:pt x="121" y="127"/>
                  </a:lnTo>
                  <a:lnTo>
                    <a:pt x="123" y="121"/>
                  </a:lnTo>
                  <a:lnTo>
                    <a:pt x="106" y="125"/>
                  </a:lnTo>
                  <a:lnTo>
                    <a:pt x="101" y="115"/>
                  </a:lnTo>
                  <a:lnTo>
                    <a:pt x="89" y="120"/>
                  </a:lnTo>
                  <a:lnTo>
                    <a:pt x="90" y="135"/>
                  </a:lnTo>
                  <a:lnTo>
                    <a:pt x="82" y="133"/>
                  </a:lnTo>
                  <a:lnTo>
                    <a:pt x="68" y="120"/>
                  </a:lnTo>
                  <a:lnTo>
                    <a:pt x="60" y="125"/>
                  </a:lnTo>
                  <a:lnTo>
                    <a:pt x="56" y="118"/>
                  </a:lnTo>
                  <a:lnTo>
                    <a:pt x="43" y="123"/>
                  </a:lnTo>
                  <a:lnTo>
                    <a:pt x="43" y="116"/>
                  </a:lnTo>
                  <a:lnTo>
                    <a:pt x="36" y="116"/>
                  </a:lnTo>
                  <a:lnTo>
                    <a:pt x="12" y="133"/>
                  </a:lnTo>
                  <a:lnTo>
                    <a:pt x="14" y="128"/>
                  </a:lnTo>
                  <a:lnTo>
                    <a:pt x="0" y="123"/>
                  </a:lnTo>
                  <a:lnTo>
                    <a:pt x="8" y="110"/>
                  </a:lnTo>
                  <a:lnTo>
                    <a:pt x="7" y="92"/>
                  </a:lnTo>
                  <a:lnTo>
                    <a:pt x="19" y="79"/>
                  </a:lnTo>
                  <a:lnTo>
                    <a:pt x="5" y="75"/>
                  </a:lnTo>
                  <a:lnTo>
                    <a:pt x="14" y="50"/>
                  </a:lnTo>
                  <a:lnTo>
                    <a:pt x="7" y="43"/>
                  </a:lnTo>
                  <a:lnTo>
                    <a:pt x="17" y="38"/>
                  </a:lnTo>
                  <a:lnTo>
                    <a:pt x="31" y="43"/>
                  </a:lnTo>
                  <a:lnTo>
                    <a:pt x="25" y="34"/>
                  </a:lnTo>
                  <a:lnTo>
                    <a:pt x="31" y="24"/>
                  </a:lnTo>
                  <a:lnTo>
                    <a:pt x="43" y="24"/>
                  </a:lnTo>
                  <a:lnTo>
                    <a:pt x="48" y="9"/>
                  </a:lnTo>
                  <a:lnTo>
                    <a:pt x="55" y="10"/>
                  </a:lnTo>
                  <a:lnTo>
                    <a:pt x="53" y="24"/>
                  </a:lnTo>
                  <a:lnTo>
                    <a:pt x="68" y="24"/>
                  </a:lnTo>
                  <a:lnTo>
                    <a:pt x="78" y="14"/>
                  </a:lnTo>
                  <a:lnTo>
                    <a:pt x="85" y="19"/>
                  </a:lnTo>
                  <a:lnTo>
                    <a:pt x="97" y="10"/>
                  </a:lnTo>
                  <a:lnTo>
                    <a:pt x="92" y="5"/>
                  </a:lnTo>
                  <a:lnTo>
                    <a:pt x="101" y="0"/>
                  </a:lnTo>
                  <a:lnTo>
                    <a:pt x="113" y="12"/>
                  </a:lnTo>
                  <a:lnTo>
                    <a:pt x="107" y="2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" name="Freeform 64">
              <a:extLst>
                <a:ext uri="{FF2B5EF4-FFF2-40B4-BE49-F238E27FC236}">
                  <a16:creationId xmlns:a16="http://schemas.microsoft.com/office/drawing/2014/main" id="{650EAFF9-7C3E-4C2F-B7B5-704F2BCB4734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5846763" y="1917700"/>
              <a:ext cx="1562100" cy="1560513"/>
            </a:xfrm>
            <a:custGeom>
              <a:avLst/>
              <a:gdLst>
                <a:gd name="T0" fmla="*/ 837 w 984"/>
                <a:gd name="T1" fmla="*/ 177 h 983"/>
                <a:gd name="T2" fmla="*/ 774 w 984"/>
                <a:gd name="T3" fmla="*/ 317 h 983"/>
                <a:gd name="T4" fmla="*/ 871 w 984"/>
                <a:gd name="T5" fmla="*/ 391 h 983"/>
                <a:gd name="T6" fmla="*/ 902 w 984"/>
                <a:gd name="T7" fmla="*/ 491 h 983"/>
                <a:gd name="T8" fmla="*/ 951 w 984"/>
                <a:gd name="T9" fmla="*/ 577 h 983"/>
                <a:gd name="T10" fmla="*/ 961 w 984"/>
                <a:gd name="T11" fmla="*/ 703 h 983"/>
                <a:gd name="T12" fmla="*/ 953 w 984"/>
                <a:gd name="T13" fmla="*/ 806 h 983"/>
                <a:gd name="T14" fmla="*/ 963 w 984"/>
                <a:gd name="T15" fmla="*/ 881 h 983"/>
                <a:gd name="T16" fmla="*/ 850 w 984"/>
                <a:gd name="T17" fmla="*/ 898 h 983"/>
                <a:gd name="T18" fmla="*/ 784 w 984"/>
                <a:gd name="T19" fmla="*/ 927 h 983"/>
                <a:gd name="T20" fmla="*/ 777 w 984"/>
                <a:gd name="T21" fmla="*/ 965 h 983"/>
                <a:gd name="T22" fmla="*/ 712 w 984"/>
                <a:gd name="T23" fmla="*/ 983 h 983"/>
                <a:gd name="T24" fmla="*/ 651 w 984"/>
                <a:gd name="T25" fmla="*/ 982 h 983"/>
                <a:gd name="T26" fmla="*/ 608 w 984"/>
                <a:gd name="T27" fmla="*/ 946 h 983"/>
                <a:gd name="T28" fmla="*/ 574 w 984"/>
                <a:gd name="T29" fmla="*/ 978 h 983"/>
                <a:gd name="T30" fmla="*/ 552 w 984"/>
                <a:gd name="T31" fmla="*/ 932 h 983"/>
                <a:gd name="T32" fmla="*/ 518 w 984"/>
                <a:gd name="T33" fmla="*/ 881 h 983"/>
                <a:gd name="T34" fmla="*/ 538 w 984"/>
                <a:gd name="T35" fmla="*/ 801 h 983"/>
                <a:gd name="T36" fmla="*/ 500 w 984"/>
                <a:gd name="T37" fmla="*/ 765 h 983"/>
                <a:gd name="T38" fmla="*/ 425 w 984"/>
                <a:gd name="T39" fmla="*/ 725 h 983"/>
                <a:gd name="T40" fmla="*/ 347 w 984"/>
                <a:gd name="T41" fmla="*/ 707 h 983"/>
                <a:gd name="T42" fmla="*/ 268 w 984"/>
                <a:gd name="T43" fmla="*/ 638 h 983"/>
                <a:gd name="T44" fmla="*/ 291 w 984"/>
                <a:gd name="T45" fmla="*/ 560 h 983"/>
                <a:gd name="T46" fmla="*/ 289 w 984"/>
                <a:gd name="T47" fmla="*/ 498 h 983"/>
                <a:gd name="T48" fmla="*/ 251 w 984"/>
                <a:gd name="T49" fmla="*/ 485 h 983"/>
                <a:gd name="T50" fmla="*/ 267 w 984"/>
                <a:gd name="T51" fmla="*/ 406 h 983"/>
                <a:gd name="T52" fmla="*/ 272 w 984"/>
                <a:gd name="T53" fmla="*/ 355 h 983"/>
                <a:gd name="T54" fmla="*/ 207 w 984"/>
                <a:gd name="T55" fmla="*/ 317 h 983"/>
                <a:gd name="T56" fmla="*/ 130 w 984"/>
                <a:gd name="T57" fmla="*/ 276 h 983"/>
                <a:gd name="T58" fmla="*/ 77 w 984"/>
                <a:gd name="T59" fmla="*/ 249 h 983"/>
                <a:gd name="T60" fmla="*/ 34 w 984"/>
                <a:gd name="T61" fmla="*/ 223 h 983"/>
                <a:gd name="T62" fmla="*/ 96 w 984"/>
                <a:gd name="T63" fmla="*/ 164 h 983"/>
                <a:gd name="T64" fmla="*/ 166 w 984"/>
                <a:gd name="T65" fmla="*/ 145 h 983"/>
                <a:gd name="T66" fmla="*/ 207 w 984"/>
                <a:gd name="T67" fmla="*/ 102 h 983"/>
                <a:gd name="T68" fmla="*/ 265 w 984"/>
                <a:gd name="T69" fmla="*/ 123 h 983"/>
                <a:gd name="T70" fmla="*/ 337 w 984"/>
                <a:gd name="T71" fmla="*/ 146 h 983"/>
                <a:gd name="T72" fmla="*/ 401 w 984"/>
                <a:gd name="T73" fmla="*/ 177 h 983"/>
                <a:gd name="T74" fmla="*/ 460 w 984"/>
                <a:gd name="T75" fmla="*/ 187 h 983"/>
                <a:gd name="T76" fmla="*/ 531 w 984"/>
                <a:gd name="T77" fmla="*/ 140 h 983"/>
                <a:gd name="T78" fmla="*/ 591 w 984"/>
                <a:gd name="T79" fmla="*/ 124 h 983"/>
                <a:gd name="T80" fmla="*/ 627 w 984"/>
                <a:gd name="T81" fmla="*/ 70 h 983"/>
                <a:gd name="T82" fmla="*/ 664 w 984"/>
                <a:gd name="T83" fmla="*/ 20 h 983"/>
                <a:gd name="T84" fmla="*/ 704 w 984"/>
                <a:gd name="T85" fmla="*/ 44 h 983"/>
                <a:gd name="T86" fmla="*/ 789 w 984"/>
                <a:gd name="T87" fmla="*/ 53 h 983"/>
                <a:gd name="T88" fmla="*/ 801 w 984"/>
                <a:gd name="T89" fmla="*/ 126 h 983"/>
                <a:gd name="T90" fmla="*/ 617 w 984"/>
                <a:gd name="T91" fmla="*/ 411 h 983"/>
                <a:gd name="T92" fmla="*/ 572 w 984"/>
                <a:gd name="T93" fmla="*/ 423 h 983"/>
                <a:gd name="T94" fmla="*/ 529 w 984"/>
                <a:gd name="T95" fmla="*/ 433 h 983"/>
                <a:gd name="T96" fmla="*/ 523 w 984"/>
                <a:gd name="T97" fmla="*/ 478 h 983"/>
                <a:gd name="T98" fmla="*/ 540 w 984"/>
                <a:gd name="T99" fmla="*/ 515 h 983"/>
                <a:gd name="T100" fmla="*/ 586 w 984"/>
                <a:gd name="T101" fmla="*/ 532 h 983"/>
                <a:gd name="T102" fmla="*/ 625 w 984"/>
                <a:gd name="T103" fmla="*/ 526 h 983"/>
                <a:gd name="T104" fmla="*/ 668 w 984"/>
                <a:gd name="T105" fmla="*/ 526 h 983"/>
                <a:gd name="T106" fmla="*/ 654 w 984"/>
                <a:gd name="T107" fmla="*/ 485 h 983"/>
                <a:gd name="T108" fmla="*/ 634 w 984"/>
                <a:gd name="T109" fmla="*/ 444 h 9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984" h="983">
                  <a:moveTo>
                    <a:pt x="838" y="92"/>
                  </a:moveTo>
                  <a:lnTo>
                    <a:pt x="842" y="116"/>
                  </a:lnTo>
                  <a:lnTo>
                    <a:pt x="850" y="123"/>
                  </a:lnTo>
                  <a:lnTo>
                    <a:pt x="833" y="150"/>
                  </a:lnTo>
                  <a:lnTo>
                    <a:pt x="832" y="164"/>
                  </a:lnTo>
                  <a:lnTo>
                    <a:pt x="837" y="177"/>
                  </a:lnTo>
                  <a:lnTo>
                    <a:pt x="833" y="205"/>
                  </a:lnTo>
                  <a:lnTo>
                    <a:pt x="815" y="234"/>
                  </a:lnTo>
                  <a:lnTo>
                    <a:pt x="801" y="246"/>
                  </a:lnTo>
                  <a:lnTo>
                    <a:pt x="777" y="261"/>
                  </a:lnTo>
                  <a:lnTo>
                    <a:pt x="784" y="293"/>
                  </a:lnTo>
                  <a:lnTo>
                    <a:pt x="774" y="317"/>
                  </a:lnTo>
                  <a:lnTo>
                    <a:pt x="801" y="326"/>
                  </a:lnTo>
                  <a:lnTo>
                    <a:pt x="818" y="343"/>
                  </a:lnTo>
                  <a:lnTo>
                    <a:pt x="838" y="351"/>
                  </a:lnTo>
                  <a:lnTo>
                    <a:pt x="862" y="382"/>
                  </a:lnTo>
                  <a:lnTo>
                    <a:pt x="869" y="386"/>
                  </a:lnTo>
                  <a:lnTo>
                    <a:pt x="871" y="391"/>
                  </a:lnTo>
                  <a:lnTo>
                    <a:pt x="885" y="399"/>
                  </a:lnTo>
                  <a:lnTo>
                    <a:pt x="908" y="411"/>
                  </a:lnTo>
                  <a:lnTo>
                    <a:pt x="920" y="427"/>
                  </a:lnTo>
                  <a:lnTo>
                    <a:pt x="914" y="445"/>
                  </a:lnTo>
                  <a:lnTo>
                    <a:pt x="922" y="462"/>
                  </a:lnTo>
                  <a:lnTo>
                    <a:pt x="902" y="491"/>
                  </a:lnTo>
                  <a:lnTo>
                    <a:pt x="898" y="509"/>
                  </a:lnTo>
                  <a:lnTo>
                    <a:pt x="907" y="538"/>
                  </a:lnTo>
                  <a:lnTo>
                    <a:pt x="914" y="548"/>
                  </a:lnTo>
                  <a:lnTo>
                    <a:pt x="912" y="555"/>
                  </a:lnTo>
                  <a:lnTo>
                    <a:pt x="944" y="568"/>
                  </a:lnTo>
                  <a:lnTo>
                    <a:pt x="951" y="577"/>
                  </a:lnTo>
                  <a:lnTo>
                    <a:pt x="944" y="596"/>
                  </a:lnTo>
                  <a:lnTo>
                    <a:pt x="951" y="606"/>
                  </a:lnTo>
                  <a:lnTo>
                    <a:pt x="946" y="630"/>
                  </a:lnTo>
                  <a:lnTo>
                    <a:pt x="968" y="652"/>
                  </a:lnTo>
                  <a:lnTo>
                    <a:pt x="958" y="679"/>
                  </a:lnTo>
                  <a:lnTo>
                    <a:pt x="961" y="703"/>
                  </a:lnTo>
                  <a:lnTo>
                    <a:pt x="956" y="725"/>
                  </a:lnTo>
                  <a:lnTo>
                    <a:pt x="948" y="732"/>
                  </a:lnTo>
                  <a:lnTo>
                    <a:pt x="929" y="756"/>
                  </a:lnTo>
                  <a:lnTo>
                    <a:pt x="934" y="770"/>
                  </a:lnTo>
                  <a:lnTo>
                    <a:pt x="948" y="778"/>
                  </a:lnTo>
                  <a:lnTo>
                    <a:pt x="953" y="806"/>
                  </a:lnTo>
                  <a:lnTo>
                    <a:pt x="980" y="831"/>
                  </a:lnTo>
                  <a:lnTo>
                    <a:pt x="984" y="855"/>
                  </a:lnTo>
                  <a:lnTo>
                    <a:pt x="975" y="869"/>
                  </a:lnTo>
                  <a:lnTo>
                    <a:pt x="965" y="862"/>
                  </a:lnTo>
                  <a:lnTo>
                    <a:pt x="968" y="871"/>
                  </a:lnTo>
                  <a:lnTo>
                    <a:pt x="963" y="881"/>
                  </a:lnTo>
                  <a:lnTo>
                    <a:pt x="943" y="884"/>
                  </a:lnTo>
                  <a:lnTo>
                    <a:pt x="931" y="871"/>
                  </a:lnTo>
                  <a:lnTo>
                    <a:pt x="917" y="884"/>
                  </a:lnTo>
                  <a:lnTo>
                    <a:pt x="881" y="893"/>
                  </a:lnTo>
                  <a:lnTo>
                    <a:pt x="866" y="910"/>
                  </a:lnTo>
                  <a:lnTo>
                    <a:pt x="850" y="898"/>
                  </a:lnTo>
                  <a:lnTo>
                    <a:pt x="813" y="895"/>
                  </a:lnTo>
                  <a:lnTo>
                    <a:pt x="813" y="905"/>
                  </a:lnTo>
                  <a:lnTo>
                    <a:pt x="804" y="906"/>
                  </a:lnTo>
                  <a:lnTo>
                    <a:pt x="796" y="920"/>
                  </a:lnTo>
                  <a:lnTo>
                    <a:pt x="799" y="925"/>
                  </a:lnTo>
                  <a:lnTo>
                    <a:pt x="784" y="927"/>
                  </a:lnTo>
                  <a:lnTo>
                    <a:pt x="792" y="941"/>
                  </a:lnTo>
                  <a:lnTo>
                    <a:pt x="786" y="946"/>
                  </a:lnTo>
                  <a:lnTo>
                    <a:pt x="789" y="953"/>
                  </a:lnTo>
                  <a:lnTo>
                    <a:pt x="780" y="959"/>
                  </a:lnTo>
                  <a:lnTo>
                    <a:pt x="786" y="963"/>
                  </a:lnTo>
                  <a:lnTo>
                    <a:pt x="777" y="965"/>
                  </a:lnTo>
                  <a:lnTo>
                    <a:pt x="777" y="975"/>
                  </a:lnTo>
                  <a:lnTo>
                    <a:pt x="768" y="973"/>
                  </a:lnTo>
                  <a:lnTo>
                    <a:pt x="765" y="963"/>
                  </a:lnTo>
                  <a:lnTo>
                    <a:pt x="750" y="973"/>
                  </a:lnTo>
                  <a:lnTo>
                    <a:pt x="731" y="971"/>
                  </a:lnTo>
                  <a:lnTo>
                    <a:pt x="712" y="983"/>
                  </a:lnTo>
                  <a:lnTo>
                    <a:pt x="712" y="978"/>
                  </a:lnTo>
                  <a:lnTo>
                    <a:pt x="705" y="983"/>
                  </a:lnTo>
                  <a:lnTo>
                    <a:pt x="685" y="978"/>
                  </a:lnTo>
                  <a:lnTo>
                    <a:pt x="666" y="982"/>
                  </a:lnTo>
                  <a:lnTo>
                    <a:pt x="658" y="975"/>
                  </a:lnTo>
                  <a:lnTo>
                    <a:pt x="651" y="982"/>
                  </a:lnTo>
                  <a:lnTo>
                    <a:pt x="644" y="966"/>
                  </a:lnTo>
                  <a:lnTo>
                    <a:pt x="627" y="965"/>
                  </a:lnTo>
                  <a:lnTo>
                    <a:pt x="630" y="961"/>
                  </a:lnTo>
                  <a:lnTo>
                    <a:pt x="622" y="956"/>
                  </a:lnTo>
                  <a:lnTo>
                    <a:pt x="615" y="961"/>
                  </a:lnTo>
                  <a:lnTo>
                    <a:pt x="608" y="946"/>
                  </a:lnTo>
                  <a:lnTo>
                    <a:pt x="603" y="959"/>
                  </a:lnTo>
                  <a:lnTo>
                    <a:pt x="586" y="954"/>
                  </a:lnTo>
                  <a:lnTo>
                    <a:pt x="589" y="959"/>
                  </a:lnTo>
                  <a:lnTo>
                    <a:pt x="577" y="971"/>
                  </a:lnTo>
                  <a:lnTo>
                    <a:pt x="570" y="971"/>
                  </a:lnTo>
                  <a:lnTo>
                    <a:pt x="574" y="978"/>
                  </a:lnTo>
                  <a:lnTo>
                    <a:pt x="559" y="975"/>
                  </a:lnTo>
                  <a:lnTo>
                    <a:pt x="553" y="959"/>
                  </a:lnTo>
                  <a:lnTo>
                    <a:pt x="547" y="961"/>
                  </a:lnTo>
                  <a:lnTo>
                    <a:pt x="553" y="949"/>
                  </a:lnTo>
                  <a:lnTo>
                    <a:pt x="547" y="932"/>
                  </a:lnTo>
                  <a:lnTo>
                    <a:pt x="552" y="932"/>
                  </a:lnTo>
                  <a:lnTo>
                    <a:pt x="553" y="917"/>
                  </a:lnTo>
                  <a:lnTo>
                    <a:pt x="547" y="903"/>
                  </a:lnTo>
                  <a:lnTo>
                    <a:pt x="535" y="898"/>
                  </a:lnTo>
                  <a:lnTo>
                    <a:pt x="538" y="884"/>
                  </a:lnTo>
                  <a:lnTo>
                    <a:pt x="528" y="876"/>
                  </a:lnTo>
                  <a:lnTo>
                    <a:pt x="518" y="881"/>
                  </a:lnTo>
                  <a:lnTo>
                    <a:pt x="507" y="864"/>
                  </a:lnTo>
                  <a:lnTo>
                    <a:pt x="535" y="845"/>
                  </a:lnTo>
                  <a:lnTo>
                    <a:pt x="535" y="835"/>
                  </a:lnTo>
                  <a:lnTo>
                    <a:pt x="543" y="831"/>
                  </a:lnTo>
                  <a:lnTo>
                    <a:pt x="533" y="819"/>
                  </a:lnTo>
                  <a:lnTo>
                    <a:pt x="538" y="801"/>
                  </a:lnTo>
                  <a:lnTo>
                    <a:pt x="524" y="770"/>
                  </a:lnTo>
                  <a:lnTo>
                    <a:pt x="531" y="768"/>
                  </a:lnTo>
                  <a:lnTo>
                    <a:pt x="531" y="761"/>
                  </a:lnTo>
                  <a:lnTo>
                    <a:pt x="521" y="758"/>
                  </a:lnTo>
                  <a:lnTo>
                    <a:pt x="511" y="765"/>
                  </a:lnTo>
                  <a:lnTo>
                    <a:pt x="500" y="765"/>
                  </a:lnTo>
                  <a:lnTo>
                    <a:pt x="500" y="751"/>
                  </a:lnTo>
                  <a:lnTo>
                    <a:pt x="482" y="751"/>
                  </a:lnTo>
                  <a:lnTo>
                    <a:pt x="477" y="736"/>
                  </a:lnTo>
                  <a:lnTo>
                    <a:pt x="448" y="737"/>
                  </a:lnTo>
                  <a:lnTo>
                    <a:pt x="444" y="724"/>
                  </a:lnTo>
                  <a:lnTo>
                    <a:pt x="425" y="725"/>
                  </a:lnTo>
                  <a:lnTo>
                    <a:pt x="420" y="715"/>
                  </a:lnTo>
                  <a:lnTo>
                    <a:pt x="395" y="705"/>
                  </a:lnTo>
                  <a:lnTo>
                    <a:pt x="376" y="720"/>
                  </a:lnTo>
                  <a:lnTo>
                    <a:pt x="360" y="719"/>
                  </a:lnTo>
                  <a:lnTo>
                    <a:pt x="360" y="712"/>
                  </a:lnTo>
                  <a:lnTo>
                    <a:pt x="347" y="707"/>
                  </a:lnTo>
                  <a:lnTo>
                    <a:pt x="342" y="696"/>
                  </a:lnTo>
                  <a:lnTo>
                    <a:pt x="330" y="705"/>
                  </a:lnTo>
                  <a:lnTo>
                    <a:pt x="309" y="691"/>
                  </a:lnTo>
                  <a:lnTo>
                    <a:pt x="297" y="672"/>
                  </a:lnTo>
                  <a:lnTo>
                    <a:pt x="285" y="667"/>
                  </a:lnTo>
                  <a:lnTo>
                    <a:pt x="268" y="638"/>
                  </a:lnTo>
                  <a:lnTo>
                    <a:pt x="277" y="632"/>
                  </a:lnTo>
                  <a:lnTo>
                    <a:pt x="277" y="620"/>
                  </a:lnTo>
                  <a:lnTo>
                    <a:pt x="291" y="611"/>
                  </a:lnTo>
                  <a:lnTo>
                    <a:pt x="275" y="602"/>
                  </a:lnTo>
                  <a:lnTo>
                    <a:pt x="280" y="582"/>
                  </a:lnTo>
                  <a:lnTo>
                    <a:pt x="291" y="560"/>
                  </a:lnTo>
                  <a:lnTo>
                    <a:pt x="284" y="551"/>
                  </a:lnTo>
                  <a:lnTo>
                    <a:pt x="291" y="544"/>
                  </a:lnTo>
                  <a:lnTo>
                    <a:pt x="289" y="532"/>
                  </a:lnTo>
                  <a:lnTo>
                    <a:pt x="282" y="527"/>
                  </a:lnTo>
                  <a:lnTo>
                    <a:pt x="296" y="500"/>
                  </a:lnTo>
                  <a:lnTo>
                    <a:pt x="289" y="498"/>
                  </a:lnTo>
                  <a:lnTo>
                    <a:pt x="296" y="491"/>
                  </a:lnTo>
                  <a:lnTo>
                    <a:pt x="279" y="497"/>
                  </a:lnTo>
                  <a:lnTo>
                    <a:pt x="268" y="479"/>
                  </a:lnTo>
                  <a:lnTo>
                    <a:pt x="265" y="491"/>
                  </a:lnTo>
                  <a:lnTo>
                    <a:pt x="255" y="493"/>
                  </a:lnTo>
                  <a:lnTo>
                    <a:pt x="251" y="485"/>
                  </a:lnTo>
                  <a:lnTo>
                    <a:pt x="256" y="476"/>
                  </a:lnTo>
                  <a:lnTo>
                    <a:pt x="243" y="479"/>
                  </a:lnTo>
                  <a:lnTo>
                    <a:pt x="253" y="457"/>
                  </a:lnTo>
                  <a:lnTo>
                    <a:pt x="250" y="435"/>
                  </a:lnTo>
                  <a:lnTo>
                    <a:pt x="268" y="433"/>
                  </a:lnTo>
                  <a:lnTo>
                    <a:pt x="267" y="406"/>
                  </a:lnTo>
                  <a:lnTo>
                    <a:pt x="256" y="392"/>
                  </a:lnTo>
                  <a:lnTo>
                    <a:pt x="261" y="384"/>
                  </a:lnTo>
                  <a:lnTo>
                    <a:pt x="258" y="374"/>
                  </a:lnTo>
                  <a:lnTo>
                    <a:pt x="261" y="362"/>
                  </a:lnTo>
                  <a:lnTo>
                    <a:pt x="268" y="362"/>
                  </a:lnTo>
                  <a:lnTo>
                    <a:pt x="272" y="355"/>
                  </a:lnTo>
                  <a:lnTo>
                    <a:pt x="263" y="331"/>
                  </a:lnTo>
                  <a:lnTo>
                    <a:pt x="253" y="322"/>
                  </a:lnTo>
                  <a:lnTo>
                    <a:pt x="234" y="334"/>
                  </a:lnTo>
                  <a:lnTo>
                    <a:pt x="234" y="316"/>
                  </a:lnTo>
                  <a:lnTo>
                    <a:pt x="231" y="324"/>
                  </a:lnTo>
                  <a:lnTo>
                    <a:pt x="207" y="317"/>
                  </a:lnTo>
                  <a:lnTo>
                    <a:pt x="195" y="324"/>
                  </a:lnTo>
                  <a:lnTo>
                    <a:pt x="166" y="310"/>
                  </a:lnTo>
                  <a:lnTo>
                    <a:pt x="156" y="310"/>
                  </a:lnTo>
                  <a:lnTo>
                    <a:pt x="157" y="290"/>
                  </a:lnTo>
                  <a:lnTo>
                    <a:pt x="142" y="288"/>
                  </a:lnTo>
                  <a:lnTo>
                    <a:pt x="130" y="276"/>
                  </a:lnTo>
                  <a:lnTo>
                    <a:pt x="116" y="281"/>
                  </a:lnTo>
                  <a:lnTo>
                    <a:pt x="111" y="268"/>
                  </a:lnTo>
                  <a:lnTo>
                    <a:pt x="99" y="266"/>
                  </a:lnTo>
                  <a:lnTo>
                    <a:pt x="101" y="254"/>
                  </a:lnTo>
                  <a:lnTo>
                    <a:pt x="91" y="256"/>
                  </a:lnTo>
                  <a:lnTo>
                    <a:pt x="77" y="249"/>
                  </a:lnTo>
                  <a:lnTo>
                    <a:pt x="65" y="251"/>
                  </a:lnTo>
                  <a:lnTo>
                    <a:pt x="50" y="237"/>
                  </a:lnTo>
                  <a:lnTo>
                    <a:pt x="21" y="249"/>
                  </a:lnTo>
                  <a:lnTo>
                    <a:pt x="2" y="230"/>
                  </a:lnTo>
                  <a:lnTo>
                    <a:pt x="0" y="218"/>
                  </a:lnTo>
                  <a:lnTo>
                    <a:pt x="34" y="223"/>
                  </a:lnTo>
                  <a:lnTo>
                    <a:pt x="34" y="210"/>
                  </a:lnTo>
                  <a:lnTo>
                    <a:pt x="41" y="210"/>
                  </a:lnTo>
                  <a:lnTo>
                    <a:pt x="72" y="216"/>
                  </a:lnTo>
                  <a:lnTo>
                    <a:pt x="82" y="198"/>
                  </a:lnTo>
                  <a:lnTo>
                    <a:pt x="77" y="179"/>
                  </a:lnTo>
                  <a:lnTo>
                    <a:pt x="96" y="164"/>
                  </a:lnTo>
                  <a:lnTo>
                    <a:pt x="115" y="162"/>
                  </a:lnTo>
                  <a:lnTo>
                    <a:pt x="123" y="174"/>
                  </a:lnTo>
                  <a:lnTo>
                    <a:pt x="151" y="169"/>
                  </a:lnTo>
                  <a:lnTo>
                    <a:pt x="142" y="157"/>
                  </a:lnTo>
                  <a:lnTo>
                    <a:pt x="159" y="158"/>
                  </a:lnTo>
                  <a:lnTo>
                    <a:pt x="166" y="145"/>
                  </a:lnTo>
                  <a:lnTo>
                    <a:pt x="181" y="148"/>
                  </a:lnTo>
                  <a:lnTo>
                    <a:pt x="188" y="136"/>
                  </a:lnTo>
                  <a:lnTo>
                    <a:pt x="200" y="134"/>
                  </a:lnTo>
                  <a:lnTo>
                    <a:pt x="198" y="119"/>
                  </a:lnTo>
                  <a:lnTo>
                    <a:pt x="210" y="112"/>
                  </a:lnTo>
                  <a:lnTo>
                    <a:pt x="207" y="102"/>
                  </a:lnTo>
                  <a:lnTo>
                    <a:pt x="210" y="102"/>
                  </a:lnTo>
                  <a:lnTo>
                    <a:pt x="224" y="114"/>
                  </a:lnTo>
                  <a:lnTo>
                    <a:pt x="232" y="105"/>
                  </a:lnTo>
                  <a:lnTo>
                    <a:pt x="239" y="116"/>
                  </a:lnTo>
                  <a:lnTo>
                    <a:pt x="256" y="107"/>
                  </a:lnTo>
                  <a:lnTo>
                    <a:pt x="265" y="123"/>
                  </a:lnTo>
                  <a:lnTo>
                    <a:pt x="279" y="119"/>
                  </a:lnTo>
                  <a:lnTo>
                    <a:pt x="301" y="131"/>
                  </a:lnTo>
                  <a:lnTo>
                    <a:pt x="301" y="138"/>
                  </a:lnTo>
                  <a:lnTo>
                    <a:pt x="309" y="143"/>
                  </a:lnTo>
                  <a:lnTo>
                    <a:pt x="314" y="153"/>
                  </a:lnTo>
                  <a:lnTo>
                    <a:pt x="337" y="146"/>
                  </a:lnTo>
                  <a:lnTo>
                    <a:pt x="359" y="155"/>
                  </a:lnTo>
                  <a:lnTo>
                    <a:pt x="372" y="150"/>
                  </a:lnTo>
                  <a:lnTo>
                    <a:pt x="376" y="160"/>
                  </a:lnTo>
                  <a:lnTo>
                    <a:pt x="398" y="162"/>
                  </a:lnTo>
                  <a:lnTo>
                    <a:pt x="395" y="174"/>
                  </a:lnTo>
                  <a:lnTo>
                    <a:pt x="401" y="177"/>
                  </a:lnTo>
                  <a:lnTo>
                    <a:pt x="424" y="172"/>
                  </a:lnTo>
                  <a:lnTo>
                    <a:pt x="432" y="181"/>
                  </a:lnTo>
                  <a:lnTo>
                    <a:pt x="454" y="170"/>
                  </a:lnTo>
                  <a:lnTo>
                    <a:pt x="460" y="174"/>
                  </a:lnTo>
                  <a:lnTo>
                    <a:pt x="449" y="182"/>
                  </a:lnTo>
                  <a:lnTo>
                    <a:pt x="460" y="187"/>
                  </a:lnTo>
                  <a:lnTo>
                    <a:pt x="485" y="169"/>
                  </a:lnTo>
                  <a:lnTo>
                    <a:pt x="492" y="152"/>
                  </a:lnTo>
                  <a:lnTo>
                    <a:pt x="504" y="145"/>
                  </a:lnTo>
                  <a:lnTo>
                    <a:pt x="512" y="145"/>
                  </a:lnTo>
                  <a:lnTo>
                    <a:pt x="526" y="160"/>
                  </a:lnTo>
                  <a:lnTo>
                    <a:pt x="531" y="140"/>
                  </a:lnTo>
                  <a:lnTo>
                    <a:pt x="541" y="131"/>
                  </a:lnTo>
                  <a:lnTo>
                    <a:pt x="559" y="131"/>
                  </a:lnTo>
                  <a:lnTo>
                    <a:pt x="567" y="146"/>
                  </a:lnTo>
                  <a:lnTo>
                    <a:pt x="572" y="145"/>
                  </a:lnTo>
                  <a:lnTo>
                    <a:pt x="579" y="121"/>
                  </a:lnTo>
                  <a:lnTo>
                    <a:pt x="591" y="124"/>
                  </a:lnTo>
                  <a:lnTo>
                    <a:pt x="596" y="107"/>
                  </a:lnTo>
                  <a:lnTo>
                    <a:pt x="601" y="111"/>
                  </a:lnTo>
                  <a:lnTo>
                    <a:pt x="599" y="95"/>
                  </a:lnTo>
                  <a:lnTo>
                    <a:pt x="610" y="85"/>
                  </a:lnTo>
                  <a:lnTo>
                    <a:pt x="608" y="75"/>
                  </a:lnTo>
                  <a:lnTo>
                    <a:pt x="627" y="70"/>
                  </a:lnTo>
                  <a:lnTo>
                    <a:pt x="630" y="51"/>
                  </a:lnTo>
                  <a:lnTo>
                    <a:pt x="649" y="35"/>
                  </a:lnTo>
                  <a:lnTo>
                    <a:pt x="666" y="37"/>
                  </a:lnTo>
                  <a:lnTo>
                    <a:pt x="675" y="32"/>
                  </a:lnTo>
                  <a:lnTo>
                    <a:pt x="678" y="27"/>
                  </a:lnTo>
                  <a:lnTo>
                    <a:pt x="664" y="20"/>
                  </a:lnTo>
                  <a:lnTo>
                    <a:pt x="666" y="0"/>
                  </a:lnTo>
                  <a:lnTo>
                    <a:pt x="671" y="0"/>
                  </a:lnTo>
                  <a:lnTo>
                    <a:pt x="676" y="18"/>
                  </a:lnTo>
                  <a:lnTo>
                    <a:pt x="693" y="22"/>
                  </a:lnTo>
                  <a:lnTo>
                    <a:pt x="692" y="37"/>
                  </a:lnTo>
                  <a:lnTo>
                    <a:pt x="704" y="44"/>
                  </a:lnTo>
                  <a:lnTo>
                    <a:pt x="705" y="59"/>
                  </a:lnTo>
                  <a:lnTo>
                    <a:pt x="726" y="53"/>
                  </a:lnTo>
                  <a:lnTo>
                    <a:pt x="750" y="61"/>
                  </a:lnTo>
                  <a:lnTo>
                    <a:pt x="758" y="47"/>
                  </a:lnTo>
                  <a:lnTo>
                    <a:pt x="774" y="54"/>
                  </a:lnTo>
                  <a:lnTo>
                    <a:pt x="789" y="53"/>
                  </a:lnTo>
                  <a:lnTo>
                    <a:pt x="789" y="82"/>
                  </a:lnTo>
                  <a:lnTo>
                    <a:pt x="784" y="92"/>
                  </a:lnTo>
                  <a:lnTo>
                    <a:pt x="758" y="119"/>
                  </a:lnTo>
                  <a:lnTo>
                    <a:pt x="757" y="128"/>
                  </a:lnTo>
                  <a:lnTo>
                    <a:pt x="774" y="124"/>
                  </a:lnTo>
                  <a:lnTo>
                    <a:pt x="801" y="126"/>
                  </a:lnTo>
                  <a:lnTo>
                    <a:pt x="801" y="119"/>
                  </a:lnTo>
                  <a:lnTo>
                    <a:pt x="811" y="114"/>
                  </a:lnTo>
                  <a:lnTo>
                    <a:pt x="815" y="102"/>
                  </a:lnTo>
                  <a:lnTo>
                    <a:pt x="838" y="92"/>
                  </a:lnTo>
                  <a:close/>
                  <a:moveTo>
                    <a:pt x="611" y="425"/>
                  </a:moveTo>
                  <a:lnTo>
                    <a:pt x="617" y="411"/>
                  </a:lnTo>
                  <a:lnTo>
                    <a:pt x="605" y="399"/>
                  </a:lnTo>
                  <a:lnTo>
                    <a:pt x="596" y="404"/>
                  </a:lnTo>
                  <a:lnTo>
                    <a:pt x="601" y="409"/>
                  </a:lnTo>
                  <a:lnTo>
                    <a:pt x="589" y="418"/>
                  </a:lnTo>
                  <a:lnTo>
                    <a:pt x="582" y="413"/>
                  </a:lnTo>
                  <a:lnTo>
                    <a:pt x="572" y="423"/>
                  </a:lnTo>
                  <a:lnTo>
                    <a:pt x="557" y="423"/>
                  </a:lnTo>
                  <a:lnTo>
                    <a:pt x="559" y="409"/>
                  </a:lnTo>
                  <a:lnTo>
                    <a:pt x="552" y="408"/>
                  </a:lnTo>
                  <a:lnTo>
                    <a:pt x="547" y="423"/>
                  </a:lnTo>
                  <a:lnTo>
                    <a:pt x="535" y="423"/>
                  </a:lnTo>
                  <a:lnTo>
                    <a:pt x="529" y="433"/>
                  </a:lnTo>
                  <a:lnTo>
                    <a:pt x="535" y="442"/>
                  </a:lnTo>
                  <a:lnTo>
                    <a:pt x="521" y="437"/>
                  </a:lnTo>
                  <a:lnTo>
                    <a:pt x="511" y="442"/>
                  </a:lnTo>
                  <a:lnTo>
                    <a:pt x="518" y="449"/>
                  </a:lnTo>
                  <a:lnTo>
                    <a:pt x="509" y="474"/>
                  </a:lnTo>
                  <a:lnTo>
                    <a:pt x="523" y="478"/>
                  </a:lnTo>
                  <a:lnTo>
                    <a:pt x="511" y="491"/>
                  </a:lnTo>
                  <a:lnTo>
                    <a:pt x="512" y="509"/>
                  </a:lnTo>
                  <a:lnTo>
                    <a:pt x="504" y="522"/>
                  </a:lnTo>
                  <a:lnTo>
                    <a:pt x="518" y="527"/>
                  </a:lnTo>
                  <a:lnTo>
                    <a:pt x="516" y="532"/>
                  </a:lnTo>
                  <a:lnTo>
                    <a:pt x="540" y="515"/>
                  </a:lnTo>
                  <a:lnTo>
                    <a:pt x="547" y="515"/>
                  </a:lnTo>
                  <a:lnTo>
                    <a:pt x="547" y="522"/>
                  </a:lnTo>
                  <a:lnTo>
                    <a:pt x="560" y="517"/>
                  </a:lnTo>
                  <a:lnTo>
                    <a:pt x="564" y="524"/>
                  </a:lnTo>
                  <a:lnTo>
                    <a:pt x="572" y="519"/>
                  </a:lnTo>
                  <a:lnTo>
                    <a:pt x="586" y="532"/>
                  </a:lnTo>
                  <a:lnTo>
                    <a:pt x="594" y="534"/>
                  </a:lnTo>
                  <a:lnTo>
                    <a:pt x="593" y="519"/>
                  </a:lnTo>
                  <a:lnTo>
                    <a:pt x="605" y="514"/>
                  </a:lnTo>
                  <a:lnTo>
                    <a:pt x="610" y="524"/>
                  </a:lnTo>
                  <a:lnTo>
                    <a:pt x="627" y="520"/>
                  </a:lnTo>
                  <a:lnTo>
                    <a:pt x="625" y="526"/>
                  </a:lnTo>
                  <a:lnTo>
                    <a:pt x="640" y="524"/>
                  </a:lnTo>
                  <a:lnTo>
                    <a:pt x="646" y="532"/>
                  </a:lnTo>
                  <a:lnTo>
                    <a:pt x="656" y="531"/>
                  </a:lnTo>
                  <a:lnTo>
                    <a:pt x="658" y="548"/>
                  </a:lnTo>
                  <a:lnTo>
                    <a:pt x="671" y="531"/>
                  </a:lnTo>
                  <a:lnTo>
                    <a:pt x="668" y="526"/>
                  </a:lnTo>
                  <a:lnTo>
                    <a:pt x="680" y="515"/>
                  </a:lnTo>
                  <a:lnTo>
                    <a:pt x="676" y="502"/>
                  </a:lnTo>
                  <a:lnTo>
                    <a:pt x="687" y="502"/>
                  </a:lnTo>
                  <a:lnTo>
                    <a:pt x="669" y="488"/>
                  </a:lnTo>
                  <a:lnTo>
                    <a:pt x="669" y="495"/>
                  </a:lnTo>
                  <a:lnTo>
                    <a:pt x="654" y="485"/>
                  </a:lnTo>
                  <a:lnTo>
                    <a:pt x="644" y="488"/>
                  </a:lnTo>
                  <a:lnTo>
                    <a:pt x="656" y="462"/>
                  </a:lnTo>
                  <a:lnTo>
                    <a:pt x="647" y="462"/>
                  </a:lnTo>
                  <a:lnTo>
                    <a:pt x="651" y="456"/>
                  </a:lnTo>
                  <a:lnTo>
                    <a:pt x="635" y="454"/>
                  </a:lnTo>
                  <a:lnTo>
                    <a:pt x="634" y="444"/>
                  </a:lnTo>
                  <a:lnTo>
                    <a:pt x="613" y="435"/>
                  </a:lnTo>
                  <a:lnTo>
                    <a:pt x="611" y="425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" name="Freeform 65">
              <a:extLst>
                <a:ext uri="{FF2B5EF4-FFF2-40B4-BE49-F238E27FC236}">
                  <a16:creationId xmlns:a16="http://schemas.microsoft.com/office/drawing/2014/main" id="{B333FD86-ABF2-4914-A740-5DF8AD19AEBB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5559425" y="1128713"/>
              <a:ext cx="1617662" cy="1143000"/>
            </a:xfrm>
            <a:custGeom>
              <a:avLst/>
              <a:gdLst>
                <a:gd name="T0" fmla="*/ 229 w 1019"/>
                <a:gd name="T1" fmla="*/ 310 h 720"/>
                <a:gd name="T2" fmla="*/ 873 w 1019"/>
                <a:gd name="T3" fmla="*/ 263 h 720"/>
                <a:gd name="T4" fmla="*/ 953 w 1019"/>
                <a:gd name="T5" fmla="*/ 353 h 720"/>
                <a:gd name="T6" fmla="*/ 874 w 1019"/>
                <a:gd name="T7" fmla="*/ 367 h 720"/>
                <a:gd name="T8" fmla="*/ 885 w 1019"/>
                <a:gd name="T9" fmla="*/ 326 h 720"/>
                <a:gd name="T10" fmla="*/ 895 w 1019"/>
                <a:gd name="T11" fmla="*/ 292 h 720"/>
                <a:gd name="T12" fmla="*/ 857 w 1019"/>
                <a:gd name="T13" fmla="*/ 298 h 720"/>
                <a:gd name="T14" fmla="*/ 840 w 1019"/>
                <a:gd name="T15" fmla="*/ 264 h 720"/>
                <a:gd name="T16" fmla="*/ 765 w 1019"/>
                <a:gd name="T17" fmla="*/ 153 h 720"/>
                <a:gd name="T18" fmla="*/ 635 w 1019"/>
                <a:gd name="T19" fmla="*/ 107 h 720"/>
                <a:gd name="T20" fmla="*/ 939 w 1019"/>
                <a:gd name="T21" fmla="*/ 616 h 720"/>
                <a:gd name="T22" fmla="*/ 886 w 1019"/>
                <a:gd name="T23" fmla="*/ 556 h 720"/>
                <a:gd name="T24" fmla="*/ 859 w 1019"/>
                <a:gd name="T25" fmla="*/ 524 h 720"/>
                <a:gd name="T26" fmla="*/ 780 w 1019"/>
                <a:gd name="T27" fmla="*/ 592 h 720"/>
                <a:gd name="T28" fmla="*/ 722 w 1019"/>
                <a:gd name="T29" fmla="*/ 628 h 720"/>
                <a:gd name="T30" fmla="*/ 630 w 1019"/>
                <a:gd name="T31" fmla="*/ 679 h 720"/>
                <a:gd name="T32" fmla="*/ 557 w 1019"/>
                <a:gd name="T33" fmla="*/ 657 h 720"/>
                <a:gd name="T34" fmla="*/ 460 w 1019"/>
                <a:gd name="T35" fmla="*/ 616 h 720"/>
                <a:gd name="T36" fmla="*/ 391 w 1019"/>
                <a:gd name="T37" fmla="*/ 609 h 720"/>
                <a:gd name="T38" fmla="*/ 332 w 1019"/>
                <a:gd name="T39" fmla="*/ 666 h 720"/>
                <a:gd name="T40" fmla="*/ 215 w 1019"/>
                <a:gd name="T41" fmla="*/ 707 h 720"/>
                <a:gd name="T42" fmla="*/ 104 w 1019"/>
                <a:gd name="T43" fmla="*/ 621 h 720"/>
                <a:gd name="T44" fmla="*/ 26 w 1019"/>
                <a:gd name="T45" fmla="*/ 568 h 720"/>
                <a:gd name="T46" fmla="*/ 86 w 1019"/>
                <a:gd name="T47" fmla="*/ 459 h 720"/>
                <a:gd name="T48" fmla="*/ 82 w 1019"/>
                <a:gd name="T49" fmla="*/ 370 h 720"/>
                <a:gd name="T50" fmla="*/ 161 w 1019"/>
                <a:gd name="T51" fmla="*/ 329 h 720"/>
                <a:gd name="T52" fmla="*/ 226 w 1019"/>
                <a:gd name="T53" fmla="*/ 368 h 720"/>
                <a:gd name="T54" fmla="*/ 253 w 1019"/>
                <a:gd name="T55" fmla="*/ 309 h 720"/>
                <a:gd name="T56" fmla="*/ 303 w 1019"/>
                <a:gd name="T57" fmla="*/ 251 h 720"/>
                <a:gd name="T58" fmla="*/ 391 w 1019"/>
                <a:gd name="T59" fmla="*/ 249 h 720"/>
                <a:gd name="T60" fmla="*/ 451 w 1019"/>
                <a:gd name="T61" fmla="*/ 182 h 720"/>
                <a:gd name="T62" fmla="*/ 538 w 1019"/>
                <a:gd name="T63" fmla="*/ 114 h 720"/>
                <a:gd name="T64" fmla="*/ 571 w 1019"/>
                <a:gd name="T65" fmla="*/ 128 h 720"/>
                <a:gd name="T66" fmla="*/ 477 w 1019"/>
                <a:gd name="T67" fmla="*/ 145 h 720"/>
                <a:gd name="T68" fmla="*/ 485 w 1019"/>
                <a:gd name="T69" fmla="*/ 203 h 720"/>
                <a:gd name="T70" fmla="*/ 519 w 1019"/>
                <a:gd name="T71" fmla="*/ 146 h 720"/>
                <a:gd name="T72" fmla="*/ 564 w 1019"/>
                <a:gd name="T73" fmla="*/ 145 h 720"/>
                <a:gd name="T74" fmla="*/ 644 w 1019"/>
                <a:gd name="T75" fmla="*/ 153 h 720"/>
                <a:gd name="T76" fmla="*/ 712 w 1019"/>
                <a:gd name="T77" fmla="*/ 223 h 720"/>
                <a:gd name="T78" fmla="*/ 736 w 1019"/>
                <a:gd name="T79" fmla="*/ 234 h 720"/>
                <a:gd name="T80" fmla="*/ 810 w 1019"/>
                <a:gd name="T81" fmla="*/ 234 h 720"/>
                <a:gd name="T82" fmla="*/ 873 w 1019"/>
                <a:gd name="T83" fmla="*/ 333 h 720"/>
                <a:gd name="T84" fmla="*/ 948 w 1019"/>
                <a:gd name="T85" fmla="*/ 413 h 720"/>
                <a:gd name="T86" fmla="*/ 987 w 1019"/>
                <a:gd name="T87" fmla="*/ 462 h 720"/>
                <a:gd name="T88" fmla="*/ 671 w 1019"/>
                <a:gd name="T89" fmla="*/ 87 h 720"/>
                <a:gd name="T90" fmla="*/ 656 w 1019"/>
                <a:gd name="T91" fmla="*/ 39 h 720"/>
                <a:gd name="T92" fmla="*/ 651 w 1019"/>
                <a:gd name="T93" fmla="*/ 37 h 720"/>
                <a:gd name="T94" fmla="*/ 746 w 1019"/>
                <a:gd name="T95" fmla="*/ 47 h 720"/>
                <a:gd name="T96" fmla="*/ 823 w 1019"/>
                <a:gd name="T97" fmla="*/ 148 h 720"/>
                <a:gd name="T98" fmla="*/ 808 w 1019"/>
                <a:gd name="T99" fmla="*/ 155 h 720"/>
                <a:gd name="T100" fmla="*/ 734 w 1019"/>
                <a:gd name="T101" fmla="*/ 169 h 720"/>
                <a:gd name="T102" fmla="*/ 729 w 1019"/>
                <a:gd name="T103" fmla="*/ 206 h 720"/>
                <a:gd name="T104" fmla="*/ 678 w 1019"/>
                <a:gd name="T105" fmla="*/ 186 h 720"/>
                <a:gd name="T106" fmla="*/ 692 w 1019"/>
                <a:gd name="T107" fmla="*/ 134 h 720"/>
                <a:gd name="T108" fmla="*/ 681 w 1019"/>
                <a:gd name="T109" fmla="*/ 78 h 720"/>
                <a:gd name="T110" fmla="*/ 707 w 1019"/>
                <a:gd name="T111" fmla="*/ 59 h 720"/>
                <a:gd name="T112" fmla="*/ 740 w 1019"/>
                <a:gd name="T113" fmla="*/ 93 h 720"/>
                <a:gd name="T114" fmla="*/ 767 w 1019"/>
                <a:gd name="T115" fmla="*/ 107 h 720"/>
                <a:gd name="T116" fmla="*/ 748 w 1019"/>
                <a:gd name="T117" fmla="*/ 58 h 720"/>
                <a:gd name="T118" fmla="*/ 678 w 1019"/>
                <a:gd name="T119" fmla="*/ 27 h 7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019" h="720">
                  <a:moveTo>
                    <a:pt x="234" y="317"/>
                  </a:moveTo>
                  <a:lnTo>
                    <a:pt x="224" y="341"/>
                  </a:lnTo>
                  <a:lnTo>
                    <a:pt x="222" y="322"/>
                  </a:lnTo>
                  <a:lnTo>
                    <a:pt x="219" y="339"/>
                  </a:lnTo>
                  <a:lnTo>
                    <a:pt x="205" y="334"/>
                  </a:lnTo>
                  <a:lnTo>
                    <a:pt x="203" y="324"/>
                  </a:lnTo>
                  <a:lnTo>
                    <a:pt x="210" y="317"/>
                  </a:lnTo>
                  <a:lnTo>
                    <a:pt x="229" y="310"/>
                  </a:lnTo>
                  <a:lnTo>
                    <a:pt x="234" y="317"/>
                  </a:lnTo>
                  <a:close/>
                  <a:moveTo>
                    <a:pt x="239" y="304"/>
                  </a:moveTo>
                  <a:lnTo>
                    <a:pt x="239" y="295"/>
                  </a:lnTo>
                  <a:lnTo>
                    <a:pt x="243" y="288"/>
                  </a:lnTo>
                  <a:lnTo>
                    <a:pt x="239" y="304"/>
                  </a:lnTo>
                  <a:close/>
                  <a:moveTo>
                    <a:pt x="835" y="222"/>
                  </a:moveTo>
                  <a:lnTo>
                    <a:pt x="857" y="252"/>
                  </a:lnTo>
                  <a:lnTo>
                    <a:pt x="873" y="263"/>
                  </a:lnTo>
                  <a:lnTo>
                    <a:pt x="895" y="273"/>
                  </a:lnTo>
                  <a:lnTo>
                    <a:pt x="912" y="288"/>
                  </a:lnTo>
                  <a:lnTo>
                    <a:pt x="931" y="304"/>
                  </a:lnTo>
                  <a:lnTo>
                    <a:pt x="943" y="317"/>
                  </a:lnTo>
                  <a:lnTo>
                    <a:pt x="955" y="326"/>
                  </a:lnTo>
                  <a:lnTo>
                    <a:pt x="944" y="333"/>
                  </a:lnTo>
                  <a:lnTo>
                    <a:pt x="951" y="338"/>
                  </a:lnTo>
                  <a:lnTo>
                    <a:pt x="953" y="353"/>
                  </a:lnTo>
                  <a:lnTo>
                    <a:pt x="946" y="350"/>
                  </a:lnTo>
                  <a:lnTo>
                    <a:pt x="907" y="351"/>
                  </a:lnTo>
                  <a:lnTo>
                    <a:pt x="895" y="365"/>
                  </a:lnTo>
                  <a:lnTo>
                    <a:pt x="881" y="367"/>
                  </a:lnTo>
                  <a:lnTo>
                    <a:pt x="876" y="363"/>
                  </a:lnTo>
                  <a:lnTo>
                    <a:pt x="885" y="360"/>
                  </a:lnTo>
                  <a:lnTo>
                    <a:pt x="878" y="353"/>
                  </a:lnTo>
                  <a:lnTo>
                    <a:pt x="874" y="367"/>
                  </a:lnTo>
                  <a:lnTo>
                    <a:pt x="850" y="367"/>
                  </a:lnTo>
                  <a:lnTo>
                    <a:pt x="852" y="357"/>
                  </a:lnTo>
                  <a:lnTo>
                    <a:pt x="868" y="353"/>
                  </a:lnTo>
                  <a:lnTo>
                    <a:pt x="879" y="338"/>
                  </a:lnTo>
                  <a:lnTo>
                    <a:pt x="866" y="312"/>
                  </a:lnTo>
                  <a:lnTo>
                    <a:pt x="869" y="302"/>
                  </a:lnTo>
                  <a:lnTo>
                    <a:pt x="885" y="302"/>
                  </a:lnTo>
                  <a:lnTo>
                    <a:pt x="885" y="326"/>
                  </a:lnTo>
                  <a:lnTo>
                    <a:pt x="890" y="314"/>
                  </a:lnTo>
                  <a:lnTo>
                    <a:pt x="900" y="312"/>
                  </a:lnTo>
                  <a:lnTo>
                    <a:pt x="898" y="319"/>
                  </a:lnTo>
                  <a:lnTo>
                    <a:pt x="905" y="322"/>
                  </a:lnTo>
                  <a:lnTo>
                    <a:pt x="907" y="304"/>
                  </a:lnTo>
                  <a:lnTo>
                    <a:pt x="903" y="292"/>
                  </a:lnTo>
                  <a:lnTo>
                    <a:pt x="897" y="286"/>
                  </a:lnTo>
                  <a:lnTo>
                    <a:pt x="895" y="292"/>
                  </a:lnTo>
                  <a:lnTo>
                    <a:pt x="885" y="268"/>
                  </a:lnTo>
                  <a:lnTo>
                    <a:pt x="868" y="269"/>
                  </a:lnTo>
                  <a:lnTo>
                    <a:pt x="868" y="278"/>
                  </a:lnTo>
                  <a:lnTo>
                    <a:pt x="869" y="276"/>
                  </a:lnTo>
                  <a:lnTo>
                    <a:pt x="876" y="285"/>
                  </a:lnTo>
                  <a:lnTo>
                    <a:pt x="873" y="290"/>
                  </a:lnTo>
                  <a:lnTo>
                    <a:pt x="873" y="281"/>
                  </a:lnTo>
                  <a:lnTo>
                    <a:pt x="857" y="298"/>
                  </a:lnTo>
                  <a:lnTo>
                    <a:pt x="861" y="281"/>
                  </a:lnTo>
                  <a:lnTo>
                    <a:pt x="856" y="276"/>
                  </a:lnTo>
                  <a:lnTo>
                    <a:pt x="840" y="292"/>
                  </a:lnTo>
                  <a:lnTo>
                    <a:pt x="832" y="292"/>
                  </a:lnTo>
                  <a:lnTo>
                    <a:pt x="830" y="286"/>
                  </a:lnTo>
                  <a:lnTo>
                    <a:pt x="837" y="278"/>
                  </a:lnTo>
                  <a:lnTo>
                    <a:pt x="837" y="275"/>
                  </a:lnTo>
                  <a:lnTo>
                    <a:pt x="840" y="264"/>
                  </a:lnTo>
                  <a:lnTo>
                    <a:pt x="842" y="251"/>
                  </a:lnTo>
                  <a:lnTo>
                    <a:pt x="832" y="245"/>
                  </a:lnTo>
                  <a:lnTo>
                    <a:pt x="825" y="230"/>
                  </a:lnTo>
                  <a:lnTo>
                    <a:pt x="835" y="222"/>
                  </a:lnTo>
                  <a:close/>
                  <a:moveTo>
                    <a:pt x="765" y="153"/>
                  </a:moveTo>
                  <a:lnTo>
                    <a:pt x="762" y="164"/>
                  </a:lnTo>
                  <a:lnTo>
                    <a:pt x="760" y="162"/>
                  </a:lnTo>
                  <a:lnTo>
                    <a:pt x="765" y="153"/>
                  </a:lnTo>
                  <a:close/>
                  <a:moveTo>
                    <a:pt x="543" y="119"/>
                  </a:moveTo>
                  <a:lnTo>
                    <a:pt x="553" y="126"/>
                  </a:lnTo>
                  <a:lnTo>
                    <a:pt x="538" y="126"/>
                  </a:lnTo>
                  <a:lnTo>
                    <a:pt x="543" y="119"/>
                  </a:lnTo>
                  <a:close/>
                  <a:moveTo>
                    <a:pt x="635" y="107"/>
                  </a:moveTo>
                  <a:lnTo>
                    <a:pt x="615" y="114"/>
                  </a:lnTo>
                  <a:lnTo>
                    <a:pt x="634" y="102"/>
                  </a:lnTo>
                  <a:lnTo>
                    <a:pt x="635" y="107"/>
                  </a:lnTo>
                  <a:close/>
                  <a:moveTo>
                    <a:pt x="1019" y="589"/>
                  </a:moveTo>
                  <a:lnTo>
                    <a:pt x="996" y="599"/>
                  </a:lnTo>
                  <a:lnTo>
                    <a:pt x="992" y="611"/>
                  </a:lnTo>
                  <a:lnTo>
                    <a:pt x="982" y="616"/>
                  </a:lnTo>
                  <a:lnTo>
                    <a:pt x="982" y="623"/>
                  </a:lnTo>
                  <a:lnTo>
                    <a:pt x="955" y="621"/>
                  </a:lnTo>
                  <a:lnTo>
                    <a:pt x="938" y="625"/>
                  </a:lnTo>
                  <a:lnTo>
                    <a:pt x="939" y="616"/>
                  </a:lnTo>
                  <a:lnTo>
                    <a:pt x="965" y="589"/>
                  </a:lnTo>
                  <a:lnTo>
                    <a:pt x="970" y="579"/>
                  </a:lnTo>
                  <a:lnTo>
                    <a:pt x="970" y="550"/>
                  </a:lnTo>
                  <a:lnTo>
                    <a:pt x="955" y="551"/>
                  </a:lnTo>
                  <a:lnTo>
                    <a:pt x="939" y="544"/>
                  </a:lnTo>
                  <a:lnTo>
                    <a:pt x="931" y="558"/>
                  </a:lnTo>
                  <a:lnTo>
                    <a:pt x="907" y="550"/>
                  </a:lnTo>
                  <a:lnTo>
                    <a:pt x="886" y="556"/>
                  </a:lnTo>
                  <a:lnTo>
                    <a:pt x="885" y="541"/>
                  </a:lnTo>
                  <a:lnTo>
                    <a:pt x="873" y="534"/>
                  </a:lnTo>
                  <a:lnTo>
                    <a:pt x="874" y="519"/>
                  </a:lnTo>
                  <a:lnTo>
                    <a:pt x="857" y="515"/>
                  </a:lnTo>
                  <a:lnTo>
                    <a:pt x="852" y="497"/>
                  </a:lnTo>
                  <a:lnTo>
                    <a:pt x="847" y="497"/>
                  </a:lnTo>
                  <a:lnTo>
                    <a:pt x="845" y="517"/>
                  </a:lnTo>
                  <a:lnTo>
                    <a:pt x="859" y="524"/>
                  </a:lnTo>
                  <a:lnTo>
                    <a:pt x="856" y="529"/>
                  </a:lnTo>
                  <a:lnTo>
                    <a:pt x="847" y="534"/>
                  </a:lnTo>
                  <a:lnTo>
                    <a:pt x="830" y="532"/>
                  </a:lnTo>
                  <a:lnTo>
                    <a:pt x="811" y="548"/>
                  </a:lnTo>
                  <a:lnTo>
                    <a:pt x="808" y="567"/>
                  </a:lnTo>
                  <a:lnTo>
                    <a:pt x="789" y="572"/>
                  </a:lnTo>
                  <a:lnTo>
                    <a:pt x="791" y="582"/>
                  </a:lnTo>
                  <a:lnTo>
                    <a:pt x="780" y="592"/>
                  </a:lnTo>
                  <a:lnTo>
                    <a:pt x="782" y="608"/>
                  </a:lnTo>
                  <a:lnTo>
                    <a:pt x="777" y="604"/>
                  </a:lnTo>
                  <a:lnTo>
                    <a:pt x="772" y="621"/>
                  </a:lnTo>
                  <a:lnTo>
                    <a:pt x="760" y="618"/>
                  </a:lnTo>
                  <a:lnTo>
                    <a:pt x="753" y="642"/>
                  </a:lnTo>
                  <a:lnTo>
                    <a:pt x="748" y="643"/>
                  </a:lnTo>
                  <a:lnTo>
                    <a:pt x="740" y="628"/>
                  </a:lnTo>
                  <a:lnTo>
                    <a:pt x="722" y="628"/>
                  </a:lnTo>
                  <a:lnTo>
                    <a:pt x="712" y="637"/>
                  </a:lnTo>
                  <a:lnTo>
                    <a:pt x="707" y="657"/>
                  </a:lnTo>
                  <a:lnTo>
                    <a:pt x="693" y="642"/>
                  </a:lnTo>
                  <a:lnTo>
                    <a:pt x="685" y="642"/>
                  </a:lnTo>
                  <a:lnTo>
                    <a:pt x="673" y="649"/>
                  </a:lnTo>
                  <a:lnTo>
                    <a:pt x="666" y="666"/>
                  </a:lnTo>
                  <a:lnTo>
                    <a:pt x="641" y="684"/>
                  </a:lnTo>
                  <a:lnTo>
                    <a:pt x="630" y="679"/>
                  </a:lnTo>
                  <a:lnTo>
                    <a:pt x="641" y="671"/>
                  </a:lnTo>
                  <a:lnTo>
                    <a:pt x="635" y="667"/>
                  </a:lnTo>
                  <a:lnTo>
                    <a:pt x="613" y="678"/>
                  </a:lnTo>
                  <a:lnTo>
                    <a:pt x="605" y="669"/>
                  </a:lnTo>
                  <a:lnTo>
                    <a:pt x="582" y="674"/>
                  </a:lnTo>
                  <a:lnTo>
                    <a:pt x="576" y="671"/>
                  </a:lnTo>
                  <a:lnTo>
                    <a:pt x="579" y="659"/>
                  </a:lnTo>
                  <a:lnTo>
                    <a:pt x="557" y="657"/>
                  </a:lnTo>
                  <a:lnTo>
                    <a:pt x="553" y="647"/>
                  </a:lnTo>
                  <a:lnTo>
                    <a:pt x="540" y="652"/>
                  </a:lnTo>
                  <a:lnTo>
                    <a:pt x="518" y="643"/>
                  </a:lnTo>
                  <a:lnTo>
                    <a:pt x="495" y="650"/>
                  </a:lnTo>
                  <a:lnTo>
                    <a:pt x="490" y="640"/>
                  </a:lnTo>
                  <a:lnTo>
                    <a:pt x="482" y="635"/>
                  </a:lnTo>
                  <a:lnTo>
                    <a:pt x="482" y="628"/>
                  </a:lnTo>
                  <a:lnTo>
                    <a:pt x="460" y="616"/>
                  </a:lnTo>
                  <a:lnTo>
                    <a:pt x="446" y="620"/>
                  </a:lnTo>
                  <a:lnTo>
                    <a:pt x="437" y="604"/>
                  </a:lnTo>
                  <a:lnTo>
                    <a:pt x="420" y="613"/>
                  </a:lnTo>
                  <a:lnTo>
                    <a:pt x="413" y="602"/>
                  </a:lnTo>
                  <a:lnTo>
                    <a:pt x="405" y="611"/>
                  </a:lnTo>
                  <a:lnTo>
                    <a:pt x="391" y="599"/>
                  </a:lnTo>
                  <a:lnTo>
                    <a:pt x="388" y="599"/>
                  </a:lnTo>
                  <a:lnTo>
                    <a:pt x="391" y="609"/>
                  </a:lnTo>
                  <a:lnTo>
                    <a:pt x="379" y="616"/>
                  </a:lnTo>
                  <a:lnTo>
                    <a:pt x="381" y="631"/>
                  </a:lnTo>
                  <a:lnTo>
                    <a:pt x="369" y="633"/>
                  </a:lnTo>
                  <a:lnTo>
                    <a:pt x="362" y="645"/>
                  </a:lnTo>
                  <a:lnTo>
                    <a:pt x="347" y="642"/>
                  </a:lnTo>
                  <a:lnTo>
                    <a:pt x="340" y="655"/>
                  </a:lnTo>
                  <a:lnTo>
                    <a:pt x="323" y="654"/>
                  </a:lnTo>
                  <a:lnTo>
                    <a:pt x="332" y="666"/>
                  </a:lnTo>
                  <a:lnTo>
                    <a:pt x="304" y="671"/>
                  </a:lnTo>
                  <a:lnTo>
                    <a:pt x="296" y="659"/>
                  </a:lnTo>
                  <a:lnTo>
                    <a:pt x="277" y="661"/>
                  </a:lnTo>
                  <a:lnTo>
                    <a:pt x="258" y="676"/>
                  </a:lnTo>
                  <a:lnTo>
                    <a:pt x="263" y="695"/>
                  </a:lnTo>
                  <a:lnTo>
                    <a:pt x="253" y="713"/>
                  </a:lnTo>
                  <a:lnTo>
                    <a:pt x="222" y="707"/>
                  </a:lnTo>
                  <a:lnTo>
                    <a:pt x="215" y="707"/>
                  </a:lnTo>
                  <a:lnTo>
                    <a:pt x="215" y="720"/>
                  </a:lnTo>
                  <a:lnTo>
                    <a:pt x="181" y="715"/>
                  </a:lnTo>
                  <a:lnTo>
                    <a:pt x="169" y="705"/>
                  </a:lnTo>
                  <a:lnTo>
                    <a:pt x="159" y="710"/>
                  </a:lnTo>
                  <a:lnTo>
                    <a:pt x="161" y="690"/>
                  </a:lnTo>
                  <a:lnTo>
                    <a:pt x="128" y="671"/>
                  </a:lnTo>
                  <a:lnTo>
                    <a:pt x="111" y="647"/>
                  </a:lnTo>
                  <a:lnTo>
                    <a:pt x="104" y="621"/>
                  </a:lnTo>
                  <a:lnTo>
                    <a:pt x="87" y="616"/>
                  </a:lnTo>
                  <a:lnTo>
                    <a:pt x="65" y="635"/>
                  </a:lnTo>
                  <a:lnTo>
                    <a:pt x="45" y="625"/>
                  </a:lnTo>
                  <a:lnTo>
                    <a:pt x="29" y="608"/>
                  </a:lnTo>
                  <a:lnTo>
                    <a:pt x="0" y="609"/>
                  </a:lnTo>
                  <a:lnTo>
                    <a:pt x="5" y="601"/>
                  </a:lnTo>
                  <a:lnTo>
                    <a:pt x="11" y="568"/>
                  </a:lnTo>
                  <a:lnTo>
                    <a:pt x="26" y="568"/>
                  </a:lnTo>
                  <a:lnTo>
                    <a:pt x="28" y="558"/>
                  </a:lnTo>
                  <a:lnTo>
                    <a:pt x="43" y="556"/>
                  </a:lnTo>
                  <a:lnTo>
                    <a:pt x="52" y="544"/>
                  </a:lnTo>
                  <a:lnTo>
                    <a:pt x="62" y="543"/>
                  </a:lnTo>
                  <a:lnTo>
                    <a:pt x="60" y="515"/>
                  </a:lnTo>
                  <a:lnTo>
                    <a:pt x="84" y="515"/>
                  </a:lnTo>
                  <a:lnTo>
                    <a:pt x="94" y="481"/>
                  </a:lnTo>
                  <a:lnTo>
                    <a:pt x="86" y="459"/>
                  </a:lnTo>
                  <a:lnTo>
                    <a:pt x="67" y="459"/>
                  </a:lnTo>
                  <a:lnTo>
                    <a:pt x="55" y="442"/>
                  </a:lnTo>
                  <a:lnTo>
                    <a:pt x="41" y="438"/>
                  </a:lnTo>
                  <a:lnTo>
                    <a:pt x="46" y="418"/>
                  </a:lnTo>
                  <a:lnTo>
                    <a:pt x="40" y="391"/>
                  </a:lnTo>
                  <a:lnTo>
                    <a:pt x="55" y="375"/>
                  </a:lnTo>
                  <a:lnTo>
                    <a:pt x="74" y="358"/>
                  </a:lnTo>
                  <a:lnTo>
                    <a:pt x="82" y="370"/>
                  </a:lnTo>
                  <a:lnTo>
                    <a:pt x="98" y="365"/>
                  </a:lnTo>
                  <a:lnTo>
                    <a:pt x="77" y="358"/>
                  </a:lnTo>
                  <a:lnTo>
                    <a:pt x="79" y="345"/>
                  </a:lnTo>
                  <a:lnTo>
                    <a:pt x="79" y="343"/>
                  </a:lnTo>
                  <a:lnTo>
                    <a:pt x="101" y="329"/>
                  </a:lnTo>
                  <a:lnTo>
                    <a:pt x="115" y="321"/>
                  </a:lnTo>
                  <a:lnTo>
                    <a:pt x="152" y="316"/>
                  </a:lnTo>
                  <a:lnTo>
                    <a:pt x="161" y="329"/>
                  </a:lnTo>
                  <a:lnTo>
                    <a:pt x="173" y="329"/>
                  </a:lnTo>
                  <a:lnTo>
                    <a:pt x="171" y="351"/>
                  </a:lnTo>
                  <a:lnTo>
                    <a:pt x="181" y="353"/>
                  </a:lnTo>
                  <a:lnTo>
                    <a:pt x="193" y="341"/>
                  </a:lnTo>
                  <a:lnTo>
                    <a:pt x="202" y="351"/>
                  </a:lnTo>
                  <a:lnTo>
                    <a:pt x="212" y="351"/>
                  </a:lnTo>
                  <a:lnTo>
                    <a:pt x="212" y="357"/>
                  </a:lnTo>
                  <a:lnTo>
                    <a:pt x="226" y="368"/>
                  </a:lnTo>
                  <a:lnTo>
                    <a:pt x="222" y="362"/>
                  </a:lnTo>
                  <a:lnTo>
                    <a:pt x="233" y="353"/>
                  </a:lnTo>
                  <a:lnTo>
                    <a:pt x="229" y="334"/>
                  </a:lnTo>
                  <a:lnTo>
                    <a:pt x="234" y="336"/>
                  </a:lnTo>
                  <a:lnTo>
                    <a:pt x="234" y="324"/>
                  </a:lnTo>
                  <a:lnTo>
                    <a:pt x="244" y="312"/>
                  </a:lnTo>
                  <a:lnTo>
                    <a:pt x="241" y="309"/>
                  </a:lnTo>
                  <a:lnTo>
                    <a:pt x="253" y="309"/>
                  </a:lnTo>
                  <a:lnTo>
                    <a:pt x="256" y="293"/>
                  </a:lnTo>
                  <a:lnTo>
                    <a:pt x="268" y="286"/>
                  </a:lnTo>
                  <a:lnTo>
                    <a:pt x="263" y="275"/>
                  </a:lnTo>
                  <a:lnTo>
                    <a:pt x="244" y="300"/>
                  </a:lnTo>
                  <a:lnTo>
                    <a:pt x="243" y="288"/>
                  </a:lnTo>
                  <a:lnTo>
                    <a:pt x="265" y="273"/>
                  </a:lnTo>
                  <a:lnTo>
                    <a:pt x="282" y="252"/>
                  </a:lnTo>
                  <a:lnTo>
                    <a:pt x="303" y="251"/>
                  </a:lnTo>
                  <a:lnTo>
                    <a:pt x="326" y="254"/>
                  </a:lnTo>
                  <a:lnTo>
                    <a:pt x="357" y="244"/>
                  </a:lnTo>
                  <a:lnTo>
                    <a:pt x="369" y="239"/>
                  </a:lnTo>
                  <a:lnTo>
                    <a:pt x="388" y="235"/>
                  </a:lnTo>
                  <a:lnTo>
                    <a:pt x="388" y="268"/>
                  </a:lnTo>
                  <a:lnTo>
                    <a:pt x="407" y="278"/>
                  </a:lnTo>
                  <a:lnTo>
                    <a:pt x="391" y="266"/>
                  </a:lnTo>
                  <a:lnTo>
                    <a:pt x="391" y="249"/>
                  </a:lnTo>
                  <a:lnTo>
                    <a:pt x="398" y="251"/>
                  </a:lnTo>
                  <a:lnTo>
                    <a:pt x="403" y="239"/>
                  </a:lnTo>
                  <a:lnTo>
                    <a:pt x="391" y="242"/>
                  </a:lnTo>
                  <a:lnTo>
                    <a:pt x="390" y="237"/>
                  </a:lnTo>
                  <a:lnTo>
                    <a:pt x="400" y="234"/>
                  </a:lnTo>
                  <a:lnTo>
                    <a:pt x="415" y="210"/>
                  </a:lnTo>
                  <a:lnTo>
                    <a:pt x="444" y="189"/>
                  </a:lnTo>
                  <a:lnTo>
                    <a:pt x="451" y="182"/>
                  </a:lnTo>
                  <a:lnTo>
                    <a:pt x="468" y="146"/>
                  </a:lnTo>
                  <a:lnTo>
                    <a:pt x="480" y="133"/>
                  </a:lnTo>
                  <a:lnTo>
                    <a:pt x="495" y="99"/>
                  </a:lnTo>
                  <a:lnTo>
                    <a:pt x="501" y="97"/>
                  </a:lnTo>
                  <a:lnTo>
                    <a:pt x="499" y="104"/>
                  </a:lnTo>
                  <a:lnTo>
                    <a:pt x="506" y="111"/>
                  </a:lnTo>
                  <a:lnTo>
                    <a:pt x="531" y="114"/>
                  </a:lnTo>
                  <a:lnTo>
                    <a:pt x="538" y="114"/>
                  </a:lnTo>
                  <a:lnTo>
                    <a:pt x="548" y="114"/>
                  </a:lnTo>
                  <a:lnTo>
                    <a:pt x="582" y="114"/>
                  </a:lnTo>
                  <a:lnTo>
                    <a:pt x="606" y="111"/>
                  </a:lnTo>
                  <a:lnTo>
                    <a:pt x="611" y="114"/>
                  </a:lnTo>
                  <a:lnTo>
                    <a:pt x="603" y="112"/>
                  </a:lnTo>
                  <a:lnTo>
                    <a:pt x="600" y="123"/>
                  </a:lnTo>
                  <a:lnTo>
                    <a:pt x="579" y="123"/>
                  </a:lnTo>
                  <a:lnTo>
                    <a:pt x="571" y="128"/>
                  </a:lnTo>
                  <a:lnTo>
                    <a:pt x="541" y="119"/>
                  </a:lnTo>
                  <a:lnTo>
                    <a:pt x="536" y="129"/>
                  </a:lnTo>
                  <a:lnTo>
                    <a:pt x="528" y="123"/>
                  </a:lnTo>
                  <a:lnTo>
                    <a:pt x="512" y="133"/>
                  </a:lnTo>
                  <a:lnTo>
                    <a:pt x="518" y="141"/>
                  </a:lnTo>
                  <a:lnTo>
                    <a:pt x="506" y="140"/>
                  </a:lnTo>
                  <a:lnTo>
                    <a:pt x="497" y="146"/>
                  </a:lnTo>
                  <a:lnTo>
                    <a:pt x="477" y="145"/>
                  </a:lnTo>
                  <a:lnTo>
                    <a:pt x="472" y="165"/>
                  </a:lnTo>
                  <a:lnTo>
                    <a:pt x="463" y="162"/>
                  </a:lnTo>
                  <a:lnTo>
                    <a:pt x="466" y="170"/>
                  </a:lnTo>
                  <a:lnTo>
                    <a:pt x="458" y="181"/>
                  </a:lnTo>
                  <a:lnTo>
                    <a:pt x="465" y="191"/>
                  </a:lnTo>
                  <a:lnTo>
                    <a:pt x="460" y="196"/>
                  </a:lnTo>
                  <a:lnTo>
                    <a:pt x="475" y="204"/>
                  </a:lnTo>
                  <a:lnTo>
                    <a:pt x="485" y="203"/>
                  </a:lnTo>
                  <a:lnTo>
                    <a:pt x="473" y="199"/>
                  </a:lnTo>
                  <a:lnTo>
                    <a:pt x="473" y="186"/>
                  </a:lnTo>
                  <a:lnTo>
                    <a:pt x="489" y="179"/>
                  </a:lnTo>
                  <a:lnTo>
                    <a:pt x="487" y="167"/>
                  </a:lnTo>
                  <a:lnTo>
                    <a:pt x="504" y="162"/>
                  </a:lnTo>
                  <a:lnTo>
                    <a:pt x="507" y="145"/>
                  </a:lnTo>
                  <a:lnTo>
                    <a:pt x="516" y="153"/>
                  </a:lnTo>
                  <a:lnTo>
                    <a:pt x="519" y="146"/>
                  </a:lnTo>
                  <a:lnTo>
                    <a:pt x="536" y="138"/>
                  </a:lnTo>
                  <a:lnTo>
                    <a:pt x="538" y="129"/>
                  </a:lnTo>
                  <a:lnTo>
                    <a:pt x="547" y="128"/>
                  </a:lnTo>
                  <a:lnTo>
                    <a:pt x="540" y="146"/>
                  </a:lnTo>
                  <a:lnTo>
                    <a:pt x="545" y="134"/>
                  </a:lnTo>
                  <a:lnTo>
                    <a:pt x="555" y="146"/>
                  </a:lnTo>
                  <a:lnTo>
                    <a:pt x="557" y="140"/>
                  </a:lnTo>
                  <a:lnTo>
                    <a:pt x="564" y="145"/>
                  </a:lnTo>
                  <a:lnTo>
                    <a:pt x="567" y="134"/>
                  </a:lnTo>
                  <a:lnTo>
                    <a:pt x="574" y="157"/>
                  </a:lnTo>
                  <a:lnTo>
                    <a:pt x="591" y="148"/>
                  </a:lnTo>
                  <a:lnTo>
                    <a:pt x="596" y="131"/>
                  </a:lnTo>
                  <a:lnTo>
                    <a:pt x="627" y="112"/>
                  </a:lnTo>
                  <a:lnTo>
                    <a:pt x="630" y="131"/>
                  </a:lnTo>
                  <a:lnTo>
                    <a:pt x="647" y="143"/>
                  </a:lnTo>
                  <a:lnTo>
                    <a:pt x="644" y="153"/>
                  </a:lnTo>
                  <a:lnTo>
                    <a:pt x="654" y="170"/>
                  </a:lnTo>
                  <a:lnTo>
                    <a:pt x="652" y="182"/>
                  </a:lnTo>
                  <a:lnTo>
                    <a:pt x="671" y="186"/>
                  </a:lnTo>
                  <a:lnTo>
                    <a:pt x="663" y="194"/>
                  </a:lnTo>
                  <a:lnTo>
                    <a:pt x="675" y="187"/>
                  </a:lnTo>
                  <a:lnTo>
                    <a:pt x="681" y="199"/>
                  </a:lnTo>
                  <a:lnTo>
                    <a:pt x="702" y="201"/>
                  </a:lnTo>
                  <a:lnTo>
                    <a:pt x="712" y="223"/>
                  </a:lnTo>
                  <a:lnTo>
                    <a:pt x="724" y="223"/>
                  </a:lnTo>
                  <a:lnTo>
                    <a:pt x="710" y="234"/>
                  </a:lnTo>
                  <a:lnTo>
                    <a:pt x="726" y="225"/>
                  </a:lnTo>
                  <a:lnTo>
                    <a:pt x="733" y="228"/>
                  </a:lnTo>
                  <a:lnTo>
                    <a:pt x="729" y="223"/>
                  </a:lnTo>
                  <a:lnTo>
                    <a:pt x="736" y="227"/>
                  </a:lnTo>
                  <a:lnTo>
                    <a:pt x="728" y="240"/>
                  </a:lnTo>
                  <a:lnTo>
                    <a:pt x="736" y="234"/>
                  </a:lnTo>
                  <a:lnTo>
                    <a:pt x="748" y="263"/>
                  </a:lnTo>
                  <a:lnTo>
                    <a:pt x="760" y="264"/>
                  </a:lnTo>
                  <a:lnTo>
                    <a:pt x="753" y="251"/>
                  </a:lnTo>
                  <a:lnTo>
                    <a:pt x="757" y="247"/>
                  </a:lnTo>
                  <a:lnTo>
                    <a:pt x="791" y="239"/>
                  </a:lnTo>
                  <a:lnTo>
                    <a:pt x="810" y="223"/>
                  </a:lnTo>
                  <a:lnTo>
                    <a:pt x="815" y="227"/>
                  </a:lnTo>
                  <a:lnTo>
                    <a:pt x="810" y="234"/>
                  </a:lnTo>
                  <a:lnTo>
                    <a:pt x="823" y="237"/>
                  </a:lnTo>
                  <a:lnTo>
                    <a:pt x="823" y="240"/>
                  </a:lnTo>
                  <a:lnTo>
                    <a:pt x="839" y="252"/>
                  </a:lnTo>
                  <a:lnTo>
                    <a:pt x="835" y="276"/>
                  </a:lnTo>
                  <a:lnTo>
                    <a:pt x="825" y="286"/>
                  </a:lnTo>
                  <a:lnTo>
                    <a:pt x="850" y="305"/>
                  </a:lnTo>
                  <a:lnTo>
                    <a:pt x="856" y="319"/>
                  </a:lnTo>
                  <a:lnTo>
                    <a:pt x="873" y="333"/>
                  </a:lnTo>
                  <a:lnTo>
                    <a:pt x="850" y="355"/>
                  </a:lnTo>
                  <a:lnTo>
                    <a:pt x="845" y="363"/>
                  </a:lnTo>
                  <a:lnTo>
                    <a:pt x="849" y="370"/>
                  </a:lnTo>
                  <a:lnTo>
                    <a:pt x="859" y="368"/>
                  </a:lnTo>
                  <a:lnTo>
                    <a:pt x="871" y="386"/>
                  </a:lnTo>
                  <a:lnTo>
                    <a:pt x="891" y="399"/>
                  </a:lnTo>
                  <a:lnTo>
                    <a:pt x="927" y="411"/>
                  </a:lnTo>
                  <a:lnTo>
                    <a:pt x="948" y="413"/>
                  </a:lnTo>
                  <a:lnTo>
                    <a:pt x="960" y="399"/>
                  </a:lnTo>
                  <a:lnTo>
                    <a:pt x="970" y="404"/>
                  </a:lnTo>
                  <a:lnTo>
                    <a:pt x="970" y="413"/>
                  </a:lnTo>
                  <a:lnTo>
                    <a:pt x="958" y="427"/>
                  </a:lnTo>
                  <a:lnTo>
                    <a:pt x="972" y="427"/>
                  </a:lnTo>
                  <a:lnTo>
                    <a:pt x="977" y="433"/>
                  </a:lnTo>
                  <a:lnTo>
                    <a:pt x="977" y="456"/>
                  </a:lnTo>
                  <a:lnTo>
                    <a:pt x="987" y="462"/>
                  </a:lnTo>
                  <a:lnTo>
                    <a:pt x="985" y="495"/>
                  </a:lnTo>
                  <a:lnTo>
                    <a:pt x="999" y="517"/>
                  </a:lnTo>
                  <a:lnTo>
                    <a:pt x="1002" y="534"/>
                  </a:lnTo>
                  <a:lnTo>
                    <a:pt x="1006" y="534"/>
                  </a:lnTo>
                  <a:lnTo>
                    <a:pt x="1014" y="570"/>
                  </a:lnTo>
                  <a:lnTo>
                    <a:pt x="1013" y="579"/>
                  </a:lnTo>
                  <a:lnTo>
                    <a:pt x="1019" y="589"/>
                  </a:lnTo>
                  <a:close/>
                  <a:moveTo>
                    <a:pt x="671" y="87"/>
                  </a:moveTo>
                  <a:lnTo>
                    <a:pt x="680" y="88"/>
                  </a:lnTo>
                  <a:lnTo>
                    <a:pt x="680" y="97"/>
                  </a:lnTo>
                  <a:lnTo>
                    <a:pt x="654" y="111"/>
                  </a:lnTo>
                  <a:lnTo>
                    <a:pt x="663" y="90"/>
                  </a:lnTo>
                  <a:lnTo>
                    <a:pt x="671" y="87"/>
                  </a:lnTo>
                  <a:close/>
                  <a:moveTo>
                    <a:pt x="658" y="39"/>
                  </a:moveTo>
                  <a:lnTo>
                    <a:pt x="661" y="51"/>
                  </a:lnTo>
                  <a:lnTo>
                    <a:pt x="656" y="39"/>
                  </a:lnTo>
                  <a:lnTo>
                    <a:pt x="649" y="46"/>
                  </a:lnTo>
                  <a:lnTo>
                    <a:pt x="651" y="68"/>
                  </a:lnTo>
                  <a:lnTo>
                    <a:pt x="642" y="76"/>
                  </a:lnTo>
                  <a:lnTo>
                    <a:pt x="639" y="104"/>
                  </a:lnTo>
                  <a:lnTo>
                    <a:pt x="637" y="95"/>
                  </a:lnTo>
                  <a:lnTo>
                    <a:pt x="646" y="58"/>
                  </a:lnTo>
                  <a:lnTo>
                    <a:pt x="646" y="44"/>
                  </a:lnTo>
                  <a:lnTo>
                    <a:pt x="651" y="37"/>
                  </a:lnTo>
                  <a:lnTo>
                    <a:pt x="658" y="39"/>
                  </a:lnTo>
                  <a:close/>
                  <a:moveTo>
                    <a:pt x="729" y="0"/>
                  </a:moveTo>
                  <a:lnTo>
                    <a:pt x="729" y="8"/>
                  </a:lnTo>
                  <a:lnTo>
                    <a:pt x="716" y="22"/>
                  </a:lnTo>
                  <a:lnTo>
                    <a:pt x="731" y="46"/>
                  </a:lnTo>
                  <a:lnTo>
                    <a:pt x="740" y="49"/>
                  </a:lnTo>
                  <a:lnTo>
                    <a:pt x="741" y="46"/>
                  </a:lnTo>
                  <a:lnTo>
                    <a:pt x="746" y="47"/>
                  </a:lnTo>
                  <a:lnTo>
                    <a:pt x="784" y="41"/>
                  </a:lnTo>
                  <a:lnTo>
                    <a:pt x="796" y="49"/>
                  </a:lnTo>
                  <a:lnTo>
                    <a:pt x="794" y="68"/>
                  </a:lnTo>
                  <a:lnTo>
                    <a:pt x="772" y="87"/>
                  </a:lnTo>
                  <a:lnTo>
                    <a:pt x="770" y="100"/>
                  </a:lnTo>
                  <a:lnTo>
                    <a:pt x="782" y="121"/>
                  </a:lnTo>
                  <a:lnTo>
                    <a:pt x="798" y="121"/>
                  </a:lnTo>
                  <a:lnTo>
                    <a:pt x="823" y="148"/>
                  </a:lnTo>
                  <a:lnTo>
                    <a:pt x="813" y="160"/>
                  </a:lnTo>
                  <a:lnTo>
                    <a:pt x="811" y="181"/>
                  </a:lnTo>
                  <a:lnTo>
                    <a:pt x="804" y="174"/>
                  </a:lnTo>
                  <a:lnTo>
                    <a:pt x="811" y="175"/>
                  </a:lnTo>
                  <a:lnTo>
                    <a:pt x="808" y="169"/>
                  </a:lnTo>
                  <a:lnTo>
                    <a:pt x="798" y="172"/>
                  </a:lnTo>
                  <a:lnTo>
                    <a:pt x="792" y="169"/>
                  </a:lnTo>
                  <a:lnTo>
                    <a:pt x="808" y="155"/>
                  </a:lnTo>
                  <a:lnTo>
                    <a:pt x="784" y="160"/>
                  </a:lnTo>
                  <a:lnTo>
                    <a:pt x="803" y="145"/>
                  </a:lnTo>
                  <a:lnTo>
                    <a:pt x="784" y="153"/>
                  </a:lnTo>
                  <a:lnTo>
                    <a:pt x="774" y="145"/>
                  </a:lnTo>
                  <a:lnTo>
                    <a:pt x="769" y="150"/>
                  </a:lnTo>
                  <a:lnTo>
                    <a:pt x="743" y="153"/>
                  </a:lnTo>
                  <a:lnTo>
                    <a:pt x="745" y="162"/>
                  </a:lnTo>
                  <a:lnTo>
                    <a:pt x="734" y="169"/>
                  </a:lnTo>
                  <a:lnTo>
                    <a:pt x="728" y="184"/>
                  </a:lnTo>
                  <a:lnTo>
                    <a:pt x="728" y="179"/>
                  </a:lnTo>
                  <a:lnTo>
                    <a:pt x="717" y="184"/>
                  </a:lnTo>
                  <a:lnTo>
                    <a:pt x="719" y="194"/>
                  </a:lnTo>
                  <a:lnTo>
                    <a:pt x="721" y="187"/>
                  </a:lnTo>
                  <a:lnTo>
                    <a:pt x="734" y="191"/>
                  </a:lnTo>
                  <a:lnTo>
                    <a:pt x="736" y="198"/>
                  </a:lnTo>
                  <a:lnTo>
                    <a:pt x="729" y="206"/>
                  </a:lnTo>
                  <a:lnTo>
                    <a:pt x="702" y="194"/>
                  </a:lnTo>
                  <a:lnTo>
                    <a:pt x="709" y="196"/>
                  </a:lnTo>
                  <a:lnTo>
                    <a:pt x="714" y="181"/>
                  </a:lnTo>
                  <a:lnTo>
                    <a:pt x="707" y="187"/>
                  </a:lnTo>
                  <a:lnTo>
                    <a:pt x="709" y="191"/>
                  </a:lnTo>
                  <a:lnTo>
                    <a:pt x="697" y="193"/>
                  </a:lnTo>
                  <a:lnTo>
                    <a:pt x="681" y="182"/>
                  </a:lnTo>
                  <a:lnTo>
                    <a:pt x="678" y="186"/>
                  </a:lnTo>
                  <a:lnTo>
                    <a:pt x="675" y="174"/>
                  </a:lnTo>
                  <a:lnTo>
                    <a:pt x="663" y="182"/>
                  </a:lnTo>
                  <a:lnTo>
                    <a:pt x="664" y="172"/>
                  </a:lnTo>
                  <a:lnTo>
                    <a:pt x="673" y="172"/>
                  </a:lnTo>
                  <a:lnTo>
                    <a:pt x="654" y="157"/>
                  </a:lnTo>
                  <a:lnTo>
                    <a:pt x="658" y="141"/>
                  </a:lnTo>
                  <a:lnTo>
                    <a:pt x="681" y="143"/>
                  </a:lnTo>
                  <a:lnTo>
                    <a:pt x="692" y="134"/>
                  </a:lnTo>
                  <a:lnTo>
                    <a:pt x="685" y="134"/>
                  </a:lnTo>
                  <a:lnTo>
                    <a:pt x="678" y="114"/>
                  </a:lnTo>
                  <a:lnTo>
                    <a:pt x="661" y="119"/>
                  </a:lnTo>
                  <a:lnTo>
                    <a:pt x="666" y="104"/>
                  </a:lnTo>
                  <a:lnTo>
                    <a:pt x="675" y="107"/>
                  </a:lnTo>
                  <a:lnTo>
                    <a:pt x="692" y="92"/>
                  </a:lnTo>
                  <a:lnTo>
                    <a:pt x="681" y="90"/>
                  </a:lnTo>
                  <a:lnTo>
                    <a:pt x="681" y="78"/>
                  </a:lnTo>
                  <a:lnTo>
                    <a:pt x="666" y="80"/>
                  </a:lnTo>
                  <a:lnTo>
                    <a:pt x="658" y="63"/>
                  </a:lnTo>
                  <a:lnTo>
                    <a:pt x="683" y="58"/>
                  </a:lnTo>
                  <a:lnTo>
                    <a:pt x="695" y="63"/>
                  </a:lnTo>
                  <a:lnTo>
                    <a:pt x="700" y="76"/>
                  </a:lnTo>
                  <a:lnTo>
                    <a:pt x="699" y="58"/>
                  </a:lnTo>
                  <a:lnTo>
                    <a:pt x="716" y="46"/>
                  </a:lnTo>
                  <a:lnTo>
                    <a:pt x="707" y="59"/>
                  </a:lnTo>
                  <a:lnTo>
                    <a:pt x="714" y="61"/>
                  </a:lnTo>
                  <a:lnTo>
                    <a:pt x="710" y="73"/>
                  </a:lnTo>
                  <a:lnTo>
                    <a:pt x="721" y="66"/>
                  </a:lnTo>
                  <a:lnTo>
                    <a:pt x="719" y="61"/>
                  </a:lnTo>
                  <a:lnTo>
                    <a:pt x="712" y="61"/>
                  </a:lnTo>
                  <a:lnTo>
                    <a:pt x="717" y="54"/>
                  </a:lnTo>
                  <a:lnTo>
                    <a:pt x="729" y="83"/>
                  </a:lnTo>
                  <a:lnTo>
                    <a:pt x="740" y="93"/>
                  </a:lnTo>
                  <a:lnTo>
                    <a:pt x="751" y="88"/>
                  </a:lnTo>
                  <a:lnTo>
                    <a:pt x="745" y="100"/>
                  </a:lnTo>
                  <a:lnTo>
                    <a:pt x="757" y="104"/>
                  </a:lnTo>
                  <a:lnTo>
                    <a:pt x="748" y="105"/>
                  </a:lnTo>
                  <a:lnTo>
                    <a:pt x="746" y="114"/>
                  </a:lnTo>
                  <a:lnTo>
                    <a:pt x="763" y="116"/>
                  </a:lnTo>
                  <a:lnTo>
                    <a:pt x="758" y="109"/>
                  </a:lnTo>
                  <a:lnTo>
                    <a:pt x="767" y="107"/>
                  </a:lnTo>
                  <a:lnTo>
                    <a:pt x="758" y="102"/>
                  </a:lnTo>
                  <a:lnTo>
                    <a:pt x="763" y="90"/>
                  </a:lnTo>
                  <a:lnTo>
                    <a:pt x="751" y="88"/>
                  </a:lnTo>
                  <a:lnTo>
                    <a:pt x="753" y="66"/>
                  </a:lnTo>
                  <a:lnTo>
                    <a:pt x="748" y="52"/>
                  </a:lnTo>
                  <a:lnTo>
                    <a:pt x="753" y="49"/>
                  </a:lnTo>
                  <a:lnTo>
                    <a:pt x="746" y="54"/>
                  </a:lnTo>
                  <a:lnTo>
                    <a:pt x="748" y="58"/>
                  </a:lnTo>
                  <a:lnTo>
                    <a:pt x="736" y="58"/>
                  </a:lnTo>
                  <a:lnTo>
                    <a:pt x="719" y="44"/>
                  </a:lnTo>
                  <a:lnTo>
                    <a:pt x="714" y="30"/>
                  </a:lnTo>
                  <a:lnTo>
                    <a:pt x="705" y="44"/>
                  </a:lnTo>
                  <a:lnTo>
                    <a:pt x="683" y="58"/>
                  </a:lnTo>
                  <a:lnTo>
                    <a:pt x="693" y="27"/>
                  </a:lnTo>
                  <a:lnTo>
                    <a:pt x="692" y="17"/>
                  </a:lnTo>
                  <a:lnTo>
                    <a:pt x="678" y="27"/>
                  </a:lnTo>
                  <a:lnTo>
                    <a:pt x="681" y="41"/>
                  </a:lnTo>
                  <a:lnTo>
                    <a:pt x="661" y="58"/>
                  </a:lnTo>
                  <a:lnTo>
                    <a:pt x="675" y="41"/>
                  </a:lnTo>
                  <a:lnTo>
                    <a:pt x="675" y="22"/>
                  </a:lnTo>
                  <a:lnTo>
                    <a:pt x="681" y="11"/>
                  </a:lnTo>
                  <a:lnTo>
                    <a:pt x="692" y="5"/>
                  </a:lnTo>
                  <a:lnTo>
                    <a:pt x="72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" name="Freeform 66">
              <a:extLst>
                <a:ext uri="{FF2B5EF4-FFF2-40B4-BE49-F238E27FC236}">
                  <a16:creationId xmlns:a16="http://schemas.microsoft.com/office/drawing/2014/main" id="{C8C10838-DE15-4ADF-A156-DDAC6CA06EB2}"/>
                </a:ext>
              </a:extLst>
            </p:cNvPr>
            <p:cNvSpPr>
              <a:spLocks/>
            </p:cNvSpPr>
            <p:nvPr/>
          </p:nvSpPr>
          <p:spPr bwMode="gray">
            <a:xfrm>
              <a:off x="4838700" y="4089400"/>
              <a:ext cx="2271712" cy="2344738"/>
            </a:xfrm>
            <a:custGeom>
              <a:avLst/>
              <a:gdLst>
                <a:gd name="T0" fmla="*/ 896 w 1431"/>
                <a:gd name="T1" fmla="*/ 100 h 1477"/>
                <a:gd name="T2" fmla="*/ 961 w 1431"/>
                <a:gd name="T3" fmla="*/ 217 h 1477"/>
                <a:gd name="T4" fmla="*/ 1030 w 1431"/>
                <a:gd name="T5" fmla="*/ 275 h 1477"/>
                <a:gd name="T6" fmla="*/ 1048 w 1431"/>
                <a:gd name="T7" fmla="*/ 445 h 1477"/>
                <a:gd name="T8" fmla="*/ 1156 w 1431"/>
                <a:gd name="T9" fmla="*/ 529 h 1477"/>
                <a:gd name="T10" fmla="*/ 1287 w 1431"/>
                <a:gd name="T11" fmla="*/ 650 h 1477"/>
                <a:gd name="T12" fmla="*/ 1378 w 1431"/>
                <a:gd name="T13" fmla="*/ 727 h 1477"/>
                <a:gd name="T14" fmla="*/ 1424 w 1431"/>
                <a:gd name="T15" fmla="*/ 809 h 1477"/>
                <a:gd name="T16" fmla="*/ 1337 w 1431"/>
                <a:gd name="T17" fmla="*/ 859 h 1477"/>
                <a:gd name="T18" fmla="*/ 1243 w 1431"/>
                <a:gd name="T19" fmla="*/ 995 h 1477"/>
                <a:gd name="T20" fmla="*/ 1122 w 1431"/>
                <a:gd name="T21" fmla="*/ 1100 h 1477"/>
                <a:gd name="T22" fmla="*/ 1173 w 1431"/>
                <a:gd name="T23" fmla="*/ 1257 h 1477"/>
                <a:gd name="T24" fmla="*/ 1214 w 1431"/>
                <a:gd name="T25" fmla="*/ 1340 h 1477"/>
                <a:gd name="T26" fmla="*/ 1151 w 1431"/>
                <a:gd name="T27" fmla="*/ 1306 h 1477"/>
                <a:gd name="T28" fmla="*/ 1033 w 1431"/>
                <a:gd name="T29" fmla="*/ 1274 h 1477"/>
                <a:gd name="T30" fmla="*/ 963 w 1431"/>
                <a:gd name="T31" fmla="*/ 1316 h 1477"/>
                <a:gd name="T32" fmla="*/ 854 w 1431"/>
                <a:gd name="T33" fmla="*/ 1330 h 1477"/>
                <a:gd name="T34" fmla="*/ 716 w 1431"/>
                <a:gd name="T35" fmla="*/ 1380 h 1477"/>
                <a:gd name="T36" fmla="*/ 610 w 1431"/>
                <a:gd name="T37" fmla="*/ 1419 h 1477"/>
                <a:gd name="T38" fmla="*/ 531 w 1431"/>
                <a:gd name="T39" fmla="*/ 1366 h 1477"/>
                <a:gd name="T40" fmla="*/ 427 w 1431"/>
                <a:gd name="T41" fmla="*/ 1335 h 1477"/>
                <a:gd name="T42" fmla="*/ 366 w 1431"/>
                <a:gd name="T43" fmla="*/ 1477 h 1477"/>
                <a:gd name="T44" fmla="*/ 326 w 1431"/>
                <a:gd name="T45" fmla="*/ 1439 h 1477"/>
                <a:gd name="T46" fmla="*/ 272 w 1431"/>
                <a:gd name="T47" fmla="*/ 1361 h 1477"/>
                <a:gd name="T48" fmla="*/ 198 w 1431"/>
                <a:gd name="T49" fmla="*/ 1349 h 1477"/>
                <a:gd name="T50" fmla="*/ 232 w 1431"/>
                <a:gd name="T51" fmla="*/ 1308 h 1477"/>
                <a:gd name="T52" fmla="*/ 330 w 1431"/>
                <a:gd name="T53" fmla="*/ 1299 h 1477"/>
                <a:gd name="T54" fmla="*/ 321 w 1431"/>
                <a:gd name="T55" fmla="*/ 1214 h 1477"/>
                <a:gd name="T56" fmla="*/ 321 w 1431"/>
                <a:gd name="T57" fmla="*/ 1057 h 1477"/>
                <a:gd name="T58" fmla="*/ 326 w 1431"/>
                <a:gd name="T59" fmla="*/ 936 h 1477"/>
                <a:gd name="T60" fmla="*/ 391 w 1431"/>
                <a:gd name="T61" fmla="*/ 876 h 1477"/>
                <a:gd name="T62" fmla="*/ 442 w 1431"/>
                <a:gd name="T63" fmla="*/ 840 h 1477"/>
                <a:gd name="T64" fmla="*/ 422 w 1431"/>
                <a:gd name="T65" fmla="*/ 773 h 1477"/>
                <a:gd name="T66" fmla="*/ 398 w 1431"/>
                <a:gd name="T67" fmla="*/ 688 h 1477"/>
                <a:gd name="T68" fmla="*/ 354 w 1431"/>
                <a:gd name="T69" fmla="*/ 630 h 1477"/>
                <a:gd name="T70" fmla="*/ 337 w 1431"/>
                <a:gd name="T71" fmla="*/ 553 h 1477"/>
                <a:gd name="T72" fmla="*/ 323 w 1431"/>
                <a:gd name="T73" fmla="*/ 500 h 1477"/>
                <a:gd name="T74" fmla="*/ 301 w 1431"/>
                <a:gd name="T75" fmla="*/ 483 h 1477"/>
                <a:gd name="T76" fmla="*/ 241 w 1431"/>
                <a:gd name="T77" fmla="*/ 451 h 1477"/>
                <a:gd name="T78" fmla="*/ 193 w 1431"/>
                <a:gd name="T79" fmla="*/ 345 h 1477"/>
                <a:gd name="T80" fmla="*/ 113 w 1431"/>
                <a:gd name="T81" fmla="*/ 350 h 1477"/>
                <a:gd name="T82" fmla="*/ 127 w 1431"/>
                <a:gd name="T83" fmla="*/ 381 h 1477"/>
                <a:gd name="T84" fmla="*/ 24 w 1431"/>
                <a:gd name="T85" fmla="*/ 421 h 1477"/>
                <a:gd name="T86" fmla="*/ 26 w 1431"/>
                <a:gd name="T87" fmla="*/ 326 h 1477"/>
                <a:gd name="T88" fmla="*/ 0 w 1431"/>
                <a:gd name="T89" fmla="*/ 227 h 1477"/>
                <a:gd name="T90" fmla="*/ 127 w 1431"/>
                <a:gd name="T91" fmla="*/ 213 h 1477"/>
                <a:gd name="T92" fmla="*/ 191 w 1431"/>
                <a:gd name="T93" fmla="*/ 140 h 1477"/>
                <a:gd name="T94" fmla="*/ 284 w 1431"/>
                <a:gd name="T95" fmla="*/ 61 h 1477"/>
                <a:gd name="T96" fmla="*/ 405 w 1431"/>
                <a:gd name="T97" fmla="*/ 54 h 1477"/>
                <a:gd name="T98" fmla="*/ 451 w 1431"/>
                <a:gd name="T99" fmla="*/ 88 h 1477"/>
                <a:gd name="T100" fmla="*/ 516 w 1431"/>
                <a:gd name="T101" fmla="*/ 143 h 1477"/>
                <a:gd name="T102" fmla="*/ 504 w 1431"/>
                <a:gd name="T103" fmla="*/ 97 h 1477"/>
                <a:gd name="T104" fmla="*/ 579 w 1431"/>
                <a:gd name="T105" fmla="*/ 87 h 1477"/>
                <a:gd name="T106" fmla="*/ 635 w 1431"/>
                <a:gd name="T107" fmla="*/ 128 h 1477"/>
                <a:gd name="T108" fmla="*/ 651 w 1431"/>
                <a:gd name="T109" fmla="*/ 47 h 1477"/>
                <a:gd name="T110" fmla="*/ 709 w 1431"/>
                <a:gd name="T111" fmla="*/ 54 h 1477"/>
                <a:gd name="T112" fmla="*/ 796 w 1431"/>
                <a:gd name="T113" fmla="*/ 59 h 1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431" h="1477">
                  <a:moveTo>
                    <a:pt x="844" y="54"/>
                  </a:moveTo>
                  <a:lnTo>
                    <a:pt x="854" y="61"/>
                  </a:lnTo>
                  <a:lnTo>
                    <a:pt x="852" y="68"/>
                  </a:lnTo>
                  <a:lnTo>
                    <a:pt x="862" y="70"/>
                  </a:lnTo>
                  <a:lnTo>
                    <a:pt x="859" y="87"/>
                  </a:lnTo>
                  <a:lnTo>
                    <a:pt x="871" y="88"/>
                  </a:lnTo>
                  <a:lnTo>
                    <a:pt x="881" y="99"/>
                  </a:lnTo>
                  <a:lnTo>
                    <a:pt x="893" y="94"/>
                  </a:lnTo>
                  <a:lnTo>
                    <a:pt x="896" y="100"/>
                  </a:lnTo>
                  <a:lnTo>
                    <a:pt x="908" y="119"/>
                  </a:lnTo>
                  <a:lnTo>
                    <a:pt x="895" y="131"/>
                  </a:lnTo>
                  <a:lnTo>
                    <a:pt x="912" y="138"/>
                  </a:lnTo>
                  <a:lnTo>
                    <a:pt x="931" y="167"/>
                  </a:lnTo>
                  <a:lnTo>
                    <a:pt x="926" y="179"/>
                  </a:lnTo>
                  <a:lnTo>
                    <a:pt x="927" y="194"/>
                  </a:lnTo>
                  <a:lnTo>
                    <a:pt x="949" y="208"/>
                  </a:lnTo>
                  <a:lnTo>
                    <a:pt x="946" y="217"/>
                  </a:lnTo>
                  <a:lnTo>
                    <a:pt x="961" y="217"/>
                  </a:lnTo>
                  <a:lnTo>
                    <a:pt x="965" y="227"/>
                  </a:lnTo>
                  <a:lnTo>
                    <a:pt x="968" y="223"/>
                  </a:lnTo>
                  <a:lnTo>
                    <a:pt x="977" y="234"/>
                  </a:lnTo>
                  <a:lnTo>
                    <a:pt x="995" y="239"/>
                  </a:lnTo>
                  <a:lnTo>
                    <a:pt x="995" y="247"/>
                  </a:lnTo>
                  <a:lnTo>
                    <a:pt x="1004" y="242"/>
                  </a:lnTo>
                  <a:lnTo>
                    <a:pt x="1013" y="247"/>
                  </a:lnTo>
                  <a:lnTo>
                    <a:pt x="1009" y="268"/>
                  </a:lnTo>
                  <a:lnTo>
                    <a:pt x="1030" y="275"/>
                  </a:lnTo>
                  <a:lnTo>
                    <a:pt x="1018" y="312"/>
                  </a:lnTo>
                  <a:lnTo>
                    <a:pt x="1009" y="314"/>
                  </a:lnTo>
                  <a:lnTo>
                    <a:pt x="1011" y="336"/>
                  </a:lnTo>
                  <a:lnTo>
                    <a:pt x="990" y="351"/>
                  </a:lnTo>
                  <a:lnTo>
                    <a:pt x="1002" y="372"/>
                  </a:lnTo>
                  <a:lnTo>
                    <a:pt x="1026" y="381"/>
                  </a:lnTo>
                  <a:lnTo>
                    <a:pt x="1030" y="410"/>
                  </a:lnTo>
                  <a:lnTo>
                    <a:pt x="1038" y="410"/>
                  </a:lnTo>
                  <a:lnTo>
                    <a:pt x="1048" y="445"/>
                  </a:lnTo>
                  <a:lnTo>
                    <a:pt x="1064" y="452"/>
                  </a:lnTo>
                  <a:lnTo>
                    <a:pt x="1062" y="473"/>
                  </a:lnTo>
                  <a:lnTo>
                    <a:pt x="1069" y="492"/>
                  </a:lnTo>
                  <a:lnTo>
                    <a:pt x="1084" y="495"/>
                  </a:lnTo>
                  <a:lnTo>
                    <a:pt x="1100" y="509"/>
                  </a:lnTo>
                  <a:lnTo>
                    <a:pt x="1108" y="529"/>
                  </a:lnTo>
                  <a:lnTo>
                    <a:pt x="1139" y="534"/>
                  </a:lnTo>
                  <a:lnTo>
                    <a:pt x="1135" y="526"/>
                  </a:lnTo>
                  <a:lnTo>
                    <a:pt x="1156" y="529"/>
                  </a:lnTo>
                  <a:lnTo>
                    <a:pt x="1180" y="544"/>
                  </a:lnTo>
                  <a:lnTo>
                    <a:pt x="1183" y="563"/>
                  </a:lnTo>
                  <a:lnTo>
                    <a:pt x="1197" y="570"/>
                  </a:lnTo>
                  <a:lnTo>
                    <a:pt x="1205" y="589"/>
                  </a:lnTo>
                  <a:lnTo>
                    <a:pt x="1224" y="603"/>
                  </a:lnTo>
                  <a:lnTo>
                    <a:pt x="1229" y="620"/>
                  </a:lnTo>
                  <a:lnTo>
                    <a:pt x="1245" y="628"/>
                  </a:lnTo>
                  <a:lnTo>
                    <a:pt x="1260" y="625"/>
                  </a:lnTo>
                  <a:lnTo>
                    <a:pt x="1287" y="650"/>
                  </a:lnTo>
                  <a:lnTo>
                    <a:pt x="1294" y="654"/>
                  </a:lnTo>
                  <a:lnTo>
                    <a:pt x="1296" y="683"/>
                  </a:lnTo>
                  <a:lnTo>
                    <a:pt x="1325" y="702"/>
                  </a:lnTo>
                  <a:lnTo>
                    <a:pt x="1327" y="690"/>
                  </a:lnTo>
                  <a:lnTo>
                    <a:pt x="1333" y="686"/>
                  </a:lnTo>
                  <a:lnTo>
                    <a:pt x="1351" y="688"/>
                  </a:lnTo>
                  <a:lnTo>
                    <a:pt x="1359" y="702"/>
                  </a:lnTo>
                  <a:lnTo>
                    <a:pt x="1364" y="696"/>
                  </a:lnTo>
                  <a:lnTo>
                    <a:pt x="1378" y="727"/>
                  </a:lnTo>
                  <a:lnTo>
                    <a:pt x="1397" y="722"/>
                  </a:lnTo>
                  <a:lnTo>
                    <a:pt x="1407" y="746"/>
                  </a:lnTo>
                  <a:lnTo>
                    <a:pt x="1415" y="748"/>
                  </a:lnTo>
                  <a:lnTo>
                    <a:pt x="1422" y="761"/>
                  </a:lnTo>
                  <a:lnTo>
                    <a:pt x="1419" y="768"/>
                  </a:lnTo>
                  <a:lnTo>
                    <a:pt x="1429" y="773"/>
                  </a:lnTo>
                  <a:lnTo>
                    <a:pt x="1417" y="799"/>
                  </a:lnTo>
                  <a:lnTo>
                    <a:pt x="1431" y="804"/>
                  </a:lnTo>
                  <a:lnTo>
                    <a:pt x="1424" y="809"/>
                  </a:lnTo>
                  <a:lnTo>
                    <a:pt x="1429" y="842"/>
                  </a:lnTo>
                  <a:lnTo>
                    <a:pt x="1424" y="862"/>
                  </a:lnTo>
                  <a:lnTo>
                    <a:pt x="1414" y="871"/>
                  </a:lnTo>
                  <a:lnTo>
                    <a:pt x="1410" y="867"/>
                  </a:lnTo>
                  <a:lnTo>
                    <a:pt x="1403" y="889"/>
                  </a:lnTo>
                  <a:lnTo>
                    <a:pt x="1383" y="881"/>
                  </a:lnTo>
                  <a:lnTo>
                    <a:pt x="1364" y="867"/>
                  </a:lnTo>
                  <a:lnTo>
                    <a:pt x="1354" y="871"/>
                  </a:lnTo>
                  <a:lnTo>
                    <a:pt x="1337" y="859"/>
                  </a:lnTo>
                  <a:lnTo>
                    <a:pt x="1327" y="874"/>
                  </a:lnTo>
                  <a:lnTo>
                    <a:pt x="1316" y="876"/>
                  </a:lnTo>
                  <a:lnTo>
                    <a:pt x="1323" y="895"/>
                  </a:lnTo>
                  <a:lnTo>
                    <a:pt x="1315" y="920"/>
                  </a:lnTo>
                  <a:lnTo>
                    <a:pt x="1320" y="930"/>
                  </a:lnTo>
                  <a:lnTo>
                    <a:pt x="1313" y="954"/>
                  </a:lnTo>
                  <a:lnTo>
                    <a:pt x="1287" y="983"/>
                  </a:lnTo>
                  <a:lnTo>
                    <a:pt x="1267" y="995"/>
                  </a:lnTo>
                  <a:lnTo>
                    <a:pt x="1243" y="995"/>
                  </a:lnTo>
                  <a:lnTo>
                    <a:pt x="1216" y="1006"/>
                  </a:lnTo>
                  <a:lnTo>
                    <a:pt x="1197" y="1014"/>
                  </a:lnTo>
                  <a:lnTo>
                    <a:pt x="1180" y="1036"/>
                  </a:lnTo>
                  <a:lnTo>
                    <a:pt x="1154" y="1041"/>
                  </a:lnTo>
                  <a:lnTo>
                    <a:pt x="1147" y="1057"/>
                  </a:lnTo>
                  <a:lnTo>
                    <a:pt x="1134" y="1067"/>
                  </a:lnTo>
                  <a:lnTo>
                    <a:pt x="1130" y="1077"/>
                  </a:lnTo>
                  <a:lnTo>
                    <a:pt x="1122" y="1077"/>
                  </a:lnTo>
                  <a:lnTo>
                    <a:pt x="1122" y="1100"/>
                  </a:lnTo>
                  <a:lnTo>
                    <a:pt x="1151" y="1125"/>
                  </a:lnTo>
                  <a:lnTo>
                    <a:pt x="1159" y="1147"/>
                  </a:lnTo>
                  <a:lnTo>
                    <a:pt x="1178" y="1156"/>
                  </a:lnTo>
                  <a:lnTo>
                    <a:pt x="1182" y="1166"/>
                  </a:lnTo>
                  <a:lnTo>
                    <a:pt x="1200" y="1199"/>
                  </a:lnTo>
                  <a:lnTo>
                    <a:pt x="1188" y="1221"/>
                  </a:lnTo>
                  <a:lnTo>
                    <a:pt x="1180" y="1233"/>
                  </a:lnTo>
                  <a:lnTo>
                    <a:pt x="1183" y="1236"/>
                  </a:lnTo>
                  <a:lnTo>
                    <a:pt x="1173" y="1257"/>
                  </a:lnTo>
                  <a:lnTo>
                    <a:pt x="1194" y="1262"/>
                  </a:lnTo>
                  <a:lnTo>
                    <a:pt x="1207" y="1255"/>
                  </a:lnTo>
                  <a:lnTo>
                    <a:pt x="1226" y="1270"/>
                  </a:lnTo>
                  <a:lnTo>
                    <a:pt x="1233" y="1293"/>
                  </a:lnTo>
                  <a:lnTo>
                    <a:pt x="1223" y="1308"/>
                  </a:lnTo>
                  <a:lnTo>
                    <a:pt x="1224" y="1315"/>
                  </a:lnTo>
                  <a:lnTo>
                    <a:pt x="1217" y="1316"/>
                  </a:lnTo>
                  <a:lnTo>
                    <a:pt x="1223" y="1327"/>
                  </a:lnTo>
                  <a:lnTo>
                    <a:pt x="1214" y="1340"/>
                  </a:lnTo>
                  <a:lnTo>
                    <a:pt x="1221" y="1357"/>
                  </a:lnTo>
                  <a:lnTo>
                    <a:pt x="1207" y="1371"/>
                  </a:lnTo>
                  <a:lnTo>
                    <a:pt x="1199" y="1363"/>
                  </a:lnTo>
                  <a:lnTo>
                    <a:pt x="1197" y="1366"/>
                  </a:lnTo>
                  <a:lnTo>
                    <a:pt x="1178" y="1357"/>
                  </a:lnTo>
                  <a:lnTo>
                    <a:pt x="1159" y="1337"/>
                  </a:lnTo>
                  <a:lnTo>
                    <a:pt x="1146" y="1335"/>
                  </a:lnTo>
                  <a:lnTo>
                    <a:pt x="1137" y="1322"/>
                  </a:lnTo>
                  <a:lnTo>
                    <a:pt x="1151" y="1306"/>
                  </a:lnTo>
                  <a:lnTo>
                    <a:pt x="1130" y="1291"/>
                  </a:lnTo>
                  <a:lnTo>
                    <a:pt x="1137" y="1279"/>
                  </a:lnTo>
                  <a:lnTo>
                    <a:pt x="1129" y="1284"/>
                  </a:lnTo>
                  <a:lnTo>
                    <a:pt x="1122" y="1277"/>
                  </a:lnTo>
                  <a:lnTo>
                    <a:pt x="1084" y="1282"/>
                  </a:lnTo>
                  <a:lnTo>
                    <a:pt x="1074" y="1301"/>
                  </a:lnTo>
                  <a:lnTo>
                    <a:pt x="1052" y="1305"/>
                  </a:lnTo>
                  <a:lnTo>
                    <a:pt x="1033" y="1282"/>
                  </a:lnTo>
                  <a:lnTo>
                    <a:pt x="1033" y="1274"/>
                  </a:lnTo>
                  <a:lnTo>
                    <a:pt x="1009" y="1279"/>
                  </a:lnTo>
                  <a:lnTo>
                    <a:pt x="1002" y="1274"/>
                  </a:lnTo>
                  <a:lnTo>
                    <a:pt x="977" y="1282"/>
                  </a:lnTo>
                  <a:lnTo>
                    <a:pt x="973" y="1275"/>
                  </a:lnTo>
                  <a:lnTo>
                    <a:pt x="977" y="1253"/>
                  </a:lnTo>
                  <a:lnTo>
                    <a:pt x="961" y="1270"/>
                  </a:lnTo>
                  <a:lnTo>
                    <a:pt x="949" y="1274"/>
                  </a:lnTo>
                  <a:lnTo>
                    <a:pt x="961" y="1299"/>
                  </a:lnTo>
                  <a:lnTo>
                    <a:pt x="963" y="1316"/>
                  </a:lnTo>
                  <a:lnTo>
                    <a:pt x="955" y="1318"/>
                  </a:lnTo>
                  <a:lnTo>
                    <a:pt x="955" y="1313"/>
                  </a:lnTo>
                  <a:lnTo>
                    <a:pt x="944" y="1316"/>
                  </a:lnTo>
                  <a:lnTo>
                    <a:pt x="919" y="1311"/>
                  </a:lnTo>
                  <a:lnTo>
                    <a:pt x="908" y="1315"/>
                  </a:lnTo>
                  <a:lnTo>
                    <a:pt x="903" y="1310"/>
                  </a:lnTo>
                  <a:lnTo>
                    <a:pt x="895" y="1315"/>
                  </a:lnTo>
                  <a:lnTo>
                    <a:pt x="857" y="1320"/>
                  </a:lnTo>
                  <a:lnTo>
                    <a:pt x="854" y="1330"/>
                  </a:lnTo>
                  <a:lnTo>
                    <a:pt x="835" y="1327"/>
                  </a:lnTo>
                  <a:lnTo>
                    <a:pt x="799" y="1330"/>
                  </a:lnTo>
                  <a:lnTo>
                    <a:pt x="791" y="1327"/>
                  </a:lnTo>
                  <a:lnTo>
                    <a:pt x="791" y="1332"/>
                  </a:lnTo>
                  <a:lnTo>
                    <a:pt x="782" y="1334"/>
                  </a:lnTo>
                  <a:lnTo>
                    <a:pt x="772" y="1363"/>
                  </a:lnTo>
                  <a:lnTo>
                    <a:pt x="751" y="1368"/>
                  </a:lnTo>
                  <a:lnTo>
                    <a:pt x="731" y="1363"/>
                  </a:lnTo>
                  <a:lnTo>
                    <a:pt x="716" y="1380"/>
                  </a:lnTo>
                  <a:lnTo>
                    <a:pt x="727" y="1395"/>
                  </a:lnTo>
                  <a:lnTo>
                    <a:pt x="702" y="1393"/>
                  </a:lnTo>
                  <a:lnTo>
                    <a:pt x="681" y="1417"/>
                  </a:lnTo>
                  <a:lnTo>
                    <a:pt x="668" y="1417"/>
                  </a:lnTo>
                  <a:lnTo>
                    <a:pt x="676" y="1404"/>
                  </a:lnTo>
                  <a:lnTo>
                    <a:pt x="663" y="1400"/>
                  </a:lnTo>
                  <a:lnTo>
                    <a:pt x="639" y="1410"/>
                  </a:lnTo>
                  <a:lnTo>
                    <a:pt x="635" y="1419"/>
                  </a:lnTo>
                  <a:lnTo>
                    <a:pt x="610" y="1419"/>
                  </a:lnTo>
                  <a:lnTo>
                    <a:pt x="593" y="1419"/>
                  </a:lnTo>
                  <a:lnTo>
                    <a:pt x="594" y="1404"/>
                  </a:lnTo>
                  <a:lnTo>
                    <a:pt x="577" y="1385"/>
                  </a:lnTo>
                  <a:lnTo>
                    <a:pt x="579" y="1380"/>
                  </a:lnTo>
                  <a:lnTo>
                    <a:pt x="560" y="1380"/>
                  </a:lnTo>
                  <a:lnTo>
                    <a:pt x="560" y="1373"/>
                  </a:lnTo>
                  <a:lnTo>
                    <a:pt x="574" y="1366"/>
                  </a:lnTo>
                  <a:lnTo>
                    <a:pt x="565" y="1356"/>
                  </a:lnTo>
                  <a:lnTo>
                    <a:pt x="531" y="1366"/>
                  </a:lnTo>
                  <a:lnTo>
                    <a:pt x="523" y="1356"/>
                  </a:lnTo>
                  <a:lnTo>
                    <a:pt x="506" y="1352"/>
                  </a:lnTo>
                  <a:lnTo>
                    <a:pt x="506" y="1347"/>
                  </a:lnTo>
                  <a:lnTo>
                    <a:pt x="477" y="1342"/>
                  </a:lnTo>
                  <a:lnTo>
                    <a:pt x="470" y="1357"/>
                  </a:lnTo>
                  <a:lnTo>
                    <a:pt x="454" y="1357"/>
                  </a:lnTo>
                  <a:lnTo>
                    <a:pt x="434" y="1349"/>
                  </a:lnTo>
                  <a:lnTo>
                    <a:pt x="441" y="1335"/>
                  </a:lnTo>
                  <a:lnTo>
                    <a:pt x="427" y="1335"/>
                  </a:lnTo>
                  <a:lnTo>
                    <a:pt x="434" y="1349"/>
                  </a:lnTo>
                  <a:lnTo>
                    <a:pt x="427" y="1373"/>
                  </a:lnTo>
                  <a:lnTo>
                    <a:pt x="437" y="1383"/>
                  </a:lnTo>
                  <a:lnTo>
                    <a:pt x="441" y="1404"/>
                  </a:lnTo>
                  <a:lnTo>
                    <a:pt x="429" y="1412"/>
                  </a:lnTo>
                  <a:lnTo>
                    <a:pt x="429" y="1427"/>
                  </a:lnTo>
                  <a:lnTo>
                    <a:pt x="415" y="1429"/>
                  </a:lnTo>
                  <a:lnTo>
                    <a:pt x="396" y="1462"/>
                  </a:lnTo>
                  <a:lnTo>
                    <a:pt x="366" y="1477"/>
                  </a:lnTo>
                  <a:lnTo>
                    <a:pt x="349" y="1477"/>
                  </a:lnTo>
                  <a:lnTo>
                    <a:pt x="350" y="1465"/>
                  </a:lnTo>
                  <a:lnTo>
                    <a:pt x="360" y="1458"/>
                  </a:lnTo>
                  <a:lnTo>
                    <a:pt x="357" y="1451"/>
                  </a:lnTo>
                  <a:lnTo>
                    <a:pt x="367" y="1427"/>
                  </a:lnTo>
                  <a:lnTo>
                    <a:pt x="350" y="1422"/>
                  </a:lnTo>
                  <a:lnTo>
                    <a:pt x="345" y="1433"/>
                  </a:lnTo>
                  <a:lnTo>
                    <a:pt x="331" y="1429"/>
                  </a:lnTo>
                  <a:lnTo>
                    <a:pt x="326" y="1439"/>
                  </a:lnTo>
                  <a:lnTo>
                    <a:pt x="316" y="1414"/>
                  </a:lnTo>
                  <a:lnTo>
                    <a:pt x="328" y="1405"/>
                  </a:lnTo>
                  <a:lnTo>
                    <a:pt x="323" y="1392"/>
                  </a:lnTo>
                  <a:lnTo>
                    <a:pt x="316" y="1393"/>
                  </a:lnTo>
                  <a:lnTo>
                    <a:pt x="309" y="1380"/>
                  </a:lnTo>
                  <a:lnTo>
                    <a:pt x="296" y="1381"/>
                  </a:lnTo>
                  <a:lnTo>
                    <a:pt x="285" y="1364"/>
                  </a:lnTo>
                  <a:lnTo>
                    <a:pt x="287" y="1354"/>
                  </a:lnTo>
                  <a:lnTo>
                    <a:pt x="272" y="1361"/>
                  </a:lnTo>
                  <a:lnTo>
                    <a:pt x="260" y="1352"/>
                  </a:lnTo>
                  <a:lnTo>
                    <a:pt x="258" y="1361"/>
                  </a:lnTo>
                  <a:lnTo>
                    <a:pt x="239" y="1352"/>
                  </a:lnTo>
                  <a:lnTo>
                    <a:pt x="243" y="1335"/>
                  </a:lnTo>
                  <a:lnTo>
                    <a:pt x="227" y="1332"/>
                  </a:lnTo>
                  <a:lnTo>
                    <a:pt x="214" y="1359"/>
                  </a:lnTo>
                  <a:lnTo>
                    <a:pt x="209" y="1351"/>
                  </a:lnTo>
                  <a:lnTo>
                    <a:pt x="198" y="1354"/>
                  </a:lnTo>
                  <a:lnTo>
                    <a:pt x="198" y="1349"/>
                  </a:lnTo>
                  <a:lnTo>
                    <a:pt x="178" y="1342"/>
                  </a:lnTo>
                  <a:lnTo>
                    <a:pt x="174" y="1335"/>
                  </a:lnTo>
                  <a:lnTo>
                    <a:pt x="188" y="1334"/>
                  </a:lnTo>
                  <a:lnTo>
                    <a:pt x="185" y="1328"/>
                  </a:lnTo>
                  <a:lnTo>
                    <a:pt x="191" y="1323"/>
                  </a:lnTo>
                  <a:lnTo>
                    <a:pt x="207" y="1328"/>
                  </a:lnTo>
                  <a:lnTo>
                    <a:pt x="219" y="1322"/>
                  </a:lnTo>
                  <a:lnTo>
                    <a:pt x="219" y="1328"/>
                  </a:lnTo>
                  <a:lnTo>
                    <a:pt x="232" y="1308"/>
                  </a:lnTo>
                  <a:lnTo>
                    <a:pt x="243" y="1303"/>
                  </a:lnTo>
                  <a:lnTo>
                    <a:pt x="248" y="1294"/>
                  </a:lnTo>
                  <a:lnTo>
                    <a:pt x="284" y="1306"/>
                  </a:lnTo>
                  <a:lnTo>
                    <a:pt x="304" y="1289"/>
                  </a:lnTo>
                  <a:lnTo>
                    <a:pt x="304" y="1296"/>
                  </a:lnTo>
                  <a:lnTo>
                    <a:pt x="313" y="1293"/>
                  </a:lnTo>
                  <a:lnTo>
                    <a:pt x="319" y="1311"/>
                  </a:lnTo>
                  <a:lnTo>
                    <a:pt x="323" y="1296"/>
                  </a:lnTo>
                  <a:lnTo>
                    <a:pt x="330" y="1299"/>
                  </a:lnTo>
                  <a:lnTo>
                    <a:pt x="335" y="1294"/>
                  </a:lnTo>
                  <a:lnTo>
                    <a:pt x="331" y="1257"/>
                  </a:lnTo>
                  <a:lnTo>
                    <a:pt x="314" y="1246"/>
                  </a:lnTo>
                  <a:lnTo>
                    <a:pt x="323" y="1238"/>
                  </a:lnTo>
                  <a:lnTo>
                    <a:pt x="337" y="1234"/>
                  </a:lnTo>
                  <a:lnTo>
                    <a:pt x="328" y="1216"/>
                  </a:lnTo>
                  <a:lnTo>
                    <a:pt x="323" y="1219"/>
                  </a:lnTo>
                  <a:lnTo>
                    <a:pt x="326" y="1211"/>
                  </a:lnTo>
                  <a:lnTo>
                    <a:pt x="321" y="1214"/>
                  </a:lnTo>
                  <a:lnTo>
                    <a:pt x="318" y="1209"/>
                  </a:lnTo>
                  <a:lnTo>
                    <a:pt x="328" y="1204"/>
                  </a:lnTo>
                  <a:lnTo>
                    <a:pt x="328" y="1178"/>
                  </a:lnTo>
                  <a:lnTo>
                    <a:pt x="321" y="1168"/>
                  </a:lnTo>
                  <a:lnTo>
                    <a:pt x="330" y="1159"/>
                  </a:lnTo>
                  <a:lnTo>
                    <a:pt x="337" y="1142"/>
                  </a:lnTo>
                  <a:lnTo>
                    <a:pt x="338" y="1105"/>
                  </a:lnTo>
                  <a:lnTo>
                    <a:pt x="328" y="1089"/>
                  </a:lnTo>
                  <a:lnTo>
                    <a:pt x="321" y="1057"/>
                  </a:lnTo>
                  <a:lnTo>
                    <a:pt x="314" y="1043"/>
                  </a:lnTo>
                  <a:lnTo>
                    <a:pt x="314" y="1023"/>
                  </a:lnTo>
                  <a:lnTo>
                    <a:pt x="296" y="994"/>
                  </a:lnTo>
                  <a:lnTo>
                    <a:pt x="296" y="985"/>
                  </a:lnTo>
                  <a:lnTo>
                    <a:pt x="285" y="982"/>
                  </a:lnTo>
                  <a:lnTo>
                    <a:pt x="308" y="956"/>
                  </a:lnTo>
                  <a:lnTo>
                    <a:pt x="304" y="944"/>
                  </a:lnTo>
                  <a:lnTo>
                    <a:pt x="314" y="946"/>
                  </a:lnTo>
                  <a:lnTo>
                    <a:pt x="326" y="936"/>
                  </a:lnTo>
                  <a:lnTo>
                    <a:pt x="335" y="946"/>
                  </a:lnTo>
                  <a:lnTo>
                    <a:pt x="347" y="942"/>
                  </a:lnTo>
                  <a:lnTo>
                    <a:pt x="349" y="936"/>
                  </a:lnTo>
                  <a:lnTo>
                    <a:pt x="367" y="929"/>
                  </a:lnTo>
                  <a:lnTo>
                    <a:pt x="364" y="920"/>
                  </a:lnTo>
                  <a:lnTo>
                    <a:pt x="388" y="915"/>
                  </a:lnTo>
                  <a:lnTo>
                    <a:pt x="388" y="889"/>
                  </a:lnTo>
                  <a:lnTo>
                    <a:pt x="383" y="884"/>
                  </a:lnTo>
                  <a:lnTo>
                    <a:pt x="391" y="876"/>
                  </a:lnTo>
                  <a:lnTo>
                    <a:pt x="371" y="850"/>
                  </a:lnTo>
                  <a:lnTo>
                    <a:pt x="374" y="833"/>
                  </a:lnTo>
                  <a:lnTo>
                    <a:pt x="389" y="843"/>
                  </a:lnTo>
                  <a:lnTo>
                    <a:pt x="395" y="840"/>
                  </a:lnTo>
                  <a:lnTo>
                    <a:pt x="403" y="855"/>
                  </a:lnTo>
                  <a:lnTo>
                    <a:pt x="415" y="835"/>
                  </a:lnTo>
                  <a:lnTo>
                    <a:pt x="425" y="838"/>
                  </a:lnTo>
                  <a:lnTo>
                    <a:pt x="417" y="852"/>
                  </a:lnTo>
                  <a:lnTo>
                    <a:pt x="442" y="840"/>
                  </a:lnTo>
                  <a:lnTo>
                    <a:pt x="432" y="818"/>
                  </a:lnTo>
                  <a:lnTo>
                    <a:pt x="427" y="823"/>
                  </a:lnTo>
                  <a:lnTo>
                    <a:pt x="419" y="813"/>
                  </a:lnTo>
                  <a:lnTo>
                    <a:pt x="417" y="802"/>
                  </a:lnTo>
                  <a:lnTo>
                    <a:pt x="424" y="802"/>
                  </a:lnTo>
                  <a:lnTo>
                    <a:pt x="420" y="790"/>
                  </a:lnTo>
                  <a:lnTo>
                    <a:pt x="429" y="785"/>
                  </a:lnTo>
                  <a:lnTo>
                    <a:pt x="427" y="775"/>
                  </a:lnTo>
                  <a:lnTo>
                    <a:pt x="422" y="773"/>
                  </a:lnTo>
                  <a:lnTo>
                    <a:pt x="429" y="767"/>
                  </a:lnTo>
                  <a:lnTo>
                    <a:pt x="429" y="749"/>
                  </a:lnTo>
                  <a:lnTo>
                    <a:pt x="420" y="743"/>
                  </a:lnTo>
                  <a:lnTo>
                    <a:pt x="430" y="736"/>
                  </a:lnTo>
                  <a:lnTo>
                    <a:pt x="420" y="717"/>
                  </a:lnTo>
                  <a:lnTo>
                    <a:pt x="415" y="715"/>
                  </a:lnTo>
                  <a:lnTo>
                    <a:pt x="417" y="710"/>
                  </a:lnTo>
                  <a:lnTo>
                    <a:pt x="400" y="698"/>
                  </a:lnTo>
                  <a:lnTo>
                    <a:pt x="398" y="688"/>
                  </a:lnTo>
                  <a:lnTo>
                    <a:pt x="369" y="683"/>
                  </a:lnTo>
                  <a:lnTo>
                    <a:pt x="374" y="673"/>
                  </a:lnTo>
                  <a:lnTo>
                    <a:pt x="364" y="666"/>
                  </a:lnTo>
                  <a:lnTo>
                    <a:pt x="369" y="659"/>
                  </a:lnTo>
                  <a:lnTo>
                    <a:pt x="355" y="657"/>
                  </a:lnTo>
                  <a:lnTo>
                    <a:pt x="371" y="642"/>
                  </a:lnTo>
                  <a:lnTo>
                    <a:pt x="369" y="633"/>
                  </a:lnTo>
                  <a:lnTo>
                    <a:pt x="359" y="626"/>
                  </a:lnTo>
                  <a:lnTo>
                    <a:pt x="354" y="630"/>
                  </a:lnTo>
                  <a:lnTo>
                    <a:pt x="349" y="618"/>
                  </a:lnTo>
                  <a:lnTo>
                    <a:pt x="331" y="611"/>
                  </a:lnTo>
                  <a:lnTo>
                    <a:pt x="337" y="606"/>
                  </a:lnTo>
                  <a:lnTo>
                    <a:pt x="330" y="589"/>
                  </a:lnTo>
                  <a:lnTo>
                    <a:pt x="335" y="587"/>
                  </a:lnTo>
                  <a:lnTo>
                    <a:pt x="328" y="585"/>
                  </a:lnTo>
                  <a:lnTo>
                    <a:pt x="342" y="574"/>
                  </a:lnTo>
                  <a:lnTo>
                    <a:pt x="335" y="565"/>
                  </a:lnTo>
                  <a:lnTo>
                    <a:pt x="337" y="553"/>
                  </a:lnTo>
                  <a:lnTo>
                    <a:pt x="326" y="551"/>
                  </a:lnTo>
                  <a:lnTo>
                    <a:pt x="326" y="543"/>
                  </a:lnTo>
                  <a:lnTo>
                    <a:pt x="331" y="541"/>
                  </a:lnTo>
                  <a:lnTo>
                    <a:pt x="326" y="531"/>
                  </a:lnTo>
                  <a:lnTo>
                    <a:pt x="343" y="522"/>
                  </a:lnTo>
                  <a:lnTo>
                    <a:pt x="337" y="519"/>
                  </a:lnTo>
                  <a:lnTo>
                    <a:pt x="340" y="515"/>
                  </a:lnTo>
                  <a:lnTo>
                    <a:pt x="335" y="503"/>
                  </a:lnTo>
                  <a:lnTo>
                    <a:pt x="323" y="500"/>
                  </a:lnTo>
                  <a:lnTo>
                    <a:pt x="331" y="492"/>
                  </a:lnTo>
                  <a:lnTo>
                    <a:pt x="325" y="480"/>
                  </a:lnTo>
                  <a:lnTo>
                    <a:pt x="331" y="471"/>
                  </a:lnTo>
                  <a:lnTo>
                    <a:pt x="319" y="471"/>
                  </a:lnTo>
                  <a:lnTo>
                    <a:pt x="321" y="457"/>
                  </a:lnTo>
                  <a:lnTo>
                    <a:pt x="313" y="456"/>
                  </a:lnTo>
                  <a:lnTo>
                    <a:pt x="308" y="462"/>
                  </a:lnTo>
                  <a:lnTo>
                    <a:pt x="311" y="471"/>
                  </a:lnTo>
                  <a:lnTo>
                    <a:pt x="301" y="483"/>
                  </a:lnTo>
                  <a:lnTo>
                    <a:pt x="282" y="485"/>
                  </a:lnTo>
                  <a:lnTo>
                    <a:pt x="270" y="480"/>
                  </a:lnTo>
                  <a:lnTo>
                    <a:pt x="275" y="454"/>
                  </a:lnTo>
                  <a:lnTo>
                    <a:pt x="272" y="447"/>
                  </a:lnTo>
                  <a:lnTo>
                    <a:pt x="267" y="449"/>
                  </a:lnTo>
                  <a:lnTo>
                    <a:pt x="270" y="437"/>
                  </a:lnTo>
                  <a:lnTo>
                    <a:pt x="260" y="440"/>
                  </a:lnTo>
                  <a:lnTo>
                    <a:pt x="255" y="456"/>
                  </a:lnTo>
                  <a:lnTo>
                    <a:pt x="241" y="451"/>
                  </a:lnTo>
                  <a:lnTo>
                    <a:pt x="258" y="427"/>
                  </a:lnTo>
                  <a:lnTo>
                    <a:pt x="246" y="408"/>
                  </a:lnTo>
                  <a:lnTo>
                    <a:pt x="250" y="394"/>
                  </a:lnTo>
                  <a:lnTo>
                    <a:pt x="238" y="372"/>
                  </a:lnTo>
                  <a:lnTo>
                    <a:pt x="220" y="392"/>
                  </a:lnTo>
                  <a:lnTo>
                    <a:pt x="212" y="374"/>
                  </a:lnTo>
                  <a:lnTo>
                    <a:pt x="195" y="392"/>
                  </a:lnTo>
                  <a:lnTo>
                    <a:pt x="186" y="384"/>
                  </a:lnTo>
                  <a:lnTo>
                    <a:pt x="193" y="345"/>
                  </a:lnTo>
                  <a:lnTo>
                    <a:pt x="169" y="350"/>
                  </a:lnTo>
                  <a:lnTo>
                    <a:pt x="169" y="367"/>
                  </a:lnTo>
                  <a:lnTo>
                    <a:pt x="164" y="357"/>
                  </a:lnTo>
                  <a:lnTo>
                    <a:pt x="156" y="358"/>
                  </a:lnTo>
                  <a:lnTo>
                    <a:pt x="150" y="346"/>
                  </a:lnTo>
                  <a:lnTo>
                    <a:pt x="139" y="355"/>
                  </a:lnTo>
                  <a:lnTo>
                    <a:pt x="128" y="346"/>
                  </a:lnTo>
                  <a:lnTo>
                    <a:pt x="120" y="355"/>
                  </a:lnTo>
                  <a:lnTo>
                    <a:pt x="113" y="350"/>
                  </a:lnTo>
                  <a:lnTo>
                    <a:pt x="98" y="355"/>
                  </a:lnTo>
                  <a:lnTo>
                    <a:pt x="99" y="367"/>
                  </a:lnTo>
                  <a:lnTo>
                    <a:pt x="91" y="369"/>
                  </a:lnTo>
                  <a:lnTo>
                    <a:pt x="115" y="374"/>
                  </a:lnTo>
                  <a:lnTo>
                    <a:pt x="106" y="377"/>
                  </a:lnTo>
                  <a:lnTo>
                    <a:pt x="110" y="384"/>
                  </a:lnTo>
                  <a:lnTo>
                    <a:pt x="116" y="384"/>
                  </a:lnTo>
                  <a:lnTo>
                    <a:pt x="118" y="372"/>
                  </a:lnTo>
                  <a:lnTo>
                    <a:pt x="127" y="381"/>
                  </a:lnTo>
                  <a:lnTo>
                    <a:pt x="120" y="398"/>
                  </a:lnTo>
                  <a:lnTo>
                    <a:pt x="127" y="406"/>
                  </a:lnTo>
                  <a:lnTo>
                    <a:pt x="116" y="411"/>
                  </a:lnTo>
                  <a:lnTo>
                    <a:pt x="111" y="404"/>
                  </a:lnTo>
                  <a:lnTo>
                    <a:pt x="104" y="411"/>
                  </a:lnTo>
                  <a:lnTo>
                    <a:pt x="94" y="406"/>
                  </a:lnTo>
                  <a:lnTo>
                    <a:pt x="75" y="439"/>
                  </a:lnTo>
                  <a:lnTo>
                    <a:pt x="34" y="440"/>
                  </a:lnTo>
                  <a:lnTo>
                    <a:pt x="24" y="421"/>
                  </a:lnTo>
                  <a:lnTo>
                    <a:pt x="34" y="411"/>
                  </a:lnTo>
                  <a:lnTo>
                    <a:pt x="31" y="387"/>
                  </a:lnTo>
                  <a:lnTo>
                    <a:pt x="43" y="386"/>
                  </a:lnTo>
                  <a:lnTo>
                    <a:pt x="50" y="365"/>
                  </a:lnTo>
                  <a:lnTo>
                    <a:pt x="36" y="358"/>
                  </a:lnTo>
                  <a:lnTo>
                    <a:pt x="45" y="343"/>
                  </a:lnTo>
                  <a:lnTo>
                    <a:pt x="33" y="345"/>
                  </a:lnTo>
                  <a:lnTo>
                    <a:pt x="31" y="319"/>
                  </a:lnTo>
                  <a:lnTo>
                    <a:pt x="26" y="326"/>
                  </a:lnTo>
                  <a:lnTo>
                    <a:pt x="24" y="319"/>
                  </a:lnTo>
                  <a:lnTo>
                    <a:pt x="17" y="319"/>
                  </a:lnTo>
                  <a:lnTo>
                    <a:pt x="16" y="310"/>
                  </a:lnTo>
                  <a:lnTo>
                    <a:pt x="21" y="309"/>
                  </a:lnTo>
                  <a:lnTo>
                    <a:pt x="14" y="290"/>
                  </a:lnTo>
                  <a:lnTo>
                    <a:pt x="12" y="254"/>
                  </a:lnTo>
                  <a:lnTo>
                    <a:pt x="22" y="252"/>
                  </a:lnTo>
                  <a:lnTo>
                    <a:pt x="16" y="232"/>
                  </a:lnTo>
                  <a:lnTo>
                    <a:pt x="0" y="227"/>
                  </a:lnTo>
                  <a:lnTo>
                    <a:pt x="11" y="203"/>
                  </a:lnTo>
                  <a:lnTo>
                    <a:pt x="43" y="194"/>
                  </a:lnTo>
                  <a:lnTo>
                    <a:pt x="53" y="198"/>
                  </a:lnTo>
                  <a:lnTo>
                    <a:pt x="51" y="210"/>
                  </a:lnTo>
                  <a:lnTo>
                    <a:pt x="62" y="189"/>
                  </a:lnTo>
                  <a:lnTo>
                    <a:pt x="72" y="184"/>
                  </a:lnTo>
                  <a:lnTo>
                    <a:pt x="82" y="189"/>
                  </a:lnTo>
                  <a:lnTo>
                    <a:pt x="116" y="193"/>
                  </a:lnTo>
                  <a:lnTo>
                    <a:pt x="127" y="213"/>
                  </a:lnTo>
                  <a:lnTo>
                    <a:pt x="156" y="210"/>
                  </a:lnTo>
                  <a:lnTo>
                    <a:pt x="154" y="186"/>
                  </a:lnTo>
                  <a:lnTo>
                    <a:pt x="161" y="179"/>
                  </a:lnTo>
                  <a:lnTo>
                    <a:pt x="152" y="172"/>
                  </a:lnTo>
                  <a:lnTo>
                    <a:pt x="157" y="164"/>
                  </a:lnTo>
                  <a:lnTo>
                    <a:pt x="152" y="143"/>
                  </a:lnTo>
                  <a:lnTo>
                    <a:pt x="176" y="152"/>
                  </a:lnTo>
                  <a:lnTo>
                    <a:pt x="198" y="147"/>
                  </a:lnTo>
                  <a:lnTo>
                    <a:pt x="191" y="140"/>
                  </a:lnTo>
                  <a:lnTo>
                    <a:pt x="197" y="131"/>
                  </a:lnTo>
                  <a:lnTo>
                    <a:pt x="210" y="126"/>
                  </a:lnTo>
                  <a:lnTo>
                    <a:pt x="224" y="111"/>
                  </a:lnTo>
                  <a:lnTo>
                    <a:pt x="219" y="92"/>
                  </a:lnTo>
                  <a:lnTo>
                    <a:pt x="227" y="61"/>
                  </a:lnTo>
                  <a:lnTo>
                    <a:pt x="239" y="63"/>
                  </a:lnTo>
                  <a:lnTo>
                    <a:pt x="251" y="73"/>
                  </a:lnTo>
                  <a:lnTo>
                    <a:pt x="267" y="71"/>
                  </a:lnTo>
                  <a:lnTo>
                    <a:pt x="284" y="61"/>
                  </a:lnTo>
                  <a:lnTo>
                    <a:pt x="301" y="42"/>
                  </a:lnTo>
                  <a:lnTo>
                    <a:pt x="308" y="20"/>
                  </a:lnTo>
                  <a:lnTo>
                    <a:pt x="326" y="0"/>
                  </a:lnTo>
                  <a:lnTo>
                    <a:pt x="335" y="8"/>
                  </a:lnTo>
                  <a:lnTo>
                    <a:pt x="354" y="3"/>
                  </a:lnTo>
                  <a:lnTo>
                    <a:pt x="360" y="24"/>
                  </a:lnTo>
                  <a:lnTo>
                    <a:pt x="389" y="30"/>
                  </a:lnTo>
                  <a:lnTo>
                    <a:pt x="391" y="42"/>
                  </a:lnTo>
                  <a:lnTo>
                    <a:pt x="405" y="54"/>
                  </a:lnTo>
                  <a:lnTo>
                    <a:pt x="401" y="58"/>
                  </a:lnTo>
                  <a:lnTo>
                    <a:pt x="410" y="61"/>
                  </a:lnTo>
                  <a:lnTo>
                    <a:pt x="405" y="68"/>
                  </a:lnTo>
                  <a:lnTo>
                    <a:pt x="408" y="75"/>
                  </a:lnTo>
                  <a:lnTo>
                    <a:pt x="424" y="71"/>
                  </a:lnTo>
                  <a:lnTo>
                    <a:pt x="427" y="83"/>
                  </a:lnTo>
                  <a:lnTo>
                    <a:pt x="436" y="83"/>
                  </a:lnTo>
                  <a:lnTo>
                    <a:pt x="436" y="94"/>
                  </a:lnTo>
                  <a:lnTo>
                    <a:pt x="451" y="88"/>
                  </a:lnTo>
                  <a:lnTo>
                    <a:pt x="454" y="99"/>
                  </a:lnTo>
                  <a:lnTo>
                    <a:pt x="468" y="102"/>
                  </a:lnTo>
                  <a:lnTo>
                    <a:pt x="465" y="129"/>
                  </a:lnTo>
                  <a:lnTo>
                    <a:pt x="470" y="129"/>
                  </a:lnTo>
                  <a:lnTo>
                    <a:pt x="471" y="152"/>
                  </a:lnTo>
                  <a:lnTo>
                    <a:pt x="485" y="148"/>
                  </a:lnTo>
                  <a:lnTo>
                    <a:pt x="500" y="160"/>
                  </a:lnTo>
                  <a:lnTo>
                    <a:pt x="506" y="138"/>
                  </a:lnTo>
                  <a:lnTo>
                    <a:pt x="516" y="143"/>
                  </a:lnTo>
                  <a:lnTo>
                    <a:pt x="524" y="138"/>
                  </a:lnTo>
                  <a:lnTo>
                    <a:pt x="531" y="145"/>
                  </a:lnTo>
                  <a:lnTo>
                    <a:pt x="540" y="138"/>
                  </a:lnTo>
                  <a:lnTo>
                    <a:pt x="538" y="126"/>
                  </a:lnTo>
                  <a:lnTo>
                    <a:pt x="526" y="126"/>
                  </a:lnTo>
                  <a:lnTo>
                    <a:pt x="524" y="119"/>
                  </a:lnTo>
                  <a:lnTo>
                    <a:pt x="516" y="119"/>
                  </a:lnTo>
                  <a:lnTo>
                    <a:pt x="500" y="106"/>
                  </a:lnTo>
                  <a:lnTo>
                    <a:pt x="504" y="97"/>
                  </a:lnTo>
                  <a:lnTo>
                    <a:pt x="500" y="88"/>
                  </a:lnTo>
                  <a:lnTo>
                    <a:pt x="511" y="90"/>
                  </a:lnTo>
                  <a:lnTo>
                    <a:pt x="519" y="78"/>
                  </a:lnTo>
                  <a:lnTo>
                    <a:pt x="533" y="75"/>
                  </a:lnTo>
                  <a:lnTo>
                    <a:pt x="545" y="73"/>
                  </a:lnTo>
                  <a:lnTo>
                    <a:pt x="550" y="80"/>
                  </a:lnTo>
                  <a:lnTo>
                    <a:pt x="564" y="75"/>
                  </a:lnTo>
                  <a:lnTo>
                    <a:pt x="577" y="94"/>
                  </a:lnTo>
                  <a:lnTo>
                    <a:pt x="579" y="87"/>
                  </a:lnTo>
                  <a:lnTo>
                    <a:pt x="591" y="88"/>
                  </a:lnTo>
                  <a:lnTo>
                    <a:pt x="594" y="95"/>
                  </a:lnTo>
                  <a:lnTo>
                    <a:pt x="613" y="85"/>
                  </a:lnTo>
                  <a:lnTo>
                    <a:pt x="615" y="92"/>
                  </a:lnTo>
                  <a:lnTo>
                    <a:pt x="622" y="90"/>
                  </a:lnTo>
                  <a:lnTo>
                    <a:pt x="627" y="102"/>
                  </a:lnTo>
                  <a:lnTo>
                    <a:pt x="618" y="111"/>
                  </a:lnTo>
                  <a:lnTo>
                    <a:pt x="623" y="121"/>
                  </a:lnTo>
                  <a:lnTo>
                    <a:pt x="635" y="128"/>
                  </a:lnTo>
                  <a:lnTo>
                    <a:pt x="639" y="119"/>
                  </a:lnTo>
                  <a:lnTo>
                    <a:pt x="654" y="129"/>
                  </a:lnTo>
                  <a:lnTo>
                    <a:pt x="656" y="97"/>
                  </a:lnTo>
                  <a:lnTo>
                    <a:pt x="661" y="99"/>
                  </a:lnTo>
                  <a:lnTo>
                    <a:pt x="656" y="90"/>
                  </a:lnTo>
                  <a:lnTo>
                    <a:pt x="663" y="87"/>
                  </a:lnTo>
                  <a:lnTo>
                    <a:pt x="654" y="70"/>
                  </a:lnTo>
                  <a:lnTo>
                    <a:pt x="657" y="54"/>
                  </a:lnTo>
                  <a:lnTo>
                    <a:pt x="651" y="47"/>
                  </a:lnTo>
                  <a:lnTo>
                    <a:pt x="651" y="35"/>
                  </a:lnTo>
                  <a:lnTo>
                    <a:pt x="663" y="30"/>
                  </a:lnTo>
                  <a:lnTo>
                    <a:pt x="664" y="35"/>
                  </a:lnTo>
                  <a:lnTo>
                    <a:pt x="678" y="15"/>
                  </a:lnTo>
                  <a:lnTo>
                    <a:pt x="702" y="18"/>
                  </a:lnTo>
                  <a:lnTo>
                    <a:pt x="705" y="24"/>
                  </a:lnTo>
                  <a:lnTo>
                    <a:pt x="700" y="27"/>
                  </a:lnTo>
                  <a:lnTo>
                    <a:pt x="700" y="49"/>
                  </a:lnTo>
                  <a:lnTo>
                    <a:pt x="709" y="54"/>
                  </a:lnTo>
                  <a:lnTo>
                    <a:pt x="707" y="59"/>
                  </a:lnTo>
                  <a:lnTo>
                    <a:pt x="719" y="54"/>
                  </a:lnTo>
                  <a:lnTo>
                    <a:pt x="717" y="68"/>
                  </a:lnTo>
                  <a:lnTo>
                    <a:pt x="729" y="70"/>
                  </a:lnTo>
                  <a:lnTo>
                    <a:pt x="729" y="80"/>
                  </a:lnTo>
                  <a:lnTo>
                    <a:pt x="745" y="68"/>
                  </a:lnTo>
                  <a:lnTo>
                    <a:pt x="760" y="73"/>
                  </a:lnTo>
                  <a:lnTo>
                    <a:pt x="797" y="65"/>
                  </a:lnTo>
                  <a:lnTo>
                    <a:pt x="796" y="59"/>
                  </a:lnTo>
                  <a:lnTo>
                    <a:pt x="803" y="58"/>
                  </a:lnTo>
                  <a:lnTo>
                    <a:pt x="816" y="65"/>
                  </a:lnTo>
                  <a:lnTo>
                    <a:pt x="816" y="71"/>
                  </a:lnTo>
                  <a:lnTo>
                    <a:pt x="844" y="5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49" name="Titel 48">
            <a:extLst>
              <a:ext uri="{FF2B5EF4-FFF2-40B4-BE49-F238E27FC236}">
                <a16:creationId xmlns:a16="http://schemas.microsoft.com/office/drawing/2014/main" id="{72B2B45D-8A16-49C6-AE27-2D7AE7638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530" y="574385"/>
            <a:ext cx="8588938" cy="288541"/>
          </a:xfrm>
        </p:spPr>
        <p:txBody>
          <a:bodyPr/>
          <a:lstStyle/>
          <a:p>
            <a:r>
              <a:rPr lang="de-DE" dirty="0"/>
              <a:t>Weiteres Vorgehen</a:t>
            </a:r>
          </a:p>
        </p:txBody>
      </p:sp>
      <p:sp>
        <p:nvSpPr>
          <p:cNvPr id="50" name="Ellipse 11">
            <a:extLst>
              <a:ext uri="{FF2B5EF4-FFF2-40B4-BE49-F238E27FC236}">
                <a16:creationId xmlns:a16="http://schemas.microsoft.com/office/drawing/2014/main" id="{1694B5AC-EB4D-4613-8CE6-C757B4E3F09B}"/>
              </a:ext>
            </a:extLst>
          </p:cNvPr>
          <p:cNvSpPr>
            <a:spLocks noChangeAspect="1"/>
          </p:cNvSpPr>
          <p:nvPr/>
        </p:nvSpPr>
        <p:spPr>
          <a:xfrm flipH="1">
            <a:off x="763848" y="1002776"/>
            <a:ext cx="95787" cy="136436"/>
          </a:xfrm>
          <a:custGeom>
            <a:avLst/>
            <a:gdLst/>
            <a:ahLst/>
            <a:cxnLst/>
            <a:rect l="l" t="t" r="r" b="b"/>
            <a:pathLst>
              <a:path w="2246364" h="3199667">
                <a:moveTo>
                  <a:pt x="1123182" y="555823"/>
                </a:moveTo>
                <a:cubicBezTo>
                  <a:pt x="1396729" y="555823"/>
                  <a:pt x="1618482" y="777576"/>
                  <a:pt x="1618482" y="1051122"/>
                </a:cubicBezTo>
                <a:cubicBezTo>
                  <a:pt x="1618482" y="1324668"/>
                  <a:pt x="1396729" y="1546421"/>
                  <a:pt x="1123182" y="1546421"/>
                </a:cubicBezTo>
                <a:cubicBezTo>
                  <a:pt x="849635" y="1546421"/>
                  <a:pt x="627882" y="1324668"/>
                  <a:pt x="627882" y="1051122"/>
                </a:cubicBezTo>
                <a:cubicBezTo>
                  <a:pt x="627882" y="777576"/>
                  <a:pt x="849635" y="555823"/>
                  <a:pt x="1123182" y="555823"/>
                </a:cubicBezTo>
                <a:close/>
                <a:moveTo>
                  <a:pt x="1123182" y="448327"/>
                </a:moveTo>
                <a:cubicBezTo>
                  <a:pt x="790268" y="448327"/>
                  <a:pt x="520388" y="718207"/>
                  <a:pt x="520388" y="1051122"/>
                </a:cubicBezTo>
                <a:cubicBezTo>
                  <a:pt x="520388" y="1384037"/>
                  <a:pt x="790268" y="1653917"/>
                  <a:pt x="1123182" y="1653917"/>
                </a:cubicBezTo>
                <a:cubicBezTo>
                  <a:pt x="1456097" y="1653917"/>
                  <a:pt x="1725977" y="1384037"/>
                  <a:pt x="1725977" y="1051122"/>
                </a:cubicBezTo>
                <a:cubicBezTo>
                  <a:pt x="1725977" y="718207"/>
                  <a:pt x="1456097" y="448327"/>
                  <a:pt x="1123182" y="448327"/>
                </a:cubicBezTo>
                <a:close/>
                <a:moveTo>
                  <a:pt x="1123182" y="385215"/>
                </a:moveTo>
                <a:cubicBezTo>
                  <a:pt x="1490953" y="385215"/>
                  <a:pt x="1789089" y="683351"/>
                  <a:pt x="1789089" y="1051122"/>
                </a:cubicBezTo>
                <a:cubicBezTo>
                  <a:pt x="1789089" y="1418893"/>
                  <a:pt x="1490953" y="1717029"/>
                  <a:pt x="1123182" y="1717029"/>
                </a:cubicBezTo>
                <a:cubicBezTo>
                  <a:pt x="755412" y="1717029"/>
                  <a:pt x="457275" y="1418893"/>
                  <a:pt x="457275" y="1051122"/>
                </a:cubicBezTo>
                <a:cubicBezTo>
                  <a:pt x="457275" y="683351"/>
                  <a:pt x="755412" y="385215"/>
                  <a:pt x="1123182" y="385215"/>
                </a:cubicBezTo>
                <a:close/>
                <a:moveTo>
                  <a:pt x="1123183" y="0"/>
                </a:moveTo>
                <a:lnTo>
                  <a:pt x="1123182" y="0"/>
                </a:lnTo>
                <a:cubicBezTo>
                  <a:pt x="502868" y="0"/>
                  <a:pt x="-1584" y="549348"/>
                  <a:pt x="4" y="1087150"/>
                </a:cubicBezTo>
                <a:cubicBezTo>
                  <a:pt x="-779" y="1713907"/>
                  <a:pt x="885360" y="2877784"/>
                  <a:pt x="1123182" y="3199666"/>
                </a:cubicBezTo>
                <a:lnTo>
                  <a:pt x="1123182" y="3199667"/>
                </a:lnTo>
                <a:lnTo>
                  <a:pt x="1123183" y="3199667"/>
                </a:lnTo>
                <a:lnTo>
                  <a:pt x="1123183" y="3199666"/>
                </a:lnTo>
                <a:cubicBezTo>
                  <a:pt x="1361006" y="2877784"/>
                  <a:pt x="2247144" y="1713907"/>
                  <a:pt x="2246361" y="1087150"/>
                </a:cubicBezTo>
                <a:cubicBezTo>
                  <a:pt x="2247949" y="549348"/>
                  <a:pt x="1743497" y="0"/>
                  <a:pt x="1123183" y="0"/>
                </a:cubicBezTo>
                <a:close/>
              </a:path>
            </a:pathLst>
          </a:custGeom>
          <a:solidFill>
            <a:schemeClr val="accent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0000" marR="0" lvl="0" indent="-27000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ct val="150000"/>
              <a:buFont typeface="Arial" pitchFamily="34" charset="0"/>
              <a:buChar char="•"/>
              <a:tabLst/>
              <a:defRPr/>
            </a:pPr>
            <a:endParaRPr kumimoji="0" lang="en-GB" sz="18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5">
            <a:extLst>
              <a:ext uri="{FF2B5EF4-FFF2-40B4-BE49-F238E27FC236}">
                <a16:creationId xmlns:a16="http://schemas.microsoft.com/office/drawing/2014/main" id="{A9A9C5F4-6A3D-46BC-9E52-130F611E6AE3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247304" y="2052415"/>
            <a:ext cx="3964803" cy="36085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>
            <a:noAutofit/>
          </a:bodyPr>
          <a:lstStyle>
            <a:defPPr>
              <a:defRPr lang="de-DE"/>
            </a:defPPr>
            <a:lvl1pPr algn="ctr" defTabSz="685783">
              <a:defRPr sz="1200" b="1">
                <a:solidFill>
                  <a:srgbClr val="003063"/>
                </a:solidFill>
                <a:ea typeface="ＭＳ Ｐゴシック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1200" cap="none" spc="0" normalizeH="0" baseline="0" noProof="0" dirty="0">
                <a:ln>
                  <a:noFill/>
                </a:ln>
                <a:solidFill>
                  <a:srgbClr val="003063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Hamburg</a:t>
            </a:r>
          </a:p>
        </p:txBody>
      </p:sp>
      <p:sp>
        <p:nvSpPr>
          <p:cNvPr id="7" name="TextBox 16">
            <a:extLst>
              <a:ext uri="{FF2B5EF4-FFF2-40B4-BE49-F238E27FC236}">
                <a16:creationId xmlns:a16="http://schemas.microsoft.com/office/drawing/2014/main" id="{532A3A70-9091-44C0-90A9-3A9664C91618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4747398" y="2053871"/>
            <a:ext cx="4181392" cy="36085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>
            <a:noAutofit/>
          </a:bodyPr>
          <a:lstStyle>
            <a:defPPr>
              <a:defRPr lang="de-DE"/>
            </a:defPPr>
            <a:lvl1pPr algn="ctr" defTabSz="685783">
              <a:defRPr sz="1200" b="1">
                <a:solidFill>
                  <a:srgbClr val="003063"/>
                </a:solidFill>
                <a:ea typeface="ＭＳ Ｐゴシック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1200" cap="none" spc="0" normalizeH="0" baseline="0" noProof="0" dirty="0">
                <a:ln>
                  <a:noFill/>
                </a:ln>
                <a:solidFill>
                  <a:srgbClr val="003063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Mitnutzungsinteressierte Länder </a:t>
            </a:r>
          </a:p>
        </p:txBody>
      </p:sp>
      <p:pic>
        <p:nvPicPr>
          <p:cNvPr id="48" name="CustomIcon">
            <a:extLst>
              <a:ext uri="{FF2B5EF4-FFF2-40B4-BE49-F238E27FC236}">
                <a16:creationId xmlns:a16="http://schemas.microsoft.com/office/drawing/2014/main" id="{3E6B8527-359D-4523-A527-60805CEC3A2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650" y="158750"/>
            <a:ext cx="252000" cy="252000"/>
          </a:xfrm>
          <a:prstGeom prst="rect">
            <a:avLst/>
          </a:prstGeom>
        </p:spPr>
      </p:pic>
      <p:grpSp>
        <p:nvGrpSpPr>
          <p:cNvPr id="45" name="Gruppieren 44">
            <a:extLst>
              <a:ext uri="{FF2B5EF4-FFF2-40B4-BE49-F238E27FC236}">
                <a16:creationId xmlns:a16="http://schemas.microsoft.com/office/drawing/2014/main" id="{0719EBD5-F520-48D4-B025-8F70154D496A}"/>
              </a:ext>
            </a:extLst>
          </p:cNvPr>
          <p:cNvGrpSpPr/>
          <p:nvPr/>
        </p:nvGrpSpPr>
        <p:grpSpPr>
          <a:xfrm>
            <a:off x="139010" y="108358"/>
            <a:ext cx="8865979" cy="324000"/>
            <a:chOff x="139010" y="115285"/>
            <a:chExt cx="8865979" cy="324000"/>
          </a:xfrm>
        </p:grpSpPr>
        <p:sp>
          <p:nvSpPr>
            <p:cNvPr id="46" name="Rechteck 3">
              <a:extLst>
                <a:ext uri="{FF2B5EF4-FFF2-40B4-BE49-F238E27FC236}">
                  <a16:creationId xmlns:a16="http://schemas.microsoft.com/office/drawing/2014/main" id="{B1980F81-5ADE-46C1-9B4B-0D73C949ECC6}"/>
                </a:ext>
              </a:extLst>
            </p:cNvPr>
            <p:cNvSpPr/>
            <p:nvPr/>
          </p:nvSpPr>
          <p:spPr>
            <a:xfrm>
              <a:off x="139010" y="115285"/>
              <a:ext cx="8865979" cy="324000"/>
            </a:xfrm>
            <a:prstGeom prst="rect">
              <a:avLst/>
            </a:prstGeom>
            <a:solidFill>
              <a:srgbClr val="003063"/>
            </a:solidFill>
            <a:ln w="3175" cap="flat" cmpd="sng" algn="ctr">
              <a:solidFill>
                <a:srgbClr val="003063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Times New Roman" panose="02020603050405020304" pitchFamily="18" charset="0"/>
                  <a:cs typeface="Calibri" panose="020F0502020204030204" pitchFamily="34" charset="0"/>
                </a:rPr>
                <a:t>                    </a:t>
              </a:r>
              <a:r>
                <a:rPr kumimoji="0" lang="de-DE" sz="140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Times New Roman" panose="02020603050405020304" pitchFamily="18" charset="0"/>
                  <a:cs typeface="Calibri" panose="020F0502020204030204" pitchFamily="34" charset="0"/>
                </a:rPr>
                <a:t>Organisatorisch</a:t>
              </a:r>
              <a:r>
                <a:rPr kumimoji="0" lang="de-DE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Times New Roman" panose="02020603050405020304" pitchFamily="18" charset="0"/>
                  <a:cs typeface="Calibri" panose="020F0502020204030204" pitchFamily="34" charset="0"/>
                </a:rPr>
                <a:t> Dimension - Eckpfeiler der Zusammenarbeit </a:t>
              </a:r>
            </a:p>
          </p:txBody>
        </p:sp>
        <p:pic>
          <p:nvPicPr>
            <p:cNvPr id="47" name="CustomIcon">
              <a:extLst>
                <a:ext uri="{FF2B5EF4-FFF2-40B4-BE49-F238E27FC236}">
                  <a16:creationId xmlns:a16="http://schemas.microsoft.com/office/drawing/2014/main" id="{52C195E1-3F88-4ED7-AB7A-46ACA651972E}"/>
                </a:ext>
              </a:extLst>
            </p:cNvPr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35115" y="196745"/>
              <a:ext cx="216000" cy="216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2942836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DE" dirty="0"/>
              <a:t>5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23"/>
          </p:nvPr>
        </p:nvSpPr>
        <p:spPr>
          <a:xfrm>
            <a:off x="430696" y="1830474"/>
            <a:ext cx="4969396" cy="461665"/>
          </a:xfrm>
        </p:spPr>
        <p:txBody>
          <a:bodyPr/>
          <a:lstStyle/>
          <a:p>
            <a:r>
              <a:rPr lang="de-DE" dirty="0"/>
              <a:t>Nächste schritte</a:t>
            </a:r>
            <a:endParaRPr lang="de-DE" cap="non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812205E-B438-427E-AC8A-226623EBED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>
                <a:solidFill>
                  <a:prstClr val="white"/>
                </a:solidFill>
              </a:rPr>
              <a:t>Seite </a:t>
            </a:r>
            <a:fld id="{7035D381-67B0-48C1-98E1-720E08ACEF49}" type="slidenum">
              <a:rPr lang="de-DE" smtClean="0">
                <a:solidFill>
                  <a:prstClr val="white"/>
                </a:solidFill>
              </a:rPr>
              <a:pPr/>
              <a:t>47</a:t>
            </a:fld>
            <a:endParaRPr lang="de-DE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84169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2">
            <a:extLst>
              <a:ext uri="{FF2B5EF4-FFF2-40B4-BE49-F238E27FC236}">
                <a16:creationId xmlns:a16="http://schemas.microsoft.com/office/drawing/2014/main" id="{5C2C8C82-BB63-4DD5-B48E-CD7821E180F5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487362" y="285784"/>
            <a:ext cx="832855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>
                <a:solidFill>
                  <a:schemeClr val="tx2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t" anchorCtr="0">
            <a:noAutofit/>
          </a:bodyPr>
          <a:lstStyle/>
          <a:p>
            <a:r>
              <a:rPr lang="de-DE" dirty="0"/>
              <a:t>Nächste Schritte zusammengefasst</a:t>
            </a:r>
          </a:p>
        </p:txBody>
      </p:sp>
      <p:grpSp>
        <p:nvGrpSpPr>
          <p:cNvPr id="6" name="Group 341">
            <a:extLst>
              <a:ext uri="{FF2B5EF4-FFF2-40B4-BE49-F238E27FC236}">
                <a16:creationId xmlns:a16="http://schemas.microsoft.com/office/drawing/2014/main" id="{3D6E75FF-DFC9-4B71-8B26-447593224493}"/>
              </a:ext>
            </a:extLst>
          </p:cNvPr>
          <p:cNvGrpSpPr/>
          <p:nvPr/>
        </p:nvGrpSpPr>
        <p:grpSpPr>
          <a:xfrm>
            <a:off x="6261491" y="505076"/>
            <a:ext cx="720508" cy="138499"/>
            <a:chOff x="6261491" y="505076"/>
            <a:chExt cx="720508" cy="138499"/>
          </a:xfrm>
        </p:grpSpPr>
        <p:sp>
          <p:nvSpPr>
            <p:cNvPr id="7" name="Legend1">
              <a:extLst>
                <a:ext uri="{FF2B5EF4-FFF2-40B4-BE49-F238E27FC236}">
                  <a16:creationId xmlns:a16="http://schemas.microsoft.com/office/drawing/2014/main" id="{17D84233-FBBD-42BE-8756-630BF0C5923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6369652" y="505076"/>
              <a:ext cx="612347" cy="1384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noAutofit/>
            </a:bodyPr>
            <a:lstStyle/>
            <a:p>
              <a:pPr marL="0" marR="0" lvl="0" indent="0" algn="l" defTabSz="8953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lang="de-DE" sz="900" dirty="0" err="1">
                  <a:solidFill>
                    <a:srgbClr val="000000"/>
                  </a:solidFill>
                  <a:latin typeface="BundesSans Regular"/>
                  <a:ea typeface="ＭＳ Ｐゴシック"/>
                  <a:sym typeface="+mn-lt"/>
                </a:rPr>
                <a:t>Ham</a:t>
              </a:r>
              <a:r>
                <a:rPr kumimoji="0" lang="de-DE" sz="9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undesSans Regular"/>
                  <a:ea typeface="ＭＳ Ｐゴシック"/>
                  <a:cs typeface="+mn-cs"/>
                  <a:sym typeface="+mn-lt"/>
                </a:rPr>
                <a:t>burg</a:t>
              </a:r>
              <a:endParaRPr kumimoji="0" lang="de-DE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Regular"/>
                <a:ea typeface="ＭＳ Ｐゴシック"/>
                <a:cs typeface="+mn-cs"/>
                <a:sym typeface="+mn-lt"/>
              </a:endParaRPr>
            </a:p>
          </p:txBody>
        </p:sp>
        <p:sp>
          <p:nvSpPr>
            <p:cNvPr id="8" name="Rectangle 5">
              <a:extLst>
                <a:ext uri="{FF2B5EF4-FFF2-40B4-BE49-F238E27FC236}">
                  <a16:creationId xmlns:a16="http://schemas.microsoft.com/office/drawing/2014/main" id="{D5EA6DE1-46B9-4AE6-919C-DEDD600C279F}"/>
                </a:ext>
              </a:extLst>
            </p:cNvPr>
            <p:cNvSpPr>
              <a:spLocks/>
            </p:cNvSpPr>
            <p:nvPr/>
          </p:nvSpPr>
          <p:spPr>
            <a:xfrm>
              <a:off x="6261491" y="505076"/>
              <a:ext cx="60996" cy="138499"/>
            </a:xfrm>
            <a:prstGeom prst="rect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Regular"/>
                <a:ea typeface="ＭＳ Ｐゴシック"/>
                <a:cs typeface="+mn-cs"/>
              </a:endParaRPr>
            </a:p>
          </p:txBody>
        </p:sp>
      </p:grpSp>
      <p:grpSp>
        <p:nvGrpSpPr>
          <p:cNvPr id="9" name="Group 342">
            <a:extLst>
              <a:ext uri="{FF2B5EF4-FFF2-40B4-BE49-F238E27FC236}">
                <a16:creationId xmlns:a16="http://schemas.microsoft.com/office/drawing/2014/main" id="{F1698849-101D-46AE-9003-94D1CD9CFE66}"/>
              </a:ext>
            </a:extLst>
          </p:cNvPr>
          <p:cNvGrpSpPr/>
          <p:nvPr/>
        </p:nvGrpSpPr>
        <p:grpSpPr>
          <a:xfrm>
            <a:off x="7097179" y="505076"/>
            <a:ext cx="1718735" cy="138499"/>
            <a:chOff x="7097179" y="505076"/>
            <a:chExt cx="1718735" cy="138499"/>
          </a:xfrm>
        </p:grpSpPr>
        <p:sp>
          <p:nvSpPr>
            <p:cNvPr id="10" name="Legend1">
              <a:extLst>
                <a:ext uri="{FF2B5EF4-FFF2-40B4-BE49-F238E27FC236}">
                  <a16:creationId xmlns:a16="http://schemas.microsoft.com/office/drawing/2014/main" id="{F9CF34F4-A937-478F-893F-C4ED2679483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7206499" y="505076"/>
              <a:ext cx="1609415" cy="1384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noAutofit/>
            </a:bodyPr>
            <a:lstStyle/>
            <a:p>
              <a:pPr marL="0" marR="0" lvl="0" indent="0" algn="l" defTabSz="914400" rtl="0" eaLnBrk="1" fontAlgn="b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undesSans Regular"/>
                  <a:ea typeface="ＭＳ Ｐゴシック"/>
                  <a:cs typeface="+mn-cs"/>
                </a:rPr>
                <a:t>Nachnutzungsinteressierte Länder</a:t>
              </a:r>
            </a:p>
          </p:txBody>
        </p:sp>
        <p:sp>
          <p:nvSpPr>
            <p:cNvPr id="11" name="Rectangle 86">
              <a:extLst>
                <a:ext uri="{FF2B5EF4-FFF2-40B4-BE49-F238E27FC236}">
                  <a16:creationId xmlns:a16="http://schemas.microsoft.com/office/drawing/2014/main" id="{ABA4D33D-570B-4DF4-A43D-2B6AB21BA42B}"/>
                </a:ext>
              </a:extLst>
            </p:cNvPr>
            <p:cNvSpPr>
              <a:spLocks/>
            </p:cNvSpPr>
            <p:nvPr/>
          </p:nvSpPr>
          <p:spPr>
            <a:xfrm>
              <a:off x="7097179" y="505076"/>
              <a:ext cx="60996" cy="138499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Regular"/>
                <a:ea typeface="ＭＳ Ｐゴシック"/>
                <a:cs typeface="+mn-cs"/>
              </a:endParaRPr>
            </a:p>
          </p:txBody>
        </p:sp>
      </p:grpSp>
      <p:sp>
        <p:nvSpPr>
          <p:cNvPr id="12" name="Legend1">
            <a:extLst>
              <a:ext uri="{FF2B5EF4-FFF2-40B4-BE49-F238E27FC236}">
                <a16:creationId xmlns:a16="http://schemas.microsoft.com/office/drawing/2014/main" id="{CB1259A6-7ECD-4130-8DD0-0C4FA2518D83}"/>
              </a:ext>
            </a:extLst>
          </p:cNvPr>
          <p:cNvSpPr>
            <a:spLocks noChangeArrowheads="1"/>
          </p:cNvSpPr>
          <p:nvPr/>
        </p:nvSpPr>
        <p:spPr bwMode="gray">
          <a:xfrm>
            <a:off x="5367252" y="505076"/>
            <a:ext cx="779059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marL="0" marR="0" lvl="0" indent="0" algn="l" defTabSz="8953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de-DE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Regular"/>
                <a:ea typeface="ＭＳ Ｐゴシック"/>
                <a:cs typeface="+mn-cs"/>
                <a:sym typeface="+mn-lt"/>
              </a:rPr>
              <a:t>Verantwortlich:</a:t>
            </a:r>
          </a:p>
        </p:txBody>
      </p:sp>
      <p:cxnSp>
        <p:nvCxnSpPr>
          <p:cNvPr id="13" name="Straight Connector 182">
            <a:extLst>
              <a:ext uri="{FF2B5EF4-FFF2-40B4-BE49-F238E27FC236}">
                <a16:creationId xmlns:a16="http://schemas.microsoft.com/office/drawing/2014/main" id="{FA851C66-1CDB-4E7C-B982-167CC6AD1DF0}"/>
              </a:ext>
            </a:extLst>
          </p:cNvPr>
          <p:cNvCxnSpPr>
            <a:cxnSpLocks/>
          </p:cNvCxnSpPr>
          <p:nvPr/>
        </p:nvCxnSpPr>
        <p:spPr>
          <a:xfrm>
            <a:off x="487362" y="709273"/>
            <a:ext cx="8328552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207">
            <a:extLst>
              <a:ext uri="{FF2B5EF4-FFF2-40B4-BE49-F238E27FC236}">
                <a16:creationId xmlns:a16="http://schemas.microsoft.com/office/drawing/2014/main" id="{F1250F2F-EA12-41E5-8596-D3EC77D7939D}"/>
              </a:ext>
            </a:extLst>
          </p:cNvPr>
          <p:cNvSpPr txBox="1"/>
          <p:nvPr/>
        </p:nvSpPr>
        <p:spPr>
          <a:xfrm>
            <a:off x="487362" y="562669"/>
            <a:ext cx="646113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  <a:sym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  <a:sym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  <a:sym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  <a:sym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  <a:sym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marL="0" marR="0" lvl="0" indent="0" algn="l" defTabSz="67149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de-DE" sz="900" b="1" i="0" u="none" strike="noStrike" kern="1200" cap="none" spc="0" normalizeH="0" baseline="0" noProof="0" dirty="0">
                <a:ln>
                  <a:noFill/>
                </a:ln>
                <a:solidFill>
                  <a:srgbClr val="337299"/>
                </a:solidFill>
                <a:effectLst/>
                <a:uLnTx/>
                <a:uFillTx/>
                <a:latin typeface="BundesSans Regular"/>
                <a:ea typeface="ＭＳ Ｐゴシック"/>
                <a:cs typeface="+mn-cs"/>
                <a:sym typeface="+mn-lt"/>
              </a:rPr>
              <a:t>Thema</a:t>
            </a:r>
          </a:p>
        </p:txBody>
      </p:sp>
      <p:sp>
        <p:nvSpPr>
          <p:cNvPr id="29" name="TextBox 217">
            <a:extLst>
              <a:ext uri="{FF2B5EF4-FFF2-40B4-BE49-F238E27FC236}">
                <a16:creationId xmlns:a16="http://schemas.microsoft.com/office/drawing/2014/main" id="{F5545707-DEFB-4CCC-AB93-1788BEBBFE98}"/>
              </a:ext>
            </a:extLst>
          </p:cNvPr>
          <p:cNvSpPr txBox="1">
            <a:spLocks/>
          </p:cNvSpPr>
          <p:nvPr/>
        </p:nvSpPr>
        <p:spPr>
          <a:xfrm>
            <a:off x="1327618" y="562669"/>
            <a:ext cx="6756472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  <a:sym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  <a:sym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  <a:sym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  <a:sym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  <a:sym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marL="0" marR="0" lvl="0" indent="0" algn="l" defTabSz="67149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de-DE" sz="900" b="1" i="0" u="none" strike="noStrike" kern="1200" cap="none" spc="0" normalizeH="0" baseline="0" noProof="0" dirty="0" err="1">
                <a:ln>
                  <a:noFill/>
                </a:ln>
                <a:solidFill>
                  <a:srgbClr val="337299"/>
                </a:solidFill>
                <a:effectLst/>
                <a:uLnTx/>
                <a:uFillTx/>
                <a:latin typeface="BundesSans Regular"/>
                <a:ea typeface="ＭＳ Ｐゴシック"/>
                <a:cs typeface="+mn-cs"/>
                <a:sym typeface="+mn-lt"/>
              </a:rPr>
              <a:t>To</a:t>
            </a:r>
            <a:r>
              <a:rPr kumimoji="0" lang="de-DE" sz="900" b="1" i="0" u="none" strike="noStrike" kern="1200" cap="none" spc="0" normalizeH="0" baseline="0" noProof="0" dirty="0">
                <a:ln>
                  <a:noFill/>
                </a:ln>
                <a:solidFill>
                  <a:srgbClr val="337299"/>
                </a:solidFill>
                <a:effectLst/>
                <a:uLnTx/>
                <a:uFillTx/>
                <a:latin typeface="BundesSans Regular"/>
                <a:ea typeface="ＭＳ Ｐゴシック"/>
                <a:cs typeface="+mn-cs"/>
                <a:sym typeface="+mn-lt"/>
              </a:rPr>
              <a:t>-Do</a:t>
            </a:r>
          </a:p>
        </p:txBody>
      </p:sp>
      <p:sp>
        <p:nvSpPr>
          <p:cNvPr id="43" name="Rectangle 339">
            <a:extLst>
              <a:ext uri="{FF2B5EF4-FFF2-40B4-BE49-F238E27FC236}">
                <a16:creationId xmlns:a16="http://schemas.microsoft.com/office/drawing/2014/main" id="{C4785933-451A-48DF-9335-9195C943E2F7}"/>
              </a:ext>
            </a:extLst>
          </p:cNvPr>
          <p:cNvSpPr>
            <a:spLocks/>
          </p:cNvSpPr>
          <p:nvPr/>
        </p:nvSpPr>
        <p:spPr>
          <a:xfrm>
            <a:off x="1327618" y="724470"/>
            <a:ext cx="60996" cy="612000"/>
          </a:xfrm>
          <a:prstGeom prst="rect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undesSans Regular"/>
              <a:ea typeface="ＭＳ Ｐゴシック"/>
              <a:cs typeface="+mn-cs"/>
            </a:endParaRPr>
          </a:p>
        </p:txBody>
      </p:sp>
      <p:sp>
        <p:nvSpPr>
          <p:cNvPr id="44" name="Rectangle 344">
            <a:extLst>
              <a:ext uri="{FF2B5EF4-FFF2-40B4-BE49-F238E27FC236}">
                <a16:creationId xmlns:a16="http://schemas.microsoft.com/office/drawing/2014/main" id="{654B5F50-60AC-4333-803F-BC456A1B8018}"/>
              </a:ext>
            </a:extLst>
          </p:cNvPr>
          <p:cNvSpPr>
            <a:spLocks/>
          </p:cNvSpPr>
          <p:nvPr/>
        </p:nvSpPr>
        <p:spPr>
          <a:xfrm>
            <a:off x="1327618" y="1782278"/>
            <a:ext cx="60996" cy="396000"/>
          </a:xfrm>
          <a:prstGeom prst="rect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undesSans Regular"/>
              <a:ea typeface="ＭＳ Ｐゴシック"/>
              <a:cs typeface="+mn-cs"/>
            </a:endParaRPr>
          </a:p>
        </p:txBody>
      </p:sp>
      <p:sp>
        <p:nvSpPr>
          <p:cNvPr id="45" name="Rectangle 350">
            <a:extLst>
              <a:ext uri="{FF2B5EF4-FFF2-40B4-BE49-F238E27FC236}">
                <a16:creationId xmlns:a16="http://schemas.microsoft.com/office/drawing/2014/main" id="{F58DA777-02A4-4F24-A68F-8C562418319C}"/>
              </a:ext>
            </a:extLst>
          </p:cNvPr>
          <p:cNvSpPr>
            <a:spLocks/>
          </p:cNvSpPr>
          <p:nvPr/>
        </p:nvSpPr>
        <p:spPr>
          <a:xfrm>
            <a:off x="1327618" y="2268695"/>
            <a:ext cx="60996" cy="540000"/>
          </a:xfrm>
          <a:prstGeom prst="rect">
            <a:avLst/>
          </a:prstGeom>
          <a:solidFill>
            <a:srgbClr val="D1E4F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undesSans Regular"/>
              <a:ea typeface="ＭＳ Ｐゴシック"/>
              <a:cs typeface="+mn-cs"/>
            </a:endParaRPr>
          </a:p>
        </p:txBody>
      </p:sp>
      <p:sp>
        <p:nvSpPr>
          <p:cNvPr id="46" name="Rectangle 352">
            <a:extLst>
              <a:ext uri="{FF2B5EF4-FFF2-40B4-BE49-F238E27FC236}">
                <a16:creationId xmlns:a16="http://schemas.microsoft.com/office/drawing/2014/main" id="{F8707EF2-30F9-4003-8122-A65F7B61A268}"/>
              </a:ext>
            </a:extLst>
          </p:cNvPr>
          <p:cNvSpPr>
            <a:spLocks/>
          </p:cNvSpPr>
          <p:nvPr/>
        </p:nvSpPr>
        <p:spPr>
          <a:xfrm>
            <a:off x="1327618" y="1380992"/>
            <a:ext cx="60996" cy="324000"/>
          </a:xfrm>
          <a:prstGeom prst="rect">
            <a:avLst/>
          </a:prstGeom>
          <a:solidFill>
            <a:srgbClr val="D1E4F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undesSans Regular"/>
              <a:ea typeface="ＭＳ Ｐゴシック"/>
              <a:cs typeface="+mn-cs"/>
            </a:endParaRPr>
          </a:p>
        </p:txBody>
      </p:sp>
      <p:cxnSp>
        <p:nvCxnSpPr>
          <p:cNvPr id="48" name="Straight Connector 189">
            <a:extLst>
              <a:ext uri="{FF2B5EF4-FFF2-40B4-BE49-F238E27FC236}">
                <a16:creationId xmlns:a16="http://schemas.microsoft.com/office/drawing/2014/main" id="{7FBC5AB5-53D0-449A-A8CF-73558C106923}"/>
              </a:ext>
            </a:extLst>
          </p:cNvPr>
          <p:cNvCxnSpPr>
            <a:cxnSpLocks/>
          </p:cNvCxnSpPr>
          <p:nvPr/>
        </p:nvCxnSpPr>
        <p:spPr>
          <a:xfrm>
            <a:off x="487362" y="1754381"/>
            <a:ext cx="8328552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193">
            <a:extLst>
              <a:ext uri="{FF2B5EF4-FFF2-40B4-BE49-F238E27FC236}">
                <a16:creationId xmlns:a16="http://schemas.microsoft.com/office/drawing/2014/main" id="{D59E3313-C313-428A-96D0-F9DCA452CDFC}"/>
              </a:ext>
            </a:extLst>
          </p:cNvPr>
          <p:cNvCxnSpPr>
            <a:cxnSpLocks/>
          </p:cNvCxnSpPr>
          <p:nvPr/>
        </p:nvCxnSpPr>
        <p:spPr>
          <a:xfrm>
            <a:off x="1327618" y="2227515"/>
            <a:ext cx="7488296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196">
            <a:extLst>
              <a:ext uri="{FF2B5EF4-FFF2-40B4-BE49-F238E27FC236}">
                <a16:creationId xmlns:a16="http://schemas.microsoft.com/office/drawing/2014/main" id="{C5DDC88C-94B4-46FE-A90A-27C6D328D853}"/>
              </a:ext>
            </a:extLst>
          </p:cNvPr>
          <p:cNvCxnSpPr>
            <a:cxnSpLocks/>
          </p:cNvCxnSpPr>
          <p:nvPr/>
        </p:nvCxnSpPr>
        <p:spPr>
          <a:xfrm>
            <a:off x="487362" y="2874293"/>
            <a:ext cx="8328552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188">
            <a:extLst>
              <a:ext uri="{FF2B5EF4-FFF2-40B4-BE49-F238E27FC236}">
                <a16:creationId xmlns:a16="http://schemas.microsoft.com/office/drawing/2014/main" id="{C197A991-8C9C-4DEE-AB13-84266E73E054}"/>
              </a:ext>
            </a:extLst>
          </p:cNvPr>
          <p:cNvCxnSpPr>
            <a:cxnSpLocks/>
          </p:cNvCxnSpPr>
          <p:nvPr/>
        </p:nvCxnSpPr>
        <p:spPr>
          <a:xfrm>
            <a:off x="1432830" y="1349712"/>
            <a:ext cx="7383083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360">
            <a:extLst>
              <a:ext uri="{FF2B5EF4-FFF2-40B4-BE49-F238E27FC236}">
                <a16:creationId xmlns:a16="http://schemas.microsoft.com/office/drawing/2014/main" id="{D365B744-AABE-4523-9FE9-28890AC1EE11}"/>
              </a:ext>
            </a:extLst>
          </p:cNvPr>
          <p:cNvSpPr txBox="1"/>
          <p:nvPr/>
        </p:nvSpPr>
        <p:spPr>
          <a:xfrm>
            <a:off x="487362" y="1774404"/>
            <a:ext cx="74343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  <a:sym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  <a:sym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  <a:sym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  <a:sym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  <a:sym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marL="0" marR="0" lvl="0" indent="0" algn="l" defTabSz="67149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de-DE" sz="900" b="1" i="0" u="none" strike="noStrike" kern="1200" cap="none" spc="0" normalizeH="0" baseline="0" noProof="0" dirty="0">
                <a:ln>
                  <a:noFill/>
                </a:ln>
                <a:solidFill>
                  <a:srgbClr val="337299"/>
                </a:solidFill>
                <a:effectLst/>
                <a:uLnTx/>
                <a:uFillTx/>
                <a:latin typeface="BundesSans Regular"/>
                <a:ea typeface="ＭＳ Ｐゴシック"/>
                <a:cs typeface="+mn-cs"/>
                <a:sym typeface="+mn-lt"/>
              </a:rPr>
              <a:t>Finanzielle Dimension</a:t>
            </a:r>
          </a:p>
        </p:txBody>
      </p:sp>
      <p:sp>
        <p:nvSpPr>
          <p:cNvPr id="61" name="TextBox 362">
            <a:extLst>
              <a:ext uri="{FF2B5EF4-FFF2-40B4-BE49-F238E27FC236}">
                <a16:creationId xmlns:a16="http://schemas.microsoft.com/office/drawing/2014/main" id="{6C2F1803-1090-475F-8B28-9FB1CC74DD8F}"/>
              </a:ext>
            </a:extLst>
          </p:cNvPr>
          <p:cNvSpPr txBox="1"/>
          <p:nvPr/>
        </p:nvSpPr>
        <p:spPr>
          <a:xfrm>
            <a:off x="487362" y="724470"/>
            <a:ext cx="74343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  <a:sym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  <a:sym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  <a:sym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  <a:sym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  <a:sym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marL="0" marR="0" lvl="0" indent="0" algn="l" defTabSz="67149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de-DE" sz="900" b="1" i="0" u="none" strike="noStrike" kern="1200" cap="none" spc="0" normalizeH="0" baseline="0" noProof="0" dirty="0">
                <a:ln>
                  <a:noFill/>
                </a:ln>
                <a:solidFill>
                  <a:srgbClr val="337299"/>
                </a:solidFill>
                <a:effectLst/>
                <a:uLnTx/>
                <a:uFillTx/>
                <a:latin typeface="BundesSans Regular"/>
                <a:ea typeface="ＭＳ Ｐゴシック"/>
                <a:cs typeface="+mn-cs"/>
                <a:sym typeface="+mn-lt"/>
              </a:rPr>
              <a:t>Rechtliche Dimension</a:t>
            </a:r>
          </a:p>
        </p:txBody>
      </p:sp>
      <p:cxnSp>
        <p:nvCxnSpPr>
          <p:cNvPr id="62" name="Straight Connector 206">
            <a:extLst>
              <a:ext uri="{FF2B5EF4-FFF2-40B4-BE49-F238E27FC236}">
                <a16:creationId xmlns:a16="http://schemas.microsoft.com/office/drawing/2014/main" id="{8C5C9BC2-F4E0-47EE-B662-119F9115F326}"/>
              </a:ext>
            </a:extLst>
          </p:cNvPr>
          <p:cNvCxnSpPr>
            <a:cxnSpLocks/>
          </p:cNvCxnSpPr>
          <p:nvPr/>
        </p:nvCxnSpPr>
        <p:spPr>
          <a:xfrm>
            <a:off x="487362" y="3576924"/>
            <a:ext cx="8328552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348">
            <a:extLst>
              <a:ext uri="{FF2B5EF4-FFF2-40B4-BE49-F238E27FC236}">
                <a16:creationId xmlns:a16="http://schemas.microsoft.com/office/drawing/2014/main" id="{A9A1641D-F12A-4F9E-8AE4-43D2F59C56C6}"/>
              </a:ext>
            </a:extLst>
          </p:cNvPr>
          <p:cNvSpPr>
            <a:spLocks/>
          </p:cNvSpPr>
          <p:nvPr/>
        </p:nvSpPr>
        <p:spPr>
          <a:xfrm>
            <a:off x="1327618" y="2912242"/>
            <a:ext cx="60996" cy="396000"/>
          </a:xfrm>
          <a:prstGeom prst="rect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undesSans Regular"/>
              <a:ea typeface="ＭＳ Ｐゴシック"/>
              <a:cs typeface="+mn-cs"/>
            </a:endParaRPr>
          </a:p>
        </p:txBody>
      </p:sp>
      <p:sp>
        <p:nvSpPr>
          <p:cNvPr id="77" name="Rectangle 355">
            <a:extLst>
              <a:ext uri="{FF2B5EF4-FFF2-40B4-BE49-F238E27FC236}">
                <a16:creationId xmlns:a16="http://schemas.microsoft.com/office/drawing/2014/main" id="{86936405-3824-4781-93C9-2E9C990DAA2F}"/>
              </a:ext>
            </a:extLst>
          </p:cNvPr>
          <p:cNvSpPr>
            <a:spLocks/>
          </p:cNvSpPr>
          <p:nvPr/>
        </p:nvSpPr>
        <p:spPr>
          <a:xfrm>
            <a:off x="1327618" y="3386645"/>
            <a:ext cx="60996" cy="138500"/>
          </a:xfrm>
          <a:prstGeom prst="rect">
            <a:avLst/>
          </a:prstGeom>
          <a:solidFill>
            <a:srgbClr val="D1E4F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undesSans Regular"/>
              <a:ea typeface="ＭＳ Ｐゴシック"/>
              <a:cs typeface="+mn-cs"/>
            </a:endParaRPr>
          </a:p>
        </p:txBody>
      </p:sp>
      <p:cxnSp>
        <p:nvCxnSpPr>
          <p:cNvPr id="81" name="Straight Connector 204">
            <a:extLst>
              <a:ext uri="{FF2B5EF4-FFF2-40B4-BE49-F238E27FC236}">
                <a16:creationId xmlns:a16="http://schemas.microsoft.com/office/drawing/2014/main" id="{A5D93BA0-A4D6-4385-B11E-C552BE8DB4A0}"/>
              </a:ext>
            </a:extLst>
          </p:cNvPr>
          <p:cNvCxnSpPr>
            <a:cxnSpLocks/>
          </p:cNvCxnSpPr>
          <p:nvPr/>
        </p:nvCxnSpPr>
        <p:spPr>
          <a:xfrm>
            <a:off x="1432830" y="3371449"/>
            <a:ext cx="7383083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366">
            <a:extLst>
              <a:ext uri="{FF2B5EF4-FFF2-40B4-BE49-F238E27FC236}">
                <a16:creationId xmlns:a16="http://schemas.microsoft.com/office/drawing/2014/main" id="{C797C634-F40A-4B10-9467-05799A5CE1F3}"/>
              </a:ext>
            </a:extLst>
          </p:cNvPr>
          <p:cNvSpPr txBox="1"/>
          <p:nvPr/>
        </p:nvSpPr>
        <p:spPr>
          <a:xfrm>
            <a:off x="487362" y="2936626"/>
            <a:ext cx="74343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  <a:sym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  <a:sym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  <a:sym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  <a:sym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  <a:sym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marL="0" marR="0" lvl="0" indent="0" algn="l" defTabSz="67149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de-DE" sz="900" b="1" i="0" u="none" strike="noStrike" kern="1200" cap="none" spc="0" normalizeH="0" baseline="0" noProof="0" dirty="0">
                <a:ln>
                  <a:noFill/>
                </a:ln>
                <a:solidFill>
                  <a:srgbClr val="337299"/>
                </a:solidFill>
                <a:effectLst/>
                <a:uLnTx/>
                <a:uFillTx/>
                <a:latin typeface="BundesSans Regular"/>
                <a:ea typeface="ＭＳ Ｐゴシック"/>
                <a:cs typeface="+mn-cs"/>
                <a:sym typeface="+mn-lt"/>
              </a:rPr>
              <a:t>Technische Dimension</a:t>
            </a:r>
          </a:p>
        </p:txBody>
      </p:sp>
      <p:sp>
        <p:nvSpPr>
          <p:cNvPr id="88" name="TextBox 247">
            <a:extLst>
              <a:ext uri="{FF2B5EF4-FFF2-40B4-BE49-F238E27FC236}">
                <a16:creationId xmlns:a16="http://schemas.microsoft.com/office/drawing/2014/main" id="{DEFCAB47-2839-45B7-BFA1-0044C04E142E}"/>
              </a:ext>
            </a:extLst>
          </p:cNvPr>
          <p:cNvSpPr txBox="1"/>
          <p:nvPr/>
        </p:nvSpPr>
        <p:spPr>
          <a:xfrm>
            <a:off x="1438652" y="751041"/>
            <a:ext cx="7375478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  <a:sym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  <a:sym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  <a:sym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  <a:sym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  <a:sym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lvl="1">
              <a:buClr>
                <a:schemeClr val="accent2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900" dirty="0">
                <a:latin typeface="BundesSans Regular"/>
              </a:rPr>
              <a:t>Mitverfolgung und aktive Teilnahme an Diskussion zur Weitergabe an die Kommunen durch das mitnutzende Land innerhalb der AG IT-PLR</a:t>
            </a:r>
          </a:p>
          <a:p>
            <a:pPr lvl="1">
              <a:buClr>
                <a:schemeClr val="accent2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900" dirty="0">
                <a:latin typeface="BundesSans Regular"/>
              </a:rPr>
              <a:t>und Ableitung von Maßnahmen bzgl. elektronischer Wohnsitzanmeldung</a:t>
            </a:r>
          </a:p>
          <a:p>
            <a:pPr lvl="1">
              <a:buClr>
                <a:schemeClr val="accent2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900" dirty="0">
                <a:latin typeface="BundesSans Regular"/>
              </a:rPr>
              <a:t>Mitteilung der Prüfergebnisse an mitnutzungs-interessierte Länder </a:t>
            </a:r>
          </a:p>
          <a:p>
            <a:pPr lvl="1">
              <a:buClr>
                <a:schemeClr val="accent2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900" b="1" dirty="0">
                <a:solidFill>
                  <a:schemeClr val="accent1"/>
                </a:solidFill>
                <a:latin typeface="BundesSans Regular"/>
              </a:rPr>
              <a:t>Perspektivisch</a:t>
            </a:r>
            <a:r>
              <a:rPr lang="de-DE" sz="900" b="1" dirty="0">
                <a:solidFill>
                  <a:schemeClr val="accent4"/>
                </a:solidFill>
                <a:latin typeface="BundesSans Regular"/>
              </a:rPr>
              <a:t>: </a:t>
            </a:r>
            <a:r>
              <a:rPr lang="de-DE" sz="900" dirty="0">
                <a:latin typeface="BundesSans Regular"/>
              </a:rPr>
              <a:t>Abschluss von „Einstellungs-vertrag“ mit FITKO</a:t>
            </a:r>
          </a:p>
        </p:txBody>
      </p:sp>
      <p:sp>
        <p:nvSpPr>
          <p:cNvPr id="91" name="Rectangle 346">
            <a:extLst>
              <a:ext uri="{FF2B5EF4-FFF2-40B4-BE49-F238E27FC236}">
                <a16:creationId xmlns:a16="http://schemas.microsoft.com/office/drawing/2014/main" id="{C02EA237-5677-4985-876B-9A6CC8605E78}"/>
              </a:ext>
            </a:extLst>
          </p:cNvPr>
          <p:cNvSpPr>
            <a:spLocks/>
          </p:cNvSpPr>
          <p:nvPr/>
        </p:nvSpPr>
        <p:spPr>
          <a:xfrm>
            <a:off x="1327618" y="3602992"/>
            <a:ext cx="60996" cy="307392"/>
          </a:xfrm>
          <a:prstGeom prst="rect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undesSans Regular"/>
              <a:ea typeface="ＭＳ Ｐゴシック"/>
              <a:cs typeface="+mn-cs"/>
            </a:endParaRPr>
          </a:p>
        </p:txBody>
      </p:sp>
      <p:sp>
        <p:nvSpPr>
          <p:cNvPr id="92" name="Rectangle 354">
            <a:extLst>
              <a:ext uri="{FF2B5EF4-FFF2-40B4-BE49-F238E27FC236}">
                <a16:creationId xmlns:a16="http://schemas.microsoft.com/office/drawing/2014/main" id="{7DBC4369-CA3D-4616-A252-081A2D2B05DA}"/>
              </a:ext>
            </a:extLst>
          </p:cNvPr>
          <p:cNvSpPr>
            <a:spLocks/>
          </p:cNvSpPr>
          <p:nvPr/>
        </p:nvSpPr>
        <p:spPr>
          <a:xfrm>
            <a:off x="1327618" y="4015312"/>
            <a:ext cx="60996" cy="432000"/>
          </a:xfrm>
          <a:prstGeom prst="rect">
            <a:avLst/>
          </a:prstGeom>
          <a:solidFill>
            <a:srgbClr val="D1E4F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undesSans Regular"/>
              <a:ea typeface="ＭＳ Ｐゴシック"/>
              <a:cs typeface="+mn-cs"/>
            </a:endParaRPr>
          </a:p>
        </p:txBody>
      </p:sp>
      <p:cxnSp>
        <p:nvCxnSpPr>
          <p:cNvPr id="93" name="Straight Connector 198">
            <a:extLst>
              <a:ext uri="{FF2B5EF4-FFF2-40B4-BE49-F238E27FC236}">
                <a16:creationId xmlns:a16="http://schemas.microsoft.com/office/drawing/2014/main" id="{08E0215E-44D0-42E8-B2F8-397CBFD54CA7}"/>
              </a:ext>
            </a:extLst>
          </p:cNvPr>
          <p:cNvCxnSpPr>
            <a:cxnSpLocks/>
          </p:cNvCxnSpPr>
          <p:nvPr/>
        </p:nvCxnSpPr>
        <p:spPr>
          <a:xfrm>
            <a:off x="1327618" y="3953288"/>
            <a:ext cx="7488296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200">
            <a:extLst>
              <a:ext uri="{FF2B5EF4-FFF2-40B4-BE49-F238E27FC236}">
                <a16:creationId xmlns:a16="http://schemas.microsoft.com/office/drawing/2014/main" id="{B7178BD2-6549-4B99-918F-9BD9DE23841A}"/>
              </a:ext>
            </a:extLst>
          </p:cNvPr>
          <p:cNvCxnSpPr>
            <a:cxnSpLocks/>
          </p:cNvCxnSpPr>
          <p:nvPr/>
        </p:nvCxnSpPr>
        <p:spPr>
          <a:xfrm>
            <a:off x="487362" y="4779583"/>
            <a:ext cx="8328552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Box 364">
            <a:extLst>
              <a:ext uri="{FF2B5EF4-FFF2-40B4-BE49-F238E27FC236}">
                <a16:creationId xmlns:a16="http://schemas.microsoft.com/office/drawing/2014/main" id="{5C8E0C8A-1A52-45A3-93DC-299C4CD0CD7F}"/>
              </a:ext>
            </a:extLst>
          </p:cNvPr>
          <p:cNvSpPr txBox="1"/>
          <p:nvPr/>
        </p:nvSpPr>
        <p:spPr>
          <a:xfrm>
            <a:off x="487362" y="3602992"/>
            <a:ext cx="743432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  <a:sym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  <a:sym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  <a:sym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  <a:sym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  <a:sym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marL="0" marR="0" lvl="0" indent="0" algn="l" defTabSz="67149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de-DE" sz="900" b="1" i="0" u="none" strike="noStrike" kern="1200" cap="none" spc="0" normalizeH="0" baseline="0" noProof="0" dirty="0" err="1">
                <a:ln>
                  <a:noFill/>
                </a:ln>
                <a:solidFill>
                  <a:srgbClr val="337299"/>
                </a:solidFill>
                <a:effectLst/>
                <a:uLnTx/>
                <a:uFillTx/>
                <a:latin typeface="BundesSans Regular"/>
                <a:ea typeface="ＭＳ Ｐゴシック"/>
                <a:cs typeface="+mn-cs"/>
                <a:sym typeface="+mn-lt"/>
              </a:rPr>
              <a:t>Organisato-rische</a:t>
            </a:r>
            <a:r>
              <a:rPr kumimoji="0" lang="de-DE" sz="900" b="1" i="0" u="none" strike="noStrike" kern="1200" cap="none" spc="0" normalizeH="0" baseline="0" noProof="0" dirty="0">
                <a:ln>
                  <a:noFill/>
                </a:ln>
                <a:solidFill>
                  <a:srgbClr val="337299"/>
                </a:solidFill>
                <a:effectLst/>
                <a:uLnTx/>
                <a:uFillTx/>
                <a:latin typeface="BundesSans Regular"/>
                <a:ea typeface="ＭＳ Ｐゴシック"/>
                <a:cs typeface="+mn-cs"/>
                <a:sym typeface="+mn-lt"/>
              </a:rPr>
              <a:t> </a:t>
            </a:r>
            <a:r>
              <a:rPr kumimoji="0" lang="de-DE" sz="900" b="1" i="0" u="none" strike="noStrike" kern="1200" cap="none" spc="0" normalizeH="0" baseline="0" noProof="0" dirty="0" err="1">
                <a:ln>
                  <a:noFill/>
                </a:ln>
                <a:solidFill>
                  <a:srgbClr val="337299"/>
                </a:solidFill>
                <a:effectLst/>
                <a:uLnTx/>
                <a:uFillTx/>
                <a:latin typeface="BundesSans Regular"/>
                <a:ea typeface="ＭＳ Ｐゴシック"/>
                <a:cs typeface="+mn-cs"/>
                <a:sym typeface="+mn-lt"/>
              </a:rPr>
              <a:t>Dimen-sion</a:t>
            </a:r>
            <a:endParaRPr kumimoji="0" lang="de-DE" sz="900" b="1" i="0" u="none" strike="noStrike" kern="1200" cap="none" spc="0" normalizeH="0" baseline="0" noProof="0" dirty="0">
              <a:ln>
                <a:noFill/>
              </a:ln>
              <a:solidFill>
                <a:srgbClr val="337299"/>
              </a:solidFill>
              <a:effectLst/>
              <a:uLnTx/>
              <a:uFillTx/>
              <a:latin typeface="BundesSans Regular"/>
              <a:ea typeface="ＭＳ Ｐゴシック"/>
              <a:cs typeface="+mn-cs"/>
              <a:sym typeface="+mn-lt"/>
            </a:endParaRPr>
          </a:p>
        </p:txBody>
      </p:sp>
      <p:sp>
        <p:nvSpPr>
          <p:cNvPr id="85" name="TextBox 102">
            <a:extLst>
              <a:ext uri="{FF2B5EF4-FFF2-40B4-BE49-F238E27FC236}">
                <a16:creationId xmlns:a16="http://schemas.microsoft.com/office/drawing/2014/main" id="{CA04799E-42C6-4019-9453-C936FA464780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438652" y="1335389"/>
            <a:ext cx="4350437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de-DE"/>
            </a:defPPr>
            <a:lvl1pPr lvl="0" indent="0" defTabSz="671496">
              <a:buClr>
                <a:schemeClr val="tx2"/>
              </a:buClr>
              <a:defRPr sz="1600" baseline="0"/>
            </a:lvl1pPr>
            <a:lvl2pPr marL="180000" lvl="1" indent="-180000" defTabSz="671496">
              <a:buClr>
                <a:schemeClr val="accent2">
                  <a:lumMod val="60000"/>
                  <a:lumOff val="40000"/>
                </a:schemeClr>
              </a:buClr>
              <a:buSzPct val="100000"/>
              <a:buFont typeface="Wingdings" panose="05000000000000000000" pitchFamily="2" charset="2"/>
              <a:buChar char="§"/>
              <a:defRPr sz="900" baseline="0">
                <a:latin typeface="BundesSans Regular"/>
              </a:defRPr>
            </a:lvl2pPr>
            <a:lvl3pPr marL="360000" lvl="2" indent="-180000" defTabSz="671496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/>
            </a:lvl3pPr>
            <a:lvl4pPr marL="540000" lvl="3" indent="-180000" defTabSz="671496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/>
            </a:lvl4pPr>
            <a:lvl5pPr marL="720000" lvl="4" indent="-180000" defTabSz="671496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/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/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/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/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/>
            </a:lvl9pPr>
          </a:lstStyle>
          <a:p>
            <a:pPr lvl="1"/>
            <a:r>
              <a:rPr lang="de-DE" dirty="0"/>
              <a:t>Diskussionsstand aus jeweiligen Land zur Weitergabe an eigene Kommunen</a:t>
            </a:r>
          </a:p>
          <a:p>
            <a:pPr lvl="1"/>
            <a:r>
              <a:rPr lang="de-DE" dirty="0"/>
              <a:t>Rückmeldung zur Mitnutzungsbereitschaft über FIT-Store </a:t>
            </a:r>
          </a:p>
          <a:p>
            <a:pPr lvl="1"/>
            <a:r>
              <a:rPr lang="de-DE" dirty="0"/>
              <a:t>Perspektivisch: Abschluss von „Nachnutzungsvertrag“ mit FITKO</a:t>
            </a:r>
          </a:p>
        </p:txBody>
      </p:sp>
      <p:sp>
        <p:nvSpPr>
          <p:cNvPr id="86" name="Textfeld 85">
            <a:extLst>
              <a:ext uri="{FF2B5EF4-FFF2-40B4-BE49-F238E27FC236}">
                <a16:creationId xmlns:a16="http://schemas.microsoft.com/office/drawing/2014/main" id="{A7051029-AB3A-40C3-AAF0-44F57A308B96}"/>
              </a:ext>
            </a:extLst>
          </p:cNvPr>
          <p:cNvSpPr txBox="1"/>
          <p:nvPr/>
        </p:nvSpPr>
        <p:spPr>
          <a:xfrm>
            <a:off x="1438652" y="1791525"/>
            <a:ext cx="4572000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de-DE"/>
            </a:defPPr>
            <a:lvl1pPr lvl="0" indent="0" defTabSz="671496">
              <a:buClr>
                <a:schemeClr val="tx2"/>
              </a:buClr>
              <a:defRPr sz="1600" baseline="0"/>
            </a:lvl1pPr>
            <a:lvl2pPr marL="180000" lvl="1" indent="-180000" defTabSz="671496">
              <a:buClr>
                <a:schemeClr val="accent2">
                  <a:lumMod val="60000"/>
                  <a:lumOff val="40000"/>
                </a:schemeClr>
              </a:buClr>
              <a:buSzPct val="100000"/>
              <a:buFont typeface="Wingdings" panose="05000000000000000000" pitchFamily="2" charset="2"/>
              <a:buChar char="§"/>
              <a:defRPr sz="900" baseline="0">
                <a:latin typeface="BundesSans Regular"/>
              </a:defRPr>
            </a:lvl2pPr>
            <a:lvl3pPr marL="360000" lvl="2" indent="-180000" defTabSz="671496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/>
            </a:lvl3pPr>
            <a:lvl4pPr marL="540000" lvl="3" indent="-180000" defTabSz="671496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/>
            </a:lvl4pPr>
            <a:lvl5pPr marL="720000" lvl="4" indent="-180000" defTabSz="671496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/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/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/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/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/>
            </a:lvl9pPr>
          </a:lstStyle>
          <a:p>
            <a:pPr lvl="1"/>
            <a:r>
              <a:rPr lang="de-DE" dirty="0"/>
              <a:t>Erarbeitung Vorschlag für Kostenverteilung auf Grundlage od. in Abweichung AGB „FIT-Store“ </a:t>
            </a:r>
          </a:p>
          <a:p>
            <a:pPr lvl="1"/>
            <a:r>
              <a:rPr lang="de-DE" dirty="0"/>
              <a:t>Bestimmung der Höhe des Entgeltes </a:t>
            </a:r>
          </a:p>
          <a:p>
            <a:pPr lvl="1"/>
            <a:r>
              <a:rPr lang="de-DE" dirty="0"/>
              <a:t>Perspektivisch: Abschluss von „Einstellungs-vertrag“ mit FITKO inkl. Kostenregelung</a:t>
            </a:r>
          </a:p>
        </p:txBody>
      </p:sp>
      <p:sp>
        <p:nvSpPr>
          <p:cNvPr id="99" name="Textfeld 98">
            <a:extLst>
              <a:ext uri="{FF2B5EF4-FFF2-40B4-BE49-F238E27FC236}">
                <a16:creationId xmlns:a16="http://schemas.microsoft.com/office/drawing/2014/main" id="{C27B2E2A-5604-4EE3-A6F6-8C6C228CDDEF}"/>
              </a:ext>
            </a:extLst>
          </p:cNvPr>
          <p:cNvSpPr txBox="1"/>
          <p:nvPr/>
        </p:nvSpPr>
        <p:spPr>
          <a:xfrm>
            <a:off x="1438652" y="2267712"/>
            <a:ext cx="7181088" cy="554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de-DE"/>
            </a:defPPr>
            <a:lvl1pPr lvl="0" indent="0" defTabSz="671496">
              <a:buClr>
                <a:schemeClr val="tx2"/>
              </a:buClr>
              <a:defRPr sz="1600" baseline="0"/>
            </a:lvl1pPr>
            <a:lvl2pPr marL="180000" lvl="1" indent="-180000" defTabSz="671496">
              <a:buClr>
                <a:schemeClr val="accent2">
                  <a:lumMod val="60000"/>
                  <a:lumOff val="40000"/>
                </a:schemeClr>
              </a:buClr>
              <a:buSzPct val="100000"/>
              <a:buFont typeface="Wingdings" panose="05000000000000000000" pitchFamily="2" charset="2"/>
              <a:buChar char="§"/>
              <a:defRPr sz="900" baseline="0">
                <a:latin typeface="BundesSans Regular"/>
              </a:defRPr>
            </a:lvl2pPr>
            <a:lvl3pPr marL="360000" lvl="2" indent="-180000" defTabSz="671496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/>
            </a:lvl3pPr>
            <a:lvl4pPr marL="540000" lvl="3" indent="-180000" defTabSz="671496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/>
            </a:lvl4pPr>
            <a:lvl5pPr marL="720000" lvl="4" indent="-180000" defTabSz="671496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/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/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/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/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/>
            </a:lvl9pPr>
          </a:lstStyle>
          <a:p>
            <a:pPr lvl="1"/>
            <a:r>
              <a:rPr lang="de-DE" dirty="0"/>
              <a:t>Prüfung, ob kostenlose Bereitstellung f. </a:t>
            </a:r>
            <a:r>
              <a:rPr lang="de-DE" dirty="0" err="1"/>
              <a:t>Kommu-nen</a:t>
            </a:r>
            <a:r>
              <a:rPr lang="de-DE" dirty="0"/>
              <a:t> im eigenen Bundesland möglich wäre (= </a:t>
            </a:r>
            <a:r>
              <a:rPr lang="de-DE" dirty="0" err="1"/>
              <a:t>Fi-nanzierung</a:t>
            </a:r>
            <a:r>
              <a:rPr lang="de-DE" dirty="0"/>
              <a:t> aus Landeshaushalt) – ggfls. Treffen von Haushaltsvorsorge</a:t>
            </a:r>
          </a:p>
          <a:p>
            <a:pPr lvl="1"/>
            <a:r>
              <a:rPr lang="de-DE" dirty="0"/>
              <a:t>Rückmeldung zu Vorschlag Kostenverteilung </a:t>
            </a:r>
          </a:p>
          <a:p>
            <a:pPr lvl="1"/>
            <a:r>
              <a:rPr lang="de-DE" dirty="0"/>
              <a:t>Perspektivisch: Abschluss von „Nachnutzungs-vertrag“ mit FITKO inkl. Kostenregelung</a:t>
            </a:r>
          </a:p>
        </p:txBody>
      </p:sp>
      <p:sp>
        <p:nvSpPr>
          <p:cNvPr id="102" name="Textfeld 101">
            <a:extLst>
              <a:ext uri="{FF2B5EF4-FFF2-40B4-BE49-F238E27FC236}">
                <a16:creationId xmlns:a16="http://schemas.microsoft.com/office/drawing/2014/main" id="{D62E28B3-5C3F-4996-8B8C-0ADC56612C9C}"/>
              </a:ext>
            </a:extLst>
          </p:cNvPr>
          <p:cNvSpPr txBox="1"/>
          <p:nvPr/>
        </p:nvSpPr>
        <p:spPr>
          <a:xfrm>
            <a:off x="1438652" y="2930328"/>
            <a:ext cx="4559538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de-DE"/>
            </a:defPPr>
            <a:lvl1pPr lvl="0" indent="0" defTabSz="671496">
              <a:buClr>
                <a:schemeClr val="tx2"/>
              </a:buClr>
              <a:defRPr sz="1600" baseline="0"/>
            </a:lvl1pPr>
            <a:lvl2pPr marL="180000" lvl="1" indent="-180000" defTabSz="671496">
              <a:buClr>
                <a:schemeClr val="accent2">
                  <a:lumMod val="60000"/>
                  <a:lumOff val="40000"/>
                </a:schemeClr>
              </a:buClr>
              <a:buSzPct val="100000"/>
              <a:buFont typeface="Wingdings" panose="05000000000000000000" pitchFamily="2" charset="2"/>
              <a:buChar char="§"/>
              <a:defRPr sz="900" baseline="0">
                <a:latin typeface="BundesSans Regular"/>
              </a:defRPr>
            </a:lvl2pPr>
            <a:lvl3pPr marL="360000" lvl="2" indent="-180000" defTabSz="671496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/>
            </a:lvl3pPr>
            <a:lvl4pPr marL="540000" lvl="3" indent="-180000" defTabSz="671496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/>
            </a:lvl4pPr>
            <a:lvl5pPr marL="720000" lvl="4" indent="-180000" defTabSz="671496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/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/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/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/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/>
            </a:lvl9pPr>
          </a:lstStyle>
          <a:p>
            <a:pPr lvl="1"/>
            <a:r>
              <a:rPr lang="de-DE" dirty="0"/>
              <a:t>Mitwirkung AG Digitalisierung Meldewesen</a:t>
            </a:r>
          </a:p>
          <a:p>
            <a:pPr lvl="1"/>
            <a:r>
              <a:rPr lang="de-DE" dirty="0"/>
              <a:t>Rücksprache mit Verfahrensherstellern zum weiteren Vorgehen </a:t>
            </a:r>
          </a:p>
          <a:p>
            <a:pPr lvl="1"/>
            <a:r>
              <a:rPr lang="de-DE" dirty="0"/>
              <a:t>Rückmeldung zu Ergebnissen der Gespräche mit Verfahrensherstellern</a:t>
            </a:r>
          </a:p>
        </p:txBody>
      </p:sp>
      <p:sp>
        <p:nvSpPr>
          <p:cNvPr id="103" name="Textfeld 102">
            <a:extLst>
              <a:ext uri="{FF2B5EF4-FFF2-40B4-BE49-F238E27FC236}">
                <a16:creationId xmlns:a16="http://schemas.microsoft.com/office/drawing/2014/main" id="{1958063D-0352-4FA8-AA54-998A77F466EC}"/>
              </a:ext>
            </a:extLst>
          </p:cNvPr>
          <p:cNvSpPr txBox="1"/>
          <p:nvPr/>
        </p:nvSpPr>
        <p:spPr>
          <a:xfrm>
            <a:off x="1438652" y="3408998"/>
            <a:ext cx="457200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de-DE"/>
            </a:defPPr>
            <a:lvl1pPr lvl="0" indent="0" defTabSz="671496">
              <a:buClr>
                <a:schemeClr val="tx2"/>
              </a:buClr>
              <a:defRPr sz="1600" baseline="0"/>
            </a:lvl1pPr>
            <a:lvl2pPr marL="180000" lvl="1" indent="-180000" defTabSz="671496">
              <a:buClr>
                <a:schemeClr val="accent2">
                  <a:lumMod val="60000"/>
                  <a:lumOff val="40000"/>
                </a:schemeClr>
              </a:buClr>
              <a:buSzPct val="100000"/>
              <a:buFont typeface="Wingdings" panose="05000000000000000000" pitchFamily="2" charset="2"/>
              <a:buChar char="§"/>
              <a:defRPr sz="900" baseline="0">
                <a:latin typeface="BundesSans Regular"/>
              </a:defRPr>
            </a:lvl2pPr>
            <a:lvl3pPr marL="360000" lvl="2" indent="-180000" defTabSz="671496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/>
            </a:lvl3pPr>
            <a:lvl4pPr marL="540000" lvl="3" indent="-180000" defTabSz="671496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/>
            </a:lvl4pPr>
            <a:lvl5pPr marL="720000" lvl="4" indent="-180000" defTabSz="671496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/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/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/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/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/>
            </a:lvl9pPr>
          </a:lstStyle>
          <a:p>
            <a:pPr lvl="1"/>
            <a:r>
              <a:rPr lang="de-DE" dirty="0"/>
              <a:t>Mitteilung entsprechender Rückmeldungen der Fachverfahrenshersteller </a:t>
            </a:r>
          </a:p>
        </p:txBody>
      </p:sp>
      <p:sp>
        <p:nvSpPr>
          <p:cNvPr id="104" name="Textfeld 103">
            <a:extLst>
              <a:ext uri="{FF2B5EF4-FFF2-40B4-BE49-F238E27FC236}">
                <a16:creationId xmlns:a16="http://schemas.microsoft.com/office/drawing/2014/main" id="{29826CFB-3ACA-493A-B2E4-73099AA44E12}"/>
              </a:ext>
            </a:extLst>
          </p:cNvPr>
          <p:cNvSpPr txBox="1"/>
          <p:nvPr/>
        </p:nvSpPr>
        <p:spPr>
          <a:xfrm>
            <a:off x="1438652" y="3626607"/>
            <a:ext cx="561414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de-DE"/>
            </a:defPPr>
            <a:lvl1pPr lvl="0" indent="0" defTabSz="671496">
              <a:buClr>
                <a:schemeClr val="tx2"/>
              </a:buClr>
              <a:defRPr sz="1600" baseline="0"/>
            </a:lvl1pPr>
            <a:lvl2pPr marL="180000" lvl="1" indent="-180000" defTabSz="671496">
              <a:buClr>
                <a:schemeClr val="accent2">
                  <a:lumMod val="60000"/>
                  <a:lumOff val="40000"/>
                </a:schemeClr>
              </a:buClr>
              <a:buSzPct val="100000"/>
              <a:buFont typeface="Wingdings" panose="05000000000000000000" pitchFamily="2" charset="2"/>
              <a:buChar char="§"/>
              <a:defRPr sz="900" baseline="0">
                <a:latin typeface="BundesSans Regular"/>
              </a:defRPr>
            </a:lvl2pPr>
            <a:lvl3pPr marL="360000" lvl="2" indent="-180000" defTabSz="671496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/>
            </a:lvl3pPr>
            <a:lvl4pPr marL="540000" lvl="3" indent="-180000" defTabSz="671496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/>
            </a:lvl4pPr>
            <a:lvl5pPr marL="720000" lvl="4" indent="-180000" defTabSz="671496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/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/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/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/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/>
            </a:lvl9pPr>
          </a:lstStyle>
          <a:p>
            <a:pPr lvl="1"/>
            <a:r>
              <a:rPr lang="de-DE" dirty="0"/>
              <a:t>Terminierung und Einladung zu den weiteren Sitzungen der Umsetzungsallianz</a:t>
            </a:r>
          </a:p>
          <a:p>
            <a:pPr lvl="1"/>
            <a:r>
              <a:rPr lang="de-DE" dirty="0"/>
              <a:t>Terminierung und ggf. Einladung zu den Gremiensitzungen an interessierte Länder bzw. Kommunen</a:t>
            </a:r>
          </a:p>
        </p:txBody>
      </p:sp>
      <p:sp>
        <p:nvSpPr>
          <p:cNvPr id="105" name="Textfeld 104">
            <a:extLst>
              <a:ext uri="{FF2B5EF4-FFF2-40B4-BE49-F238E27FC236}">
                <a16:creationId xmlns:a16="http://schemas.microsoft.com/office/drawing/2014/main" id="{193E2706-5237-4AE4-AE47-C688B85953D5}"/>
              </a:ext>
            </a:extLst>
          </p:cNvPr>
          <p:cNvSpPr txBox="1"/>
          <p:nvPr/>
        </p:nvSpPr>
        <p:spPr>
          <a:xfrm>
            <a:off x="1438652" y="4002971"/>
            <a:ext cx="7395545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de-DE"/>
            </a:defPPr>
            <a:lvl1pPr lvl="0" indent="0" defTabSz="671496">
              <a:buClr>
                <a:schemeClr val="tx2"/>
              </a:buClr>
              <a:defRPr sz="1600" baseline="0"/>
            </a:lvl1pPr>
            <a:lvl2pPr marL="180000" lvl="1" indent="-180000" defTabSz="671496">
              <a:buClr>
                <a:schemeClr val="accent2">
                  <a:lumMod val="60000"/>
                  <a:lumOff val="40000"/>
                </a:schemeClr>
              </a:buClr>
              <a:buSzPct val="100000"/>
              <a:buFont typeface="Wingdings" panose="05000000000000000000" pitchFamily="2" charset="2"/>
              <a:buChar char="§"/>
              <a:defRPr sz="900" baseline="0">
                <a:latin typeface="BundesSans Regular"/>
              </a:defRPr>
            </a:lvl2pPr>
            <a:lvl3pPr marL="360000" lvl="2" indent="-180000" defTabSz="671496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/>
            </a:lvl3pPr>
            <a:lvl4pPr marL="540000" lvl="3" indent="-180000" defTabSz="671496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/>
            </a:lvl4pPr>
            <a:lvl5pPr marL="720000" lvl="4" indent="-180000" defTabSz="671496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/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/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/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/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/>
            </a:lvl9pPr>
          </a:lstStyle>
          <a:p>
            <a:pPr lvl="1"/>
            <a:r>
              <a:rPr lang="de-DE" dirty="0"/>
              <a:t>Mitteilung der ständigen </a:t>
            </a:r>
            <a:r>
              <a:rPr lang="de-DE" dirty="0" err="1"/>
              <a:t>Vertreter:innen</a:t>
            </a:r>
            <a:r>
              <a:rPr lang="de-DE" dirty="0"/>
              <a:t> der Umsetzungsallianz</a:t>
            </a:r>
          </a:p>
          <a:p>
            <a:pPr lvl="1"/>
            <a:r>
              <a:rPr lang="de-DE" dirty="0"/>
              <a:t>Mitteilung, ob Mitarbeit an operativer Entwicklung in den einzelnen Gremien gewünscht ist </a:t>
            </a:r>
          </a:p>
          <a:p>
            <a:pPr lvl="1"/>
            <a:r>
              <a:rPr lang="de-DE" dirty="0"/>
              <a:t>Falls Ja: Benennung der Mitwirkenden</a:t>
            </a:r>
          </a:p>
        </p:txBody>
      </p:sp>
    </p:spTree>
    <p:extLst>
      <p:ext uri="{BB962C8B-B14F-4D97-AF65-F5344CB8AC3E}">
        <p14:creationId xmlns:p14="http://schemas.microsoft.com/office/powerpoint/2010/main" val="183908044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platzhalter 8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" b="31"/>
          <a:stretch>
            <a:fillRect/>
          </a:stretch>
        </p:blipFill>
        <p:spPr/>
      </p:pic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0" y="261257"/>
            <a:ext cx="8149770" cy="1356814"/>
          </a:xfrm>
        </p:spPr>
        <p:txBody>
          <a:bodyPr/>
          <a:lstStyle/>
          <a:p>
            <a:endParaRPr lang="de-DE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de-DE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de-DE" dirty="0">
              <a:solidFill>
                <a:schemeClr val="bg1"/>
              </a:solidFill>
            </a:endParaRPr>
          </a:p>
          <a:p>
            <a:endParaRPr lang="de-DE" dirty="0">
              <a:solidFill>
                <a:schemeClr val="bg1"/>
              </a:solidFill>
            </a:endParaRPr>
          </a:p>
          <a:p>
            <a:endParaRPr lang="de-DE" dirty="0">
              <a:solidFill>
                <a:schemeClr val="bg1"/>
              </a:solidFill>
            </a:endParaRPr>
          </a:p>
          <a:p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5" name="Textplatzhalter 3"/>
          <p:cNvSpPr txBox="1">
            <a:spLocks/>
          </p:cNvSpPr>
          <p:nvPr/>
        </p:nvSpPr>
        <p:spPr>
          <a:xfrm>
            <a:off x="358775" y="3715201"/>
            <a:ext cx="6025983" cy="127944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ts val="1200"/>
              </a:spcBef>
              <a:buFont typeface="Arial" pitchFamily="34" charset="0"/>
              <a:buNone/>
              <a:defRPr sz="1600" b="1" kern="1200" cap="none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269875" indent="-269875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SzPct val="150000"/>
              <a:buFont typeface="Aria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538163" indent="-268288" algn="l" defTabSz="914400" rtl="0" eaLnBrk="1" latinLnBrk="0" hangingPunct="1">
              <a:spcBef>
                <a:spcPts val="200"/>
              </a:spcBef>
              <a:buClr>
                <a:schemeClr val="accent1"/>
              </a:buClr>
              <a:buSzPct val="150000"/>
              <a:buFont typeface="Arial" pitchFamily="34" charset="0"/>
              <a:buChar char="•"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808038" indent="-269875" algn="l" defTabSz="914400" rtl="0" eaLnBrk="1" latinLnBrk="0" hangingPunct="1">
              <a:spcBef>
                <a:spcPts val="200"/>
              </a:spcBef>
              <a:buClr>
                <a:schemeClr val="accent1"/>
              </a:buClr>
              <a:buSzPct val="150000"/>
              <a:buFont typeface="Arial" pitchFamily="34" charset="0"/>
              <a:buChar char="•"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400" b="0" dirty="0" err="1">
                <a:solidFill>
                  <a:schemeClr val="bg1"/>
                </a:solidFill>
              </a:rPr>
              <a:t>eWa</a:t>
            </a:r>
            <a:r>
              <a:rPr lang="de-DE" sz="1400" b="0" dirty="0">
                <a:solidFill>
                  <a:schemeClr val="bg1"/>
                </a:solidFill>
              </a:rPr>
              <a:t> - OZG-Umsetzungsprojekt für die elektronische Wohnsitzanmeldung</a:t>
            </a:r>
          </a:p>
          <a:p>
            <a:pPr>
              <a:spcBef>
                <a:spcPts val="0"/>
              </a:spcBef>
            </a:pPr>
            <a:endParaRPr lang="de-DE" sz="1000" b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de-DE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Marie-Dominique Enjalbert, Projektleitung</a:t>
            </a:r>
          </a:p>
          <a:p>
            <a:pPr>
              <a:spcBef>
                <a:spcPts val="0"/>
              </a:spcBef>
            </a:pPr>
            <a:r>
              <a:rPr lang="de-DE" sz="10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Amt für IT und Digitalisierung</a:t>
            </a:r>
          </a:p>
          <a:p>
            <a:pPr>
              <a:spcBef>
                <a:spcPts val="0"/>
              </a:spcBef>
            </a:pPr>
            <a:r>
              <a:rPr lang="de-DE" sz="10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Freie und Hansestadt Hamburg, Senatskanzlei</a:t>
            </a:r>
          </a:p>
          <a:p>
            <a:pPr>
              <a:spcBef>
                <a:spcPts val="0"/>
              </a:spcBef>
            </a:pPr>
            <a:r>
              <a:rPr lang="de-DE" sz="10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Große Bleichen 27, 20354 Hamburg</a:t>
            </a:r>
          </a:p>
          <a:p>
            <a:pPr>
              <a:spcBef>
                <a:spcPts val="0"/>
              </a:spcBef>
            </a:pPr>
            <a:r>
              <a:rPr lang="de-DE" sz="10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Tel: 040-428.23-2616, E-Mail: </a:t>
            </a:r>
            <a:r>
              <a:rPr lang="de-DE" sz="1000" b="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marie-dominique.enjalbert@sk.hamburg.de</a:t>
            </a:r>
            <a:endParaRPr lang="de-DE" sz="1400" b="0" dirty="0">
              <a:solidFill>
                <a:schemeClr val="bg1"/>
              </a:solidFill>
            </a:endParaRPr>
          </a:p>
          <a:p>
            <a:endParaRPr lang="de-DE" sz="1400" b="0" dirty="0">
              <a:solidFill>
                <a:schemeClr val="bg1"/>
              </a:solidFill>
            </a:endParaRPr>
          </a:p>
          <a:p>
            <a:endParaRPr lang="de-DE" sz="1400" b="0" dirty="0">
              <a:solidFill>
                <a:schemeClr val="bg1"/>
              </a:solidFill>
            </a:endParaRPr>
          </a:p>
          <a:p>
            <a:endParaRPr lang="de-DE" sz="1400" b="0" dirty="0">
              <a:solidFill>
                <a:schemeClr val="bg1"/>
              </a:solidFill>
            </a:endParaRP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20674FD-27C5-4B63-971F-06C327339E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Seite </a:t>
            </a:r>
            <a:fld id="{7035D381-67B0-48C1-98E1-720E08ACEF49}" type="slidenum">
              <a:rPr lang="de-DE" smtClean="0"/>
              <a:pPr/>
              <a:t>49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543589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2">
            <a:extLst>
              <a:ext uri="{FF2B5EF4-FFF2-40B4-BE49-F238E27FC236}">
                <a16:creationId xmlns:a16="http://schemas.microsoft.com/office/drawing/2014/main" id="{FFA17C40-578D-4556-9274-5A8BEA850B96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416052" y="393582"/>
            <a:ext cx="8311896" cy="593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>
                <a:solidFill>
                  <a:srgbClr val="FFFFFF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b" anchorCtr="0">
            <a:noAutofit/>
          </a:bodyPr>
          <a:lstStyle/>
          <a:p>
            <a:r>
              <a:rPr lang="de-DE" dirty="0"/>
              <a:t>Zielsetzung und Rahmenbedingungen der Umsetzungsallianz</a:t>
            </a:r>
            <a:endParaRPr lang="de-DE" cap="none" dirty="0"/>
          </a:p>
        </p:txBody>
      </p:sp>
      <p:sp>
        <p:nvSpPr>
          <p:cNvPr id="7" name="Textfeld 67">
            <a:extLst>
              <a:ext uri="{FF2B5EF4-FFF2-40B4-BE49-F238E27FC236}">
                <a16:creationId xmlns:a16="http://schemas.microsoft.com/office/drawing/2014/main" id="{7B025F24-57CB-41D2-9DBA-8467EB82F4B4}"/>
              </a:ext>
            </a:extLst>
          </p:cNvPr>
          <p:cNvSpPr txBox="1"/>
          <p:nvPr/>
        </p:nvSpPr>
        <p:spPr>
          <a:xfrm>
            <a:off x="2791691" y="1342118"/>
            <a:ext cx="5993535" cy="334945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de-DE" sz="1200" b="1" u="sng" dirty="0">
                <a:cs typeface="Arial" panose="020B0604020202020204" pitchFamily="34" charset="0"/>
              </a:rPr>
              <a:t>Status:</a:t>
            </a:r>
          </a:p>
          <a:p>
            <a:pPr marL="171450" indent="-17145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1200" dirty="0">
                <a:cs typeface="Arial" panose="020B0604020202020204" pitchFamily="34" charset="0"/>
              </a:rPr>
              <a:t>Auftaktveranstaltung an dem </a:t>
            </a:r>
            <a:r>
              <a:rPr lang="de-DE" sz="1200" dirty="0">
                <a:solidFill>
                  <a:schemeClr val="accent1"/>
                </a:solidFill>
                <a:cs typeface="Arial" panose="020B0604020202020204" pitchFamily="34" charset="0"/>
              </a:rPr>
              <a:t>14. April 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de-DE" sz="1200" b="1" u="sng" dirty="0">
                <a:cs typeface="Arial" panose="020B0604020202020204" pitchFamily="34" charset="0"/>
              </a:rPr>
              <a:t>Ziel: </a:t>
            </a:r>
          </a:p>
          <a:p>
            <a:pPr marL="171450" indent="-17145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1200" dirty="0">
                <a:cs typeface="Arial" panose="020B0604020202020204" pitchFamily="34" charset="0"/>
              </a:rPr>
              <a:t>Verständigung über die rechtlichen, finanziellen, technischen und organisatorischen Voraussetzungen der Mitnutzung des </a:t>
            </a:r>
            <a:r>
              <a:rPr lang="de-DE" sz="1200" dirty="0" err="1">
                <a:cs typeface="Arial" panose="020B0604020202020204" pitchFamily="34" charset="0"/>
              </a:rPr>
              <a:t>eWA</a:t>
            </a:r>
            <a:r>
              <a:rPr lang="de-DE" sz="1200" dirty="0">
                <a:cs typeface="Arial" panose="020B0604020202020204" pitchFamily="34" charset="0"/>
              </a:rPr>
              <a:t> - Online Dienstes durch andere Länder bzw. Kommunen gemäß des </a:t>
            </a:r>
            <a:r>
              <a:rPr lang="de-DE" sz="1200" dirty="0" err="1">
                <a:cs typeface="Arial" panose="020B0604020202020204" pitchFamily="34" charset="0"/>
              </a:rPr>
              <a:t>EfA</a:t>
            </a:r>
            <a:r>
              <a:rPr lang="de-DE" sz="1200" dirty="0">
                <a:cs typeface="Arial" panose="020B0604020202020204" pitchFamily="34" charset="0"/>
              </a:rPr>
              <a:t>-Modells 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de-DE" sz="1200" b="1" u="sng" dirty="0" err="1">
                <a:cs typeface="Arial" panose="020B0604020202020204" pitchFamily="34" charset="0"/>
              </a:rPr>
              <a:t>Teilnehmer:innen</a:t>
            </a:r>
            <a:endParaRPr lang="de-DE" sz="1200" b="1" u="sng" dirty="0">
              <a:cs typeface="Arial" panose="020B0604020202020204" pitchFamily="34" charset="0"/>
            </a:endParaRPr>
          </a:p>
          <a:p>
            <a:pPr marL="171450" indent="-17145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1200" dirty="0">
                <a:cs typeface="Arial" panose="020B0604020202020204" pitchFamily="34" charset="0"/>
              </a:rPr>
              <a:t>Melderechtlichen und personalausweisrechtlichen Fachreferenten der Landesinnenministerien und des BMI </a:t>
            </a:r>
          </a:p>
          <a:p>
            <a:pPr marL="171450" indent="-17145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1200" dirty="0">
                <a:cs typeface="Arial" panose="020B0604020202020204" pitchFamily="34" charset="0"/>
              </a:rPr>
              <a:t>OZG Koordinatoren der Bundesländer und des BMI </a:t>
            </a:r>
          </a:p>
          <a:p>
            <a:pPr lvl="0">
              <a:spcBef>
                <a:spcPts val="600"/>
              </a:spcBef>
            </a:pPr>
            <a:r>
              <a:rPr lang="de-DE" sz="1200" b="1" u="sng" dirty="0">
                <a:solidFill>
                  <a:schemeClr val="accent1"/>
                </a:solidFill>
              </a:rPr>
              <a:t>Turnus: </a:t>
            </a:r>
          </a:p>
          <a:p>
            <a:pPr marL="285750" lvl="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1200" dirty="0">
                <a:solidFill>
                  <a:schemeClr val="accent1"/>
                </a:solidFill>
              </a:rPr>
              <a:t>Ca. alle 6 - 8 Wochen</a:t>
            </a:r>
          </a:p>
          <a:p>
            <a:pPr lvl="0">
              <a:spcBef>
                <a:spcPts val="600"/>
              </a:spcBef>
            </a:pPr>
            <a:endParaRPr lang="de-DE" sz="1200" dirty="0">
              <a:solidFill>
                <a:schemeClr val="accent1"/>
              </a:solidFill>
            </a:endParaRPr>
          </a:p>
          <a:p>
            <a:pPr marL="171450" indent="-17145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de-DE" sz="1200" dirty="0"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de-DE" sz="1200" dirty="0">
                <a:cs typeface="Arial" panose="020B0604020202020204" pitchFamily="34" charset="0"/>
              </a:rPr>
              <a:t> </a:t>
            </a:r>
            <a:endParaRPr lang="en-GB" sz="1200" spc="-23" dirty="0">
              <a:solidFill>
                <a:schemeClr val="accent4"/>
              </a:solidFill>
            </a:endParaRPr>
          </a:p>
        </p:txBody>
      </p:sp>
      <p:sp>
        <p:nvSpPr>
          <p:cNvPr id="8" name="Donut 2">
            <a:extLst>
              <a:ext uri="{FF2B5EF4-FFF2-40B4-BE49-F238E27FC236}">
                <a16:creationId xmlns:a16="http://schemas.microsoft.com/office/drawing/2014/main" id="{82CC510A-D5FC-4206-97AE-A95C81FE894A}"/>
              </a:ext>
            </a:extLst>
          </p:cNvPr>
          <p:cNvSpPr/>
          <p:nvPr/>
        </p:nvSpPr>
        <p:spPr bwMode="auto">
          <a:xfrm>
            <a:off x="926812" y="1549352"/>
            <a:ext cx="1260000" cy="1260000"/>
          </a:xfrm>
          <a:prstGeom prst="donut">
            <a:avLst>
              <a:gd name="adj" fmla="val 10869"/>
            </a:avLst>
          </a:prstGeom>
          <a:solidFill>
            <a:schemeClr val="accent3">
              <a:lumMod val="90000"/>
            </a:schemeClr>
          </a:solidFill>
          <a:ln>
            <a:noFill/>
          </a:ln>
        </p:spPr>
        <p:txBody>
          <a:bodyPr spcFirstLastPara="1" vert="horz" wrap="square" lIns="68580" tIns="34290" rIns="68580" bIns="34290" numCol="1" rtlCol="0" anchor="ctr" anchorCtr="0" compatLnSpc="1">
            <a:prstTxWarp prst="textArchDown">
              <a:avLst/>
            </a:prstTxWarp>
          </a:bodyPr>
          <a:lstStyle/>
          <a:p>
            <a:pPr algn="ctr" defTabSz="685800">
              <a:defRPr/>
            </a:pPr>
            <a:endParaRPr lang="en-GB" sz="1350" kern="0" dirty="0">
              <a:solidFill>
                <a:srgbClr val="222222"/>
              </a:solidFill>
            </a:endParaRPr>
          </a:p>
        </p:txBody>
      </p:sp>
      <p:sp>
        <p:nvSpPr>
          <p:cNvPr id="9" name="TextBox 33">
            <a:extLst>
              <a:ext uri="{FF2B5EF4-FFF2-40B4-BE49-F238E27FC236}">
                <a16:creationId xmlns:a16="http://schemas.microsoft.com/office/drawing/2014/main" id="{654ECD8B-DFFB-45A7-8457-52B2D7FE87E5}"/>
              </a:ext>
            </a:extLst>
          </p:cNvPr>
          <p:cNvSpPr txBox="1">
            <a:spLocks/>
          </p:cNvSpPr>
          <p:nvPr/>
        </p:nvSpPr>
        <p:spPr>
          <a:xfrm>
            <a:off x="611687" y="2913007"/>
            <a:ext cx="1890249" cy="4308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algn="ctr" defTabSz="6714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de-DE" sz="1400" b="1" dirty="0"/>
              <a:t>Umsetzungsallianz Mitnutzung</a:t>
            </a:r>
            <a:endParaRPr lang="de-DE" sz="1400" b="1" dirty="0">
              <a:solidFill>
                <a:srgbClr val="003063"/>
              </a:solidFill>
              <a:ea typeface="ＭＳ Ｐゴシック"/>
            </a:endParaRPr>
          </a:p>
        </p:txBody>
      </p:sp>
      <p:pic>
        <p:nvPicPr>
          <p:cNvPr id="11" name="CustomIcon">
            <a:extLst>
              <a:ext uri="{FF2B5EF4-FFF2-40B4-BE49-F238E27FC236}">
                <a16:creationId xmlns:a16="http://schemas.microsoft.com/office/drawing/2014/main" id="{28788638-9FAC-4AD8-9668-EF15FCBC8E7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89904" y="1928064"/>
            <a:ext cx="515098" cy="502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84114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6051" y="380330"/>
            <a:ext cx="5846203" cy="288541"/>
          </a:xfrm>
        </p:spPr>
        <p:txBody>
          <a:bodyPr/>
          <a:lstStyle/>
          <a:p>
            <a:r>
              <a:rPr lang="de-DE" dirty="0"/>
              <a:t>Vorstellung Nutzerunterstützung - Zielbild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1930559" y="4407217"/>
            <a:ext cx="667457" cy="253366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noAutofit/>
          </a:bodyPr>
          <a:lstStyle/>
          <a:p>
            <a:pPr algn="l">
              <a:spcBef>
                <a:spcPts val="300"/>
              </a:spcBef>
              <a:spcAft>
                <a:spcPts val="300"/>
              </a:spcAft>
              <a:buNone/>
            </a:pPr>
            <a:r>
              <a:rPr lang="de-DE" sz="800" b="1" dirty="0"/>
              <a:t>1st Level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192780" y="4407217"/>
            <a:ext cx="1066800" cy="253366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noAutofit/>
          </a:bodyPr>
          <a:lstStyle/>
          <a:p>
            <a:pPr algn="l">
              <a:spcBef>
                <a:spcPts val="300"/>
              </a:spcBef>
              <a:spcAft>
                <a:spcPts val="300"/>
              </a:spcAft>
              <a:buNone/>
            </a:pPr>
            <a:r>
              <a:rPr lang="de-DE" sz="800" b="1" dirty="0"/>
              <a:t>2nd Level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4482846" y="4407217"/>
            <a:ext cx="1676400" cy="253366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noAutofit/>
          </a:bodyPr>
          <a:lstStyle/>
          <a:p>
            <a:pPr algn="l">
              <a:spcBef>
                <a:spcPts val="300"/>
              </a:spcBef>
              <a:spcAft>
                <a:spcPts val="300"/>
              </a:spcAft>
              <a:buNone/>
            </a:pPr>
            <a:r>
              <a:rPr lang="de-DE" sz="800" b="1" dirty="0"/>
              <a:t>3rd Level</a:t>
            </a:r>
          </a:p>
        </p:txBody>
      </p:sp>
      <p:sp>
        <p:nvSpPr>
          <p:cNvPr id="5" name="Rechteck 4"/>
          <p:cNvSpPr/>
          <p:nvPr/>
        </p:nvSpPr>
        <p:spPr>
          <a:xfrm>
            <a:off x="5905502" y="928680"/>
            <a:ext cx="3017518" cy="3605219"/>
          </a:xfrm>
          <a:prstGeom prst="rect">
            <a:avLst/>
          </a:prstGeom>
          <a:noFill/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de-DE" sz="1200" b="1" dirty="0">
                <a:solidFill>
                  <a:schemeClr val="accent1"/>
                </a:solidFill>
              </a:rPr>
              <a:t>Für die Nutzerunterstützung wird </a:t>
            </a:r>
            <a:r>
              <a:rPr lang="de-DE" sz="1200" b="1" dirty="0" err="1">
                <a:solidFill>
                  <a:schemeClr val="accent1"/>
                </a:solidFill>
              </a:rPr>
              <a:t>eWA</a:t>
            </a:r>
            <a:r>
              <a:rPr lang="de-DE" sz="1200" b="1" dirty="0">
                <a:solidFill>
                  <a:schemeClr val="accent1"/>
                </a:solidFill>
              </a:rPr>
              <a:t> ein Produkt der Digital First  Betriebscrew pilotieren: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1200" dirty="0">
                <a:solidFill>
                  <a:schemeClr val="tx1"/>
                </a:solidFill>
              </a:rPr>
              <a:t>115 speziell für online Dienste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1200" dirty="0">
                <a:solidFill>
                  <a:schemeClr val="tx1"/>
                </a:solidFill>
              </a:rPr>
              <a:t>Zielwerte müssen noch festgelegt werden: Überlegungen zu FAQs, Anweisungsvideos, Chat Funktion 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1200" dirty="0">
                <a:solidFill>
                  <a:schemeClr val="tx1"/>
                </a:solidFill>
              </a:rPr>
              <a:t>Es gibt definierte Reaktionszeiten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de-DE" sz="1200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de-DE" sz="1200" dirty="0">
                <a:solidFill>
                  <a:schemeClr val="tx1"/>
                </a:solidFill>
                <a:sym typeface="Wingdings" panose="05000000000000000000" pitchFamily="2" charset="2"/>
              </a:rPr>
              <a:t> </a:t>
            </a:r>
            <a:r>
              <a:rPr lang="de-DE" sz="1200" b="1" dirty="0">
                <a:solidFill>
                  <a:schemeClr val="tx1"/>
                </a:solidFill>
              </a:rPr>
              <a:t>Fragen</a:t>
            </a:r>
            <a:r>
              <a:rPr lang="de-DE" sz="1200" dirty="0">
                <a:solidFill>
                  <a:schemeClr val="tx1"/>
                </a:solidFill>
              </a:rPr>
              <a:t> in Klärung bzgl. </a:t>
            </a:r>
            <a:r>
              <a:rPr lang="de-DE" sz="1200" dirty="0" err="1">
                <a:solidFill>
                  <a:schemeClr val="tx1"/>
                </a:solidFill>
              </a:rPr>
              <a:t>EfA</a:t>
            </a:r>
            <a:r>
              <a:rPr lang="de-DE" sz="1200" dirty="0">
                <a:solidFill>
                  <a:schemeClr val="tx1"/>
                </a:solidFill>
              </a:rPr>
              <a:t> Dienst: Können wir eine bundesweite Nutzerunterstützung anbieten? Welche Anforderungen haben die Länder an diese Lösung?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263" y="1411631"/>
            <a:ext cx="5571374" cy="2991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97718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Halbbogen 8">
            <a:extLst>
              <a:ext uri="{FF2B5EF4-FFF2-40B4-BE49-F238E27FC236}">
                <a16:creationId xmlns:a16="http://schemas.microsoft.com/office/drawing/2014/main" id="{28586369-4D49-472B-A911-98172777BED8}"/>
              </a:ext>
            </a:extLst>
          </p:cNvPr>
          <p:cNvSpPr/>
          <p:nvPr/>
        </p:nvSpPr>
        <p:spPr>
          <a:xfrm>
            <a:off x="-3701031" y="466252"/>
            <a:ext cx="4771361" cy="4771361"/>
          </a:xfrm>
          <a:prstGeom prst="blockArc">
            <a:avLst>
              <a:gd name="adj1" fmla="val 18900000"/>
              <a:gd name="adj2" fmla="val 2700000"/>
              <a:gd name="adj3" fmla="val 340"/>
            </a:avLst>
          </a:prstGeom>
          <a:solidFill>
            <a:srgbClr val="004666"/>
          </a:solidFill>
          <a:ln cap="sq" cmpd="sng">
            <a:noFill/>
            <a:prstDash val="solid"/>
            <a:round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 sz="135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6052" y="308772"/>
            <a:ext cx="8311896" cy="360099"/>
          </a:xfrm>
        </p:spPr>
        <p:txBody>
          <a:bodyPr/>
          <a:lstStyle/>
          <a:p>
            <a:r>
              <a:rPr lang="de-DE" dirty="0"/>
              <a:t>Rechtliche </a:t>
            </a:r>
            <a:r>
              <a:rPr lang="de-DE" dirty="0" err="1"/>
              <a:t>rahmenbedingungen</a:t>
            </a:r>
            <a:r>
              <a:rPr lang="de-DE" dirty="0"/>
              <a:t> </a:t>
            </a:r>
          </a:p>
        </p:txBody>
      </p:sp>
      <p:sp>
        <p:nvSpPr>
          <p:cNvPr id="5" name="Freihandform 9">
            <a:extLst>
              <a:ext uri="{FF2B5EF4-FFF2-40B4-BE49-F238E27FC236}">
                <a16:creationId xmlns:a16="http://schemas.microsoft.com/office/drawing/2014/main" id="{3993D65A-3E0B-46AF-81FA-27872A1CDC95}"/>
              </a:ext>
            </a:extLst>
          </p:cNvPr>
          <p:cNvSpPr/>
          <p:nvPr/>
        </p:nvSpPr>
        <p:spPr>
          <a:xfrm>
            <a:off x="1088618" y="1242586"/>
            <a:ext cx="6480000" cy="341138"/>
          </a:xfrm>
          <a:custGeom>
            <a:avLst/>
            <a:gdLst>
              <a:gd name="connsiteX0" fmla="*/ 0 w 10864729"/>
              <a:gd name="connsiteY0" fmla="*/ 0 h 737998"/>
              <a:gd name="connsiteX1" fmla="*/ 10864729 w 10864729"/>
              <a:gd name="connsiteY1" fmla="*/ 0 h 737998"/>
              <a:gd name="connsiteX2" fmla="*/ 10864729 w 10864729"/>
              <a:gd name="connsiteY2" fmla="*/ 737998 h 737998"/>
              <a:gd name="connsiteX3" fmla="*/ 0 w 10864729"/>
              <a:gd name="connsiteY3" fmla="*/ 737998 h 737998"/>
              <a:gd name="connsiteX4" fmla="*/ 0 w 10864729"/>
              <a:gd name="connsiteY4" fmla="*/ 0 h 73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864729" h="737998">
                <a:moveTo>
                  <a:pt x="0" y="0"/>
                </a:moveTo>
                <a:lnTo>
                  <a:pt x="10864729" y="0"/>
                </a:lnTo>
                <a:lnTo>
                  <a:pt x="10864729" y="737998"/>
                </a:lnTo>
                <a:lnTo>
                  <a:pt x="0" y="737998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2000" tIns="30480" rIns="30480" bIns="30480" numCol="1" spcCol="1270" anchor="ctr" anchorCtr="0">
            <a:noAutofit/>
          </a:bodyPr>
          <a:lstStyle/>
          <a:p>
            <a:pPr marL="172641" lvl="1" indent="-171450" eaLnBrk="0" hangingPunct="0">
              <a:lnSpc>
                <a:spcPct val="110000"/>
              </a:lnSpc>
              <a:buSzPct val="80000"/>
              <a:buFont typeface="Arial" panose="020B0604020202020204" pitchFamily="34" charset="0"/>
              <a:buChar char="•"/>
              <a:defRPr/>
            </a:pPr>
            <a:r>
              <a:rPr lang="de-DE" altLang="de-DE" sz="1200" b="1" kern="0" dirty="0">
                <a:solidFill>
                  <a:schemeClr val="tx1"/>
                </a:solidFill>
              </a:rPr>
              <a:t>Verkündung 2. </a:t>
            </a:r>
            <a:r>
              <a:rPr lang="de-DE" altLang="de-DE" sz="1200" b="1" kern="0" dirty="0" err="1">
                <a:solidFill>
                  <a:schemeClr val="tx1"/>
                </a:solidFill>
              </a:rPr>
              <a:t>BMGÄndG</a:t>
            </a:r>
            <a:r>
              <a:rPr lang="de-DE" altLang="de-DE" sz="1200" b="1" kern="0" dirty="0">
                <a:solidFill>
                  <a:schemeClr val="tx1"/>
                </a:solidFill>
              </a:rPr>
              <a:t>, </a:t>
            </a:r>
          </a:p>
          <a:p>
            <a:pPr marL="1191" lvl="1" eaLnBrk="0" hangingPunct="0">
              <a:lnSpc>
                <a:spcPct val="110000"/>
              </a:lnSpc>
              <a:buSzPct val="80000"/>
              <a:defRPr/>
            </a:pPr>
            <a:r>
              <a:rPr lang="de-DE" altLang="de-DE" sz="1200" kern="0" dirty="0">
                <a:solidFill>
                  <a:schemeClr val="tx1"/>
                </a:solidFill>
              </a:rPr>
              <a:t>Status: ausstehend</a:t>
            </a:r>
          </a:p>
        </p:txBody>
      </p:sp>
      <p:grpSp>
        <p:nvGrpSpPr>
          <p:cNvPr id="27" name="Gruppieren 26"/>
          <p:cNvGrpSpPr/>
          <p:nvPr/>
        </p:nvGrpSpPr>
        <p:grpSpPr>
          <a:xfrm>
            <a:off x="326175" y="1195865"/>
            <a:ext cx="540000" cy="540000"/>
            <a:chOff x="3561324" y="2848721"/>
            <a:chExt cx="540000" cy="54000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B0D75E6-D86C-4D36-A140-38C4453D361D}"/>
                </a:ext>
              </a:extLst>
            </p:cNvPr>
            <p:cNvSpPr/>
            <p:nvPr/>
          </p:nvSpPr>
          <p:spPr>
            <a:xfrm>
              <a:off x="3561324" y="2848721"/>
              <a:ext cx="540000" cy="54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66E4EE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>
              <a:normAutofit/>
            </a:bodyPr>
            <a:lstStyle/>
            <a:p>
              <a:endParaRPr lang="en-GB" sz="1350" dirty="0">
                <a:solidFill>
                  <a:schemeClr val="tx1"/>
                </a:solidFill>
              </a:endParaRPr>
            </a:p>
          </p:txBody>
        </p:sp>
        <p:pic>
          <p:nvPicPr>
            <p:cNvPr id="26" name="CustomIcon">
              <a:extLst>
                <a:ext uri="{FF2B5EF4-FFF2-40B4-BE49-F238E27FC236}">
                  <a16:creationId xmlns:a16="http://schemas.microsoft.com/office/drawing/2014/main" id="{8A9EE675-4C91-4EA7-933B-FE67530831A4}"/>
                </a:ext>
              </a:extLst>
            </p:cNvPr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667900" y="2959668"/>
              <a:ext cx="341139" cy="341139"/>
            </a:xfrm>
            <a:prstGeom prst="rect">
              <a:avLst/>
            </a:prstGeom>
          </p:spPr>
        </p:pic>
      </p:grpSp>
      <p:grpSp>
        <p:nvGrpSpPr>
          <p:cNvPr id="17" name="Gruppieren 16"/>
          <p:cNvGrpSpPr/>
          <p:nvPr/>
        </p:nvGrpSpPr>
        <p:grpSpPr>
          <a:xfrm>
            <a:off x="568014" y="1878593"/>
            <a:ext cx="540000" cy="540000"/>
            <a:chOff x="3561324" y="2848721"/>
            <a:chExt cx="540000" cy="540000"/>
          </a:xfrm>
        </p:grpSpPr>
        <p:sp>
          <p:nvSpPr>
            <p:cNvPr id="18" name="Oval 9">
              <a:extLst>
                <a:ext uri="{FF2B5EF4-FFF2-40B4-BE49-F238E27FC236}">
                  <a16:creationId xmlns:a16="http://schemas.microsoft.com/office/drawing/2014/main" id="{CB0D75E6-D86C-4D36-A140-38C4453D361D}"/>
                </a:ext>
              </a:extLst>
            </p:cNvPr>
            <p:cNvSpPr/>
            <p:nvPr/>
          </p:nvSpPr>
          <p:spPr>
            <a:xfrm>
              <a:off x="3561324" y="2848721"/>
              <a:ext cx="540000" cy="54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66E4EE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>
              <a:normAutofit/>
            </a:bodyPr>
            <a:lstStyle/>
            <a:p>
              <a:endParaRPr lang="en-GB" sz="1350" dirty="0">
                <a:solidFill>
                  <a:schemeClr val="tx1"/>
                </a:solidFill>
              </a:endParaRPr>
            </a:p>
          </p:txBody>
        </p:sp>
        <p:pic>
          <p:nvPicPr>
            <p:cNvPr id="19" name="CustomIcon">
              <a:extLst>
                <a:ext uri="{FF2B5EF4-FFF2-40B4-BE49-F238E27FC236}">
                  <a16:creationId xmlns:a16="http://schemas.microsoft.com/office/drawing/2014/main" id="{8A9EE675-4C91-4EA7-933B-FE67530831A4}"/>
                </a:ext>
              </a:extLst>
            </p:cNvPr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667900" y="2959668"/>
              <a:ext cx="341139" cy="341139"/>
            </a:xfrm>
            <a:prstGeom prst="rect">
              <a:avLst/>
            </a:prstGeom>
          </p:spPr>
        </p:pic>
      </p:grpSp>
      <p:grpSp>
        <p:nvGrpSpPr>
          <p:cNvPr id="24" name="Gruppieren 23"/>
          <p:cNvGrpSpPr/>
          <p:nvPr/>
        </p:nvGrpSpPr>
        <p:grpSpPr>
          <a:xfrm>
            <a:off x="568014" y="3244049"/>
            <a:ext cx="540000" cy="540000"/>
            <a:chOff x="3561324" y="2848721"/>
            <a:chExt cx="540000" cy="540000"/>
          </a:xfrm>
        </p:grpSpPr>
        <p:sp>
          <p:nvSpPr>
            <p:cNvPr id="28" name="Oval 9">
              <a:extLst>
                <a:ext uri="{FF2B5EF4-FFF2-40B4-BE49-F238E27FC236}">
                  <a16:creationId xmlns:a16="http://schemas.microsoft.com/office/drawing/2014/main" id="{CB0D75E6-D86C-4D36-A140-38C4453D361D}"/>
                </a:ext>
              </a:extLst>
            </p:cNvPr>
            <p:cNvSpPr/>
            <p:nvPr/>
          </p:nvSpPr>
          <p:spPr>
            <a:xfrm>
              <a:off x="3561324" y="2848721"/>
              <a:ext cx="540000" cy="54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66E4EE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>
              <a:normAutofit/>
            </a:bodyPr>
            <a:lstStyle/>
            <a:p>
              <a:endParaRPr lang="en-GB" sz="1350" dirty="0">
                <a:solidFill>
                  <a:schemeClr val="tx1"/>
                </a:solidFill>
              </a:endParaRPr>
            </a:p>
          </p:txBody>
        </p:sp>
        <p:pic>
          <p:nvPicPr>
            <p:cNvPr id="29" name="CustomIcon">
              <a:extLst>
                <a:ext uri="{FF2B5EF4-FFF2-40B4-BE49-F238E27FC236}">
                  <a16:creationId xmlns:a16="http://schemas.microsoft.com/office/drawing/2014/main" id="{8A9EE675-4C91-4EA7-933B-FE67530831A4}"/>
                </a:ext>
              </a:extLst>
            </p:cNvPr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667900" y="2959668"/>
              <a:ext cx="341139" cy="341139"/>
            </a:xfrm>
            <a:prstGeom prst="rect">
              <a:avLst/>
            </a:prstGeom>
          </p:spPr>
        </p:pic>
      </p:grpSp>
      <p:grpSp>
        <p:nvGrpSpPr>
          <p:cNvPr id="30" name="Gruppieren 29"/>
          <p:cNvGrpSpPr/>
          <p:nvPr/>
        </p:nvGrpSpPr>
        <p:grpSpPr>
          <a:xfrm>
            <a:off x="326175" y="3926776"/>
            <a:ext cx="540000" cy="540000"/>
            <a:chOff x="3561324" y="2848721"/>
            <a:chExt cx="540000" cy="540000"/>
          </a:xfrm>
        </p:grpSpPr>
        <p:sp>
          <p:nvSpPr>
            <p:cNvPr id="31" name="Oval 9">
              <a:extLst>
                <a:ext uri="{FF2B5EF4-FFF2-40B4-BE49-F238E27FC236}">
                  <a16:creationId xmlns:a16="http://schemas.microsoft.com/office/drawing/2014/main" id="{CB0D75E6-D86C-4D36-A140-38C4453D361D}"/>
                </a:ext>
              </a:extLst>
            </p:cNvPr>
            <p:cNvSpPr/>
            <p:nvPr/>
          </p:nvSpPr>
          <p:spPr>
            <a:xfrm>
              <a:off x="3561324" y="2848721"/>
              <a:ext cx="540000" cy="54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66E4EE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>
              <a:normAutofit/>
            </a:bodyPr>
            <a:lstStyle/>
            <a:p>
              <a:endParaRPr lang="en-GB" sz="1350" dirty="0">
                <a:solidFill>
                  <a:schemeClr val="tx1"/>
                </a:solidFill>
              </a:endParaRPr>
            </a:p>
          </p:txBody>
        </p:sp>
        <p:pic>
          <p:nvPicPr>
            <p:cNvPr id="32" name="CustomIcon">
              <a:extLst>
                <a:ext uri="{FF2B5EF4-FFF2-40B4-BE49-F238E27FC236}">
                  <a16:creationId xmlns:a16="http://schemas.microsoft.com/office/drawing/2014/main" id="{8A9EE675-4C91-4EA7-933B-FE67530831A4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667900" y="2959668"/>
              <a:ext cx="341139" cy="341139"/>
            </a:xfrm>
            <a:prstGeom prst="rect">
              <a:avLst/>
            </a:prstGeom>
          </p:spPr>
        </p:pic>
      </p:grpSp>
      <p:sp>
        <p:nvSpPr>
          <p:cNvPr id="3" name="Textfeld 2"/>
          <p:cNvSpPr txBox="1"/>
          <p:nvPr/>
        </p:nvSpPr>
        <p:spPr>
          <a:xfrm>
            <a:off x="4139184" y="1809766"/>
            <a:ext cx="45719" cy="110474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noAutofit/>
          </a:bodyPr>
          <a:lstStyle/>
          <a:p>
            <a:pPr algn="l">
              <a:spcBef>
                <a:spcPts val="300"/>
              </a:spcBef>
              <a:spcAft>
                <a:spcPts val="300"/>
              </a:spcAft>
              <a:buNone/>
            </a:pPr>
            <a:endParaRPr lang="de-DE" sz="1600" dirty="0"/>
          </a:p>
        </p:txBody>
      </p:sp>
      <p:sp>
        <p:nvSpPr>
          <p:cNvPr id="6" name="Textfeld 5"/>
          <p:cNvSpPr txBox="1"/>
          <p:nvPr/>
        </p:nvSpPr>
        <p:spPr>
          <a:xfrm>
            <a:off x="3974592" y="3449053"/>
            <a:ext cx="914400" cy="914400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none" lIns="0" tIns="0" rIns="0" bIns="0" rtlCol="0">
            <a:noAutofit/>
          </a:bodyPr>
          <a:lstStyle/>
          <a:p>
            <a:pPr algn="l">
              <a:spcBef>
                <a:spcPts val="300"/>
              </a:spcBef>
              <a:spcAft>
                <a:spcPts val="300"/>
              </a:spcAft>
              <a:buNone/>
            </a:pPr>
            <a:endParaRPr lang="de-DE" sz="1600" dirty="0"/>
          </a:p>
        </p:txBody>
      </p:sp>
      <p:sp>
        <p:nvSpPr>
          <p:cNvPr id="7" name="Textfeld 6"/>
          <p:cNvSpPr txBox="1"/>
          <p:nvPr/>
        </p:nvSpPr>
        <p:spPr>
          <a:xfrm>
            <a:off x="1088618" y="4066063"/>
            <a:ext cx="4381915" cy="469392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noAutofit/>
          </a:bodyPr>
          <a:lstStyle/>
          <a:p>
            <a:pPr marL="172641" lvl="1" indent="-171450" eaLnBrk="0" hangingPunct="0">
              <a:lnSpc>
                <a:spcPct val="110000"/>
              </a:lnSpc>
              <a:buSzPct val="80000"/>
              <a:buFont typeface="Arial" panose="020B0604020202020204" pitchFamily="34" charset="0"/>
              <a:buChar char="•"/>
              <a:defRPr/>
            </a:pPr>
            <a:r>
              <a:rPr lang="de-DE" altLang="de-DE" sz="1200" b="1" kern="0" dirty="0"/>
              <a:t>Anpassung Hamburgisches Landesrecht</a:t>
            </a:r>
          </a:p>
          <a:p>
            <a:pPr marL="629841" lvl="2" indent="-171450" eaLnBrk="0" hangingPunct="0">
              <a:lnSpc>
                <a:spcPct val="110000"/>
              </a:lnSpc>
              <a:buSzPct val="80000"/>
              <a:buFont typeface="Arial" panose="020B0604020202020204" pitchFamily="34" charset="0"/>
              <a:buChar char="•"/>
              <a:defRPr/>
            </a:pPr>
            <a:r>
              <a:rPr lang="de-DE" altLang="de-DE" sz="1200" kern="0" dirty="0" err="1"/>
              <a:t>HmbAGMG</a:t>
            </a:r>
            <a:r>
              <a:rPr lang="de-DE" altLang="de-DE" sz="1200" kern="0" dirty="0"/>
              <a:t> </a:t>
            </a:r>
          </a:p>
          <a:p>
            <a:pPr marL="629841" lvl="2" indent="-171450" eaLnBrk="0" hangingPunct="0">
              <a:lnSpc>
                <a:spcPct val="110000"/>
              </a:lnSpc>
              <a:buSzPct val="80000"/>
              <a:buFont typeface="Arial" panose="020B0604020202020204" pitchFamily="34" charset="0"/>
              <a:buChar char="•"/>
              <a:defRPr/>
            </a:pPr>
            <a:r>
              <a:rPr lang="de-DE" altLang="de-DE" sz="1200" kern="0" dirty="0"/>
              <a:t>Gebührenordnung</a:t>
            </a:r>
          </a:p>
          <a:p>
            <a:pPr algn="l">
              <a:spcBef>
                <a:spcPts val="300"/>
              </a:spcBef>
              <a:spcAft>
                <a:spcPts val="300"/>
              </a:spcAft>
              <a:buNone/>
            </a:pPr>
            <a:endParaRPr lang="de-DE" sz="1600" dirty="0"/>
          </a:p>
        </p:txBody>
      </p:sp>
      <p:sp>
        <p:nvSpPr>
          <p:cNvPr id="8" name="Textfeld 7"/>
          <p:cNvSpPr txBox="1"/>
          <p:nvPr/>
        </p:nvSpPr>
        <p:spPr>
          <a:xfrm>
            <a:off x="1339898" y="3395108"/>
            <a:ext cx="3864864" cy="402637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noAutofit/>
          </a:bodyPr>
          <a:lstStyle>
            <a:defPPr>
              <a:defRPr lang="de-DE"/>
            </a:defPPr>
            <a:lvl2pPr marL="172641" lvl="1" indent="-171450" eaLnBrk="0" hangingPunct="0">
              <a:lnSpc>
                <a:spcPct val="110000"/>
              </a:lnSpc>
              <a:buSzPct val="80000"/>
              <a:buFont typeface="Arial" panose="020B0604020202020204" pitchFamily="34" charset="0"/>
              <a:buChar char="•"/>
              <a:defRPr sz="1200" kern="0"/>
            </a:lvl2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altLang="de-DE" sz="1200" b="1" dirty="0"/>
              <a:t>Änderung Aufenthaltsgesetz</a:t>
            </a:r>
            <a:r>
              <a:rPr lang="de-DE" altLang="de-DE" sz="1200" dirty="0"/>
              <a:t>,</a:t>
            </a:r>
          </a:p>
          <a:p>
            <a:r>
              <a:rPr lang="de-DE" altLang="de-DE" sz="1200" dirty="0"/>
              <a:t>Status: in Arbeit, geplante Umsetzung zum 01.05.2022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1200" dirty="0"/>
          </a:p>
        </p:txBody>
      </p:sp>
      <p:sp>
        <p:nvSpPr>
          <p:cNvPr id="9" name="Textfeld 8"/>
          <p:cNvSpPr txBox="1"/>
          <p:nvPr/>
        </p:nvSpPr>
        <p:spPr>
          <a:xfrm>
            <a:off x="1605671" y="2700416"/>
            <a:ext cx="4612249" cy="194919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noAutofit/>
          </a:bodyPr>
          <a:lstStyle/>
          <a:p>
            <a:pPr marL="171450" lvl="1" indent="-171450" eaLnBrk="0" hangingPunct="0">
              <a:buSzPct val="80000"/>
              <a:buFont typeface="Arial" panose="020B0604020202020204" pitchFamily="34" charset="0"/>
              <a:buChar char="•"/>
              <a:defRPr/>
            </a:pPr>
            <a:r>
              <a:rPr lang="de-DE" altLang="de-DE" sz="1200" b="1" kern="0" dirty="0"/>
              <a:t>Verordnung im Personalausweiswesen</a:t>
            </a:r>
            <a:r>
              <a:rPr lang="de-DE" altLang="de-DE" sz="1200" kern="0" dirty="0"/>
              <a:t>, </a:t>
            </a:r>
          </a:p>
          <a:p>
            <a:pPr marL="0" lvl="1" eaLnBrk="0" hangingPunct="0">
              <a:buSzPct val="80000"/>
              <a:defRPr/>
            </a:pPr>
            <a:r>
              <a:rPr lang="de-DE" altLang="de-DE" sz="1200" kern="0" dirty="0"/>
              <a:t>Status: in Arbeit</a:t>
            </a:r>
          </a:p>
          <a:p>
            <a:pPr algn="l">
              <a:spcBef>
                <a:spcPts val="300"/>
              </a:spcBef>
              <a:spcAft>
                <a:spcPts val="300"/>
              </a:spcAft>
              <a:buNone/>
            </a:pPr>
            <a:endParaRPr lang="de-DE" sz="1200" dirty="0"/>
          </a:p>
        </p:txBody>
      </p:sp>
      <p:sp>
        <p:nvSpPr>
          <p:cNvPr id="33" name="Freihandform 9">
            <a:extLst>
              <a:ext uri="{FF2B5EF4-FFF2-40B4-BE49-F238E27FC236}">
                <a16:creationId xmlns:a16="http://schemas.microsoft.com/office/drawing/2014/main" id="{3993D65A-3E0B-46AF-81FA-27872A1CDC95}"/>
              </a:ext>
            </a:extLst>
          </p:cNvPr>
          <p:cNvSpPr/>
          <p:nvPr/>
        </p:nvSpPr>
        <p:spPr>
          <a:xfrm>
            <a:off x="1339898" y="1904572"/>
            <a:ext cx="6480000" cy="567972"/>
          </a:xfrm>
          <a:custGeom>
            <a:avLst/>
            <a:gdLst>
              <a:gd name="connsiteX0" fmla="*/ 0 w 10864729"/>
              <a:gd name="connsiteY0" fmla="*/ 0 h 737998"/>
              <a:gd name="connsiteX1" fmla="*/ 10864729 w 10864729"/>
              <a:gd name="connsiteY1" fmla="*/ 0 h 737998"/>
              <a:gd name="connsiteX2" fmla="*/ 10864729 w 10864729"/>
              <a:gd name="connsiteY2" fmla="*/ 737998 h 737998"/>
              <a:gd name="connsiteX3" fmla="*/ 0 w 10864729"/>
              <a:gd name="connsiteY3" fmla="*/ 737998 h 737998"/>
              <a:gd name="connsiteX4" fmla="*/ 0 w 10864729"/>
              <a:gd name="connsiteY4" fmla="*/ 0 h 73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864729" h="737998">
                <a:moveTo>
                  <a:pt x="0" y="0"/>
                </a:moveTo>
                <a:lnTo>
                  <a:pt x="10864729" y="0"/>
                </a:lnTo>
                <a:lnTo>
                  <a:pt x="10864729" y="737998"/>
                </a:lnTo>
                <a:lnTo>
                  <a:pt x="0" y="737998"/>
                </a:lnTo>
                <a:lnTo>
                  <a:pt x="0" y="0"/>
                </a:lnTo>
                <a:close/>
              </a:path>
            </a:pathLst>
          </a:custGeom>
          <a:ln w="6350">
            <a:noFill/>
            <a:miter lim="800000"/>
          </a:ln>
        </p:spPr>
        <p:txBody>
          <a:bodyPr vert="horz" wrap="square" lIns="0" tIns="0" rIns="0" bIns="0" rtlCol="0">
            <a:noAutofit/>
          </a:bodyPr>
          <a:lstStyle/>
          <a:p>
            <a:pPr marL="172641" lvl="1" indent="-171450" eaLnBrk="0" hangingPunct="0">
              <a:lnSpc>
                <a:spcPct val="110000"/>
              </a:lnSpc>
              <a:buSzPct val="80000"/>
              <a:buFont typeface="Arial" panose="020B0604020202020204" pitchFamily="34" charset="0"/>
              <a:buChar char="•"/>
            </a:pPr>
            <a:r>
              <a:rPr lang="de-DE" altLang="de-DE" sz="1200" b="1" kern="0" dirty="0">
                <a:solidFill>
                  <a:schemeClr val="tx1"/>
                </a:solidFill>
              </a:rPr>
              <a:t>Verordnung im Meldewesen</a:t>
            </a:r>
            <a:r>
              <a:rPr lang="de-DE" altLang="de-DE" sz="1200" kern="0" dirty="0">
                <a:solidFill>
                  <a:schemeClr val="tx1"/>
                </a:solidFill>
              </a:rPr>
              <a:t>: Grundlage für die neuen </a:t>
            </a:r>
            <a:r>
              <a:rPr lang="de-DE" altLang="de-DE" sz="1200" kern="0" dirty="0" err="1">
                <a:solidFill>
                  <a:schemeClr val="tx1"/>
                </a:solidFill>
              </a:rPr>
              <a:t>XMeld</a:t>
            </a:r>
            <a:r>
              <a:rPr lang="de-DE" altLang="de-DE" sz="1200" kern="0" dirty="0">
                <a:solidFill>
                  <a:schemeClr val="tx1"/>
                </a:solidFill>
              </a:rPr>
              <a:t>-Nachrichten, </a:t>
            </a:r>
          </a:p>
          <a:p>
            <a:pPr marL="1191" lvl="1" eaLnBrk="0" hangingPunct="0">
              <a:lnSpc>
                <a:spcPct val="110000"/>
              </a:lnSpc>
              <a:buSzPct val="80000"/>
            </a:pPr>
            <a:r>
              <a:rPr lang="de-DE" altLang="de-DE" sz="1200" kern="0" dirty="0">
                <a:solidFill>
                  <a:schemeClr val="tx1"/>
                </a:solidFill>
              </a:rPr>
              <a:t>Status: in Arbeit, Zwischenergebnisse fließen in Anforderungsklärung von DP ein</a:t>
            </a:r>
          </a:p>
        </p:txBody>
      </p:sp>
      <p:grpSp>
        <p:nvGrpSpPr>
          <p:cNvPr id="34" name="Gruppieren 33"/>
          <p:cNvGrpSpPr/>
          <p:nvPr/>
        </p:nvGrpSpPr>
        <p:grpSpPr>
          <a:xfrm>
            <a:off x="702396" y="2561321"/>
            <a:ext cx="540000" cy="540000"/>
            <a:chOff x="3561324" y="2848721"/>
            <a:chExt cx="540000" cy="540000"/>
          </a:xfrm>
        </p:grpSpPr>
        <p:sp>
          <p:nvSpPr>
            <p:cNvPr id="35" name="Oval 9">
              <a:extLst>
                <a:ext uri="{FF2B5EF4-FFF2-40B4-BE49-F238E27FC236}">
                  <a16:creationId xmlns:a16="http://schemas.microsoft.com/office/drawing/2014/main" id="{CB0D75E6-D86C-4D36-A140-38C4453D361D}"/>
                </a:ext>
              </a:extLst>
            </p:cNvPr>
            <p:cNvSpPr/>
            <p:nvPr/>
          </p:nvSpPr>
          <p:spPr>
            <a:xfrm>
              <a:off x="3561324" y="2848721"/>
              <a:ext cx="540000" cy="54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66E4EE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>
              <a:normAutofit/>
            </a:bodyPr>
            <a:lstStyle/>
            <a:p>
              <a:endParaRPr lang="en-GB" sz="1350" dirty="0">
                <a:solidFill>
                  <a:schemeClr val="tx1"/>
                </a:solidFill>
              </a:endParaRPr>
            </a:p>
          </p:txBody>
        </p:sp>
        <p:pic>
          <p:nvPicPr>
            <p:cNvPr id="36" name="CustomIcon">
              <a:extLst>
                <a:ext uri="{FF2B5EF4-FFF2-40B4-BE49-F238E27FC236}">
                  <a16:creationId xmlns:a16="http://schemas.microsoft.com/office/drawing/2014/main" id="{8A9EE675-4C91-4EA7-933B-FE67530831A4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667900" y="2959668"/>
              <a:ext cx="341139" cy="3411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60086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DE" dirty="0"/>
              <a:t>3</a:t>
            </a: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id="{76ADAFD4-9CED-4C57-9C9F-9030F7F4B00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58775" y="1599642"/>
            <a:ext cx="5041317" cy="923330"/>
          </a:xfrm>
        </p:spPr>
        <p:txBody>
          <a:bodyPr/>
          <a:lstStyle/>
          <a:p>
            <a:r>
              <a:rPr lang="de-DE" dirty="0"/>
              <a:t>Projektvorstellung </a:t>
            </a:r>
            <a:r>
              <a:rPr lang="de-DE" cap="none" dirty="0" err="1"/>
              <a:t>e</a:t>
            </a:r>
            <a:r>
              <a:rPr lang="de-DE" dirty="0" err="1"/>
              <a:t>wa</a:t>
            </a:r>
            <a:endParaRPr lang="de-DE" cap="non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DCA088CD-ABE0-4629-A4C0-0EE1697222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>
                <a:solidFill>
                  <a:prstClr val="white"/>
                </a:solidFill>
              </a:rPr>
              <a:t>Seite </a:t>
            </a:r>
            <a:fld id="{7035D381-67B0-48C1-98E1-720E08ACEF49}" type="slidenum">
              <a:rPr lang="de-DE" smtClean="0">
                <a:solidFill>
                  <a:prstClr val="white"/>
                </a:solidFill>
              </a:rPr>
              <a:pPr/>
              <a:t>6</a:t>
            </a:fld>
            <a:endParaRPr lang="de-DE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3100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" name="Object 57" hidden="1">
            <a:extLst>
              <a:ext uri="{FF2B5EF4-FFF2-40B4-BE49-F238E27FC236}">
                <a16:creationId xmlns:a16="http://schemas.microsoft.com/office/drawing/2014/main" id="{445F5922-E0A3-4C71-BDF5-4EA7B13C1584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90" y="1590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3" imgW="395" imgH="394" progId="TCLayout.ActiveDocument.1">
                  <p:embed/>
                </p:oleObj>
              </mc:Choice>
              <mc:Fallback>
                <p:oleObj name="think-cell Slide" r:id="rId13" imgW="395" imgH="394" progId="TCLayout.ActiveDocument.1">
                  <p:embed/>
                  <p:pic>
                    <p:nvPicPr>
                      <p:cNvPr id="58" name="Object 57" hidden="1">
                        <a:extLst>
                          <a:ext uri="{FF2B5EF4-FFF2-40B4-BE49-F238E27FC236}">
                            <a16:creationId xmlns:a16="http://schemas.microsoft.com/office/drawing/2014/main" id="{445F5922-E0A3-4C71-BDF5-4EA7B13C158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590" y="1590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" name="Rectangle 2" hidden="1">
            <a:extLst>
              <a:ext uri="{FF2B5EF4-FFF2-40B4-BE49-F238E27FC236}">
                <a16:creationId xmlns:a16="http://schemas.microsoft.com/office/drawing/2014/main" id="{76614803-C4AF-4C60-A4E7-03B18F695FE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1"/>
            <a:ext cx="158750" cy="158750"/>
          </a:xfrm>
          <a:prstGeom prst="rect">
            <a:avLst/>
          </a:prstGeom>
          <a:solidFill>
            <a:srgbClr val="DCB45A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defTabSz="914310">
              <a:defRPr/>
            </a:pPr>
            <a:endParaRPr lang="de-DE" sz="1875" dirty="0">
              <a:solidFill>
                <a:srgbClr val="000000"/>
              </a:solidFill>
              <a:sym typeface="Arial" panose="020B0604020202020204" pitchFamily="34" charset="0"/>
            </a:endParaRPr>
          </a:p>
        </p:txBody>
      </p:sp>
      <p:sp>
        <p:nvSpPr>
          <p:cNvPr id="57" name="Title Placeholder 2">
            <a:extLst>
              <a:ext uri="{FF2B5EF4-FFF2-40B4-BE49-F238E27FC236}">
                <a16:creationId xmlns:a16="http://schemas.microsoft.com/office/drawing/2014/main" id="{3DC60A02-F142-4381-B45E-BCE04A241DDC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416052" y="380330"/>
            <a:ext cx="5939028" cy="526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>
                <a:solidFill>
                  <a:srgbClr val="FFFFFF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b" anchorCtr="0">
            <a:noAutofit/>
          </a:bodyPr>
          <a:lstStyle/>
          <a:p>
            <a:r>
              <a:rPr lang="de-DE" sz="1880" dirty="0">
                <a:latin typeface="Arial" panose="020B0604020202020204" pitchFamily="34" charset="0"/>
              </a:rPr>
              <a:t>Die Anmeldung ist eine hochrelevante Verwaltungsdienstleistung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1BB5181-AF8E-4B03-8719-FA6D232C9F50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6829425" y="1591222"/>
            <a:ext cx="1887834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lvl="0" indent="0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2133" baseline="0"/>
            </a:lvl1pPr>
            <a:lvl2pPr marL="239994" lvl="1" indent="-239994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2133" baseline="0"/>
            </a:lvl2pPr>
            <a:lvl3pPr marL="479988" lvl="2" indent="-239994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2133" baseline="0"/>
            </a:lvl3pPr>
            <a:lvl4pPr marL="719982" lvl="3" indent="-239994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2133" baseline="0"/>
            </a:lvl4pPr>
            <a:lvl5pPr marL="959976" lvl="4" indent="-239994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2133" baseline="0"/>
            </a:lvl5pPr>
            <a:lvl6pPr marL="749771" indent="-130167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6pPr>
            <a:lvl7pPr marL="749771" indent="-130167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7pPr>
            <a:lvl8pPr marL="749771" indent="-130167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8pPr>
            <a:lvl9pPr marL="749771" indent="-130167" defTabSz="89530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9pPr>
          </a:lstStyle>
          <a:p>
            <a:pPr marL="0" lvl="1" indent="0">
              <a:spcBef>
                <a:spcPts val="300"/>
              </a:spcBef>
              <a:buClr>
                <a:srgbClr val="000000"/>
              </a:buClr>
              <a:buNone/>
              <a:defRPr/>
            </a:pPr>
            <a:r>
              <a:rPr lang="de-DE" sz="2100" b="1" dirty="0">
                <a:solidFill>
                  <a:srgbClr val="003063"/>
                </a:solidFill>
                <a:ea typeface="ＭＳ Ｐゴシック"/>
              </a:rPr>
              <a:t>Anmeldung gehört </a:t>
            </a:r>
            <a:br>
              <a:rPr lang="de-DE" sz="2100" b="1" dirty="0">
                <a:solidFill>
                  <a:srgbClr val="003063"/>
                </a:solidFill>
                <a:ea typeface="ＭＳ Ｐゴシック"/>
              </a:rPr>
            </a:br>
            <a:r>
              <a:rPr lang="de-DE" sz="2100" b="1" dirty="0">
                <a:solidFill>
                  <a:srgbClr val="003063"/>
                </a:solidFill>
                <a:ea typeface="ＭＳ Ｐゴシック"/>
              </a:rPr>
              <a:t>zu den Top-10- Verwaltungs-dienst-leistungen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07E61E3A-8286-40BC-BA20-E50434AFE958}"/>
              </a:ext>
            </a:extLst>
          </p:cNvPr>
          <p:cNvSpPr txBox="1">
            <a:spLocks/>
          </p:cNvSpPr>
          <p:nvPr/>
        </p:nvSpPr>
        <p:spPr>
          <a:xfrm>
            <a:off x="416052" y="3575057"/>
            <a:ext cx="123829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defTabSz="6714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de-DE" sz="1200" b="1" dirty="0">
                <a:solidFill>
                  <a:srgbClr val="003063"/>
                </a:solidFill>
                <a:ea typeface="ＭＳ Ｐゴシック"/>
              </a:rPr>
              <a:t>… und ebenso für Kommunen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5787AE15-AB16-40E1-93DB-815B5D547E08}"/>
              </a:ext>
            </a:extLst>
          </p:cNvPr>
          <p:cNvSpPr txBox="1">
            <a:spLocks/>
          </p:cNvSpPr>
          <p:nvPr/>
        </p:nvSpPr>
        <p:spPr>
          <a:xfrm>
            <a:off x="416052" y="1324381"/>
            <a:ext cx="123829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defTabSz="6714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de-DE" sz="1200" b="1" dirty="0">
                <a:solidFill>
                  <a:srgbClr val="003063"/>
                </a:solidFill>
                <a:ea typeface="ＭＳ Ｐゴシック"/>
              </a:rPr>
              <a:t>Anmeldung ist relevanter Service für </a:t>
            </a:r>
            <a:r>
              <a:rPr lang="de-DE" sz="1200" b="1" dirty="0" err="1">
                <a:solidFill>
                  <a:srgbClr val="003063"/>
                </a:solidFill>
                <a:ea typeface="ＭＳ Ｐゴシック"/>
              </a:rPr>
              <a:t>Bürger:innen</a:t>
            </a:r>
            <a:r>
              <a:rPr lang="de-DE" sz="1200" b="1" dirty="0">
                <a:solidFill>
                  <a:srgbClr val="003063"/>
                </a:solidFill>
                <a:ea typeface="ＭＳ Ｐゴシック"/>
              </a:rPr>
              <a:t> …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846AB6C-FD18-4D52-8E10-10805FED2B2A}"/>
              </a:ext>
            </a:extLst>
          </p:cNvPr>
          <p:cNvGrpSpPr/>
          <p:nvPr/>
        </p:nvGrpSpPr>
        <p:grpSpPr>
          <a:xfrm>
            <a:off x="2057209" y="1324381"/>
            <a:ext cx="4297871" cy="349799"/>
            <a:chOff x="2742945" y="1765841"/>
            <a:chExt cx="5730495" cy="46639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CED0EF0-0A6E-4F4B-B359-D07BDFA0C9BA}"/>
                </a:ext>
              </a:extLst>
            </p:cNvPr>
            <p:cNvSpPr txBox="1">
              <a:spLocks/>
            </p:cNvSpPr>
            <p:nvPr/>
          </p:nvSpPr>
          <p:spPr>
            <a:xfrm>
              <a:off x="3746500" y="1875930"/>
              <a:ext cx="4726940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noAutofit/>
            </a:bodyPr>
            <a:lstStyle>
              <a:lvl1pPr lvl="0" indent="0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defRPr sz="2133" baseline="0"/>
              </a:lvl1pPr>
              <a:lvl2pPr marL="239994" lvl="1" indent="-239994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2133" baseline="0"/>
              </a:lvl2pPr>
              <a:lvl3pPr marL="479988" lvl="2" indent="-239994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Font typeface="Arial" panose="020B0604020202020204" pitchFamily="34" charset="0"/>
                <a:buChar char="•"/>
                <a:defRPr sz="2133" baseline="0"/>
              </a:lvl3pPr>
              <a:lvl4pPr marL="719982" lvl="3" indent="-239994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2133" baseline="0"/>
              </a:lvl4pPr>
              <a:lvl5pPr marL="959976" lvl="4" indent="-239994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Font typeface="Calibri" panose="020F0502020204030204" pitchFamily="34" charset="0"/>
                <a:buChar char="»"/>
                <a:defRPr sz="2133" baseline="0"/>
              </a:lvl5pPr>
              <a:lvl6pPr marL="749771" indent="-130167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/>
              </a:lvl6pPr>
              <a:lvl7pPr marL="749771" indent="-130167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/>
              </a:lvl7pPr>
              <a:lvl8pPr marL="749771" indent="-130167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/>
              </a:lvl8pPr>
              <a:lvl9pPr marL="749771" indent="-130167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/>
              </a:lvl9pPr>
            </a:lstStyle>
            <a:p>
              <a:pPr>
                <a:buClr>
                  <a:srgbClr val="000000"/>
                </a:buClr>
                <a:defRPr/>
              </a:pPr>
              <a:r>
                <a:rPr lang="de-DE" sz="1200" dirty="0">
                  <a:solidFill>
                    <a:srgbClr val="000000"/>
                  </a:solidFill>
                  <a:ea typeface="ＭＳ Ｐゴシック"/>
                </a:rPr>
                <a:t>~5,5 Millionen Umzüge/Jahr</a:t>
              </a:r>
            </a:p>
          </p:txBody>
        </p:sp>
        <p:pic>
          <p:nvPicPr>
            <p:cNvPr id="37" name="CustomIcon">
              <a:extLst>
                <a:ext uri="{FF2B5EF4-FFF2-40B4-BE49-F238E27FC236}">
                  <a16:creationId xmlns:a16="http://schemas.microsoft.com/office/drawing/2014/main" id="{016ED1FC-4242-41F1-937E-AD1436FEE228}"/>
                </a:ext>
              </a:extLst>
            </p:cNvPr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742945" y="1765841"/>
              <a:ext cx="466398" cy="466398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C5E81BC-E109-46FB-A6A6-4343CB4BE8C5}"/>
              </a:ext>
            </a:extLst>
          </p:cNvPr>
          <p:cNvGrpSpPr/>
          <p:nvPr/>
        </p:nvGrpSpPr>
        <p:grpSpPr>
          <a:xfrm>
            <a:off x="2057209" y="1840569"/>
            <a:ext cx="4297871" cy="349799"/>
            <a:chOff x="2742945" y="2466082"/>
            <a:chExt cx="5730495" cy="46639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F32B0BC-E4B2-4377-879F-8F5A0CFC2949}"/>
                </a:ext>
              </a:extLst>
            </p:cNvPr>
            <p:cNvSpPr txBox="1">
              <a:spLocks/>
            </p:cNvSpPr>
            <p:nvPr/>
          </p:nvSpPr>
          <p:spPr>
            <a:xfrm>
              <a:off x="3746500" y="2576171"/>
              <a:ext cx="4726940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noAutofit/>
            </a:bodyPr>
            <a:lstStyle>
              <a:lvl1pPr lvl="0" indent="0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defRPr sz="2133" baseline="0"/>
              </a:lvl1pPr>
              <a:lvl2pPr marL="239994" lvl="1" indent="-239994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2133" baseline="0"/>
              </a:lvl2pPr>
              <a:lvl3pPr marL="479988" lvl="2" indent="-239994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Font typeface="Arial" panose="020B0604020202020204" pitchFamily="34" charset="0"/>
                <a:buChar char="•"/>
                <a:defRPr sz="2133" baseline="0"/>
              </a:lvl3pPr>
              <a:lvl4pPr marL="719982" lvl="3" indent="-239994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2133" baseline="0"/>
              </a:lvl4pPr>
              <a:lvl5pPr marL="959976" lvl="4" indent="-239994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Font typeface="Calibri" panose="020F0502020204030204" pitchFamily="34" charset="0"/>
                <a:buChar char="»"/>
                <a:defRPr sz="2133" baseline="0"/>
              </a:lvl5pPr>
              <a:lvl6pPr marL="749771" indent="-130167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/>
              </a:lvl6pPr>
              <a:lvl7pPr marL="749771" indent="-130167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/>
              </a:lvl7pPr>
              <a:lvl8pPr marL="749771" indent="-130167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/>
              </a:lvl8pPr>
              <a:lvl9pPr marL="749771" indent="-130167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/>
              </a:lvl9pPr>
            </a:lstStyle>
            <a:p>
              <a:pPr>
                <a:buClr>
                  <a:srgbClr val="000000"/>
                </a:buClr>
                <a:defRPr/>
              </a:pPr>
              <a:r>
                <a:rPr lang="de-DE" sz="1200" dirty="0">
                  <a:solidFill>
                    <a:srgbClr val="000000"/>
                  </a:solidFill>
                  <a:ea typeface="ＭＳ Ｐゴシック"/>
                </a:rPr>
                <a:t>2 Wochen Frist zur Anmeldung</a:t>
              </a:r>
            </a:p>
          </p:txBody>
        </p:sp>
        <p:pic>
          <p:nvPicPr>
            <p:cNvPr id="39" name="CustomIcon">
              <a:extLst>
                <a:ext uri="{FF2B5EF4-FFF2-40B4-BE49-F238E27FC236}">
                  <a16:creationId xmlns:a16="http://schemas.microsoft.com/office/drawing/2014/main" id="{045422E4-08D1-4035-A789-EE5C352504DB}"/>
                </a:ext>
              </a:extLst>
            </p:cNvPr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2742945" y="2466082"/>
              <a:ext cx="466398" cy="466398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C1C61D6-A90B-424B-A174-300319481976}"/>
              </a:ext>
            </a:extLst>
          </p:cNvPr>
          <p:cNvGrpSpPr/>
          <p:nvPr/>
        </p:nvGrpSpPr>
        <p:grpSpPr>
          <a:xfrm>
            <a:off x="2057209" y="2892479"/>
            <a:ext cx="4297871" cy="349799"/>
            <a:chOff x="2742945" y="3732032"/>
            <a:chExt cx="5730495" cy="466398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8A2C7647-B329-4D64-BFCD-8E218B6E7AB7}"/>
                </a:ext>
              </a:extLst>
            </p:cNvPr>
            <p:cNvSpPr txBox="1">
              <a:spLocks/>
            </p:cNvSpPr>
            <p:nvPr/>
          </p:nvSpPr>
          <p:spPr>
            <a:xfrm>
              <a:off x="3746500" y="3842121"/>
              <a:ext cx="4726940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noAutofit/>
            </a:bodyPr>
            <a:lstStyle>
              <a:lvl1pPr lvl="0" indent="0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defRPr sz="2133" baseline="0"/>
              </a:lvl1pPr>
              <a:lvl2pPr marL="239994" lvl="1" indent="-239994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2133" baseline="0"/>
              </a:lvl2pPr>
              <a:lvl3pPr marL="479988" lvl="2" indent="-239994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Font typeface="Arial" panose="020B0604020202020204" pitchFamily="34" charset="0"/>
                <a:buChar char="•"/>
                <a:defRPr sz="2133" baseline="0"/>
              </a:lvl3pPr>
              <a:lvl4pPr marL="719982" lvl="3" indent="-239994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2133" baseline="0"/>
              </a:lvl4pPr>
              <a:lvl5pPr marL="959976" lvl="4" indent="-239994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Font typeface="Calibri" panose="020F0502020204030204" pitchFamily="34" charset="0"/>
                <a:buChar char="»"/>
                <a:defRPr sz="2133" baseline="0"/>
              </a:lvl5pPr>
              <a:lvl6pPr marL="749771" indent="-130167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/>
              </a:lvl6pPr>
              <a:lvl7pPr marL="749771" indent="-130167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/>
              </a:lvl7pPr>
              <a:lvl8pPr marL="749771" indent="-130167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/>
              </a:lvl8pPr>
              <a:lvl9pPr marL="749771" indent="-130167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/>
              </a:lvl9pPr>
            </a:lstStyle>
            <a:p>
              <a:pPr>
                <a:buClr>
                  <a:srgbClr val="000000"/>
                </a:buClr>
                <a:defRPr/>
              </a:pPr>
              <a:r>
                <a:rPr lang="de-DE" sz="1200" dirty="0">
                  <a:solidFill>
                    <a:srgbClr val="000000"/>
                  </a:solidFill>
                  <a:ea typeface="ＭＳ Ｐゴシック"/>
                </a:rPr>
                <a:t>~ 5.000 Meldebehörden</a:t>
              </a:r>
            </a:p>
          </p:txBody>
        </p:sp>
        <p:pic>
          <p:nvPicPr>
            <p:cNvPr id="46" name="CustomIcon">
              <a:extLst>
                <a:ext uri="{FF2B5EF4-FFF2-40B4-BE49-F238E27FC236}">
                  <a16:creationId xmlns:a16="http://schemas.microsoft.com/office/drawing/2014/main" id="{86BB1FE2-50AA-4FA4-B74F-00993B9C9084}"/>
                </a:ext>
              </a:extLst>
            </p:cNvPr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742945" y="3732032"/>
              <a:ext cx="466398" cy="466398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F81D430-09E7-4CE9-A79E-5320EEE932E6}"/>
              </a:ext>
            </a:extLst>
          </p:cNvPr>
          <p:cNvGrpSpPr/>
          <p:nvPr/>
        </p:nvGrpSpPr>
        <p:grpSpPr>
          <a:xfrm>
            <a:off x="2057209" y="3575058"/>
            <a:ext cx="4297871" cy="369332"/>
            <a:chOff x="2742945" y="4232962"/>
            <a:chExt cx="5730495" cy="49244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E5A2F38-59D0-4CC9-A56D-16F5199AF944}"/>
                </a:ext>
              </a:extLst>
            </p:cNvPr>
            <p:cNvSpPr txBox="1">
              <a:spLocks/>
            </p:cNvSpPr>
            <p:nvPr/>
          </p:nvSpPr>
          <p:spPr>
            <a:xfrm>
              <a:off x="3746500" y="4232962"/>
              <a:ext cx="4726940" cy="49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noAutofit/>
            </a:bodyPr>
            <a:lstStyle>
              <a:lvl1pPr lvl="0" indent="0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defRPr sz="2133" baseline="0"/>
              </a:lvl1pPr>
              <a:lvl2pPr marL="239994" lvl="1" indent="-239994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2133" baseline="0"/>
              </a:lvl2pPr>
              <a:lvl3pPr marL="479988" lvl="2" indent="-239994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Font typeface="Arial" panose="020B0604020202020204" pitchFamily="34" charset="0"/>
                <a:buChar char="•"/>
                <a:defRPr sz="2133" baseline="0"/>
              </a:lvl3pPr>
              <a:lvl4pPr marL="719982" lvl="3" indent="-239994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2133" baseline="0"/>
              </a:lvl4pPr>
              <a:lvl5pPr marL="959976" lvl="4" indent="-239994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Font typeface="Calibri" panose="020F0502020204030204" pitchFamily="34" charset="0"/>
                <a:buChar char="»"/>
                <a:defRPr sz="2133" baseline="0"/>
              </a:lvl5pPr>
              <a:lvl6pPr marL="749771" indent="-130167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/>
              </a:lvl6pPr>
              <a:lvl7pPr marL="749771" indent="-130167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/>
              </a:lvl7pPr>
              <a:lvl8pPr marL="749771" indent="-130167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/>
              </a:lvl8pPr>
              <a:lvl9pPr marL="749771" indent="-130167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/>
              </a:lvl9pPr>
            </a:lstStyle>
            <a:p>
              <a:pPr>
                <a:buClr>
                  <a:srgbClr val="000000"/>
                </a:buClr>
                <a:defRPr/>
              </a:pPr>
              <a:r>
                <a:rPr lang="de-DE" sz="1200" dirty="0">
                  <a:solidFill>
                    <a:srgbClr val="000000"/>
                  </a:solidFill>
                  <a:ea typeface="ＭＳ Ｐゴシック"/>
                </a:rPr>
                <a:t>Für Kommunen finanziell wichtig (Steuern, Länderfinanzausgleich)</a:t>
              </a:r>
            </a:p>
          </p:txBody>
        </p:sp>
        <p:pic>
          <p:nvPicPr>
            <p:cNvPr id="48" name="CustomIcon">
              <a:extLst>
                <a:ext uri="{FF2B5EF4-FFF2-40B4-BE49-F238E27FC236}">
                  <a16:creationId xmlns:a16="http://schemas.microsoft.com/office/drawing/2014/main" id="{2754258C-E5DE-46A2-9950-984701F663B2}"/>
                </a:ext>
              </a:extLst>
            </p:cNvPr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2742945" y="4245984"/>
              <a:ext cx="466398" cy="466398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D07A964-E415-49F9-895D-216299C4FE55}"/>
              </a:ext>
            </a:extLst>
          </p:cNvPr>
          <p:cNvGrpSpPr/>
          <p:nvPr/>
        </p:nvGrpSpPr>
        <p:grpSpPr>
          <a:xfrm>
            <a:off x="2057209" y="2356758"/>
            <a:ext cx="4297871" cy="369332"/>
            <a:chOff x="2742945" y="2944818"/>
            <a:chExt cx="5730495" cy="49244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6B1ADBD-F8F5-4BAB-BCA6-5E04ED0A04DA}"/>
                </a:ext>
              </a:extLst>
            </p:cNvPr>
            <p:cNvSpPr txBox="1">
              <a:spLocks/>
            </p:cNvSpPr>
            <p:nvPr/>
          </p:nvSpPr>
          <p:spPr>
            <a:xfrm>
              <a:off x="3746500" y="2944818"/>
              <a:ext cx="4726940" cy="49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noAutofit/>
            </a:bodyPr>
            <a:lstStyle>
              <a:lvl1pPr lvl="0" indent="0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defRPr sz="2133" baseline="0"/>
              </a:lvl1pPr>
              <a:lvl2pPr marL="239994" lvl="1" indent="-239994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2133" baseline="0"/>
              </a:lvl2pPr>
              <a:lvl3pPr marL="479988" lvl="2" indent="-239994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Font typeface="Arial" panose="020B0604020202020204" pitchFamily="34" charset="0"/>
                <a:buChar char="•"/>
                <a:defRPr sz="2133" baseline="0"/>
              </a:lvl3pPr>
              <a:lvl4pPr marL="719982" lvl="3" indent="-239994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2133" baseline="0"/>
              </a:lvl4pPr>
              <a:lvl5pPr marL="959976" lvl="4" indent="-239994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Font typeface="Calibri" panose="020F0502020204030204" pitchFamily="34" charset="0"/>
                <a:buChar char="»"/>
                <a:defRPr sz="2133" baseline="0"/>
              </a:lvl5pPr>
              <a:lvl6pPr marL="749771" indent="-130167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/>
              </a:lvl6pPr>
              <a:lvl7pPr marL="749771" indent="-130167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/>
              </a:lvl7pPr>
              <a:lvl8pPr marL="749771" indent="-130167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/>
              </a:lvl8pPr>
              <a:lvl9pPr marL="749771" indent="-130167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/>
              </a:lvl9pPr>
            </a:lstStyle>
            <a:p>
              <a:pPr>
                <a:buClr>
                  <a:srgbClr val="000000"/>
                </a:buClr>
                <a:defRPr/>
              </a:pPr>
              <a:r>
                <a:rPr lang="de-DE" sz="1200" dirty="0">
                  <a:solidFill>
                    <a:srgbClr val="000000"/>
                  </a:solidFill>
                  <a:ea typeface="ＭＳ Ｐゴシック"/>
                </a:rPr>
                <a:t>In Großstädten warten Kunden bis zu 6 Wochen auf einen Termin, Wartezeiten vor Ort von tw. 1+ h</a:t>
              </a:r>
            </a:p>
          </p:txBody>
        </p:sp>
        <p:pic>
          <p:nvPicPr>
            <p:cNvPr id="52" name="CustomIcon">
              <a:extLst>
                <a:ext uri="{FF2B5EF4-FFF2-40B4-BE49-F238E27FC236}">
                  <a16:creationId xmlns:a16="http://schemas.microsoft.com/office/drawing/2014/main" id="{ABA294C6-CBD1-430E-852B-849D2B59E888}"/>
                </a:ext>
              </a:extLst>
            </p:cNvPr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2742945" y="2957840"/>
              <a:ext cx="466398" cy="466398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A554DAF-CCDF-4504-917E-12E772DA62EA}"/>
              </a:ext>
            </a:extLst>
          </p:cNvPr>
          <p:cNvGrpSpPr/>
          <p:nvPr/>
        </p:nvGrpSpPr>
        <p:grpSpPr>
          <a:xfrm>
            <a:off x="2057209" y="4110777"/>
            <a:ext cx="4297871" cy="553998"/>
            <a:chOff x="2742945" y="4856999"/>
            <a:chExt cx="5730495" cy="73866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AC48927-2F4D-488A-A788-44BA6A6DC459}"/>
                </a:ext>
              </a:extLst>
            </p:cNvPr>
            <p:cNvSpPr txBox="1">
              <a:spLocks/>
            </p:cNvSpPr>
            <p:nvPr/>
          </p:nvSpPr>
          <p:spPr>
            <a:xfrm>
              <a:off x="3746500" y="4856999"/>
              <a:ext cx="4726940" cy="7386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>
              <a:lvl1pPr lvl="0" indent="0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defRPr sz="2133" baseline="0"/>
              </a:lvl1pPr>
              <a:lvl2pPr marL="239994" lvl="1" indent="-239994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2133" baseline="0"/>
              </a:lvl2pPr>
              <a:lvl3pPr marL="479988" lvl="2" indent="-239994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Font typeface="Arial" panose="020B0604020202020204" pitchFamily="34" charset="0"/>
                <a:buChar char="•"/>
                <a:defRPr sz="2133" baseline="0"/>
              </a:lvl3pPr>
              <a:lvl4pPr marL="719982" lvl="3" indent="-239994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Font typeface="Calibri" panose="020F0502020204030204" pitchFamily="34" charset="0"/>
                <a:buChar char="–"/>
                <a:defRPr sz="2133" baseline="0"/>
              </a:lvl4pPr>
              <a:lvl5pPr marL="959976" lvl="4" indent="-239994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Font typeface="Calibri" panose="020F0502020204030204" pitchFamily="34" charset="0"/>
                <a:buChar char="»"/>
                <a:defRPr sz="2133" baseline="0"/>
              </a:lvl5pPr>
              <a:lvl6pPr marL="749771" indent="-130167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/>
              </a:lvl6pPr>
              <a:lvl7pPr marL="749771" indent="-130167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/>
              </a:lvl7pPr>
              <a:lvl8pPr marL="749771" indent="-130167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/>
              </a:lvl8pPr>
              <a:lvl9pPr marL="749771" indent="-130167" defTabSz="89530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/>
              </a:lvl9pPr>
            </a:lstStyle>
            <a:p>
              <a:pPr>
                <a:buClr>
                  <a:srgbClr val="000000"/>
                </a:buClr>
                <a:defRPr/>
              </a:pPr>
              <a:r>
                <a:rPr lang="de-DE" sz="1200" dirty="0">
                  <a:solidFill>
                    <a:srgbClr val="000000"/>
                  </a:solidFill>
                  <a:ea typeface="ＭＳ Ｐゴシック"/>
                </a:rPr>
                <a:t>Aufwandstreiber, angesetzt sind 7 Minuten. Standardfälle oft schneller zu erledigen, komplexere Anliegen dauern idR länger</a:t>
              </a:r>
            </a:p>
          </p:txBody>
        </p:sp>
        <p:pic>
          <p:nvPicPr>
            <p:cNvPr id="54" name="CustomIcon">
              <a:extLst>
                <a:ext uri="{FF2B5EF4-FFF2-40B4-BE49-F238E27FC236}">
                  <a16:creationId xmlns:a16="http://schemas.microsoft.com/office/drawing/2014/main" id="{A1EC754C-0A09-4D6A-9168-EEB6D2D7A9CD}"/>
                </a:ext>
              </a:extLst>
            </p:cNvPr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p:blipFill>
          <p:spPr>
            <a:xfrm>
              <a:off x="2742945" y="4993132"/>
              <a:ext cx="466398" cy="466398"/>
            </a:xfrm>
            <a:prstGeom prst="rect">
              <a:avLst/>
            </a:prstGeom>
          </p:spPr>
        </p:pic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A0AFDEB-554D-4B4B-AFF9-98BD5C535AD0}"/>
              </a:ext>
            </a:extLst>
          </p:cNvPr>
          <p:cNvCxnSpPr>
            <a:cxnSpLocks/>
          </p:cNvCxnSpPr>
          <p:nvPr/>
        </p:nvCxnSpPr>
        <p:spPr>
          <a:xfrm>
            <a:off x="416051" y="3408668"/>
            <a:ext cx="5939028" cy="0"/>
          </a:xfrm>
          <a:prstGeom prst="line">
            <a:avLst/>
          </a:prstGeom>
          <a:ln w="6350" cap="flat">
            <a:solidFill>
              <a:srgbClr val="7F7F7F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202058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10B95838-07F2-4FB5-BC19-F892F1FDB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1880" dirty="0" err="1"/>
              <a:t>ZielBild</a:t>
            </a:r>
            <a:r>
              <a:rPr lang="de-DE" sz="1880" dirty="0"/>
              <a:t> des Projekts</a:t>
            </a:r>
          </a:p>
        </p:txBody>
      </p:sp>
      <p:sp>
        <p:nvSpPr>
          <p:cNvPr id="21" name="Sechseck 20">
            <a:extLst>
              <a:ext uri="{FF2B5EF4-FFF2-40B4-BE49-F238E27FC236}">
                <a16:creationId xmlns:a16="http://schemas.microsoft.com/office/drawing/2014/main" id="{E12FC134-1871-4834-9CF2-9D42BD6D2F99}"/>
              </a:ext>
            </a:extLst>
          </p:cNvPr>
          <p:cNvSpPr/>
          <p:nvPr/>
        </p:nvSpPr>
        <p:spPr>
          <a:xfrm>
            <a:off x="1685761" y="2632176"/>
            <a:ext cx="1440000" cy="1296000"/>
          </a:xfrm>
          <a:prstGeom prst="hexagon">
            <a:avLst/>
          </a:prstGeom>
          <a:solidFill>
            <a:schemeClr val="accent1"/>
          </a:solidFill>
          <a:ln w="10795" cap="flat" cmpd="sng" algn="ctr">
            <a:noFill/>
            <a:prstDash val="solid"/>
          </a:ln>
          <a:effectLst/>
        </p:spPr>
        <p:txBody>
          <a:bodyPr lIns="0" r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3063"/>
              </a:buClr>
              <a:buSzPct val="150000"/>
              <a:buFontTx/>
              <a:buNone/>
              <a:tabLst/>
              <a:defRPr/>
            </a:pPr>
            <a:r>
              <a:rPr kumimoji="0" lang="de-DE" sz="1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Sicher, automatisiert, technisch stabil und funktional erweiterbar</a:t>
            </a:r>
          </a:p>
        </p:txBody>
      </p:sp>
      <p:sp>
        <p:nvSpPr>
          <p:cNvPr id="22" name="Sechseck 21">
            <a:extLst>
              <a:ext uri="{FF2B5EF4-FFF2-40B4-BE49-F238E27FC236}">
                <a16:creationId xmlns:a16="http://schemas.microsoft.com/office/drawing/2014/main" id="{3AFC339A-CB27-43A2-88CC-A370759482CA}"/>
              </a:ext>
            </a:extLst>
          </p:cNvPr>
          <p:cNvSpPr/>
          <p:nvPr/>
        </p:nvSpPr>
        <p:spPr>
          <a:xfrm>
            <a:off x="2857689" y="1950910"/>
            <a:ext cx="1440000" cy="1296000"/>
          </a:xfrm>
          <a:prstGeom prst="hexagon">
            <a:avLst/>
          </a:prstGeom>
          <a:solidFill>
            <a:schemeClr val="accent1"/>
          </a:solidFill>
          <a:ln w="10795" cap="flat" cmpd="sng" algn="ctr">
            <a:noFill/>
            <a:prstDash val="solid"/>
          </a:ln>
          <a:effectLst/>
        </p:spPr>
        <p:txBody>
          <a:bodyPr lIns="0" r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3063"/>
              </a:buClr>
              <a:buSzPct val="150000"/>
              <a:buFontTx/>
              <a:buNone/>
              <a:tabLst/>
              <a:defRPr/>
            </a:pPr>
            <a:r>
              <a:rPr kumimoji="0" lang="de-DE" sz="1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Einfache und nutzer-freundliche Bedienung</a:t>
            </a:r>
          </a:p>
        </p:txBody>
      </p:sp>
      <p:sp>
        <p:nvSpPr>
          <p:cNvPr id="23" name="Sechseck 22">
            <a:extLst>
              <a:ext uri="{FF2B5EF4-FFF2-40B4-BE49-F238E27FC236}">
                <a16:creationId xmlns:a16="http://schemas.microsoft.com/office/drawing/2014/main" id="{C4B793B0-DE13-4DCE-AF68-C2A4E1484F24}"/>
              </a:ext>
            </a:extLst>
          </p:cNvPr>
          <p:cNvSpPr/>
          <p:nvPr/>
        </p:nvSpPr>
        <p:spPr>
          <a:xfrm>
            <a:off x="1682356" y="1276863"/>
            <a:ext cx="1440000" cy="1296000"/>
          </a:xfrm>
          <a:prstGeom prst="hexagon">
            <a:avLst/>
          </a:prstGeom>
          <a:solidFill>
            <a:schemeClr val="accent1"/>
          </a:solidFill>
          <a:ln w="1905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378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ＭＳ Ｐゴシック"/>
              </a:rPr>
              <a:t>Bundesweites Angebot für Bürgerinnen und Bürger</a:t>
            </a:r>
          </a:p>
        </p:txBody>
      </p:sp>
      <p:sp>
        <p:nvSpPr>
          <p:cNvPr id="24" name="Sechseck 23">
            <a:extLst>
              <a:ext uri="{FF2B5EF4-FFF2-40B4-BE49-F238E27FC236}">
                <a16:creationId xmlns:a16="http://schemas.microsoft.com/office/drawing/2014/main" id="{E112AC59-139B-4829-8A27-E7D36993A525}"/>
              </a:ext>
            </a:extLst>
          </p:cNvPr>
          <p:cNvSpPr/>
          <p:nvPr/>
        </p:nvSpPr>
        <p:spPr>
          <a:xfrm>
            <a:off x="6357650" y="1276863"/>
            <a:ext cx="1440000" cy="1296000"/>
          </a:xfrm>
          <a:prstGeom prst="hexagon">
            <a:avLst/>
          </a:prstGeom>
          <a:solidFill>
            <a:schemeClr val="accent1"/>
          </a:solidFill>
          <a:ln w="10795" cap="flat" cmpd="sng" algn="ctr">
            <a:noFill/>
            <a:prstDash val="solid"/>
          </a:ln>
          <a:effectLst/>
        </p:spPr>
        <p:txBody>
          <a:bodyPr lIns="0" r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3063"/>
              </a:buClr>
              <a:buSzPct val="150000"/>
              <a:buFontTx/>
              <a:buNone/>
              <a:tabLst/>
              <a:defRPr/>
            </a:pPr>
            <a:r>
              <a:rPr kumimoji="0" lang="de-DE" sz="1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Hamburg wird zum Vorreiter für Einer-für-Alle-Dienste</a:t>
            </a:r>
          </a:p>
        </p:txBody>
      </p:sp>
      <p:sp>
        <p:nvSpPr>
          <p:cNvPr id="25" name="Sechseck 24">
            <a:extLst>
              <a:ext uri="{FF2B5EF4-FFF2-40B4-BE49-F238E27FC236}">
                <a16:creationId xmlns:a16="http://schemas.microsoft.com/office/drawing/2014/main" id="{B33248BC-90AF-41A9-A0DE-DBE09AEC66FF}"/>
              </a:ext>
            </a:extLst>
          </p:cNvPr>
          <p:cNvSpPr/>
          <p:nvPr/>
        </p:nvSpPr>
        <p:spPr>
          <a:xfrm>
            <a:off x="4032958" y="2632176"/>
            <a:ext cx="1440000" cy="1296000"/>
          </a:xfrm>
          <a:prstGeom prst="hexagon">
            <a:avLst/>
          </a:prstGeom>
          <a:solidFill>
            <a:schemeClr val="accent1"/>
          </a:solidFill>
          <a:ln w="10795" cap="flat" cmpd="sng" algn="ctr">
            <a:noFill/>
            <a:prstDash val="solid"/>
          </a:ln>
          <a:effectLst/>
        </p:spPr>
        <p:txBody>
          <a:bodyPr lIns="0" r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3063"/>
              </a:buClr>
              <a:buSzPct val="150000"/>
              <a:buFontTx/>
              <a:buNone/>
              <a:tabLst/>
              <a:defRPr/>
            </a:pPr>
            <a:r>
              <a:rPr kumimoji="0" lang="de-DE" sz="1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Moderne, effiziente und bürgernahe Verwaltung im Sinne des OZG</a:t>
            </a:r>
          </a:p>
        </p:txBody>
      </p:sp>
      <p:sp>
        <p:nvSpPr>
          <p:cNvPr id="26" name="Sechseck 25">
            <a:extLst>
              <a:ext uri="{FF2B5EF4-FFF2-40B4-BE49-F238E27FC236}">
                <a16:creationId xmlns:a16="http://schemas.microsoft.com/office/drawing/2014/main" id="{4E579CA4-B0BB-4BC6-93D5-3CD4A86E58F7}"/>
              </a:ext>
            </a:extLst>
          </p:cNvPr>
          <p:cNvSpPr/>
          <p:nvPr/>
        </p:nvSpPr>
        <p:spPr>
          <a:xfrm>
            <a:off x="5194574" y="1950910"/>
            <a:ext cx="1440000" cy="1296000"/>
          </a:xfrm>
          <a:prstGeom prst="hexagon">
            <a:avLst/>
          </a:prstGeom>
          <a:solidFill>
            <a:schemeClr val="accent1"/>
          </a:solidFill>
          <a:ln w="10795" cap="flat" cmpd="sng" algn="ctr">
            <a:noFill/>
            <a:prstDash val="solid"/>
          </a:ln>
          <a:effectLst/>
        </p:spPr>
        <p:txBody>
          <a:bodyPr lIns="0" r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3063"/>
              </a:buClr>
              <a:buSzPct val="150000"/>
              <a:buFontTx/>
              <a:buNone/>
              <a:tabLst/>
              <a:defRPr/>
            </a:pPr>
            <a:r>
              <a:rPr kumimoji="0" lang="de-DE" sz="1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Innovative Prozess-optimierung</a:t>
            </a:r>
          </a:p>
        </p:txBody>
      </p:sp>
      <p:sp>
        <p:nvSpPr>
          <p:cNvPr id="27" name="Sechseck 26">
            <a:extLst>
              <a:ext uri="{FF2B5EF4-FFF2-40B4-BE49-F238E27FC236}">
                <a16:creationId xmlns:a16="http://schemas.microsoft.com/office/drawing/2014/main" id="{493D772A-FA57-4D5A-B9E0-D1E94A5BF56D}"/>
              </a:ext>
            </a:extLst>
          </p:cNvPr>
          <p:cNvSpPr/>
          <p:nvPr/>
        </p:nvSpPr>
        <p:spPr>
          <a:xfrm>
            <a:off x="5194574" y="3303681"/>
            <a:ext cx="1440000" cy="1296000"/>
          </a:xfrm>
          <a:prstGeom prst="hexagon">
            <a:avLst/>
          </a:prstGeom>
          <a:solidFill>
            <a:schemeClr val="accent1"/>
          </a:solidFill>
          <a:ln w="10795" cap="flat" cmpd="sng" algn="ctr">
            <a:noFill/>
            <a:prstDash val="solid"/>
          </a:ln>
          <a:effectLst/>
        </p:spPr>
        <p:txBody>
          <a:bodyPr lIns="0" r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3063"/>
              </a:buClr>
              <a:buSzPct val="150000"/>
              <a:buFontTx/>
              <a:buNone/>
              <a:tabLst/>
              <a:defRPr/>
            </a:pPr>
            <a:r>
              <a:rPr kumimoji="0" lang="de-DE" sz="1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Entlastung der Bürgerämter</a:t>
            </a:r>
          </a:p>
        </p:txBody>
      </p:sp>
      <p:sp>
        <p:nvSpPr>
          <p:cNvPr id="28" name="Sechseck 27">
            <a:extLst>
              <a:ext uri="{FF2B5EF4-FFF2-40B4-BE49-F238E27FC236}">
                <a16:creationId xmlns:a16="http://schemas.microsoft.com/office/drawing/2014/main" id="{BD8187E2-0E00-442E-BD36-34A085FCD1DA}"/>
              </a:ext>
            </a:extLst>
          </p:cNvPr>
          <p:cNvSpPr/>
          <p:nvPr/>
        </p:nvSpPr>
        <p:spPr>
          <a:xfrm>
            <a:off x="6373280" y="2632176"/>
            <a:ext cx="1440000" cy="1296000"/>
          </a:xfrm>
          <a:prstGeom prst="hexagon">
            <a:avLst>
              <a:gd name="adj" fmla="val 25000"/>
              <a:gd name="vf" fmla="val 115470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2000" b="-2000"/>
            </a:stretch>
          </a:blipFill>
          <a:ln w="10795" cap="flat" cmpd="sng" algn="ctr">
            <a:noFill/>
            <a:prstDash val="solid"/>
          </a:ln>
          <a:effectLst/>
        </p:spPr>
      </p:sp>
      <p:sp>
        <p:nvSpPr>
          <p:cNvPr id="29" name="Sechseck 28">
            <a:extLst>
              <a:ext uri="{FF2B5EF4-FFF2-40B4-BE49-F238E27FC236}">
                <a16:creationId xmlns:a16="http://schemas.microsoft.com/office/drawing/2014/main" id="{388DD7DD-EB42-49D4-AAFD-D524805063A8}"/>
              </a:ext>
            </a:extLst>
          </p:cNvPr>
          <p:cNvSpPr/>
          <p:nvPr/>
        </p:nvSpPr>
        <p:spPr>
          <a:xfrm>
            <a:off x="493305" y="1950910"/>
            <a:ext cx="1440000" cy="1296000"/>
          </a:xfrm>
          <a:prstGeom prst="hexagon">
            <a:avLst>
              <a:gd name="adj" fmla="val 25000"/>
              <a:gd name="vf" fmla="val 115470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1000" r="-11000"/>
            </a:stretch>
          </a:blipFill>
          <a:ln w="10795" cap="flat" cmpd="sng" algn="ctr">
            <a:noFill/>
            <a:prstDash val="solid"/>
          </a:ln>
          <a:effectLst/>
        </p:spPr>
      </p:sp>
      <p:sp>
        <p:nvSpPr>
          <p:cNvPr id="30" name="Sechseck 29">
            <a:extLst>
              <a:ext uri="{FF2B5EF4-FFF2-40B4-BE49-F238E27FC236}">
                <a16:creationId xmlns:a16="http://schemas.microsoft.com/office/drawing/2014/main" id="{0F6FFDAF-B7E0-4960-A2ED-704D5CB694C6}"/>
              </a:ext>
            </a:extLst>
          </p:cNvPr>
          <p:cNvSpPr/>
          <p:nvPr/>
        </p:nvSpPr>
        <p:spPr>
          <a:xfrm>
            <a:off x="4023440" y="1276863"/>
            <a:ext cx="1440000" cy="1296000"/>
          </a:xfrm>
          <a:prstGeom prst="hexagon">
            <a:avLst>
              <a:gd name="adj" fmla="val 25000"/>
              <a:gd name="vf" fmla="val 115470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2000" r="-12000"/>
            </a:stretch>
          </a:blipFill>
          <a:ln w="10795" cap="flat" cmpd="sng" algn="ctr">
            <a:noFill/>
            <a:prstDash val="solid"/>
          </a:ln>
          <a:effectLst/>
        </p:spPr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4E7AE8BA-E61A-44B9-9D99-5DF2BF6DC4C8}"/>
              </a:ext>
            </a:extLst>
          </p:cNvPr>
          <p:cNvSpPr txBox="1"/>
          <p:nvPr/>
        </p:nvSpPr>
        <p:spPr>
          <a:xfrm>
            <a:off x="431660" y="731388"/>
            <a:ext cx="6706333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</a:bodyPr>
          <a:lstStyle>
            <a:defPPr>
              <a:defRPr lang="de-DE"/>
            </a:defPPr>
            <a:lvl1pPr lvl="0" indent="0" defTabSz="671496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 sz="1500" b="1" baseline="0">
                <a:solidFill>
                  <a:srgbClr val="003063"/>
                </a:solidFill>
                <a:ea typeface="ＭＳ Ｐゴシック"/>
              </a:defRPr>
            </a:lvl1pPr>
            <a:lvl2pPr marL="180000" lvl="1" indent="-180000" defTabSz="671496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/>
            </a:lvl2pPr>
            <a:lvl3pPr marL="360000" lvl="2" indent="-180000" defTabSz="671496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/>
            </a:lvl3pPr>
            <a:lvl4pPr marL="540000" lvl="3" indent="-180000" defTabSz="671496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/>
            </a:lvl4pPr>
            <a:lvl5pPr marL="720000" lvl="4" indent="-180000" defTabSz="671496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/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/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/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/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/>
            </a:lvl9pPr>
          </a:lstStyle>
          <a:p>
            <a:pPr marL="0" marR="0" lvl="0" indent="0" defTabSz="671496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de-DE" sz="1500" b="1" i="0" u="none" strike="noStrike" kern="0" cap="none" spc="0" normalizeH="0" baseline="0" noProof="0" dirty="0" err="1">
                <a:ln>
                  <a:noFill/>
                </a:ln>
                <a:solidFill>
                  <a:srgbClr val="003063"/>
                </a:solidFill>
                <a:effectLst/>
                <a:uLnTx/>
                <a:uFillTx/>
                <a:ea typeface="ＭＳ Ｐゴシック"/>
              </a:rPr>
              <a:t>eWA</a:t>
            </a:r>
            <a:r>
              <a:rPr kumimoji="0" lang="de-DE" sz="1500" b="1" i="0" u="none" strike="noStrike" kern="0" cap="none" spc="0" normalizeH="0" baseline="0" noProof="0" dirty="0">
                <a:ln>
                  <a:noFill/>
                </a:ln>
                <a:solidFill>
                  <a:srgbClr val="003063"/>
                </a:solidFill>
                <a:effectLst/>
                <a:uLnTx/>
                <a:uFillTx/>
                <a:ea typeface="ＭＳ Ｐゴシック"/>
              </a:rPr>
              <a:t> </a:t>
            </a:r>
            <a:r>
              <a:rPr kumimoji="0" lang="de-DE" sz="1500" b="1" i="0" u="none" strike="noStrike" kern="0" cap="none" spc="0" normalizeH="0" baseline="0" noProof="0" dirty="0">
                <a:ln>
                  <a:noFill/>
                </a:ln>
                <a:solidFill>
                  <a:srgbClr val="003063"/>
                </a:solidFill>
                <a:effectLst/>
                <a:uLnTx/>
                <a:uFillTx/>
                <a:ea typeface="ＭＳ Ｐゴシック"/>
                <a:sym typeface="Wingdings" panose="05000000000000000000" pitchFamily="2" charset="2"/>
              </a:rPr>
              <a:t> Leitsätze für den </a:t>
            </a:r>
            <a:r>
              <a:rPr kumimoji="0" lang="de-DE" sz="1500" b="1" i="0" u="none" strike="noStrike" kern="0" cap="none" spc="0" normalizeH="0" baseline="0" noProof="0" dirty="0">
                <a:ln>
                  <a:noFill/>
                </a:ln>
                <a:solidFill>
                  <a:srgbClr val="003063"/>
                </a:solidFill>
                <a:effectLst/>
                <a:uLnTx/>
                <a:uFillTx/>
                <a:ea typeface="ＭＳ Ｐゴシック"/>
              </a:rPr>
              <a:t>Online-Dienst</a:t>
            </a:r>
          </a:p>
        </p:txBody>
      </p:sp>
    </p:spTree>
    <p:extLst>
      <p:ext uri="{BB962C8B-B14F-4D97-AF65-F5344CB8AC3E}">
        <p14:creationId xmlns:p14="http://schemas.microsoft.com/office/powerpoint/2010/main" val="27717108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" name="Object 57" hidden="1">
            <a:extLst>
              <a:ext uri="{FF2B5EF4-FFF2-40B4-BE49-F238E27FC236}">
                <a16:creationId xmlns:a16="http://schemas.microsoft.com/office/drawing/2014/main" id="{445F5922-E0A3-4C71-BDF5-4EA7B13C1584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90" y="1590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395" imgH="394" progId="TCLayout.ActiveDocument.1">
                  <p:embed/>
                </p:oleObj>
              </mc:Choice>
              <mc:Fallback>
                <p:oleObj name="think-cell Slide" r:id="rId6" imgW="395" imgH="394" progId="TCLayout.ActiveDocument.1">
                  <p:embed/>
                  <p:pic>
                    <p:nvPicPr>
                      <p:cNvPr id="58" name="Object 57" hidden="1">
                        <a:extLst>
                          <a:ext uri="{FF2B5EF4-FFF2-40B4-BE49-F238E27FC236}">
                            <a16:creationId xmlns:a16="http://schemas.microsoft.com/office/drawing/2014/main" id="{445F5922-E0A3-4C71-BDF5-4EA7B13C158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90" y="1590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" name="Rectangle 2" hidden="1">
            <a:extLst>
              <a:ext uri="{FF2B5EF4-FFF2-40B4-BE49-F238E27FC236}">
                <a16:creationId xmlns:a16="http://schemas.microsoft.com/office/drawing/2014/main" id="{76614803-C4AF-4C60-A4E7-03B18F695FE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1"/>
            <a:ext cx="158750" cy="158750"/>
          </a:xfrm>
          <a:prstGeom prst="rect">
            <a:avLst/>
          </a:prstGeom>
          <a:solidFill>
            <a:srgbClr val="DCB45A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defTabSz="914310">
              <a:defRPr/>
            </a:pPr>
            <a:endParaRPr lang="de-DE" sz="1875" dirty="0">
              <a:solidFill>
                <a:srgbClr val="000000"/>
              </a:solidFill>
              <a:sym typeface="Arial" panose="020B0604020202020204" pitchFamily="34" charset="0"/>
            </a:endParaRPr>
          </a:p>
        </p:txBody>
      </p:sp>
      <p:sp>
        <p:nvSpPr>
          <p:cNvPr id="57" name="Title Placeholder 2">
            <a:extLst>
              <a:ext uri="{FF2B5EF4-FFF2-40B4-BE49-F238E27FC236}">
                <a16:creationId xmlns:a16="http://schemas.microsoft.com/office/drawing/2014/main" id="{3DC60A02-F142-4381-B45E-BCE04A241DDC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416052" y="91790"/>
            <a:ext cx="8311896" cy="935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>
                <a:solidFill>
                  <a:srgbClr val="FFFFFF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b" anchorCtr="0">
            <a:noAutofit/>
          </a:bodyPr>
          <a:lstStyle/>
          <a:p>
            <a:r>
              <a:rPr lang="de-DE" dirty="0" err="1"/>
              <a:t>KONzeptionsphase</a:t>
            </a:r>
            <a:r>
              <a:rPr lang="de-DE" dirty="0"/>
              <a:t> Bis Ende 2018: </a:t>
            </a:r>
            <a:br>
              <a:rPr lang="de-DE" dirty="0"/>
            </a:br>
            <a:r>
              <a:rPr lang="de-DE" dirty="0"/>
              <a:t>Durchführung eines Digitalisierungslabors sowie </a:t>
            </a:r>
            <a:br>
              <a:rPr lang="de-DE" dirty="0"/>
            </a:br>
            <a:r>
              <a:rPr lang="de-DE" dirty="0"/>
              <a:t>Entwicklung einer Zielvision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8BA299C-02C0-496F-BD36-C063F9014531}"/>
              </a:ext>
            </a:extLst>
          </p:cNvPr>
          <p:cNvSpPr txBox="1">
            <a:spLocks/>
          </p:cNvSpPr>
          <p:nvPr/>
        </p:nvSpPr>
        <p:spPr>
          <a:xfrm>
            <a:off x="416052" y="1361422"/>
            <a:ext cx="2762678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defTabSz="6714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de-DE" sz="1200" b="1" dirty="0">
                <a:solidFill>
                  <a:srgbClr val="003063"/>
                </a:solidFill>
                <a:ea typeface="ＭＳ Ｐゴシック"/>
              </a:rPr>
              <a:t>Vorgehen Digitalisierungslabor</a:t>
            </a:r>
          </a:p>
        </p:txBody>
      </p:sp>
      <p:cxnSp>
        <p:nvCxnSpPr>
          <p:cNvPr id="39" name="AutoShape 249">
            <a:extLst>
              <a:ext uri="{FF2B5EF4-FFF2-40B4-BE49-F238E27FC236}">
                <a16:creationId xmlns:a16="http://schemas.microsoft.com/office/drawing/2014/main" id="{194F386D-8785-4E45-9BA8-F294010F430D}"/>
              </a:ext>
            </a:extLst>
          </p:cNvPr>
          <p:cNvCxnSpPr>
            <a:cxnSpLocks noChangeShapeType="1"/>
          </p:cNvCxnSpPr>
          <p:nvPr/>
        </p:nvCxnSpPr>
        <p:spPr bwMode="gray">
          <a:xfrm>
            <a:off x="416052" y="1581728"/>
            <a:ext cx="8311896" cy="0"/>
          </a:xfrm>
          <a:prstGeom prst="straightConnector1">
            <a:avLst/>
          </a:prstGeom>
          <a:noFill/>
          <a:ln w="12700">
            <a:solidFill>
              <a:srgbClr val="7F7F7F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9038B5C4-9196-492A-AD88-BF3F818D6D7A}"/>
              </a:ext>
            </a:extLst>
          </p:cNvPr>
          <p:cNvPicPr>
            <a:picLocks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6052" y="1859248"/>
            <a:ext cx="2762678" cy="1444636"/>
          </a:xfrm>
          <a:prstGeom prst="rect">
            <a:avLst/>
          </a:prstGeom>
          <a:ln w="6350">
            <a:solidFill>
              <a:srgbClr val="D0D0D0"/>
            </a:solidFill>
          </a:ln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BFF89F17-3440-4776-BC71-79453AE0D067}"/>
              </a:ext>
            </a:extLst>
          </p:cNvPr>
          <p:cNvSpPr txBox="1">
            <a:spLocks/>
          </p:cNvSpPr>
          <p:nvPr/>
        </p:nvSpPr>
        <p:spPr>
          <a:xfrm>
            <a:off x="3339120" y="1361422"/>
            <a:ext cx="5388828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defTabSz="6714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de-DE" sz="1200" b="1" dirty="0">
                <a:solidFill>
                  <a:srgbClr val="003063"/>
                </a:solidFill>
                <a:ea typeface="ＭＳ Ｐゴシック"/>
              </a:rPr>
              <a:t>Durchführung im Digitalisierungsprogramm I</a:t>
            </a: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0F505727-E015-43C8-A445-0FC138049C74}"/>
              </a:ext>
            </a:extLst>
          </p:cNvPr>
          <p:cNvSpPr>
            <a:spLocks/>
          </p:cNvSpPr>
          <p:nvPr/>
        </p:nvSpPr>
        <p:spPr>
          <a:xfrm>
            <a:off x="7635027" y="3393994"/>
            <a:ext cx="1092921" cy="499177"/>
          </a:xfrm>
          <a:prstGeom prst="rect">
            <a:avLst/>
          </a:prstGeom>
          <a:solidFill>
            <a:schemeClr val="bg1"/>
          </a:solidFill>
          <a:ln w="6350">
            <a:solidFill>
              <a:srgbClr val="B3B3B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914378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900" dirty="0" err="1">
              <a:solidFill>
                <a:srgbClr val="003063"/>
              </a:solidFill>
              <a:ea typeface="ＭＳ Ｐゴシック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30CC5354-860C-4A84-BD91-1CA65A9A5FAB}"/>
              </a:ext>
            </a:extLst>
          </p:cNvPr>
          <p:cNvSpPr txBox="1">
            <a:spLocks/>
          </p:cNvSpPr>
          <p:nvPr/>
        </p:nvSpPr>
        <p:spPr>
          <a:xfrm>
            <a:off x="7674086" y="3286755"/>
            <a:ext cx="1029326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defTabSz="6714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endParaRPr lang="de-DE" sz="900" dirty="0">
              <a:solidFill>
                <a:srgbClr val="003063"/>
              </a:solidFill>
              <a:ea typeface="ＭＳ Ｐゴシック"/>
            </a:endParaRPr>
          </a:p>
          <a:p>
            <a:pPr defTabSz="6714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de-DE" sz="900" dirty="0">
                <a:solidFill>
                  <a:srgbClr val="003063"/>
                </a:solidFill>
                <a:ea typeface="ＭＳ Ｐゴシック"/>
              </a:rPr>
              <a:t>BSI, Bundesamt für Sicherheit in der Informationstechnik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85296E89-23DD-404E-A1B3-6F14CA02A8C1}"/>
              </a:ext>
            </a:extLst>
          </p:cNvPr>
          <p:cNvSpPr>
            <a:spLocks/>
          </p:cNvSpPr>
          <p:nvPr/>
        </p:nvSpPr>
        <p:spPr>
          <a:xfrm>
            <a:off x="3339121" y="4124088"/>
            <a:ext cx="1092920" cy="339517"/>
          </a:xfrm>
          <a:prstGeom prst="rect">
            <a:avLst/>
          </a:prstGeom>
          <a:solidFill>
            <a:schemeClr val="bg1"/>
          </a:solidFill>
          <a:ln w="6350">
            <a:solidFill>
              <a:srgbClr val="B3B3B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914378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900" dirty="0" err="1">
              <a:solidFill>
                <a:srgbClr val="003063"/>
              </a:solidFill>
              <a:ea typeface="ＭＳ Ｐゴシック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EB82280E-7B79-4723-95BB-BEA452022043}"/>
              </a:ext>
            </a:extLst>
          </p:cNvPr>
          <p:cNvSpPr>
            <a:spLocks/>
          </p:cNvSpPr>
          <p:nvPr/>
        </p:nvSpPr>
        <p:spPr>
          <a:xfrm>
            <a:off x="3339121" y="3028947"/>
            <a:ext cx="1092920" cy="339517"/>
          </a:xfrm>
          <a:prstGeom prst="rect">
            <a:avLst/>
          </a:prstGeom>
          <a:solidFill>
            <a:schemeClr val="bg1"/>
          </a:solidFill>
          <a:ln w="6350">
            <a:solidFill>
              <a:srgbClr val="B3B3B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914378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900" dirty="0" err="1">
              <a:solidFill>
                <a:srgbClr val="003063"/>
              </a:solidFill>
              <a:ea typeface="ＭＳ Ｐゴシック"/>
            </a:endParaRP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B69C6097-D9A0-429E-A578-F16EA5C517C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7095" y="4142621"/>
            <a:ext cx="221876" cy="302451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7BC540FB-B95D-4C53-B17B-A22BA4784956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3775" y="3066002"/>
            <a:ext cx="228515" cy="265406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A0B6802-5462-4793-AE75-5C1AA15AE1E0}"/>
              </a:ext>
            </a:extLst>
          </p:cNvPr>
          <p:cNvCxnSpPr>
            <a:cxnSpLocks/>
          </p:cNvCxnSpPr>
          <p:nvPr/>
        </p:nvCxnSpPr>
        <p:spPr>
          <a:xfrm>
            <a:off x="4484353" y="3198705"/>
            <a:ext cx="23117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BD8A7E53-0BD5-451B-A41A-C4B6477F4624}"/>
              </a:ext>
            </a:extLst>
          </p:cNvPr>
          <p:cNvCxnSpPr>
            <a:cxnSpLocks/>
          </p:cNvCxnSpPr>
          <p:nvPr/>
        </p:nvCxnSpPr>
        <p:spPr>
          <a:xfrm>
            <a:off x="4484353" y="2175177"/>
            <a:ext cx="23117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Rectangle 76">
            <a:extLst>
              <a:ext uri="{FF2B5EF4-FFF2-40B4-BE49-F238E27FC236}">
                <a16:creationId xmlns:a16="http://schemas.microsoft.com/office/drawing/2014/main" id="{A2002692-81FA-4C8C-ADE7-8598D094BD14}"/>
              </a:ext>
            </a:extLst>
          </p:cNvPr>
          <p:cNvSpPr>
            <a:spLocks/>
          </p:cNvSpPr>
          <p:nvPr/>
        </p:nvSpPr>
        <p:spPr>
          <a:xfrm>
            <a:off x="3339121" y="1949620"/>
            <a:ext cx="1092920" cy="452562"/>
          </a:xfrm>
          <a:prstGeom prst="rect">
            <a:avLst/>
          </a:prstGeom>
          <a:solidFill>
            <a:schemeClr val="bg1"/>
          </a:solidFill>
          <a:ln w="6350">
            <a:solidFill>
              <a:srgbClr val="B3B3B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914378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900" dirty="0" err="1">
              <a:solidFill>
                <a:srgbClr val="003063"/>
              </a:solidFill>
              <a:ea typeface="ＭＳ Ｐゴシック"/>
            </a:endParaRPr>
          </a:p>
        </p:txBody>
      </p:sp>
      <p:pic>
        <p:nvPicPr>
          <p:cNvPr id="79" name="Picture 10" descr="Bildergebnis fÃ¼r Bundesministerium des innern logo png">
            <a:extLst>
              <a:ext uri="{FF2B5EF4-FFF2-40B4-BE49-F238E27FC236}">
                <a16:creationId xmlns:a16="http://schemas.microsoft.com/office/drawing/2014/main" id="{DEE06A25-464B-4B5C-BE2C-6C95149163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047" t="15768" r="11647" b="14171"/>
          <a:stretch/>
        </p:blipFill>
        <p:spPr bwMode="auto">
          <a:xfrm>
            <a:off x="3993592" y="2051073"/>
            <a:ext cx="391578" cy="249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" name="Rectangle 80">
            <a:extLst>
              <a:ext uri="{FF2B5EF4-FFF2-40B4-BE49-F238E27FC236}">
                <a16:creationId xmlns:a16="http://schemas.microsoft.com/office/drawing/2014/main" id="{0FFAC4CF-4542-43A1-B9F3-00AFD382DF07}"/>
              </a:ext>
            </a:extLst>
          </p:cNvPr>
          <p:cNvSpPr>
            <a:spLocks/>
          </p:cNvSpPr>
          <p:nvPr/>
        </p:nvSpPr>
        <p:spPr>
          <a:xfrm>
            <a:off x="7635028" y="1949620"/>
            <a:ext cx="1092920" cy="452562"/>
          </a:xfrm>
          <a:prstGeom prst="rect">
            <a:avLst/>
          </a:prstGeom>
          <a:solidFill>
            <a:schemeClr val="bg1"/>
          </a:solidFill>
          <a:ln w="6350">
            <a:solidFill>
              <a:srgbClr val="B3B3B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914378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900" dirty="0" err="1">
              <a:solidFill>
                <a:srgbClr val="003063"/>
              </a:solidFill>
              <a:ea typeface="ＭＳ Ｐゴシック"/>
            </a:endParaRPr>
          </a:p>
        </p:txBody>
      </p:sp>
      <p:pic>
        <p:nvPicPr>
          <p:cNvPr id="83" name="Picture 10" descr="Bildergebnis fÃ¼r Bundesministerium des innern logo png">
            <a:extLst>
              <a:ext uri="{FF2B5EF4-FFF2-40B4-BE49-F238E27FC236}">
                <a16:creationId xmlns:a16="http://schemas.microsoft.com/office/drawing/2014/main" id="{693C5BF7-2BAF-4FFA-A4E0-96DE117C10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047" t="15768" r="11647" b="14171"/>
          <a:stretch/>
        </p:blipFill>
        <p:spPr bwMode="auto">
          <a:xfrm>
            <a:off x="8311834" y="2051073"/>
            <a:ext cx="391578" cy="249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B64B37D2-2EFC-4391-9025-16418E5C4DEB}"/>
              </a:ext>
            </a:extLst>
          </p:cNvPr>
          <p:cNvSpPr>
            <a:spLocks/>
          </p:cNvSpPr>
          <p:nvPr/>
        </p:nvSpPr>
        <p:spPr>
          <a:xfrm>
            <a:off x="5410218" y="3854317"/>
            <a:ext cx="1246632" cy="339517"/>
          </a:xfrm>
          <a:prstGeom prst="rect">
            <a:avLst/>
          </a:prstGeom>
          <a:solidFill>
            <a:schemeClr val="bg1"/>
          </a:solidFill>
          <a:ln w="6350">
            <a:solidFill>
              <a:srgbClr val="B3B3B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914378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900" dirty="0" err="1">
              <a:solidFill>
                <a:srgbClr val="003063"/>
              </a:solidFill>
              <a:ea typeface="ＭＳ Ｐゴシック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DF30A4B0-7A70-42CA-9A4C-67B2B8A89359}"/>
              </a:ext>
            </a:extLst>
          </p:cNvPr>
          <p:cNvSpPr txBox="1">
            <a:spLocks/>
          </p:cNvSpPr>
          <p:nvPr/>
        </p:nvSpPr>
        <p:spPr>
          <a:xfrm>
            <a:off x="5449221" y="3885575"/>
            <a:ext cx="88640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defTabSz="6714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de-DE" sz="900" dirty="0">
                <a:solidFill>
                  <a:srgbClr val="003063"/>
                </a:solidFill>
                <a:ea typeface="ＭＳ Ｐゴシック"/>
              </a:rPr>
              <a:t>Bürgeramt Stadt Frankfurt</a:t>
            </a:r>
          </a:p>
        </p:txBody>
      </p:sp>
      <p:pic>
        <p:nvPicPr>
          <p:cNvPr id="88" name="Picture 87">
            <a:extLst>
              <a:ext uri="{FF2B5EF4-FFF2-40B4-BE49-F238E27FC236}">
                <a16:creationId xmlns:a16="http://schemas.microsoft.com/office/drawing/2014/main" id="{A17DB088-2816-4CC6-9926-BD5C9FD73EFC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1142" y="3893171"/>
            <a:ext cx="212669" cy="261808"/>
          </a:xfrm>
          <a:prstGeom prst="rect">
            <a:avLst/>
          </a:prstGeom>
        </p:spPr>
      </p:pic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56D43B72-15B9-4F88-B630-5798AFDD5EAA}"/>
              </a:ext>
            </a:extLst>
          </p:cNvPr>
          <p:cNvCxnSpPr>
            <a:cxnSpLocks/>
          </p:cNvCxnSpPr>
          <p:nvPr/>
        </p:nvCxnSpPr>
        <p:spPr>
          <a:xfrm>
            <a:off x="7351546" y="2175901"/>
            <a:ext cx="23117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42840B01-C4B2-4679-8942-A6F6C04959E2}"/>
              </a:ext>
            </a:extLst>
          </p:cNvPr>
          <p:cNvCxnSpPr>
            <a:cxnSpLocks/>
          </p:cNvCxnSpPr>
          <p:nvPr/>
        </p:nvCxnSpPr>
        <p:spPr>
          <a:xfrm flipH="1">
            <a:off x="7351546" y="3198705"/>
            <a:ext cx="231170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Rectangle 91">
            <a:extLst>
              <a:ext uri="{FF2B5EF4-FFF2-40B4-BE49-F238E27FC236}">
                <a16:creationId xmlns:a16="http://schemas.microsoft.com/office/drawing/2014/main" id="{6EAF761D-F3C6-417A-BAA9-B62DEB5D0DEC}"/>
              </a:ext>
            </a:extLst>
          </p:cNvPr>
          <p:cNvSpPr>
            <a:spLocks/>
          </p:cNvSpPr>
          <p:nvPr/>
        </p:nvSpPr>
        <p:spPr>
          <a:xfrm>
            <a:off x="7635028" y="3028947"/>
            <a:ext cx="1092920" cy="339517"/>
          </a:xfrm>
          <a:prstGeom prst="rect">
            <a:avLst/>
          </a:prstGeom>
          <a:solidFill>
            <a:schemeClr val="bg1"/>
          </a:solidFill>
          <a:ln w="6350">
            <a:solidFill>
              <a:srgbClr val="B3B3B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914378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900" dirty="0" err="1">
              <a:solidFill>
                <a:srgbClr val="003063"/>
              </a:solidFill>
              <a:ea typeface="ＭＳ Ｐゴシック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5A193E13-0A9C-4D94-B71D-6E7653DCB98B}"/>
              </a:ext>
            </a:extLst>
          </p:cNvPr>
          <p:cNvSpPr txBox="1">
            <a:spLocks/>
          </p:cNvSpPr>
          <p:nvPr/>
        </p:nvSpPr>
        <p:spPr>
          <a:xfrm>
            <a:off x="7674086" y="3129456"/>
            <a:ext cx="582063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defTabSz="6714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de-DE" sz="900" dirty="0" err="1">
                <a:solidFill>
                  <a:srgbClr val="003063"/>
                </a:solidFill>
                <a:ea typeface="ＭＳ Ｐゴシック"/>
              </a:rPr>
              <a:t>KoSIT</a:t>
            </a:r>
            <a:endParaRPr lang="de-DE" sz="900" dirty="0">
              <a:solidFill>
                <a:srgbClr val="003063"/>
              </a:solidFill>
              <a:ea typeface="ＭＳ Ｐゴシック"/>
            </a:endParaRPr>
          </a:p>
        </p:txBody>
      </p:sp>
      <p:pic>
        <p:nvPicPr>
          <p:cNvPr id="94" name="Picture 93">
            <a:extLst>
              <a:ext uri="{FF2B5EF4-FFF2-40B4-BE49-F238E27FC236}">
                <a16:creationId xmlns:a16="http://schemas.microsoft.com/office/drawing/2014/main" id="{2562A5C3-E147-48B5-A87A-14C769C4CA60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7012" y="3066829"/>
            <a:ext cx="300386" cy="263753"/>
          </a:xfrm>
          <a:prstGeom prst="rect">
            <a:avLst/>
          </a:prstGeom>
        </p:spPr>
      </p:pic>
      <p:sp>
        <p:nvSpPr>
          <p:cNvPr id="99" name="Freeform 4">
            <a:extLst>
              <a:ext uri="{FF2B5EF4-FFF2-40B4-BE49-F238E27FC236}">
                <a16:creationId xmlns:a16="http://schemas.microsoft.com/office/drawing/2014/main" id="{A6FB5D8D-7A85-4CF5-B9A4-1E1C513FF13C}"/>
              </a:ext>
            </a:extLst>
          </p:cNvPr>
          <p:cNvSpPr>
            <a:spLocks/>
          </p:cNvSpPr>
          <p:nvPr/>
        </p:nvSpPr>
        <p:spPr bwMode="auto">
          <a:xfrm>
            <a:off x="6455808" y="2504714"/>
            <a:ext cx="843425" cy="1046991"/>
          </a:xfrm>
          <a:custGeom>
            <a:avLst/>
            <a:gdLst>
              <a:gd name="T0" fmla="*/ 0 w 831"/>
              <a:gd name="T1" fmla="*/ 460765 h 1032"/>
              <a:gd name="T2" fmla="*/ 55845 w 831"/>
              <a:gd name="T3" fmla="*/ 460765 h 1032"/>
              <a:gd name="T4" fmla="*/ 57326 w 831"/>
              <a:gd name="T5" fmla="*/ 461285 h 1032"/>
              <a:gd name="T6" fmla="*/ 85151 w 831"/>
              <a:gd name="T7" fmla="*/ 469290 h 1032"/>
              <a:gd name="T8" fmla="*/ 135043 w 831"/>
              <a:gd name="T9" fmla="*/ 419923 h 1032"/>
              <a:gd name="T10" fmla="*/ 85151 w 831"/>
              <a:gd name="T11" fmla="*/ 369433 h 1032"/>
              <a:gd name="T12" fmla="*/ 56415 w 831"/>
              <a:gd name="T13" fmla="*/ 378616 h 1032"/>
              <a:gd name="T14" fmla="*/ 55845 w 831"/>
              <a:gd name="T15" fmla="*/ 378907 h 1032"/>
              <a:gd name="T16" fmla="*/ 0 w 831"/>
              <a:gd name="T17" fmla="*/ 378907 h 1032"/>
              <a:gd name="T18" fmla="*/ 0 w 831"/>
              <a:gd name="T19" fmla="*/ 292942 h 1032"/>
              <a:gd name="T20" fmla="*/ 0 w 831"/>
              <a:gd name="T21" fmla="*/ 280386 h 1032"/>
              <a:gd name="T22" fmla="*/ 0 w 831"/>
              <a:gd name="T23" fmla="*/ 141952 h 1032"/>
              <a:gd name="T24" fmla="*/ 0 w 831"/>
              <a:gd name="T25" fmla="*/ 134453 h 1032"/>
              <a:gd name="T26" fmla="*/ 233379 w 831"/>
              <a:gd name="T27" fmla="*/ 134453 h 1032"/>
              <a:gd name="T28" fmla="*/ 244410 w 831"/>
              <a:gd name="T29" fmla="*/ 134453 h 1032"/>
              <a:gd name="T30" fmla="*/ 244410 w 831"/>
              <a:gd name="T31" fmla="*/ 78850 h 1032"/>
              <a:gd name="T32" fmla="*/ 243641 w 831"/>
              <a:gd name="T33" fmla="*/ 78002 h 1032"/>
              <a:gd name="T34" fmla="*/ 235086 w 831"/>
              <a:gd name="T35" fmla="*/ 50228 h 1032"/>
              <a:gd name="T36" fmla="*/ 285507 w 831"/>
              <a:gd name="T37" fmla="*/ 0 h 1032"/>
              <a:gd name="T38" fmla="*/ 335240 w 831"/>
              <a:gd name="T39" fmla="*/ 50228 h 1032"/>
              <a:gd name="T40" fmla="*/ 326965 w 831"/>
              <a:gd name="T41" fmla="*/ 77437 h 1032"/>
              <a:gd name="T42" fmla="*/ 325431 w 831"/>
              <a:gd name="T43" fmla="*/ 78850 h 1032"/>
              <a:gd name="T44" fmla="*/ 326265 w 831"/>
              <a:gd name="T45" fmla="*/ 134453 h 1032"/>
              <a:gd name="T46" fmla="*/ 337061 w 831"/>
              <a:gd name="T47" fmla="*/ 134453 h 1032"/>
              <a:gd name="T48" fmla="*/ 567086 w 831"/>
              <a:gd name="T49" fmla="*/ 134453 h 1032"/>
              <a:gd name="T50" fmla="*/ 567086 w 831"/>
              <a:gd name="T51" fmla="*/ 352695 h 1032"/>
              <a:gd name="T52" fmla="*/ 567086 w 831"/>
              <a:gd name="T53" fmla="*/ 517910 h 1032"/>
              <a:gd name="T54" fmla="*/ 567086 w 831"/>
              <a:gd name="T55" fmla="*/ 701158 h 1032"/>
              <a:gd name="T56" fmla="*/ 0 w 831"/>
              <a:gd name="T57" fmla="*/ 701158 h 1032"/>
              <a:gd name="T58" fmla="*/ 0 w 831"/>
              <a:gd name="T59" fmla="*/ 546383 h 1032"/>
              <a:gd name="T60" fmla="*/ 0 w 831"/>
              <a:gd name="T61" fmla="*/ 539301 h 1032"/>
              <a:gd name="T62" fmla="*/ 0 w 831"/>
              <a:gd name="T63" fmla="*/ 460765 h 1032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831"/>
              <a:gd name="T97" fmla="*/ 0 h 1032"/>
              <a:gd name="T98" fmla="*/ 831 w 831"/>
              <a:gd name="T99" fmla="*/ 1032 h 1032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831" h="1032">
                <a:moveTo>
                  <a:pt x="0" y="678"/>
                </a:moveTo>
                <a:cubicBezTo>
                  <a:pt x="0" y="678"/>
                  <a:pt x="4" y="596"/>
                  <a:pt x="82" y="678"/>
                </a:cubicBezTo>
                <a:cubicBezTo>
                  <a:pt x="84" y="679"/>
                  <a:pt x="84" y="679"/>
                  <a:pt x="84" y="679"/>
                </a:cubicBezTo>
                <a:cubicBezTo>
                  <a:pt x="96" y="687"/>
                  <a:pt x="110" y="691"/>
                  <a:pt x="125" y="691"/>
                </a:cubicBezTo>
                <a:cubicBezTo>
                  <a:pt x="166" y="691"/>
                  <a:pt x="198" y="659"/>
                  <a:pt x="198" y="618"/>
                </a:cubicBezTo>
                <a:cubicBezTo>
                  <a:pt x="198" y="577"/>
                  <a:pt x="166" y="544"/>
                  <a:pt x="125" y="544"/>
                </a:cubicBezTo>
                <a:cubicBezTo>
                  <a:pt x="109" y="544"/>
                  <a:pt x="95" y="548"/>
                  <a:pt x="83" y="557"/>
                </a:cubicBezTo>
                <a:cubicBezTo>
                  <a:pt x="82" y="558"/>
                  <a:pt x="82" y="558"/>
                  <a:pt x="82" y="558"/>
                </a:cubicBezTo>
                <a:cubicBezTo>
                  <a:pt x="4" y="640"/>
                  <a:pt x="0" y="558"/>
                  <a:pt x="0" y="558"/>
                </a:cubicBezTo>
                <a:cubicBezTo>
                  <a:pt x="0" y="431"/>
                  <a:pt x="0" y="431"/>
                  <a:pt x="0" y="431"/>
                </a:cubicBezTo>
                <a:cubicBezTo>
                  <a:pt x="0" y="413"/>
                  <a:pt x="0" y="413"/>
                  <a:pt x="0" y="413"/>
                </a:cubicBezTo>
                <a:cubicBezTo>
                  <a:pt x="0" y="209"/>
                  <a:pt x="0" y="209"/>
                  <a:pt x="0" y="209"/>
                </a:cubicBezTo>
                <a:cubicBezTo>
                  <a:pt x="0" y="198"/>
                  <a:pt x="0" y="198"/>
                  <a:pt x="0" y="198"/>
                </a:cubicBezTo>
                <a:cubicBezTo>
                  <a:pt x="342" y="198"/>
                  <a:pt x="342" y="198"/>
                  <a:pt x="342" y="198"/>
                </a:cubicBezTo>
                <a:cubicBezTo>
                  <a:pt x="358" y="198"/>
                  <a:pt x="358" y="198"/>
                  <a:pt x="358" y="198"/>
                </a:cubicBezTo>
                <a:cubicBezTo>
                  <a:pt x="358" y="198"/>
                  <a:pt x="439" y="194"/>
                  <a:pt x="358" y="116"/>
                </a:cubicBezTo>
                <a:cubicBezTo>
                  <a:pt x="357" y="115"/>
                  <a:pt x="357" y="115"/>
                  <a:pt x="357" y="115"/>
                </a:cubicBezTo>
                <a:cubicBezTo>
                  <a:pt x="348" y="103"/>
                  <a:pt x="344" y="90"/>
                  <a:pt x="344" y="74"/>
                </a:cubicBezTo>
                <a:cubicBezTo>
                  <a:pt x="344" y="33"/>
                  <a:pt x="377" y="0"/>
                  <a:pt x="418" y="0"/>
                </a:cubicBezTo>
                <a:cubicBezTo>
                  <a:pt x="458" y="0"/>
                  <a:pt x="491" y="33"/>
                  <a:pt x="491" y="74"/>
                </a:cubicBezTo>
                <a:cubicBezTo>
                  <a:pt x="491" y="89"/>
                  <a:pt x="487" y="103"/>
                  <a:pt x="479" y="114"/>
                </a:cubicBezTo>
                <a:cubicBezTo>
                  <a:pt x="477" y="116"/>
                  <a:pt x="477" y="116"/>
                  <a:pt x="477" y="116"/>
                </a:cubicBezTo>
                <a:cubicBezTo>
                  <a:pt x="396" y="194"/>
                  <a:pt x="478" y="198"/>
                  <a:pt x="478" y="198"/>
                </a:cubicBezTo>
                <a:cubicBezTo>
                  <a:pt x="494" y="198"/>
                  <a:pt x="494" y="198"/>
                  <a:pt x="494" y="198"/>
                </a:cubicBezTo>
                <a:cubicBezTo>
                  <a:pt x="831" y="198"/>
                  <a:pt x="831" y="198"/>
                  <a:pt x="831" y="198"/>
                </a:cubicBezTo>
                <a:cubicBezTo>
                  <a:pt x="831" y="519"/>
                  <a:pt x="831" y="519"/>
                  <a:pt x="831" y="519"/>
                </a:cubicBezTo>
                <a:cubicBezTo>
                  <a:pt x="831" y="762"/>
                  <a:pt x="831" y="762"/>
                  <a:pt x="831" y="762"/>
                </a:cubicBezTo>
                <a:cubicBezTo>
                  <a:pt x="831" y="1032"/>
                  <a:pt x="831" y="1032"/>
                  <a:pt x="831" y="1032"/>
                </a:cubicBezTo>
                <a:cubicBezTo>
                  <a:pt x="0" y="1032"/>
                  <a:pt x="0" y="1032"/>
                  <a:pt x="0" y="1032"/>
                </a:cubicBezTo>
                <a:cubicBezTo>
                  <a:pt x="0" y="804"/>
                  <a:pt x="0" y="804"/>
                  <a:pt x="0" y="804"/>
                </a:cubicBezTo>
                <a:cubicBezTo>
                  <a:pt x="0" y="794"/>
                  <a:pt x="0" y="794"/>
                  <a:pt x="0" y="794"/>
                </a:cubicBezTo>
                <a:lnTo>
                  <a:pt x="0" y="678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900" b="1">
              <a:solidFill>
                <a:srgbClr val="003063"/>
              </a:solidFill>
              <a:ea typeface="ＭＳ Ｐゴシック"/>
            </a:endParaRPr>
          </a:p>
        </p:txBody>
      </p:sp>
      <p:sp>
        <p:nvSpPr>
          <p:cNvPr id="100" name="Freeform 5">
            <a:extLst>
              <a:ext uri="{FF2B5EF4-FFF2-40B4-BE49-F238E27FC236}">
                <a16:creationId xmlns:a16="http://schemas.microsoft.com/office/drawing/2014/main" id="{93A3A611-C4D9-4F85-A5F7-C6D16631E3DF}"/>
              </a:ext>
            </a:extLst>
          </p:cNvPr>
          <p:cNvSpPr>
            <a:spLocks/>
          </p:cNvSpPr>
          <p:nvPr/>
        </p:nvSpPr>
        <p:spPr bwMode="auto">
          <a:xfrm>
            <a:off x="4767836" y="2504714"/>
            <a:ext cx="843425" cy="1046991"/>
          </a:xfrm>
          <a:custGeom>
            <a:avLst/>
            <a:gdLst>
              <a:gd name="T0" fmla="*/ 567086 w 831"/>
              <a:gd name="T1" fmla="*/ 460765 h 1032"/>
              <a:gd name="T2" fmla="*/ 511311 w 831"/>
              <a:gd name="T3" fmla="*/ 460765 h 1032"/>
              <a:gd name="T4" fmla="*/ 509916 w 831"/>
              <a:gd name="T5" fmla="*/ 461285 h 1032"/>
              <a:gd name="T6" fmla="*/ 481923 w 831"/>
              <a:gd name="T7" fmla="*/ 469290 h 1032"/>
              <a:gd name="T8" fmla="*/ 432158 w 831"/>
              <a:gd name="T9" fmla="*/ 419923 h 1032"/>
              <a:gd name="T10" fmla="*/ 481923 w 831"/>
              <a:gd name="T11" fmla="*/ 369433 h 1032"/>
              <a:gd name="T12" fmla="*/ 510712 w 831"/>
              <a:gd name="T13" fmla="*/ 378616 h 1032"/>
              <a:gd name="T14" fmla="*/ 511311 w 831"/>
              <a:gd name="T15" fmla="*/ 378907 h 1032"/>
              <a:gd name="T16" fmla="*/ 567086 w 831"/>
              <a:gd name="T17" fmla="*/ 378907 h 1032"/>
              <a:gd name="T18" fmla="*/ 567086 w 831"/>
              <a:gd name="T19" fmla="*/ 292942 h 1032"/>
              <a:gd name="T20" fmla="*/ 567086 w 831"/>
              <a:gd name="T21" fmla="*/ 280386 h 1032"/>
              <a:gd name="T22" fmla="*/ 567086 w 831"/>
              <a:gd name="T23" fmla="*/ 141952 h 1032"/>
              <a:gd name="T24" fmla="*/ 567086 w 831"/>
              <a:gd name="T25" fmla="*/ 134453 h 1032"/>
              <a:gd name="T26" fmla="*/ 333760 w 831"/>
              <a:gd name="T27" fmla="*/ 134453 h 1032"/>
              <a:gd name="T28" fmla="*/ 322672 w 831"/>
              <a:gd name="T29" fmla="*/ 134453 h 1032"/>
              <a:gd name="T30" fmla="*/ 322672 w 831"/>
              <a:gd name="T31" fmla="*/ 78850 h 1032"/>
              <a:gd name="T32" fmla="*/ 323664 w 831"/>
              <a:gd name="T33" fmla="*/ 78002 h 1032"/>
              <a:gd name="T34" fmla="*/ 332093 w 831"/>
              <a:gd name="T35" fmla="*/ 50228 h 1032"/>
              <a:gd name="T36" fmla="*/ 281742 w 831"/>
              <a:gd name="T37" fmla="*/ 0 h 1032"/>
              <a:gd name="T38" fmla="*/ 231868 w 831"/>
              <a:gd name="T39" fmla="*/ 50228 h 1032"/>
              <a:gd name="T40" fmla="*/ 240264 w 831"/>
              <a:gd name="T41" fmla="*/ 77437 h 1032"/>
              <a:gd name="T42" fmla="*/ 241672 w 831"/>
              <a:gd name="T43" fmla="*/ 78850 h 1032"/>
              <a:gd name="T44" fmla="*/ 241073 w 831"/>
              <a:gd name="T45" fmla="*/ 134453 h 1032"/>
              <a:gd name="T46" fmla="*/ 230002 w 831"/>
              <a:gd name="T47" fmla="*/ 134453 h 1032"/>
              <a:gd name="T48" fmla="*/ 0 w 831"/>
              <a:gd name="T49" fmla="*/ 134453 h 1032"/>
              <a:gd name="T50" fmla="*/ 0 w 831"/>
              <a:gd name="T51" fmla="*/ 352695 h 1032"/>
              <a:gd name="T52" fmla="*/ 0 w 831"/>
              <a:gd name="T53" fmla="*/ 517910 h 1032"/>
              <a:gd name="T54" fmla="*/ 0 w 831"/>
              <a:gd name="T55" fmla="*/ 701158 h 1032"/>
              <a:gd name="T56" fmla="*/ 567086 w 831"/>
              <a:gd name="T57" fmla="*/ 701158 h 1032"/>
              <a:gd name="T58" fmla="*/ 567086 w 831"/>
              <a:gd name="T59" fmla="*/ 546383 h 1032"/>
              <a:gd name="T60" fmla="*/ 567086 w 831"/>
              <a:gd name="T61" fmla="*/ 539301 h 1032"/>
              <a:gd name="T62" fmla="*/ 567086 w 831"/>
              <a:gd name="T63" fmla="*/ 460765 h 1032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831"/>
              <a:gd name="T97" fmla="*/ 0 h 1032"/>
              <a:gd name="T98" fmla="*/ 831 w 831"/>
              <a:gd name="T99" fmla="*/ 1032 h 1032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831" h="1032">
                <a:moveTo>
                  <a:pt x="831" y="678"/>
                </a:moveTo>
                <a:cubicBezTo>
                  <a:pt x="831" y="678"/>
                  <a:pt x="827" y="596"/>
                  <a:pt x="749" y="678"/>
                </a:cubicBezTo>
                <a:cubicBezTo>
                  <a:pt x="747" y="679"/>
                  <a:pt x="747" y="679"/>
                  <a:pt x="747" y="679"/>
                </a:cubicBezTo>
                <a:cubicBezTo>
                  <a:pt x="735" y="687"/>
                  <a:pt x="721" y="691"/>
                  <a:pt x="706" y="691"/>
                </a:cubicBezTo>
                <a:cubicBezTo>
                  <a:pt x="665" y="691"/>
                  <a:pt x="633" y="659"/>
                  <a:pt x="633" y="618"/>
                </a:cubicBezTo>
                <a:cubicBezTo>
                  <a:pt x="633" y="577"/>
                  <a:pt x="665" y="544"/>
                  <a:pt x="706" y="544"/>
                </a:cubicBezTo>
                <a:cubicBezTo>
                  <a:pt x="722" y="544"/>
                  <a:pt x="736" y="548"/>
                  <a:pt x="748" y="557"/>
                </a:cubicBezTo>
                <a:cubicBezTo>
                  <a:pt x="749" y="558"/>
                  <a:pt x="749" y="558"/>
                  <a:pt x="749" y="558"/>
                </a:cubicBezTo>
                <a:cubicBezTo>
                  <a:pt x="827" y="640"/>
                  <a:pt x="831" y="558"/>
                  <a:pt x="831" y="558"/>
                </a:cubicBezTo>
                <a:cubicBezTo>
                  <a:pt x="831" y="431"/>
                  <a:pt x="831" y="431"/>
                  <a:pt x="831" y="431"/>
                </a:cubicBezTo>
                <a:cubicBezTo>
                  <a:pt x="831" y="413"/>
                  <a:pt x="831" y="413"/>
                  <a:pt x="831" y="413"/>
                </a:cubicBezTo>
                <a:cubicBezTo>
                  <a:pt x="831" y="209"/>
                  <a:pt x="831" y="209"/>
                  <a:pt x="831" y="209"/>
                </a:cubicBezTo>
                <a:cubicBezTo>
                  <a:pt x="831" y="198"/>
                  <a:pt x="831" y="198"/>
                  <a:pt x="831" y="198"/>
                </a:cubicBezTo>
                <a:cubicBezTo>
                  <a:pt x="489" y="198"/>
                  <a:pt x="489" y="198"/>
                  <a:pt x="489" y="198"/>
                </a:cubicBezTo>
                <a:cubicBezTo>
                  <a:pt x="473" y="198"/>
                  <a:pt x="473" y="198"/>
                  <a:pt x="473" y="198"/>
                </a:cubicBezTo>
                <a:cubicBezTo>
                  <a:pt x="473" y="198"/>
                  <a:pt x="392" y="194"/>
                  <a:pt x="473" y="116"/>
                </a:cubicBezTo>
                <a:cubicBezTo>
                  <a:pt x="474" y="115"/>
                  <a:pt x="474" y="115"/>
                  <a:pt x="474" y="115"/>
                </a:cubicBezTo>
                <a:cubicBezTo>
                  <a:pt x="483" y="103"/>
                  <a:pt x="487" y="90"/>
                  <a:pt x="487" y="74"/>
                </a:cubicBezTo>
                <a:cubicBezTo>
                  <a:pt x="487" y="33"/>
                  <a:pt x="454" y="0"/>
                  <a:pt x="413" y="0"/>
                </a:cubicBezTo>
                <a:cubicBezTo>
                  <a:pt x="373" y="0"/>
                  <a:pt x="340" y="33"/>
                  <a:pt x="340" y="74"/>
                </a:cubicBezTo>
                <a:cubicBezTo>
                  <a:pt x="340" y="89"/>
                  <a:pt x="344" y="103"/>
                  <a:pt x="352" y="114"/>
                </a:cubicBezTo>
                <a:cubicBezTo>
                  <a:pt x="354" y="116"/>
                  <a:pt x="354" y="116"/>
                  <a:pt x="354" y="116"/>
                </a:cubicBezTo>
                <a:cubicBezTo>
                  <a:pt x="435" y="194"/>
                  <a:pt x="353" y="198"/>
                  <a:pt x="353" y="198"/>
                </a:cubicBezTo>
                <a:cubicBezTo>
                  <a:pt x="337" y="198"/>
                  <a:pt x="337" y="198"/>
                  <a:pt x="337" y="198"/>
                </a:cubicBezTo>
                <a:cubicBezTo>
                  <a:pt x="0" y="198"/>
                  <a:pt x="0" y="198"/>
                  <a:pt x="0" y="198"/>
                </a:cubicBezTo>
                <a:cubicBezTo>
                  <a:pt x="0" y="519"/>
                  <a:pt x="0" y="519"/>
                  <a:pt x="0" y="519"/>
                </a:cubicBezTo>
                <a:cubicBezTo>
                  <a:pt x="0" y="762"/>
                  <a:pt x="0" y="762"/>
                  <a:pt x="0" y="762"/>
                </a:cubicBezTo>
                <a:cubicBezTo>
                  <a:pt x="0" y="1032"/>
                  <a:pt x="0" y="1032"/>
                  <a:pt x="0" y="1032"/>
                </a:cubicBezTo>
                <a:cubicBezTo>
                  <a:pt x="831" y="1032"/>
                  <a:pt x="831" y="1032"/>
                  <a:pt x="831" y="1032"/>
                </a:cubicBezTo>
                <a:cubicBezTo>
                  <a:pt x="831" y="804"/>
                  <a:pt x="831" y="804"/>
                  <a:pt x="831" y="804"/>
                </a:cubicBezTo>
                <a:cubicBezTo>
                  <a:pt x="831" y="794"/>
                  <a:pt x="831" y="794"/>
                  <a:pt x="831" y="794"/>
                </a:cubicBezTo>
                <a:lnTo>
                  <a:pt x="831" y="678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900" b="1">
              <a:solidFill>
                <a:srgbClr val="003063"/>
              </a:solidFill>
              <a:ea typeface="ＭＳ Ｐゴシック"/>
            </a:endParaRPr>
          </a:p>
        </p:txBody>
      </p:sp>
      <p:sp>
        <p:nvSpPr>
          <p:cNvPr id="101" name="Freeform 6">
            <a:extLst>
              <a:ext uri="{FF2B5EF4-FFF2-40B4-BE49-F238E27FC236}">
                <a16:creationId xmlns:a16="http://schemas.microsoft.com/office/drawing/2014/main" id="{E83B788B-E137-4700-B82A-9285BD49EC66}"/>
              </a:ext>
            </a:extLst>
          </p:cNvPr>
          <p:cNvSpPr>
            <a:spLocks/>
          </p:cNvSpPr>
          <p:nvPr/>
        </p:nvSpPr>
        <p:spPr bwMode="auto">
          <a:xfrm>
            <a:off x="5411060" y="2705477"/>
            <a:ext cx="1246632" cy="846229"/>
          </a:xfrm>
          <a:custGeom>
            <a:avLst/>
            <a:gdLst>
              <a:gd name="T0" fmla="*/ 134317 w 1229"/>
              <a:gd name="T1" fmla="*/ 431174 h 834"/>
              <a:gd name="T2" fmla="*/ 134317 w 1229"/>
              <a:gd name="T3" fmla="*/ 567417 h 834"/>
              <a:gd name="T4" fmla="*/ 317491 w 1229"/>
              <a:gd name="T5" fmla="*/ 567417 h 834"/>
              <a:gd name="T6" fmla="*/ 482060 w 1229"/>
              <a:gd name="T7" fmla="*/ 567417 h 834"/>
              <a:gd name="T8" fmla="*/ 699825 w 1229"/>
              <a:gd name="T9" fmla="*/ 567417 h 834"/>
              <a:gd name="T10" fmla="*/ 699825 w 1229"/>
              <a:gd name="T11" fmla="*/ 337354 h 834"/>
              <a:gd name="T12" fmla="*/ 699008 w 1229"/>
              <a:gd name="T13" fmla="*/ 326443 h 834"/>
              <a:gd name="T14" fmla="*/ 754630 w 1229"/>
              <a:gd name="T15" fmla="*/ 326136 h 834"/>
              <a:gd name="T16" fmla="*/ 755943 w 1229"/>
              <a:gd name="T17" fmla="*/ 327144 h 834"/>
              <a:gd name="T18" fmla="*/ 783831 w 1229"/>
              <a:gd name="T19" fmla="*/ 335407 h 834"/>
              <a:gd name="T20" fmla="*/ 833316 w 1229"/>
              <a:gd name="T21" fmla="*/ 284980 h 834"/>
              <a:gd name="T22" fmla="*/ 783831 w 1229"/>
              <a:gd name="T23" fmla="*/ 234702 h 834"/>
              <a:gd name="T24" fmla="*/ 755413 w 1229"/>
              <a:gd name="T25" fmla="*/ 243640 h 834"/>
              <a:gd name="T26" fmla="*/ 754630 w 1229"/>
              <a:gd name="T27" fmla="*/ 244795 h 834"/>
              <a:gd name="T28" fmla="*/ 699008 w 1229"/>
              <a:gd name="T29" fmla="*/ 244413 h 834"/>
              <a:gd name="T30" fmla="*/ 699825 w 1229"/>
              <a:gd name="T31" fmla="*/ 233605 h 834"/>
              <a:gd name="T32" fmla="*/ 699825 w 1229"/>
              <a:gd name="T33" fmla="*/ 0 h 834"/>
              <a:gd name="T34" fmla="*/ 691594 w 1229"/>
              <a:gd name="T35" fmla="*/ 0 h 834"/>
              <a:gd name="T36" fmla="*/ 553328 w 1229"/>
              <a:gd name="T37" fmla="*/ 0 h 834"/>
              <a:gd name="T38" fmla="*/ 541737 w 1229"/>
              <a:gd name="T39" fmla="*/ 0 h 834"/>
              <a:gd name="T40" fmla="*/ 455127 w 1229"/>
              <a:gd name="T41" fmla="*/ 0 h 834"/>
              <a:gd name="T42" fmla="*/ 455127 w 1229"/>
              <a:gd name="T43" fmla="*/ 55752 h 834"/>
              <a:gd name="T44" fmla="*/ 455769 w 1229"/>
              <a:gd name="T45" fmla="*/ 56309 h 834"/>
              <a:gd name="T46" fmla="*/ 464384 w 1229"/>
              <a:gd name="T47" fmla="*/ 85012 h 834"/>
              <a:gd name="T48" fmla="*/ 414934 w 1229"/>
              <a:gd name="T49" fmla="*/ 135294 h 834"/>
              <a:gd name="T50" fmla="*/ 364680 w 1229"/>
              <a:gd name="T51" fmla="*/ 85012 h 834"/>
              <a:gd name="T52" fmla="*/ 373037 w 1229"/>
              <a:gd name="T53" fmla="*/ 57190 h 834"/>
              <a:gd name="T54" fmla="*/ 374121 w 1229"/>
              <a:gd name="T55" fmla="*/ 55752 h 834"/>
              <a:gd name="T56" fmla="*/ 373594 w 1229"/>
              <a:gd name="T57" fmla="*/ 0 h 834"/>
              <a:gd name="T58" fmla="*/ 295692 w 1229"/>
              <a:gd name="T59" fmla="*/ 0 h 834"/>
              <a:gd name="T60" fmla="*/ 289111 w 1229"/>
              <a:gd name="T61" fmla="*/ 0 h 834"/>
              <a:gd name="T62" fmla="*/ 134317 w 1229"/>
              <a:gd name="T63" fmla="*/ 0 h 834"/>
              <a:gd name="T64" fmla="*/ 134317 w 1229"/>
              <a:gd name="T65" fmla="*/ 117047 h 834"/>
              <a:gd name="T66" fmla="*/ 134317 w 1229"/>
              <a:gd name="T67" fmla="*/ 190579 h 834"/>
              <a:gd name="T68" fmla="*/ 134317 w 1229"/>
              <a:gd name="T69" fmla="*/ 233605 h 834"/>
              <a:gd name="T70" fmla="*/ 134317 w 1229"/>
              <a:gd name="T71" fmla="*/ 244413 h 834"/>
              <a:gd name="T72" fmla="*/ 78731 w 1229"/>
              <a:gd name="T73" fmla="*/ 244413 h 834"/>
              <a:gd name="T74" fmla="*/ 77926 w 1229"/>
              <a:gd name="T75" fmla="*/ 243640 h 834"/>
              <a:gd name="T76" fmla="*/ 49485 w 1229"/>
              <a:gd name="T77" fmla="*/ 234702 h 834"/>
              <a:gd name="T78" fmla="*/ 0 w 1229"/>
              <a:gd name="T79" fmla="*/ 284980 h 834"/>
              <a:gd name="T80" fmla="*/ 49485 w 1229"/>
              <a:gd name="T81" fmla="*/ 335407 h 834"/>
              <a:gd name="T82" fmla="*/ 77369 w 1229"/>
              <a:gd name="T83" fmla="*/ 326443 h 834"/>
              <a:gd name="T84" fmla="*/ 78731 w 1229"/>
              <a:gd name="T85" fmla="*/ 326136 h 834"/>
              <a:gd name="T86" fmla="*/ 134317 w 1229"/>
              <a:gd name="T87" fmla="*/ 326136 h 834"/>
              <a:gd name="T88" fmla="*/ 134317 w 1229"/>
              <a:gd name="T89" fmla="*/ 337354 h 834"/>
              <a:gd name="T90" fmla="*/ 134317 w 1229"/>
              <a:gd name="T91" fmla="*/ 391806 h 834"/>
              <a:gd name="T92" fmla="*/ 134317 w 1229"/>
              <a:gd name="T93" fmla="*/ 431174 h 834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1229"/>
              <a:gd name="T142" fmla="*/ 0 h 834"/>
              <a:gd name="T143" fmla="*/ 1229 w 1229"/>
              <a:gd name="T144" fmla="*/ 834 h 834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1229" h="834">
                <a:moveTo>
                  <a:pt x="198" y="634"/>
                </a:moveTo>
                <a:cubicBezTo>
                  <a:pt x="198" y="834"/>
                  <a:pt x="198" y="834"/>
                  <a:pt x="198" y="834"/>
                </a:cubicBezTo>
                <a:cubicBezTo>
                  <a:pt x="468" y="834"/>
                  <a:pt x="468" y="834"/>
                  <a:pt x="468" y="834"/>
                </a:cubicBezTo>
                <a:cubicBezTo>
                  <a:pt x="711" y="834"/>
                  <a:pt x="711" y="834"/>
                  <a:pt x="711" y="834"/>
                </a:cubicBezTo>
                <a:cubicBezTo>
                  <a:pt x="1032" y="834"/>
                  <a:pt x="1032" y="834"/>
                  <a:pt x="1032" y="834"/>
                </a:cubicBezTo>
                <a:cubicBezTo>
                  <a:pt x="1032" y="496"/>
                  <a:pt x="1032" y="496"/>
                  <a:pt x="1032" y="496"/>
                </a:cubicBezTo>
                <a:cubicBezTo>
                  <a:pt x="1031" y="480"/>
                  <a:pt x="1031" y="480"/>
                  <a:pt x="1031" y="480"/>
                </a:cubicBezTo>
                <a:cubicBezTo>
                  <a:pt x="1031" y="480"/>
                  <a:pt x="1035" y="398"/>
                  <a:pt x="1113" y="479"/>
                </a:cubicBezTo>
                <a:cubicBezTo>
                  <a:pt x="1115" y="481"/>
                  <a:pt x="1115" y="481"/>
                  <a:pt x="1115" y="481"/>
                </a:cubicBezTo>
                <a:cubicBezTo>
                  <a:pt x="1127" y="489"/>
                  <a:pt x="1141" y="493"/>
                  <a:pt x="1156" y="493"/>
                </a:cubicBezTo>
                <a:cubicBezTo>
                  <a:pt x="1197" y="493"/>
                  <a:pt x="1229" y="460"/>
                  <a:pt x="1229" y="419"/>
                </a:cubicBezTo>
                <a:cubicBezTo>
                  <a:pt x="1229" y="378"/>
                  <a:pt x="1197" y="345"/>
                  <a:pt x="1156" y="345"/>
                </a:cubicBezTo>
                <a:cubicBezTo>
                  <a:pt x="1140" y="345"/>
                  <a:pt x="1126" y="349"/>
                  <a:pt x="1114" y="358"/>
                </a:cubicBezTo>
                <a:cubicBezTo>
                  <a:pt x="1113" y="360"/>
                  <a:pt x="1113" y="360"/>
                  <a:pt x="1113" y="360"/>
                </a:cubicBezTo>
                <a:cubicBezTo>
                  <a:pt x="1035" y="441"/>
                  <a:pt x="1031" y="359"/>
                  <a:pt x="1031" y="359"/>
                </a:cubicBezTo>
                <a:cubicBezTo>
                  <a:pt x="1032" y="343"/>
                  <a:pt x="1032" y="343"/>
                  <a:pt x="1032" y="343"/>
                </a:cubicBezTo>
                <a:cubicBezTo>
                  <a:pt x="1032" y="0"/>
                  <a:pt x="1032" y="0"/>
                  <a:pt x="1032" y="0"/>
                </a:cubicBezTo>
                <a:cubicBezTo>
                  <a:pt x="1020" y="0"/>
                  <a:pt x="1020" y="0"/>
                  <a:pt x="1020" y="0"/>
                </a:cubicBezTo>
                <a:cubicBezTo>
                  <a:pt x="816" y="0"/>
                  <a:pt x="816" y="0"/>
                  <a:pt x="816" y="0"/>
                </a:cubicBezTo>
                <a:cubicBezTo>
                  <a:pt x="799" y="0"/>
                  <a:pt x="799" y="0"/>
                  <a:pt x="799" y="0"/>
                </a:cubicBezTo>
                <a:cubicBezTo>
                  <a:pt x="671" y="0"/>
                  <a:pt x="671" y="0"/>
                  <a:pt x="671" y="0"/>
                </a:cubicBezTo>
                <a:cubicBezTo>
                  <a:pt x="671" y="0"/>
                  <a:pt x="590" y="4"/>
                  <a:pt x="671" y="82"/>
                </a:cubicBezTo>
                <a:cubicBezTo>
                  <a:pt x="672" y="83"/>
                  <a:pt x="672" y="83"/>
                  <a:pt x="672" y="83"/>
                </a:cubicBezTo>
                <a:cubicBezTo>
                  <a:pt x="681" y="95"/>
                  <a:pt x="685" y="109"/>
                  <a:pt x="685" y="125"/>
                </a:cubicBezTo>
                <a:cubicBezTo>
                  <a:pt x="685" y="166"/>
                  <a:pt x="652" y="199"/>
                  <a:pt x="612" y="199"/>
                </a:cubicBezTo>
                <a:cubicBezTo>
                  <a:pt x="571" y="199"/>
                  <a:pt x="538" y="166"/>
                  <a:pt x="538" y="125"/>
                </a:cubicBezTo>
                <a:cubicBezTo>
                  <a:pt x="538" y="110"/>
                  <a:pt x="543" y="96"/>
                  <a:pt x="550" y="84"/>
                </a:cubicBezTo>
                <a:cubicBezTo>
                  <a:pt x="552" y="82"/>
                  <a:pt x="552" y="82"/>
                  <a:pt x="552" y="82"/>
                </a:cubicBezTo>
                <a:cubicBezTo>
                  <a:pt x="633" y="4"/>
                  <a:pt x="551" y="0"/>
                  <a:pt x="551" y="0"/>
                </a:cubicBezTo>
                <a:cubicBezTo>
                  <a:pt x="436" y="0"/>
                  <a:pt x="436" y="0"/>
                  <a:pt x="436" y="0"/>
                </a:cubicBezTo>
                <a:cubicBezTo>
                  <a:pt x="426" y="0"/>
                  <a:pt x="426" y="0"/>
                  <a:pt x="426" y="0"/>
                </a:cubicBezTo>
                <a:cubicBezTo>
                  <a:pt x="198" y="0"/>
                  <a:pt x="198" y="0"/>
                  <a:pt x="198" y="0"/>
                </a:cubicBezTo>
                <a:cubicBezTo>
                  <a:pt x="198" y="172"/>
                  <a:pt x="198" y="172"/>
                  <a:pt x="198" y="172"/>
                </a:cubicBezTo>
                <a:cubicBezTo>
                  <a:pt x="198" y="280"/>
                  <a:pt x="198" y="280"/>
                  <a:pt x="198" y="280"/>
                </a:cubicBezTo>
                <a:cubicBezTo>
                  <a:pt x="198" y="343"/>
                  <a:pt x="198" y="343"/>
                  <a:pt x="198" y="343"/>
                </a:cubicBezTo>
                <a:cubicBezTo>
                  <a:pt x="198" y="359"/>
                  <a:pt x="198" y="359"/>
                  <a:pt x="198" y="359"/>
                </a:cubicBezTo>
                <a:cubicBezTo>
                  <a:pt x="198" y="359"/>
                  <a:pt x="194" y="441"/>
                  <a:pt x="116" y="359"/>
                </a:cubicBezTo>
                <a:cubicBezTo>
                  <a:pt x="115" y="358"/>
                  <a:pt x="115" y="358"/>
                  <a:pt x="115" y="358"/>
                </a:cubicBezTo>
                <a:cubicBezTo>
                  <a:pt x="103" y="349"/>
                  <a:pt x="89" y="345"/>
                  <a:pt x="73" y="345"/>
                </a:cubicBezTo>
                <a:cubicBezTo>
                  <a:pt x="33" y="345"/>
                  <a:pt x="0" y="378"/>
                  <a:pt x="0" y="419"/>
                </a:cubicBezTo>
                <a:cubicBezTo>
                  <a:pt x="0" y="460"/>
                  <a:pt x="33" y="493"/>
                  <a:pt x="73" y="493"/>
                </a:cubicBezTo>
                <a:cubicBezTo>
                  <a:pt x="88" y="493"/>
                  <a:pt x="102" y="488"/>
                  <a:pt x="114" y="480"/>
                </a:cubicBezTo>
                <a:cubicBezTo>
                  <a:pt x="116" y="479"/>
                  <a:pt x="116" y="479"/>
                  <a:pt x="116" y="479"/>
                </a:cubicBezTo>
                <a:cubicBezTo>
                  <a:pt x="194" y="398"/>
                  <a:pt x="198" y="479"/>
                  <a:pt x="198" y="479"/>
                </a:cubicBezTo>
                <a:cubicBezTo>
                  <a:pt x="198" y="496"/>
                  <a:pt x="198" y="496"/>
                  <a:pt x="198" y="496"/>
                </a:cubicBezTo>
                <a:cubicBezTo>
                  <a:pt x="198" y="576"/>
                  <a:pt x="198" y="576"/>
                  <a:pt x="198" y="576"/>
                </a:cubicBezTo>
                <a:lnTo>
                  <a:pt x="198" y="634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900" b="1">
              <a:solidFill>
                <a:srgbClr val="003063"/>
              </a:solidFill>
              <a:ea typeface="ＭＳ Ｐゴシック"/>
            </a:endParaRPr>
          </a:p>
        </p:txBody>
      </p:sp>
      <p:sp>
        <p:nvSpPr>
          <p:cNvPr id="102" name="Freeform 7">
            <a:extLst>
              <a:ext uri="{FF2B5EF4-FFF2-40B4-BE49-F238E27FC236}">
                <a16:creationId xmlns:a16="http://schemas.microsoft.com/office/drawing/2014/main" id="{A5CE69CC-7B5D-4423-8592-DA1460805A95}"/>
              </a:ext>
            </a:extLst>
          </p:cNvPr>
          <p:cNvSpPr>
            <a:spLocks/>
          </p:cNvSpPr>
          <p:nvPr/>
        </p:nvSpPr>
        <p:spPr bwMode="auto">
          <a:xfrm>
            <a:off x="4767836" y="1859248"/>
            <a:ext cx="1395802" cy="1046991"/>
          </a:xfrm>
          <a:custGeom>
            <a:avLst/>
            <a:gdLst>
              <a:gd name="T0" fmla="*/ 896668 w 1376"/>
              <a:gd name="T1" fmla="*/ 566669 h 1032"/>
              <a:gd name="T2" fmla="*/ 885896 w 1376"/>
              <a:gd name="T3" fmla="*/ 566669 h 1032"/>
              <a:gd name="T4" fmla="*/ 885514 w 1376"/>
              <a:gd name="T5" fmla="*/ 622382 h 1032"/>
              <a:gd name="T6" fmla="*/ 886599 w 1376"/>
              <a:gd name="T7" fmla="*/ 622945 h 1032"/>
              <a:gd name="T8" fmla="*/ 895608 w 1376"/>
              <a:gd name="T9" fmla="*/ 650769 h 1032"/>
              <a:gd name="T10" fmla="*/ 845265 w 1376"/>
              <a:gd name="T11" fmla="*/ 701158 h 1032"/>
              <a:gd name="T12" fmla="*/ 795112 w 1376"/>
              <a:gd name="T13" fmla="*/ 650769 h 1032"/>
              <a:gd name="T14" fmla="*/ 804037 w 1376"/>
              <a:gd name="T15" fmla="*/ 623721 h 1032"/>
              <a:gd name="T16" fmla="*/ 804426 w 1376"/>
              <a:gd name="T17" fmla="*/ 622382 h 1032"/>
              <a:gd name="T18" fmla="*/ 804426 w 1376"/>
              <a:gd name="T19" fmla="*/ 566669 h 1032"/>
              <a:gd name="T20" fmla="*/ 793260 w 1376"/>
              <a:gd name="T21" fmla="*/ 566669 h 1032"/>
              <a:gd name="T22" fmla="*/ 785891 w 1376"/>
              <a:gd name="T23" fmla="*/ 566669 h 1032"/>
              <a:gd name="T24" fmla="*/ 757971 w 1376"/>
              <a:gd name="T25" fmla="*/ 566669 h 1032"/>
              <a:gd name="T26" fmla="*/ 499808 w 1376"/>
              <a:gd name="T27" fmla="*/ 566669 h 1032"/>
              <a:gd name="T28" fmla="*/ 378370 w 1376"/>
              <a:gd name="T29" fmla="*/ 566669 h 1032"/>
              <a:gd name="T30" fmla="*/ 331905 w 1376"/>
              <a:gd name="T31" fmla="*/ 566669 h 1032"/>
              <a:gd name="T32" fmla="*/ 320944 w 1376"/>
              <a:gd name="T33" fmla="*/ 566669 h 1032"/>
              <a:gd name="T34" fmla="*/ 320944 w 1376"/>
              <a:gd name="T35" fmla="*/ 510626 h 1032"/>
              <a:gd name="T36" fmla="*/ 321392 w 1376"/>
              <a:gd name="T37" fmla="*/ 510507 h 1032"/>
              <a:gd name="T38" fmla="*/ 330442 w 1376"/>
              <a:gd name="T39" fmla="*/ 481767 h 1032"/>
              <a:gd name="T40" fmla="*/ 280145 w 1376"/>
              <a:gd name="T41" fmla="*/ 432219 h 1032"/>
              <a:gd name="T42" fmla="*/ 230529 w 1376"/>
              <a:gd name="T43" fmla="*/ 481767 h 1032"/>
              <a:gd name="T44" fmla="*/ 238868 w 1376"/>
              <a:gd name="T45" fmla="*/ 509541 h 1032"/>
              <a:gd name="T46" fmla="*/ 240178 w 1376"/>
              <a:gd name="T47" fmla="*/ 510626 h 1032"/>
              <a:gd name="T48" fmla="*/ 239631 w 1376"/>
              <a:gd name="T49" fmla="*/ 566669 h 1032"/>
              <a:gd name="T50" fmla="*/ 228670 w 1376"/>
              <a:gd name="T51" fmla="*/ 566669 h 1032"/>
              <a:gd name="T52" fmla="*/ 166083 w 1376"/>
              <a:gd name="T53" fmla="*/ 566669 h 1032"/>
              <a:gd name="T54" fmla="*/ 0 w 1376"/>
              <a:gd name="T55" fmla="*/ 566669 h 1032"/>
              <a:gd name="T56" fmla="*/ 0 w 1376"/>
              <a:gd name="T57" fmla="*/ 348451 h 1032"/>
              <a:gd name="T58" fmla="*/ 0 w 1376"/>
              <a:gd name="T59" fmla="*/ 183241 h 1032"/>
              <a:gd name="T60" fmla="*/ 0 w 1376"/>
              <a:gd name="T61" fmla="*/ 0 h 1032"/>
              <a:gd name="T62" fmla="*/ 501342 w 1376"/>
              <a:gd name="T63" fmla="*/ 0 h 1032"/>
              <a:gd name="T64" fmla="*/ 870426 w 1376"/>
              <a:gd name="T65" fmla="*/ 0 h 1032"/>
              <a:gd name="T66" fmla="*/ 933413 w 1376"/>
              <a:gd name="T67" fmla="*/ 0 h 1032"/>
              <a:gd name="T68" fmla="*/ 933413 w 1376"/>
              <a:gd name="T69" fmla="*/ 154679 h 1032"/>
              <a:gd name="T70" fmla="*/ 933413 w 1376"/>
              <a:gd name="T71" fmla="*/ 161926 h 1032"/>
              <a:gd name="T72" fmla="*/ 933413 w 1376"/>
              <a:gd name="T73" fmla="*/ 240393 h 1032"/>
              <a:gd name="T74" fmla="*/ 878089 w 1376"/>
              <a:gd name="T75" fmla="*/ 240393 h 1032"/>
              <a:gd name="T76" fmla="*/ 876368 w 1376"/>
              <a:gd name="T77" fmla="*/ 239940 h 1032"/>
              <a:gd name="T78" fmla="*/ 848639 w 1376"/>
              <a:gd name="T79" fmla="*/ 231108 h 1032"/>
              <a:gd name="T80" fmla="*/ 798462 w 1376"/>
              <a:gd name="T81" fmla="*/ 281248 h 1032"/>
              <a:gd name="T82" fmla="*/ 848639 w 1376"/>
              <a:gd name="T83" fmla="*/ 331503 h 1032"/>
              <a:gd name="T84" fmla="*/ 877150 w 1376"/>
              <a:gd name="T85" fmla="*/ 322499 h 1032"/>
              <a:gd name="T86" fmla="*/ 878089 w 1376"/>
              <a:gd name="T87" fmla="*/ 321491 h 1032"/>
              <a:gd name="T88" fmla="*/ 933413 w 1376"/>
              <a:gd name="T89" fmla="*/ 322184 h 1032"/>
              <a:gd name="T90" fmla="*/ 933413 w 1376"/>
              <a:gd name="T91" fmla="*/ 408383 h 1032"/>
              <a:gd name="T92" fmla="*/ 933413 w 1376"/>
              <a:gd name="T93" fmla="*/ 419923 h 1032"/>
              <a:gd name="T94" fmla="*/ 933413 w 1376"/>
              <a:gd name="T95" fmla="*/ 559291 h 1032"/>
              <a:gd name="T96" fmla="*/ 933413 w 1376"/>
              <a:gd name="T97" fmla="*/ 566669 h 1032"/>
              <a:gd name="T98" fmla="*/ 916634 w 1376"/>
              <a:gd name="T99" fmla="*/ 566669 h 1032"/>
              <a:gd name="T100" fmla="*/ 896668 w 1376"/>
              <a:gd name="T101" fmla="*/ 566669 h 103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376"/>
              <a:gd name="T154" fmla="*/ 0 h 1032"/>
              <a:gd name="T155" fmla="*/ 1376 w 1376"/>
              <a:gd name="T156" fmla="*/ 1032 h 103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376" h="1032">
                <a:moveTo>
                  <a:pt x="1322" y="834"/>
                </a:moveTo>
                <a:cubicBezTo>
                  <a:pt x="1306" y="834"/>
                  <a:pt x="1306" y="834"/>
                  <a:pt x="1306" y="834"/>
                </a:cubicBezTo>
                <a:cubicBezTo>
                  <a:pt x="1306" y="834"/>
                  <a:pt x="1224" y="838"/>
                  <a:pt x="1305" y="916"/>
                </a:cubicBezTo>
                <a:cubicBezTo>
                  <a:pt x="1307" y="917"/>
                  <a:pt x="1307" y="917"/>
                  <a:pt x="1307" y="917"/>
                </a:cubicBezTo>
                <a:cubicBezTo>
                  <a:pt x="1316" y="929"/>
                  <a:pt x="1320" y="942"/>
                  <a:pt x="1320" y="958"/>
                </a:cubicBezTo>
                <a:cubicBezTo>
                  <a:pt x="1320" y="999"/>
                  <a:pt x="1287" y="1032"/>
                  <a:pt x="1246" y="1032"/>
                </a:cubicBezTo>
                <a:cubicBezTo>
                  <a:pt x="1205" y="1032"/>
                  <a:pt x="1172" y="999"/>
                  <a:pt x="1172" y="958"/>
                </a:cubicBezTo>
                <a:cubicBezTo>
                  <a:pt x="1172" y="943"/>
                  <a:pt x="1177" y="929"/>
                  <a:pt x="1185" y="918"/>
                </a:cubicBezTo>
                <a:cubicBezTo>
                  <a:pt x="1186" y="916"/>
                  <a:pt x="1186" y="916"/>
                  <a:pt x="1186" y="916"/>
                </a:cubicBezTo>
                <a:cubicBezTo>
                  <a:pt x="1267" y="838"/>
                  <a:pt x="1186" y="834"/>
                  <a:pt x="1186" y="834"/>
                </a:cubicBezTo>
                <a:cubicBezTo>
                  <a:pt x="1169" y="834"/>
                  <a:pt x="1169" y="834"/>
                  <a:pt x="1169" y="834"/>
                </a:cubicBezTo>
                <a:cubicBezTo>
                  <a:pt x="1159" y="834"/>
                  <a:pt x="1159" y="834"/>
                  <a:pt x="1159" y="834"/>
                </a:cubicBezTo>
                <a:cubicBezTo>
                  <a:pt x="1117" y="834"/>
                  <a:pt x="1117" y="834"/>
                  <a:pt x="1117" y="834"/>
                </a:cubicBezTo>
                <a:cubicBezTo>
                  <a:pt x="737" y="834"/>
                  <a:pt x="737" y="834"/>
                  <a:pt x="737" y="834"/>
                </a:cubicBezTo>
                <a:cubicBezTo>
                  <a:pt x="558" y="834"/>
                  <a:pt x="558" y="834"/>
                  <a:pt x="558" y="834"/>
                </a:cubicBezTo>
                <a:cubicBezTo>
                  <a:pt x="489" y="834"/>
                  <a:pt x="489" y="834"/>
                  <a:pt x="489" y="834"/>
                </a:cubicBezTo>
                <a:cubicBezTo>
                  <a:pt x="473" y="834"/>
                  <a:pt x="473" y="834"/>
                  <a:pt x="473" y="834"/>
                </a:cubicBezTo>
                <a:cubicBezTo>
                  <a:pt x="473" y="834"/>
                  <a:pt x="392" y="830"/>
                  <a:pt x="473" y="752"/>
                </a:cubicBezTo>
                <a:cubicBezTo>
                  <a:pt x="474" y="751"/>
                  <a:pt x="474" y="751"/>
                  <a:pt x="474" y="751"/>
                </a:cubicBezTo>
                <a:cubicBezTo>
                  <a:pt x="483" y="739"/>
                  <a:pt x="487" y="725"/>
                  <a:pt x="487" y="709"/>
                </a:cubicBezTo>
                <a:cubicBezTo>
                  <a:pt x="487" y="669"/>
                  <a:pt x="454" y="636"/>
                  <a:pt x="413" y="636"/>
                </a:cubicBezTo>
                <a:cubicBezTo>
                  <a:pt x="373" y="636"/>
                  <a:pt x="340" y="669"/>
                  <a:pt x="340" y="709"/>
                </a:cubicBezTo>
                <a:cubicBezTo>
                  <a:pt x="340" y="725"/>
                  <a:pt x="344" y="739"/>
                  <a:pt x="352" y="750"/>
                </a:cubicBezTo>
                <a:cubicBezTo>
                  <a:pt x="354" y="752"/>
                  <a:pt x="354" y="752"/>
                  <a:pt x="354" y="752"/>
                </a:cubicBezTo>
                <a:cubicBezTo>
                  <a:pt x="435" y="830"/>
                  <a:pt x="353" y="834"/>
                  <a:pt x="353" y="834"/>
                </a:cubicBezTo>
                <a:cubicBezTo>
                  <a:pt x="337" y="834"/>
                  <a:pt x="337" y="834"/>
                  <a:pt x="337" y="834"/>
                </a:cubicBezTo>
                <a:cubicBezTo>
                  <a:pt x="245" y="834"/>
                  <a:pt x="245" y="834"/>
                  <a:pt x="245" y="834"/>
                </a:cubicBezTo>
                <a:cubicBezTo>
                  <a:pt x="0" y="834"/>
                  <a:pt x="0" y="834"/>
                  <a:pt x="0" y="834"/>
                </a:cubicBezTo>
                <a:cubicBezTo>
                  <a:pt x="0" y="513"/>
                  <a:pt x="0" y="513"/>
                  <a:pt x="0" y="513"/>
                </a:cubicBezTo>
                <a:cubicBezTo>
                  <a:pt x="0" y="270"/>
                  <a:pt x="0" y="270"/>
                  <a:pt x="0" y="270"/>
                </a:cubicBezTo>
                <a:cubicBezTo>
                  <a:pt x="0" y="0"/>
                  <a:pt x="0" y="0"/>
                  <a:pt x="0" y="0"/>
                </a:cubicBezTo>
                <a:cubicBezTo>
                  <a:pt x="739" y="0"/>
                  <a:pt x="739" y="0"/>
                  <a:pt x="739" y="0"/>
                </a:cubicBezTo>
                <a:cubicBezTo>
                  <a:pt x="1283" y="0"/>
                  <a:pt x="1283" y="0"/>
                  <a:pt x="1283" y="0"/>
                </a:cubicBezTo>
                <a:cubicBezTo>
                  <a:pt x="1376" y="0"/>
                  <a:pt x="1376" y="0"/>
                  <a:pt x="1376" y="0"/>
                </a:cubicBezTo>
                <a:cubicBezTo>
                  <a:pt x="1376" y="228"/>
                  <a:pt x="1376" y="228"/>
                  <a:pt x="1376" y="228"/>
                </a:cubicBezTo>
                <a:cubicBezTo>
                  <a:pt x="1376" y="238"/>
                  <a:pt x="1376" y="238"/>
                  <a:pt x="1376" y="238"/>
                </a:cubicBezTo>
                <a:cubicBezTo>
                  <a:pt x="1376" y="354"/>
                  <a:pt x="1376" y="354"/>
                  <a:pt x="1376" y="354"/>
                </a:cubicBezTo>
                <a:cubicBezTo>
                  <a:pt x="1376" y="354"/>
                  <a:pt x="1372" y="435"/>
                  <a:pt x="1294" y="354"/>
                </a:cubicBezTo>
                <a:cubicBezTo>
                  <a:pt x="1292" y="353"/>
                  <a:pt x="1292" y="353"/>
                  <a:pt x="1292" y="353"/>
                </a:cubicBezTo>
                <a:cubicBezTo>
                  <a:pt x="1280" y="345"/>
                  <a:pt x="1266" y="340"/>
                  <a:pt x="1251" y="340"/>
                </a:cubicBezTo>
                <a:cubicBezTo>
                  <a:pt x="1210" y="340"/>
                  <a:pt x="1177" y="373"/>
                  <a:pt x="1177" y="414"/>
                </a:cubicBezTo>
                <a:cubicBezTo>
                  <a:pt x="1177" y="455"/>
                  <a:pt x="1210" y="488"/>
                  <a:pt x="1251" y="488"/>
                </a:cubicBezTo>
                <a:cubicBezTo>
                  <a:pt x="1267" y="488"/>
                  <a:pt x="1281" y="483"/>
                  <a:pt x="1293" y="475"/>
                </a:cubicBezTo>
                <a:cubicBezTo>
                  <a:pt x="1294" y="473"/>
                  <a:pt x="1294" y="473"/>
                  <a:pt x="1294" y="473"/>
                </a:cubicBezTo>
                <a:cubicBezTo>
                  <a:pt x="1372" y="392"/>
                  <a:pt x="1376" y="474"/>
                  <a:pt x="1376" y="474"/>
                </a:cubicBezTo>
                <a:cubicBezTo>
                  <a:pt x="1376" y="601"/>
                  <a:pt x="1376" y="601"/>
                  <a:pt x="1376" y="601"/>
                </a:cubicBezTo>
                <a:cubicBezTo>
                  <a:pt x="1376" y="618"/>
                  <a:pt x="1376" y="618"/>
                  <a:pt x="1376" y="618"/>
                </a:cubicBezTo>
                <a:cubicBezTo>
                  <a:pt x="1376" y="823"/>
                  <a:pt x="1376" y="823"/>
                  <a:pt x="1376" y="823"/>
                </a:cubicBezTo>
                <a:cubicBezTo>
                  <a:pt x="1376" y="834"/>
                  <a:pt x="1376" y="834"/>
                  <a:pt x="1376" y="834"/>
                </a:cubicBezTo>
                <a:cubicBezTo>
                  <a:pt x="1351" y="834"/>
                  <a:pt x="1351" y="834"/>
                  <a:pt x="1351" y="834"/>
                </a:cubicBezTo>
                <a:lnTo>
                  <a:pt x="1322" y="834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900" b="1">
              <a:solidFill>
                <a:srgbClr val="003063"/>
              </a:solidFill>
              <a:ea typeface="ＭＳ Ｐゴシック"/>
            </a:endParaRPr>
          </a:p>
        </p:txBody>
      </p:sp>
      <p:sp>
        <p:nvSpPr>
          <p:cNvPr id="103" name="Freeform 8">
            <a:extLst>
              <a:ext uri="{FF2B5EF4-FFF2-40B4-BE49-F238E27FC236}">
                <a16:creationId xmlns:a16="http://schemas.microsoft.com/office/drawing/2014/main" id="{B826C6BA-4D64-49F4-A3A9-94EDF37465CA}"/>
              </a:ext>
            </a:extLst>
          </p:cNvPr>
          <p:cNvSpPr>
            <a:spLocks/>
          </p:cNvSpPr>
          <p:nvPr/>
        </p:nvSpPr>
        <p:spPr bwMode="auto">
          <a:xfrm>
            <a:off x="5961753" y="1859248"/>
            <a:ext cx="1337480" cy="846229"/>
          </a:xfrm>
          <a:custGeom>
            <a:avLst/>
            <a:gdLst>
              <a:gd name="T0" fmla="*/ 392104 w 1315"/>
              <a:gd name="T1" fmla="*/ 567417 h 834"/>
              <a:gd name="T2" fmla="*/ 475207 w 1315"/>
              <a:gd name="T3" fmla="*/ 567417 h 834"/>
              <a:gd name="T4" fmla="*/ 486989 w 1315"/>
              <a:gd name="T5" fmla="*/ 567417 h 834"/>
              <a:gd name="T6" fmla="*/ 572699 w 1315"/>
              <a:gd name="T7" fmla="*/ 567417 h 834"/>
              <a:gd name="T8" fmla="*/ 573654 w 1315"/>
              <a:gd name="T9" fmla="*/ 511803 h 834"/>
              <a:gd name="T10" fmla="*/ 571930 w 1315"/>
              <a:gd name="T11" fmla="*/ 511034 h 834"/>
              <a:gd name="T12" fmla="*/ 563427 w 1315"/>
              <a:gd name="T13" fmla="*/ 482404 h 834"/>
              <a:gd name="T14" fmla="*/ 613655 w 1315"/>
              <a:gd name="T15" fmla="*/ 432129 h 834"/>
              <a:gd name="T16" fmla="*/ 663263 w 1315"/>
              <a:gd name="T17" fmla="*/ 482404 h 834"/>
              <a:gd name="T18" fmla="*/ 654950 w 1315"/>
              <a:gd name="T19" fmla="*/ 510241 h 834"/>
              <a:gd name="T20" fmla="*/ 653481 w 1315"/>
              <a:gd name="T21" fmla="*/ 511803 h 834"/>
              <a:gd name="T22" fmla="*/ 653481 w 1315"/>
              <a:gd name="T23" fmla="*/ 567417 h 834"/>
              <a:gd name="T24" fmla="*/ 732470 w 1315"/>
              <a:gd name="T25" fmla="*/ 567417 h 834"/>
              <a:gd name="T26" fmla="*/ 738995 w 1315"/>
              <a:gd name="T27" fmla="*/ 567417 h 834"/>
              <a:gd name="T28" fmla="*/ 893429 w 1315"/>
              <a:gd name="T29" fmla="*/ 567417 h 834"/>
              <a:gd name="T30" fmla="*/ 893429 w 1315"/>
              <a:gd name="T31" fmla="*/ 0 h 834"/>
              <a:gd name="T32" fmla="*/ 710633 w 1315"/>
              <a:gd name="T33" fmla="*/ 0 h 834"/>
              <a:gd name="T34" fmla="*/ 546446 w 1315"/>
              <a:gd name="T35" fmla="*/ 0 h 834"/>
              <a:gd name="T36" fmla="*/ 378663 w 1315"/>
              <a:gd name="T37" fmla="*/ 0 h 834"/>
              <a:gd name="T38" fmla="*/ 182941 w 1315"/>
              <a:gd name="T39" fmla="*/ 0 h 834"/>
              <a:gd name="T40" fmla="*/ 133716 w 1315"/>
              <a:gd name="T41" fmla="*/ 0 h 834"/>
              <a:gd name="T42" fmla="*/ 133716 w 1315"/>
              <a:gd name="T43" fmla="*/ 230063 h 834"/>
              <a:gd name="T44" fmla="*/ 133716 w 1315"/>
              <a:gd name="T45" fmla="*/ 241113 h 834"/>
              <a:gd name="T46" fmla="*/ 78851 w 1315"/>
              <a:gd name="T47" fmla="*/ 241420 h 834"/>
              <a:gd name="T48" fmla="*/ 77438 w 1315"/>
              <a:gd name="T49" fmla="*/ 240264 h 834"/>
              <a:gd name="T50" fmla="*/ 49608 w 1315"/>
              <a:gd name="T51" fmla="*/ 231923 h 834"/>
              <a:gd name="T52" fmla="*/ 0 w 1315"/>
              <a:gd name="T53" fmla="*/ 282440 h 834"/>
              <a:gd name="T54" fmla="*/ 49608 w 1315"/>
              <a:gd name="T55" fmla="*/ 332800 h 834"/>
              <a:gd name="T56" fmla="*/ 77438 w 1315"/>
              <a:gd name="T57" fmla="*/ 323836 h 834"/>
              <a:gd name="T58" fmla="*/ 78851 w 1315"/>
              <a:gd name="T59" fmla="*/ 322541 h 834"/>
              <a:gd name="T60" fmla="*/ 133716 w 1315"/>
              <a:gd name="T61" fmla="*/ 323002 h 834"/>
              <a:gd name="T62" fmla="*/ 133716 w 1315"/>
              <a:gd name="T63" fmla="*/ 334068 h 834"/>
              <a:gd name="T64" fmla="*/ 133716 w 1315"/>
              <a:gd name="T65" fmla="*/ 567417 h 834"/>
              <a:gd name="T66" fmla="*/ 141119 w 1315"/>
              <a:gd name="T67" fmla="*/ 567417 h 834"/>
              <a:gd name="T68" fmla="*/ 196297 w 1315"/>
              <a:gd name="T69" fmla="*/ 567417 h 834"/>
              <a:gd name="T70" fmla="*/ 392104 w 1315"/>
              <a:gd name="T71" fmla="*/ 567417 h 834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1315"/>
              <a:gd name="T109" fmla="*/ 0 h 834"/>
              <a:gd name="T110" fmla="*/ 1315 w 1315"/>
              <a:gd name="T111" fmla="*/ 834 h 834"/>
              <a:gd name="connsiteX0" fmla="*/ 4396 w 10008"/>
              <a:gd name="connsiteY0" fmla="*/ 10000 h 10000"/>
              <a:gd name="connsiteX1" fmla="*/ 5324 w 10008"/>
              <a:gd name="connsiteY1" fmla="*/ 10000 h 10000"/>
              <a:gd name="connsiteX2" fmla="*/ 5460 w 10008"/>
              <a:gd name="connsiteY2" fmla="*/ 10000 h 10000"/>
              <a:gd name="connsiteX3" fmla="*/ 6419 w 10008"/>
              <a:gd name="connsiteY3" fmla="*/ 10000 h 10000"/>
              <a:gd name="connsiteX4" fmla="*/ 6426 w 10008"/>
              <a:gd name="connsiteY4" fmla="*/ 9017 h 10000"/>
              <a:gd name="connsiteX5" fmla="*/ 6411 w 10008"/>
              <a:gd name="connsiteY5" fmla="*/ 9005 h 10000"/>
              <a:gd name="connsiteX6" fmla="*/ 6312 w 10008"/>
              <a:gd name="connsiteY6" fmla="*/ 8501 h 10000"/>
              <a:gd name="connsiteX7" fmla="*/ 6875 w 10008"/>
              <a:gd name="connsiteY7" fmla="*/ 7614 h 10000"/>
              <a:gd name="connsiteX8" fmla="*/ 7430 w 10008"/>
              <a:gd name="connsiteY8" fmla="*/ 8501 h 10000"/>
              <a:gd name="connsiteX9" fmla="*/ 7339 w 10008"/>
              <a:gd name="connsiteY9" fmla="*/ 8993 h 10000"/>
              <a:gd name="connsiteX10" fmla="*/ 7324 w 10008"/>
              <a:gd name="connsiteY10" fmla="*/ 9017 h 10000"/>
              <a:gd name="connsiteX11" fmla="*/ 7324 w 10008"/>
              <a:gd name="connsiteY11" fmla="*/ 10000 h 10000"/>
              <a:gd name="connsiteX12" fmla="*/ 8206 w 10008"/>
              <a:gd name="connsiteY12" fmla="*/ 10000 h 10000"/>
              <a:gd name="connsiteX13" fmla="*/ 8282 w 10008"/>
              <a:gd name="connsiteY13" fmla="*/ 10000 h 10000"/>
              <a:gd name="connsiteX14" fmla="*/ 10008 w 10008"/>
              <a:gd name="connsiteY14" fmla="*/ 10000 h 10000"/>
              <a:gd name="connsiteX15" fmla="*/ 10008 w 10008"/>
              <a:gd name="connsiteY15" fmla="*/ 0 h 10000"/>
              <a:gd name="connsiteX16" fmla="*/ 7962 w 10008"/>
              <a:gd name="connsiteY16" fmla="*/ 0 h 10000"/>
              <a:gd name="connsiteX17" fmla="*/ 6122 w 10008"/>
              <a:gd name="connsiteY17" fmla="*/ 0 h 10000"/>
              <a:gd name="connsiteX18" fmla="*/ 4244 w 10008"/>
              <a:gd name="connsiteY18" fmla="*/ 0 h 10000"/>
              <a:gd name="connsiteX19" fmla="*/ 2054 w 10008"/>
              <a:gd name="connsiteY19" fmla="*/ 0 h 10000"/>
              <a:gd name="connsiteX20" fmla="*/ 1506 w 10008"/>
              <a:gd name="connsiteY20" fmla="*/ 0 h 10000"/>
              <a:gd name="connsiteX21" fmla="*/ 1506 w 10008"/>
              <a:gd name="connsiteY21" fmla="*/ 4053 h 10000"/>
              <a:gd name="connsiteX22" fmla="*/ 1506 w 10008"/>
              <a:gd name="connsiteY22" fmla="*/ 4245 h 10000"/>
              <a:gd name="connsiteX23" fmla="*/ 890 w 10008"/>
              <a:gd name="connsiteY23" fmla="*/ 4257 h 10000"/>
              <a:gd name="connsiteX24" fmla="*/ 875 w 10008"/>
              <a:gd name="connsiteY24" fmla="*/ 4233 h 10000"/>
              <a:gd name="connsiteX25" fmla="*/ 563 w 10008"/>
              <a:gd name="connsiteY25" fmla="*/ 4089 h 10000"/>
              <a:gd name="connsiteX26" fmla="*/ 8 w 10008"/>
              <a:gd name="connsiteY26" fmla="*/ 4976 h 10000"/>
              <a:gd name="connsiteX27" fmla="*/ 563 w 10008"/>
              <a:gd name="connsiteY27" fmla="*/ 5863 h 10000"/>
              <a:gd name="connsiteX28" fmla="*/ 875 w 10008"/>
              <a:gd name="connsiteY28" fmla="*/ 5707 h 10000"/>
              <a:gd name="connsiteX29" fmla="*/ 890 w 10008"/>
              <a:gd name="connsiteY29" fmla="*/ 5683 h 10000"/>
              <a:gd name="connsiteX30" fmla="*/ 1506 w 10008"/>
              <a:gd name="connsiteY30" fmla="*/ 5695 h 10000"/>
              <a:gd name="connsiteX31" fmla="*/ 1506 w 10008"/>
              <a:gd name="connsiteY31" fmla="*/ 5887 h 10000"/>
              <a:gd name="connsiteX32" fmla="*/ 1506 w 10008"/>
              <a:gd name="connsiteY32" fmla="*/ 10000 h 10000"/>
              <a:gd name="connsiteX33" fmla="*/ 1590 w 10008"/>
              <a:gd name="connsiteY33" fmla="*/ 10000 h 10000"/>
              <a:gd name="connsiteX34" fmla="*/ 2206 w 10008"/>
              <a:gd name="connsiteY34" fmla="*/ 10000 h 10000"/>
              <a:gd name="connsiteX35" fmla="*/ 4396 w 10008"/>
              <a:gd name="connsiteY35" fmla="*/ 10000 h 10000"/>
              <a:gd name="connsiteX0" fmla="*/ 4388 w 10000"/>
              <a:gd name="connsiteY0" fmla="*/ 10000 h 10000"/>
              <a:gd name="connsiteX1" fmla="*/ 5316 w 10000"/>
              <a:gd name="connsiteY1" fmla="*/ 10000 h 10000"/>
              <a:gd name="connsiteX2" fmla="*/ 5452 w 10000"/>
              <a:gd name="connsiteY2" fmla="*/ 10000 h 10000"/>
              <a:gd name="connsiteX3" fmla="*/ 6411 w 10000"/>
              <a:gd name="connsiteY3" fmla="*/ 10000 h 10000"/>
              <a:gd name="connsiteX4" fmla="*/ 6418 w 10000"/>
              <a:gd name="connsiteY4" fmla="*/ 9017 h 10000"/>
              <a:gd name="connsiteX5" fmla="*/ 6403 w 10000"/>
              <a:gd name="connsiteY5" fmla="*/ 9005 h 10000"/>
              <a:gd name="connsiteX6" fmla="*/ 6304 w 10000"/>
              <a:gd name="connsiteY6" fmla="*/ 8501 h 10000"/>
              <a:gd name="connsiteX7" fmla="*/ 6867 w 10000"/>
              <a:gd name="connsiteY7" fmla="*/ 7614 h 10000"/>
              <a:gd name="connsiteX8" fmla="*/ 7422 w 10000"/>
              <a:gd name="connsiteY8" fmla="*/ 8501 h 10000"/>
              <a:gd name="connsiteX9" fmla="*/ 7331 w 10000"/>
              <a:gd name="connsiteY9" fmla="*/ 8993 h 10000"/>
              <a:gd name="connsiteX10" fmla="*/ 7316 w 10000"/>
              <a:gd name="connsiteY10" fmla="*/ 9017 h 10000"/>
              <a:gd name="connsiteX11" fmla="*/ 7316 w 10000"/>
              <a:gd name="connsiteY11" fmla="*/ 10000 h 10000"/>
              <a:gd name="connsiteX12" fmla="*/ 8198 w 10000"/>
              <a:gd name="connsiteY12" fmla="*/ 10000 h 10000"/>
              <a:gd name="connsiteX13" fmla="*/ 8274 w 10000"/>
              <a:gd name="connsiteY13" fmla="*/ 10000 h 10000"/>
              <a:gd name="connsiteX14" fmla="*/ 10000 w 10000"/>
              <a:gd name="connsiteY14" fmla="*/ 10000 h 10000"/>
              <a:gd name="connsiteX15" fmla="*/ 10000 w 10000"/>
              <a:gd name="connsiteY15" fmla="*/ 0 h 10000"/>
              <a:gd name="connsiteX16" fmla="*/ 7954 w 10000"/>
              <a:gd name="connsiteY16" fmla="*/ 0 h 10000"/>
              <a:gd name="connsiteX17" fmla="*/ 6114 w 10000"/>
              <a:gd name="connsiteY17" fmla="*/ 0 h 10000"/>
              <a:gd name="connsiteX18" fmla="*/ 4236 w 10000"/>
              <a:gd name="connsiteY18" fmla="*/ 0 h 10000"/>
              <a:gd name="connsiteX19" fmla="*/ 2046 w 10000"/>
              <a:gd name="connsiteY19" fmla="*/ 0 h 10000"/>
              <a:gd name="connsiteX20" fmla="*/ 1498 w 10000"/>
              <a:gd name="connsiteY20" fmla="*/ 0 h 10000"/>
              <a:gd name="connsiteX21" fmla="*/ 1498 w 10000"/>
              <a:gd name="connsiteY21" fmla="*/ 4053 h 10000"/>
              <a:gd name="connsiteX22" fmla="*/ 1498 w 10000"/>
              <a:gd name="connsiteY22" fmla="*/ 4245 h 10000"/>
              <a:gd name="connsiteX23" fmla="*/ 882 w 10000"/>
              <a:gd name="connsiteY23" fmla="*/ 4257 h 10000"/>
              <a:gd name="connsiteX24" fmla="*/ 867 w 10000"/>
              <a:gd name="connsiteY24" fmla="*/ 4233 h 10000"/>
              <a:gd name="connsiteX25" fmla="*/ 555 w 10000"/>
              <a:gd name="connsiteY25" fmla="*/ 4089 h 10000"/>
              <a:gd name="connsiteX26" fmla="*/ 0 w 10000"/>
              <a:gd name="connsiteY26" fmla="*/ 4976 h 10000"/>
              <a:gd name="connsiteX27" fmla="*/ 555 w 10000"/>
              <a:gd name="connsiteY27" fmla="*/ 5863 h 10000"/>
              <a:gd name="connsiteX28" fmla="*/ 867 w 10000"/>
              <a:gd name="connsiteY28" fmla="*/ 5707 h 10000"/>
              <a:gd name="connsiteX29" fmla="*/ 882 w 10000"/>
              <a:gd name="connsiteY29" fmla="*/ 5683 h 10000"/>
              <a:gd name="connsiteX30" fmla="*/ 1498 w 10000"/>
              <a:gd name="connsiteY30" fmla="*/ 5695 h 10000"/>
              <a:gd name="connsiteX31" fmla="*/ 1498 w 10000"/>
              <a:gd name="connsiteY31" fmla="*/ 5887 h 10000"/>
              <a:gd name="connsiteX32" fmla="*/ 1498 w 10000"/>
              <a:gd name="connsiteY32" fmla="*/ 10000 h 10000"/>
              <a:gd name="connsiteX33" fmla="*/ 1582 w 10000"/>
              <a:gd name="connsiteY33" fmla="*/ 10000 h 10000"/>
              <a:gd name="connsiteX34" fmla="*/ 2198 w 10000"/>
              <a:gd name="connsiteY34" fmla="*/ 10000 h 10000"/>
              <a:gd name="connsiteX35" fmla="*/ 4388 w 10000"/>
              <a:gd name="connsiteY35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000" h="10000">
                <a:moveTo>
                  <a:pt x="4388" y="10000"/>
                </a:moveTo>
                <a:lnTo>
                  <a:pt x="5316" y="10000"/>
                </a:lnTo>
                <a:lnTo>
                  <a:pt x="5452" y="10000"/>
                </a:lnTo>
                <a:lnTo>
                  <a:pt x="6411" y="10000"/>
                </a:lnTo>
                <a:cubicBezTo>
                  <a:pt x="6411" y="10000"/>
                  <a:pt x="7027" y="9952"/>
                  <a:pt x="6418" y="9017"/>
                </a:cubicBezTo>
                <a:lnTo>
                  <a:pt x="6403" y="9005"/>
                </a:lnTo>
                <a:cubicBezTo>
                  <a:pt x="6342" y="8849"/>
                  <a:pt x="6304" y="8693"/>
                  <a:pt x="6304" y="8501"/>
                </a:cubicBezTo>
                <a:cubicBezTo>
                  <a:pt x="6304" y="8010"/>
                  <a:pt x="6555" y="7614"/>
                  <a:pt x="6867" y="7614"/>
                </a:cubicBezTo>
                <a:cubicBezTo>
                  <a:pt x="7171" y="7614"/>
                  <a:pt x="7422" y="8010"/>
                  <a:pt x="7422" y="8501"/>
                </a:cubicBezTo>
                <a:cubicBezTo>
                  <a:pt x="7422" y="8681"/>
                  <a:pt x="7384" y="8849"/>
                  <a:pt x="7331" y="8993"/>
                </a:cubicBezTo>
                <a:lnTo>
                  <a:pt x="7316" y="9017"/>
                </a:lnTo>
                <a:cubicBezTo>
                  <a:pt x="6700" y="9952"/>
                  <a:pt x="7316" y="10000"/>
                  <a:pt x="7316" y="10000"/>
                </a:cubicBezTo>
                <a:lnTo>
                  <a:pt x="8198" y="10000"/>
                </a:lnTo>
                <a:lnTo>
                  <a:pt x="8274" y="10000"/>
                </a:lnTo>
                <a:lnTo>
                  <a:pt x="10000" y="10000"/>
                </a:lnTo>
                <a:lnTo>
                  <a:pt x="10000" y="0"/>
                </a:lnTo>
                <a:lnTo>
                  <a:pt x="7954" y="0"/>
                </a:lnTo>
                <a:lnTo>
                  <a:pt x="6114" y="0"/>
                </a:lnTo>
                <a:lnTo>
                  <a:pt x="4236" y="0"/>
                </a:lnTo>
                <a:lnTo>
                  <a:pt x="2046" y="0"/>
                </a:lnTo>
                <a:lnTo>
                  <a:pt x="1498" y="0"/>
                </a:lnTo>
                <a:lnTo>
                  <a:pt x="1498" y="4053"/>
                </a:lnTo>
                <a:lnTo>
                  <a:pt x="1498" y="4245"/>
                </a:lnTo>
                <a:cubicBezTo>
                  <a:pt x="1498" y="4245"/>
                  <a:pt x="1468" y="5228"/>
                  <a:pt x="882" y="4257"/>
                </a:cubicBezTo>
                <a:lnTo>
                  <a:pt x="867" y="4233"/>
                </a:lnTo>
                <a:cubicBezTo>
                  <a:pt x="776" y="4137"/>
                  <a:pt x="669" y="4089"/>
                  <a:pt x="555" y="4089"/>
                </a:cubicBezTo>
                <a:cubicBezTo>
                  <a:pt x="251" y="4089"/>
                  <a:pt x="0" y="4514"/>
                  <a:pt x="0" y="4976"/>
                </a:cubicBezTo>
                <a:cubicBezTo>
                  <a:pt x="0" y="5438"/>
                  <a:pt x="251" y="5863"/>
                  <a:pt x="555" y="5863"/>
                </a:cubicBezTo>
                <a:cubicBezTo>
                  <a:pt x="677" y="5863"/>
                  <a:pt x="776" y="5803"/>
                  <a:pt x="867" y="5707"/>
                </a:cubicBezTo>
                <a:lnTo>
                  <a:pt x="882" y="5683"/>
                </a:lnTo>
                <a:cubicBezTo>
                  <a:pt x="1468" y="4712"/>
                  <a:pt x="1498" y="5695"/>
                  <a:pt x="1498" y="5695"/>
                </a:cubicBezTo>
                <a:lnTo>
                  <a:pt x="1498" y="5887"/>
                </a:lnTo>
                <a:lnTo>
                  <a:pt x="1498" y="10000"/>
                </a:lnTo>
                <a:lnTo>
                  <a:pt x="1582" y="10000"/>
                </a:lnTo>
                <a:lnTo>
                  <a:pt x="2198" y="10000"/>
                </a:lnTo>
                <a:lnTo>
                  <a:pt x="4388" y="1000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900" b="1">
              <a:solidFill>
                <a:srgbClr val="003063"/>
              </a:solidFill>
              <a:ea typeface="ＭＳ Ｐゴシック"/>
            </a:endParaRPr>
          </a:p>
        </p:txBody>
      </p:sp>
      <p:sp>
        <p:nvSpPr>
          <p:cNvPr id="104" name="Rectangle 286">
            <a:extLst>
              <a:ext uri="{FF2B5EF4-FFF2-40B4-BE49-F238E27FC236}">
                <a16:creationId xmlns:a16="http://schemas.microsoft.com/office/drawing/2014/main" id="{2ED329CE-7595-4488-AE1A-F94D9A3C81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3448" y="2133489"/>
            <a:ext cx="1043066" cy="27699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  <a:sp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+mn-lt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+mn-lt"/>
              </a:defRPr>
            </a:lvl4pPr>
            <a:lvl5pPr marL="746125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000000"/>
              </a:buClr>
              <a:defRPr/>
            </a:pPr>
            <a:r>
              <a:rPr lang="en-US" sz="900" b="1" dirty="0" err="1">
                <a:solidFill>
                  <a:srgbClr val="FFFFFF"/>
                </a:solidFill>
                <a:ea typeface="ＭＳ Ｐゴシック"/>
              </a:rPr>
              <a:t>Programm-steuerung</a:t>
            </a:r>
            <a:endParaRPr lang="en-US" sz="900" b="1" dirty="0">
              <a:solidFill>
                <a:srgbClr val="FFFFFF"/>
              </a:solidFill>
              <a:ea typeface="ＭＳ Ｐゴシック"/>
            </a:endParaRPr>
          </a:p>
        </p:txBody>
      </p:sp>
      <p:sp>
        <p:nvSpPr>
          <p:cNvPr id="105" name="Rectangle 286">
            <a:extLst>
              <a:ext uri="{FF2B5EF4-FFF2-40B4-BE49-F238E27FC236}">
                <a16:creationId xmlns:a16="http://schemas.microsoft.com/office/drawing/2014/main" id="{F83556E8-0185-4EA9-A7F5-419329384B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8594" y="2202739"/>
            <a:ext cx="1043066" cy="13849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  <a:sp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+mn-lt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+mn-lt"/>
              </a:defRPr>
            </a:lvl4pPr>
            <a:lvl5pPr marL="746125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000000"/>
              </a:buClr>
              <a:defRPr/>
            </a:pPr>
            <a:r>
              <a:rPr lang="en-US" sz="900" b="1" dirty="0" err="1">
                <a:solidFill>
                  <a:srgbClr val="FFFFFF"/>
                </a:solidFill>
                <a:ea typeface="ＭＳ Ｐゴシック"/>
              </a:rPr>
              <a:t>Gesetzgebung</a:t>
            </a:r>
            <a:endParaRPr lang="en-US" sz="900" b="1" dirty="0">
              <a:solidFill>
                <a:srgbClr val="FFFFFF"/>
              </a:solidFill>
              <a:ea typeface="ＭＳ Ｐゴシック"/>
            </a:endParaRPr>
          </a:p>
        </p:txBody>
      </p:sp>
      <p:sp>
        <p:nvSpPr>
          <p:cNvPr id="106" name="Rectangle 286">
            <a:extLst>
              <a:ext uri="{FF2B5EF4-FFF2-40B4-BE49-F238E27FC236}">
                <a16:creationId xmlns:a16="http://schemas.microsoft.com/office/drawing/2014/main" id="{8DD40BEB-03B7-45AA-B180-BF2A34366F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3448" y="2999600"/>
            <a:ext cx="538918" cy="27699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  <a:sp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+mn-lt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+mn-lt"/>
              </a:defRPr>
            </a:lvl4pPr>
            <a:lvl5pPr marL="746125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000000"/>
              </a:buClr>
              <a:defRPr/>
            </a:pPr>
            <a:r>
              <a:rPr lang="en-US" sz="900" b="1" dirty="0" err="1">
                <a:solidFill>
                  <a:srgbClr val="FFFFFF"/>
                </a:solidFill>
                <a:ea typeface="ＭＳ Ｐゴシック"/>
              </a:rPr>
              <a:t>Vollzugs-aufsicht</a:t>
            </a:r>
            <a:endParaRPr lang="en-US" sz="900" b="1" dirty="0">
              <a:solidFill>
                <a:srgbClr val="FFFFFF"/>
              </a:solidFill>
              <a:ea typeface="ＭＳ Ｐゴシック"/>
            </a:endParaRPr>
          </a:p>
        </p:txBody>
      </p:sp>
      <p:sp>
        <p:nvSpPr>
          <p:cNvPr id="107" name="Rectangle 286">
            <a:extLst>
              <a:ext uri="{FF2B5EF4-FFF2-40B4-BE49-F238E27FC236}">
                <a16:creationId xmlns:a16="http://schemas.microsoft.com/office/drawing/2014/main" id="{7652B5C1-1276-43F1-8EA1-203FDF0130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64917" y="3068850"/>
            <a:ext cx="538918" cy="13849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  <a:sp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+mn-lt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+mn-lt"/>
              </a:defRPr>
            </a:lvl4pPr>
            <a:lvl5pPr marL="746125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000000"/>
              </a:buClr>
              <a:defRPr/>
            </a:pPr>
            <a:r>
              <a:rPr lang="en-US" sz="900" b="1" dirty="0" err="1">
                <a:solidFill>
                  <a:srgbClr val="FFFFFF"/>
                </a:solidFill>
                <a:ea typeface="ＭＳ Ｐゴシック"/>
              </a:rPr>
              <a:t>Vollzug</a:t>
            </a:r>
            <a:endParaRPr lang="en-US" sz="900" b="1" dirty="0">
              <a:solidFill>
                <a:srgbClr val="FFFFFF"/>
              </a:solidFill>
              <a:ea typeface="ＭＳ Ｐゴシック"/>
            </a:endParaRPr>
          </a:p>
        </p:txBody>
      </p:sp>
      <p:sp>
        <p:nvSpPr>
          <p:cNvPr id="108" name="Rectangle 286">
            <a:extLst>
              <a:ext uri="{FF2B5EF4-FFF2-40B4-BE49-F238E27FC236}">
                <a16:creationId xmlns:a16="http://schemas.microsoft.com/office/drawing/2014/main" id="{BD6B3F8C-36D1-4337-8381-D53159FDDC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2656" y="2861101"/>
            <a:ext cx="559004" cy="55399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  <a:sp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+mn-lt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+mn-lt"/>
              </a:defRPr>
            </a:lvl4pPr>
            <a:lvl5pPr marL="746125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000000"/>
              </a:buClr>
              <a:defRPr/>
            </a:pPr>
            <a:r>
              <a:rPr lang="en-US" sz="900" b="1" dirty="0">
                <a:solidFill>
                  <a:srgbClr val="FFFFFF"/>
                </a:solidFill>
                <a:ea typeface="ＭＳ Ｐゴシック"/>
              </a:rPr>
              <a:t>Tech-</a:t>
            </a:r>
            <a:r>
              <a:rPr lang="en-US" sz="900" b="1" dirty="0" err="1">
                <a:solidFill>
                  <a:srgbClr val="FFFFFF"/>
                </a:solidFill>
                <a:ea typeface="ＭＳ Ｐゴシック"/>
              </a:rPr>
              <a:t>nische</a:t>
            </a:r>
            <a:r>
              <a:rPr lang="en-US" sz="900" b="1" dirty="0">
                <a:solidFill>
                  <a:srgbClr val="FFFFFF"/>
                </a:solidFill>
                <a:ea typeface="ＭＳ Ｐゴシック"/>
              </a:rPr>
              <a:t> </a:t>
            </a:r>
            <a:r>
              <a:rPr lang="en-US" sz="900" b="1" dirty="0" err="1">
                <a:solidFill>
                  <a:srgbClr val="FFFFFF"/>
                </a:solidFill>
                <a:ea typeface="ＭＳ Ｐゴシック"/>
              </a:rPr>
              <a:t>Beglei-tung</a:t>
            </a:r>
            <a:endParaRPr lang="en-US" sz="900" b="1" dirty="0">
              <a:solidFill>
                <a:srgbClr val="FFFFFF"/>
              </a:solidFill>
              <a:ea typeface="ＭＳ Ｐゴシック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53C4368-00E1-44BC-8067-A1398F29E188}"/>
              </a:ext>
            </a:extLst>
          </p:cNvPr>
          <p:cNvCxnSpPr/>
          <p:nvPr/>
        </p:nvCxnSpPr>
        <p:spPr>
          <a:xfrm flipV="1">
            <a:off x="6033534" y="3583128"/>
            <a:ext cx="0" cy="1991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>
            <a:extLst>
              <a:ext uri="{FF2B5EF4-FFF2-40B4-BE49-F238E27FC236}">
                <a16:creationId xmlns:a16="http://schemas.microsoft.com/office/drawing/2014/main" id="{EAD062E7-3F63-4B04-A2CB-646A1F7C0E05}"/>
              </a:ext>
            </a:extLst>
          </p:cNvPr>
          <p:cNvSpPr txBox="1">
            <a:spLocks/>
          </p:cNvSpPr>
          <p:nvPr/>
        </p:nvSpPr>
        <p:spPr>
          <a:xfrm>
            <a:off x="7674087" y="1968152"/>
            <a:ext cx="689620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defTabSz="6714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de-DE" sz="900" dirty="0">
                <a:solidFill>
                  <a:srgbClr val="003063"/>
                </a:solidFill>
                <a:ea typeface="ＭＳ Ｐゴシック"/>
              </a:rPr>
              <a:t>BMI Referat </a:t>
            </a:r>
          </a:p>
          <a:p>
            <a:pPr defTabSz="6714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de-DE" sz="900" dirty="0">
                <a:solidFill>
                  <a:srgbClr val="003063"/>
                </a:solidFill>
                <a:ea typeface="ＭＳ Ｐゴシック"/>
              </a:rPr>
              <a:t>VII2, DV2, M2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3F3A2CB-D3E4-438F-B20E-C5F0010BF34F}"/>
              </a:ext>
            </a:extLst>
          </p:cNvPr>
          <p:cNvSpPr txBox="1">
            <a:spLocks/>
          </p:cNvSpPr>
          <p:nvPr/>
        </p:nvSpPr>
        <p:spPr>
          <a:xfrm>
            <a:off x="3370607" y="4224597"/>
            <a:ext cx="622985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defTabSz="6714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de-DE" sz="900" dirty="0">
                <a:solidFill>
                  <a:srgbClr val="003063"/>
                </a:solidFill>
                <a:ea typeface="ＭＳ Ｐゴシック"/>
              </a:rPr>
              <a:t>Hamburg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4A323A97-436E-40EF-A989-6A35211A33CE}"/>
              </a:ext>
            </a:extLst>
          </p:cNvPr>
          <p:cNvSpPr txBox="1">
            <a:spLocks/>
          </p:cNvSpPr>
          <p:nvPr/>
        </p:nvSpPr>
        <p:spPr>
          <a:xfrm>
            <a:off x="3370607" y="3129456"/>
            <a:ext cx="740855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defTabSz="6714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de-DE" sz="900" dirty="0">
                <a:solidFill>
                  <a:srgbClr val="003063"/>
                </a:solidFill>
                <a:ea typeface="ＭＳ Ｐゴシック"/>
              </a:rPr>
              <a:t>Brandenburg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F0953448-E380-461D-A4BF-B537ECF4C892}"/>
              </a:ext>
            </a:extLst>
          </p:cNvPr>
          <p:cNvSpPr>
            <a:spLocks/>
          </p:cNvSpPr>
          <p:nvPr/>
        </p:nvSpPr>
        <p:spPr>
          <a:xfrm>
            <a:off x="3339121" y="3393994"/>
            <a:ext cx="1092920" cy="339517"/>
          </a:xfrm>
          <a:prstGeom prst="rect">
            <a:avLst/>
          </a:prstGeom>
          <a:solidFill>
            <a:schemeClr val="bg1"/>
          </a:solidFill>
          <a:ln w="6350">
            <a:solidFill>
              <a:srgbClr val="B3B3B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914378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900" dirty="0" err="1">
              <a:solidFill>
                <a:srgbClr val="003063"/>
              </a:solidFill>
              <a:ea typeface="ＭＳ Ｐゴシック"/>
            </a:endParaRP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3C1522FE-18E6-4DA1-BA47-3CE6B7AE6041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4121" y="3431499"/>
            <a:ext cx="227824" cy="264508"/>
          </a:xfrm>
          <a:prstGeom prst="rect">
            <a:avLst/>
          </a:prstGeom>
        </p:spPr>
      </p:pic>
      <p:sp>
        <p:nvSpPr>
          <p:cNvPr id="69" name="TextBox 68">
            <a:extLst>
              <a:ext uri="{FF2B5EF4-FFF2-40B4-BE49-F238E27FC236}">
                <a16:creationId xmlns:a16="http://schemas.microsoft.com/office/drawing/2014/main" id="{51C41BFA-C54F-4208-8F3B-724FF9EDF904}"/>
              </a:ext>
            </a:extLst>
          </p:cNvPr>
          <p:cNvSpPr txBox="1">
            <a:spLocks/>
          </p:cNvSpPr>
          <p:nvPr/>
        </p:nvSpPr>
        <p:spPr>
          <a:xfrm>
            <a:off x="3370607" y="3425252"/>
            <a:ext cx="62298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defTabSz="6714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de-DE" sz="900" dirty="0">
                <a:solidFill>
                  <a:srgbClr val="003063"/>
                </a:solidFill>
                <a:ea typeface="ＭＳ Ｐゴシック"/>
              </a:rPr>
              <a:t>Nordrhein-Westfalen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2368A092-9C5B-4E39-BB8F-4AAEB6535D0D}"/>
              </a:ext>
            </a:extLst>
          </p:cNvPr>
          <p:cNvSpPr>
            <a:spLocks/>
          </p:cNvSpPr>
          <p:nvPr/>
        </p:nvSpPr>
        <p:spPr>
          <a:xfrm>
            <a:off x="3339121" y="3759041"/>
            <a:ext cx="1092920" cy="339517"/>
          </a:xfrm>
          <a:prstGeom prst="rect">
            <a:avLst/>
          </a:prstGeom>
          <a:solidFill>
            <a:schemeClr val="bg1"/>
          </a:solidFill>
          <a:ln w="6350">
            <a:solidFill>
              <a:srgbClr val="B3B3B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914378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900" dirty="0" err="1">
              <a:solidFill>
                <a:srgbClr val="003063"/>
              </a:solidFill>
              <a:ea typeface="ＭＳ Ｐゴシック"/>
            </a:endParaRPr>
          </a:p>
        </p:txBody>
      </p:sp>
      <p:pic>
        <p:nvPicPr>
          <p:cNvPr id="74" name="Picture 73">
            <a:extLst>
              <a:ext uri="{FF2B5EF4-FFF2-40B4-BE49-F238E27FC236}">
                <a16:creationId xmlns:a16="http://schemas.microsoft.com/office/drawing/2014/main" id="{CF93CF57-1623-487D-B439-DBF3A8F4BA71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5708" y="3797836"/>
            <a:ext cx="224648" cy="261926"/>
          </a:xfrm>
          <a:prstGeom prst="rect">
            <a:avLst/>
          </a:prstGeom>
        </p:spPr>
      </p:pic>
      <p:sp>
        <p:nvSpPr>
          <p:cNvPr id="73" name="TextBox 72">
            <a:extLst>
              <a:ext uri="{FF2B5EF4-FFF2-40B4-BE49-F238E27FC236}">
                <a16:creationId xmlns:a16="http://schemas.microsoft.com/office/drawing/2014/main" id="{3AC82D1F-2C6A-424A-90E3-240934BF5D05}"/>
              </a:ext>
            </a:extLst>
          </p:cNvPr>
          <p:cNvSpPr txBox="1">
            <a:spLocks/>
          </p:cNvSpPr>
          <p:nvPr/>
        </p:nvSpPr>
        <p:spPr>
          <a:xfrm>
            <a:off x="3370607" y="3859550"/>
            <a:ext cx="622985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defTabSz="6714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de-DE" sz="900" dirty="0">
                <a:solidFill>
                  <a:srgbClr val="003063"/>
                </a:solidFill>
                <a:ea typeface="ＭＳ Ｐゴシック"/>
              </a:rPr>
              <a:t>Bayern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CB905EBD-242F-48B3-943C-06F9B82EBD2F}"/>
              </a:ext>
            </a:extLst>
          </p:cNvPr>
          <p:cNvSpPr txBox="1">
            <a:spLocks/>
          </p:cNvSpPr>
          <p:nvPr/>
        </p:nvSpPr>
        <p:spPr>
          <a:xfrm>
            <a:off x="3370607" y="1968152"/>
            <a:ext cx="590490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defTabSz="6714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de-DE" sz="900" dirty="0">
                <a:solidFill>
                  <a:srgbClr val="003063"/>
                </a:solidFill>
                <a:ea typeface="ＭＳ Ｐゴシック"/>
              </a:rPr>
              <a:t>BMI Referat </a:t>
            </a:r>
          </a:p>
          <a:p>
            <a:pPr defTabSz="6714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de-DE" sz="900" dirty="0">
                <a:solidFill>
                  <a:srgbClr val="003063"/>
                </a:solidFill>
                <a:ea typeface="ＭＳ Ｐゴシック"/>
              </a:rPr>
              <a:t>DV4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5CAA5B10-6B7F-4A84-8EFD-5B349012157A}"/>
              </a:ext>
            </a:extLst>
          </p:cNvPr>
          <p:cNvSpPr txBox="1">
            <a:spLocks/>
          </p:cNvSpPr>
          <p:nvPr/>
        </p:nvSpPr>
        <p:spPr>
          <a:xfrm>
            <a:off x="3339120" y="1631225"/>
            <a:ext cx="5388828" cy="161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defTabSz="6714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de-DE" sz="900" b="1" dirty="0">
                <a:solidFill>
                  <a:srgbClr val="003063"/>
                </a:solidFill>
                <a:ea typeface="ＭＳ Ｐゴシック"/>
              </a:rPr>
              <a:t>Federführung durch Hamburg</a:t>
            </a:r>
          </a:p>
        </p:txBody>
      </p:sp>
      <p:sp>
        <p:nvSpPr>
          <p:cNvPr id="52" name="Rectangle 85">
            <a:extLst>
              <a:ext uri="{FF2B5EF4-FFF2-40B4-BE49-F238E27FC236}">
                <a16:creationId xmlns:a16="http://schemas.microsoft.com/office/drawing/2014/main" id="{B64B37D2-2EFC-4391-9025-16418E5C4DEB}"/>
              </a:ext>
            </a:extLst>
          </p:cNvPr>
          <p:cNvSpPr>
            <a:spLocks/>
          </p:cNvSpPr>
          <p:nvPr/>
        </p:nvSpPr>
        <p:spPr>
          <a:xfrm>
            <a:off x="5410218" y="4232688"/>
            <a:ext cx="1246632" cy="339517"/>
          </a:xfrm>
          <a:prstGeom prst="rect">
            <a:avLst/>
          </a:prstGeom>
          <a:solidFill>
            <a:schemeClr val="bg1"/>
          </a:solidFill>
          <a:ln w="6350">
            <a:solidFill>
              <a:srgbClr val="B3B3B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914378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900" dirty="0" err="1">
              <a:solidFill>
                <a:srgbClr val="003063"/>
              </a:solidFill>
              <a:ea typeface="ＭＳ Ｐゴシック"/>
            </a:endParaRPr>
          </a:p>
        </p:txBody>
      </p:sp>
      <p:sp>
        <p:nvSpPr>
          <p:cNvPr id="53" name="TextBox 86">
            <a:extLst>
              <a:ext uri="{FF2B5EF4-FFF2-40B4-BE49-F238E27FC236}">
                <a16:creationId xmlns:a16="http://schemas.microsoft.com/office/drawing/2014/main" id="{DF30A4B0-7A70-42CA-9A4C-67B2B8A89359}"/>
              </a:ext>
            </a:extLst>
          </p:cNvPr>
          <p:cNvSpPr txBox="1">
            <a:spLocks/>
          </p:cNvSpPr>
          <p:nvPr/>
        </p:nvSpPr>
        <p:spPr>
          <a:xfrm>
            <a:off x="5449221" y="4263946"/>
            <a:ext cx="88640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671496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2pPr>
            <a:lvl3pPr marL="360000" lvl="2" indent="-180000" defTabSz="671496" eaLnBrk="1" hangingPunct="1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–"/>
              <a:defRPr sz="1600" baseline="0">
                <a:latin typeface="+mn-lt"/>
              </a:defRPr>
            </a:lvl4pPr>
            <a:lvl5pPr marL="720000" lvl="4" indent="-180000" defTabSz="671496" eaLnBrk="1" hangingPunct="1">
              <a:buClr>
                <a:schemeClr val="tx2"/>
              </a:buClr>
              <a:buSzPct val="100000"/>
              <a:buFont typeface="Calibri" panose="020F0502020204030204" pitchFamily="34" charset="0"/>
              <a:buChar char="»"/>
              <a:defRPr sz="1600" baseline="0">
                <a:latin typeface="+mn-lt"/>
              </a:defRPr>
            </a:lvl5pPr>
            <a:lvl6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6pPr>
            <a:lvl7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7pPr>
            <a:lvl8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8pPr>
            <a:lvl9pPr marL="562342" indent="-97628" defTabSz="67149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200" baseline="0">
                <a:latin typeface="+mn-lt"/>
              </a:defRPr>
            </a:lvl9pPr>
          </a:lstStyle>
          <a:p>
            <a:pPr defTabSz="6714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de-DE" sz="900" dirty="0">
                <a:solidFill>
                  <a:srgbClr val="003063"/>
                </a:solidFill>
                <a:ea typeface="ＭＳ Ｐゴシック"/>
              </a:rPr>
              <a:t>Bürgeramt Stadt Ludwigsburg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5680" y="4263946"/>
            <a:ext cx="282263" cy="29281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9742225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0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0.5"/>
  <p:tag name="2LEVEL" val="0.25"/>
  <p:tag name="3LEVEL" val="0.12"/>
  <p:tag name="4LEVEL" val="0.06"/>
  <p:tag name="5LEVEL" val="0.03"/>
</p:tagLst>
</file>

<file path=ppt/tags/tag10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Flow2"/>
</p:tagLst>
</file>

<file path=ppt/tags/tag10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Flow2"/>
</p:tagLst>
</file>

<file path=ppt/tags/tag10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Flow2"/>
</p:tagLst>
</file>

<file path=ppt/tags/tag10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0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2"/>
  <p:tag name="2LEVEL" val="1"/>
  <p:tag name="3LEVEL" val="0.5"/>
  <p:tag name="4LEVEL" val="0.25"/>
  <p:tag name="5LEVEL" val="0.12"/>
</p:tagLst>
</file>

<file path=ppt/tags/tag10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2"/>
  <p:tag name="2LEVEL" val="1"/>
  <p:tag name="3LEVEL" val="0.5"/>
  <p:tag name="4LEVEL" val="0.25"/>
  <p:tag name="5LEVEL" val="0.12"/>
</p:tagLst>
</file>

<file path=ppt/tags/tag10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10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13UinbbMy_JSeGw2toybg"/>
</p:tagLst>
</file>

<file path=ppt/tags/tag10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0.5"/>
  <p:tag name="2LEVEL" val="0.25"/>
  <p:tag name="3LEVEL" val="0.12"/>
  <p:tag name="4LEVEL" val="0.06"/>
  <p:tag name="5LEVEL" val="0.03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0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0.5"/>
  <p:tag name="2LEVEL" val="0.25"/>
  <p:tag name="3LEVEL" val="0.12"/>
  <p:tag name="4LEVEL" val="0.06"/>
  <p:tag name="5LEVEL" val="0.03"/>
</p:tagLst>
</file>

<file path=ppt/tags/tag10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0.5"/>
  <p:tag name="2LEVEL" val="0.25"/>
  <p:tag name="3LEVEL" val="0.12"/>
  <p:tag name="4LEVEL" val="0.06"/>
  <p:tag name="5LEVEL" val="0.03"/>
</p:tagLst>
</file>

<file path=ppt/tags/tag10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0.5"/>
  <p:tag name="2LEVEL" val="0.25"/>
  <p:tag name="3LEVEL" val="0.12"/>
  <p:tag name="4LEVEL" val="0.06"/>
  <p:tag name="5LEVEL" val="0.03"/>
</p:tagLst>
</file>

<file path=ppt/tags/tag10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13UinbbMy_JSeGw2toybg"/>
</p:tagLst>
</file>

<file path=ppt/tags/tag10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0.5"/>
  <p:tag name="2LEVEL" val="0.25"/>
  <p:tag name="3LEVEL" val="0.12"/>
  <p:tag name="4LEVEL" val="0.06"/>
  <p:tag name="5LEVEL" val="0.03"/>
</p:tagLst>
</file>

<file path=ppt/tags/tag10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0.5"/>
  <p:tag name="2LEVEL" val="0.25"/>
  <p:tag name="3LEVEL" val="0.12"/>
  <p:tag name="4LEVEL" val="0.06"/>
  <p:tag name="5LEVEL" val="0.03"/>
</p:tagLst>
</file>

<file path=ppt/tags/tag10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0.5"/>
  <p:tag name="2LEVEL" val="0.25"/>
  <p:tag name="3LEVEL" val="0.12"/>
  <p:tag name="4LEVEL" val="0.06"/>
  <p:tag name="5LEVEL" val="0.03"/>
</p:tagLst>
</file>

<file path=ppt/tags/tag10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0.5"/>
  <p:tag name="2LEVEL" val="0.25"/>
  <p:tag name="3LEVEL" val="0.12"/>
  <p:tag name="4LEVEL" val="0.06"/>
  <p:tag name="5LEVEL" val="0.03"/>
</p:tagLst>
</file>

<file path=ppt/tags/tag10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Shape"/>
</p:tagLst>
</file>

<file path=ppt/tags/tag10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Shape"/>
</p:tagLst>
</file>

<file path=ppt/tags/tag10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10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Shape"/>
</p:tagLst>
</file>

<file path=ppt/tags/tag10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10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10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10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NFk6uS9MEuA7isbYvNSvg"/>
</p:tagLst>
</file>

<file path=ppt/tags/tag10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10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ehn6LX1XFM73rlM0bWoKQ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4p5wbQPO3lJ5y0nKZQxVA"/>
</p:tagLst>
</file>

<file path=ppt/tags/tag10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4"/>
  <p:tag name="2LEVEL" val="2"/>
  <p:tag name="3LEVEL" val="1"/>
  <p:tag name="4LEVEL" val="0.5"/>
  <p:tag name="5LEVEL" val="0.25"/>
</p:tagLst>
</file>

<file path=ppt/tags/tag10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4"/>
  <p:tag name="2LEVEL" val="2"/>
  <p:tag name="3LEVEL" val="1"/>
  <p:tag name="4LEVEL" val="0.5"/>
  <p:tag name="5LEVEL" val="0.25"/>
</p:tagLst>
</file>

<file path=ppt/tags/tag10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10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3"/>
  <p:tag name="2LEVEL" val="1.5"/>
  <p:tag name="3LEVEL" val="0.75"/>
  <p:tag name="4LEVEL" val="0.38"/>
  <p:tag name="5LEVEL" val="0.19"/>
</p:tagLst>
</file>

<file path=ppt/tags/tag10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3"/>
  <p:tag name="2LEVEL" val="1.5"/>
  <p:tag name="3LEVEL" val="0.75"/>
  <p:tag name="4LEVEL" val="0.38"/>
  <p:tag name="5LEVEL" val="0.19"/>
</p:tagLst>
</file>

<file path=ppt/tags/tag10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6"/>
  <p:tag name="2LEVEL" val="3"/>
  <p:tag name="3LEVEL" val="1.5"/>
  <p:tag name="4LEVEL" val="0.75"/>
  <p:tag name="5LEVEL" val="0.38"/>
</p:tagLst>
</file>

<file path=ppt/tags/tag10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6"/>
  <p:tag name="2LEVEL" val="3"/>
  <p:tag name="3LEVEL" val="1.5"/>
  <p:tag name="4LEVEL" val="0.75"/>
  <p:tag name="5LEVEL" val="0.38"/>
</p:tagLst>
</file>

<file path=ppt/tags/tag10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10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10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_MARVIN_VG_TB_SLIDE_IDENTIFIER" val="0d433751a9143a47c593e94bb4e3e276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10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YuCeFDmSl2ECGqgtwVDCg"/>
</p:tagLst>
</file>

<file path=ppt/tags/tag10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4"/>
  <p:tag name="2LEVEL" val="2"/>
  <p:tag name="3LEVEL" val="1"/>
  <p:tag name="4LEVEL" val="0.5"/>
  <p:tag name="5LEVEL" val="0.25"/>
</p:tagLst>
</file>

<file path=ppt/tags/tag10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10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10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10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3"/>
  <p:tag name="2LEVEL" val="1.5"/>
  <p:tag name="3LEVEL" val="0.75"/>
  <p:tag name="4LEVEL" val="0.38"/>
  <p:tag name="5LEVEL" val="0.19"/>
</p:tagLst>
</file>

<file path=ppt/tags/tag10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3"/>
  <p:tag name="2LEVEL" val="1.5"/>
  <p:tag name="3LEVEL" val="0.75"/>
  <p:tag name="4LEVEL" val="0.38"/>
  <p:tag name="5LEVEL" val="0.19"/>
</p:tagLst>
</file>

<file path=ppt/tags/tag10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6"/>
  <p:tag name="2LEVEL" val="3"/>
  <p:tag name="3LEVEL" val="1.5"/>
  <p:tag name="4LEVEL" val="0.75"/>
  <p:tag name="5LEVEL" val="0.38"/>
</p:tagLst>
</file>

<file path=ppt/tags/tag10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6"/>
  <p:tag name="2LEVEL" val="3"/>
  <p:tag name="3LEVEL" val="1.5"/>
  <p:tag name="4LEVEL" val="0.75"/>
  <p:tag name="5LEVEL" val="0.38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0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10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10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10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3"/>
  <p:tag name="2LEVEL" val="1.5"/>
  <p:tag name="3LEVEL" val="0.75"/>
  <p:tag name="4LEVEL" val="0.38"/>
  <p:tag name="5LEVEL" val="0.19"/>
</p:tagLst>
</file>

<file path=ppt/tags/tag10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3"/>
  <p:tag name="2LEVEL" val="1.5"/>
  <p:tag name="3LEVEL" val="0.75"/>
  <p:tag name="4LEVEL" val="0.38"/>
  <p:tag name="5LEVEL" val="0.19"/>
</p:tagLst>
</file>

<file path=ppt/tags/tag10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3"/>
  <p:tag name="2LEVEL" val="1.5"/>
  <p:tag name="3LEVEL" val="0.75"/>
  <p:tag name="4LEVEL" val="0.38"/>
  <p:tag name="5LEVEL" val="0.19"/>
</p:tagLst>
</file>

<file path=ppt/tags/tag10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10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4"/>
  <p:tag name="2LEVEL" val="2"/>
  <p:tag name="3LEVEL" val="1"/>
  <p:tag name="4LEVEL" val="0.5"/>
  <p:tag name="5LEVEL" val="0.25"/>
</p:tagLst>
</file>

<file path=ppt/tags/tag10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Flow2"/>
</p:tagLst>
</file>

<file path=ppt/tags/tag10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Flow2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0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4"/>
  <p:tag name="2LEVEL" val="2"/>
  <p:tag name="3LEVEL" val="1"/>
  <p:tag name="4LEVEL" val="0.5"/>
  <p:tag name="5LEVEL" val="0.25"/>
</p:tagLst>
</file>

<file path=ppt/tags/tag10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4"/>
  <p:tag name="2LEVEL" val="2"/>
  <p:tag name="3LEVEL" val="1"/>
  <p:tag name="4LEVEL" val="0.5"/>
  <p:tag name="5LEVEL" val="0.25"/>
</p:tagLst>
</file>

<file path=ppt/tags/tag10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LEFT" val="167.4803"/>
  <p:tag name="ORIGTOP" val="164.091"/>
  <p:tag name="ORIGHEIGHT" val="65.40472"/>
  <p:tag name="ORIGWIDTH" val="69.0237"/>
</p:tagLst>
</file>

<file path=ppt/tags/tag10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LEFT" val="167.4803"/>
  <p:tag name="ORIGTOP" val="164.091"/>
  <p:tag name="ORIGHEIGHT" val="65.40472"/>
  <p:tag name="ORIGWIDTH" val="69.0237"/>
</p:tagLst>
</file>

<file path=ppt/tags/tag10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Shape"/>
</p:tagLst>
</file>

<file path=ppt/tags/tag10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10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Shape"/>
</p:tagLst>
</file>

<file path=ppt/tags/tag10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10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10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_MARVIN_VG_TB_SLIDE_IDENTIFIER" val="fb1a200eeb0185c1c21e10843f9ca0ea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0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Hbdnx_4TbDGn3g1QHvnFw"/>
</p:tagLst>
</file>

<file path=ppt/tags/tag10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3"/>
  <p:tag name="2LEVEL" val="1.5"/>
  <p:tag name="3LEVEL" val="0.75"/>
  <p:tag name="4LEVEL" val="0.38"/>
  <p:tag name="5LEVEL" val="0.19"/>
</p:tagLst>
</file>

<file path=ppt/tags/tag10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3"/>
  <p:tag name="2LEVEL" val="1.5"/>
  <p:tag name="3LEVEL" val="0.75"/>
  <p:tag name="4LEVEL" val="0.38"/>
  <p:tag name="5LEVEL" val="0.19"/>
</p:tagLst>
</file>

<file path=ppt/tags/tag10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6"/>
  <p:tag name="2LEVEL" val="3"/>
  <p:tag name="3LEVEL" val="1.5"/>
  <p:tag name="4LEVEL" val="0.75"/>
  <p:tag name="5LEVEL" val="0.38"/>
</p:tagLst>
</file>

<file path=ppt/tags/tag10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6"/>
  <p:tag name="2LEVEL" val="3"/>
  <p:tag name="3LEVEL" val="1.5"/>
  <p:tag name="4LEVEL" val="0.75"/>
  <p:tag name="5LEVEL" val="0.38"/>
</p:tagLst>
</file>

<file path=ppt/tags/tag10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10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10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3"/>
  <p:tag name="2LEVEL" val="1.5"/>
  <p:tag name="3LEVEL" val="0.75"/>
  <p:tag name="4LEVEL" val="0.38"/>
  <p:tag name="5LEVEL" val="0.19"/>
</p:tagLst>
</file>

<file path=ppt/tags/tag10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0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10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10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10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tDAhdcJ2bHwxOeh1.GnMA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EiUaNO1nopeXqfU__7qb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zpxKGv9J_rUNzy3nGAS4w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c3NOkwginaM6I_zx5lihw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Qa9e.eDvEdZThXk0wwM8A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4. Footnote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ACET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dIjuviOQeLNSU.UDRiBSw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c3NOkwginaM6I_zx5lihw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HEBnrjb2tUJ3eSuNQ.2NA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Pi1Q4AO6LwLESAOUbGSBw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t1Hq9w_BnhpChZXpHEKgw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T55RHnz91Wmb7Kcvw9QQQ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uePflwgJtHDc9HZX.6lQ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EiUaNO1nopeXqfU__7qbw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EZSkQgYnA1CIZ1Bm.TX8g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4p5wbQPO3lJ5y0nKZQxVA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tDAhdcJ2bHwxOeh1.GnMA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EiUaNO1nopeXqfU__7qbw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zpxKGv9J_rUNzy3nGAS4w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Qa9e.eDvEdZThXk0wwM8A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4. Footnote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ACET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dIjuviOQeLNSU.UDRiBSw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c3NOkwginaM6I_zx5lihw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Qa9e.eDvEdZThXk0wwM8A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HEBnrjb2tUJ3eSuNQ.2NA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4. Footnote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Pi1Q4AO6LwLESAOUbGSBw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t1Hq9w_BnhpChZXpHEKgw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T55RHnz91Wmb7Kcvw9QQQ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ACET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uePflwgJtHDc9HZX.6lQA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EZSkQgYnA1CIZ1Bm.TX8g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4p5wbQPO3lJ5y0nKZQxVA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tDAhdcJ2bHwxOeh1.GnMA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EiUaNO1nopeXqfU__7qbw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zpxKGv9J_rUNzy3nGAS4w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Qa9e.eDvEdZThXk0wwM8A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4. Footnote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ACET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dIjuviOQeLNSU.UDRiBSw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c3NOkwginaM6I_zx5lihw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HEBnrjb2tUJ3eSuNQ.2NA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Pi1Q4AO6LwLESAOUbGSBw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t1Hq9w_BnhpChZXpHEKgw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T55RHnz91Wmb7Kcvw9QQQ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uePflwgJtHDc9HZX.6lQA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EZSkQgYnA1CIZ1Bm.TX8g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4p5wbQPO3lJ5y0nKZQxVA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tDAhdcJ2bHwxOeh1.GnMA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EiUaNO1nopeXqfU__7qbw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zpxKGv9J_rUNzy3nGAS4w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Qa9e.eDvEdZThXk0wwM8A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4. Footnote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ACET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dIjuviOQeLNSU.UDRiBSw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dIjuviOQeLNSU.UDRiBSw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tDAhdcJ2bHwxOeh1.GnMA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c3NOkwginaM6I_zx5lihw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HEBnrjb2tUJ3eSuNQ.2NA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Pi1Q4AO6LwLESAOUbGSBw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t1Hq9w_BnhpChZXpHEKgw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T55RHnz91Wmb7Kcvw9QQQ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c3NOkwginaM6I_zx5lihw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uePflwgJtHDc9HZX.6lQA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EZSkQgYnA1CIZ1Bm.TX8g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4p5wbQPO3lJ5y0nKZQxVA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tDAhdcJ2bHwxOeh1.GnMA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EiUaNO1nopeXqfU__7qbw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zpxKGv9J_rUNzy3nGAS4w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Qa9e.eDvEdZThXk0wwM8A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4. Footno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ACET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HEBnrjb2tUJ3eSuNQ.2NA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dIjuviOQeLNSU.UDRiBSw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c3NOkwginaM6I_zx5lihw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HEBnrjb2tUJ3eSuNQ.2NA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Pi1Q4AO6LwLESAOUbGSBw"/>
</p:tagLst>
</file>

<file path=ppt/tags/tag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t1Hq9w_BnhpChZXpHEKgw"/>
</p:tagLst>
</file>

<file path=ppt/tags/tag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T55RHnz91Wmb7Kcvw9QQQ"/>
</p:tagLst>
</file>

<file path=ppt/tags/tag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uePflwgJtHDc9HZX.6lQA"/>
</p:tagLst>
</file>

<file path=ppt/tags/tag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EZSkQgYnA1CIZ1Bm.TX8g"/>
</p:tagLst>
</file>

<file path=ppt/tags/tag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Pi1Q4AO6LwLESAOUbGSBw"/>
</p:tagLst>
</file>

<file path=ppt/tags/tag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4p5wbQPO3lJ5y0nKZQxVA"/>
</p:tagLst>
</file>

<file path=ppt/tags/tag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tDAhdcJ2bHwxOeh1.GnMA"/>
</p:tagLst>
</file>

<file path=ppt/tags/tag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6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EiUaNO1nopeXqfU__7qbw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6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6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zpxKGv9J_rUNzy3nGAS4w"/>
</p:tagLst>
</file>

<file path=ppt/tags/tag6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6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7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Oval"/>
</p:tagLst>
</file>

<file path=ppt/tags/tag7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"/>
</p:tagLst>
</file>

<file path=ppt/tags/tag7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oundedRectangle"/>
</p:tagLst>
</file>

<file path=ppt/tags/tag7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Arrow"/>
</p:tagLst>
</file>

<file path=ppt/tags/tag7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DirArrow"/>
  <p:tag name="TYPE" val="McK DirArrow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Bracket"/>
</p:tagLst>
</file>

<file path=ppt/tags/tag7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"/>
</p:tagLst>
</file>

<file path=ppt/tags/tag7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1DoubleBoat"/>
</p:tagLst>
</file>

<file path=ppt/tags/tag7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7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1BoatTopShape"/>
</p:tagLst>
</file>

<file path=ppt/tags/tag7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1BoatTopText"/>
</p:tagLst>
</file>

<file path=ppt/tags/tag7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1BoatBottomShape"/>
</p:tagLst>
</file>

<file path=ppt/tags/tag7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1BoatBottomText"/>
</p:tagLst>
</file>

<file path=ppt/tags/tag7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Shape"/>
</p:tagLst>
</file>

<file path=ppt/tags/tag7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t1Hq9w_BnhpChZXpHEKgw"/>
</p:tagLst>
</file>

<file path=ppt/tags/tag7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7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7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7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7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7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7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7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7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7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7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_y5T_aLx9qZk.zwMSHpIg"/>
</p:tagLst>
</file>

<file path=ppt/tags/tag7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uGzQSpP_SZwt.SDAaOlPg"/>
</p:tagLst>
</file>

<file path=ppt/tags/tag7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7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P1m50M8NagRXXiO1D377Q"/>
</p:tagLst>
</file>

<file path=ppt/tags/tag7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lCuKk4PbWHiB6SIa6XFMA"/>
</p:tagLst>
</file>

<file path=ppt/tags/tag7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Oval"/>
</p:tagLst>
</file>

<file path=ppt/tags/tag7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"/>
</p:tagLst>
</file>

<file path=ppt/tags/tag7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oundedRectangle"/>
</p:tagLst>
</file>

<file path=ppt/tags/tag7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Arrow"/>
</p:tagLst>
</file>

<file path=ppt/tags/tag7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DirArrow"/>
  <p:tag name="TYPE" val="McK DirArrow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7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Bracket"/>
</p:tagLst>
</file>

<file path=ppt/tags/tag7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"/>
</p:tagLst>
</file>

<file path=ppt/tags/tag7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1DoubleBoat"/>
</p:tagLst>
</file>

<file path=ppt/tags/tag7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7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1BoatTopShape"/>
</p:tagLst>
</file>

<file path=ppt/tags/tag7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1BoatTopText"/>
</p:tagLst>
</file>

<file path=ppt/tags/tag7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1BoatBottomShape"/>
</p:tagLst>
</file>

<file path=ppt/tags/tag7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1BoatBottomText"/>
</p:tagLst>
</file>

<file path=ppt/tags/tag7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Shape"/>
</p:tagLst>
</file>

<file path=ppt/tags/tag7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7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7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7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7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7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7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7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7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7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7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7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pwaUnoVEX7Vr3qzeXymvQ"/>
</p:tagLst>
</file>

<file path=ppt/tags/tag7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jhYLRQDqp.qf2sGJxJeQ"/>
</p:tagLst>
</file>

<file path=ppt/tags/tag7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7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vuGgpQEMGREQdHMT3TPrA"/>
</p:tagLst>
</file>

<file path=ppt/tags/tag7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X5e4peyI0_NtFJeu.36bg"/>
</p:tagLst>
</file>

<file path=ppt/tags/tag7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Oval"/>
</p:tagLst>
</file>

<file path=ppt/tags/tag7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"/>
</p:tagLst>
</file>

<file path=ppt/tags/tag7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oundedRectangle"/>
</p:tagLst>
</file>

<file path=ppt/tags/tag7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Arrow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DirArrow"/>
  <p:tag name="TYPE" val="McK DirArrow"/>
</p:tagLst>
</file>

<file path=ppt/tags/tag7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Bracket"/>
</p:tagLst>
</file>

<file path=ppt/tags/tag7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"/>
</p:tagLst>
</file>

<file path=ppt/tags/tag7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1DoubleBoat"/>
</p:tagLst>
</file>

<file path=ppt/tags/tag7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7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1BoatTopShape"/>
</p:tagLst>
</file>

<file path=ppt/tags/tag7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1BoatTopText"/>
</p:tagLst>
</file>

<file path=ppt/tags/tag7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1BoatBottomShape"/>
</p:tagLst>
</file>

<file path=ppt/tags/tag7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1BoatBottomText"/>
</p:tagLst>
</file>

<file path=ppt/tags/tag7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Shap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T55RHnz91Wmb7Kcvw9QQQ"/>
</p:tagLst>
</file>

<file path=ppt/tags/tag8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8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8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8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8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8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8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8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8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8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8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8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8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8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8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8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8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pwaUnoVEX7Vr3qzeXymvQ"/>
</p:tagLst>
</file>

<file path=ppt/tags/tag8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jhYLRQDqp.qf2sGJxJeQ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8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vuGgpQEMGREQdHMT3TPrA"/>
</p:tagLst>
</file>

<file path=ppt/tags/tag8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8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Oval"/>
</p:tagLst>
</file>

<file path=ppt/tags/tag8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"/>
</p:tagLst>
</file>

<file path=ppt/tags/tag8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oundedRectangle"/>
</p:tagLst>
</file>

<file path=ppt/tags/tag8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Arrow"/>
</p:tagLst>
</file>

<file path=ppt/tags/tag8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DirArrow"/>
  <p:tag name="TYPE" val="McK DirArrow"/>
</p:tagLst>
</file>

<file path=ppt/tags/tag8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Bracket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8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"/>
</p:tagLst>
</file>

<file path=ppt/tags/tag8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1DoubleBoat"/>
</p:tagLst>
</file>

<file path=ppt/tags/tag8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8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1BoatTopShape"/>
</p:tagLst>
</file>

<file path=ppt/tags/tag8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1BoatTopText"/>
</p:tagLst>
</file>

<file path=ppt/tags/tag8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1BoatBottomShape"/>
</p:tagLst>
</file>

<file path=ppt/tags/tag8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1BoatBottomText"/>
</p:tagLst>
</file>

<file path=ppt/tags/tag8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Shape"/>
</p:tagLst>
</file>

<file path=ppt/tags/tag8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8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8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8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8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8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8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8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8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8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8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8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8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8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8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8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8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pwaUnoVEX7Vr3qzeXymvQ"/>
</p:tagLst>
</file>

<file path=ppt/tags/tag8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jhYLRQDqp.qf2sGJxJeQ"/>
</p:tagLst>
</file>

<file path=ppt/tags/tag8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vuGgpQEMGREQdHMT3TPrA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X5e4peyI0_NtFJeu.36bg"/>
</p:tagLst>
</file>

<file path=ppt/tags/tag8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4"/>
  <p:tag name="2LEVEL" val="2"/>
  <p:tag name="3LEVEL" val="1"/>
  <p:tag name="4LEVEL" val="0.5"/>
  <p:tag name="5LEVEL" val="0.25"/>
</p:tagLst>
</file>

<file path=ppt/tags/tag8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4"/>
  <p:tag name="2LEVEL" val="2"/>
  <p:tag name="3LEVEL" val="1"/>
  <p:tag name="4LEVEL" val="0.5"/>
  <p:tag name="5LEVEL" val="0.25"/>
</p:tagLst>
</file>

<file path=ppt/tags/tag8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4"/>
  <p:tag name="2LEVEL" val="2"/>
  <p:tag name="3LEVEL" val="1"/>
  <p:tag name="4LEVEL" val="0.5"/>
  <p:tag name="5LEVEL" val="0.25"/>
</p:tagLst>
</file>

<file path=ppt/tags/tag8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4"/>
  <p:tag name="2LEVEL" val="2"/>
  <p:tag name="3LEVEL" val="1"/>
  <p:tag name="4LEVEL" val="0.5"/>
  <p:tag name="5LEVEL" val="0.25"/>
</p:tagLst>
</file>

<file path=ppt/tags/tag8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4"/>
  <p:tag name="2LEVEL" val="2"/>
  <p:tag name="3LEVEL" val="1"/>
  <p:tag name="4LEVEL" val="0.5"/>
  <p:tag name="5LEVEL" val="0.25"/>
</p:tagLst>
</file>

<file path=ppt/tags/tag8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4"/>
  <p:tag name="2LEVEL" val="2"/>
  <p:tag name="3LEVEL" val="1"/>
  <p:tag name="4LEVEL" val="0.5"/>
  <p:tag name="5LEVEL" val="0.25"/>
</p:tagLst>
</file>

<file path=ppt/tags/tag8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uePflwgJtHDc9HZX.6lQA"/>
</p:tagLst>
</file>

<file path=ppt/tags/tag8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_MARVIN_VG_TB_SLIDE_IDENTIFIER" val="0c547966cdaac1980ee9307df86e4359"/>
</p:tagLst>
</file>

<file path=ppt/tags/tag8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rhNRr69RiiP2faV717F3w"/>
</p:tagLst>
</file>

<file path=ppt/tags/tag8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8"/>
  <p:tag name="2LEVEL" val="4"/>
  <p:tag name="3LEVEL" val="2"/>
  <p:tag name="4LEVEL" val="1"/>
  <p:tag name="5LEVEL" val="0.5"/>
</p:tagLst>
</file>

<file path=ppt/tags/tag8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8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8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8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8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8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8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_MARVIN_VG_TB_SLIDE_IDENTIFIER" val="0c547966cdaac1980ee9307df86e4359"/>
</p:tagLst>
</file>

<file path=ppt/tags/tag8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rhNRr69RiiP2faV717F3w"/>
</p:tagLst>
</file>

<file path=ppt/tags/tag8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_MARVIN_VG_TB_SLIDE_IDENTIFIER" val="0c547966cdaac1980ee9307df86e4359"/>
</p:tagLst>
</file>

<file path=ppt/tags/tag8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rhNRr69RiiP2faV717F3w"/>
</p:tagLst>
</file>

<file path=ppt/tags/tag8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8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8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8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8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_MARVIN_VG_TB_SLIDE_IDENTIFIER" val="2a84f5cf372f84dfafd485a61a25c0e3"/>
</p:tagLst>
</file>

<file path=ppt/tags/tag8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bx1LuCUTiKHZh3JbWOIxA"/>
</p:tagLst>
</file>

<file path=ppt/tags/tag8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8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8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8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8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_MARVIN_VG_TB_SLIDE_IDENTIFIER" val="73400d511f37424ae507d6a7a54a04dd"/>
</p:tagLst>
</file>

<file path=ppt/tags/tag8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PHBFkHrRXOVewb7e9eSv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9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Alpha"/>
</p:tagLst>
</file>

<file path=ppt/tags/tag9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Alpha"/>
</p:tagLst>
</file>

<file path=ppt/tags/tag9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Alpha"/>
</p:tagLst>
</file>

<file path=ppt/tags/tag9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Alpha"/>
</p:tagLst>
</file>

<file path=ppt/tags/tag9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Alpha"/>
</p:tagLst>
</file>

<file path=ppt/tags/tag9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Alpha"/>
</p:tagLst>
</file>

<file path=ppt/tags/tag9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Alpha"/>
</p:tagLst>
</file>

<file path=ppt/tags/tag9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_MARVIN_VG_TB_SLIDE_IDENTIFIER" val="2a84f5cf372f84dfafd485a61a25c0e3"/>
</p:tagLst>
</file>

<file path=ppt/tags/tag9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bx1LuCUTiKHZh3JbWOIxA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9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2"/>
  <p:tag name="2LEVEL" val="1"/>
  <p:tag name="3LEVEL" val="0.5"/>
  <p:tag name="4LEVEL" val="0.25"/>
  <p:tag name="5LEVEL" val="0.12"/>
</p:tagLst>
</file>

<file path=ppt/tags/tag9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2"/>
  <p:tag name="2LEVEL" val="1"/>
  <p:tag name="3LEVEL" val="0.5"/>
  <p:tag name="4LEVEL" val="0.25"/>
  <p:tag name="5LEVEL" val="0.12"/>
</p:tagLst>
</file>

<file path=ppt/tags/tag9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2"/>
  <p:tag name="2LEVEL" val="1"/>
  <p:tag name="3LEVEL" val="0.5"/>
  <p:tag name="4LEVEL" val="0.25"/>
  <p:tag name="5LEVEL" val="0.12"/>
</p:tagLst>
</file>

<file path=ppt/tags/tag9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2"/>
  <p:tag name="2LEVEL" val="1"/>
  <p:tag name="3LEVEL" val="0.5"/>
  <p:tag name="4LEVEL" val="0.25"/>
  <p:tag name="5LEVEL" val="0.12"/>
</p:tagLst>
</file>

<file path=ppt/tags/tag9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2"/>
  <p:tag name="2LEVEL" val="1"/>
  <p:tag name="3LEVEL" val="0.5"/>
  <p:tag name="4LEVEL" val="0.25"/>
  <p:tag name="5LEVEL" val="0.12"/>
</p:tagLst>
</file>

<file path=ppt/tags/tag9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2"/>
  <p:tag name="2LEVEL" val="1"/>
  <p:tag name="3LEVEL" val="0.5"/>
  <p:tag name="4LEVEL" val="0.25"/>
  <p:tag name="5LEVEL" val="0.12"/>
</p:tagLst>
</file>

<file path=ppt/tags/tag9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2"/>
  <p:tag name="2LEVEL" val="1"/>
  <p:tag name="3LEVEL" val="0.5"/>
  <p:tag name="4LEVEL" val="0.25"/>
  <p:tag name="5LEVEL" val="0.12"/>
</p:tagLst>
</file>

<file path=ppt/tags/tag9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2"/>
  <p:tag name="2LEVEL" val="1"/>
  <p:tag name="3LEVEL" val="0.5"/>
  <p:tag name="4LEVEL" val="0.25"/>
  <p:tag name="5LEVEL" val="0.12"/>
</p:tagLst>
</file>

<file path=ppt/tags/tag9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9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2"/>
  <p:tag name="2LEVEL" val="1"/>
  <p:tag name="3LEVEL" val="0.5"/>
  <p:tag name="4LEVEL" val="0.25"/>
  <p:tag name="5LEVEL" val="0.12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9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2"/>
  <p:tag name="2LEVEL" val="1"/>
  <p:tag name="3LEVEL" val="0.5"/>
  <p:tag name="4LEVEL" val="0.25"/>
  <p:tag name="5LEVEL" val="0.12"/>
</p:tagLst>
</file>

<file path=ppt/tags/tag9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2"/>
  <p:tag name="2LEVEL" val="1"/>
  <p:tag name="3LEVEL" val="0.5"/>
  <p:tag name="4LEVEL" val="0.25"/>
  <p:tag name="5LEVEL" val="0.12"/>
</p:tagLst>
</file>

<file path=ppt/tags/tag9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_MARVIN_VG_TB_SLIDE_IDENTIFIER" val="0c547966cdaac1980ee9307df86e4359"/>
</p:tagLst>
</file>

<file path=ppt/tags/tag9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rhNRr69RiiP2faV717F3w"/>
</p:tagLst>
</file>

<file path=ppt/tags/tag9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8"/>
  <p:tag name="2LEVEL" val="4"/>
  <p:tag name="3LEVEL" val="2"/>
  <p:tag name="4LEVEL" val="1"/>
  <p:tag name="5LEVEL" val="0.5"/>
</p:tagLst>
</file>

<file path=ppt/tags/tag9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8"/>
  <p:tag name="2LEVEL" val="4"/>
  <p:tag name="3LEVEL" val="2"/>
  <p:tag name="4LEVEL" val="1"/>
  <p:tag name="5LEVEL" val="0.5"/>
</p:tagLst>
</file>

<file path=ppt/tags/tag9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8"/>
  <p:tag name="2LEVEL" val="4"/>
  <p:tag name="3LEVEL" val="2"/>
  <p:tag name="4LEVEL" val="1"/>
  <p:tag name="5LEVEL" val="0.5"/>
</p:tagLst>
</file>

<file path=ppt/tags/tag9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8"/>
  <p:tag name="2LEVEL" val="4"/>
  <p:tag name="3LEVEL" val="2"/>
  <p:tag name="4LEVEL" val="1"/>
  <p:tag name="5LEVEL" val="0.5"/>
</p:tagLst>
</file>

<file path=ppt/tags/tag9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8"/>
  <p:tag name="2LEVEL" val="4"/>
  <p:tag name="3LEVEL" val="2"/>
  <p:tag name="4LEVEL" val="1"/>
  <p:tag name="5LEVEL" val="0.5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9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8"/>
  <p:tag name="2LEVEL" val="4"/>
  <p:tag name="3LEVEL" val="2"/>
  <p:tag name="4LEVEL" val="1"/>
  <p:tag name="5LEVEL" val="0.5"/>
</p:tagLst>
</file>

<file path=ppt/tags/tag9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9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_MARVIN_VG_TB_SLIDE_IDENTIFIER" val="0c547966cdaac1980ee9307df86e4359"/>
</p:tagLst>
</file>

<file path=ppt/tags/tag9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rhNRr69RiiP2faV717F3w"/>
</p:tagLst>
</file>

<file path=ppt/tags/tag9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9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9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9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_MARVIN_VG_TB_SLIDE_IDENTIFIER" val="fb1a200eeb0185c1c21e10843f9ca0ea"/>
</p:tagLst>
</file>

<file path=ppt/tags/tag9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Hbdnx_4TbDGn3g1QHvnFw"/>
</p:tagLst>
</file>

<file path=ppt/tags/tag9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l7nacyRI5s4G90UOZcHOQ"/>
</p:tagLst>
</file>

<file path=ppt/tags/tag9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9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9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9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9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9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_MARVIN_VG_TB_SLIDE_IDENTIFIER" val="0e07e3342ea25ed1a0f3637f81c8fc97"/>
</p:tagLst>
</file>

<file path=ppt/tags/tag9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EZSkQgYnA1CIZ1Bm.TX8g"/>
</p:tagLst>
</file>

<file path=ppt/tags/tag9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csVM44S3mURo2FU35XViA"/>
</p:tagLst>
</file>

<file path=ppt/tags/tag9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YMBOLNAME" val="Chevron"/>
  <p:tag name="CIRCLESTATUS" val="White"/>
  <p:tag name="NAME" val="ChevronWhite"/>
</p:tagLst>
</file>

<file path=ppt/tags/tag9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YMBOLNAME" val="Chevron"/>
  <p:tag name="CIRCLESTATUS" val="White"/>
  <p:tag name="NAME" val="ChevronWhite"/>
</p:tagLst>
</file>

<file path=ppt/tags/tag9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9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_MARVIN_VG_TB_SLIDE_IDENTIFIER" val="9a391dd0e04565958fff79c3caa5c54c"/>
</p:tagLst>
</file>

<file path=ppt/tags/tag9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c6UsL7y3Tb4NgDiiq38OQ"/>
</p:tagLst>
</file>

<file path=ppt/tags/tag9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9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9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9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9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9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9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9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Num"/>
</p:tagLst>
</file>

<file path=ppt/tags/tag9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Num"/>
</p:tagLst>
</file>

<file path=ppt/tags/tag9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9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YMBOLNAME" val="Checkmark"/>
  <p:tag name="CIRCLESTATUS" val="Blue"/>
  <p:tag name="NAME" val="CheckmarkBlue"/>
</p:tagLst>
</file>

<file path=ppt/tags/tag9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YMBOLNAME" val="Checkmark"/>
  <p:tag name="CIRCLESTATUS" val="Blue"/>
  <p:tag name="NAME" val="CheckmarkBlue"/>
</p:tagLst>
</file>

<file path=ppt/tags/tag9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YMBOLNAME" val="Checkmark"/>
  <p:tag name="CIRCLESTATUS" val="Blue"/>
  <p:tag name="NAME" val="CheckmarkBlu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9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Num"/>
</p:tagLst>
</file>

<file path=ppt/tags/tag9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Num"/>
</p:tagLst>
</file>

<file path=ppt/tags/tag9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Num"/>
</p:tagLst>
</file>

<file path=ppt/tags/tag9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9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Num"/>
</p:tagLst>
</file>

<file path=ppt/tags/tag9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9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NFk6uS9MEuA7isbYvNSvg"/>
</p:tagLst>
</file>

<file path=ppt/tags/tag9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LEFT" val="688.4129"/>
  <p:tag name="ORIGTOP" val="96.04433"/>
  <p:tag name="ORIGHEIGHT" val="32.29331"/>
  <p:tag name="ORIGWIDTH" val="25.9159"/>
</p:tagLst>
</file>

<file path=ppt/tags/tag9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6"/>
  <p:tag name="2LEVEL" val="3"/>
  <p:tag name="3LEVEL" val="1.5"/>
  <p:tag name="4LEVEL" val="0.75"/>
  <p:tag name="5LEVEL" val="0.38"/>
</p:tagLst>
</file>

<file path=ppt/tags/tag9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9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LEFT" val="167.4803"/>
  <p:tag name="ORIGTOP" val="164.091"/>
  <p:tag name="ORIGHEIGHT" val="65.40472"/>
  <p:tag name="ORIGWIDTH" val="69.0237"/>
</p:tagLst>
</file>

<file path=ppt/tags/tag9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LEFT" val="688.4129"/>
  <p:tag name="ORIGTOP" val="96.04433"/>
  <p:tag name="ORIGHEIGHT" val="32.29331"/>
  <p:tag name="ORIGWIDTH" val="25.9159"/>
</p:tagLst>
</file>

<file path=ppt/tags/tag9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10"/>
  <p:tag name="2LEVEL" val="5"/>
  <p:tag name="3LEVEL" val="2.5"/>
  <p:tag name="4LEVEL" val="1.25"/>
  <p:tag name="5LEVEL" val="0.62"/>
</p:tagLst>
</file>

<file path=ppt/tags/tag9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9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LEFT" val="167.4803"/>
  <p:tag name="ORIGTOP" val="164.091"/>
  <p:tag name="ORIGHEIGHT" val="65.40472"/>
  <p:tag name="ORIGWIDTH" val="69.0237"/>
</p:tagLst>
</file>

<file path=ppt/tags/tag9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9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9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9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3"/>
  <p:tag name="2LEVEL" val="1.5"/>
  <p:tag name="3LEVEL" val="0.75"/>
  <p:tag name="4LEVEL" val="0.38"/>
  <p:tag name="5LEVEL" val="0.19"/>
</p:tagLst>
</file>

<file path=ppt/tags/tag9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3"/>
  <p:tag name="2LEVEL" val="1.5"/>
  <p:tag name="3LEVEL" val="0.75"/>
  <p:tag name="4LEVEL" val="0.38"/>
  <p:tag name="5LEVEL" val="0.19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9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6"/>
  <p:tag name="2LEVEL" val="3"/>
  <p:tag name="3LEVEL" val="1.5"/>
  <p:tag name="4LEVEL" val="0.75"/>
  <p:tag name="5LEVEL" val="0.38"/>
</p:tagLst>
</file>

<file path=ppt/tags/tag9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6"/>
  <p:tag name="2LEVEL" val="3"/>
  <p:tag name="3LEVEL" val="1.5"/>
  <p:tag name="4LEVEL" val="0.75"/>
  <p:tag name="5LEVEL" val="0.38"/>
</p:tagLst>
</file>

<file path=ppt/tags/tag9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9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9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itleTrackerAlpha"/>
</p:tagLst>
</file>

<file path=ppt/tags/tag9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itleTrackerAlpha"/>
</p:tagLst>
</file>

<file path=ppt/tags/tag9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9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9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9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heme/theme1.xml><?xml version="1.0" encoding="utf-8"?>
<a:theme xmlns:a="http://schemas.openxmlformats.org/drawingml/2006/main" name="Premium_Vorlage_16_9_scr15">
  <a:themeElements>
    <a:clrScheme name="Hamburg Marketing New">
      <a:dk1>
        <a:sysClr val="windowText" lastClr="000000"/>
      </a:dk1>
      <a:lt1>
        <a:sysClr val="window" lastClr="FFFFFF"/>
      </a:lt1>
      <a:dk2>
        <a:srgbClr val="40648A"/>
      </a:dk2>
      <a:lt2>
        <a:srgbClr val="E3E3E3"/>
      </a:lt2>
      <a:accent1>
        <a:srgbClr val="003063"/>
      </a:accent1>
      <a:accent2>
        <a:srgbClr val="BFD6E9"/>
      </a:accent2>
      <a:accent3>
        <a:srgbClr val="005CA9"/>
      </a:accent3>
      <a:accent4>
        <a:srgbClr val="4B4B4B"/>
      </a:accent4>
      <a:accent5>
        <a:srgbClr val="818181"/>
      </a:accent5>
      <a:accent6>
        <a:srgbClr val="B9B9B9"/>
      </a:accent6>
      <a:hlink>
        <a:srgbClr val="003063"/>
      </a:hlink>
      <a:folHlink>
        <a:srgbClr val="E10019"/>
      </a:folHlink>
    </a:clrScheme>
    <a:fontScheme name="Umzugsauk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marL="270000" indent="-270000" algn="ctr">
          <a:spcBef>
            <a:spcPts val="400"/>
          </a:spcBef>
          <a:buClr>
            <a:schemeClr val="bg1"/>
          </a:buClr>
          <a:buSzPct val="150000"/>
          <a:buFont typeface="Arial" pitchFamily="34" charset="0"/>
          <a:buChar char="•"/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marL="270000" indent="-270000">
          <a:spcBef>
            <a:spcPts val="400"/>
          </a:spcBef>
          <a:buClr>
            <a:schemeClr val="accent1"/>
          </a:buClr>
          <a:buSzPct val="150000"/>
          <a:buFont typeface="Arial" pitchFamily="34" charset="0"/>
          <a:buChar char="•"/>
          <a:defRPr sz="1600" dirty="0" err="1" smtClean="0"/>
        </a:defPPr>
      </a:lstStyle>
    </a:txDef>
  </a:objectDefaults>
  <a:extraClrSchemeLst/>
  <a:custClrLst>
    <a:custClr>
      <a:srgbClr val="7F97CB"/>
    </a:custClr>
    <a:custClr>
      <a:srgbClr val="BFCBD8"/>
    </a:custClr>
    <a:custClr>
      <a:srgbClr val="4085BF"/>
    </a:custClr>
    <a:custClr>
      <a:srgbClr val="7FADD4"/>
    </a:custClr>
    <a:custClr>
      <a:srgbClr val="E10019"/>
    </a:custClr>
  </a:custClrLst>
  <a:extLst>
    <a:ext uri="{05A4C25C-085E-4340-85A3-A5531E510DB2}">
      <thm15:themeFamily xmlns:thm15="http://schemas.microsoft.com/office/thememl/2012/main" name="Premium_Vorlage_16_9_scr15.potx" id="{A384EC6D-AEB6-43A7-8B01-FDB3E1358F58}" vid="{E96B824F-5B7D-49CF-AFD4-C11AD8FDE434}"/>
    </a:ext>
  </a:extLst>
</a:theme>
</file>

<file path=ppt/theme/theme10.xml><?xml version="1.0" encoding="utf-8"?>
<a:theme xmlns:a="http://schemas.openxmlformats.org/drawingml/2006/main" name="3_DE_BE1154_16x9_CF4">
  <a:themeElements>
    <a:clrScheme name="Custom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DCB45A"/>
      </a:accent1>
      <a:accent2>
        <a:srgbClr val="72BFC5"/>
      </a:accent2>
      <a:accent3>
        <a:srgbClr val="55B478"/>
      </a:accent3>
      <a:accent4>
        <a:srgbClr val="337299"/>
      </a:accent4>
      <a:accent5>
        <a:srgbClr val="506E78"/>
      </a:accent5>
      <a:accent6>
        <a:srgbClr val="808080"/>
      </a:accent6>
      <a:hlink>
        <a:srgbClr val="506E78"/>
      </a:hlink>
      <a:folHlink>
        <a:srgbClr val="506E78"/>
      </a:folHlink>
    </a:clrScheme>
    <a:fontScheme name="Custom 9">
      <a:majorFont>
        <a:latin typeface="BundesSerif Office"/>
        <a:ea typeface="ＭＳ Ｐゴシック"/>
        <a:cs typeface=""/>
      </a:majorFont>
      <a:minorFont>
        <a:latin typeface="BundesSans Regular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CB45A"/>
        </a:solidFill>
        <a:ln w="9525">
          <a:solidFill>
            <a:schemeClr val="tx1"/>
          </a:solidFill>
        </a:ln>
      </a:spPr>
      <a:bodyPr rtlCol="0" anchor="ctr"/>
      <a:lstStyle>
        <a:defPPr algn="ctr">
          <a:defRPr sz="16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 w="9525">
          <a:noFill/>
          <a:miter lim="800000"/>
          <a:headEnd/>
          <a:tailEnd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>
          <a:defRPr dirty="0" smtClean="0"/>
        </a:defPPr>
      </a:lstStyle>
    </a:txDef>
  </a:objectDefaults>
  <a:extraClrSchemeLst>
    <a:extraClrScheme>
      <a:clrScheme name="Custom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DCB45A"/>
        </a:accent1>
        <a:accent2>
          <a:srgbClr val="72BFC5"/>
        </a:accent2>
        <a:accent3>
          <a:srgbClr val="55B478"/>
        </a:accent3>
        <a:accent4>
          <a:srgbClr val="337299"/>
        </a:accent4>
        <a:accent5>
          <a:srgbClr val="506E78"/>
        </a:accent5>
        <a:accent6>
          <a:srgbClr val="808080"/>
        </a:accent6>
        <a:hlink>
          <a:srgbClr val="337299"/>
        </a:hlink>
        <a:folHlink>
          <a:srgbClr val="506E7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custClrLst>
    <a:custClr name="Custom Color 1">
      <a:srgbClr val="996633"/>
    </a:custClr>
    <a:custClr name="Custom Color 2">
      <a:srgbClr val="D24150"/>
    </a:custClr>
    <a:custClr name="Custom Color 3">
      <a:srgbClr val="004F80"/>
    </a:custClr>
    <a:custClr name="Custom Color 4">
      <a:srgbClr val="A8A8B9"/>
    </a:custClr>
    <a:custClr name="Custom Color 5">
      <a:srgbClr val="61A4D4"/>
    </a:custClr>
    <a:custClr name="Custom Color 6">
      <a:srgbClr val="BBE0E3"/>
    </a:custClr>
    <a:custClr name="Custom Color 7">
      <a:srgbClr val="333399"/>
    </a:custClr>
    <a:custClr name="Custom Color 8">
      <a:srgbClr val="DAEDEF"/>
    </a:custClr>
    <a:custClr name="Custom Color 9">
      <a:srgbClr val="2D2D8A"/>
    </a:custClr>
  </a:custClrLst>
  <a:extLst>
    <a:ext uri="{05A4C25C-085E-4340-85A3-A5531E510DB2}">
      <thm15:themeFamily xmlns:thm15="http://schemas.microsoft.com/office/thememl/2012/main" name="DE_BE1154_16x9_CF4.potx" id="{C5320A2A-239D-417C-AB34-14AC131654A4}" vid="{C15D435C-E897-45D9-8454-8A968D1DEA21}"/>
    </a:ext>
  </a:extLst>
</a:theme>
</file>

<file path=ppt/theme/theme11.xml><?xml version="1.0" encoding="utf-8"?>
<a:theme xmlns:a="http://schemas.openxmlformats.org/drawingml/2006/main" name="DE_BE1154_16x9_CF4">
  <a:themeElements>
    <a:clrScheme name="Custom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DCB45A"/>
      </a:accent1>
      <a:accent2>
        <a:srgbClr val="72BFC5"/>
      </a:accent2>
      <a:accent3>
        <a:srgbClr val="55B478"/>
      </a:accent3>
      <a:accent4>
        <a:srgbClr val="337299"/>
      </a:accent4>
      <a:accent5>
        <a:srgbClr val="506E78"/>
      </a:accent5>
      <a:accent6>
        <a:srgbClr val="808080"/>
      </a:accent6>
      <a:hlink>
        <a:srgbClr val="506E78"/>
      </a:hlink>
      <a:folHlink>
        <a:srgbClr val="506E78"/>
      </a:folHlink>
    </a:clrScheme>
    <a:fontScheme name="Custom 9">
      <a:majorFont>
        <a:latin typeface="BundesSerif Office"/>
        <a:ea typeface="ＭＳ Ｐゴシック"/>
        <a:cs typeface=""/>
      </a:majorFont>
      <a:minorFont>
        <a:latin typeface="BundesSans Regular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CB45A"/>
        </a:solidFill>
        <a:ln w="9525">
          <a:solidFill>
            <a:schemeClr val="tx1"/>
          </a:solidFill>
        </a:ln>
      </a:spPr>
      <a:bodyPr rtlCol="0" anchor="ctr"/>
      <a:lstStyle>
        <a:defPPr algn="ctr">
          <a:defRPr sz="16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 w="9525">
          <a:noFill/>
          <a:miter lim="800000"/>
          <a:headEnd/>
          <a:tailEnd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>
          <a:defRPr dirty="0" smtClean="0"/>
        </a:defPPr>
      </a:lstStyle>
    </a:txDef>
  </a:objectDefaults>
  <a:extraClrSchemeLst>
    <a:extraClrScheme>
      <a:clrScheme name="Custom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DCB45A"/>
        </a:accent1>
        <a:accent2>
          <a:srgbClr val="72BFC5"/>
        </a:accent2>
        <a:accent3>
          <a:srgbClr val="55B478"/>
        </a:accent3>
        <a:accent4>
          <a:srgbClr val="337299"/>
        </a:accent4>
        <a:accent5>
          <a:srgbClr val="506E78"/>
        </a:accent5>
        <a:accent6>
          <a:srgbClr val="808080"/>
        </a:accent6>
        <a:hlink>
          <a:srgbClr val="337299"/>
        </a:hlink>
        <a:folHlink>
          <a:srgbClr val="506E7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custClrLst>
    <a:custClr name="Custom Color 1">
      <a:srgbClr val="996633"/>
    </a:custClr>
    <a:custClr name="Custom Color 2">
      <a:srgbClr val="D24150"/>
    </a:custClr>
    <a:custClr name="Custom Color 3">
      <a:srgbClr val="004F80"/>
    </a:custClr>
    <a:custClr name="Custom Color 4">
      <a:srgbClr val="A8A8B9"/>
    </a:custClr>
    <a:custClr name="Custom Color 5">
      <a:srgbClr val="61A4D4"/>
    </a:custClr>
    <a:custClr name="Custom Color 6">
      <a:srgbClr val="BBE0E3"/>
    </a:custClr>
    <a:custClr name="Custom Color 7">
      <a:srgbClr val="333399"/>
    </a:custClr>
    <a:custClr name="Custom Color 8">
      <a:srgbClr val="DAEDEF"/>
    </a:custClr>
    <a:custClr name="Custom Color 9">
      <a:srgbClr val="2D2D8A"/>
    </a:custClr>
  </a:custClrLst>
  <a:extLst>
    <a:ext uri="{05A4C25C-085E-4340-85A3-A5531E510DB2}">
      <thm15:themeFamily xmlns:thm15="http://schemas.microsoft.com/office/thememl/2012/main" name="DE_BE1154_16x9_CF4.potx" id="{C5320A2A-239D-417C-AB34-14AC131654A4}" vid="{C15D435C-E897-45D9-8454-8A968D1DEA21}"/>
    </a:ext>
  </a:extLst>
</a:theme>
</file>

<file path=ppt/theme/theme12.xml><?xml version="1.0" encoding="utf-8"?>
<a:theme xmlns:a="http://schemas.openxmlformats.org/drawingml/2006/main" name="1_DE_BE1154_16x9_CF4">
  <a:themeElements>
    <a:clrScheme name="Custom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DCB45A"/>
      </a:accent1>
      <a:accent2>
        <a:srgbClr val="72BFC5"/>
      </a:accent2>
      <a:accent3>
        <a:srgbClr val="55B478"/>
      </a:accent3>
      <a:accent4>
        <a:srgbClr val="337299"/>
      </a:accent4>
      <a:accent5>
        <a:srgbClr val="506E78"/>
      </a:accent5>
      <a:accent6>
        <a:srgbClr val="808080"/>
      </a:accent6>
      <a:hlink>
        <a:srgbClr val="506E78"/>
      </a:hlink>
      <a:folHlink>
        <a:srgbClr val="506E78"/>
      </a:folHlink>
    </a:clrScheme>
    <a:fontScheme name="Custom 9">
      <a:majorFont>
        <a:latin typeface="BundesSerif Office"/>
        <a:ea typeface="ＭＳ Ｐゴシック"/>
        <a:cs typeface=""/>
      </a:majorFont>
      <a:minorFont>
        <a:latin typeface="BundesSans Regular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CB45A"/>
        </a:solidFill>
        <a:ln w="9525">
          <a:solidFill>
            <a:schemeClr val="tx1"/>
          </a:solidFill>
        </a:ln>
      </a:spPr>
      <a:bodyPr rtlCol="0" anchor="ctr"/>
      <a:lstStyle>
        <a:defPPr algn="ctr">
          <a:defRPr sz="16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 w="9525">
          <a:noFill/>
          <a:miter lim="800000"/>
          <a:headEnd/>
          <a:tailEnd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>
          <a:defRPr dirty="0" smtClean="0"/>
        </a:defPPr>
      </a:lstStyle>
    </a:txDef>
  </a:objectDefaults>
  <a:extraClrSchemeLst>
    <a:extraClrScheme>
      <a:clrScheme name="Custom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DCB45A"/>
        </a:accent1>
        <a:accent2>
          <a:srgbClr val="72BFC5"/>
        </a:accent2>
        <a:accent3>
          <a:srgbClr val="55B478"/>
        </a:accent3>
        <a:accent4>
          <a:srgbClr val="337299"/>
        </a:accent4>
        <a:accent5>
          <a:srgbClr val="506E78"/>
        </a:accent5>
        <a:accent6>
          <a:srgbClr val="808080"/>
        </a:accent6>
        <a:hlink>
          <a:srgbClr val="337299"/>
        </a:hlink>
        <a:folHlink>
          <a:srgbClr val="506E7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custClrLst>
    <a:custClr name="Custom Color 1">
      <a:srgbClr val="996633"/>
    </a:custClr>
    <a:custClr name="Custom Color 2">
      <a:srgbClr val="D24150"/>
    </a:custClr>
    <a:custClr name="Custom Color 3">
      <a:srgbClr val="004F80"/>
    </a:custClr>
    <a:custClr name="Custom Color 4">
      <a:srgbClr val="A8A8B9"/>
    </a:custClr>
    <a:custClr name="Custom Color 5">
      <a:srgbClr val="61A4D4"/>
    </a:custClr>
    <a:custClr name="Custom Color 6">
      <a:srgbClr val="BBE0E3"/>
    </a:custClr>
    <a:custClr name="Custom Color 7">
      <a:srgbClr val="333399"/>
    </a:custClr>
    <a:custClr name="Custom Color 8">
      <a:srgbClr val="DAEDEF"/>
    </a:custClr>
    <a:custClr name="Custom Color 9">
      <a:srgbClr val="2D2D8A"/>
    </a:custClr>
  </a:custClrLst>
  <a:extLst>
    <a:ext uri="{05A4C25C-085E-4340-85A3-A5531E510DB2}">
      <thm15:themeFamily xmlns:thm15="http://schemas.microsoft.com/office/thememl/2012/main" name="DE_BE1154_16x9_CF4.potx" id="{C5320A2A-239D-417C-AB34-14AC131654A4}" vid="{C15D435C-E897-45D9-8454-8A968D1DEA21}"/>
    </a:ext>
  </a:extLst>
</a:theme>
</file>

<file path=ppt/theme/theme13.xml><?xml version="1.0" encoding="utf-8"?>
<a:theme xmlns:a="http://schemas.openxmlformats.org/drawingml/2006/main" name="2_DE_BE1154_16x9_CF4">
  <a:themeElements>
    <a:clrScheme name="Custom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DCB45A"/>
      </a:accent1>
      <a:accent2>
        <a:srgbClr val="72BFC5"/>
      </a:accent2>
      <a:accent3>
        <a:srgbClr val="55B478"/>
      </a:accent3>
      <a:accent4>
        <a:srgbClr val="337299"/>
      </a:accent4>
      <a:accent5>
        <a:srgbClr val="506E78"/>
      </a:accent5>
      <a:accent6>
        <a:srgbClr val="808080"/>
      </a:accent6>
      <a:hlink>
        <a:srgbClr val="506E78"/>
      </a:hlink>
      <a:folHlink>
        <a:srgbClr val="506E78"/>
      </a:folHlink>
    </a:clrScheme>
    <a:fontScheme name="Custom 9">
      <a:majorFont>
        <a:latin typeface="BundesSerif Office"/>
        <a:ea typeface="ＭＳ Ｐゴシック"/>
        <a:cs typeface=""/>
      </a:majorFont>
      <a:minorFont>
        <a:latin typeface="BundesSans Regular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CB45A"/>
        </a:solidFill>
        <a:ln w="9525">
          <a:solidFill>
            <a:schemeClr val="tx1"/>
          </a:solidFill>
        </a:ln>
      </a:spPr>
      <a:bodyPr rtlCol="0" anchor="ctr"/>
      <a:lstStyle>
        <a:defPPr algn="ctr">
          <a:defRPr sz="16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 w="9525">
          <a:noFill/>
          <a:miter lim="800000"/>
          <a:headEnd/>
          <a:tailEnd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>
          <a:defRPr dirty="0" smtClean="0"/>
        </a:defPPr>
      </a:lstStyle>
    </a:txDef>
  </a:objectDefaults>
  <a:extraClrSchemeLst>
    <a:extraClrScheme>
      <a:clrScheme name="Custom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DCB45A"/>
        </a:accent1>
        <a:accent2>
          <a:srgbClr val="72BFC5"/>
        </a:accent2>
        <a:accent3>
          <a:srgbClr val="55B478"/>
        </a:accent3>
        <a:accent4>
          <a:srgbClr val="337299"/>
        </a:accent4>
        <a:accent5>
          <a:srgbClr val="506E78"/>
        </a:accent5>
        <a:accent6>
          <a:srgbClr val="808080"/>
        </a:accent6>
        <a:hlink>
          <a:srgbClr val="337299"/>
        </a:hlink>
        <a:folHlink>
          <a:srgbClr val="506E7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custClrLst>
    <a:custClr name="Custom Color 1">
      <a:srgbClr val="996633"/>
    </a:custClr>
    <a:custClr name="Custom Color 2">
      <a:srgbClr val="D24150"/>
    </a:custClr>
    <a:custClr name="Custom Color 3">
      <a:srgbClr val="004F80"/>
    </a:custClr>
    <a:custClr name="Custom Color 4">
      <a:srgbClr val="A8A8B9"/>
    </a:custClr>
    <a:custClr name="Custom Color 5">
      <a:srgbClr val="61A4D4"/>
    </a:custClr>
    <a:custClr name="Custom Color 6">
      <a:srgbClr val="BBE0E3"/>
    </a:custClr>
    <a:custClr name="Custom Color 7">
      <a:srgbClr val="333399"/>
    </a:custClr>
    <a:custClr name="Custom Color 8">
      <a:srgbClr val="DAEDEF"/>
    </a:custClr>
    <a:custClr name="Custom Color 9">
      <a:srgbClr val="2D2D8A"/>
    </a:custClr>
  </a:custClrLst>
  <a:extLst>
    <a:ext uri="{05A4C25C-085E-4340-85A3-A5531E510DB2}">
      <thm15:themeFamily xmlns:thm15="http://schemas.microsoft.com/office/thememl/2012/main" name="DE_BE1154_16x9_CF4.potx" id="{C5320A2A-239D-417C-AB34-14AC131654A4}" vid="{C15D435C-E897-45D9-8454-8A968D1DEA21}"/>
    </a:ext>
  </a:extLst>
</a:theme>
</file>

<file path=ppt/theme/theme14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hite_DE_0286RP_16x9_OF_v1">
  <a:themeElements>
    <a:clrScheme name="Scheme1">
      <a:dk1>
        <a:srgbClr val="003063"/>
      </a:dk1>
      <a:lt1>
        <a:srgbClr val="FFFFFF"/>
      </a:lt1>
      <a:dk2>
        <a:srgbClr val="FFFFFF"/>
      </a:dk2>
      <a:lt2>
        <a:srgbClr val="FFFFFF"/>
      </a:lt2>
      <a:accent1>
        <a:srgbClr val="003063"/>
      </a:accent1>
      <a:accent2>
        <a:srgbClr val="40648A"/>
      </a:accent2>
      <a:accent3>
        <a:srgbClr val="BFD6E9"/>
      </a:accent3>
      <a:accent4>
        <a:srgbClr val="005CA9"/>
      </a:accent4>
      <a:accent5>
        <a:srgbClr val="4B4B4B"/>
      </a:accent5>
      <a:accent6>
        <a:srgbClr val="818181"/>
      </a:accent6>
      <a:hlink>
        <a:srgbClr val="0000FF"/>
      </a:hlink>
      <a:folHlink>
        <a:srgbClr val="800080"/>
      </a:folHlink>
    </a:clrScheme>
    <a:fontScheme name="Custo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" cap="sq">
          <a:noFill/>
          <a:miter lim="800000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Bef>
            <a:spcPts val="300"/>
          </a:spcBef>
          <a:spcAft>
            <a:spcPts val="300"/>
          </a:spcAft>
          <a:defRPr sz="1600" dirty="0" err="1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 cap="flat">
          <a:solidFill>
            <a:schemeClr val="tx1"/>
          </a:solidFill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6350">
          <a:noFill/>
          <a:miter lim="800000"/>
        </a:ln>
      </a:spPr>
      <a:bodyPr vert="horz" wrap="square" lIns="0" tIns="0" rIns="0" bIns="0" rtlCol="0">
        <a:noAutofit/>
      </a:bodyPr>
      <a:lstStyle>
        <a:defPPr algn="l">
          <a:spcBef>
            <a:spcPts val="300"/>
          </a:spcBef>
          <a:spcAft>
            <a:spcPts val="300"/>
          </a:spcAft>
          <a:buNone/>
          <a:defRPr sz="1600" dirty="0" smtClean="0"/>
        </a:defPPr>
      </a:lstStyle>
    </a:txDef>
  </a:objectDefaults>
  <a:extraClrSchemeLst>
    <a:extraClrScheme>
      <a:clrScheme name="Scheme1">
        <a:dk1>
          <a:srgbClr val="003063"/>
        </a:dk1>
        <a:lt1>
          <a:srgbClr val="FFFFFF"/>
        </a:lt1>
        <a:dk2>
          <a:srgbClr val="FFFFFF"/>
        </a:dk2>
        <a:lt2>
          <a:srgbClr val="FFFFFF"/>
        </a:lt2>
        <a:accent1>
          <a:srgbClr val="003063"/>
        </a:accent1>
        <a:accent2>
          <a:srgbClr val="40648A"/>
        </a:accent2>
        <a:accent3>
          <a:srgbClr val="BFD6E9"/>
        </a:accent3>
        <a:accent4>
          <a:srgbClr val="005CA9"/>
        </a:accent4>
        <a:accent5>
          <a:srgbClr val="4B4B4B"/>
        </a:accent5>
        <a:accent6>
          <a:srgbClr val="818181"/>
        </a:accent6>
        <a:hlink>
          <a:srgbClr val="0000FF"/>
        </a:hlink>
        <a:folHlink>
          <a:srgbClr val="800080"/>
        </a:folHlink>
      </a:clrScheme>
    </a:extraClrScheme>
  </a:extraClrSchemeLst>
  <a:custClrLst>
    <a:custClr name="Dark Gray">
      <a:srgbClr val="4D4D4D"/>
    </a:custClr>
    <a:custClr name="Mid Gray">
      <a:srgbClr val="7F7F7F"/>
    </a:custClr>
    <a:custClr name="Light Gray">
      <a:srgbClr val="B3B3B3"/>
    </a:custClr>
    <a:custClr name="Super Light Gray">
      <a:srgbClr val="D0D0D0"/>
    </a:custClr>
    <a:custClr name="Pale Gray">
      <a:srgbClr val="E6E6E6"/>
    </a:custClr>
    <a:custClr name="RGB (127, 151, 203)">
      <a:srgbClr val="7F97CB"/>
    </a:custClr>
    <a:custClr name="RGB (191, 203, 216)">
      <a:srgbClr val="BFCBD8"/>
    </a:custClr>
    <a:custClr name="RGB (64, 133, 191)">
      <a:srgbClr val="4085BF"/>
    </a:custClr>
    <a:custClr name="RGB (127, 173, 212)">
      <a:srgbClr val="7FADD4"/>
    </a:custClr>
    <a:custClr name="RGB (225, 0, 25)">
      <a:srgbClr val="E10019"/>
    </a:custClr>
  </a:custClrLst>
  <a:extLst>
    <a:ext uri="{05A4C25C-085E-4340-85A3-A5531E510DB2}">
      <thm15:themeFamily xmlns:thm15="http://schemas.microsoft.com/office/thememl/2012/main" name="DE_0286RP_16x9_OF_v1.potx" id="{21CC5CFD-40B9-4742-893F-7B9A65CAE9D3}" vid="{02D0426E-E419-45C8-A21D-B00E49E2429B}"/>
    </a:ext>
  </a:extLst>
</a:theme>
</file>

<file path=ppt/theme/theme3.xml><?xml version="1.0" encoding="utf-8"?>
<a:theme xmlns:a="http://schemas.openxmlformats.org/drawingml/2006/main" name="2_White_DE_0286RP_16x9_OF_v1">
  <a:themeElements>
    <a:clrScheme name="Scheme1">
      <a:dk1>
        <a:srgbClr val="003063"/>
      </a:dk1>
      <a:lt1>
        <a:srgbClr val="FFFFFF"/>
      </a:lt1>
      <a:dk2>
        <a:srgbClr val="FFFFFF"/>
      </a:dk2>
      <a:lt2>
        <a:srgbClr val="FFFFFF"/>
      </a:lt2>
      <a:accent1>
        <a:srgbClr val="003063"/>
      </a:accent1>
      <a:accent2>
        <a:srgbClr val="40648A"/>
      </a:accent2>
      <a:accent3>
        <a:srgbClr val="BFD6E9"/>
      </a:accent3>
      <a:accent4>
        <a:srgbClr val="005CA9"/>
      </a:accent4>
      <a:accent5>
        <a:srgbClr val="4B4B4B"/>
      </a:accent5>
      <a:accent6>
        <a:srgbClr val="818181"/>
      </a:accent6>
      <a:hlink>
        <a:srgbClr val="0000FF"/>
      </a:hlink>
      <a:folHlink>
        <a:srgbClr val="800080"/>
      </a:folHlink>
    </a:clrScheme>
    <a:fontScheme name="Custo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" cap="sq">
          <a:noFill/>
          <a:miter lim="800000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Bef>
            <a:spcPts val="300"/>
          </a:spcBef>
          <a:spcAft>
            <a:spcPts val="300"/>
          </a:spcAft>
          <a:defRPr sz="1600" dirty="0" err="1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 cap="flat">
          <a:solidFill>
            <a:schemeClr val="tx1"/>
          </a:solidFill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6350">
          <a:noFill/>
          <a:miter lim="800000"/>
        </a:ln>
      </a:spPr>
      <a:bodyPr vert="horz" wrap="square" lIns="0" tIns="0" rIns="0" bIns="0" rtlCol="0">
        <a:noAutofit/>
      </a:bodyPr>
      <a:lstStyle>
        <a:defPPr algn="l">
          <a:spcBef>
            <a:spcPts val="300"/>
          </a:spcBef>
          <a:spcAft>
            <a:spcPts val="300"/>
          </a:spcAft>
          <a:buNone/>
          <a:defRPr sz="1600" dirty="0" smtClean="0"/>
        </a:defPPr>
      </a:lstStyle>
    </a:txDef>
  </a:objectDefaults>
  <a:extraClrSchemeLst>
    <a:extraClrScheme>
      <a:clrScheme name="Scheme1">
        <a:dk1>
          <a:srgbClr val="003063"/>
        </a:dk1>
        <a:lt1>
          <a:srgbClr val="FFFFFF"/>
        </a:lt1>
        <a:dk2>
          <a:srgbClr val="FFFFFF"/>
        </a:dk2>
        <a:lt2>
          <a:srgbClr val="FFFFFF"/>
        </a:lt2>
        <a:accent1>
          <a:srgbClr val="003063"/>
        </a:accent1>
        <a:accent2>
          <a:srgbClr val="40648A"/>
        </a:accent2>
        <a:accent3>
          <a:srgbClr val="BFD6E9"/>
        </a:accent3>
        <a:accent4>
          <a:srgbClr val="005CA9"/>
        </a:accent4>
        <a:accent5>
          <a:srgbClr val="4B4B4B"/>
        </a:accent5>
        <a:accent6>
          <a:srgbClr val="818181"/>
        </a:accent6>
        <a:hlink>
          <a:srgbClr val="0000FF"/>
        </a:hlink>
        <a:folHlink>
          <a:srgbClr val="800080"/>
        </a:folHlink>
      </a:clrScheme>
    </a:extraClrScheme>
  </a:extraClrSchemeLst>
  <a:custClrLst>
    <a:custClr name="Dark Gray">
      <a:srgbClr val="4D4D4D"/>
    </a:custClr>
    <a:custClr name="Mid Gray">
      <a:srgbClr val="7F7F7F"/>
    </a:custClr>
    <a:custClr name="Light Gray">
      <a:srgbClr val="B3B3B3"/>
    </a:custClr>
    <a:custClr name="Super Light Gray">
      <a:srgbClr val="D0D0D0"/>
    </a:custClr>
    <a:custClr name="Pale Gray">
      <a:srgbClr val="E6E6E6"/>
    </a:custClr>
    <a:custClr name="RGB (127, 151, 203)">
      <a:srgbClr val="7F97CB"/>
    </a:custClr>
    <a:custClr name="RGB (191, 203, 216)">
      <a:srgbClr val="BFCBD8"/>
    </a:custClr>
    <a:custClr name="RGB (64, 133, 191)">
      <a:srgbClr val="4085BF"/>
    </a:custClr>
    <a:custClr name="RGB (127, 173, 212)">
      <a:srgbClr val="7FADD4"/>
    </a:custClr>
    <a:custClr name="RGB (225, 0, 25)">
      <a:srgbClr val="E10019"/>
    </a:custClr>
  </a:custClrLst>
  <a:extLst>
    <a:ext uri="{05A4C25C-085E-4340-85A3-A5531E510DB2}">
      <thm15:themeFamily xmlns:thm15="http://schemas.microsoft.com/office/thememl/2012/main" name="DE_0286RP_16x9_OF_v1.potx" id="{21CC5CFD-40B9-4742-893F-7B9A65CAE9D3}" vid="{02D0426E-E419-45C8-A21D-B00E49E2429B}"/>
    </a:ext>
  </a:extLst>
</a:theme>
</file>

<file path=ppt/theme/theme4.xml><?xml version="1.0" encoding="utf-8"?>
<a:theme xmlns:a="http://schemas.openxmlformats.org/drawingml/2006/main" name="3_White_DE_0286RP_16x9_OF_v1">
  <a:themeElements>
    <a:clrScheme name="Scheme1">
      <a:dk1>
        <a:srgbClr val="003063"/>
      </a:dk1>
      <a:lt1>
        <a:srgbClr val="FFFFFF"/>
      </a:lt1>
      <a:dk2>
        <a:srgbClr val="FFFFFF"/>
      </a:dk2>
      <a:lt2>
        <a:srgbClr val="FFFFFF"/>
      </a:lt2>
      <a:accent1>
        <a:srgbClr val="003063"/>
      </a:accent1>
      <a:accent2>
        <a:srgbClr val="40648A"/>
      </a:accent2>
      <a:accent3>
        <a:srgbClr val="BFD6E9"/>
      </a:accent3>
      <a:accent4>
        <a:srgbClr val="005CA9"/>
      </a:accent4>
      <a:accent5>
        <a:srgbClr val="4B4B4B"/>
      </a:accent5>
      <a:accent6>
        <a:srgbClr val="818181"/>
      </a:accent6>
      <a:hlink>
        <a:srgbClr val="0000FF"/>
      </a:hlink>
      <a:folHlink>
        <a:srgbClr val="800080"/>
      </a:folHlink>
    </a:clrScheme>
    <a:fontScheme name="Custo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" cap="sq">
          <a:noFill/>
          <a:miter lim="800000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Bef>
            <a:spcPts val="300"/>
          </a:spcBef>
          <a:spcAft>
            <a:spcPts val="300"/>
          </a:spcAft>
          <a:defRPr sz="1600" dirty="0" err="1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 cap="flat">
          <a:solidFill>
            <a:schemeClr val="tx1"/>
          </a:solidFill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6350">
          <a:noFill/>
          <a:miter lim="800000"/>
        </a:ln>
      </a:spPr>
      <a:bodyPr vert="horz" wrap="square" lIns="0" tIns="0" rIns="0" bIns="0" rtlCol="0">
        <a:noAutofit/>
      </a:bodyPr>
      <a:lstStyle>
        <a:defPPr algn="l">
          <a:spcBef>
            <a:spcPts val="300"/>
          </a:spcBef>
          <a:spcAft>
            <a:spcPts val="300"/>
          </a:spcAft>
          <a:buNone/>
          <a:defRPr sz="1600" dirty="0" smtClean="0"/>
        </a:defPPr>
      </a:lstStyle>
    </a:txDef>
  </a:objectDefaults>
  <a:extraClrSchemeLst>
    <a:extraClrScheme>
      <a:clrScheme name="Scheme1">
        <a:dk1>
          <a:srgbClr val="003063"/>
        </a:dk1>
        <a:lt1>
          <a:srgbClr val="FFFFFF"/>
        </a:lt1>
        <a:dk2>
          <a:srgbClr val="FFFFFF"/>
        </a:dk2>
        <a:lt2>
          <a:srgbClr val="FFFFFF"/>
        </a:lt2>
        <a:accent1>
          <a:srgbClr val="003063"/>
        </a:accent1>
        <a:accent2>
          <a:srgbClr val="40648A"/>
        </a:accent2>
        <a:accent3>
          <a:srgbClr val="BFD6E9"/>
        </a:accent3>
        <a:accent4>
          <a:srgbClr val="005CA9"/>
        </a:accent4>
        <a:accent5>
          <a:srgbClr val="4B4B4B"/>
        </a:accent5>
        <a:accent6>
          <a:srgbClr val="818181"/>
        </a:accent6>
        <a:hlink>
          <a:srgbClr val="0000FF"/>
        </a:hlink>
        <a:folHlink>
          <a:srgbClr val="800080"/>
        </a:folHlink>
      </a:clrScheme>
    </a:extraClrScheme>
  </a:extraClrSchemeLst>
  <a:custClrLst>
    <a:custClr name="Dark Gray">
      <a:srgbClr val="4D4D4D"/>
    </a:custClr>
    <a:custClr name="Mid Gray">
      <a:srgbClr val="7F7F7F"/>
    </a:custClr>
    <a:custClr name="Light Gray">
      <a:srgbClr val="B3B3B3"/>
    </a:custClr>
    <a:custClr name="Super Light Gray">
      <a:srgbClr val="D0D0D0"/>
    </a:custClr>
    <a:custClr name="Pale Gray">
      <a:srgbClr val="E6E6E6"/>
    </a:custClr>
    <a:custClr name="RGB (127, 151, 203)">
      <a:srgbClr val="7F97CB"/>
    </a:custClr>
    <a:custClr name="RGB (191, 203, 216)">
      <a:srgbClr val="BFCBD8"/>
    </a:custClr>
    <a:custClr name="RGB (64, 133, 191)">
      <a:srgbClr val="4085BF"/>
    </a:custClr>
    <a:custClr name="RGB (127, 173, 212)">
      <a:srgbClr val="7FADD4"/>
    </a:custClr>
    <a:custClr name="RGB (225, 0, 25)">
      <a:srgbClr val="E10019"/>
    </a:custClr>
  </a:custClrLst>
  <a:extLst>
    <a:ext uri="{05A4C25C-085E-4340-85A3-A5531E510DB2}">
      <thm15:themeFamily xmlns:thm15="http://schemas.microsoft.com/office/thememl/2012/main" name="DE_0286RP_16x9_OF_v1.potx" id="{21CC5CFD-40B9-4742-893F-7B9A65CAE9D3}" vid="{02D0426E-E419-45C8-A21D-B00E49E2429B}"/>
    </a:ext>
  </a:extLst>
</a:theme>
</file>

<file path=ppt/theme/theme5.xml><?xml version="1.0" encoding="utf-8"?>
<a:theme xmlns:a="http://schemas.openxmlformats.org/drawingml/2006/main" name="6_White_DE_0286RP_16x9_OF_v1">
  <a:themeElements>
    <a:clrScheme name="Scheme1">
      <a:dk1>
        <a:srgbClr val="003063"/>
      </a:dk1>
      <a:lt1>
        <a:srgbClr val="FFFFFF"/>
      </a:lt1>
      <a:dk2>
        <a:srgbClr val="FFFFFF"/>
      </a:dk2>
      <a:lt2>
        <a:srgbClr val="FFFFFF"/>
      </a:lt2>
      <a:accent1>
        <a:srgbClr val="003063"/>
      </a:accent1>
      <a:accent2>
        <a:srgbClr val="40648A"/>
      </a:accent2>
      <a:accent3>
        <a:srgbClr val="BFD6E9"/>
      </a:accent3>
      <a:accent4>
        <a:srgbClr val="005CA9"/>
      </a:accent4>
      <a:accent5>
        <a:srgbClr val="4B4B4B"/>
      </a:accent5>
      <a:accent6>
        <a:srgbClr val="818181"/>
      </a:accent6>
      <a:hlink>
        <a:srgbClr val="0000FF"/>
      </a:hlink>
      <a:folHlink>
        <a:srgbClr val="800080"/>
      </a:folHlink>
    </a:clrScheme>
    <a:fontScheme name="Custo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" cap="sq">
          <a:noFill/>
          <a:miter lim="800000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Bef>
            <a:spcPts val="300"/>
          </a:spcBef>
          <a:spcAft>
            <a:spcPts val="300"/>
          </a:spcAft>
          <a:defRPr sz="1600" dirty="0" err="1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 cap="flat">
          <a:solidFill>
            <a:schemeClr val="tx1"/>
          </a:solidFill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6350">
          <a:noFill/>
          <a:miter lim="800000"/>
        </a:ln>
      </a:spPr>
      <a:bodyPr vert="horz" wrap="square" lIns="0" tIns="0" rIns="0" bIns="0" rtlCol="0">
        <a:noAutofit/>
      </a:bodyPr>
      <a:lstStyle>
        <a:defPPr algn="l">
          <a:spcBef>
            <a:spcPts val="300"/>
          </a:spcBef>
          <a:spcAft>
            <a:spcPts val="300"/>
          </a:spcAft>
          <a:buNone/>
          <a:defRPr sz="1600" dirty="0" smtClean="0"/>
        </a:defPPr>
      </a:lstStyle>
    </a:txDef>
  </a:objectDefaults>
  <a:extraClrSchemeLst>
    <a:extraClrScheme>
      <a:clrScheme name="Scheme1">
        <a:dk1>
          <a:srgbClr val="003063"/>
        </a:dk1>
        <a:lt1>
          <a:srgbClr val="FFFFFF"/>
        </a:lt1>
        <a:dk2>
          <a:srgbClr val="FFFFFF"/>
        </a:dk2>
        <a:lt2>
          <a:srgbClr val="FFFFFF"/>
        </a:lt2>
        <a:accent1>
          <a:srgbClr val="003063"/>
        </a:accent1>
        <a:accent2>
          <a:srgbClr val="40648A"/>
        </a:accent2>
        <a:accent3>
          <a:srgbClr val="BFD6E9"/>
        </a:accent3>
        <a:accent4>
          <a:srgbClr val="005CA9"/>
        </a:accent4>
        <a:accent5>
          <a:srgbClr val="4B4B4B"/>
        </a:accent5>
        <a:accent6>
          <a:srgbClr val="818181"/>
        </a:accent6>
        <a:hlink>
          <a:srgbClr val="0000FF"/>
        </a:hlink>
        <a:folHlink>
          <a:srgbClr val="800080"/>
        </a:folHlink>
      </a:clrScheme>
    </a:extraClrScheme>
  </a:extraClrSchemeLst>
  <a:custClrLst>
    <a:custClr name="Dark Gray">
      <a:srgbClr val="4D4D4D"/>
    </a:custClr>
    <a:custClr name="Mid Gray">
      <a:srgbClr val="7F7F7F"/>
    </a:custClr>
    <a:custClr name="Light Gray">
      <a:srgbClr val="B3B3B3"/>
    </a:custClr>
    <a:custClr name="Super Light Gray">
      <a:srgbClr val="D0D0D0"/>
    </a:custClr>
    <a:custClr name="Pale Gray">
      <a:srgbClr val="E6E6E6"/>
    </a:custClr>
    <a:custClr name="RGB (127, 151, 203)">
      <a:srgbClr val="7F97CB"/>
    </a:custClr>
    <a:custClr name="RGB (191, 203, 216)">
      <a:srgbClr val="BFCBD8"/>
    </a:custClr>
    <a:custClr name="RGB (64, 133, 191)">
      <a:srgbClr val="4085BF"/>
    </a:custClr>
    <a:custClr name="RGB (127, 173, 212)">
      <a:srgbClr val="7FADD4"/>
    </a:custClr>
    <a:custClr name="RGB (225, 0, 25)">
      <a:srgbClr val="E10019"/>
    </a:custClr>
  </a:custClrLst>
  <a:extLst>
    <a:ext uri="{05A4C25C-085E-4340-85A3-A5531E510DB2}">
      <thm15:themeFamily xmlns:thm15="http://schemas.microsoft.com/office/thememl/2012/main" name="DE_0286RP_16x9_OF_v1.potx" id="{21CC5CFD-40B9-4742-893F-7B9A65CAE9D3}" vid="{02D0426E-E419-45C8-A21D-B00E49E2429B}"/>
    </a:ext>
  </a:extLst>
</a:theme>
</file>

<file path=ppt/theme/theme6.xml><?xml version="1.0" encoding="utf-8"?>
<a:theme xmlns:a="http://schemas.openxmlformats.org/drawingml/2006/main" name="7_White_DE_0286RP_16x9_OF_v1">
  <a:themeElements>
    <a:clrScheme name="Scheme1">
      <a:dk1>
        <a:srgbClr val="003063"/>
      </a:dk1>
      <a:lt1>
        <a:srgbClr val="FFFFFF"/>
      </a:lt1>
      <a:dk2>
        <a:srgbClr val="FFFFFF"/>
      </a:dk2>
      <a:lt2>
        <a:srgbClr val="FFFFFF"/>
      </a:lt2>
      <a:accent1>
        <a:srgbClr val="003063"/>
      </a:accent1>
      <a:accent2>
        <a:srgbClr val="40648A"/>
      </a:accent2>
      <a:accent3>
        <a:srgbClr val="BFD6E9"/>
      </a:accent3>
      <a:accent4>
        <a:srgbClr val="005CA9"/>
      </a:accent4>
      <a:accent5>
        <a:srgbClr val="4B4B4B"/>
      </a:accent5>
      <a:accent6>
        <a:srgbClr val="818181"/>
      </a:accent6>
      <a:hlink>
        <a:srgbClr val="0000FF"/>
      </a:hlink>
      <a:folHlink>
        <a:srgbClr val="800080"/>
      </a:folHlink>
    </a:clrScheme>
    <a:fontScheme name="Custo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" cap="sq">
          <a:noFill/>
          <a:miter lim="800000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Bef>
            <a:spcPts val="300"/>
          </a:spcBef>
          <a:spcAft>
            <a:spcPts val="300"/>
          </a:spcAft>
          <a:defRPr sz="1600" dirty="0" err="1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 cap="flat">
          <a:solidFill>
            <a:schemeClr val="tx1"/>
          </a:solidFill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6350">
          <a:noFill/>
          <a:miter lim="800000"/>
        </a:ln>
      </a:spPr>
      <a:bodyPr vert="horz" wrap="square" lIns="0" tIns="0" rIns="0" bIns="0" rtlCol="0">
        <a:noAutofit/>
      </a:bodyPr>
      <a:lstStyle>
        <a:defPPr algn="l">
          <a:spcBef>
            <a:spcPts val="300"/>
          </a:spcBef>
          <a:spcAft>
            <a:spcPts val="300"/>
          </a:spcAft>
          <a:buNone/>
          <a:defRPr sz="1600" dirty="0" smtClean="0"/>
        </a:defPPr>
      </a:lstStyle>
    </a:txDef>
  </a:objectDefaults>
  <a:extraClrSchemeLst>
    <a:extraClrScheme>
      <a:clrScheme name="Scheme1">
        <a:dk1>
          <a:srgbClr val="003063"/>
        </a:dk1>
        <a:lt1>
          <a:srgbClr val="FFFFFF"/>
        </a:lt1>
        <a:dk2>
          <a:srgbClr val="FFFFFF"/>
        </a:dk2>
        <a:lt2>
          <a:srgbClr val="FFFFFF"/>
        </a:lt2>
        <a:accent1>
          <a:srgbClr val="003063"/>
        </a:accent1>
        <a:accent2>
          <a:srgbClr val="40648A"/>
        </a:accent2>
        <a:accent3>
          <a:srgbClr val="BFD6E9"/>
        </a:accent3>
        <a:accent4>
          <a:srgbClr val="005CA9"/>
        </a:accent4>
        <a:accent5>
          <a:srgbClr val="4B4B4B"/>
        </a:accent5>
        <a:accent6>
          <a:srgbClr val="818181"/>
        </a:accent6>
        <a:hlink>
          <a:srgbClr val="0000FF"/>
        </a:hlink>
        <a:folHlink>
          <a:srgbClr val="800080"/>
        </a:folHlink>
      </a:clrScheme>
    </a:extraClrScheme>
  </a:extraClrSchemeLst>
  <a:custClrLst>
    <a:custClr name="Dark Gray">
      <a:srgbClr val="4D4D4D"/>
    </a:custClr>
    <a:custClr name="Mid Gray">
      <a:srgbClr val="7F7F7F"/>
    </a:custClr>
    <a:custClr name="Light Gray">
      <a:srgbClr val="B3B3B3"/>
    </a:custClr>
    <a:custClr name="Super Light Gray">
      <a:srgbClr val="D0D0D0"/>
    </a:custClr>
    <a:custClr name="Pale Gray">
      <a:srgbClr val="E6E6E6"/>
    </a:custClr>
    <a:custClr name="RGB (127, 151, 203)">
      <a:srgbClr val="7F97CB"/>
    </a:custClr>
    <a:custClr name="RGB (191, 203, 216)">
      <a:srgbClr val="BFCBD8"/>
    </a:custClr>
    <a:custClr name="RGB (64, 133, 191)">
      <a:srgbClr val="4085BF"/>
    </a:custClr>
    <a:custClr name="RGB (127, 173, 212)">
      <a:srgbClr val="7FADD4"/>
    </a:custClr>
    <a:custClr name="RGB (225, 0, 25)">
      <a:srgbClr val="E10019"/>
    </a:custClr>
  </a:custClrLst>
  <a:extLst>
    <a:ext uri="{05A4C25C-085E-4340-85A3-A5531E510DB2}">
      <thm15:themeFamily xmlns:thm15="http://schemas.microsoft.com/office/thememl/2012/main" name="DE_0286RP_16x9_OF_v1.potx" id="{21CC5CFD-40B9-4742-893F-7B9A65CAE9D3}" vid="{02D0426E-E419-45C8-A21D-B00E49E2429B}"/>
    </a:ext>
  </a:extLst>
</a:theme>
</file>

<file path=ppt/theme/theme7.xml><?xml version="1.0" encoding="utf-8"?>
<a:theme xmlns:a="http://schemas.openxmlformats.org/drawingml/2006/main" name="9_White_DE_0286RP_16x9_OF_v1">
  <a:themeElements>
    <a:clrScheme name="Scheme1">
      <a:dk1>
        <a:srgbClr val="003063"/>
      </a:dk1>
      <a:lt1>
        <a:srgbClr val="FFFFFF"/>
      </a:lt1>
      <a:dk2>
        <a:srgbClr val="FFFFFF"/>
      </a:dk2>
      <a:lt2>
        <a:srgbClr val="FFFFFF"/>
      </a:lt2>
      <a:accent1>
        <a:srgbClr val="003063"/>
      </a:accent1>
      <a:accent2>
        <a:srgbClr val="40648A"/>
      </a:accent2>
      <a:accent3>
        <a:srgbClr val="BFD6E9"/>
      </a:accent3>
      <a:accent4>
        <a:srgbClr val="005CA9"/>
      </a:accent4>
      <a:accent5>
        <a:srgbClr val="4B4B4B"/>
      </a:accent5>
      <a:accent6>
        <a:srgbClr val="818181"/>
      </a:accent6>
      <a:hlink>
        <a:srgbClr val="0000FF"/>
      </a:hlink>
      <a:folHlink>
        <a:srgbClr val="800080"/>
      </a:folHlink>
    </a:clrScheme>
    <a:fontScheme name="Custo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" cap="sq">
          <a:noFill/>
          <a:miter lim="800000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Bef>
            <a:spcPts val="300"/>
          </a:spcBef>
          <a:spcAft>
            <a:spcPts val="300"/>
          </a:spcAft>
          <a:defRPr sz="1600" dirty="0" err="1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 cap="flat">
          <a:solidFill>
            <a:schemeClr val="tx1"/>
          </a:solidFill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6350">
          <a:noFill/>
          <a:miter lim="800000"/>
        </a:ln>
      </a:spPr>
      <a:bodyPr vert="horz" wrap="square" lIns="0" tIns="0" rIns="0" bIns="0" rtlCol="0">
        <a:noAutofit/>
      </a:bodyPr>
      <a:lstStyle>
        <a:defPPr algn="l">
          <a:spcBef>
            <a:spcPts val="300"/>
          </a:spcBef>
          <a:spcAft>
            <a:spcPts val="300"/>
          </a:spcAft>
          <a:buNone/>
          <a:defRPr sz="1600" dirty="0" smtClean="0"/>
        </a:defPPr>
      </a:lstStyle>
    </a:txDef>
  </a:objectDefaults>
  <a:extraClrSchemeLst>
    <a:extraClrScheme>
      <a:clrScheme name="Scheme1">
        <a:dk1>
          <a:srgbClr val="003063"/>
        </a:dk1>
        <a:lt1>
          <a:srgbClr val="FFFFFF"/>
        </a:lt1>
        <a:dk2>
          <a:srgbClr val="FFFFFF"/>
        </a:dk2>
        <a:lt2>
          <a:srgbClr val="FFFFFF"/>
        </a:lt2>
        <a:accent1>
          <a:srgbClr val="003063"/>
        </a:accent1>
        <a:accent2>
          <a:srgbClr val="40648A"/>
        </a:accent2>
        <a:accent3>
          <a:srgbClr val="BFD6E9"/>
        </a:accent3>
        <a:accent4>
          <a:srgbClr val="005CA9"/>
        </a:accent4>
        <a:accent5>
          <a:srgbClr val="4B4B4B"/>
        </a:accent5>
        <a:accent6>
          <a:srgbClr val="818181"/>
        </a:accent6>
        <a:hlink>
          <a:srgbClr val="0000FF"/>
        </a:hlink>
        <a:folHlink>
          <a:srgbClr val="800080"/>
        </a:folHlink>
      </a:clrScheme>
    </a:extraClrScheme>
  </a:extraClrSchemeLst>
  <a:custClrLst>
    <a:custClr name="Dark Gray">
      <a:srgbClr val="4D4D4D"/>
    </a:custClr>
    <a:custClr name="Mid Gray">
      <a:srgbClr val="7F7F7F"/>
    </a:custClr>
    <a:custClr name="Light Gray">
      <a:srgbClr val="B3B3B3"/>
    </a:custClr>
    <a:custClr name="Super Light Gray">
      <a:srgbClr val="D0D0D0"/>
    </a:custClr>
    <a:custClr name="Pale Gray">
      <a:srgbClr val="E6E6E6"/>
    </a:custClr>
    <a:custClr name="RGB (127, 151, 203)">
      <a:srgbClr val="7F97CB"/>
    </a:custClr>
    <a:custClr name="RGB (191, 203, 216)">
      <a:srgbClr val="BFCBD8"/>
    </a:custClr>
    <a:custClr name="RGB (64, 133, 191)">
      <a:srgbClr val="4085BF"/>
    </a:custClr>
    <a:custClr name="RGB (127, 173, 212)">
      <a:srgbClr val="7FADD4"/>
    </a:custClr>
    <a:custClr name="RGB (225, 0, 25)">
      <a:srgbClr val="E10019"/>
    </a:custClr>
  </a:custClrLst>
  <a:extLst>
    <a:ext uri="{05A4C25C-085E-4340-85A3-A5531E510DB2}">
      <thm15:themeFamily xmlns:thm15="http://schemas.microsoft.com/office/thememl/2012/main" name="DE_0286RP_16x9_OF_v1.potx" id="{21CC5CFD-40B9-4742-893F-7B9A65CAE9D3}" vid="{02D0426E-E419-45C8-A21D-B00E49E2429B}"/>
    </a:ext>
  </a:extLst>
</a:theme>
</file>

<file path=ppt/theme/theme8.xml><?xml version="1.0" encoding="utf-8"?>
<a:theme xmlns:a="http://schemas.openxmlformats.org/drawingml/2006/main" name="1_Premium_Vorlage_16_9_scr15">
  <a:themeElements>
    <a:clrScheme name="Hamburg Marketing New">
      <a:dk1>
        <a:sysClr val="windowText" lastClr="000000"/>
      </a:dk1>
      <a:lt1>
        <a:sysClr val="window" lastClr="FFFFFF"/>
      </a:lt1>
      <a:dk2>
        <a:srgbClr val="40648A"/>
      </a:dk2>
      <a:lt2>
        <a:srgbClr val="E3E3E3"/>
      </a:lt2>
      <a:accent1>
        <a:srgbClr val="003063"/>
      </a:accent1>
      <a:accent2>
        <a:srgbClr val="BFD6E9"/>
      </a:accent2>
      <a:accent3>
        <a:srgbClr val="005CA9"/>
      </a:accent3>
      <a:accent4>
        <a:srgbClr val="4B4B4B"/>
      </a:accent4>
      <a:accent5>
        <a:srgbClr val="818181"/>
      </a:accent5>
      <a:accent6>
        <a:srgbClr val="B9B9B9"/>
      </a:accent6>
      <a:hlink>
        <a:srgbClr val="003063"/>
      </a:hlink>
      <a:folHlink>
        <a:srgbClr val="E10019"/>
      </a:folHlink>
    </a:clrScheme>
    <a:fontScheme name="Umzugsauk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marL="270000" indent="-270000" algn="ctr">
          <a:spcBef>
            <a:spcPts val="400"/>
          </a:spcBef>
          <a:buClr>
            <a:schemeClr val="bg1"/>
          </a:buClr>
          <a:buSzPct val="150000"/>
          <a:buFont typeface="Arial" pitchFamily="34" charset="0"/>
          <a:buChar char="•"/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marL="270000" indent="-270000">
          <a:spcBef>
            <a:spcPts val="400"/>
          </a:spcBef>
          <a:buClr>
            <a:schemeClr val="accent1"/>
          </a:buClr>
          <a:buSzPct val="150000"/>
          <a:buFont typeface="Arial" pitchFamily="34" charset="0"/>
          <a:buChar char="•"/>
          <a:defRPr sz="1600" dirty="0" err="1" smtClean="0"/>
        </a:defPPr>
      </a:lstStyle>
    </a:txDef>
  </a:objectDefaults>
  <a:extraClrSchemeLst/>
  <a:custClrLst>
    <a:custClr>
      <a:srgbClr val="7F97CB"/>
    </a:custClr>
    <a:custClr>
      <a:srgbClr val="BFCBD8"/>
    </a:custClr>
    <a:custClr>
      <a:srgbClr val="4085BF"/>
    </a:custClr>
    <a:custClr>
      <a:srgbClr val="7FADD4"/>
    </a:custClr>
    <a:custClr>
      <a:srgbClr val="E10019"/>
    </a:custClr>
  </a:custClrLst>
  <a:extLst>
    <a:ext uri="{05A4C25C-085E-4340-85A3-A5531E510DB2}">
      <thm15:themeFamily xmlns:thm15="http://schemas.microsoft.com/office/thememl/2012/main" name="Premium_Vorlage_16_9_scr15.potx" id="{A384EC6D-AEB6-43A7-8B01-FDB3E1358F58}" vid="{E96B824F-5B7D-49CF-AFD4-C11AD8FDE434}"/>
    </a:ext>
  </a:extLst>
</a:theme>
</file>

<file path=ppt/theme/theme9.xml><?xml version="1.0" encoding="utf-8"?>
<a:theme xmlns:a="http://schemas.openxmlformats.org/drawingml/2006/main" name="2_Premium_Vorlage_16_9_scr15">
  <a:themeElements>
    <a:clrScheme name="Hamburg Marketing New">
      <a:dk1>
        <a:sysClr val="windowText" lastClr="000000"/>
      </a:dk1>
      <a:lt1>
        <a:sysClr val="window" lastClr="FFFFFF"/>
      </a:lt1>
      <a:dk2>
        <a:srgbClr val="40648A"/>
      </a:dk2>
      <a:lt2>
        <a:srgbClr val="E3E3E3"/>
      </a:lt2>
      <a:accent1>
        <a:srgbClr val="003063"/>
      </a:accent1>
      <a:accent2>
        <a:srgbClr val="BFD6E9"/>
      </a:accent2>
      <a:accent3>
        <a:srgbClr val="005CA9"/>
      </a:accent3>
      <a:accent4>
        <a:srgbClr val="4B4B4B"/>
      </a:accent4>
      <a:accent5>
        <a:srgbClr val="818181"/>
      </a:accent5>
      <a:accent6>
        <a:srgbClr val="B9B9B9"/>
      </a:accent6>
      <a:hlink>
        <a:srgbClr val="003063"/>
      </a:hlink>
      <a:folHlink>
        <a:srgbClr val="E10019"/>
      </a:folHlink>
    </a:clrScheme>
    <a:fontScheme name="Umzugsauk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marL="270000" indent="-270000" algn="ctr">
          <a:spcBef>
            <a:spcPts val="400"/>
          </a:spcBef>
          <a:buClr>
            <a:schemeClr val="bg1"/>
          </a:buClr>
          <a:buSzPct val="150000"/>
          <a:buFont typeface="Arial" pitchFamily="34" charset="0"/>
          <a:buChar char="•"/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marL="270000" indent="-270000">
          <a:spcBef>
            <a:spcPts val="400"/>
          </a:spcBef>
          <a:buClr>
            <a:schemeClr val="accent1"/>
          </a:buClr>
          <a:buSzPct val="150000"/>
          <a:buFont typeface="Arial" pitchFamily="34" charset="0"/>
          <a:buChar char="•"/>
          <a:defRPr sz="1600" dirty="0" err="1" smtClean="0"/>
        </a:defPPr>
      </a:lstStyle>
    </a:txDef>
  </a:objectDefaults>
  <a:extraClrSchemeLst/>
  <a:custClrLst>
    <a:custClr>
      <a:srgbClr val="7F97CB"/>
    </a:custClr>
    <a:custClr>
      <a:srgbClr val="BFCBD8"/>
    </a:custClr>
    <a:custClr>
      <a:srgbClr val="4085BF"/>
    </a:custClr>
    <a:custClr>
      <a:srgbClr val="7FADD4"/>
    </a:custClr>
    <a:custClr>
      <a:srgbClr val="E10019"/>
    </a:custClr>
  </a:custClrLst>
  <a:extLst>
    <a:ext uri="{05A4C25C-085E-4340-85A3-A5531E510DB2}">
      <thm15:themeFamily xmlns:thm15="http://schemas.microsoft.com/office/thememl/2012/main" name="Premium_Vorlage_16_9_scr15.potx" id="{A384EC6D-AEB6-43A7-8B01-FDB3E1358F58}" vid="{E96B824F-5B7D-49CF-AFD4-C11AD8FDE43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76DDC93C943F84B8DF72242E8092D2B" ma:contentTypeVersion="0" ma:contentTypeDescription="Ein neues Dokument erstellen." ma:contentTypeScope="" ma:versionID="752bebe8bed03b25872fd114baddcdf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b4f5dc90cf06628c3b90945c8266c24d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FB99A42-2FAD-4D01-B0C4-1CA86284B96C}">
  <ds:schemaRefs>
    <ds:schemaRef ds:uri="http://schemas.microsoft.com/office/2006/documentManagement/types"/>
    <ds:schemaRef ds:uri="http://schemas.microsoft.com/office/2006/metadata/properties"/>
    <ds:schemaRef ds:uri="http://purl.org/dc/dcmitype/"/>
    <ds:schemaRef ds:uri="http://schemas.microsoft.com/office/infopath/2007/PartnerControls"/>
    <ds:schemaRef ds:uri="http://www.w3.org/XML/1998/namespace"/>
    <ds:schemaRef ds:uri="http://purl.org/dc/terms/"/>
    <ds:schemaRef ds:uri="http://schemas.openxmlformats.org/package/2006/metadata/core-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66B70EA3-0B14-436C-82EB-22F48260EF9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DDB5E82-57B6-48F7-B3E1-94370F9D2A7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Premium_Vorlage_16_9_scr15</Template>
  <TotalTime>0</TotalTime>
  <Words>4252</Words>
  <Application>Microsoft Office PowerPoint</Application>
  <PresentationFormat>Bildschirmpräsentation (16:9)</PresentationFormat>
  <Paragraphs>808</Paragraphs>
  <Slides>51</Slides>
  <Notes>20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12</vt:i4>
      </vt:variant>
      <vt:variant>
        <vt:lpstr>Design</vt:lpstr>
      </vt:variant>
      <vt:variant>
        <vt:i4>13</vt:i4>
      </vt:variant>
      <vt:variant>
        <vt:lpstr>Eingebettete OLE-Server</vt:lpstr>
      </vt:variant>
      <vt:variant>
        <vt:i4>2</vt:i4>
      </vt:variant>
      <vt:variant>
        <vt:lpstr>Folientitel</vt:lpstr>
      </vt:variant>
      <vt:variant>
        <vt:i4>51</vt:i4>
      </vt:variant>
    </vt:vector>
  </HeadingPairs>
  <TitlesOfParts>
    <vt:vector size="78" baseType="lpstr">
      <vt:lpstr>Arial</vt:lpstr>
      <vt:lpstr>BundesSans Regular</vt:lpstr>
      <vt:lpstr>BundesSansWeb</vt:lpstr>
      <vt:lpstr>BundesSerif Office</vt:lpstr>
      <vt:lpstr>Calibri</vt:lpstr>
      <vt:lpstr>Gill Sans Light</vt:lpstr>
      <vt:lpstr>HamburgSans</vt:lpstr>
      <vt:lpstr>Lucida Grande</vt:lpstr>
      <vt:lpstr>opensans</vt:lpstr>
      <vt:lpstr>Segoe UI</vt:lpstr>
      <vt:lpstr>Symbol</vt:lpstr>
      <vt:lpstr>Wingdings</vt:lpstr>
      <vt:lpstr>Premium_Vorlage_16_9_scr15</vt:lpstr>
      <vt:lpstr>White_DE_0286RP_16x9_OF_v1</vt:lpstr>
      <vt:lpstr>2_White_DE_0286RP_16x9_OF_v1</vt:lpstr>
      <vt:lpstr>3_White_DE_0286RP_16x9_OF_v1</vt:lpstr>
      <vt:lpstr>6_White_DE_0286RP_16x9_OF_v1</vt:lpstr>
      <vt:lpstr>7_White_DE_0286RP_16x9_OF_v1</vt:lpstr>
      <vt:lpstr>9_White_DE_0286RP_16x9_OF_v1</vt:lpstr>
      <vt:lpstr>1_Premium_Vorlage_16_9_scr15</vt:lpstr>
      <vt:lpstr>2_Premium_Vorlage_16_9_scr15</vt:lpstr>
      <vt:lpstr>3_DE_BE1154_16x9_CF4</vt:lpstr>
      <vt:lpstr>DE_BE1154_16x9_CF4</vt:lpstr>
      <vt:lpstr>1_DE_BE1154_16x9_CF4</vt:lpstr>
      <vt:lpstr>2_DE_BE1154_16x9_CF4</vt:lpstr>
      <vt:lpstr>think-cell Folie</vt:lpstr>
      <vt:lpstr>think-cell Slide</vt:lpstr>
      <vt:lpstr>PowerPoint-Präsentation</vt:lpstr>
      <vt:lpstr>PowerPoint-Präsentation</vt:lpstr>
      <vt:lpstr>PowerPoint-Präsentation</vt:lpstr>
      <vt:lpstr>PowerPoint-Präsentation</vt:lpstr>
      <vt:lpstr>Zielsetzung und Rahmenbedingungen der Umsetzungsallianz</vt:lpstr>
      <vt:lpstr>PowerPoint-Präsentation</vt:lpstr>
      <vt:lpstr>Die Anmeldung ist eine hochrelevante Verwaltungsdienstleistung</vt:lpstr>
      <vt:lpstr>ZielBild des Projekts</vt:lpstr>
      <vt:lpstr>KONzeptionsphase Bis Ende 2018:  Durchführung eines Digitalisierungslabors sowie  Entwicklung einer Zielvision</vt:lpstr>
      <vt:lpstr>In 2020: VORPROJEKT in der Senatskanzlei Hamburg:  Prüfung der Realisierbarkeit des Online-Dienstes Und Vorbereitung der Umsetzung</vt:lpstr>
      <vt:lpstr>Der geplante Onlineprozess soll sowohl die Anmeldung als auch die Änderung von Ausweisdokumenten umfassen</vt:lpstr>
      <vt:lpstr> Für die Umsetzung der Zielvision müssen diverse Stakeholder eingebunden werden</vt:lpstr>
      <vt:lpstr>Sollprozess </vt:lpstr>
      <vt:lpstr>Ein Minimalprodukt für die Ummeldung innerhalb einer Kommune soll im Herbst 2021 verfügbar sein, die Vollversion inkl. Umzug und Zuzug ab Mai 2022</vt:lpstr>
      <vt:lpstr>Das Projekt „eWA“ zeichnet sich aus durch die …</vt:lpstr>
      <vt:lpstr>PowerPoint-Präsentation</vt:lpstr>
      <vt:lpstr>ÜBERBLICK PROJEKTAUFBAU</vt:lpstr>
      <vt:lpstr>Besetzung der Lenkungsgruppe</vt:lpstr>
      <vt:lpstr>PowerPoint-Präsentation</vt:lpstr>
      <vt:lpstr>PowerPoint-Präsentation</vt:lpstr>
      <vt:lpstr> Die Umsetzung des OZG über das „EfA“-Modell wird forciert  </vt:lpstr>
      <vt:lpstr> Was bedeutet EfA ?  </vt:lpstr>
      <vt:lpstr>Vier Dimensionen von EfA </vt:lpstr>
      <vt:lpstr>PowerPoint-Präsentation</vt:lpstr>
      <vt:lpstr>Im Modell EfA ist vergaberechtsfreie Kooperation auf Grundlage öffentlich-öffentlicher Zusammenarb. Kerngedanke</vt:lpstr>
      <vt:lpstr> Durch die AGB des FIT-Store und den Wegfall multilateraler Verhandlungen wird die Nachnutzung beschleunigt</vt:lpstr>
      <vt:lpstr>Der FIT-Store wurde in der 32. Sitzung des IT-Planungsrats  vom 24. Juni 2020 beschlossen</vt:lpstr>
      <vt:lpstr>Rechtliche Lösung zur Weitergabe an Kommunen  durch das MITnutzende Land </vt:lpstr>
      <vt:lpstr>Weiteres Vorgehen </vt:lpstr>
      <vt:lpstr>PowerPoint-Präsentation</vt:lpstr>
      <vt:lpstr>Neben der Höhe der Kosten sind deren Aufteilung sowie die Finanzierung wesentliche zu betrachtende Dimensionen</vt:lpstr>
      <vt:lpstr>Die Kosten für Betrieb und Weiterentwicklung sind bei der Aufteilung zu berücksichtigen</vt:lpstr>
      <vt:lpstr>Beispielhafte Kostendarstellung</vt:lpstr>
      <vt:lpstr>PowerPoint-Präsentation</vt:lpstr>
      <vt:lpstr>PowerPoint-Präsentation</vt:lpstr>
      <vt:lpstr>Zur Refinanzierung bieten sich das FITKO-Digitalisierungs- -budget sowie das Konjunkturpaket an</vt:lpstr>
      <vt:lpstr>Weiteres Vorgehen</vt:lpstr>
      <vt:lpstr>PowerPoint-Präsentation</vt:lpstr>
      <vt:lpstr>Mitnutzung erfolgt über Anbindung der Fachverfahren des Einwohnerwesens</vt:lpstr>
      <vt:lpstr>Weiteres Vorgehen</vt:lpstr>
      <vt:lpstr>PowerPoint-Präsentation</vt:lpstr>
      <vt:lpstr>Marktplatz der nachnutzung ist eine Plattform für den Austausch zw. Entwickelnden und nachnutzenden Ländern</vt:lpstr>
      <vt:lpstr>Die Steuerung des Projekts erfolgt über mehrere verschiedene Ebenen</vt:lpstr>
      <vt:lpstr>Die Kooperation sollte Erstentwicklung der Anträge sowie fortlaufende Weiterentwicklungen berücksichtigen</vt:lpstr>
      <vt:lpstr>ÜBERBLICK PROJEKTAUFBAU</vt:lpstr>
      <vt:lpstr>Weiteres Vorgehen</vt:lpstr>
      <vt:lpstr>PowerPoint-Präsentation</vt:lpstr>
      <vt:lpstr>Nächste Schritte zusammengefasst</vt:lpstr>
      <vt:lpstr>PowerPoint-Präsentation</vt:lpstr>
      <vt:lpstr>Vorstellung Nutzerunterstützung - Zielbild</vt:lpstr>
      <vt:lpstr>Rechtliche rahmenbedingungen </vt:lpstr>
    </vt:vector>
  </TitlesOfParts>
  <Manager>Vorname Nachname</Manager>
  <Company>Hamburg Marketing GmbH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Lenkungsgruppe - Kickoff Präsentationsvorlage</dc:title>
  <dc:subject>Premium Vorlage</dc:subject>
  <dc:creator>Siemens Katharina</dc:creator>
  <dc:description>Für die PowerPoint Version 2010 optimierte Vorlage</dc:description>
  <cp:lastModifiedBy>von Lonski, Annette</cp:lastModifiedBy>
  <cp:revision>550</cp:revision>
  <cp:lastPrinted>2019-03-14T13:36:10Z</cp:lastPrinted>
  <dcterms:created xsi:type="dcterms:W3CDTF">2017-08-30T09:01:46Z</dcterms:created>
  <dcterms:modified xsi:type="dcterms:W3CDTF">2021-04-13T10:20:41Z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0x010100576DDC93C943F84B8DF72242E8092D2B</vt:lpwstr>
  </property>
  <property fmtid="{D5CDD505-2E9C-101B-9397-08002B2CF9AE}" pid="3" name="FHHPortalName">
    <vt:lpwstr>1;#Projekte|f5a15c8b-9d6f-413c-92a4-24f1f8edf19f</vt:lpwstr>
  </property>
  <property fmtid="{D5CDD505-2E9C-101B-9397-08002B2CF9AE}" pid="4" name="FHHRubrics">
    <vt:lpwstr>157;#LG Kickoff|587cb641-21ef-4474-9589-5ff74cf2ec3b</vt:lpwstr>
  </property>
</Properties>
</file>