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0" r:id="rId2"/>
  </p:sldMasterIdLst>
  <p:notesMasterIdLst>
    <p:notesMasterId r:id="rId20"/>
  </p:notesMasterIdLst>
  <p:sldIdLst>
    <p:sldId id="282" r:id="rId3"/>
    <p:sldId id="301" r:id="rId4"/>
    <p:sldId id="319" r:id="rId5"/>
    <p:sldId id="314" r:id="rId6"/>
    <p:sldId id="316" r:id="rId7"/>
    <p:sldId id="320" r:id="rId8"/>
    <p:sldId id="318" r:id="rId9"/>
    <p:sldId id="322" r:id="rId10"/>
    <p:sldId id="303" r:id="rId11"/>
    <p:sldId id="293" r:id="rId12"/>
    <p:sldId id="294" r:id="rId13"/>
    <p:sldId id="296" r:id="rId14"/>
    <p:sldId id="299" r:id="rId15"/>
    <p:sldId id="305" r:id="rId16"/>
    <p:sldId id="323" r:id="rId17"/>
    <p:sldId id="290" r:id="rId18"/>
    <p:sldId id="286" r:id="rId19"/>
  </p:sldIdLst>
  <p:sldSz cx="12192000" cy="6858000"/>
  <p:notesSz cx="6797675" cy="9926638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84" autoAdjust="0"/>
  </p:normalViewPr>
  <p:slideViewPr>
    <p:cSldViewPr>
      <p:cViewPr varScale="1">
        <p:scale>
          <a:sx n="100" d="100"/>
          <a:sy n="100" d="100"/>
        </p:scale>
        <p:origin x="88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ozg.sachsen-anhalt.de/online-dienste/verfuegbare-online-dienste/" TargetMode="External"/><Relationship Id="rId7" Type="http://schemas.openxmlformats.org/officeDocument/2006/relationships/hyperlink" Target="https://ozg.sachsen-anhalt.de/newsletter/newsletter-ozg/ozg-sachsenanhaltspunkte/" TargetMode="External"/><Relationship Id="rId2" Type="http://schemas.openxmlformats.org/officeDocument/2006/relationships/hyperlink" Target="https://ozg.sachsen-anhalt.de/online-dienste/nachnutzungsprojekte/" TargetMode="External"/><Relationship Id="rId1" Type="http://schemas.openxmlformats.org/officeDocument/2006/relationships/hyperlink" Target="http://www.ozg.sachsen-anhalt.de/" TargetMode="External"/><Relationship Id="rId6" Type="http://schemas.openxmlformats.org/officeDocument/2006/relationships/hyperlink" Target="https://ozg.sachsen-anhalt.de/fileadmin/Bibliothek/Politik_und_Verwaltung/MF/OZG/Bilder/Veranstaltungen/OZG-Sprechstunden/Webex-Anleitung_PP.pdf" TargetMode="External"/><Relationship Id="rId5" Type="http://schemas.openxmlformats.org/officeDocument/2006/relationships/hyperlink" Target="https://ozg.sachsen-anhalt.de/newsletter/newsletter-ozg/ozg-themenfeld-bildung/ozg-newsletter-tf-bildung-anmeldung/" TargetMode="External"/><Relationship Id="rId4" Type="http://schemas.openxmlformats.org/officeDocument/2006/relationships/hyperlink" Target="https://ozg.sachsen-anhalt.de/aktuelles/publikationen/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ozg.sachsen-anhalt.de/online-dienste/verfuegbare-online-dienste/" TargetMode="External"/><Relationship Id="rId7" Type="http://schemas.openxmlformats.org/officeDocument/2006/relationships/hyperlink" Target="https://ozg.sachsen-anhalt.de/newsletter/newsletter-ozg/ozg-sachsenanhaltspunkte/" TargetMode="External"/><Relationship Id="rId2" Type="http://schemas.openxmlformats.org/officeDocument/2006/relationships/hyperlink" Target="https://ozg.sachsen-anhalt.de/online-dienste/nachnutzungsprojekte/" TargetMode="External"/><Relationship Id="rId1" Type="http://schemas.openxmlformats.org/officeDocument/2006/relationships/hyperlink" Target="http://www.ozg.sachsen-anhalt.de/" TargetMode="External"/><Relationship Id="rId6" Type="http://schemas.openxmlformats.org/officeDocument/2006/relationships/hyperlink" Target="https://ozg.sachsen-anhalt.de/newsletter/newsletter-ozg/ozg-themenfeld-bildung/ozg-newsletter-tf-bildung-anmeldung/" TargetMode="External"/><Relationship Id="rId5" Type="http://schemas.openxmlformats.org/officeDocument/2006/relationships/hyperlink" Target="https://ozg.sachsen-anhalt.de/fileadmin/Bibliothek/Politik_und_Verwaltung/MF/OZG/Bilder/Veranstaltungen/OZG-Sprechstunden/Webex-Anleitung_PP.pdf" TargetMode="External"/><Relationship Id="rId4" Type="http://schemas.openxmlformats.org/officeDocument/2006/relationships/hyperlink" Target="https://ozg.sachsen-anhalt.de/aktuelles/publikationen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74D173-245D-4300-9388-9AF7B68157C8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095E7D-6818-455F-A3FB-A83CDD70A6E6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1600" b="1" dirty="0" smtClean="0">
              <a:latin typeface="+mj-lt"/>
            </a:rPr>
            <a:t>OSI</a:t>
          </a:r>
          <a:endParaRPr lang="en-US" sz="1600" b="1" dirty="0">
            <a:latin typeface="+mj-lt"/>
          </a:endParaRPr>
        </a:p>
      </dgm:t>
    </dgm:pt>
    <dgm:pt modelId="{24F10687-9436-4427-BE84-8900B188B8D0}" type="parTrans" cxnId="{D79FEBB3-5EF3-42DD-934D-A7CF8B5BDECD}">
      <dgm:prSet/>
      <dgm:spPr/>
      <dgm:t>
        <a:bodyPr/>
        <a:lstStyle/>
        <a:p>
          <a:endParaRPr lang="en-US"/>
        </a:p>
      </dgm:t>
    </dgm:pt>
    <dgm:pt modelId="{15CEDD39-C79E-488D-86BD-2439EAF2486A}" type="sibTrans" cxnId="{D79FEBB3-5EF3-42DD-934D-A7CF8B5BDECD}">
      <dgm:prSet/>
      <dgm:spPr/>
      <dgm:t>
        <a:bodyPr/>
        <a:lstStyle/>
        <a:p>
          <a:endParaRPr lang="en-US"/>
        </a:p>
      </dgm:t>
    </dgm:pt>
    <dgm:pt modelId="{EDFA65EB-7E9C-4E75-8B18-F0C92A9D8D6B}">
      <dgm:prSet phldrT="[Text]" custT="1"/>
      <dgm:spPr>
        <a:solidFill>
          <a:schemeClr val="bg2"/>
        </a:solidFill>
      </dgm:spPr>
      <dgm:t>
        <a:bodyPr/>
        <a:lstStyle/>
        <a:p>
          <a:r>
            <a:rPr lang="en-US" sz="1300" dirty="0" err="1" smtClean="0">
              <a:solidFill>
                <a:schemeClr val="tx1">
                  <a:lumMod val="50000"/>
                </a:schemeClr>
              </a:solidFill>
            </a:rPr>
            <a:t>Nutzer-konto</a:t>
          </a:r>
          <a:endParaRPr lang="en-US" sz="1300" dirty="0">
            <a:solidFill>
              <a:schemeClr val="tx1">
                <a:lumMod val="50000"/>
              </a:schemeClr>
            </a:solidFill>
          </a:endParaRPr>
        </a:p>
      </dgm:t>
    </dgm:pt>
    <dgm:pt modelId="{F3852761-8DED-44D9-ABEA-33573DCA893D}" type="parTrans" cxnId="{F791952A-0D03-4130-9804-CC75D264BEF7}">
      <dgm:prSet/>
      <dgm:spPr/>
      <dgm:t>
        <a:bodyPr/>
        <a:lstStyle/>
        <a:p>
          <a:endParaRPr lang="en-US"/>
        </a:p>
      </dgm:t>
    </dgm:pt>
    <dgm:pt modelId="{46AFBA06-FD46-40DA-9D72-555CF5BA80F2}" type="sibTrans" cxnId="{F791952A-0D03-4130-9804-CC75D264BEF7}">
      <dgm:prSet/>
      <dgm:spPr/>
      <dgm:t>
        <a:bodyPr/>
        <a:lstStyle/>
        <a:p>
          <a:endParaRPr lang="en-US"/>
        </a:p>
      </dgm:t>
    </dgm:pt>
    <dgm:pt modelId="{2252E8B4-5852-4B78-AF09-42165C5A5DC4}">
      <dgm:prSet phldrT="[Text]" custT="1"/>
      <dgm:spPr>
        <a:solidFill>
          <a:schemeClr val="bg2"/>
        </a:solidFill>
      </dgm:spPr>
      <dgm:t>
        <a:bodyPr/>
        <a:lstStyle/>
        <a:p>
          <a:r>
            <a:rPr lang="en-US" sz="1500" dirty="0" smtClean="0">
              <a:solidFill>
                <a:schemeClr val="tx1">
                  <a:lumMod val="50000"/>
                </a:schemeClr>
              </a:solidFill>
            </a:rPr>
            <a:t>Post-</a:t>
          </a:r>
          <a:r>
            <a:rPr lang="en-US" sz="1500" dirty="0" err="1" smtClean="0">
              <a:solidFill>
                <a:schemeClr val="tx1">
                  <a:lumMod val="50000"/>
                </a:schemeClr>
              </a:solidFill>
            </a:rPr>
            <a:t>fach</a:t>
          </a:r>
          <a:endParaRPr lang="en-US" sz="1500" dirty="0">
            <a:solidFill>
              <a:schemeClr val="tx1">
                <a:lumMod val="50000"/>
              </a:schemeClr>
            </a:solidFill>
          </a:endParaRPr>
        </a:p>
      </dgm:t>
    </dgm:pt>
    <dgm:pt modelId="{839C6379-A7E1-4B58-BB0B-4379BAEF752A}" type="parTrans" cxnId="{2741AC37-A358-4177-9E22-FF62F1615D50}">
      <dgm:prSet/>
      <dgm:spPr/>
      <dgm:t>
        <a:bodyPr/>
        <a:lstStyle/>
        <a:p>
          <a:endParaRPr lang="en-US"/>
        </a:p>
      </dgm:t>
    </dgm:pt>
    <dgm:pt modelId="{4C1BA85A-7961-4CFF-8EE6-7D18D6F9A1EB}" type="sibTrans" cxnId="{2741AC37-A358-4177-9E22-FF62F1615D50}">
      <dgm:prSet/>
      <dgm:spPr/>
      <dgm:t>
        <a:bodyPr/>
        <a:lstStyle/>
        <a:p>
          <a:endParaRPr lang="en-US"/>
        </a:p>
      </dgm:t>
    </dgm:pt>
    <dgm:pt modelId="{975B753A-23EF-4DA1-BE52-5B0C659F5719}">
      <dgm:prSet phldrT="[Text]" custT="1"/>
      <dgm:spPr>
        <a:solidFill>
          <a:schemeClr val="bg2"/>
        </a:solidFill>
      </dgm:spPr>
      <dgm:t>
        <a:bodyPr/>
        <a:lstStyle/>
        <a:p>
          <a:r>
            <a:rPr lang="en-US" sz="1300" dirty="0" smtClean="0">
              <a:solidFill>
                <a:schemeClr val="tx1">
                  <a:lumMod val="50000"/>
                </a:schemeClr>
              </a:solidFill>
            </a:rPr>
            <a:t>E-Pay-</a:t>
          </a:r>
          <a:r>
            <a:rPr lang="en-US" sz="1300" dirty="0" err="1" smtClean="0">
              <a:solidFill>
                <a:schemeClr val="tx1">
                  <a:lumMod val="50000"/>
                </a:schemeClr>
              </a:solidFill>
            </a:rPr>
            <a:t>ment</a:t>
          </a:r>
          <a:endParaRPr lang="en-US" sz="1300" dirty="0">
            <a:solidFill>
              <a:schemeClr val="tx1">
                <a:lumMod val="50000"/>
              </a:schemeClr>
            </a:solidFill>
          </a:endParaRPr>
        </a:p>
      </dgm:t>
    </dgm:pt>
    <dgm:pt modelId="{FDB38CDC-3B66-4D92-8801-7C11FED77308}" type="parTrans" cxnId="{3655A617-04CB-435D-8590-319255954C86}">
      <dgm:prSet/>
      <dgm:spPr/>
      <dgm:t>
        <a:bodyPr/>
        <a:lstStyle/>
        <a:p>
          <a:endParaRPr lang="en-US"/>
        </a:p>
      </dgm:t>
    </dgm:pt>
    <dgm:pt modelId="{1798E275-7747-4C79-BF81-656D13108C03}" type="sibTrans" cxnId="{3655A617-04CB-435D-8590-319255954C86}">
      <dgm:prSet/>
      <dgm:spPr/>
      <dgm:t>
        <a:bodyPr/>
        <a:lstStyle/>
        <a:p>
          <a:endParaRPr lang="en-US"/>
        </a:p>
      </dgm:t>
    </dgm:pt>
    <dgm:pt modelId="{8736967B-4939-4596-B8F6-A28713AF5BE8}">
      <dgm:prSet phldrT="[Text]" custLinFactNeighborX="1243" custLinFactNeighborY="-7275"/>
      <dgm:spPr>
        <a:solidFill>
          <a:schemeClr val="tx1"/>
        </a:solidFill>
      </dgm:spPr>
      <dgm:t>
        <a:bodyPr/>
        <a:lstStyle/>
        <a:p>
          <a:endParaRPr lang="de-DE"/>
        </a:p>
      </dgm:t>
    </dgm:pt>
    <dgm:pt modelId="{F7E3C234-4AFB-4C86-9363-56DA2FAA9781}" type="parTrans" cxnId="{60F5BC56-B71F-4391-8C1F-ABE82DF75B2F}">
      <dgm:prSet/>
      <dgm:spPr/>
      <dgm:t>
        <a:bodyPr/>
        <a:lstStyle/>
        <a:p>
          <a:endParaRPr lang="de-DE"/>
        </a:p>
      </dgm:t>
    </dgm:pt>
    <dgm:pt modelId="{9FE7C147-D4BB-40C1-B20E-C95E9CF48468}" type="sibTrans" cxnId="{60F5BC56-B71F-4391-8C1F-ABE82DF75B2F}">
      <dgm:prSet/>
      <dgm:spPr/>
      <dgm:t>
        <a:bodyPr/>
        <a:lstStyle/>
        <a:p>
          <a:endParaRPr lang="de-DE"/>
        </a:p>
      </dgm:t>
    </dgm:pt>
    <dgm:pt modelId="{BD6A877A-3DF8-4A4A-A597-0C3462A3C510}">
      <dgm:prSet phldrT="[Text]" custLinFactNeighborX="1243" custLinFactNeighborY="-7275"/>
      <dgm:spPr>
        <a:solidFill>
          <a:schemeClr val="tx1"/>
        </a:solidFill>
      </dgm:spPr>
      <dgm:t>
        <a:bodyPr/>
        <a:lstStyle/>
        <a:p>
          <a:endParaRPr lang="de-DE"/>
        </a:p>
      </dgm:t>
    </dgm:pt>
    <dgm:pt modelId="{9B24D9D7-15FA-4000-88D5-5DE146EA82E7}" type="parTrans" cxnId="{03202E4C-F923-4D96-91E7-07D6157FD263}">
      <dgm:prSet/>
      <dgm:spPr/>
      <dgm:t>
        <a:bodyPr/>
        <a:lstStyle/>
        <a:p>
          <a:endParaRPr lang="de-DE"/>
        </a:p>
      </dgm:t>
    </dgm:pt>
    <dgm:pt modelId="{333AD861-3516-47E9-97C5-D3422027AF64}" type="sibTrans" cxnId="{03202E4C-F923-4D96-91E7-07D6157FD263}">
      <dgm:prSet/>
      <dgm:spPr/>
      <dgm:t>
        <a:bodyPr/>
        <a:lstStyle/>
        <a:p>
          <a:endParaRPr lang="de-DE"/>
        </a:p>
      </dgm:t>
    </dgm:pt>
    <dgm:pt modelId="{0CB224A2-6A20-473B-B1DF-DC04E75896C1}" type="pres">
      <dgm:prSet presAssocID="{BF74D173-245D-4300-9388-9AF7B68157C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26A85213-685D-4E6F-B4C9-984E841F7E9D}" type="pres">
      <dgm:prSet presAssocID="{48095E7D-6818-455F-A3FB-A83CDD70A6E6}" presName="singleCycle" presStyleCnt="0"/>
      <dgm:spPr/>
    </dgm:pt>
    <dgm:pt modelId="{33FCDCFD-C53A-4D29-B278-3876B6F2FEAA}" type="pres">
      <dgm:prSet presAssocID="{48095E7D-6818-455F-A3FB-A83CDD70A6E6}" presName="singleCenter" presStyleLbl="node1" presStyleIdx="0" presStyleCnt="4" custScaleX="52345" custLinFactNeighborX="1243" custLinFactNeighborY="-7275">
        <dgm:presLayoutVars>
          <dgm:chMax val="7"/>
          <dgm:chPref val="7"/>
        </dgm:presLayoutVars>
      </dgm:prSet>
      <dgm:spPr/>
      <dgm:t>
        <a:bodyPr/>
        <a:lstStyle/>
        <a:p>
          <a:endParaRPr lang="de-DE"/>
        </a:p>
      </dgm:t>
    </dgm:pt>
    <dgm:pt modelId="{78B8F33B-BCB9-43BD-BEE5-7A97483001B1}" type="pres">
      <dgm:prSet presAssocID="{F3852761-8DED-44D9-ABEA-33573DCA893D}" presName="Name56" presStyleLbl="parChTrans1D2" presStyleIdx="0" presStyleCnt="3"/>
      <dgm:spPr/>
      <dgm:t>
        <a:bodyPr/>
        <a:lstStyle/>
        <a:p>
          <a:endParaRPr lang="de-DE"/>
        </a:p>
      </dgm:t>
    </dgm:pt>
    <dgm:pt modelId="{8ABF7F17-9F25-4300-817F-0DA23680D210}" type="pres">
      <dgm:prSet presAssocID="{EDFA65EB-7E9C-4E75-8B18-F0C92A9D8D6B}" presName="text0" presStyleLbl="node1" presStyleIdx="1" presStyleCnt="4" custRadScaleRad="100017" custRadScaleInc="179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0858C91-FE67-4384-8ECA-0740B48CA4CA}" type="pres">
      <dgm:prSet presAssocID="{839C6379-A7E1-4B58-BB0B-4379BAEF752A}" presName="Name56" presStyleLbl="parChTrans1D2" presStyleIdx="1" presStyleCnt="3"/>
      <dgm:spPr/>
      <dgm:t>
        <a:bodyPr/>
        <a:lstStyle/>
        <a:p>
          <a:endParaRPr lang="de-DE"/>
        </a:p>
      </dgm:t>
    </dgm:pt>
    <dgm:pt modelId="{129A90C4-B020-46ED-ACC8-1D3EA7DB1842}" type="pres">
      <dgm:prSet presAssocID="{2252E8B4-5852-4B78-AF09-42165C5A5DC4}" presName="text0" presStyleLbl="node1" presStyleIdx="2" presStyleCnt="4" custRadScaleRad="90164" custRadScaleInc="-6571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6695368-B8C3-4E9E-BC3F-5D075B1F5318}" type="pres">
      <dgm:prSet presAssocID="{FDB38CDC-3B66-4D92-8801-7C11FED77308}" presName="Name56" presStyleLbl="parChTrans1D2" presStyleIdx="2" presStyleCnt="3"/>
      <dgm:spPr/>
      <dgm:t>
        <a:bodyPr/>
        <a:lstStyle/>
        <a:p>
          <a:endParaRPr lang="de-DE"/>
        </a:p>
      </dgm:t>
    </dgm:pt>
    <dgm:pt modelId="{8731448B-1F43-4B42-963C-D927064A8469}" type="pres">
      <dgm:prSet presAssocID="{975B753A-23EF-4DA1-BE52-5B0C659F5719}" presName="text0" presStyleLbl="node1" presStyleIdx="3" presStyleCnt="4" custRadScaleRad="61680" custRadScaleInc="-10164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79FEBB3-5EF3-42DD-934D-A7CF8B5BDECD}" srcId="{BF74D173-245D-4300-9388-9AF7B68157C8}" destId="{48095E7D-6818-455F-A3FB-A83CDD70A6E6}" srcOrd="0" destOrd="0" parTransId="{24F10687-9436-4427-BE84-8900B188B8D0}" sibTransId="{15CEDD39-C79E-488D-86BD-2439EAF2486A}"/>
    <dgm:cxn modelId="{03202E4C-F923-4D96-91E7-07D6157FD263}" srcId="{BF74D173-245D-4300-9388-9AF7B68157C8}" destId="{BD6A877A-3DF8-4A4A-A597-0C3462A3C510}" srcOrd="1" destOrd="0" parTransId="{9B24D9D7-15FA-4000-88D5-5DE146EA82E7}" sibTransId="{333AD861-3516-47E9-97C5-D3422027AF64}"/>
    <dgm:cxn modelId="{2741AC37-A358-4177-9E22-FF62F1615D50}" srcId="{48095E7D-6818-455F-A3FB-A83CDD70A6E6}" destId="{2252E8B4-5852-4B78-AF09-42165C5A5DC4}" srcOrd="1" destOrd="0" parTransId="{839C6379-A7E1-4B58-BB0B-4379BAEF752A}" sibTransId="{4C1BA85A-7961-4CFF-8EE6-7D18D6F9A1EB}"/>
    <dgm:cxn modelId="{D383BAFC-3D77-4E60-8102-885F79459A84}" type="presOf" srcId="{FDB38CDC-3B66-4D92-8801-7C11FED77308}" destId="{E6695368-B8C3-4E9E-BC3F-5D075B1F5318}" srcOrd="0" destOrd="0" presId="urn:microsoft.com/office/officeart/2008/layout/RadialCluster"/>
    <dgm:cxn modelId="{60F5BC56-B71F-4391-8C1F-ABE82DF75B2F}" srcId="{BF74D173-245D-4300-9388-9AF7B68157C8}" destId="{8736967B-4939-4596-B8F6-A28713AF5BE8}" srcOrd="2" destOrd="0" parTransId="{F7E3C234-4AFB-4C86-9363-56DA2FAA9781}" sibTransId="{9FE7C147-D4BB-40C1-B20E-C95E9CF48468}"/>
    <dgm:cxn modelId="{DF9B0C05-8F60-4965-9EE2-072E9068D8A4}" type="presOf" srcId="{EDFA65EB-7E9C-4E75-8B18-F0C92A9D8D6B}" destId="{8ABF7F17-9F25-4300-817F-0DA23680D210}" srcOrd="0" destOrd="0" presId="urn:microsoft.com/office/officeart/2008/layout/RadialCluster"/>
    <dgm:cxn modelId="{B690AF04-D23F-4B5F-B374-278E700D8EF0}" type="presOf" srcId="{839C6379-A7E1-4B58-BB0B-4379BAEF752A}" destId="{10858C91-FE67-4384-8ECA-0740B48CA4CA}" srcOrd="0" destOrd="0" presId="urn:microsoft.com/office/officeart/2008/layout/RadialCluster"/>
    <dgm:cxn modelId="{3682E3AD-4035-4E68-AE7E-DEBE4EF68954}" type="presOf" srcId="{975B753A-23EF-4DA1-BE52-5B0C659F5719}" destId="{8731448B-1F43-4B42-963C-D927064A8469}" srcOrd="0" destOrd="0" presId="urn:microsoft.com/office/officeart/2008/layout/RadialCluster"/>
    <dgm:cxn modelId="{33597304-6AF2-48A0-A3BB-CE3DFFCAA98A}" type="presOf" srcId="{2252E8B4-5852-4B78-AF09-42165C5A5DC4}" destId="{129A90C4-B020-46ED-ACC8-1D3EA7DB1842}" srcOrd="0" destOrd="0" presId="urn:microsoft.com/office/officeart/2008/layout/RadialCluster"/>
    <dgm:cxn modelId="{F791952A-0D03-4130-9804-CC75D264BEF7}" srcId="{48095E7D-6818-455F-A3FB-A83CDD70A6E6}" destId="{EDFA65EB-7E9C-4E75-8B18-F0C92A9D8D6B}" srcOrd="0" destOrd="0" parTransId="{F3852761-8DED-44D9-ABEA-33573DCA893D}" sibTransId="{46AFBA06-FD46-40DA-9D72-555CF5BA80F2}"/>
    <dgm:cxn modelId="{D74E42E9-E1F3-4218-A17D-1A027D7618AD}" type="presOf" srcId="{BF74D173-245D-4300-9388-9AF7B68157C8}" destId="{0CB224A2-6A20-473B-B1DF-DC04E75896C1}" srcOrd="0" destOrd="0" presId="urn:microsoft.com/office/officeart/2008/layout/RadialCluster"/>
    <dgm:cxn modelId="{1ADFE998-D77D-48D8-B614-005FF9C4C409}" type="presOf" srcId="{F3852761-8DED-44D9-ABEA-33573DCA893D}" destId="{78B8F33B-BCB9-43BD-BEE5-7A97483001B1}" srcOrd="0" destOrd="0" presId="urn:microsoft.com/office/officeart/2008/layout/RadialCluster"/>
    <dgm:cxn modelId="{3655A617-04CB-435D-8590-319255954C86}" srcId="{48095E7D-6818-455F-A3FB-A83CDD70A6E6}" destId="{975B753A-23EF-4DA1-BE52-5B0C659F5719}" srcOrd="2" destOrd="0" parTransId="{FDB38CDC-3B66-4D92-8801-7C11FED77308}" sibTransId="{1798E275-7747-4C79-BF81-656D13108C03}"/>
    <dgm:cxn modelId="{ED7B7904-0C87-4AC0-A0F9-BB8CD296F2AD}" type="presOf" srcId="{48095E7D-6818-455F-A3FB-A83CDD70A6E6}" destId="{33FCDCFD-C53A-4D29-B278-3876B6F2FEAA}" srcOrd="0" destOrd="0" presId="urn:microsoft.com/office/officeart/2008/layout/RadialCluster"/>
    <dgm:cxn modelId="{9D81F283-DA15-4207-9153-E9C79F09FC60}" type="presParOf" srcId="{0CB224A2-6A20-473B-B1DF-DC04E75896C1}" destId="{26A85213-685D-4E6F-B4C9-984E841F7E9D}" srcOrd="0" destOrd="0" presId="urn:microsoft.com/office/officeart/2008/layout/RadialCluster"/>
    <dgm:cxn modelId="{7CCADF05-1F4C-4D07-85A8-8205466071FE}" type="presParOf" srcId="{26A85213-685D-4E6F-B4C9-984E841F7E9D}" destId="{33FCDCFD-C53A-4D29-B278-3876B6F2FEAA}" srcOrd="0" destOrd="0" presId="urn:microsoft.com/office/officeart/2008/layout/RadialCluster"/>
    <dgm:cxn modelId="{18727D87-74DB-4F90-867D-172D2A204679}" type="presParOf" srcId="{26A85213-685D-4E6F-B4C9-984E841F7E9D}" destId="{78B8F33B-BCB9-43BD-BEE5-7A97483001B1}" srcOrd="1" destOrd="0" presId="urn:microsoft.com/office/officeart/2008/layout/RadialCluster"/>
    <dgm:cxn modelId="{10CE3DA9-C932-4CAF-B7AF-08BE1DC5D72C}" type="presParOf" srcId="{26A85213-685D-4E6F-B4C9-984E841F7E9D}" destId="{8ABF7F17-9F25-4300-817F-0DA23680D210}" srcOrd="2" destOrd="0" presId="urn:microsoft.com/office/officeart/2008/layout/RadialCluster"/>
    <dgm:cxn modelId="{C7480E37-8205-437D-ACD5-0639F2789A63}" type="presParOf" srcId="{26A85213-685D-4E6F-B4C9-984E841F7E9D}" destId="{10858C91-FE67-4384-8ECA-0740B48CA4CA}" srcOrd="3" destOrd="0" presId="urn:microsoft.com/office/officeart/2008/layout/RadialCluster"/>
    <dgm:cxn modelId="{9556E677-8147-44DD-B865-61B6D23BBCD4}" type="presParOf" srcId="{26A85213-685D-4E6F-B4C9-984E841F7E9D}" destId="{129A90C4-B020-46ED-ACC8-1D3EA7DB1842}" srcOrd="4" destOrd="0" presId="urn:microsoft.com/office/officeart/2008/layout/RadialCluster"/>
    <dgm:cxn modelId="{75D532CE-DDAA-4FDC-A961-B356A06DD565}" type="presParOf" srcId="{26A85213-685D-4E6F-B4C9-984E841F7E9D}" destId="{E6695368-B8C3-4E9E-BC3F-5D075B1F5318}" srcOrd="5" destOrd="0" presId="urn:microsoft.com/office/officeart/2008/layout/RadialCluster"/>
    <dgm:cxn modelId="{1EC7AFF3-0C8A-4508-B38A-9A0E1AC7069D}" type="presParOf" srcId="{26A85213-685D-4E6F-B4C9-984E841F7E9D}" destId="{8731448B-1F43-4B42-963C-D927064A8469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72659F-F97B-4B4B-BEA5-F56420C8D4E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6034B54-D5FA-47DB-89E5-F85C8E09E3A5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2200" b="1" dirty="0" smtClean="0"/>
            <a:t>OZG-Webseite</a:t>
          </a:r>
          <a:endParaRPr lang="de-DE" sz="2200" b="1" dirty="0"/>
        </a:p>
      </dgm:t>
    </dgm:pt>
    <dgm:pt modelId="{BA0AAA42-0562-4E56-994A-7793C4739735}" type="parTrans" cxnId="{5E740DC1-560E-4706-AE0A-E73A1AA6A16C}">
      <dgm:prSet/>
      <dgm:spPr/>
      <dgm:t>
        <a:bodyPr/>
        <a:lstStyle/>
        <a:p>
          <a:endParaRPr lang="de-DE"/>
        </a:p>
      </dgm:t>
    </dgm:pt>
    <dgm:pt modelId="{48A84D09-35C0-406E-9D19-0C58534714FC}" type="sibTrans" cxnId="{5E740DC1-560E-4706-AE0A-E73A1AA6A16C}">
      <dgm:prSet/>
      <dgm:spPr/>
      <dgm:t>
        <a:bodyPr/>
        <a:lstStyle/>
        <a:p>
          <a:endParaRPr lang="de-DE"/>
        </a:p>
      </dgm:t>
    </dgm:pt>
    <dgm:pt modelId="{8EB72B9F-66F8-4E88-9C5C-2CEE900405BE}">
      <dgm:prSet phldrT="[Text]" custT="1"/>
      <dgm:spPr/>
      <dgm:t>
        <a:bodyPr/>
        <a:lstStyle/>
        <a:p>
          <a:pPr defTabSz="800100"/>
          <a:r>
            <a:rPr lang="de-DE" sz="1800" b="1" dirty="0" smtClean="0">
              <a:hlinkClick xmlns:r="http://schemas.openxmlformats.org/officeDocument/2006/relationships" r:id="rId1"/>
            </a:rPr>
            <a:t>www.ozg.sachsen-anhalt.de</a:t>
          </a:r>
          <a:endParaRPr lang="de-DE" sz="1800" b="1" dirty="0"/>
        </a:p>
      </dgm:t>
    </dgm:pt>
    <dgm:pt modelId="{4B2B05B4-F41E-467F-B5CC-681BB39EAE47}" type="parTrans" cxnId="{42BFD290-3D6E-40C7-A2B2-4B0FF1AFE9EB}">
      <dgm:prSet/>
      <dgm:spPr/>
      <dgm:t>
        <a:bodyPr/>
        <a:lstStyle/>
        <a:p>
          <a:endParaRPr lang="de-DE"/>
        </a:p>
      </dgm:t>
    </dgm:pt>
    <dgm:pt modelId="{994FF952-D1F8-4FD5-B65C-963811186437}" type="sibTrans" cxnId="{42BFD290-3D6E-40C7-A2B2-4B0FF1AFE9EB}">
      <dgm:prSet/>
      <dgm:spPr/>
      <dgm:t>
        <a:bodyPr/>
        <a:lstStyle/>
        <a:p>
          <a:endParaRPr lang="de-DE"/>
        </a:p>
      </dgm:t>
    </dgm:pt>
    <dgm:pt modelId="{9DA5CA27-833E-4AFE-88F0-E1E2FABE4F92}">
      <dgm:prSet phldrT="[Text]" custT="1"/>
      <dgm:spPr/>
      <dgm:t>
        <a:bodyPr/>
        <a:lstStyle/>
        <a:p>
          <a:pPr defTabSz="973138">
            <a:tabLst/>
          </a:pPr>
          <a:r>
            <a:rPr lang="de-DE" sz="1800" b="0" i="0" dirty="0" smtClean="0"/>
            <a:t>Hier finden Sie Informationen über die Grundlagen des OZG, aktuelle und geplante OZG-Projekte, </a:t>
          </a:r>
          <a:r>
            <a:rPr lang="de-DE" sz="1800" b="0" i="0" dirty="0" smtClean="0">
              <a:hlinkClick xmlns:r="http://schemas.openxmlformats.org/officeDocument/2006/relationships" r:id="rId2" tooltip="Unter diesem Link erhalten Sie weitere Informationen"/>
            </a:rPr>
            <a:t>Nachnutzungsprojekte</a:t>
          </a:r>
          <a:r>
            <a:rPr lang="de-DE" sz="1800" b="0" i="0" dirty="0" smtClean="0"/>
            <a:t>,  </a:t>
          </a:r>
          <a:r>
            <a:rPr lang="de-DE" sz="1800" b="0" i="0" dirty="0" smtClean="0">
              <a:hlinkClick xmlns:r="http://schemas.openxmlformats.org/officeDocument/2006/relationships" r:id="rId3" tooltip="Unter diesem Link erhalten Sie weitere Informationen"/>
            </a:rPr>
            <a:t>verfügbare Online-Dienste</a:t>
          </a:r>
          <a:r>
            <a:rPr lang="de-DE" sz="1800" b="0" i="0" dirty="0" smtClean="0"/>
            <a:t> und Handlungshilfen zur Umsetzung des OZG (</a:t>
          </a:r>
          <a:r>
            <a:rPr lang="de-DE" sz="1800" b="0" i="0" dirty="0" smtClean="0">
              <a:hlinkClick xmlns:r="http://schemas.openxmlformats.org/officeDocument/2006/relationships" r:id="rId4" tooltip="Unter diesem Link erhalten Sie weitere Informationen"/>
            </a:rPr>
            <a:t>Publikationen</a:t>
          </a:r>
          <a:r>
            <a:rPr lang="de-DE" sz="1800" b="0" i="0" dirty="0" smtClean="0"/>
            <a:t>).</a:t>
          </a:r>
          <a:endParaRPr lang="de-DE" sz="1800" dirty="0"/>
        </a:p>
      </dgm:t>
    </dgm:pt>
    <dgm:pt modelId="{5B58CD7C-4C57-4B28-BBF6-D6AC699CF615}" type="parTrans" cxnId="{E598AE4D-8DF0-4284-AADA-F3DCAF2CB60C}">
      <dgm:prSet/>
      <dgm:spPr/>
      <dgm:t>
        <a:bodyPr/>
        <a:lstStyle/>
        <a:p>
          <a:endParaRPr lang="de-DE"/>
        </a:p>
      </dgm:t>
    </dgm:pt>
    <dgm:pt modelId="{02D4957A-DB83-4D7E-B3D1-5AFC0E3A9E95}" type="sibTrans" cxnId="{E598AE4D-8DF0-4284-AADA-F3DCAF2CB60C}">
      <dgm:prSet/>
      <dgm:spPr/>
      <dgm:t>
        <a:bodyPr/>
        <a:lstStyle/>
        <a:p>
          <a:endParaRPr lang="de-DE"/>
        </a:p>
      </dgm:t>
    </dgm:pt>
    <dgm:pt modelId="{60AC5935-45DF-4066-A271-A00BA2405AE9}">
      <dgm:prSet phldrT="[Text]"/>
      <dgm:spPr/>
      <dgm:t>
        <a:bodyPr/>
        <a:lstStyle/>
        <a:p>
          <a:r>
            <a:rPr lang="de-DE" b="0" i="0" dirty="0" smtClean="0"/>
            <a:t>Im Newsletter </a:t>
          </a:r>
          <a:r>
            <a:rPr lang="de-DE" b="1" i="0" dirty="0" smtClean="0"/>
            <a:t>OZG Themenfeld Bildung </a:t>
          </a:r>
          <a:r>
            <a:rPr lang="de-DE" b="0" i="0" dirty="0" smtClean="0"/>
            <a:t>legen wir den Fokus auf unsere Aktivitäten im Themenfeld Bildung. Hier geht’s zur </a:t>
          </a:r>
          <a:r>
            <a:rPr lang="de-DE" b="0" i="0" dirty="0" smtClean="0">
              <a:hlinkClick xmlns:r="http://schemas.openxmlformats.org/officeDocument/2006/relationships" r:id="rId5" tooltip="Unter diesem Link erhalten Sie weitere Informationen"/>
            </a:rPr>
            <a:t>Anmeldung</a:t>
          </a:r>
          <a:r>
            <a:rPr lang="de-DE" b="0" i="0" dirty="0" smtClean="0"/>
            <a:t>.</a:t>
          </a:r>
          <a:endParaRPr lang="de-DE" b="0" dirty="0"/>
        </a:p>
      </dgm:t>
    </dgm:pt>
    <dgm:pt modelId="{716577F5-EA68-49BD-9697-3C69B9477A29}" type="sibTrans" cxnId="{D09A204C-3BF8-4ABD-AEF3-822669E0BCD9}">
      <dgm:prSet/>
      <dgm:spPr/>
      <dgm:t>
        <a:bodyPr/>
        <a:lstStyle/>
        <a:p>
          <a:endParaRPr lang="de-DE"/>
        </a:p>
      </dgm:t>
    </dgm:pt>
    <dgm:pt modelId="{3E4CFF5C-2EF3-4873-BD7F-F3A1C8C5F8B8}" type="parTrans" cxnId="{D09A204C-3BF8-4ABD-AEF3-822669E0BCD9}">
      <dgm:prSet/>
      <dgm:spPr/>
      <dgm:t>
        <a:bodyPr/>
        <a:lstStyle/>
        <a:p>
          <a:endParaRPr lang="de-DE"/>
        </a:p>
      </dgm:t>
    </dgm:pt>
    <dgm:pt modelId="{F85092AD-2905-4B0B-87D6-BEA983B0BFA2}">
      <dgm:prSet phldrT="[Text]" custT="1"/>
      <dgm:spPr/>
      <dgm:t>
        <a:bodyPr/>
        <a:lstStyle/>
        <a:p>
          <a:r>
            <a:rPr lang="de-DE" sz="2200" b="1" dirty="0" smtClean="0"/>
            <a:t>OZG-Newsletter</a:t>
          </a:r>
          <a:endParaRPr lang="de-DE" sz="2200" b="1" dirty="0"/>
        </a:p>
      </dgm:t>
    </dgm:pt>
    <dgm:pt modelId="{2F4B3C13-03DB-4143-AE18-0A13DBE20723}" type="sibTrans" cxnId="{73F84772-6E7C-41F1-AC77-C4FE1698F734}">
      <dgm:prSet/>
      <dgm:spPr/>
      <dgm:t>
        <a:bodyPr/>
        <a:lstStyle/>
        <a:p>
          <a:endParaRPr lang="de-DE"/>
        </a:p>
      </dgm:t>
    </dgm:pt>
    <dgm:pt modelId="{7C863DC7-6307-4B32-89E6-A48ED1DAECAB}" type="parTrans" cxnId="{73F84772-6E7C-41F1-AC77-C4FE1698F734}">
      <dgm:prSet/>
      <dgm:spPr/>
      <dgm:t>
        <a:bodyPr/>
        <a:lstStyle/>
        <a:p>
          <a:endParaRPr lang="de-DE"/>
        </a:p>
      </dgm:t>
    </dgm:pt>
    <dgm:pt modelId="{42C62AB4-DF73-40A2-BE9A-B3977FF3304A}">
      <dgm:prSet phldrT="[Text]" custT="1"/>
      <dgm:spPr/>
      <dgm:t>
        <a:bodyPr/>
        <a:lstStyle/>
        <a:p>
          <a:r>
            <a:rPr lang="de-DE" sz="1800" b="0" i="0" dirty="0" smtClean="0"/>
            <a:t>Seit Oktober 2020 führen wir alle drei Wochen eine </a:t>
          </a:r>
          <a:r>
            <a:rPr lang="de-DE" sz="1800" b="1" i="0" dirty="0" smtClean="0"/>
            <a:t>OZG-​​Sprechstunde</a:t>
          </a:r>
          <a:r>
            <a:rPr lang="de-DE" sz="1800" b="0" i="0" dirty="0" smtClean="0"/>
            <a:t> via </a:t>
          </a:r>
          <a:r>
            <a:rPr lang="de-DE" sz="1800" b="0" i="0" dirty="0" err="1" smtClean="0">
              <a:hlinkClick xmlns:r="http://schemas.openxmlformats.org/officeDocument/2006/relationships" r:id="rId6" tooltip="Anleitung Teilnahme via Webex"/>
            </a:rPr>
            <a:t>Webex</a:t>
          </a:r>
          <a:r>
            <a:rPr lang="de-DE" sz="1800" b="0" i="0" dirty="0" smtClean="0"/>
            <a:t> durch. Die Sprechstunde richtet sich an alle Behörden der mittelbaren Landesverwaltung. Senden Sie uns eine E-​​Mail unter Angabe Ihrer Kontaktdaten und Ihrer Funktion an</a:t>
          </a:r>
          <a:r>
            <a:rPr lang="de-DE" sz="1800" dirty="0" smtClean="0"/>
            <a:t/>
          </a:r>
          <a:br>
            <a:rPr lang="de-DE" sz="1800" dirty="0" smtClean="0"/>
          </a:br>
          <a:r>
            <a:rPr lang="de-DE" sz="1800" b="0" i="0" u="sng" dirty="0" err="1" smtClean="0"/>
            <a:t>ozg</a:t>
          </a:r>
          <a:r>
            <a:rPr lang="de-DE" sz="1800" b="0" i="0" u="sng" dirty="0" smtClean="0"/>
            <a:t>-​</a:t>
          </a:r>
          <a:r>
            <a:rPr lang="de-DE" sz="1800" b="0" i="0" u="sng" dirty="0" err="1" smtClean="0"/>
            <a:t>veranstaltungen</a:t>
          </a:r>
          <a:r>
            <a:rPr lang="de-DE" sz="1800" b="0" i="0" u="sng" dirty="0" smtClean="0"/>
            <a:t>(at)sachsen-​​</a:t>
          </a:r>
          <a:r>
            <a:rPr lang="de-DE" sz="1800" b="0" i="0" u="sng" dirty="0" smtClean="0"/>
            <a:t>anhalt.de.</a:t>
          </a:r>
          <a:endParaRPr lang="de-DE" sz="1800" b="0" dirty="0"/>
        </a:p>
      </dgm:t>
    </dgm:pt>
    <dgm:pt modelId="{3A75B8DF-A5AC-4E28-8B1D-9E6C49EB8C89}" type="sibTrans" cxnId="{484C551A-3EB5-4B12-885A-A9B7E97387EE}">
      <dgm:prSet/>
      <dgm:spPr/>
      <dgm:t>
        <a:bodyPr/>
        <a:lstStyle/>
        <a:p>
          <a:endParaRPr lang="de-DE"/>
        </a:p>
      </dgm:t>
    </dgm:pt>
    <dgm:pt modelId="{4B6DD89C-B00B-44B5-B9B8-7DE5F5FA8476}" type="parTrans" cxnId="{484C551A-3EB5-4B12-885A-A9B7E97387EE}">
      <dgm:prSet/>
      <dgm:spPr/>
      <dgm:t>
        <a:bodyPr/>
        <a:lstStyle/>
        <a:p>
          <a:endParaRPr lang="de-DE"/>
        </a:p>
      </dgm:t>
    </dgm:pt>
    <dgm:pt modelId="{95C9A6E6-8403-4767-AA72-AB0B1680F400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2200" b="1" dirty="0" smtClean="0"/>
            <a:t>OZG-Sprechstunde</a:t>
          </a:r>
          <a:endParaRPr lang="de-DE" sz="2200" b="1" dirty="0"/>
        </a:p>
      </dgm:t>
    </dgm:pt>
    <dgm:pt modelId="{5B09AF51-0DB1-413C-A9A9-47B28BCDBD02}" type="sibTrans" cxnId="{025576C8-8657-4110-A3FD-142CBD401A62}">
      <dgm:prSet/>
      <dgm:spPr/>
      <dgm:t>
        <a:bodyPr/>
        <a:lstStyle/>
        <a:p>
          <a:endParaRPr lang="de-DE"/>
        </a:p>
      </dgm:t>
    </dgm:pt>
    <dgm:pt modelId="{7B0FC07A-D303-4C59-9A9D-F2F1B3929861}" type="parTrans" cxnId="{025576C8-8657-4110-A3FD-142CBD401A62}">
      <dgm:prSet/>
      <dgm:spPr/>
      <dgm:t>
        <a:bodyPr/>
        <a:lstStyle/>
        <a:p>
          <a:endParaRPr lang="de-DE"/>
        </a:p>
      </dgm:t>
    </dgm:pt>
    <dgm:pt modelId="{37AF5553-57C1-45B0-AF99-B2143483CBBE}">
      <dgm:prSet/>
      <dgm:spPr/>
      <dgm:t>
        <a:bodyPr/>
        <a:lstStyle/>
        <a:p>
          <a:r>
            <a:rPr lang="de-DE" b="0" i="0" dirty="0" smtClean="0"/>
            <a:t>Im neuen Newsletter </a:t>
          </a:r>
          <a:r>
            <a:rPr lang="de-DE" b="1" i="0" dirty="0" smtClean="0"/>
            <a:t>OZG </a:t>
          </a:r>
          <a:r>
            <a:rPr lang="de-DE" b="1" i="0" dirty="0" err="1" smtClean="0"/>
            <a:t>SachsenAnhaltsPunkte</a:t>
          </a:r>
          <a:r>
            <a:rPr lang="de-DE" b="0" i="0" dirty="0" smtClean="0"/>
            <a:t> konzentrieren wir uns auf Themen, die über OZG-Umsetzung im Land und länderübergreifend berichten. Hier geht‘s zur </a:t>
          </a:r>
          <a:r>
            <a:rPr lang="de-DE" b="0" i="0" dirty="0" smtClean="0">
              <a:hlinkClick xmlns:r="http://schemas.openxmlformats.org/officeDocument/2006/relationships" r:id="rId7" tooltip="Unter diesem Link erhalten Sie weitere Informationen"/>
            </a:rPr>
            <a:t>Anmeldung</a:t>
          </a:r>
          <a:r>
            <a:rPr lang="de-DE" b="0" i="0" dirty="0" smtClean="0"/>
            <a:t>.</a:t>
          </a:r>
          <a:endParaRPr lang="de-DE" b="0" i="0" dirty="0"/>
        </a:p>
      </dgm:t>
    </dgm:pt>
    <dgm:pt modelId="{35350A7C-BBD6-4614-8BAD-714200DBC67F}" type="parTrans" cxnId="{3795B21E-07B3-4B99-B1A1-BDE19CF04C01}">
      <dgm:prSet/>
      <dgm:spPr/>
      <dgm:t>
        <a:bodyPr/>
        <a:lstStyle/>
        <a:p>
          <a:endParaRPr lang="de-DE"/>
        </a:p>
      </dgm:t>
    </dgm:pt>
    <dgm:pt modelId="{BF634CD3-8BB0-4CFE-A511-24FFBC222E1C}" type="sibTrans" cxnId="{3795B21E-07B3-4B99-B1A1-BDE19CF04C01}">
      <dgm:prSet/>
      <dgm:spPr/>
      <dgm:t>
        <a:bodyPr/>
        <a:lstStyle/>
        <a:p>
          <a:endParaRPr lang="de-DE"/>
        </a:p>
      </dgm:t>
    </dgm:pt>
    <dgm:pt modelId="{A7C97AA2-BCA5-4369-B92F-DF27943F8D21}" type="pres">
      <dgm:prSet presAssocID="{D172659F-F97B-4B4B-BEA5-F56420C8D4E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EBFBE25C-8E97-47CA-8430-8C22BE3183D5}" type="pres">
      <dgm:prSet presAssocID="{96034B54-D5FA-47DB-89E5-F85C8E09E3A5}" presName="linNode" presStyleCnt="0"/>
      <dgm:spPr/>
    </dgm:pt>
    <dgm:pt modelId="{B4A04B1A-8992-440F-BD87-869A22983C6B}" type="pres">
      <dgm:prSet presAssocID="{96034B54-D5FA-47DB-89E5-F85C8E09E3A5}" presName="parentShp" presStyleLbl="node1" presStyleIdx="0" presStyleCnt="3" custScaleX="69841" custScaleY="108410" custLinFactNeighborX="-8524" custLinFactNeighborY="176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3827377-934C-4163-AA9A-DE52D795C7A0}" type="pres">
      <dgm:prSet presAssocID="{96034B54-D5FA-47DB-89E5-F85C8E09E3A5}" presName="childShp" presStyleLbl="bgAccFollowNode1" presStyleIdx="0" presStyleCnt="3" custScaleX="120269" custScaleY="131399" custLinFactNeighborX="1429" custLinFactNeighborY="180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DC1A9BA-C9BF-4D35-A7DA-188A1B9B91BF}" type="pres">
      <dgm:prSet presAssocID="{48A84D09-35C0-406E-9D19-0C58534714FC}" presName="spacing" presStyleCnt="0"/>
      <dgm:spPr/>
    </dgm:pt>
    <dgm:pt modelId="{AE9FA16B-B637-4658-ACC4-438EA216456A}" type="pres">
      <dgm:prSet presAssocID="{95C9A6E6-8403-4767-AA72-AB0B1680F400}" presName="linNode" presStyleCnt="0"/>
      <dgm:spPr/>
    </dgm:pt>
    <dgm:pt modelId="{460EA3C1-E789-4D8A-8605-4980A8B8F8DA}" type="pres">
      <dgm:prSet presAssocID="{95C9A6E6-8403-4767-AA72-AB0B1680F400}" presName="parentShp" presStyleLbl="node1" presStyleIdx="1" presStyleCnt="3" custScaleX="69841" custScaleY="108410" custLinFactNeighborX="-7572" custLinFactNeighborY="357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9B910FD-9C86-4A39-8B90-00364AAA6327}" type="pres">
      <dgm:prSet presAssocID="{95C9A6E6-8403-4767-AA72-AB0B1680F400}" presName="childShp" presStyleLbl="bgAccFollowNode1" presStyleIdx="1" presStyleCnt="3" custScaleX="120269" custScaleY="13139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6F59011-A57F-4F0A-AABE-DD49EC307B00}" type="pres">
      <dgm:prSet presAssocID="{5B09AF51-0DB1-413C-A9A9-47B28BCDBD02}" presName="spacing" presStyleCnt="0"/>
      <dgm:spPr/>
    </dgm:pt>
    <dgm:pt modelId="{F83422B8-885F-4FE7-ADBE-33FF5632E41F}" type="pres">
      <dgm:prSet presAssocID="{F85092AD-2905-4B0B-87D6-BEA983B0BFA2}" presName="linNode" presStyleCnt="0"/>
      <dgm:spPr/>
    </dgm:pt>
    <dgm:pt modelId="{34C4E95B-27E6-40D7-86CF-9EE2AB912E15}" type="pres">
      <dgm:prSet presAssocID="{F85092AD-2905-4B0B-87D6-BEA983B0BFA2}" presName="parentShp" presStyleLbl="node1" presStyleIdx="2" presStyleCnt="3" custScaleX="69841" custScaleY="108410" custLinFactNeighborX="-7572" custLinFactNeighborY="183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978C27F-EE75-4901-AA51-73DD63B8AAFD}" type="pres">
      <dgm:prSet presAssocID="{F85092AD-2905-4B0B-87D6-BEA983B0BFA2}" presName="childShp" presStyleLbl="bgAccFollowNode1" presStyleIdx="2" presStyleCnt="3" custScaleX="120269" custScaleY="13139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3F84772-6E7C-41F1-AC77-C4FE1698F734}" srcId="{D172659F-F97B-4B4B-BEA5-F56420C8D4EF}" destId="{F85092AD-2905-4B0B-87D6-BEA983B0BFA2}" srcOrd="2" destOrd="0" parTransId="{7C863DC7-6307-4B32-89E6-A48ED1DAECAB}" sibTransId="{2F4B3C13-03DB-4143-AE18-0A13DBE20723}"/>
    <dgm:cxn modelId="{3795B21E-07B3-4B99-B1A1-BDE19CF04C01}" srcId="{F85092AD-2905-4B0B-87D6-BEA983B0BFA2}" destId="{37AF5553-57C1-45B0-AF99-B2143483CBBE}" srcOrd="1" destOrd="0" parTransId="{35350A7C-BBD6-4614-8BAD-714200DBC67F}" sibTransId="{BF634CD3-8BB0-4CFE-A511-24FFBC222E1C}"/>
    <dgm:cxn modelId="{42BFD290-3D6E-40C7-A2B2-4B0FF1AFE9EB}" srcId="{96034B54-D5FA-47DB-89E5-F85C8E09E3A5}" destId="{8EB72B9F-66F8-4E88-9C5C-2CEE900405BE}" srcOrd="0" destOrd="0" parTransId="{4B2B05B4-F41E-467F-B5CC-681BB39EAE47}" sibTransId="{994FF952-D1F8-4FD5-B65C-963811186437}"/>
    <dgm:cxn modelId="{021C7C1D-698B-4760-99AA-811323860E07}" type="presOf" srcId="{60AC5935-45DF-4066-A271-A00BA2405AE9}" destId="{2978C27F-EE75-4901-AA51-73DD63B8AAFD}" srcOrd="0" destOrd="0" presId="urn:microsoft.com/office/officeart/2005/8/layout/vList6"/>
    <dgm:cxn modelId="{693B7F5A-5968-44FD-B495-292D9A34316C}" type="presOf" srcId="{D172659F-F97B-4B4B-BEA5-F56420C8D4EF}" destId="{A7C97AA2-BCA5-4369-B92F-DF27943F8D21}" srcOrd="0" destOrd="0" presId="urn:microsoft.com/office/officeart/2005/8/layout/vList6"/>
    <dgm:cxn modelId="{5E740DC1-560E-4706-AE0A-E73A1AA6A16C}" srcId="{D172659F-F97B-4B4B-BEA5-F56420C8D4EF}" destId="{96034B54-D5FA-47DB-89E5-F85C8E09E3A5}" srcOrd="0" destOrd="0" parTransId="{BA0AAA42-0562-4E56-994A-7793C4739735}" sibTransId="{48A84D09-35C0-406E-9D19-0C58534714FC}"/>
    <dgm:cxn modelId="{E598AE4D-8DF0-4284-AADA-F3DCAF2CB60C}" srcId="{96034B54-D5FA-47DB-89E5-F85C8E09E3A5}" destId="{9DA5CA27-833E-4AFE-88F0-E1E2FABE4F92}" srcOrd="1" destOrd="0" parTransId="{5B58CD7C-4C57-4B28-BBF6-D6AC699CF615}" sibTransId="{02D4957A-DB83-4D7E-B3D1-5AFC0E3A9E95}"/>
    <dgm:cxn modelId="{484C551A-3EB5-4B12-885A-A9B7E97387EE}" srcId="{95C9A6E6-8403-4767-AA72-AB0B1680F400}" destId="{42C62AB4-DF73-40A2-BE9A-B3977FF3304A}" srcOrd="0" destOrd="0" parTransId="{4B6DD89C-B00B-44B5-B9B8-7DE5F5FA8476}" sibTransId="{3A75B8DF-A5AC-4E28-8B1D-9E6C49EB8C89}"/>
    <dgm:cxn modelId="{C7AE1AC0-E3BE-4218-A02A-651D524DD0D2}" type="presOf" srcId="{8EB72B9F-66F8-4E88-9C5C-2CEE900405BE}" destId="{73827377-934C-4163-AA9A-DE52D795C7A0}" srcOrd="0" destOrd="0" presId="urn:microsoft.com/office/officeart/2005/8/layout/vList6"/>
    <dgm:cxn modelId="{DDE9890B-A7DF-466A-AC99-9F9DA30179A7}" type="presOf" srcId="{F85092AD-2905-4B0B-87D6-BEA983B0BFA2}" destId="{34C4E95B-27E6-40D7-86CF-9EE2AB912E15}" srcOrd="0" destOrd="0" presId="urn:microsoft.com/office/officeart/2005/8/layout/vList6"/>
    <dgm:cxn modelId="{40B43631-CD1B-4396-BC75-C2978B88EAF5}" type="presOf" srcId="{9DA5CA27-833E-4AFE-88F0-E1E2FABE4F92}" destId="{73827377-934C-4163-AA9A-DE52D795C7A0}" srcOrd="0" destOrd="1" presId="urn:microsoft.com/office/officeart/2005/8/layout/vList6"/>
    <dgm:cxn modelId="{E26325B5-07FE-4045-83C7-5B9D714AD5AB}" type="presOf" srcId="{37AF5553-57C1-45B0-AF99-B2143483CBBE}" destId="{2978C27F-EE75-4901-AA51-73DD63B8AAFD}" srcOrd="0" destOrd="1" presId="urn:microsoft.com/office/officeart/2005/8/layout/vList6"/>
    <dgm:cxn modelId="{025576C8-8657-4110-A3FD-142CBD401A62}" srcId="{D172659F-F97B-4B4B-BEA5-F56420C8D4EF}" destId="{95C9A6E6-8403-4767-AA72-AB0B1680F400}" srcOrd="1" destOrd="0" parTransId="{7B0FC07A-D303-4C59-9A9D-F2F1B3929861}" sibTransId="{5B09AF51-0DB1-413C-A9A9-47B28BCDBD02}"/>
    <dgm:cxn modelId="{3772DA6B-EF1E-4406-A20F-60DC2EC55D86}" type="presOf" srcId="{42C62AB4-DF73-40A2-BE9A-B3977FF3304A}" destId="{E9B910FD-9C86-4A39-8B90-00364AAA6327}" srcOrd="0" destOrd="0" presId="urn:microsoft.com/office/officeart/2005/8/layout/vList6"/>
    <dgm:cxn modelId="{5D51CCD8-63C9-4D6C-BA2A-F1B2FDAB5301}" type="presOf" srcId="{95C9A6E6-8403-4767-AA72-AB0B1680F400}" destId="{460EA3C1-E789-4D8A-8605-4980A8B8F8DA}" srcOrd="0" destOrd="0" presId="urn:microsoft.com/office/officeart/2005/8/layout/vList6"/>
    <dgm:cxn modelId="{D09A204C-3BF8-4ABD-AEF3-822669E0BCD9}" srcId="{F85092AD-2905-4B0B-87D6-BEA983B0BFA2}" destId="{60AC5935-45DF-4066-A271-A00BA2405AE9}" srcOrd="0" destOrd="0" parTransId="{3E4CFF5C-2EF3-4873-BD7F-F3A1C8C5F8B8}" sibTransId="{716577F5-EA68-49BD-9697-3C69B9477A29}"/>
    <dgm:cxn modelId="{5F8EA861-041D-4CD2-B97C-682B2B65982C}" type="presOf" srcId="{96034B54-D5FA-47DB-89E5-F85C8E09E3A5}" destId="{B4A04B1A-8992-440F-BD87-869A22983C6B}" srcOrd="0" destOrd="0" presId="urn:microsoft.com/office/officeart/2005/8/layout/vList6"/>
    <dgm:cxn modelId="{61552420-E0B8-445F-BCDE-87FC8147972A}" type="presParOf" srcId="{A7C97AA2-BCA5-4369-B92F-DF27943F8D21}" destId="{EBFBE25C-8E97-47CA-8430-8C22BE3183D5}" srcOrd="0" destOrd="0" presId="urn:microsoft.com/office/officeart/2005/8/layout/vList6"/>
    <dgm:cxn modelId="{A734AF4F-4099-4359-BA01-E0AE0E0FA251}" type="presParOf" srcId="{EBFBE25C-8E97-47CA-8430-8C22BE3183D5}" destId="{B4A04B1A-8992-440F-BD87-869A22983C6B}" srcOrd="0" destOrd="0" presId="urn:microsoft.com/office/officeart/2005/8/layout/vList6"/>
    <dgm:cxn modelId="{0B1C57F4-C8FB-499E-BB94-E4D9AA3514E8}" type="presParOf" srcId="{EBFBE25C-8E97-47CA-8430-8C22BE3183D5}" destId="{73827377-934C-4163-AA9A-DE52D795C7A0}" srcOrd="1" destOrd="0" presId="urn:microsoft.com/office/officeart/2005/8/layout/vList6"/>
    <dgm:cxn modelId="{EDA3260F-F09C-424C-BFF4-F3053203B9BF}" type="presParOf" srcId="{A7C97AA2-BCA5-4369-B92F-DF27943F8D21}" destId="{BDC1A9BA-C9BF-4D35-A7DA-188A1B9B91BF}" srcOrd="1" destOrd="0" presId="urn:microsoft.com/office/officeart/2005/8/layout/vList6"/>
    <dgm:cxn modelId="{93882879-F95E-4426-9EB5-EACE8AE25A17}" type="presParOf" srcId="{A7C97AA2-BCA5-4369-B92F-DF27943F8D21}" destId="{AE9FA16B-B637-4658-ACC4-438EA216456A}" srcOrd="2" destOrd="0" presId="urn:microsoft.com/office/officeart/2005/8/layout/vList6"/>
    <dgm:cxn modelId="{A9C97E81-7136-4F71-8573-DF8BAAD70DBC}" type="presParOf" srcId="{AE9FA16B-B637-4658-ACC4-438EA216456A}" destId="{460EA3C1-E789-4D8A-8605-4980A8B8F8DA}" srcOrd="0" destOrd="0" presId="urn:microsoft.com/office/officeart/2005/8/layout/vList6"/>
    <dgm:cxn modelId="{F78D2573-2035-4536-825A-D6E220502DA0}" type="presParOf" srcId="{AE9FA16B-B637-4658-ACC4-438EA216456A}" destId="{E9B910FD-9C86-4A39-8B90-00364AAA6327}" srcOrd="1" destOrd="0" presId="urn:microsoft.com/office/officeart/2005/8/layout/vList6"/>
    <dgm:cxn modelId="{58CDD80D-264F-4066-8ECB-BAC3EE73C27D}" type="presParOf" srcId="{A7C97AA2-BCA5-4369-B92F-DF27943F8D21}" destId="{16F59011-A57F-4F0A-AABE-DD49EC307B00}" srcOrd="3" destOrd="0" presId="urn:microsoft.com/office/officeart/2005/8/layout/vList6"/>
    <dgm:cxn modelId="{CE992F5F-9821-4A60-AB0C-545BABAF1734}" type="presParOf" srcId="{A7C97AA2-BCA5-4369-B92F-DF27943F8D21}" destId="{F83422B8-885F-4FE7-ADBE-33FF5632E41F}" srcOrd="4" destOrd="0" presId="urn:microsoft.com/office/officeart/2005/8/layout/vList6"/>
    <dgm:cxn modelId="{07BC93B6-1631-4B69-A721-10E39C34F1A1}" type="presParOf" srcId="{F83422B8-885F-4FE7-ADBE-33FF5632E41F}" destId="{34C4E95B-27E6-40D7-86CF-9EE2AB912E15}" srcOrd="0" destOrd="0" presId="urn:microsoft.com/office/officeart/2005/8/layout/vList6"/>
    <dgm:cxn modelId="{E1963AA0-5EFB-440B-8CD7-C586BAE3CB2E}" type="presParOf" srcId="{F83422B8-885F-4FE7-ADBE-33FF5632E41F}" destId="{2978C27F-EE75-4901-AA51-73DD63B8AAF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FCDCFD-C53A-4D29-B278-3876B6F2FEAA}">
      <dsp:nvSpPr>
        <dsp:cNvPr id="0" name=""/>
        <dsp:cNvSpPr/>
      </dsp:nvSpPr>
      <dsp:spPr>
        <a:xfrm>
          <a:off x="1788857" y="1291402"/>
          <a:ext cx="509321" cy="973008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j-lt"/>
            </a:rPr>
            <a:t>OSI</a:t>
          </a:r>
          <a:endParaRPr lang="en-US" sz="1600" b="1" kern="1200" dirty="0">
            <a:latin typeface="+mj-lt"/>
          </a:endParaRPr>
        </a:p>
      </dsp:txBody>
      <dsp:txXfrm>
        <a:off x="1813720" y="1316265"/>
        <a:ext cx="459595" cy="923282"/>
      </dsp:txXfrm>
    </dsp:sp>
    <dsp:sp modelId="{78B8F33B-BCB9-43BD-BEE5-7A97483001B1}">
      <dsp:nvSpPr>
        <dsp:cNvPr id="0" name=""/>
        <dsp:cNvSpPr/>
      </dsp:nvSpPr>
      <dsp:spPr>
        <a:xfrm rot="16175491">
          <a:off x="1805888" y="1058904"/>
          <a:ext cx="46500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6500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BF7F17-9F25-4300-817F-0DA23680D210}">
      <dsp:nvSpPr>
        <dsp:cNvPr id="0" name=""/>
        <dsp:cNvSpPr/>
      </dsp:nvSpPr>
      <dsp:spPr>
        <a:xfrm>
          <a:off x="1708452" y="174491"/>
          <a:ext cx="651915" cy="651915"/>
        </a:xfrm>
        <a:prstGeom prst="round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>
              <a:solidFill>
                <a:schemeClr val="tx1">
                  <a:lumMod val="50000"/>
                </a:schemeClr>
              </a:solidFill>
            </a:rPr>
            <a:t>Nutzer-konto</a:t>
          </a:r>
          <a:endParaRPr lang="en-US" sz="1300" kern="1200" dirty="0">
            <a:solidFill>
              <a:schemeClr val="tx1">
                <a:lumMod val="50000"/>
              </a:schemeClr>
            </a:solidFill>
          </a:endParaRPr>
        </a:p>
      </dsp:txBody>
      <dsp:txXfrm>
        <a:off x="1740276" y="206315"/>
        <a:ext cx="588267" cy="588267"/>
      </dsp:txXfrm>
    </dsp:sp>
    <dsp:sp modelId="{10858C91-FE67-4384-8ECA-0740B48CA4CA}">
      <dsp:nvSpPr>
        <dsp:cNvPr id="0" name=""/>
        <dsp:cNvSpPr/>
      </dsp:nvSpPr>
      <dsp:spPr>
        <a:xfrm rot="21591318">
          <a:off x="2298177" y="1776364"/>
          <a:ext cx="71195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195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9A90C4-B020-46ED-ACC8-1D3EA7DB1842}">
      <dsp:nvSpPr>
        <dsp:cNvPr id="0" name=""/>
        <dsp:cNvSpPr/>
      </dsp:nvSpPr>
      <dsp:spPr>
        <a:xfrm>
          <a:off x="3010130" y="1448684"/>
          <a:ext cx="651915" cy="651915"/>
        </a:xfrm>
        <a:prstGeom prst="round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tx1">
                  <a:lumMod val="50000"/>
                </a:schemeClr>
              </a:solidFill>
            </a:rPr>
            <a:t>Post-</a:t>
          </a:r>
          <a:r>
            <a:rPr lang="en-US" sz="1500" kern="1200" dirty="0" err="1" smtClean="0">
              <a:solidFill>
                <a:schemeClr val="tx1">
                  <a:lumMod val="50000"/>
                </a:schemeClr>
              </a:solidFill>
            </a:rPr>
            <a:t>fach</a:t>
          </a:r>
          <a:endParaRPr lang="en-US" sz="1500" kern="1200" dirty="0">
            <a:solidFill>
              <a:schemeClr val="tx1">
                <a:lumMod val="50000"/>
              </a:schemeClr>
            </a:solidFill>
          </a:endParaRPr>
        </a:p>
      </dsp:txBody>
      <dsp:txXfrm>
        <a:off x="3041954" y="1480508"/>
        <a:ext cx="588267" cy="588267"/>
      </dsp:txXfrm>
    </dsp:sp>
    <dsp:sp modelId="{E6695368-B8C3-4E9E-BC3F-5D075B1F5318}">
      <dsp:nvSpPr>
        <dsp:cNvPr id="0" name=""/>
        <dsp:cNvSpPr/>
      </dsp:nvSpPr>
      <dsp:spPr>
        <a:xfrm rot="5464197">
          <a:off x="1867835" y="2427925"/>
          <a:ext cx="32708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708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31448B-1F43-4B42-963C-D927064A8469}">
      <dsp:nvSpPr>
        <dsp:cNvPr id="0" name=""/>
        <dsp:cNvSpPr/>
      </dsp:nvSpPr>
      <dsp:spPr>
        <a:xfrm>
          <a:off x="1696279" y="2591440"/>
          <a:ext cx="651915" cy="651915"/>
        </a:xfrm>
        <a:prstGeom prst="round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chemeClr val="tx1">
                  <a:lumMod val="50000"/>
                </a:schemeClr>
              </a:solidFill>
            </a:rPr>
            <a:t>E-Pay-</a:t>
          </a:r>
          <a:r>
            <a:rPr lang="en-US" sz="1300" kern="1200" dirty="0" err="1" smtClean="0">
              <a:solidFill>
                <a:schemeClr val="tx1">
                  <a:lumMod val="50000"/>
                </a:schemeClr>
              </a:solidFill>
            </a:rPr>
            <a:t>ment</a:t>
          </a:r>
          <a:endParaRPr lang="en-US" sz="1300" kern="1200" dirty="0">
            <a:solidFill>
              <a:schemeClr val="tx1">
                <a:lumMod val="50000"/>
              </a:schemeClr>
            </a:solidFill>
          </a:endParaRPr>
        </a:p>
      </dsp:txBody>
      <dsp:txXfrm>
        <a:off x="1728103" y="2623264"/>
        <a:ext cx="588267" cy="5882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827377-934C-4163-AA9A-DE52D795C7A0}">
      <dsp:nvSpPr>
        <dsp:cNvPr id="0" name=""/>
        <dsp:cNvSpPr/>
      </dsp:nvSpPr>
      <dsp:spPr>
        <a:xfrm>
          <a:off x="3082568" y="24149"/>
          <a:ext cx="7934655" cy="15890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1" kern="1200" dirty="0" smtClean="0">
              <a:hlinkClick xmlns:r="http://schemas.openxmlformats.org/officeDocument/2006/relationships" r:id="rId1"/>
            </a:rPr>
            <a:t>www.ozg.sachsen-anhalt.de</a:t>
          </a:r>
          <a:endParaRPr lang="de-DE" sz="1800" b="1" kern="1200" dirty="0"/>
        </a:p>
        <a:p>
          <a:pPr marL="171450" lvl="1" indent="-171450" algn="l" defTabSz="973138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de-DE" sz="1800" b="0" i="0" kern="1200" dirty="0" smtClean="0"/>
            <a:t>Hier finden Sie Informationen über die Grundlagen des OZG, aktuelle und geplante OZG-Projekte, </a:t>
          </a:r>
          <a:r>
            <a:rPr lang="de-DE" sz="1800" b="0" i="0" kern="1200" dirty="0" smtClean="0">
              <a:hlinkClick xmlns:r="http://schemas.openxmlformats.org/officeDocument/2006/relationships" r:id="rId2" tooltip="Unter diesem Link erhalten Sie weitere Informationen"/>
            </a:rPr>
            <a:t>Nachnutzungsprojekte</a:t>
          </a:r>
          <a:r>
            <a:rPr lang="de-DE" sz="1800" b="0" i="0" kern="1200" dirty="0" smtClean="0"/>
            <a:t>,  </a:t>
          </a:r>
          <a:r>
            <a:rPr lang="de-DE" sz="1800" b="0" i="0" kern="1200" dirty="0" smtClean="0">
              <a:hlinkClick xmlns:r="http://schemas.openxmlformats.org/officeDocument/2006/relationships" r:id="rId3" tooltip="Unter diesem Link erhalten Sie weitere Informationen"/>
            </a:rPr>
            <a:t>verfügbare Online-Dienste</a:t>
          </a:r>
          <a:r>
            <a:rPr lang="de-DE" sz="1800" b="0" i="0" kern="1200" dirty="0" smtClean="0"/>
            <a:t> und Handlungshilfen zur Umsetzung des OZG (</a:t>
          </a:r>
          <a:r>
            <a:rPr lang="de-DE" sz="1800" b="0" i="0" kern="1200" dirty="0" smtClean="0">
              <a:hlinkClick xmlns:r="http://schemas.openxmlformats.org/officeDocument/2006/relationships" r:id="rId4" tooltip="Unter diesem Link erhalten Sie weitere Informationen"/>
            </a:rPr>
            <a:t>Publikationen</a:t>
          </a:r>
          <a:r>
            <a:rPr lang="de-DE" sz="1800" b="0" i="0" kern="1200" dirty="0" smtClean="0"/>
            <a:t>).</a:t>
          </a:r>
          <a:endParaRPr lang="de-DE" sz="1800" kern="1200" dirty="0"/>
        </a:p>
      </dsp:txBody>
      <dsp:txXfrm>
        <a:off x="3082568" y="222780"/>
        <a:ext cx="7338761" cy="1191788"/>
      </dsp:txXfrm>
    </dsp:sp>
    <dsp:sp modelId="{B4A04B1A-8992-440F-BD87-869A22983C6B}">
      <dsp:nvSpPr>
        <dsp:cNvPr id="0" name=""/>
        <dsp:cNvSpPr/>
      </dsp:nvSpPr>
      <dsp:spPr>
        <a:xfrm>
          <a:off x="0" y="162636"/>
          <a:ext cx="3071804" cy="1311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2200" b="1" kern="1200" dirty="0" smtClean="0"/>
            <a:t>OZG-Webseite</a:t>
          </a:r>
          <a:endParaRPr lang="de-DE" sz="2200" b="1" kern="1200" dirty="0"/>
        </a:p>
      </dsp:txBody>
      <dsp:txXfrm>
        <a:off x="64000" y="226636"/>
        <a:ext cx="2943804" cy="1183037"/>
      </dsp:txXfrm>
    </dsp:sp>
    <dsp:sp modelId="{E9B910FD-9C86-4A39-8B90-00364AAA6327}">
      <dsp:nvSpPr>
        <dsp:cNvPr id="0" name=""/>
        <dsp:cNvSpPr/>
      </dsp:nvSpPr>
      <dsp:spPr>
        <a:xfrm>
          <a:off x="3077186" y="1712269"/>
          <a:ext cx="7934655" cy="15890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b="0" i="0" kern="1200" dirty="0" smtClean="0"/>
            <a:t>Seit Oktober 2020 führen wir alle drei Wochen eine </a:t>
          </a:r>
          <a:r>
            <a:rPr lang="de-DE" sz="1800" b="1" i="0" kern="1200" dirty="0" smtClean="0"/>
            <a:t>OZG-​​Sprechstunde</a:t>
          </a:r>
          <a:r>
            <a:rPr lang="de-DE" sz="1800" b="0" i="0" kern="1200" dirty="0" smtClean="0"/>
            <a:t> via </a:t>
          </a:r>
          <a:r>
            <a:rPr lang="de-DE" sz="1800" b="0" i="0" kern="1200" dirty="0" err="1" smtClean="0">
              <a:hlinkClick xmlns:r="http://schemas.openxmlformats.org/officeDocument/2006/relationships" r:id="rId5" tooltip="Anleitung Teilnahme via Webex"/>
            </a:rPr>
            <a:t>Webex</a:t>
          </a:r>
          <a:r>
            <a:rPr lang="de-DE" sz="1800" b="0" i="0" kern="1200" dirty="0" smtClean="0"/>
            <a:t> durch. Die Sprechstunde richtet sich an alle Behörden der mittelbaren Landesverwaltung. Senden Sie uns eine E-​​Mail unter Angabe Ihrer Kontaktdaten und Ihrer Funktion an</a:t>
          </a:r>
          <a:r>
            <a:rPr lang="de-DE" sz="1800" kern="1200" dirty="0" smtClean="0"/>
            <a:t/>
          </a:r>
          <a:br>
            <a:rPr lang="de-DE" sz="1800" kern="1200" dirty="0" smtClean="0"/>
          </a:br>
          <a:r>
            <a:rPr lang="de-DE" sz="1800" b="0" i="0" u="sng" kern="1200" dirty="0" err="1" smtClean="0"/>
            <a:t>ozg</a:t>
          </a:r>
          <a:r>
            <a:rPr lang="de-DE" sz="1800" b="0" i="0" u="sng" kern="1200" dirty="0" smtClean="0"/>
            <a:t>-​</a:t>
          </a:r>
          <a:r>
            <a:rPr lang="de-DE" sz="1800" b="0" i="0" u="sng" kern="1200" dirty="0" err="1" smtClean="0"/>
            <a:t>veranstaltungen</a:t>
          </a:r>
          <a:r>
            <a:rPr lang="de-DE" sz="1800" b="0" i="0" u="sng" kern="1200" dirty="0" smtClean="0"/>
            <a:t>(at)sachsen-​​</a:t>
          </a:r>
          <a:r>
            <a:rPr lang="de-DE" sz="1800" b="0" i="0" u="sng" kern="1200" dirty="0" smtClean="0"/>
            <a:t>anhalt.de.</a:t>
          </a:r>
          <a:endParaRPr lang="de-DE" sz="1800" b="0" kern="1200" dirty="0"/>
        </a:p>
      </dsp:txBody>
      <dsp:txXfrm>
        <a:off x="3077186" y="1910900"/>
        <a:ext cx="7338761" cy="1191788"/>
      </dsp:txXfrm>
    </dsp:sp>
    <dsp:sp modelId="{460EA3C1-E789-4D8A-8605-4980A8B8F8DA}">
      <dsp:nvSpPr>
        <dsp:cNvPr id="0" name=""/>
        <dsp:cNvSpPr/>
      </dsp:nvSpPr>
      <dsp:spPr>
        <a:xfrm>
          <a:off x="0" y="1894485"/>
          <a:ext cx="3071804" cy="1311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2200" b="1" kern="1200" dirty="0" smtClean="0"/>
            <a:t>OZG-Sprechstunde</a:t>
          </a:r>
          <a:endParaRPr lang="de-DE" sz="2200" b="1" kern="1200" dirty="0"/>
        </a:p>
      </dsp:txBody>
      <dsp:txXfrm>
        <a:off x="64000" y="1958485"/>
        <a:ext cx="2943804" cy="1183037"/>
      </dsp:txXfrm>
    </dsp:sp>
    <dsp:sp modelId="{2978C27F-EE75-4901-AA51-73DD63B8AAFD}">
      <dsp:nvSpPr>
        <dsp:cNvPr id="0" name=""/>
        <dsp:cNvSpPr/>
      </dsp:nvSpPr>
      <dsp:spPr>
        <a:xfrm>
          <a:off x="3077186" y="3422253"/>
          <a:ext cx="7934655" cy="15890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b="0" i="0" kern="1200" dirty="0" smtClean="0"/>
            <a:t>Im Newsletter </a:t>
          </a:r>
          <a:r>
            <a:rPr lang="de-DE" sz="1700" b="1" i="0" kern="1200" dirty="0" smtClean="0"/>
            <a:t>OZG Themenfeld Bildung </a:t>
          </a:r>
          <a:r>
            <a:rPr lang="de-DE" sz="1700" b="0" i="0" kern="1200" dirty="0" smtClean="0"/>
            <a:t>legen wir den Fokus auf unsere Aktivitäten im Themenfeld Bildung. Hier geht’s zur </a:t>
          </a:r>
          <a:r>
            <a:rPr lang="de-DE" sz="1700" b="0" i="0" kern="1200" dirty="0" smtClean="0">
              <a:hlinkClick xmlns:r="http://schemas.openxmlformats.org/officeDocument/2006/relationships" r:id="rId6" tooltip="Unter diesem Link erhalten Sie weitere Informationen"/>
            </a:rPr>
            <a:t>Anmeldung</a:t>
          </a:r>
          <a:r>
            <a:rPr lang="de-DE" sz="1700" b="0" i="0" kern="1200" dirty="0" smtClean="0"/>
            <a:t>.</a:t>
          </a:r>
          <a:endParaRPr lang="de-DE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b="0" i="0" kern="1200" dirty="0" smtClean="0"/>
            <a:t>Im neuen Newsletter </a:t>
          </a:r>
          <a:r>
            <a:rPr lang="de-DE" sz="1700" b="1" i="0" kern="1200" dirty="0" smtClean="0"/>
            <a:t>OZG </a:t>
          </a:r>
          <a:r>
            <a:rPr lang="de-DE" sz="1700" b="1" i="0" kern="1200" dirty="0" err="1" smtClean="0"/>
            <a:t>SachsenAnhaltsPunkte</a:t>
          </a:r>
          <a:r>
            <a:rPr lang="de-DE" sz="1700" b="0" i="0" kern="1200" dirty="0" smtClean="0"/>
            <a:t> konzentrieren wir uns auf Themen, die über OZG-Umsetzung im Land und länderübergreifend berichten. Hier geht‘s zur </a:t>
          </a:r>
          <a:r>
            <a:rPr lang="de-DE" sz="1700" b="0" i="0" kern="1200" dirty="0" smtClean="0">
              <a:hlinkClick xmlns:r="http://schemas.openxmlformats.org/officeDocument/2006/relationships" r:id="rId7" tooltip="Unter diesem Link erhalten Sie weitere Informationen"/>
            </a:rPr>
            <a:t>Anmeldung</a:t>
          </a:r>
          <a:r>
            <a:rPr lang="de-DE" sz="1700" b="0" i="0" kern="1200" dirty="0" smtClean="0"/>
            <a:t>.</a:t>
          </a:r>
          <a:endParaRPr lang="de-DE" sz="1700" b="0" i="0" kern="1200" dirty="0"/>
        </a:p>
      </dsp:txBody>
      <dsp:txXfrm>
        <a:off x="3077186" y="3620884"/>
        <a:ext cx="7338761" cy="1191788"/>
      </dsp:txXfrm>
    </dsp:sp>
    <dsp:sp modelId="{34C4E95B-27E6-40D7-86CF-9EE2AB912E15}">
      <dsp:nvSpPr>
        <dsp:cNvPr id="0" name=""/>
        <dsp:cNvSpPr/>
      </dsp:nvSpPr>
      <dsp:spPr>
        <a:xfrm>
          <a:off x="0" y="3583402"/>
          <a:ext cx="3071804" cy="1311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kern="1200" dirty="0" smtClean="0"/>
            <a:t>OZG-Newsletter</a:t>
          </a:r>
          <a:endParaRPr lang="de-DE" sz="2200" b="1" kern="1200" dirty="0"/>
        </a:p>
      </dsp:txBody>
      <dsp:txXfrm>
        <a:off x="64000" y="3647402"/>
        <a:ext cx="2943804" cy="1183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0443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pPr>
              <a:defRPr/>
            </a:pPr>
            <a:fld id="{780C69B4-C194-4BFF-A8A0-35867D71EF35}" type="datetimeFigureOut">
              <a:rPr lang="de-DE"/>
              <a:t>27.09.2022</a:t>
            </a:fld>
            <a:endParaRPr lang="de-DE"/>
          </a:p>
        </p:txBody>
      </p:sp>
      <p:sp>
        <p:nvSpPr>
          <p:cNvPr id="6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0443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pPr>
              <a:defRPr/>
            </a:pPr>
            <a:fld id="{B1906E08-FBC7-40EB-93D0-4097E03849CE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906E08-FBC7-40EB-93D0-4097E03849C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371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906E08-FBC7-40EB-93D0-4097E03849C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145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906E08-FBC7-40EB-93D0-4097E03849C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9906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906E08-FBC7-40EB-93D0-4097E03849CE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7374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 bwMode="auto">
          <a:xfrm>
            <a:off x="-30560" y="2130520"/>
            <a:ext cx="12222560" cy="385136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2911646" y="2449901"/>
            <a:ext cx="6368706" cy="1654659"/>
          </a:xfrm>
        </p:spPr>
        <p:txBody>
          <a:bodyPr anchor="b">
            <a:normAutofit/>
          </a:bodyPr>
          <a:lstStyle>
            <a:lvl1pPr algn="ctr">
              <a:defRPr sz="44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2911646" y="4023598"/>
            <a:ext cx="6368706" cy="93424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91744" y="-3390"/>
            <a:ext cx="4532400" cy="213391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5472608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873080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9DB638C-9391-452A-BA68-4B3BE479F3B2}" type="datetime1">
              <a:rPr lang="de-DE" smtClean="0"/>
              <a:t>27.09.2022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71245"/>
            <a:ext cx="5024215" cy="2311840"/>
          </a:xfrm>
        </p:spPr>
        <p:txBody>
          <a:bodyPr anchor="t">
            <a:normAutofit/>
          </a:bodyPr>
          <a:lstStyle>
            <a:lvl1pPr algn="r">
              <a:defRPr sz="4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5973510" y="3871245"/>
            <a:ext cx="5380289" cy="2311840"/>
          </a:xfrm>
        </p:spPr>
        <p:txBody>
          <a:bodyPr numCol="2" spcCol="36000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848DA5E-D652-47B9-A628-513198FCBFF4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Pictorial Li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838200" y="1781176"/>
            <a:ext cx="3409950" cy="198119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2"/>
          </p:nvPr>
        </p:nvSpPr>
        <p:spPr bwMode="auto">
          <a:xfrm>
            <a:off x="4391025" y="1781176"/>
            <a:ext cx="3409950" cy="198119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7943850" y="1781176"/>
            <a:ext cx="3409950" cy="198119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4"/>
          </p:nvPr>
        </p:nvSpPr>
        <p:spPr bwMode="auto">
          <a:xfrm>
            <a:off x="838200" y="3962402"/>
            <a:ext cx="3409950" cy="198119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4391025" y="3962402"/>
            <a:ext cx="3409950" cy="1981198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6"/>
          </p:nvPr>
        </p:nvSpPr>
        <p:spPr bwMode="auto">
          <a:xfrm>
            <a:off x="7943850" y="3962402"/>
            <a:ext cx="3409950" cy="198119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32D5B48-5711-4EE7-94A9-0BF262A6C260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 Boxe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201" y="3867150"/>
            <a:ext cx="3200400" cy="1781176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</a:ln>
        </p:spPr>
        <p:txBody>
          <a:bodyPr lIns="108000" tIns="180000" rIns="108000" bIns="108000"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Content Placeholder 81"/>
          <p:cNvSpPr>
            <a:spLocks noGrp="1"/>
          </p:cNvSpPr>
          <p:nvPr>
            <p:ph sz="quarter" idx="23"/>
          </p:nvPr>
        </p:nvSpPr>
        <p:spPr bwMode="auto">
          <a:xfrm>
            <a:off x="4495800" y="3867150"/>
            <a:ext cx="3200400" cy="1781176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</a:ln>
        </p:spPr>
        <p:txBody>
          <a:bodyPr lIns="108000" tIns="180000" rIns="108000" bIns="108000"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Content Placeholder 81"/>
          <p:cNvSpPr>
            <a:spLocks noGrp="1"/>
          </p:cNvSpPr>
          <p:nvPr>
            <p:ph sz="quarter" idx="24"/>
          </p:nvPr>
        </p:nvSpPr>
        <p:spPr bwMode="auto">
          <a:xfrm>
            <a:off x="8153399" y="3867150"/>
            <a:ext cx="3200400" cy="1781176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</a:ln>
        </p:spPr>
        <p:txBody>
          <a:bodyPr lIns="108000" tIns="180000" rIns="108000" bIns="108000"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B0F7AD8-3CB3-44B8-9BA3-97C93E5836B1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781176"/>
            <a:ext cx="4064000" cy="2376488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200" y="4510091"/>
            <a:ext cx="10515599" cy="1225549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064000" y="1781176"/>
            <a:ext cx="4064000" cy="2376488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8128000" y="1781176"/>
            <a:ext cx="4064000" cy="2376488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626B54F-23BD-4084-A9FD-224549E46310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eam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911225" y="2000251"/>
            <a:ext cx="2241550" cy="219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3620558" y="2000251"/>
            <a:ext cx="2241550" cy="219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9039225" y="2000251"/>
            <a:ext cx="2241550" cy="219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9" hasCustomPrompt="1"/>
          </p:nvPr>
        </p:nvSpPr>
        <p:spPr bwMode="auto">
          <a:xfrm>
            <a:off x="6329891" y="2000251"/>
            <a:ext cx="2241550" cy="219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911225" y="4467228"/>
            <a:ext cx="2241550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911225" y="5086356"/>
            <a:ext cx="2241550" cy="39052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3620558" y="4467228"/>
            <a:ext cx="2241550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3620558" y="5086356"/>
            <a:ext cx="2241550" cy="39052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6329891" y="4467228"/>
            <a:ext cx="2241550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6329891" y="5086356"/>
            <a:ext cx="2241550" cy="39052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039225" y="4467228"/>
            <a:ext cx="2241550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9039225" y="5086356"/>
            <a:ext cx="2241550" cy="39052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911225" y="4800604"/>
            <a:ext cx="2241550" cy="276228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accent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3620558" y="4800604"/>
            <a:ext cx="2241550" cy="276228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accent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6329891" y="4800604"/>
            <a:ext cx="2241550" cy="276228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accent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9039225" y="4800604"/>
            <a:ext cx="2241550" cy="276228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accent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05B3C43-18CF-429E-8DA6-47B8991A37F1}" type="datetime1">
              <a:rPr lang="de-DE" smtClean="0"/>
              <a:t>27.09.2022</a:t>
            </a:fld>
            <a:endParaRPr lang="de-DE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Team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730793" y="2001674"/>
            <a:ext cx="1543170" cy="15081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974784" y="3854392"/>
            <a:ext cx="305518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1666718" y="4283019"/>
            <a:ext cx="1671320" cy="276228"/>
          </a:xfrm>
          <a:prstGeom prst="roundRect">
            <a:avLst>
              <a:gd name="adj" fmla="val 19426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9" hasCustomPrompt="1"/>
          </p:nvPr>
        </p:nvSpPr>
        <p:spPr bwMode="auto">
          <a:xfrm>
            <a:off x="5324415" y="2001674"/>
            <a:ext cx="1543170" cy="15081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4568407" y="3854392"/>
            <a:ext cx="305518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5260340" y="4283019"/>
            <a:ext cx="1671320" cy="276228"/>
          </a:xfrm>
          <a:prstGeom prst="roundRect">
            <a:avLst>
              <a:gd name="adj" fmla="val 19426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32" hasCustomPrompt="1"/>
          </p:nvPr>
        </p:nvSpPr>
        <p:spPr bwMode="auto">
          <a:xfrm>
            <a:off x="8902460" y="2001674"/>
            <a:ext cx="1543170" cy="15081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146452" y="3854392"/>
            <a:ext cx="305518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838385" y="4283019"/>
            <a:ext cx="1671320" cy="276228"/>
          </a:xfrm>
          <a:prstGeom prst="roundRect">
            <a:avLst>
              <a:gd name="adj" fmla="val 19426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9173AB8-2EA6-46D3-8422-DB7F18BA433F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a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2000251"/>
            <a:ext cx="12191999" cy="2581274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970903" y="4783957"/>
            <a:ext cx="224155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1970903" y="5174481"/>
            <a:ext cx="2241550" cy="724784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5094869" y="4783957"/>
            <a:ext cx="224155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5094869" y="5174481"/>
            <a:ext cx="2241550" cy="724784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218832" y="4783957"/>
            <a:ext cx="224155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8218832" y="5174481"/>
            <a:ext cx="2241550" cy="724784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Text Placeholder 8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1529697" y="4783957"/>
            <a:ext cx="441207" cy="1225549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4" name="Text Placeholder 8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653661" y="4783957"/>
            <a:ext cx="441207" cy="1225549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5" name="Text Placeholder 8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777625" y="4783957"/>
            <a:ext cx="441207" cy="1225549"/>
          </a:xfrm>
          <a:prstGeom prst="rect">
            <a:avLst/>
          </a:prstGeom>
          <a:solidFill>
            <a:schemeClr val="accent5"/>
          </a:solidFill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215DF05-6088-4443-BB56-2D784940AB25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is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 b="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319842" y="2057401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838200" y="2419351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029175" y="2057401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3547533" y="2419351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6738508" y="2057401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6256865" y="2419351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447842" y="2057401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8966200" y="2419351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1319842" y="4110038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9"/>
          </p:nvPr>
        </p:nvSpPr>
        <p:spPr bwMode="auto">
          <a:xfrm>
            <a:off x="838200" y="4471988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4029175" y="4110038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1"/>
          </p:nvPr>
        </p:nvSpPr>
        <p:spPr bwMode="auto">
          <a:xfrm>
            <a:off x="3547533" y="4471988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6738508" y="4110038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3"/>
          </p:nvPr>
        </p:nvSpPr>
        <p:spPr bwMode="auto">
          <a:xfrm>
            <a:off x="6256865" y="4471988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9447842" y="4110038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5"/>
          </p:nvPr>
        </p:nvSpPr>
        <p:spPr bwMode="auto">
          <a:xfrm>
            <a:off x="8966200" y="4471988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46C941D-082A-4880-9FEF-CDF217919EF8}" type="datetime1">
              <a:rPr lang="de-DE" smtClean="0"/>
              <a:t>27.09.2022</a:t>
            </a:fld>
            <a:endParaRPr lang="de-DE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is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838200" y="3845"/>
            <a:ext cx="8426449" cy="904875"/>
          </a:xfrm>
        </p:spPr>
        <p:txBody>
          <a:bodyPr anchor="b">
            <a:normAutofit/>
          </a:bodyPr>
          <a:lstStyle>
            <a:lvl1pPr algn="l">
              <a:defRPr sz="3600" b="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49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131498" y="2649120"/>
            <a:ext cx="2387600" cy="390525"/>
          </a:xfrm>
        </p:spPr>
        <p:txBody>
          <a:bodyPr anchor="b">
            <a:noAutofit/>
          </a:bodyPr>
          <a:lstStyle>
            <a:lvl1pPr marL="0" indent="0" algn="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1131498" y="3011070"/>
            <a:ext cx="2387600" cy="1009649"/>
          </a:xfrm>
        </p:spPr>
        <p:txBody>
          <a:bodyPr anchor="t">
            <a:noAutofit/>
          </a:bodyPr>
          <a:lstStyle>
            <a:lvl1pPr marL="0" indent="0" algn="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672902" y="2649120"/>
            <a:ext cx="238760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8672902" y="3011070"/>
            <a:ext cx="2387600" cy="100964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1131498" y="4701757"/>
            <a:ext cx="2387600" cy="390525"/>
          </a:xfrm>
        </p:spPr>
        <p:txBody>
          <a:bodyPr anchor="b">
            <a:noAutofit/>
          </a:bodyPr>
          <a:lstStyle>
            <a:lvl1pPr marL="0" indent="0" algn="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9"/>
          </p:nvPr>
        </p:nvSpPr>
        <p:spPr bwMode="auto">
          <a:xfrm>
            <a:off x="1131498" y="5063707"/>
            <a:ext cx="2387600" cy="1009649"/>
          </a:xfrm>
        </p:spPr>
        <p:txBody>
          <a:bodyPr anchor="t">
            <a:noAutofit/>
          </a:bodyPr>
          <a:lstStyle>
            <a:lvl1pPr marL="0" indent="0" algn="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672902" y="4701757"/>
            <a:ext cx="238760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5"/>
          </p:nvPr>
        </p:nvSpPr>
        <p:spPr bwMode="auto">
          <a:xfrm>
            <a:off x="8672902" y="5063707"/>
            <a:ext cx="2387600" cy="100964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grpSp>
        <p:nvGrpSpPr>
          <p:cNvPr id="14" name="Group 21"/>
          <p:cNvGrpSpPr/>
          <p:nvPr/>
        </p:nvGrpSpPr>
        <p:grpSpPr bwMode="auto">
          <a:xfrm>
            <a:off x="4540370" y="1924049"/>
            <a:ext cx="3111259" cy="4243218"/>
            <a:chOff x="4994276" y="1098550"/>
            <a:chExt cx="3418681" cy="4662488"/>
          </a:xfrm>
        </p:grpSpPr>
        <p:sp>
          <p:nvSpPr>
            <p:cNvPr id="15" name="Rectangle: Rounded Corners 22"/>
            <p:cNvSpPr/>
            <p:nvPr/>
          </p:nvSpPr>
          <p:spPr bwMode="auto">
            <a:xfrm>
              <a:off x="4994276" y="1112838"/>
              <a:ext cx="3402012" cy="4648200"/>
            </a:xfrm>
            <a:prstGeom prst="roundRect">
              <a:avLst>
                <a:gd name="adj" fmla="val 6547"/>
              </a:avLst>
            </a:prstGeom>
            <a:solidFill>
              <a:schemeClr val="accent4"/>
            </a:solidFill>
            <a:ln w="2540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8412957" y="1473200"/>
              <a:ext cx="0" cy="195263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>
              <a:off x="7983538" y="1098550"/>
              <a:ext cx="161925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8412957" y="1708150"/>
              <a:ext cx="0" cy="195263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6669088" y="1168400"/>
              <a:ext cx="52388" cy="52388"/>
            </a:xfrm>
            <a:prstGeom prst="ellipse">
              <a:avLst/>
            </a:prstGeom>
            <a:noFill/>
            <a:ln w="63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6526213" y="1155699"/>
              <a:ext cx="77788" cy="79375"/>
            </a:xfrm>
            <a:prstGeom prst="ellipse">
              <a:avLst/>
            </a:prstGeom>
            <a:noFill/>
            <a:ln w="63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21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686300" y="2098864"/>
            <a:ext cx="2819400" cy="3906590"/>
          </a:xfrm>
          <a:prstGeom prst="roundRect">
            <a:avLst>
              <a:gd name="adj" fmla="val 3889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11E365C-5EEF-42AB-BA79-C663592446E2}" type="datetime1">
              <a:rPr lang="de-DE" smtClean="0"/>
              <a:t>27.09.2022</a:t>
            </a:fld>
            <a:endParaRPr lang="de-DE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Lis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 b="0" i="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349128" y="4866662"/>
            <a:ext cx="297419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1349128" y="5228612"/>
            <a:ext cx="2974196" cy="100964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4608902" y="4866662"/>
            <a:ext cx="297419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4608902" y="5228612"/>
            <a:ext cx="2974196" cy="100964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7868676" y="4866662"/>
            <a:ext cx="297419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5"/>
          </p:nvPr>
        </p:nvSpPr>
        <p:spPr bwMode="auto">
          <a:xfrm>
            <a:off x="7868676" y="5228612"/>
            <a:ext cx="2974196" cy="100964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5363983" y="2469349"/>
            <a:ext cx="1421487" cy="1633523"/>
          </a:xfrm>
          <a:prstGeom prst="roundRect">
            <a:avLst>
              <a:gd name="adj" fmla="val 14387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Picture Placeholder 10"/>
          <p:cNvSpPr>
            <a:spLocks noGrp="1" noChangeAspect="1"/>
          </p:cNvSpPr>
          <p:nvPr>
            <p:ph type="pic" sz="quarter" idx="36" hasCustomPrompt="1"/>
          </p:nvPr>
        </p:nvSpPr>
        <p:spPr bwMode="auto">
          <a:xfrm>
            <a:off x="1967546" y="2418524"/>
            <a:ext cx="1737360" cy="1737360"/>
          </a:xfrm>
          <a:prstGeom prst="ellipse">
            <a:avLst/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4" name="Picture Placeholder 10"/>
          <p:cNvSpPr>
            <a:spLocks noGrp="1" noChangeAspect="1"/>
          </p:cNvSpPr>
          <p:nvPr>
            <p:ph type="pic" sz="quarter" idx="37" hasCustomPrompt="1"/>
          </p:nvPr>
        </p:nvSpPr>
        <p:spPr bwMode="auto">
          <a:xfrm>
            <a:off x="8458470" y="2418524"/>
            <a:ext cx="1737360" cy="1737360"/>
          </a:xfrm>
          <a:prstGeom prst="ellipse">
            <a:avLst/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2DA44D3-0CE7-4DE4-A9B4-FA80898EFACF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4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944928" y="1311574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7944928" y="1702099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7944928" y="2771416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7944928" y="3161940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944928" y="4224968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7944928" y="4615493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Picture Placeholder 4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791394" y="764704"/>
            <a:ext cx="4800549" cy="5472608"/>
          </a:xfrm>
          <a:custGeom>
            <a:avLst/>
            <a:gdLst>
              <a:gd name="connsiteX0" fmla="*/ 3215867 w 5446714"/>
              <a:gd name="connsiteY0" fmla="*/ 910514 h 6430126"/>
              <a:gd name="connsiteX1" fmla="*/ 4803999 w 5446714"/>
              <a:gd name="connsiteY1" fmla="*/ 1543136 h 6430126"/>
              <a:gd name="connsiteX2" fmla="*/ 4300739 w 5446714"/>
              <a:gd name="connsiteY2" fmla="*/ 2046221 h 6430126"/>
              <a:gd name="connsiteX3" fmla="*/ 4151569 w 5446714"/>
              <a:gd name="connsiteY3" fmla="*/ 2208895 h 6430126"/>
              <a:gd name="connsiteX4" fmla="*/ 3969251 w 5446714"/>
              <a:gd name="connsiteY4" fmla="*/ 2407719 h 6430126"/>
              <a:gd name="connsiteX5" fmla="*/ 3774877 w 5446714"/>
              <a:gd name="connsiteY5" fmla="*/ 2618593 h 6430126"/>
              <a:gd name="connsiteX6" fmla="*/ 3630227 w 5446714"/>
              <a:gd name="connsiteY6" fmla="*/ 2776748 h 6430126"/>
              <a:gd name="connsiteX7" fmla="*/ 3606119 w 5446714"/>
              <a:gd name="connsiteY7" fmla="*/ 2800848 h 6430126"/>
              <a:gd name="connsiteX8" fmla="*/ 2840682 w 5446714"/>
              <a:gd name="connsiteY8" fmla="*/ 2821936 h 6430126"/>
              <a:gd name="connsiteX9" fmla="*/ 2840682 w 5446714"/>
              <a:gd name="connsiteY9" fmla="*/ 3608193 h 6430126"/>
              <a:gd name="connsiteX10" fmla="*/ 3601599 w 5446714"/>
              <a:gd name="connsiteY10" fmla="*/ 3633799 h 6430126"/>
              <a:gd name="connsiteX11" fmla="*/ 3767344 w 5446714"/>
              <a:gd name="connsiteY11" fmla="*/ 3819067 h 6430126"/>
              <a:gd name="connsiteX12" fmla="*/ 3957196 w 5446714"/>
              <a:gd name="connsiteY12" fmla="*/ 4031448 h 6430126"/>
              <a:gd name="connsiteX13" fmla="*/ 4138008 w 5446714"/>
              <a:gd name="connsiteY13" fmla="*/ 4233283 h 6430126"/>
              <a:gd name="connsiteX14" fmla="*/ 4282657 w 5446714"/>
              <a:gd name="connsiteY14" fmla="*/ 4395957 h 6430126"/>
              <a:gd name="connsiteX15" fmla="*/ 4281151 w 5446714"/>
              <a:gd name="connsiteY15" fmla="*/ 4397464 h 6430126"/>
              <a:gd name="connsiteX16" fmla="*/ 4779891 w 5446714"/>
              <a:gd name="connsiteY16" fmla="*/ 4908080 h 6430126"/>
              <a:gd name="connsiteX17" fmla="*/ 3215867 w 5446714"/>
              <a:gd name="connsiteY17" fmla="*/ 5519614 h 6430126"/>
              <a:gd name="connsiteX18" fmla="*/ 1046123 w 5446714"/>
              <a:gd name="connsiteY18" fmla="*/ 3995298 h 6430126"/>
              <a:gd name="connsiteX19" fmla="*/ 910513 w 5446714"/>
              <a:gd name="connsiteY19" fmla="*/ 3215065 h 6430126"/>
              <a:gd name="connsiteX20" fmla="*/ 1046123 w 5446714"/>
              <a:gd name="connsiteY20" fmla="*/ 2434831 h 6430126"/>
              <a:gd name="connsiteX21" fmla="*/ 3215867 w 5446714"/>
              <a:gd name="connsiteY21" fmla="*/ 910514 h 6430126"/>
              <a:gd name="connsiteX22" fmla="*/ 3215294 w 5446714"/>
              <a:gd name="connsiteY22" fmla="*/ 0 h 6430126"/>
              <a:gd name="connsiteX23" fmla="*/ 5446714 w 5446714"/>
              <a:gd name="connsiteY23" fmla="*/ 899435 h 6430126"/>
              <a:gd name="connsiteX24" fmla="*/ 4981145 w 5446714"/>
              <a:gd name="connsiteY24" fmla="*/ 1364971 h 6430126"/>
              <a:gd name="connsiteX25" fmla="*/ 3215294 w 5446714"/>
              <a:gd name="connsiteY25" fmla="*/ 656873 h 6430126"/>
              <a:gd name="connsiteX26" fmla="*/ 1045649 w 5446714"/>
              <a:gd name="connsiteY26" fmla="*/ 1859133 h 6430126"/>
              <a:gd name="connsiteX27" fmla="*/ 656920 w 5446714"/>
              <a:gd name="connsiteY27" fmla="*/ 3215064 h 6430126"/>
              <a:gd name="connsiteX28" fmla="*/ 1045649 w 5446714"/>
              <a:gd name="connsiteY28" fmla="*/ 4570995 h 6430126"/>
              <a:gd name="connsiteX29" fmla="*/ 3215294 w 5446714"/>
              <a:gd name="connsiteY29" fmla="*/ 5773253 h 6430126"/>
              <a:gd name="connsiteX30" fmla="*/ 4955531 w 5446714"/>
              <a:gd name="connsiteY30" fmla="*/ 5090768 h 6430126"/>
              <a:gd name="connsiteX31" fmla="*/ 5413567 w 5446714"/>
              <a:gd name="connsiteY31" fmla="*/ 5562331 h 6430126"/>
              <a:gd name="connsiteX32" fmla="*/ 3215294 w 5446714"/>
              <a:gd name="connsiteY32" fmla="*/ 6430126 h 6430126"/>
              <a:gd name="connsiteX33" fmla="*/ 1045649 w 5446714"/>
              <a:gd name="connsiteY33" fmla="*/ 5587943 h 6430126"/>
              <a:gd name="connsiteX34" fmla="*/ 0 w 5446714"/>
              <a:gd name="connsiteY34" fmla="*/ 3215064 h 6430126"/>
              <a:gd name="connsiteX35" fmla="*/ 1045649 w 5446714"/>
              <a:gd name="connsiteY35" fmla="*/ 842184 h 6430126"/>
              <a:gd name="connsiteX36" fmla="*/ 3215294 w 5446714"/>
              <a:gd name="connsiteY36" fmla="*/ 0 h 643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446714" h="6430126" extrusionOk="0">
                <a:moveTo>
                  <a:pt x="3215867" y="910514"/>
                </a:moveTo>
                <a:cubicBezTo>
                  <a:pt x="3830627" y="910514"/>
                  <a:pt x="4389638" y="1151513"/>
                  <a:pt x="4803999" y="1543136"/>
                </a:cubicBezTo>
                <a:cubicBezTo>
                  <a:pt x="4803999" y="1543136"/>
                  <a:pt x="4803999" y="1543136"/>
                  <a:pt x="4300739" y="2046221"/>
                </a:cubicBezTo>
                <a:cubicBezTo>
                  <a:pt x="4300739" y="2046221"/>
                  <a:pt x="4300739" y="2046221"/>
                  <a:pt x="4151569" y="2208895"/>
                </a:cubicBezTo>
                <a:cubicBezTo>
                  <a:pt x="4151569" y="2208895"/>
                  <a:pt x="4151569" y="2208895"/>
                  <a:pt x="3969251" y="2407719"/>
                </a:cubicBezTo>
                <a:cubicBezTo>
                  <a:pt x="3969251" y="2407719"/>
                  <a:pt x="3969251" y="2407719"/>
                  <a:pt x="3774877" y="2618593"/>
                </a:cubicBezTo>
                <a:cubicBezTo>
                  <a:pt x="3774877" y="2618593"/>
                  <a:pt x="3774877" y="2618593"/>
                  <a:pt x="3630227" y="2776748"/>
                </a:cubicBezTo>
                <a:cubicBezTo>
                  <a:pt x="3630227" y="2776748"/>
                  <a:pt x="3630227" y="2776748"/>
                  <a:pt x="3606119" y="2800848"/>
                </a:cubicBezTo>
                <a:cubicBezTo>
                  <a:pt x="3387638" y="2605036"/>
                  <a:pt x="3050123" y="2611062"/>
                  <a:pt x="2840682" y="2821936"/>
                </a:cubicBezTo>
                <a:cubicBezTo>
                  <a:pt x="2623708" y="3038834"/>
                  <a:pt x="2623708" y="3391295"/>
                  <a:pt x="2840682" y="3608193"/>
                </a:cubicBezTo>
                <a:cubicBezTo>
                  <a:pt x="3048616" y="3817561"/>
                  <a:pt x="3383118" y="3825092"/>
                  <a:pt x="3601599" y="3633799"/>
                </a:cubicBezTo>
                <a:cubicBezTo>
                  <a:pt x="3601599" y="3633799"/>
                  <a:pt x="3601599" y="3633799"/>
                  <a:pt x="3767344" y="3819067"/>
                </a:cubicBezTo>
                <a:cubicBezTo>
                  <a:pt x="3767344" y="3819067"/>
                  <a:pt x="3767344" y="3819067"/>
                  <a:pt x="3957196" y="4031448"/>
                </a:cubicBezTo>
                <a:cubicBezTo>
                  <a:pt x="3957196" y="4031448"/>
                  <a:pt x="3957196" y="4031448"/>
                  <a:pt x="4138008" y="4233283"/>
                </a:cubicBezTo>
                <a:cubicBezTo>
                  <a:pt x="4138008" y="4233283"/>
                  <a:pt x="4138008" y="4233283"/>
                  <a:pt x="4282657" y="4395957"/>
                </a:cubicBezTo>
                <a:lnTo>
                  <a:pt x="4281151" y="4397464"/>
                </a:lnTo>
                <a:cubicBezTo>
                  <a:pt x="4281151" y="4397464"/>
                  <a:pt x="4281151" y="4397464"/>
                  <a:pt x="4779891" y="4908080"/>
                </a:cubicBezTo>
                <a:cubicBezTo>
                  <a:pt x="4368544" y="5287653"/>
                  <a:pt x="3818573" y="5519614"/>
                  <a:pt x="3215867" y="5519614"/>
                </a:cubicBezTo>
                <a:cubicBezTo>
                  <a:pt x="2216881" y="5519614"/>
                  <a:pt x="1365557" y="4883980"/>
                  <a:pt x="1046123" y="3995298"/>
                </a:cubicBezTo>
                <a:cubicBezTo>
                  <a:pt x="958730" y="3751286"/>
                  <a:pt x="910513" y="3489201"/>
                  <a:pt x="910513" y="3215065"/>
                </a:cubicBezTo>
                <a:cubicBezTo>
                  <a:pt x="910513" y="2940929"/>
                  <a:pt x="958730" y="2678842"/>
                  <a:pt x="1046123" y="2434831"/>
                </a:cubicBezTo>
                <a:cubicBezTo>
                  <a:pt x="1365557" y="1546148"/>
                  <a:pt x="2216881" y="910514"/>
                  <a:pt x="3215867" y="910514"/>
                </a:cubicBezTo>
                <a:close/>
                <a:moveTo>
                  <a:pt x="3215294" y="0"/>
                </a:moveTo>
                <a:cubicBezTo>
                  <a:pt x="4081646" y="0"/>
                  <a:pt x="4868142" y="341996"/>
                  <a:pt x="5446714" y="899435"/>
                </a:cubicBezTo>
                <a:cubicBezTo>
                  <a:pt x="5446714" y="899435"/>
                  <a:pt x="5446714" y="899435"/>
                  <a:pt x="4981145" y="1364971"/>
                </a:cubicBezTo>
                <a:cubicBezTo>
                  <a:pt x="4523109" y="926553"/>
                  <a:pt x="3900841" y="656873"/>
                  <a:pt x="3215294" y="656873"/>
                </a:cubicBezTo>
                <a:cubicBezTo>
                  <a:pt x="2300729" y="656873"/>
                  <a:pt x="1497658" y="1137476"/>
                  <a:pt x="1045649" y="1859133"/>
                </a:cubicBezTo>
                <a:cubicBezTo>
                  <a:pt x="800057" y="2252353"/>
                  <a:pt x="656920" y="2716382"/>
                  <a:pt x="656920" y="3215064"/>
                </a:cubicBezTo>
                <a:cubicBezTo>
                  <a:pt x="656920" y="3713744"/>
                  <a:pt x="800057" y="4177774"/>
                  <a:pt x="1045649" y="4570995"/>
                </a:cubicBezTo>
                <a:cubicBezTo>
                  <a:pt x="1497658" y="5292651"/>
                  <a:pt x="2300729" y="5773253"/>
                  <a:pt x="3215294" y="5773253"/>
                </a:cubicBezTo>
                <a:cubicBezTo>
                  <a:pt x="3887281" y="5773253"/>
                  <a:pt x="4499002" y="5514120"/>
                  <a:pt x="4955531" y="5090768"/>
                </a:cubicBezTo>
                <a:cubicBezTo>
                  <a:pt x="4955531" y="5090768"/>
                  <a:pt x="4955531" y="5090768"/>
                  <a:pt x="5413567" y="5562331"/>
                </a:cubicBezTo>
                <a:cubicBezTo>
                  <a:pt x="4838008" y="6100183"/>
                  <a:pt x="4065072" y="6430126"/>
                  <a:pt x="3215294" y="6430126"/>
                </a:cubicBezTo>
                <a:cubicBezTo>
                  <a:pt x="2379077" y="6430126"/>
                  <a:pt x="1618194" y="6110729"/>
                  <a:pt x="1045649" y="5587943"/>
                </a:cubicBezTo>
                <a:cubicBezTo>
                  <a:pt x="403796" y="5000373"/>
                  <a:pt x="0" y="4155175"/>
                  <a:pt x="0" y="3215064"/>
                </a:cubicBezTo>
                <a:cubicBezTo>
                  <a:pt x="0" y="2274952"/>
                  <a:pt x="403796" y="1429754"/>
                  <a:pt x="1045649" y="842184"/>
                </a:cubicBezTo>
                <a:cubicBezTo>
                  <a:pt x="1618194" y="319397"/>
                  <a:pt x="2379077" y="0"/>
                  <a:pt x="32152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5962504-70D1-4706-A9ED-843F504C978E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6"/>
          <p:cNvSpPr/>
          <p:nvPr/>
        </p:nvSpPr>
        <p:spPr bwMode="auto">
          <a:xfrm flipH="1">
            <a:off x="3252192" y="1268412"/>
            <a:ext cx="8939808" cy="5040313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2286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858000" extrusionOk="0">
                <a:moveTo>
                  <a:pt x="0" y="0"/>
                </a:moveTo>
                <a:lnTo>
                  <a:pt x="9144000" y="0"/>
                </a:lnTo>
                <a:lnTo>
                  <a:pt x="228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7949232" y="1772816"/>
            <a:ext cx="3835400" cy="231184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0" hasCustomPrompt="1"/>
          </p:nvPr>
        </p:nvSpPr>
        <p:spPr bwMode="auto">
          <a:xfrm rot="2700000">
            <a:off x="913190" y="3308844"/>
            <a:ext cx="2360034" cy="49075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20"/>
          <p:cNvSpPr>
            <a:spLocks noGrp="1"/>
          </p:cNvSpPr>
          <p:nvPr>
            <p:ph type="pic" sz="quarter" idx="11" hasCustomPrompt="1"/>
          </p:nvPr>
        </p:nvSpPr>
        <p:spPr bwMode="auto">
          <a:xfrm rot="2700000">
            <a:off x="2684840" y="-2453781"/>
            <a:ext cx="2360034" cy="49075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22"/>
          <p:cNvSpPr>
            <a:spLocks noGrp="1"/>
          </p:cNvSpPr>
          <p:nvPr>
            <p:ph type="pic" sz="quarter" idx="12" hasCustomPrompt="1"/>
          </p:nvPr>
        </p:nvSpPr>
        <p:spPr bwMode="auto">
          <a:xfrm rot="18900000">
            <a:off x="4681515" y="1323762"/>
            <a:ext cx="2360034" cy="49075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 rot="18900000">
            <a:off x="-1083485" y="-495513"/>
            <a:ext cx="2360034" cy="49075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pic>
        <p:nvPicPr>
          <p:cNvPr id="10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B18A185-3866-4DF0-BDCE-8FC576215E36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6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329351" y="1311574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6329351" y="1702099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7136532" y="2965509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7136532" y="3356034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943712" y="4619445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7943712" y="5009970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0" hasCustomPrompt="1"/>
          </p:nvPr>
        </p:nvSpPr>
        <p:spPr bwMode="auto">
          <a:xfrm flipH="1">
            <a:off x="-24681" y="0"/>
            <a:ext cx="6257315" cy="6308725"/>
          </a:xfrm>
          <a:custGeom>
            <a:avLst/>
            <a:gdLst>
              <a:gd name="connsiteX0" fmla="*/ 4195063 w 6257315"/>
              <a:gd name="connsiteY0" fmla="*/ 0 h 6858000"/>
              <a:gd name="connsiteX1" fmla="*/ 6257315 w 6257315"/>
              <a:gd name="connsiteY1" fmla="*/ 0 h 6858000"/>
              <a:gd name="connsiteX2" fmla="*/ 6257315 w 6257315"/>
              <a:gd name="connsiteY2" fmla="*/ 3571925 h 6858000"/>
              <a:gd name="connsiteX3" fmla="*/ 2035313 w 6257315"/>
              <a:gd name="connsiteY3" fmla="*/ 0 h 6858000"/>
              <a:gd name="connsiteX4" fmla="*/ 4056749 w 6257315"/>
              <a:gd name="connsiteY4" fmla="*/ 0 h 6858000"/>
              <a:gd name="connsiteX5" fmla="*/ 6257315 w 6257315"/>
              <a:gd name="connsiteY5" fmla="*/ 3811493 h 6858000"/>
              <a:gd name="connsiteX6" fmla="*/ 6257315 w 6257315"/>
              <a:gd name="connsiteY6" fmla="*/ 6858000 h 6858000"/>
              <a:gd name="connsiteX7" fmla="*/ 5994782 w 6257315"/>
              <a:gd name="connsiteY7" fmla="*/ 6858000 h 6858000"/>
              <a:gd name="connsiteX8" fmla="*/ 0 w 6257315"/>
              <a:gd name="connsiteY8" fmla="*/ 0 h 6858000"/>
              <a:gd name="connsiteX9" fmla="*/ 1896999 w 6257315"/>
              <a:gd name="connsiteY9" fmla="*/ 0 h 6858000"/>
              <a:gd name="connsiteX10" fmla="*/ 5856468 w 6257315"/>
              <a:gd name="connsiteY10" fmla="*/ 6858000 h 6858000"/>
              <a:gd name="connsiteX11" fmla="*/ 3959467 w 6257315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57315" h="6858000" extrusionOk="0">
                <a:moveTo>
                  <a:pt x="4195063" y="0"/>
                </a:moveTo>
                <a:lnTo>
                  <a:pt x="6257315" y="0"/>
                </a:lnTo>
                <a:lnTo>
                  <a:pt x="6257315" y="3571925"/>
                </a:lnTo>
                <a:close/>
                <a:moveTo>
                  <a:pt x="2035313" y="0"/>
                </a:moveTo>
                <a:lnTo>
                  <a:pt x="4056749" y="0"/>
                </a:lnTo>
                <a:lnTo>
                  <a:pt x="6257315" y="3811493"/>
                </a:lnTo>
                <a:lnTo>
                  <a:pt x="6257315" y="6858000"/>
                </a:lnTo>
                <a:lnTo>
                  <a:pt x="5994782" y="6858000"/>
                </a:lnTo>
                <a:close/>
                <a:moveTo>
                  <a:pt x="0" y="0"/>
                </a:moveTo>
                <a:lnTo>
                  <a:pt x="1896999" y="0"/>
                </a:lnTo>
                <a:lnTo>
                  <a:pt x="5856468" y="6858000"/>
                </a:lnTo>
                <a:lnTo>
                  <a:pt x="3959467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A913893-3D14-44B1-AC5D-34B457BE5E96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8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 bwMode="auto">
          <a:xfrm>
            <a:off x="0" y="1"/>
            <a:ext cx="7381876" cy="63087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610600" y="1311574"/>
            <a:ext cx="304552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8610600" y="1702099"/>
            <a:ext cx="3045520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8610600" y="2965509"/>
            <a:ext cx="304552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8610600" y="3356034"/>
            <a:ext cx="3045520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610600" y="4619445"/>
            <a:ext cx="304552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8610600" y="5009970"/>
            <a:ext cx="3045520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153512" y="0"/>
            <a:ext cx="3228364" cy="630872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3009900" cy="2159000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6"/>
          </p:nvPr>
        </p:nvSpPr>
        <p:spPr bwMode="auto">
          <a:xfrm>
            <a:off x="838200" y="2718575"/>
            <a:ext cx="3009900" cy="19008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CEF5387-04CC-44DB-91C3-63428D6F2BF2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5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7030528" y="3341384"/>
            <a:ext cx="3408872" cy="678792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735253" y="2015821"/>
            <a:ext cx="3999422" cy="1325563"/>
          </a:xfrm>
        </p:spPr>
        <p:txBody>
          <a:bodyPr anchor="b"/>
          <a:lstStyle>
            <a:lvl1pPr algn="ctr"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title</a:t>
            </a:r>
            <a:endParaRPr/>
          </a:p>
        </p:txBody>
      </p:sp>
      <p:sp>
        <p:nvSpPr>
          <p:cNvPr id="6" name="Picture Placeholder 17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053223" y="1000835"/>
            <a:ext cx="4681100" cy="4681097"/>
          </a:xfrm>
          <a:custGeom>
            <a:avLst/>
            <a:gdLst>
              <a:gd name="connsiteX0" fmla="*/ 4161987 w 4681100"/>
              <a:gd name="connsiteY0" fmla="*/ 3205433 h 4681097"/>
              <a:gd name="connsiteX1" fmla="*/ 4529055 w 4681100"/>
              <a:gd name="connsiteY1" fmla="*/ 3357477 h 4681097"/>
              <a:gd name="connsiteX2" fmla="*/ 4529055 w 4681100"/>
              <a:gd name="connsiteY2" fmla="*/ 4091614 h 4681097"/>
              <a:gd name="connsiteX3" fmla="*/ 4091615 w 4681100"/>
              <a:gd name="connsiteY3" fmla="*/ 4529053 h 4681097"/>
              <a:gd name="connsiteX4" fmla="*/ 3357478 w 4681100"/>
              <a:gd name="connsiteY4" fmla="*/ 4529053 h 4681097"/>
              <a:gd name="connsiteX5" fmla="*/ 3357480 w 4681100"/>
              <a:gd name="connsiteY5" fmla="*/ 4529053 h 4681097"/>
              <a:gd name="connsiteX6" fmla="*/ 3357480 w 4681100"/>
              <a:gd name="connsiteY6" fmla="*/ 3794916 h 4681097"/>
              <a:gd name="connsiteX7" fmla="*/ 3794918 w 4681100"/>
              <a:gd name="connsiteY7" fmla="*/ 3357477 h 4681097"/>
              <a:gd name="connsiteX8" fmla="*/ 4161987 w 4681100"/>
              <a:gd name="connsiteY8" fmla="*/ 3205433 h 4681097"/>
              <a:gd name="connsiteX9" fmla="*/ 4161987 w 4681100"/>
              <a:gd name="connsiteY9" fmla="*/ 1604964 h 4681097"/>
              <a:gd name="connsiteX10" fmla="*/ 4529056 w 4681100"/>
              <a:gd name="connsiteY10" fmla="*/ 1757008 h 4681097"/>
              <a:gd name="connsiteX11" fmla="*/ 4529056 w 4681100"/>
              <a:gd name="connsiteY11" fmla="*/ 2491145 h 4681097"/>
              <a:gd name="connsiteX12" fmla="*/ 2491146 w 4681100"/>
              <a:gd name="connsiteY12" fmla="*/ 4529053 h 4681097"/>
              <a:gd name="connsiteX13" fmla="*/ 1757010 w 4681100"/>
              <a:gd name="connsiteY13" fmla="*/ 4529053 h 4681097"/>
              <a:gd name="connsiteX14" fmla="*/ 1757011 w 4681100"/>
              <a:gd name="connsiteY14" fmla="*/ 4529053 h 4681097"/>
              <a:gd name="connsiteX15" fmla="*/ 1757011 w 4681100"/>
              <a:gd name="connsiteY15" fmla="*/ 3794916 h 4681097"/>
              <a:gd name="connsiteX16" fmla="*/ 3794919 w 4681100"/>
              <a:gd name="connsiteY16" fmla="*/ 1757008 h 4681097"/>
              <a:gd name="connsiteX17" fmla="*/ 4161987 w 4681100"/>
              <a:gd name="connsiteY17" fmla="*/ 1604964 h 4681097"/>
              <a:gd name="connsiteX18" fmla="*/ 2557021 w 4681100"/>
              <a:gd name="connsiteY18" fmla="*/ 1123 h 4681097"/>
              <a:gd name="connsiteX19" fmla="*/ 2924090 w 4681100"/>
              <a:gd name="connsiteY19" fmla="*/ 153168 h 4681097"/>
              <a:gd name="connsiteX20" fmla="*/ 2924090 w 4681100"/>
              <a:gd name="connsiteY20" fmla="*/ 887305 h 4681097"/>
              <a:gd name="connsiteX21" fmla="*/ 886181 w 4681100"/>
              <a:gd name="connsiteY21" fmla="*/ 2925213 h 4681097"/>
              <a:gd name="connsiteX22" fmla="*/ 152044 w 4681100"/>
              <a:gd name="connsiteY22" fmla="*/ 2925213 h 4681097"/>
              <a:gd name="connsiteX23" fmla="*/ 152046 w 4681100"/>
              <a:gd name="connsiteY23" fmla="*/ 2925213 h 4681097"/>
              <a:gd name="connsiteX24" fmla="*/ 152046 w 4681100"/>
              <a:gd name="connsiteY24" fmla="*/ 2191076 h 4681097"/>
              <a:gd name="connsiteX25" fmla="*/ 2189953 w 4681100"/>
              <a:gd name="connsiteY25" fmla="*/ 153169 h 4681097"/>
              <a:gd name="connsiteX26" fmla="*/ 2557021 w 4681100"/>
              <a:gd name="connsiteY26" fmla="*/ 1123 h 4681097"/>
              <a:gd name="connsiteX27" fmla="*/ 956553 w 4681100"/>
              <a:gd name="connsiteY27" fmla="*/ 0 h 4681097"/>
              <a:gd name="connsiteX28" fmla="*/ 1323620 w 4681100"/>
              <a:gd name="connsiteY28" fmla="*/ 152045 h 4681097"/>
              <a:gd name="connsiteX29" fmla="*/ 1323620 w 4681100"/>
              <a:gd name="connsiteY29" fmla="*/ 886182 h 4681097"/>
              <a:gd name="connsiteX30" fmla="*/ 886181 w 4681100"/>
              <a:gd name="connsiteY30" fmla="*/ 1323620 h 4681097"/>
              <a:gd name="connsiteX31" fmla="*/ 152044 w 4681100"/>
              <a:gd name="connsiteY31" fmla="*/ 1323620 h 4681097"/>
              <a:gd name="connsiteX32" fmla="*/ 152046 w 4681100"/>
              <a:gd name="connsiteY32" fmla="*/ 1323620 h 4681097"/>
              <a:gd name="connsiteX33" fmla="*/ 152046 w 4681100"/>
              <a:gd name="connsiteY33" fmla="*/ 589483 h 4681097"/>
              <a:gd name="connsiteX34" fmla="*/ 589484 w 4681100"/>
              <a:gd name="connsiteY34" fmla="*/ 152045 h 4681097"/>
              <a:gd name="connsiteX35" fmla="*/ 956553 w 4681100"/>
              <a:gd name="connsiteY35" fmla="*/ 0 h 4681097"/>
              <a:gd name="connsiteX36" fmla="*/ 4161987 w 4681100"/>
              <a:gd name="connsiteY36" fmla="*/ 0 h 4681097"/>
              <a:gd name="connsiteX37" fmla="*/ 4529056 w 4681100"/>
              <a:gd name="connsiteY37" fmla="*/ 152044 h 4681097"/>
              <a:gd name="connsiteX38" fmla="*/ 4529055 w 4681100"/>
              <a:gd name="connsiteY38" fmla="*/ 886181 h 4681097"/>
              <a:gd name="connsiteX39" fmla="*/ 886182 w 4681100"/>
              <a:gd name="connsiteY39" fmla="*/ 4529053 h 4681097"/>
              <a:gd name="connsiteX40" fmla="*/ 152046 w 4681100"/>
              <a:gd name="connsiteY40" fmla="*/ 4529053 h 4681097"/>
              <a:gd name="connsiteX41" fmla="*/ 152047 w 4681100"/>
              <a:gd name="connsiteY41" fmla="*/ 4529053 h 4681097"/>
              <a:gd name="connsiteX42" fmla="*/ 152047 w 4681100"/>
              <a:gd name="connsiteY42" fmla="*/ 3794916 h 4681097"/>
              <a:gd name="connsiteX43" fmla="*/ 3794919 w 4681100"/>
              <a:gd name="connsiteY43" fmla="*/ 152044 h 4681097"/>
              <a:gd name="connsiteX44" fmla="*/ 4161987 w 4681100"/>
              <a:gd name="connsiteY44" fmla="*/ 0 h 4681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681100" h="4681097" extrusionOk="0">
                <a:moveTo>
                  <a:pt x="4161987" y="3205433"/>
                </a:moveTo>
                <a:cubicBezTo>
                  <a:pt x="4294839" y="3205433"/>
                  <a:pt x="4427692" y="3256114"/>
                  <a:pt x="4529055" y="3357477"/>
                </a:cubicBezTo>
                <a:cubicBezTo>
                  <a:pt x="4731781" y="3560203"/>
                  <a:pt x="4731781" y="3888888"/>
                  <a:pt x="4529055" y="4091614"/>
                </a:cubicBezTo>
                <a:cubicBezTo>
                  <a:pt x="4383242" y="4237427"/>
                  <a:pt x="4237428" y="4383239"/>
                  <a:pt x="4091615" y="4529053"/>
                </a:cubicBezTo>
                <a:cubicBezTo>
                  <a:pt x="3888889" y="4731779"/>
                  <a:pt x="3560204" y="4731779"/>
                  <a:pt x="3357478" y="4529053"/>
                </a:cubicBezTo>
                <a:lnTo>
                  <a:pt x="3357480" y="4529053"/>
                </a:lnTo>
                <a:cubicBezTo>
                  <a:pt x="3154753" y="4326326"/>
                  <a:pt x="3154753" y="3997642"/>
                  <a:pt x="3357480" y="3794916"/>
                </a:cubicBezTo>
                <a:lnTo>
                  <a:pt x="3794918" y="3357477"/>
                </a:lnTo>
                <a:cubicBezTo>
                  <a:pt x="3896281" y="3256114"/>
                  <a:pt x="4029134" y="3205433"/>
                  <a:pt x="4161987" y="3205433"/>
                </a:cubicBezTo>
                <a:close/>
                <a:moveTo>
                  <a:pt x="4161987" y="1604964"/>
                </a:moveTo>
                <a:cubicBezTo>
                  <a:pt x="4294840" y="1604964"/>
                  <a:pt x="4427693" y="1655645"/>
                  <a:pt x="4529056" y="1757008"/>
                </a:cubicBezTo>
                <a:cubicBezTo>
                  <a:pt x="4731782" y="1959734"/>
                  <a:pt x="4731782" y="2288418"/>
                  <a:pt x="4529056" y="2491145"/>
                </a:cubicBezTo>
                <a:cubicBezTo>
                  <a:pt x="3849753" y="3170447"/>
                  <a:pt x="3170449" y="3849750"/>
                  <a:pt x="2491146" y="4529053"/>
                </a:cubicBezTo>
                <a:cubicBezTo>
                  <a:pt x="2288420" y="4731779"/>
                  <a:pt x="1959736" y="4731779"/>
                  <a:pt x="1757010" y="4529053"/>
                </a:cubicBezTo>
                <a:lnTo>
                  <a:pt x="1757011" y="4529053"/>
                </a:lnTo>
                <a:cubicBezTo>
                  <a:pt x="1554285" y="4326326"/>
                  <a:pt x="1554285" y="3997642"/>
                  <a:pt x="1757011" y="3794916"/>
                </a:cubicBezTo>
                <a:lnTo>
                  <a:pt x="3794919" y="1757008"/>
                </a:lnTo>
                <a:cubicBezTo>
                  <a:pt x="3896282" y="1655645"/>
                  <a:pt x="4029134" y="1604963"/>
                  <a:pt x="4161987" y="1604964"/>
                </a:cubicBezTo>
                <a:close/>
                <a:moveTo>
                  <a:pt x="2557021" y="1123"/>
                </a:moveTo>
                <a:cubicBezTo>
                  <a:pt x="2689874" y="1123"/>
                  <a:pt x="2822726" y="51804"/>
                  <a:pt x="2924090" y="153168"/>
                </a:cubicBezTo>
                <a:cubicBezTo>
                  <a:pt x="3126816" y="355894"/>
                  <a:pt x="3126816" y="684578"/>
                  <a:pt x="2924090" y="887305"/>
                </a:cubicBezTo>
                <a:cubicBezTo>
                  <a:pt x="2244787" y="1566607"/>
                  <a:pt x="1565483" y="2245909"/>
                  <a:pt x="886181" y="2925213"/>
                </a:cubicBezTo>
                <a:cubicBezTo>
                  <a:pt x="683455" y="3127939"/>
                  <a:pt x="354770" y="3127938"/>
                  <a:pt x="152044" y="2925213"/>
                </a:cubicBezTo>
                <a:lnTo>
                  <a:pt x="152046" y="2925213"/>
                </a:lnTo>
                <a:cubicBezTo>
                  <a:pt x="-50681" y="2722486"/>
                  <a:pt x="-50681" y="2393801"/>
                  <a:pt x="152046" y="2191076"/>
                </a:cubicBezTo>
                <a:lnTo>
                  <a:pt x="2189953" y="153169"/>
                </a:lnTo>
                <a:cubicBezTo>
                  <a:pt x="2291316" y="51804"/>
                  <a:pt x="2424168" y="1123"/>
                  <a:pt x="2557021" y="1123"/>
                </a:cubicBezTo>
                <a:close/>
                <a:moveTo>
                  <a:pt x="956553" y="0"/>
                </a:moveTo>
                <a:cubicBezTo>
                  <a:pt x="1089405" y="0"/>
                  <a:pt x="1222257" y="50682"/>
                  <a:pt x="1323620" y="152045"/>
                </a:cubicBezTo>
                <a:cubicBezTo>
                  <a:pt x="1526347" y="354771"/>
                  <a:pt x="1526347" y="683455"/>
                  <a:pt x="1323620" y="886182"/>
                </a:cubicBezTo>
                <a:cubicBezTo>
                  <a:pt x="1177808" y="1031994"/>
                  <a:pt x="1031994" y="1177807"/>
                  <a:pt x="886181" y="1323620"/>
                </a:cubicBezTo>
                <a:cubicBezTo>
                  <a:pt x="683455" y="1526346"/>
                  <a:pt x="354770" y="1526346"/>
                  <a:pt x="152044" y="1323620"/>
                </a:cubicBezTo>
                <a:lnTo>
                  <a:pt x="152046" y="1323620"/>
                </a:lnTo>
                <a:cubicBezTo>
                  <a:pt x="-50681" y="1120894"/>
                  <a:pt x="-50681" y="792210"/>
                  <a:pt x="152046" y="589483"/>
                </a:cubicBezTo>
                <a:lnTo>
                  <a:pt x="589484" y="152045"/>
                </a:lnTo>
                <a:cubicBezTo>
                  <a:pt x="690848" y="50682"/>
                  <a:pt x="823700" y="0"/>
                  <a:pt x="956553" y="0"/>
                </a:cubicBezTo>
                <a:close/>
                <a:moveTo>
                  <a:pt x="4161987" y="0"/>
                </a:moveTo>
                <a:cubicBezTo>
                  <a:pt x="4294840" y="0"/>
                  <a:pt x="4427693" y="50681"/>
                  <a:pt x="4529056" y="152044"/>
                </a:cubicBezTo>
                <a:cubicBezTo>
                  <a:pt x="4731782" y="354770"/>
                  <a:pt x="4731782" y="683454"/>
                  <a:pt x="4529055" y="886181"/>
                </a:cubicBezTo>
                <a:cubicBezTo>
                  <a:pt x="3314765" y="2100472"/>
                  <a:pt x="2100473" y="3314761"/>
                  <a:pt x="886182" y="4529053"/>
                </a:cubicBezTo>
                <a:cubicBezTo>
                  <a:pt x="683456" y="4731779"/>
                  <a:pt x="354772" y="4731779"/>
                  <a:pt x="152046" y="4529053"/>
                </a:cubicBezTo>
                <a:lnTo>
                  <a:pt x="152047" y="4529053"/>
                </a:lnTo>
                <a:cubicBezTo>
                  <a:pt x="-50679" y="4326326"/>
                  <a:pt x="-50679" y="3997642"/>
                  <a:pt x="152047" y="3794916"/>
                </a:cubicBezTo>
                <a:lnTo>
                  <a:pt x="3794919" y="152044"/>
                </a:lnTo>
                <a:cubicBezTo>
                  <a:pt x="3896282" y="50681"/>
                  <a:pt x="4029135" y="0"/>
                  <a:pt x="416198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42357D1-A140-4CCD-9CEA-6827184FB3EA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09294" y="1743959"/>
            <a:ext cx="2144834" cy="424115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7913406" y="2343061"/>
            <a:ext cx="3440393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7913405" y="1924049"/>
            <a:ext cx="3440393" cy="485865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Content Placeholder 81"/>
          <p:cNvSpPr>
            <a:spLocks noGrp="1"/>
          </p:cNvSpPr>
          <p:nvPr>
            <p:ph sz="quarter" idx="17"/>
          </p:nvPr>
        </p:nvSpPr>
        <p:spPr bwMode="auto">
          <a:xfrm>
            <a:off x="7913406" y="3833448"/>
            <a:ext cx="3440393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8"/>
          </p:nvPr>
        </p:nvSpPr>
        <p:spPr bwMode="auto">
          <a:xfrm>
            <a:off x="7913405" y="3414436"/>
            <a:ext cx="3440393" cy="485865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Content Placeholder 81"/>
          <p:cNvSpPr>
            <a:spLocks noGrp="1"/>
          </p:cNvSpPr>
          <p:nvPr>
            <p:ph sz="quarter" idx="19"/>
          </p:nvPr>
        </p:nvSpPr>
        <p:spPr bwMode="auto">
          <a:xfrm>
            <a:off x="7913406" y="5241399"/>
            <a:ext cx="3440393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0"/>
          </p:nvPr>
        </p:nvSpPr>
        <p:spPr bwMode="auto">
          <a:xfrm>
            <a:off x="7913405" y="4822386"/>
            <a:ext cx="3440393" cy="485865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Content Placeholder 81"/>
          <p:cNvSpPr>
            <a:spLocks noGrp="1"/>
          </p:cNvSpPr>
          <p:nvPr>
            <p:ph sz="quarter" idx="21"/>
          </p:nvPr>
        </p:nvSpPr>
        <p:spPr bwMode="auto">
          <a:xfrm>
            <a:off x="838201" y="2343061"/>
            <a:ext cx="3440393" cy="771258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2"/>
          </p:nvPr>
        </p:nvSpPr>
        <p:spPr bwMode="auto">
          <a:xfrm>
            <a:off x="838200" y="1924049"/>
            <a:ext cx="3440393" cy="485865"/>
          </a:xfrm>
        </p:spPr>
        <p:txBody>
          <a:bodyPr anchor="b"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Content Placeholder 81"/>
          <p:cNvSpPr>
            <a:spLocks noGrp="1"/>
          </p:cNvSpPr>
          <p:nvPr>
            <p:ph sz="quarter" idx="23"/>
          </p:nvPr>
        </p:nvSpPr>
        <p:spPr bwMode="auto">
          <a:xfrm>
            <a:off x="838201" y="3833448"/>
            <a:ext cx="3440393" cy="771258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 bwMode="auto">
          <a:xfrm>
            <a:off x="838200" y="3414436"/>
            <a:ext cx="3440393" cy="485865"/>
          </a:xfrm>
        </p:spPr>
        <p:txBody>
          <a:bodyPr anchor="b"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7" name="Content Placeholder 81"/>
          <p:cNvSpPr>
            <a:spLocks noGrp="1"/>
          </p:cNvSpPr>
          <p:nvPr>
            <p:ph sz="quarter" idx="25"/>
          </p:nvPr>
        </p:nvSpPr>
        <p:spPr bwMode="auto">
          <a:xfrm>
            <a:off x="838201" y="5241399"/>
            <a:ext cx="3440393" cy="771258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6"/>
          </p:nvPr>
        </p:nvSpPr>
        <p:spPr bwMode="auto">
          <a:xfrm>
            <a:off x="838200" y="4822386"/>
            <a:ext cx="3440393" cy="485865"/>
          </a:xfrm>
        </p:spPr>
        <p:txBody>
          <a:bodyPr anchor="b"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9" name="Picture Placeholder 2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5166614" y="1885700"/>
            <a:ext cx="1830193" cy="3958928"/>
          </a:xfrm>
          <a:custGeom>
            <a:avLst/>
            <a:gdLst>
              <a:gd name="connsiteX0" fmla="*/ 201344 w 2072222"/>
              <a:gd name="connsiteY0" fmla="*/ 0 h 4482466"/>
              <a:gd name="connsiteX1" fmla="*/ 429141 w 2072222"/>
              <a:gd name="connsiteY1" fmla="*/ 0 h 4482466"/>
              <a:gd name="connsiteX2" fmla="*/ 468088 w 2072222"/>
              <a:gd name="connsiteY2" fmla="*/ 33068 h 4482466"/>
              <a:gd name="connsiteX3" fmla="*/ 474701 w 2072222"/>
              <a:gd name="connsiteY3" fmla="*/ 74218 h 4482466"/>
              <a:gd name="connsiteX4" fmla="*/ 578312 w 2072222"/>
              <a:gd name="connsiteY4" fmla="*/ 161663 h 4482466"/>
              <a:gd name="connsiteX5" fmla="*/ 1494645 w 2072222"/>
              <a:gd name="connsiteY5" fmla="*/ 161663 h 4482466"/>
              <a:gd name="connsiteX6" fmla="*/ 1598257 w 2072222"/>
              <a:gd name="connsiteY6" fmla="*/ 74218 h 4482466"/>
              <a:gd name="connsiteX7" fmla="*/ 1604870 w 2072222"/>
              <a:gd name="connsiteY7" fmla="*/ 33068 h 4482466"/>
              <a:gd name="connsiteX8" fmla="*/ 1643816 w 2072222"/>
              <a:gd name="connsiteY8" fmla="*/ 0 h 4482466"/>
              <a:gd name="connsiteX9" fmla="*/ 1870879 w 2072222"/>
              <a:gd name="connsiteY9" fmla="*/ 0 h 4482466"/>
              <a:gd name="connsiteX10" fmla="*/ 2072222 w 2072222"/>
              <a:gd name="connsiteY10" fmla="*/ 201344 h 4482466"/>
              <a:gd name="connsiteX11" fmla="*/ 2072222 w 2072222"/>
              <a:gd name="connsiteY11" fmla="*/ 4281123 h 4482466"/>
              <a:gd name="connsiteX12" fmla="*/ 1870879 w 2072222"/>
              <a:gd name="connsiteY12" fmla="*/ 4482466 h 4482466"/>
              <a:gd name="connsiteX13" fmla="*/ 201344 w 2072222"/>
              <a:gd name="connsiteY13" fmla="*/ 4482466 h 4482466"/>
              <a:gd name="connsiteX14" fmla="*/ 0 w 2072222"/>
              <a:gd name="connsiteY14" fmla="*/ 4281123 h 4482466"/>
              <a:gd name="connsiteX15" fmla="*/ 0 w 2072222"/>
              <a:gd name="connsiteY15" fmla="*/ 201344 h 4482466"/>
              <a:gd name="connsiteX16" fmla="*/ 201344 w 2072222"/>
              <a:gd name="connsiteY16" fmla="*/ 0 h 448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72222" h="4482466" extrusionOk="0">
                <a:moveTo>
                  <a:pt x="201344" y="0"/>
                </a:moveTo>
                <a:lnTo>
                  <a:pt x="429141" y="0"/>
                </a:lnTo>
                <a:cubicBezTo>
                  <a:pt x="448247" y="0"/>
                  <a:pt x="465148" y="13962"/>
                  <a:pt x="468088" y="33068"/>
                </a:cubicBezTo>
                <a:lnTo>
                  <a:pt x="474701" y="74218"/>
                </a:lnTo>
                <a:cubicBezTo>
                  <a:pt x="483519" y="124921"/>
                  <a:pt x="526874" y="161663"/>
                  <a:pt x="578312" y="161663"/>
                </a:cubicBezTo>
                <a:lnTo>
                  <a:pt x="1494645" y="161663"/>
                </a:lnTo>
                <a:cubicBezTo>
                  <a:pt x="1546084" y="161663"/>
                  <a:pt x="1589439" y="124921"/>
                  <a:pt x="1598257" y="74218"/>
                </a:cubicBezTo>
                <a:lnTo>
                  <a:pt x="1604870" y="33068"/>
                </a:lnTo>
                <a:cubicBezTo>
                  <a:pt x="1607809" y="13962"/>
                  <a:pt x="1624711" y="0"/>
                  <a:pt x="1643816" y="0"/>
                </a:cubicBezTo>
                <a:lnTo>
                  <a:pt x="1870879" y="0"/>
                </a:lnTo>
                <a:cubicBezTo>
                  <a:pt x="1981838" y="0"/>
                  <a:pt x="2072222" y="90385"/>
                  <a:pt x="2072222" y="201344"/>
                </a:cubicBezTo>
                <a:lnTo>
                  <a:pt x="2072222" y="4281123"/>
                </a:lnTo>
                <a:cubicBezTo>
                  <a:pt x="2072222" y="4392082"/>
                  <a:pt x="1981838" y="4482466"/>
                  <a:pt x="1870879" y="4482466"/>
                </a:cubicBezTo>
                <a:lnTo>
                  <a:pt x="201344" y="4482466"/>
                </a:lnTo>
                <a:cubicBezTo>
                  <a:pt x="90385" y="4482466"/>
                  <a:pt x="0" y="4392082"/>
                  <a:pt x="0" y="4281123"/>
                </a:cubicBezTo>
                <a:lnTo>
                  <a:pt x="0" y="201344"/>
                </a:lnTo>
                <a:cubicBezTo>
                  <a:pt x="0" y="90385"/>
                  <a:pt x="90385" y="0"/>
                  <a:pt x="201344" y="0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78018D8-E529-40E9-A7B6-EB91E9707E3B}" type="datetime1">
              <a:rPr lang="de-DE" smtClean="0"/>
              <a:t>27.09.2022</a:t>
            </a:fld>
            <a:endParaRPr lang="de-DE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8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2133600"/>
            <a:ext cx="12192000" cy="3609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Content Placeholder 81"/>
          <p:cNvSpPr>
            <a:spLocks noGrp="1"/>
          </p:cNvSpPr>
          <p:nvPr>
            <p:ph sz="quarter" idx="21"/>
          </p:nvPr>
        </p:nvSpPr>
        <p:spPr bwMode="auto">
          <a:xfrm>
            <a:off x="838201" y="3081293"/>
            <a:ext cx="3440393" cy="771258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2"/>
          </p:nvPr>
        </p:nvSpPr>
        <p:spPr bwMode="auto">
          <a:xfrm>
            <a:off x="838200" y="2662281"/>
            <a:ext cx="3440393" cy="48586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Picture Placeholder 2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9100439" y="1885700"/>
            <a:ext cx="1830193" cy="3958928"/>
          </a:xfrm>
          <a:custGeom>
            <a:avLst/>
            <a:gdLst>
              <a:gd name="connsiteX0" fmla="*/ 201344 w 2072222"/>
              <a:gd name="connsiteY0" fmla="*/ 0 h 4482466"/>
              <a:gd name="connsiteX1" fmla="*/ 429141 w 2072222"/>
              <a:gd name="connsiteY1" fmla="*/ 0 h 4482466"/>
              <a:gd name="connsiteX2" fmla="*/ 468088 w 2072222"/>
              <a:gd name="connsiteY2" fmla="*/ 33068 h 4482466"/>
              <a:gd name="connsiteX3" fmla="*/ 474701 w 2072222"/>
              <a:gd name="connsiteY3" fmla="*/ 74218 h 4482466"/>
              <a:gd name="connsiteX4" fmla="*/ 578312 w 2072222"/>
              <a:gd name="connsiteY4" fmla="*/ 161663 h 4482466"/>
              <a:gd name="connsiteX5" fmla="*/ 1494645 w 2072222"/>
              <a:gd name="connsiteY5" fmla="*/ 161663 h 4482466"/>
              <a:gd name="connsiteX6" fmla="*/ 1598257 w 2072222"/>
              <a:gd name="connsiteY6" fmla="*/ 74218 h 4482466"/>
              <a:gd name="connsiteX7" fmla="*/ 1604870 w 2072222"/>
              <a:gd name="connsiteY7" fmla="*/ 33068 h 4482466"/>
              <a:gd name="connsiteX8" fmla="*/ 1643816 w 2072222"/>
              <a:gd name="connsiteY8" fmla="*/ 0 h 4482466"/>
              <a:gd name="connsiteX9" fmla="*/ 1870879 w 2072222"/>
              <a:gd name="connsiteY9" fmla="*/ 0 h 4482466"/>
              <a:gd name="connsiteX10" fmla="*/ 2072222 w 2072222"/>
              <a:gd name="connsiteY10" fmla="*/ 201344 h 4482466"/>
              <a:gd name="connsiteX11" fmla="*/ 2072222 w 2072222"/>
              <a:gd name="connsiteY11" fmla="*/ 4281123 h 4482466"/>
              <a:gd name="connsiteX12" fmla="*/ 1870879 w 2072222"/>
              <a:gd name="connsiteY12" fmla="*/ 4482466 h 4482466"/>
              <a:gd name="connsiteX13" fmla="*/ 201344 w 2072222"/>
              <a:gd name="connsiteY13" fmla="*/ 4482466 h 4482466"/>
              <a:gd name="connsiteX14" fmla="*/ 0 w 2072222"/>
              <a:gd name="connsiteY14" fmla="*/ 4281123 h 4482466"/>
              <a:gd name="connsiteX15" fmla="*/ 0 w 2072222"/>
              <a:gd name="connsiteY15" fmla="*/ 201344 h 4482466"/>
              <a:gd name="connsiteX16" fmla="*/ 201344 w 2072222"/>
              <a:gd name="connsiteY16" fmla="*/ 0 h 448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72222" h="4482466" extrusionOk="0">
                <a:moveTo>
                  <a:pt x="201344" y="0"/>
                </a:moveTo>
                <a:lnTo>
                  <a:pt x="429141" y="0"/>
                </a:lnTo>
                <a:cubicBezTo>
                  <a:pt x="448247" y="0"/>
                  <a:pt x="465148" y="13962"/>
                  <a:pt x="468088" y="33068"/>
                </a:cubicBezTo>
                <a:lnTo>
                  <a:pt x="474701" y="74218"/>
                </a:lnTo>
                <a:cubicBezTo>
                  <a:pt x="483519" y="124921"/>
                  <a:pt x="526874" y="161663"/>
                  <a:pt x="578312" y="161663"/>
                </a:cubicBezTo>
                <a:lnTo>
                  <a:pt x="1494645" y="161663"/>
                </a:lnTo>
                <a:cubicBezTo>
                  <a:pt x="1546084" y="161663"/>
                  <a:pt x="1589439" y="124921"/>
                  <a:pt x="1598257" y="74218"/>
                </a:cubicBezTo>
                <a:lnTo>
                  <a:pt x="1604870" y="33068"/>
                </a:lnTo>
                <a:cubicBezTo>
                  <a:pt x="1607809" y="13962"/>
                  <a:pt x="1624711" y="0"/>
                  <a:pt x="1643816" y="0"/>
                </a:cubicBezTo>
                <a:lnTo>
                  <a:pt x="1870879" y="0"/>
                </a:lnTo>
                <a:cubicBezTo>
                  <a:pt x="1981838" y="0"/>
                  <a:pt x="2072222" y="90385"/>
                  <a:pt x="2072222" y="201344"/>
                </a:cubicBezTo>
                <a:lnTo>
                  <a:pt x="2072222" y="4281123"/>
                </a:lnTo>
                <a:cubicBezTo>
                  <a:pt x="2072222" y="4392082"/>
                  <a:pt x="1981838" y="4482466"/>
                  <a:pt x="1870879" y="4482466"/>
                </a:cubicBezTo>
                <a:lnTo>
                  <a:pt x="201344" y="4482466"/>
                </a:lnTo>
                <a:cubicBezTo>
                  <a:pt x="90385" y="4482466"/>
                  <a:pt x="0" y="4392082"/>
                  <a:pt x="0" y="4281123"/>
                </a:cubicBezTo>
                <a:lnTo>
                  <a:pt x="0" y="201344"/>
                </a:lnTo>
                <a:cubicBezTo>
                  <a:pt x="0" y="90385"/>
                  <a:pt x="90385" y="0"/>
                  <a:pt x="201344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Content Placeholder 81"/>
          <p:cNvSpPr>
            <a:spLocks noGrp="1"/>
          </p:cNvSpPr>
          <p:nvPr>
            <p:ph sz="quarter" idx="23"/>
          </p:nvPr>
        </p:nvSpPr>
        <p:spPr bwMode="auto">
          <a:xfrm>
            <a:off x="4962526" y="3081293"/>
            <a:ext cx="3440393" cy="771258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/>
          </p:nvPr>
        </p:nvSpPr>
        <p:spPr bwMode="auto">
          <a:xfrm>
            <a:off x="4962525" y="2662281"/>
            <a:ext cx="3440393" cy="48586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Content Placeholder 81"/>
          <p:cNvSpPr>
            <a:spLocks noGrp="1"/>
          </p:cNvSpPr>
          <p:nvPr>
            <p:ph sz="quarter" idx="25"/>
          </p:nvPr>
        </p:nvSpPr>
        <p:spPr bwMode="auto">
          <a:xfrm>
            <a:off x="838201" y="4762678"/>
            <a:ext cx="3440393" cy="771258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6"/>
          </p:nvPr>
        </p:nvSpPr>
        <p:spPr bwMode="auto">
          <a:xfrm>
            <a:off x="838200" y="4343666"/>
            <a:ext cx="3440393" cy="48586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Content Placeholder 81"/>
          <p:cNvSpPr>
            <a:spLocks noGrp="1"/>
          </p:cNvSpPr>
          <p:nvPr>
            <p:ph sz="quarter" idx="27"/>
          </p:nvPr>
        </p:nvSpPr>
        <p:spPr bwMode="auto">
          <a:xfrm>
            <a:off x="4962526" y="4762678"/>
            <a:ext cx="3440393" cy="771258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8"/>
          </p:nvPr>
        </p:nvSpPr>
        <p:spPr bwMode="auto">
          <a:xfrm>
            <a:off x="4962525" y="4343666"/>
            <a:ext cx="3440393" cy="48586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2DE984B-14F8-45FC-9709-B834A5BC3486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9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val 4"/>
          <p:cNvSpPr/>
          <p:nvPr/>
        </p:nvSpPr>
        <p:spPr bwMode="auto">
          <a:xfrm>
            <a:off x="2139350" y="1288706"/>
            <a:ext cx="3019246" cy="301924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Rectangle 3"/>
          <p:cNvSpPr/>
          <p:nvPr/>
        </p:nvSpPr>
        <p:spPr bwMode="auto">
          <a:xfrm>
            <a:off x="0" y="4829532"/>
            <a:ext cx="12192000" cy="14791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6" name="Picture 2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57417" y="586738"/>
            <a:ext cx="2766341" cy="5470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 bwMode="auto">
          <a:xfrm>
            <a:off x="5693434" y="2267669"/>
            <a:ext cx="4349149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 bwMode="auto">
          <a:xfrm>
            <a:off x="5693434" y="3275882"/>
            <a:ext cx="4349149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Picture Placeholder 2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2060324" y="767128"/>
            <a:ext cx="2360527" cy="5106104"/>
          </a:xfrm>
          <a:custGeom>
            <a:avLst/>
            <a:gdLst>
              <a:gd name="connsiteX0" fmla="*/ 201344 w 2072222"/>
              <a:gd name="connsiteY0" fmla="*/ 0 h 4482466"/>
              <a:gd name="connsiteX1" fmla="*/ 429141 w 2072222"/>
              <a:gd name="connsiteY1" fmla="*/ 0 h 4482466"/>
              <a:gd name="connsiteX2" fmla="*/ 468088 w 2072222"/>
              <a:gd name="connsiteY2" fmla="*/ 33068 h 4482466"/>
              <a:gd name="connsiteX3" fmla="*/ 474701 w 2072222"/>
              <a:gd name="connsiteY3" fmla="*/ 74218 h 4482466"/>
              <a:gd name="connsiteX4" fmla="*/ 578312 w 2072222"/>
              <a:gd name="connsiteY4" fmla="*/ 161663 h 4482466"/>
              <a:gd name="connsiteX5" fmla="*/ 1494645 w 2072222"/>
              <a:gd name="connsiteY5" fmla="*/ 161663 h 4482466"/>
              <a:gd name="connsiteX6" fmla="*/ 1598257 w 2072222"/>
              <a:gd name="connsiteY6" fmla="*/ 74218 h 4482466"/>
              <a:gd name="connsiteX7" fmla="*/ 1604870 w 2072222"/>
              <a:gd name="connsiteY7" fmla="*/ 33068 h 4482466"/>
              <a:gd name="connsiteX8" fmla="*/ 1643816 w 2072222"/>
              <a:gd name="connsiteY8" fmla="*/ 0 h 4482466"/>
              <a:gd name="connsiteX9" fmla="*/ 1870879 w 2072222"/>
              <a:gd name="connsiteY9" fmla="*/ 0 h 4482466"/>
              <a:gd name="connsiteX10" fmla="*/ 2072222 w 2072222"/>
              <a:gd name="connsiteY10" fmla="*/ 201344 h 4482466"/>
              <a:gd name="connsiteX11" fmla="*/ 2072222 w 2072222"/>
              <a:gd name="connsiteY11" fmla="*/ 4281123 h 4482466"/>
              <a:gd name="connsiteX12" fmla="*/ 1870879 w 2072222"/>
              <a:gd name="connsiteY12" fmla="*/ 4482466 h 4482466"/>
              <a:gd name="connsiteX13" fmla="*/ 201344 w 2072222"/>
              <a:gd name="connsiteY13" fmla="*/ 4482466 h 4482466"/>
              <a:gd name="connsiteX14" fmla="*/ 0 w 2072222"/>
              <a:gd name="connsiteY14" fmla="*/ 4281123 h 4482466"/>
              <a:gd name="connsiteX15" fmla="*/ 0 w 2072222"/>
              <a:gd name="connsiteY15" fmla="*/ 201344 h 4482466"/>
              <a:gd name="connsiteX16" fmla="*/ 201344 w 2072222"/>
              <a:gd name="connsiteY16" fmla="*/ 0 h 448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72222" h="4482466" extrusionOk="0">
                <a:moveTo>
                  <a:pt x="201344" y="0"/>
                </a:moveTo>
                <a:lnTo>
                  <a:pt x="429141" y="0"/>
                </a:lnTo>
                <a:cubicBezTo>
                  <a:pt x="448247" y="0"/>
                  <a:pt x="465148" y="13962"/>
                  <a:pt x="468088" y="33068"/>
                </a:cubicBezTo>
                <a:lnTo>
                  <a:pt x="474701" y="74218"/>
                </a:lnTo>
                <a:cubicBezTo>
                  <a:pt x="483519" y="124921"/>
                  <a:pt x="526874" y="161663"/>
                  <a:pt x="578312" y="161663"/>
                </a:cubicBezTo>
                <a:lnTo>
                  <a:pt x="1494645" y="161663"/>
                </a:lnTo>
                <a:cubicBezTo>
                  <a:pt x="1546084" y="161663"/>
                  <a:pt x="1589439" y="124921"/>
                  <a:pt x="1598257" y="74218"/>
                </a:cubicBezTo>
                <a:lnTo>
                  <a:pt x="1604870" y="33068"/>
                </a:lnTo>
                <a:cubicBezTo>
                  <a:pt x="1607809" y="13962"/>
                  <a:pt x="1624711" y="0"/>
                  <a:pt x="1643816" y="0"/>
                </a:cubicBezTo>
                <a:lnTo>
                  <a:pt x="1870879" y="0"/>
                </a:lnTo>
                <a:cubicBezTo>
                  <a:pt x="1981838" y="0"/>
                  <a:pt x="2072222" y="90385"/>
                  <a:pt x="2072222" y="201344"/>
                </a:cubicBezTo>
                <a:lnTo>
                  <a:pt x="2072222" y="4281123"/>
                </a:lnTo>
                <a:cubicBezTo>
                  <a:pt x="2072222" y="4392082"/>
                  <a:pt x="1981838" y="4482466"/>
                  <a:pt x="1870879" y="4482466"/>
                </a:cubicBezTo>
                <a:lnTo>
                  <a:pt x="201344" y="4482466"/>
                </a:lnTo>
                <a:cubicBezTo>
                  <a:pt x="90385" y="4482466"/>
                  <a:pt x="0" y="4392082"/>
                  <a:pt x="0" y="4281123"/>
                </a:cubicBezTo>
                <a:lnTo>
                  <a:pt x="0" y="201344"/>
                </a:lnTo>
                <a:cubicBezTo>
                  <a:pt x="0" y="90385"/>
                  <a:pt x="90385" y="0"/>
                  <a:pt x="201344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5EC439C-8D34-42A7-91FD-6EFC9AD1DFF2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2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31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1946645" y="3293652"/>
            <a:ext cx="2570770" cy="3015073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31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7674585" y="3293652"/>
            <a:ext cx="2570770" cy="3015073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314037"/>
            <a:ext cx="8426450" cy="626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31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589636" y="2676162"/>
            <a:ext cx="3012728" cy="3632564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43F4B6D-8163-4DCC-B70C-55C36369BE4F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0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5"/>
          <p:cNvSpPr/>
          <p:nvPr/>
        </p:nvSpPr>
        <p:spPr bwMode="auto">
          <a:xfrm>
            <a:off x="838201" y="1268412"/>
            <a:ext cx="10515597" cy="48390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5" name="Picture 26"/>
          <p:cNvPicPr>
            <a:picLocks noChangeAspect="1"/>
          </p:cNvPicPr>
          <p:nvPr/>
        </p:nvPicPr>
        <p:blipFill>
          <a:blip r:embed="rId2"/>
          <a:srcRect b="42709"/>
          <a:stretch/>
        </p:blipFill>
        <p:spPr bwMode="auto">
          <a:xfrm>
            <a:off x="6967205" y="1830617"/>
            <a:ext cx="3775318" cy="427688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1580072" y="2060848"/>
            <a:ext cx="4898366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80072" y="3214263"/>
            <a:ext cx="4898366" cy="1541987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31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7244119" y="2111422"/>
            <a:ext cx="3221490" cy="3996079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A53A046-94B1-430B-9E1F-B426DD28F151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2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5"/>
          <p:cNvSpPr/>
          <p:nvPr/>
        </p:nvSpPr>
        <p:spPr bwMode="auto">
          <a:xfrm>
            <a:off x="838201" y="1268412"/>
            <a:ext cx="10515597" cy="483908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2"/>
          <a:srcRect l="213" r="1"/>
          <a:stretch/>
        </p:blipFill>
        <p:spPr bwMode="auto">
          <a:xfrm>
            <a:off x="1276350" y="1988840"/>
            <a:ext cx="5848350" cy="3424917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7293634" y="2421672"/>
            <a:ext cx="342199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7293634" y="3575088"/>
            <a:ext cx="3421990" cy="142263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2000017" y="2236401"/>
            <a:ext cx="4392799" cy="274333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5FC68E9-9941-4A50-87EA-9AD3F15FB909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1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5"/>
          <p:cNvSpPr/>
          <p:nvPr/>
        </p:nvSpPr>
        <p:spPr bwMode="auto">
          <a:xfrm>
            <a:off x="1" y="0"/>
            <a:ext cx="4468482" cy="63087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5" name="Picture 26"/>
          <p:cNvPicPr>
            <a:picLocks noChangeAspect="1"/>
          </p:cNvPicPr>
          <p:nvPr/>
        </p:nvPicPr>
        <p:blipFill>
          <a:blip r:embed="rId2"/>
          <a:srcRect b="36573"/>
          <a:stretch/>
        </p:blipFill>
        <p:spPr bwMode="auto">
          <a:xfrm>
            <a:off x="6806242" y="3125404"/>
            <a:ext cx="2976113" cy="3200457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4727848" y="507901"/>
            <a:ext cx="4536802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1725283" y="3125404"/>
            <a:ext cx="2165515" cy="2060757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31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7024535" y="3321706"/>
            <a:ext cx="2539526" cy="3004155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4727848" y="1633316"/>
            <a:ext cx="5910708" cy="82853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57A9219-A05B-4A5A-9088-E70909DF3A72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941716" y="1886809"/>
            <a:ext cx="3440503" cy="1701779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5" name="Title 6"/>
          <p:cNvSpPr>
            <a:spLocks noGrp="1"/>
          </p:cNvSpPr>
          <p:nvPr>
            <p:ph type="title"/>
          </p:nvPr>
        </p:nvSpPr>
        <p:spPr bwMode="auto"/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941716" y="3588587"/>
            <a:ext cx="3440503" cy="209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74" hasCustomPrompt="1"/>
          </p:nvPr>
        </p:nvSpPr>
        <p:spPr bwMode="auto">
          <a:xfrm>
            <a:off x="941716" y="5684809"/>
            <a:ext cx="3440503" cy="56223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ctr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75" hasCustomPrompt="1"/>
          </p:nvPr>
        </p:nvSpPr>
        <p:spPr bwMode="auto">
          <a:xfrm>
            <a:off x="4711458" y="1886809"/>
            <a:ext cx="3440503" cy="1822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4711458" y="3706983"/>
            <a:ext cx="3440503" cy="140136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8474013" y="1886808"/>
            <a:ext cx="2776272" cy="2693817"/>
          </a:xfrm>
          <a:prstGeom prst="roundRect">
            <a:avLst>
              <a:gd name="adj" fmla="val 1616"/>
            </a:avLst>
          </a:prstGeom>
          <a:solidFill>
            <a:schemeClr val="tx1"/>
          </a:solidFill>
          <a:ln w="6350"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80" hasCustomPrompt="1"/>
          </p:nvPr>
        </p:nvSpPr>
        <p:spPr bwMode="auto">
          <a:xfrm>
            <a:off x="4711458" y="5108351"/>
            <a:ext cx="3440503" cy="113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649AFE1-4433-4DD4-A1B2-335112B89DC8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3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728484" y="2752948"/>
            <a:ext cx="3804648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728484" y="3854125"/>
            <a:ext cx="3804648" cy="82853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1069202" y="1112149"/>
            <a:ext cx="3289736" cy="4564904"/>
          </a:xfrm>
          <a:prstGeom prst="roundRect">
            <a:avLst>
              <a:gd name="adj" fmla="val 3199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028848" y="2365672"/>
            <a:ext cx="1647460" cy="3425804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49881F7-15ED-4797-93A6-355651CE48C6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0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257925" y="1371997"/>
            <a:ext cx="4275207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257925" y="2528462"/>
            <a:ext cx="4275207" cy="82853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1584114" y="1112149"/>
            <a:ext cx="3289736" cy="4564904"/>
          </a:xfrm>
          <a:prstGeom prst="roundRect">
            <a:avLst>
              <a:gd name="adj" fmla="val 3199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1F425B0-0F53-4CB4-A5A4-63296F256A90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4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3"/>
            <a:ext cx="12192000" cy="3224456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3757523" y="3500071"/>
            <a:ext cx="4676954" cy="904875"/>
          </a:xfrm>
        </p:spPr>
        <p:txBody>
          <a:bodyPr anchor="ctr">
            <a:normAutofit/>
          </a:bodyPr>
          <a:lstStyle>
            <a:lvl1pPr algn="ctr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3757523" y="4492869"/>
            <a:ext cx="4676954" cy="88472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F9FFFB8-F8B3-43A3-869C-16370F37FEC8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6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3"/>
            <a:ext cx="12192000" cy="504031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92096" y="3212976"/>
            <a:ext cx="4676954" cy="718246"/>
          </a:xfrm>
        </p:spPr>
        <p:txBody>
          <a:bodyPr anchor="ctr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title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6492096" y="3920344"/>
            <a:ext cx="4676954" cy="45945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4"/>
          </p:nvPr>
        </p:nvSpPr>
        <p:spPr bwMode="auto">
          <a:xfrm>
            <a:off x="6866626" y="4638590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9305744" y="4638589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6"/>
          </p:nvPr>
        </p:nvSpPr>
        <p:spPr bwMode="auto">
          <a:xfrm>
            <a:off x="6866626" y="5294196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9305744" y="5294196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1C6710D-9991-499B-B152-0C8033C383B6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7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2"/>
            <a:ext cx="12192000" cy="5040313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4"/>
          </p:nvPr>
        </p:nvSpPr>
        <p:spPr bwMode="auto">
          <a:xfrm>
            <a:off x="1712342" y="5301208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4151460" y="5301208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6"/>
          </p:nvPr>
        </p:nvSpPr>
        <p:spPr bwMode="auto">
          <a:xfrm>
            <a:off x="6590578" y="5301208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9029696" y="5301208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81868E6-C71F-48C3-8BD6-400117A9DB2E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5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3"/>
            <a:ext cx="12192000" cy="5054602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6690504" y="1852426"/>
            <a:ext cx="4541088" cy="904875"/>
          </a:xfrm>
        </p:spPr>
        <p:txBody>
          <a:bodyPr anchor="b">
            <a:normAutofit/>
          </a:bodyPr>
          <a:lstStyle>
            <a:lvl1pPr algn="r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6690504" y="2845224"/>
            <a:ext cx="4541088" cy="884721"/>
          </a:xfrm>
        </p:spPr>
        <p:txBody>
          <a:bodyPr anchor="t">
            <a:noAutofit/>
          </a:bodyPr>
          <a:lstStyle>
            <a:lvl1pPr marL="0" indent="0" algn="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7B409F6-AC4C-4CD2-A5C6-AA0C6569827C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7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2"/>
            <a:ext cx="12192000" cy="5054602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6650966" y="1268412"/>
            <a:ext cx="5541034" cy="5040313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914400" tIns="914400" rIns="914400" bIns="914400" anchor="ctr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7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B85984D-821B-4C97-AE6D-559CC80F06E3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14"/>
          <p:cNvSpPr/>
          <p:nvPr/>
        </p:nvSpPr>
        <p:spPr bwMode="auto">
          <a:xfrm>
            <a:off x="1" y="0"/>
            <a:ext cx="6075189" cy="6308725"/>
          </a:xfrm>
          <a:custGeom>
            <a:avLst/>
            <a:gdLst>
              <a:gd name="connsiteX0" fmla="*/ 0 w 6075189"/>
              <a:gd name="connsiteY0" fmla="*/ 0 h 6858000"/>
              <a:gd name="connsiteX1" fmla="*/ 4237594 w 6075189"/>
              <a:gd name="connsiteY1" fmla="*/ 0 h 6858000"/>
              <a:gd name="connsiteX2" fmla="*/ 6075189 w 6075189"/>
              <a:gd name="connsiteY2" fmla="*/ 6858000 h 6858000"/>
              <a:gd name="connsiteX3" fmla="*/ 0 w 60751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189" h="6858000" extrusionOk="0">
                <a:moveTo>
                  <a:pt x="0" y="0"/>
                </a:moveTo>
                <a:lnTo>
                  <a:pt x="4237594" y="0"/>
                </a:lnTo>
                <a:lnTo>
                  <a:pt x="607518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6096000" y="1739000"/>
            <a:ext cx="525780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096000" y="3604557"/>
            <a:ext cx="5257798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6095999" y="2886807"/>
            <a:ext cx="5257798" cy="771258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 rot="20700000">
            <a:off x="3049838" y="3172917"/>
            <a:ext cx="1987549" cy="2885314"/>
          </a:xfrm>
          <a:prstGeom prst="roundRect">
            <a:avLst>
              <a:gd name="adj" fmla="val 136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 rot="20700000">
            <a:off x="2259062" y="180667"/>
            <a:ext cx="1987549" cy="2885314"/>
          </a:xfrm>
          <a:prstGeom prst="roundRect">
            <a:avLst>
              <a:gd name="adj" fmla="val 1391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 rot="20700000">
            <a:off x="663428" y="3034592"/>
            <a:ext cx="1987549" cy="2885314"/>
          </a:xfrm>
          <a:prstGeom prst="roundRect">
            <a:avLst>
              <a:gd name="adj" fmla="val 134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9" hasCustomPrompt="1"/>
          </p:nvPr>
        </p:nvSpPr>
        <p:spPr bwMode="auto">
          <a:xfrm rot="20700000">
            <a:off x="-127348" y="42342"/>
            <a:ext cx="1987549" cy="2885314"/>
          </a:xfrm>
          <a:prstGeom prst="roundRect">
            <a:avLst>
              <a:gd name="adj" fmla="val 1314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8A14ABF-E43B-462C-8289-14E2D8BC58E0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676846" y="2055522"/>
            <a:ext cx="4676954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676846" y="3921080"/>
            <a:ext cx="4676953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6676845" y="3203330"/>
            <a:ext cx="4676953" cy="771258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3689728" y="1556731"/>
            <a:ext cx="1911967" cy="390525"/>
          </a:xfrm>
        </p:spPr>
        <p:txBody>
          <a:bodyPr anchor="t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3689728" y="2055522"/>
            <a:ext cx="1911967" cy="88472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3689728" y="4910745"/>
            <a:ext cx="1911967" cy="390525"/>
          </a:xfrm>
        </p:spPr>
        <p:txBody>
          <a:bodyPr anchor="t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3689728" y="5409537"/>
            <a:ext cx="1911967" cy="88472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986289" y="3161076"/>
            <a:ext cx="1911967" cy="390525"/>
          </a:xfrm>
        </p:spPr>
        <p:txBody>
          <a:bodyPr anchor="t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986289" y="3659868"/>
            <a:ext cx="1911967" cy="88472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0879AF0-9DCF-40BC-9339-01F447553F92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9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7726392" y="1916723"/>
            <a:ext cx="3457756" cy="10436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7726392" y="3112477"/>
            <a:ext cx="3457756" cy="1579861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Rectangle 12"/>
          <p:cNvSpPr/>
          <p:nvPr/>
        </p:nvSpPr>
        <p:spPr bwMode="auto">
          <a:xfrm>
            <a:off x="-1" y="0"/>
            <a:ext cx="6970143" cy="63087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DA9DA16-E476-449C-B702-4234070F47C5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8474013" y="1886808"/>
            <a:ext cx="2776272" cy="2693817"/>
          </a:xfrm>
          <a:prstGeom prst="roundRect">
            <a:avLst>
              <a:gd name="adj" fmla="val 1616"/>
            </a:avLst>
          </a:prstGeom>
          <a:solidFill>
            <a:schemeClr val="accent5">
              <a:lumMod val="50000"/>
              <a:alpha val="80000"/>
            </a:schemeClr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80" hasCustomPrompt="1"/>
          </p:nvPr>
        </p:nvSpPr>
        <p:spPr bwMode="auto">
          <a:xfrm>
            <a:off x="8471138" y="1886809"/>
            <a:ext cx="2776272" cy="2693815"/>
          </a:xfrm>
          <a:prstGeom prst="roundRect">
            <a:avLst>
              <a:gd name="adj" fmla="val 1817"/>
            </a:avLst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  <a:effectLst>
            <a:outerShdw blurRad="50800" dist="38100" dir="8100000" algn="tr" rotWithShape="0">
              <a:schemeClr val="accent5">
                <a:lumMod val="75000"/>
                <a:alpha val="40000"/>
              </a:schemeClr>
            </a:outerShdw>
          </a:effectLst>
        </p:spPr>
        <p:txBody>
          <a:bodyPr vert="horz" lIns="182880" tIns="182880" rIns="182880" bIns="182880" rtlCol="0" anchor="t">
            <a:noAutofit/>
          </a:bodyPr>
          <a:lstStyle>
            <a:lvl1pPr>
              <a:defRPr lang="en-GB"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0" lvl="0" indent="0">
              <a:buNone/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941717" y="1886809"/>
            <a:ext cx="3009182" cy="25299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75" hasCustomPrompt="1"/>
          </p:nvPr>
        </p:nvSpPr>
        <p:spPr bwMode="auto">
          <a:xfrm>
            <a:off x="4270075" y="1886810"/>
            <a:ext cx="1138687" cy="15421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941717" y="4416725"/>
            <a:ext cx="3009182" cy="1830316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itle 6"/>
          <p:cNvSpPr>
            <a:spLocks noGrp="1"/>
          </p:cNvSpPr>
          <p:nvPr>
            <p:ph type="title"/>
          </p:nvPr>
        </p:nvSpPr>
        <p:spPr bwMode="auto"/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5408762" y="1886809"/>
            <a:ext cx="2743200" cy="15421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78" hasCustomPrompt="1"/>
          </p:nvPr>
        </p:nvSpPr>
        <p:spPr bwMode="auto">
          <a:xfrm>
            <a:off x="4270075" y="3706984"/>
            <a:ext cx="1138687" cy="15421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79" hasCustomPrompt="1"/>
          </p:nvPr>
        </p:nvSpPr>
        <p:spPr bwMode="auto">
          <a:xfrm>
            <a:off x="5408762" y="3706983"/>
            <a:ext cx="2743200" cy="15421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A44C979-B3BA-4F46-BAB5-39B9E9FE97AD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/>
          <p:nvPr/>
        </p:nvSpPr>
        <p:spPr bwMode="auto">
          <a:xfrm>
            <a:off x="0" y="0"/>
            <a:ext cx="6297105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Circle: Hollow 24"/>
          <p:cNvSpPr/>
          <p:nvPr/>
        </p:nvSpPr>
        <p:spPr bwMode="auto">
          <a:xfrm>
            <a:off x="1114090" y="1268760"/>
            <a:ext cx="4133752" cy="4133750"/>
          </a:xfrm>
          <a:prstGeom prst="donut">
            <a:avLst>
              <a:gd name="adj" fmla="val 12783"/>
            </a:avLst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7071132" y="2419060"/>
            <a:ext cx="4247073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7386675" y="4041686"/>
            <a:ext cx="3931529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7071132" y="3323936"/>
            <a:ext cx="4247072" cy="771258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97795" y="479167"/>
            <a:ext cx="2766341" cy="5470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230A668-7108-4567-BD25-120B9D22472F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9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096000" y="1407442"/>
            <a:ext cx="5222205" cy="1408872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096001" y="3944024"/>
            <a:ext cx="5222204" cy="1506533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6096000" y="3172767"/>
            <a:ext cx="5222204" cy="771258"/>
          </a:xfrm>
        </p:spPr>
        <p:txBody>
          <a:bodyPr anchor="b">
            <a:norm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0"/>
            <a:ext cx="2061713" cy="219973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6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0" y="2329132"/>
            <a:ext cx="2061713" cy="219973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4658264"/>
            <a:ext cx="2061713" cy="165046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 bwMode="auto">
          <a:xfrm>
            <a:off x="2187475" y="1229264"/>
            <a:ext cx="2061713" cy="219973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6"/>
          <p:cNvSpPr>
            <a:spLocks noGrp="1"/>
          </p:cNvSpPr>
          <p:nvPr>
            <p:ph type="pic" sz="quarter" idx="20" hasCustomPrompt="1"/>
          </p:nvPr>
        </p:nvSpPr>
        <p:spPr bwMode="auto">
          <a:xfrm>
            <a:off x="2187475" y="3558396"/>
            <a:ext cx="2061713" cy="219973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Rectangle 2"/>
          <p:cNvSpPr/>
          <p:nvPr/>
        </p:nvSpPr>
        <p:spPr bwMode="auto">
          <a:xfrm>
            <a:off x="2187476" y="0"/>
            <a:ext cx="2061712" cy="109986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" name="Rectangle 14"/>
          <p:cNvSpPr/>
          <p:nvPr/>
        </p:nvSpPr>
        <p:spPr bwMode="auto">
          <a:xfrm>
            <a:off x="2187476" y="5887530"/>
            <a:ext cx="2061712" cy="4211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B21CF98-5AC8-4610-AB09-A9E2B2A0E8AD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1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1457733" y="2419060"/>
            <a:ext cx="3495268" cy="904875"/>
          </a:xfrm>
        </p:spPr>
        <p:txBody>
          <a:bodyPr anchor="b">
            <a:noAutofit/>
          </a:bodyPr>
          <a:lstStyle>
            <a:lvl1pPr algn="l">
              <a:defRPr sz="24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457732" y="3429000"/>
            <a:ext cx="3495268" cy="771258"/>
          </a:xfrm>
        </p:spPr>
        <p:txBody>
          <a:bodyPr anchor="t"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8149134" y="1319730"/>
            <a:ext cx="2328365" cy="4845574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6456040" y="1659877"/>
            <a:ext cx="6523360" cy="4130919"/>
          </a:xfrm>
          <a:prstGeom prst="roundRect">
            <a:avLst>
              <a:gd name="adj" fmla="val 11178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998B834-C173-4502-AE22-A773F3559F6F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2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/>
          <p:cNvSpPr/>
          <p:nvPr/>
        </p:nvSpPr>
        <p:spPr bwMode="auto">
          <a:xfrm>
            <a:off x="-838200" y="1572276"/>
            <a:ext cx="7652390" cy="3713447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7747075" y="2419060"/>
            <a:ext cx="2941054" cy="904875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747073" y="3429000"/>
            <a:ext cx="2941054" cy="771258"/>
          </a:xfrm>
        </p:spPr>
        <p:txBody>
          <a:bodyPr anchor="t"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39461" y="1690393"/>
            <a:ext cx="2148534" cy="42484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64679" y="588879"/>
            <a:ext cx="2766341" cy="5470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0D726D7-81E6-4920-99EF-88CB5282BAE8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7916059" y="3360199"/>
            <a:ext cx="3402145" cy="85811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643004" y="2430685"/>
            <a:ext cx="3675200" cy="771258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-94891" y="1889185"/>
            <a:ext cx="6944265" cy="4357504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  <a:effectLst>
            <a:outerShdw blurRad="254000" dist="50800" dir="18900000" algn="bl" rotWithShape="0">
              <a:schemeClr val="tx1">
                <a:lumMod val="50000"/>
                <a:alpha val="2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7643004" y="5324475"/>
            <a:ext cx="584152" cy="570912"/>
          </a:xfrm>
          <a:prstGeom prst="roundRect">
            <a:avLst>
              <a:gd name="adj" fmla="val 24423"/>
            </a:avLst>
          </a:prstGeom>
          <a:noFill/>
          <a:ln w="6350">
            <a:noFill/>
          </a:ln>
        </p:spPr>
        <p:txBody>
          <a:bodyPr anchor="ctr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8272464" y="5191078"/>
            <a:ext cx="1795461" cy="77125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D798888-76A8-4FB2-9445-1DB3804163D5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1111255" y="3944029"/>
            <a:ext cx="3402145" cy="858118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3130836"/>
            <a:ext cx="3675200" cy="771258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5391150" y="1271667"/>
            <a:ext cx="6944265" cy="503765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 bwMode="auto">
          <a:xfrm>
            <a:off x="838200" y="1575604"/>
            <a:ext cx="3675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56C1C9D-59CB-46E0-B2D3-B6CFEA5E5F60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arallelogram 17"/>
          <p:cNvSpPr/>
          <p:nvPr/>
        </p:nvSpPr>
        <p:spPr bwMode="auto">
          <a:xfrm>
            <a:off x="7359871" y="1269498"/>
            <a:ext cx="2175201" cy="4603763"/>
          </a:xfrm>
          <a:prstGeom prst="parallelogram">
            <a:avLst>
              <a:gd name="adj" fmla="val 745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1739000"/>
            <a:ext cx="4595447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201" y="3604557"/>
            <a:ext cx="4595446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838201" y="2886807"/>
            <a:ext cx="4595446" cy="771258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Parallelogram 11"/>
          <p:cNvSpPr/>
          <p:nvPr/>
        </p:nvSpPr>
        <p:spPr bwMode="auto">
          <a:xfrm>
            <a:off x="5159896" y="0"/>
            <a:ext cx="3920002" cy="6308725"/>
          </a:xfrm>
          <a:prstGeom prst="parallelogram">
            <a:avLst>
              <a:gd name="adj" fmla="val 5892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9" name="Picture 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159896" y="1835296"/>
            <a:ext cx="5214922" cy="3042038"/>
          </a:xfrm>
          <a:prstGeom prst="rect">
            <a:avLst/>
          </a:prstGeom>
        </p:spPr>
      </p:pic>
      <p:sp>
        <p:nvSpPr>
          <p:cNvPr id="10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5807968" y="2048403"/>
            <a:ext cx="3920002" cy="2448066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pic>
        <p:nvPicPr>
          <p:cNvPr id="11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F2E3822-22E2-4C29-A69F-EDBDCA28C55D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8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096000" y="1726181"/>
            <a:ext cx="4119467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096001" y="3360805"/>
            <a:ext cx="4119466" cy="1601608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200">
                <a:solidFill>
                  <a:schemeClr val="accent4">
                    <a:lumMod val="20000"/>
                    <a:lumOff val="8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096001" y="2850213"/>
            <a:ext cx="4119466" cy="510591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976533" y="1578633"/>
            <a:ext cx="3061293" cy="4192437"/>
          </a:xfrm>
          <a:prstGeom prst="roundRect">
            <a:avLst>
              <a:gd name="adj" fmla="val 0"/>
            </a:avLst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Half Frame 3"/>
          <p:cNvSpPr/>
          <p:nvPr/>
        </p:nvSpPr>
        <p:spPr bwMode="auto">
          <a:xfrm>
            <a:off x="1744703" y="1346803"/>
            <a:ext cx="463660" cy="463660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Half Frame 10"/>
          <p:cNvSpPr/>
          <p:nvPr/>
        </p:nvSpPr>
        <p:spPr bwMode="auto">
          <a:xfrm rot="10800000">
            <a:off x="4805995" y="5539240"/>
            <a:ext cx="463660" cy="463660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67C8136-4CB4-4BB1-88CE-651007485800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0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48573" y="1099870"/>
            <a:ext cx="7884544" cy="465826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125420" y="3773240"/>
            <a:ext cx="3899139" cy="807386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125419" y="2380891"/>
            <a:ext cx="3899139" cy="1362973"/>
          </a:xfrm>
        </p:spPr>
        <p:txBody>
          <a:bodyPr anchor="b">
            <a:noAutofit/>
          </a:bodyPr>
          <a:lstStyle>
            <a:lvl1pPr marL="0" indent="0" algn="l">
              <a:buNone/>
              <a:defRPr sz="1200" b="0">
                <a:solidFill>
                  <a:schemeClr val="bg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26261B8-6B3B-4687-BB5F-629F7A9F6BCD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901153" y="2234960"/>
            <a:ext cx="4595447" cy="140562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901154" y="3883517"/>
            <a:ext cx="4595446" cy="1008918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 rot="19799998">
            <a:off x="464543" y="1528979"/>
            <a:ext cx="2245755" cy="45748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24"/>
          <p:cNvSpPr>
            <a:spLocks noGrp="1"/>
          </p:cNvSpPr>
          <p:nvPr>
            <p:ph type="pic" sz="quarter" idx="17" hasCustomPrompt="1"/>
          </p:nvPr>
        </p:nvSpPr>
        <p:spPr bwMode="auto">
          <a:xfrm rot="19799998">
            <a:off x="3000982" y="83582"/>
            <a:ext cx="2245755" cy="45748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C332137-DBEF-4A8F-AC58-F783EB5047AF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itle and Subtitle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71330" y="3845"/>
            <a:ext cx="839332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32BBD74-E0D3-4E43-B248-D4542F668FDC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3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850901"/>
            <a:ext cx="4595447" cy="24892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1" y="3759200"/>
            <a:ext cx="4595446" cy="2247899"/>
          </a:xfrm>
        </p:spPr>
        <p:txBody>
          <a:bodyPr anchor="t">
            <a:norm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1794430-D04E-49A1-98C9-74BF3531A383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1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850901"/>
            <a:ext cx="3966713" cy="192680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1" y="2838092"/>
            <a:ext cx="3966712" cy="2087591"/>
          </a:xfrm>
        </p:spPr>
        <p:txBody>
          <a:bodyPr anchor="t">
            <a:norm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5457946" y="994943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5457946" y="1506284"/>
            <a:ext cx="2644831" cy="76848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5457946" y="2833605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5457946" y="3344946"/>
            <a:ext cx="2644831" cy="76848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40" hasCustomPrompt="1"/>
          </p:nvPr>
        </p:nvSpPr>
        <p:spPr bwMode="auto">
          <a:xfrm>
            <a:off x="5457946" y="4727278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41" hasCustomPrompt="1"/>
          </p:nvPr>
        </p:nvSpPr>
        <p:spPr bwMode="auto">
          <a:xfrm>
            <a:off x="5457946" y="5238619"/>
            <a:ext cx="2644831" cy="76848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42" hasCustomPrompt="1"/>
          </p:nvPr>
        </p:nvSpPr>
        <p:spPr bwMode="auto">
          <a:xfrm>
            <a:off x="8943975" y="4440278"/>
            <a:ext cx="2409823" cy="1868447"/>
          </a:xfrm>
        </p:spPr>
        <p:txBody>
          <a:bodyPr anchor="t">
            <a:normAutofit/>
          </a:bodyPr>
          <a:lstStyle>
            <a:lvl1pPr marL="0" indent="0">
              <a:buNone/>
              <a:defRPr sz="1200" b="1" i="1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8350370" y="1268760"/>
            <a:ext cx="3841629" cy="271953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73199F6-E1BE-4B35-9139-133E25B35FC3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1480804" y="5305425"/>
            <a:ext cx="2820612" cy="8572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Content Placeholder 81"/>
          <p:cNvSpPr>
            <a:spLocks noGrp="1"/>
          </p:cNvSpPr>
          <p:nvPr>
            <p:ph sz="quarter" idx="16"/>
          </p:nvPr>
        </p:nvSpPr>
        <p:spPr bwMode="auto">
          <a:xfrm>
            <a:off x="5006202" y="5305425"/>
            <a:ext cx="2820612" cy="8572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Content Placeholder 81"/>
          <p:cNvSpPr>
            <a:spLocks noGrp="1"/>
          </p:cNvSpPr>
          <p:nvPr>
            <p:ph sz="quarter" idx="17"/>
          </p:nvPr>
        </p:nvSpPr>
        <p:spPr bwMode="auto">
          <a:xfrm>
            <a:off x="8531601" y="5305425"/>
            <a:ext cx="2820612" cy="8572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8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835025" y="5020574"/>
            <a:ext cx="645779" cy="1142101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0" name="Text Placeholder 8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360423" y="5020574"/>
            <a:ext cx="645779" cy="1142101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1" name="Text Placeholder 8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885821" y="5020574"/>
            <a:ext cx="645779" cy="1142101"/>
          </a:xfrm>
          <a:prstGeom prst="rect">
            <a:avLst/>
          </a:prstGeom>
          <a:solidFill>
            <a:schemeClr val="bg2"/>
          </a:solidFill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pic>
        <p:nvPicPr>
          <p:cNvPr id="12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88539" y="1661918"/>
            <a:ext cx="5214922" cy="3042038"/>
          </a:xfrm>
          <a:prstGeom prst="rect">
            <a:avLst/>
          </a:prstGeom>
        </p:spPr>
      </p:pic>
      <p:sp>
        <p:nvSpPr>
          <p:cNvPr id="13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135999" y="1875025"/>
            <a:ext cx="3920002" cy="2448066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 bwMode="auto">
          <a:xfrm>
            <a:off x="1480803" y="4937126"/>
            <a:ext cx="2820613" cy="42708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2"/>
          </p:nvPr>
        </p:nvSpPr>
        <p:spPr bwMode="auto">
          <a:xfrm>
            <a:off x="5006201" y="4937126"/>
            <a:ext cx="2820613" cy="42708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3"/>
          </p:nvPr>
        </p:nvSpPr>
        <p:spPr bwMode="auto">
          <a:xfrm>
            <a:off x="8531600" y="4937126"/>
            <a:ext cx="2820613" cy="42708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BD95EE5-09B2-4476-8007-D166F787224B}" type="datetime1">
              <a:rPr lang="de-DE" smtClean="0"/>
              <a:t>27.09.2022</a:t>
            </a:fld>
            <a:endParaRPr lang="de-DE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Gallery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3943350" y="1975240"/>
            <a:ext cx="4305300" cy="296188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835025" y="2473791"/>
            <a:ext cx="3108325" cy="237062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6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8258173" y="2473791"/>
            <a:ext cx="3103563" cy="237062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1480804" y="5289550"/>
            <a:ext cx="2820612" cy="8731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Content Placeholder 81"/>
          <p:cNvSpPr>
            <a:spLocks noGrp="1"/>
          </p:cNvSpPr>
          <p:nvPr>
            <p:ph sz="quarter" idx="16"/>
          </p:nvPr>
        </p:nvSpPr>
        <p:spPr bwMode="auto">
          <a:xfrm>
            <a:off x="5006202" y="5289550"/>
            <a:ext cx="2820612" cy="8731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Content Placeholder 81"/>
          <p:cNvSpPr>
            <a:spLocks noGrp="1"/>
          </p:cNvSpPr>
          <p:nvPr>
            <p:ph sz="quarter" idx="17"/>
          </p:nvPr>
        </p:nvSpPr>
        <p:spPr bwMode="auto">
          <a:xfrm>
            <a:off x="8531601" y="5289550"/>
            <a:ext cx="2820612" cy="8731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013815D-5332-45D1-82A1-8E1A8743AC00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>
  <p:cSld name="Blank Whi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457C14C-1B58-4139-AC39-B4B9851574D2}" type="datetime1">
              <a:rPr lang="de-DE" smtClean="0"/>
              <a:t>27.09.2022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>
  <p:cSld name="Blank White with Page Numb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79E7B93-C063-4E5C-8A20-B582A62BBD5E}" type="datetime1">
              <a:rPr lang="de-DE" smtClean="0"/>
              <a:t>27.09.2022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Full imag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5040313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1310ADD-4444-483D-8445-EE8BBEB8A412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Full imag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5040313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191774" y="1975449"/>
            <a:ext cx="5811628" cy="1350033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2078966" y="3680111"/>
            <a:ext cx="8037244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4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47785CF-1D7D-43D7-A569-CB5D292A12E6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D Full Page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917700" y="1268412"/>
            <a:ext cx="10071100" cy="5040313"/>
          </a:xfrm>
          <a:prstGeom prst="rect">
            <a:avLst/>
          </a:prstGeom>
          <a:noFill/>
          <a:ln>
            <a:noFill/>
          </a:ln>
          <a:effectLst>
            <a:outerShdw blurRad="139700" dist="63500" sx="102000" sy="102000" algn="ctr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0" lvl="0" algn="ctr"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2E71C73-DA44-4D9C-B881-51936EEE0AFA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estimonial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279021" y="2758157"/>
            <a:ext cx="2975834" cy="2326592"/>
          </a:xfrm>
          <a:prstGeom prst="roundRect">
            <a:avLst>
              <a:gd name="adj" fmla="val 6015"/>
            </a:avLst>
          </a:prstGeom>
          <a:ln w="63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608083" y="2758157"/>
            <a:ext cx="2975834" cy="2326592"/>
          </a:xfrm>
          <a:prstGeom prst="roundRect">
            <a:avLst>
              <a:gd name="adj" fmla="val 6015"/>
            </a:avLst>
          </a:prstGeom>
          <a:ln w="63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937145" y="2758157"/>
            <a:ext cx="2975834" cy="2326592"/>
          </a:xfrm>
          <a:prstGeom prst="roundRect">
            <a:avLst>
              <a:gd name="adj" fmla="val 6015"/>
            </a:avLst>
          </a:prstGeom>
          <a:ln w="63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5040313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2344084" y="1625423"/>
            <a:ext cx="7503832" cy="579441"/>
          </a:xfrm>
        </p:spPr>
        <p:txBody>
          <a:bodyPr anchor="b">
            <a:noAutofit/>
          </a:bodyPr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944AD5A-F4E7-4F94-B559-C593D9DEAD6B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Title and Sub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5204043" y="1866899"/>
            <a:ext cx="6149755" cy="139929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427D01A-DCCD-4440-A354-E8283ADFB2E2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rcRect l="213" r="1"/>
          <a:stretch/>
        </p:blipFill>
        <p:spPr bwMode="auto">
          <a:xfrm>
            <a:off x="-1943099" y="1728786"/>
            <a:ext cx="7286624" cy="4267200"/>
          </a:xfrm>
          <a:prstGeom prst="rect">
            <a:avLst/>
          </a:prstGeom>
        </p:spPr>
      </p:pic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-1054100" y="2035969"/>
            <a:ext cx="5487988" cy="3421855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1E3B451-F07E-4C69-8AF1-70E85477A966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 bwMode="auto">
          <a:xfrm>
            <a:off x="0" y="1268413"/>
            <a:ext cx="12191999" cy="3671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5" name="Picture 6" descr="A picture containing computer&#10;&#10;Description automatically generated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91060" y="1837750"/>
            <a:ext cx="5209880" cy="43325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822559" y="-68163"/>
            <a:ext cx="8442091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1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3686355" y="2035969"/>
            <a:ext cx="4819290" cy="27085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8896235" y="2035969"/>
            <a:ext cx="3295765" cy="27085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-1" y="2035969"/>
            <a:ext cx="3295765" cy="27085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3DEBD19-064A-4C96-A048-81FFE4C2B238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700808"/>
            <a:ext cx="12192000" cy="20162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775172" y="4626634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775172" y="5137975"/>
            <a:ext cx="2644831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7957032" y="4626634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7957032" y="5137975"/>
            <a:ext cx="2644831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593312" y="4626634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593312" y="5137975"/>
            <a:ext cx="2644831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7F523B9-82CD-46D2-B4BD-01BD1D86A292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3077055" y="5615794"/>
            <a:ext cx="6041066" cy="65345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6"/>
          </p:nvPr>
        </p:nvSpPr>
        <p:spPr bwMode="auto">
          <a:xfrm>
            <a:off x="1923691" y="1587666"/>
            <a:ext cx="8344618" cy="378659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D005688-DA75-49C8-BAC5-8250A52F7299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775172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775172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237014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237014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313329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313329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5005970" y="2566359"/>
            <a:ext cx="2414033" cy="445338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8467813" y="2566359"/>
            <a:ext cx="2414033" cy="445338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40" hasCustomPrompt="1"/>
          </p:nvPr>
        </p:nvSpPr>
        <p:spPr bwMode="auto">
          <a:xfrm>
            <a:off x="1544127" y="2566359"/>
            <a:ext cx="2414033" cy="445338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77EB10A-5090-43A4-A817-B4533D52EE53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2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459192" y="3789830"/>
            <a:ext cx="5273615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2631057" y="4884596"/>
            <a:ext cx="693306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 bwMode="auto">
          <a:xfrm>
            <a:off x="5161472" y="1810647"/>
            <a:ext cx="1869056" cy="1870276"/>
          </a:xfrm>
          <a:prstGeom prst="heptagon">
            <a:avLst>
              <a:gd name="hf" fmla="val 102572"/>
              <a:gd name="vf" fmla="val 105210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2631057" y="4415245"/>
            <a:ext cx="6933062" cy="383087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6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009C41C-6DA1-437F-84D7-A1977C8BD998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382219" y="4172917"/>
            <a:ext cx="3430738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2631057" y="4798332"/>
            <a:ext cx="693306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6"/>
          </p:nvPr>
        </p:nvSpPr>
        <p:spPr bwMode="auto">
          <a:xfrm>
            <a:off x="5161472" y="2276473"/>
            <a:ext cx="1869056" cy="1870276"/>
          </a:xfrm>
          <a:prstGeom prst="ellipse">
            <a:avLst/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BFFA4A8-5F64-46BD-8A39-604C79B11F65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775172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775172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368674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368674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178494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178494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8D5B8B2-032A-44FB-B354-FC023109464E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9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5048250" y="2019301"/>
            <a:ext cx="6305550" cy="1299264"/>
          </a:xfrm>
        </p:spPr>
        <p:txBody>
          <a:bodyPr anchor="b">
            <a:normAutofit/>
          </a:bodyPr>
          <a:lstStyle>
            <a:lvl1pPr algn="l">
              <a:defRPr sz="3600" b="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7204699" y="3539437"/>
            <a:ext cx="1992652" cy="1077852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7204699" y="4569663"/>
            <a:ext cx="199265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9361148" y="3539437"/>
            <a:ext cx="1992652" cy="1077852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9361148" y="4569663"/>
            <a:ext cx="199265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5048250" y="3539437"/>
            <a:ext cx="1992652" cy="1077852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5048250" y="4569663"/>
            <a:ext cx="199265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4293950" cy="63087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DE5F947-F828-4BD9-9294-46CD76BE4C29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8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507116" y="2286899"/>
            <a:ext cx="2508849" cy="534838"/>
          </a:xfrm>
          <a:prstGeom prst="rect">
            <a:avLst/>
          </a:prstGeom>
          <a:solidFill>
            <a:schemeClr val="tx1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3507116" y="4433437"/>
            <a:ext cx="2508849" cy="117211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844951" y="2286899"/>
            <a:ext cx="2508849" cy="534838"/>
          </a:xfrm>
          <a:prstGeom prst="rect">
            <a:avLst/>
          </a:prstGeom>
          <a:solidFill>
            <a:schemeClr val="tx1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844951" y="4433437"/>
            <a:ext cx="2508849" cy="117211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838198" y="2286899"/>
            <a:ext cx="2508849" cy="534838"/>
          </a:xfrm>
          <a:prstGeom prst="rect">
            <a:avLst/>
          </a:prstGeom>
          <a:solidFill>
            <a:schemeClr val="tx1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838198" y="4433437"/>
            <a:ext cx="2508849" cy="117211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6176033" y="2286899"/>
            <a:ext cx="2508849" cy="534838"/>
          </a:xfrm>
          <a:prstGeom prst="rect">
            <a:avLst/>
          </a:prstGeom>
          <a:solidFill>
            <a:schemeClr val="tx1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6176033" y="4433437"/>
            <a:ext cx="2508849" cy="117211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E237DDD-AB55-46E3-9DD4-FA315AC1923B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hank You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2914650" y="2128436"/>
            <a:ext cx="6362700" cy="904875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2914650" y="3421755"/>
            <a:ext cx="6362700" cy="4095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90FD09F-39F9-4CDB-9430-FFDC3A456611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0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507116" y="2286899"/>
            <a:ext cx="2508849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3507116" y="2821737"/>
            <a:ext cx="2508849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844951" y="2286899"/>
            <a:ext cx="2508849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844951" y="2821737"/>
            <a:ext cx="2508849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838198" y="2286899"/>
            <a:ext cx="2508849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838198" y="2821737"/>
            <a:ext cx="2508849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6176033" y="2286899"/>
            <a:ext cx="2508849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6176033" y="2821737"/>
            <a:ext cx="2508849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0A1D28B-711E-4111-8400-9B1999B35EF4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1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2960612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2960612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7205438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7205438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838198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838198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5083025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5083025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40" hasCustomPrompt="1"/>
          </p:nvPr>
        </p:nvSpPr>
        <p:spPr bwMode="auto">
          <a:xfrm>
            <a:off x="9327849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41" hasCustomPrompt="1"/>
          </p:nvPr>
        </p:nvSpPr>
        <p:spPr bwMode="auto">
          <a:xfrm>
            <a:off x="9327849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0DFD51A-6BC4-41E4-A811-7C35E0C6EEF2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 bwMode="auto">
          <a:xfrm>
            <a:off x="821445" y="2809838"/>
            <a:ext cx="2598602" cy="161982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8"/>
          </p:nvPr>
        </p:nvSpPr>
        <p:spPr bwMode="auto">
          <a:xfrm>
            <a:off x="821445" y="4496465"/>
            <a:ext cx="2598602" cy="41196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29"/>
          </p:nvPr>
        </p:nvSpPr>
        <p:spPr bwMode="auto">
          <a:xfrm>
            <a:off x="3471613" y="2809838"/>
            <a:ext cx="2598602" cy="161982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30"/>
          </p:nvPr>
        </p:nvSpPr>
        <p:spPr bwMode="auto">
          <a:xfrm>
            <a:off x="3471613" y="4496465"/>
            <a:ext cx="2598602" cy="41196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31"/>
          </p:nvPr>
        </p:nvSpPr>
        <p:spPr bwMode="auto">
          <a:xfrm>
            <a:off x="6121783" y="2809838"/>
            <a:ext cx="2598602" cy="161982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32"/>
          </p:nvPr>
        </p:nvSpPr>
        <p:spPr bwMode="auto">
          <a:xfrm>
            <a:off x="6121783" y="4496465"/>
            <a:ext cx="2598602" cy="41196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33"/>
          </p:nvPr>
        </p:nvSpPr>
        <p:spPr bwMode="auto">
          <a:xfrm>
            <a:off x="8771951" y="2809838"/>
            <a:ext cx="2598602" cy="161982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34"/>
          </p:nvPr>
        </p:nvSpPr>
        <p:spPr bwMode="auto">
          <a:xfrm>
            <a:off x="8771952" y="4496465"/>
            <a:ext cx="2598602" cy="41196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21445" y="2046673"/>
            <a:ext cx="2598602" cy="670486"/>
          </a:xfrm>
        </p:spPr>
        <p:txBody>
          <a:bodyPr anchor="t"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4"/>
          </p:nvPr>
        </p:nvSpPr>
        <p:spPr bwMode="auto">
          <a:xfrm>
            <a:off x="821445" y="1697661"/>
            <a:ext cx="2598601" cy="37489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6121783" y="2046673"/>
            <a:ext cx="2598602" cy="670486"/>
          </a:xfrm>
        </p:spPr>
        <p:txBody>
          <a:bodyPr anchor="t"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36"/>
          </p:nvPr>
        </p:nvSpPr>
        <p:spPr bwMode="auto">
          <a:xfrm>
            <a:off x="6121784" y="1697661"/>
            <a:ext cx="2598601" cy="37489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3471613" y="5339753"/>
            <a:ext cx="2598602" cy="670486"/>
          </a:xfrm>
        </p:spPr>
        <p:txBody>
          <a:bodyPr anchor="t"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38"/>
          </p:nvPr>
        </p:nvSpPr>
        <p:spPr bwMode="auto">
          <a:xfrm>
            <a:off x="3471615" y="4990741"/>
            <a:ext cx="2598601" cy="37489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8771948" y="5339753"/>
            <a:ext cx="2598602" cy="670486"/>
          </a:xfrm>
        </p:spPr>
        <p:txBody>
          <a:bodyPr anchor="t"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40"/>
          </p:nvPr>
        </p:nvSpPr>
        <p:spPr bwMode="auto">
          <a:xfrm>
            <a:off x="8771949" y="4990741"/>
            <a:ext cx="2598601" cy="37489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D7C20E0-7CDC-481F-B93F-22296CAF2B97}" type="datetime1">
              <a:rPr lang="de-DE" smtClean="0"/>
              <a:t>27.09.2022</a:t>
            </a:fld>
            <a:endParaRPr lang="de-DE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Browser web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966406" y="1704940"/>
            <a:ext cx="7225594" cy="446036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1323974" y="1949293"/>
            <a:ext cx="3219449" cy="1225549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1323974" y="1369852"/>
            <a:ext cx="3219449" cy="579441"/>
          </a:xfr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4E637BA-CEF6-4514-9EC0-D834F888BEF6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Video Backgroun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504031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2341147" y="3573016"/>
            <a:ext cx="2401770" cy="2735710"/>
          </a:xfrm>
          <a:prstGeom prst="rect">
            <a:avLst/>
          </a:prstGeom>
          <a:solidFill>
            <a:schemeClr val="accent2">
              <a:alpha val="8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 bwMode="auto">
          <a:xfrm>
            <a:off x="4904885" y="3573016"/>
            <a:ext cx="2401770" cy="2735710"/>
          </a:xfrm>
          <a:prstGeom prst="rect">
            <a:avLst/>
          </a:prstGeom>
          <a:solidFill>
            <a:schemeClr val="accent3">
              <a:alpha val="8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 bwMode="auto">
          <a:xfrm>
            <a:off x="7468623" y="3573016"/>
            <a:ext cx="2401770" cy="2735710"/>
          </a:xfrm>
          <a:prstGeom prst="rect">
            <a:avLst/>
          </a:prstGeom>
          <a:solidFill>
            <a:schemeClr val="accent5">
              <a:alpha val="8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 bwMode="auto">
          <a:xfrm>
            <a:off x="2110811" y="1816917"/>
            <a:ext cx="7970378" cy="735026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C4F0378-6F1B-4E95-A742-85D28CC016D6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Picture Backgroun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2110811" y="3227374"/>
            <a:ext cx="7970378" cy="735026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2110811" y="4032249"/>
            <a:ext cx="7970378" cy="873125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4" hasCustomPrompt="1"/>
          </p:nvPr>
        </p:nvSpPr>
        <p:spPr bwMode="auto">
          <a:xfrm>
            <a:off x="1" y="1268412"/>
            <a:ext cx="12192000" cy="5040313"/>
          </a:xfrm>
        </p:spPr>
        <p:txBody>
          <a:bodyPr/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2BBD06B-17D6-40B3-BF99-17900DA0F370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3 steps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9788" y="354632"/>
            <a:ext cx="8436484" cy="986136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 bwMode="auto">
          <a:xfrm>
            <a:off x="2915728" y="1310854"/>
            <a:ext cx="6363720" cy="611980"/>
          </a:xfr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647301" y="4626634"/>
            <a:ext cx="2900574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647301" y="5137975"/>
            <a:ext cx="2900574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50000"/>
              </a:lnSpc>
              <a:spcBef>
                <a:spcPts val="1000"/>
              </a:spcBef>
              <a:buNone/>
              <a:defRPr sz="11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7829161" y="4626634"/>
            <a:ext cx="2900574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7829161" y="5137975"/>
            <a:ext cx="2900574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50000"/>
              </a:lnSpc>
              <a:spcBef>
                <a:spcPts val="1000"/>
              </a:spcBef>
              <a:buNone/>
              <a:defRPr sz="11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465441" y="4626634"/>
            <a:ext cx="2900574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465441" y="5137975"/>
            <a:ext cx="2900574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50000"/>
              </a:lnSpc>
              <a:spcBef>
                <a:spcPts val="1000"/>
              </a:spcBef>
              <a:buNone/>
              <a:defRPr sz="11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 bwMode="auto">
          <a:xfrm>
            <a:off x="0" y="2193474"/>
            <a:ext cx="12191999" cy="2275009"/>
          </a:xfrm>
          <a:prstGeom prst="rect">
            <a:avLst/>
          </a:prstGeom>
          <a:noFill/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ABA3ABA-E0D7-4E6A-9C3E-54747F2025DE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list with oblique imag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34"/>
          <p:cNvSpPr>
            <a:spLocks noGrp="1"/>
          </p:cNvSpPr>
          <p:nvPr>
            <p:ph type="pic" sz="quarter" idx="14"/>
          </p:nvPr>
        </p:nvSpPr>
        <p:spPr bwMode="auto">
          <a:xfrm>
            <a:off x="3572879" y="1266775"/>
            <a:ext cx="8619121" cy="5041949"/>
          </a:xfrm>
          <a:custGeom>
            <a:avLst/>
            <a:gdLst>
              <a:gd name="connsiteX0" fmla="*/ 0 w 8619121"/>
              <a:gd name="connsiteY0" fmla="*/ 0 h 6858000"/>
              <a:gd name="connsiteX1" fmla="*/ 8619121 w 8619121"/>
              <a:gd name="connsiteY1" fmla="*/ 0 h 6858000"/>
              <a:gd name="connsiteX2" fmla="*/ 8619121 w 8619121"/>
              <a:gd name="connsiteY2" fmla="*/ 6858000 h 6858000"/>
              <a:gd name="connsiteX3" fmla="*/ 3904792 w 86191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19121" h="6858000" extrusionOk="0">
                <a:moveTo>
                  <a:pt x="0" y="0"/>
                </a:moveTo>
                <a:lnTo>
                  <a:pt x="8619121" y="0"/>
                </a:lnTo>
                <a:lnTo>
                  <a:pt x="8619121" y="6858000"/>
                </a:lnTo>
                <a:lnTo>
                  <a:pt x="3904792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998767" y="1268412"/>
            <a:ext cx="6270356" cy="526239"/>
          </a:xfrm>
        </p:spPr>
        <p:txBody>
          <a:bodyPr anchor="b"/>
          <a:lstStyle>
            <a:lvl1pPr algn="l"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TITLE </a:t>
            </a:r>
            <a:endParaRPr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 bwMode="auto">
          <a:xfrm>
            <a:off x="4998765" y="1880916"/>
            <a:ext cx="6270355" cy="61198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603956" y="2850800"/>
            <a:ext cx="3420521" cy="463050"/>
          </a:xfrm>
          <a:prstGeom prst="rect">
            <a:avLst/>
          </a:prstGeom>
          <a:noFill/>
        </p:spPr>
        <p:txBody>
          <a:bodyPr lIns="91440" tIns="91440" rIns="91440" bIns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6603956" y="3296597"/>
            <a:ext cx="3420521" cy="568124"/>
          </a:xfrm>
          <a:prstGeom prst="rect">
            <a:avLst/>
          </a:prstGeom>
          <a:noFill/>
        </p:spPr>
        <p:txBody>
          <a:bodyPr lIns="91440" tIns="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7225256" y="3989486"/>
            <a:ext cx="3420521" cy="463050"/>
          </a:xfrm>
          <a:prstGeom prst="rect">
            <a:avLst/>
          </a:prstGeom>
          <a:noFill/>
        </p:spPr>
        <p:txBody>
          <a:bodyPr lIns="91440" tIns="91440" rIns="91440" bIns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225256" y="4435283"/>
            <a:ext cx="3420521" cy="568124"/>
          </a:xfrm>
          <a:prstGeom prst="rect">
            <a:avLst/>
          </a:prstGeom>
          <a:noFill/>
        </p:spPr>
        <p:txBody>
          <a:bodyPr lIns="91440" tIns="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848600" y="5128174"/>
            <a:ext cx="3420521" cy="463050"/>
          </a:xfrm>
          <a:prstGeom prst="rect">
            <a:avLst/>
          </a:prstGeom>
          <a:noFill/>
        </p:spPr>
        <p:txBody>
          <a:bodyPr lIns="91440" tIns="91440" rIns="91440" bIns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7848600" y="5573971"/>
            <a:ext cx="3420521" cy="568124"/>
          </a:xfrm>
          <a:prstGeom prst="rect">
            <a:avLst/>
          </a:prstGeom>
          <a:noFill/>
        </p:spPr>
        <p:txBody>
          <a:bodyPr lIns="91440" tIns="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 rot="19799998">
            <a:off x="1613885" y="-1197415"/>
            <a:ext cx="1789651" cy="3721481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4" name="Picture Placeholder 24"/>
          <p:cNvSpPr>
            <a:spLocks noGrp="1"/>
          </p:cNvSpPr>
          <p:nvPr>
            <p:ph type="pic" sz="quarter" idx="26" hasCustomPrompt="1"/>
          </p:nvPr>
        </p:nvSpPr>
        <p:spPr bwMode="auto">
          <a:xfrm rot="19799998">
            <a:off x="3711886" y="2419892"/>
            <a:ext cx="1789651" cy="3721481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5" name="Picture Placeholder 24"/>
          <p:cNvSpPr>
            <a:spLocks noGrp="1"/>
          </p:cNvSpPr>
          <p:nvPr>
            <p:ph type="pic" sz="quarter" idx="27" hasCustomPrompt="1"/>
          </p:nvPr>
        </p:nvSpPr>
        <p:spPr bwMode="auto">
          <a:xfrm rot="19799998">
            <a:off x="739260" y="1703793"/>
            <a:ext cx="1789651" cy="3721481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D1CD614-14B6-4DB2-AD02-2F5067DE721E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full image and middle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0"/>
          </p:nvPr>
        </p:nvSpPr>
        <p:spPr bwMode="auto">
          <a:xfrm>
            <a:off x="2324101" y="2209800"/>
            <a:ext cx="7543798" cy="2438400"/>
          </a:xfrm>
          <a:prstGeom prst="roundRect">
            <a:avLst>
              <a:gd name="adj" fmla="val 50000"/>
            </a:avLst>
          </a:prstGeom>
          <a:solidFill>
            <a:schemeClr val="accent1">
              <a:alpha val="85000"/>
            </a:schemeClr>
          </a:solidFill>
        </p:spPr>
        <p:txBody>
          <a:bodyPr lIns="2103120" tIns="182880" rIns="548640" bIns="182880" anchor="ctr">
            <a:noAutofit/>
          </a:bodyPr>
          <a:lstStyle>
            <a:lvl1pPr marL="0" indent="0" algn="l">
              <a:buNone/>
              <a:defRPr sz="1800" b="0" i="0" cap="none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Picture Placeholder 30"/>
          <p:cNvSpPr>
            <a:spLocks noGrp="1"/>
          </p:cNvSpPr>
          <p:nvPr>
            <p:ph type="pic" sz="quarter" idx="20"/>
          </p:nvPr>
        </p:nvSpPr>
        <p:spPr bwMode="auto">
          <a:xfrm>
            <a:off x="0" y="1268412"/>
            <a:ext cx="12192000" cy="50403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6BADA3A-F9F8-4370-AD04-745A41716C38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3_text and li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30"/>
          <p:cNvSpPr>
            <a:spLocks noGrp="1"/>
          </p:cNvSpPr>
          <p:nvPr>
            <p:ph type="pic" sz="quarter" idx="20"/>
          </p:nvPr>
        </p:nvSpPr>
        <p:spPr bwMode="auto">
          <a:xfrm>
            <a:off x="0" y="1268412"/>
            <a:ext cx="12192000" cy="50403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518913" y="2852681"/>
            <a:ext cx="7154174" cy="1152638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>
            <a:noAutofit/>
          </a:bodyPr>
          <a:lstStyle>
            <a:lvl1pPr algn="ctr">
              <a:defRPr sz="4000" spc="3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D091206-9E8B-4F62-B78A-B03B36589731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itle and Subtitle 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2C84109-1E92-4DDB-8A5F-11998B0C44EF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1_6 Columns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8200" y="2399131"/>
            <a:ext cx="3949460" cy="10298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 bwMode="auto">
          <a:xfrm>
            <a:off x="5624424" y="2399131"/>
            <a:ext cx="2634354" cy="352425"/>
          </a:xfrm>
        </p:spPr>
        <p:txBody>
          <a:bodyPr anchor="ctr">
            <a:noAutofit/>
          </a:bodyPr>
          <a:lstStyle>
            <a:lvl1pPr marL="0" indent="0" algn="l">
              <a:buNone/>
              <a:defRPr sz="1600" b="0" i="0" cap="none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/>
          </p:nvPr>
        </p:nvSpPr>
        <p:spPr bwMode="auto">
          <a:xfrm>
            <a:off x="5624424" y="2697581"/>
            <a:ext cx="2634354" cy="893344"/>
          </a:xfrm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spcBef>
                <a:spcPts val="600"/>
              </a:spcBef>
              <a:buNone/>
              <a:defRPr sz="1400" b="0" i="0" cap="none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 bwMode="auto">
          <a:xfrm>
            <a:off x="8719450" y="2399131"/>
            <a:ext cx="2634354" cy="352425"/>
          </a:xfrm>
        </p:spPr>
        <p:txBody>
          <a:bodyPr anchor="ctr">
            <a:noAutofit/>
          </a:bodyPr>
          <a:lstStyle>
            <a:lvl1pPr marL="0" indent="0" algn="l">
              <a:buNone/>
              <a:defRPr sz="1600" b="0" i="0" cap="none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 bwMode="auto">
          <a:xfrm>
            <a:off x="8719450" y="2697581"/>
            <a:ext cx="2634354" cy="893344"/>
          </a:xfrm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spcBef>
                <a:spcPts val="600"/>
              </a:spcBef>
              <a:buNone/>
              <a:defRPr sz="1400" b="0" i="0" cap="none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4"/>
          </p:nvPr>
        </p:nvSpPr>
        <p:spPr bwMode="auto">
          <a:xfrm>
            <a:off x="5624424" y="3881020"/>
            <a:ext cx="2634354" cy="352425"/>
          </a:xfrm>
        </p:spPr>
        <p:txBody>
          <a:bodyPr anchor="ctr">
            <a:noAutofit/>
          </a:bodyPr>
          <a:lstStyle>
            <a:lvl1pPr marL="0" indent="0" algn="l">
              <a:buNone/>
              <a:defRPr sz="1600" b="0" i="0" cap="none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5"/>
          </p:nvPr>
        </p:nvSpPr>
        <p:spPr bwMode="auto">
          <a:xfrm>
            <a:off x="5624424" y="4179470"/>
            <a:ext cx="2634354" cy="893344"/>
          </a:xfrm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spcBef>
                <a:spcPts val="600"/>
              </a:spcBef>
              <a:buNone/>
              <a:defRPr sz="1400" b="0" i="0" cap="none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6"/>
          </p:nvPr>
        </p:nvSpPr>
        <p:spPr bwMode="auto">
          <a:xfrm>
            <a:off x="8719450" y="3881020"/>
            <a:ext cx="2634354" cy="352425"/>
          </a:xfrm>
        </p:spPr>
        <p:txBody>
          <a:bodyPr anchor="ctr">
            <a:noAutofit/>
          </a:bodyPr>
          <a:lstStyle>
            <a:lvl1pPr marL="0" indent="0" algn="l">
              <a:buNone/>
              <a:defRPr sz="1600" b="0" i="0" cap="none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7"/>
          </p:nvPr>
        </p:nvSpPr>
        <p:spPr bwMode="auto">
          <a:xfrm>
            <a:off x="8719450" y="4179470"/>
            <a:ext cx="2634354" cy="893344"/>
          </a:xfrm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spcBef>
                <a:spcPts val="600"/>
              </a:spcBef>
              <a:buNone/>
              <a:defRPr sz="1400" b="0" i="0" cap="none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B6A0194-9688-44AA-BA3B-43A45B3D14EC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Impressu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Impressum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0EFFDEA-20EF-4253-A63C-08E48B7BEBB7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 bwMode="auto">
          <a:xfrm>
            <a:off x="-30560" y="2130520"/>
            <a:ext cx="12222560" cy="385136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2911646" y="2449901"/>
            <a:ext cx="6368706" cy="1654659"/>
          </a:xfrm>
        </p:spPr>
        <p:txBody>
          <a:bodyPr anchor="b">
            <a:normAutofit/>
          </a:bodyPr>
          <a:lstStyle>
            <a:lvl1pPr algn="ctr">
              <a:defRPr sz="44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2911646" y="4023598"/>
            <a:ext cx="6368706" cy="93424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91744" y="-3390"/>
            <a:ext cx="4532400" cy="213391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5472608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873080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829C800-C023-497E-AC08-48EDC0749EC5}" type="datetime1">
              <a:rPr lang="de-DE" smtClean="0"/>
              <a:t>27.09.2022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79132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838200" y="1781176"/>
            <a:ext cx="10515600" cy="440191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873080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27FB36C-0FB7-42B2-8414-82F158A43354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5328591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48804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4063042" y="1781176"/>
            <a:ext cx="7290758" cy="440191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838198" y="2493033"/>
            <a:ext cx="2742489" cy="2311879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4" hasCustomPrompt="1"/>
          </p:nvPr>
        </p:nvSpPr>
        <p:spPr bwMode="auto">
          <a:xfrm>
            <a:off x="838198" y="1781176"/>
            <a:ext cx="2742489" cy="71185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AB6B853-5E29-4E5F-869F-FA320CC9CAC8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89347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4329742" y="1781176"/>
            <a:ext cx="3347408" cy="3023736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838198" y="2493033"/>
            <a:ext cx="2742489" cy="2311879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4" hasCustomPrompt="1"/>
          </p:nvPr>
        </p:nvSpPr>
        <p:spPr bwMode="auto">
          <a:xfrm>
            <a:off x="838198" y="1781176"/>
            <a:ext cx="2742489" cy="71185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Content Placeholder 4"/>
          <p:cNvSpPr>
            <a:spLocks noGrp="1"/>
          </p:cNvSpPr>
          <p:nvPr>
            <p:ph sz="quarter" idx="75"/>
          </p:nvPr>
        </p:nvSpPr>
        <p:spPr bwMode="auto">
          <a:xfrm>
            <a:off x="8006392" y="1781176"/>
            <a:ext cx="3347408" cy="3023736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4329742" y="5369858"/>
            <a:ext cx="3347408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4329742" y="4900890"/>
            <a:ext cx="3347408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78" hasCustomPrompt="1"/>
          </p:nvPr>
        </p:nvSpPr>
        <p:spPr bwMode="auto">
          <a:xfrm>
            <a:off x="8006392" y="5369858"/>
            <a:ext cx="3347408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79" hasCustomPrompt="1"/>
          </p:nvPr>
        </p:nvSpPr>
        <p:spPr bwMode="auto">
          <a:xfrm>
            <a:off x="8006392" y="4900890"/>
            <a:ext cx="3347408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08F1563-16BC-4F1A-A824-AE1B7E96E476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65041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6146800" y="2143124"/>
            <a:ext cx="2552700" cy="26617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Content Placeholder 4"/>
          <p:cNvSpPr>
            <a:spLocks noGrp="1"/>
          </p:cNvSpPr>
          <p:nvPr>
            <p:ph sz="quarter" idx="75"/>
          </p:nvPr>
        </p:nvSpPr>
        <p:spPr bwMode="auto">
          <a:xfrm>
            <a:off x="8801100" y="2143124"/>
            <a:ext cx="2552700" cy="26617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6146800" y="5369858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6146800" y="4900890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78" hasCustomPrompt="1"/>
          </p:nvPr>
        </p:nvSpPr>
        <p:spPr bwMode="auto">
          <a:xfrm>
            <a:off x="8801100" y="5369858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79" hasCustomPrompt="1"/>
          </p:nvPr>
        </p:nvSpPr>
        <p:spPr bwMode="auto">
          <a:xfrm>
            <a:off x="8801100" y="4900890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Content Placeholder 4"/>
          <p:cNvSpPr>
            <a:spLocks noGrp="1"/>
          </p:cNvSpPr>
          <p:nvPr>
            <p:ph sz="quarter" idx="80"/>
          </p:nvPr>
        </p:nvSpPr>
        <p:spPr bwMode="auto">
          <a:xfrm>
            <a:off x="838200" y="2143124"/>
            <a:ext cx="2552700" cy="26617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Content Placeholder 4"/>
          <p:cNvSpPr>
            <a:spLocks noGrp="1"/>
          </p:cNvSpPr>
          <p:nvPr>
            <p:ph sz="quarter" idx="81"/>
          </p:nvPr>
        </p:nvSpPr>
        <p:spPr bwMode="auto">
          <a:xfrm>
            <a:off x="3492500" y="2143124"/>
            <a:ext cx="2552700" cy="26617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82" hasCustomPrompt="1"/>
          </p:nvPr>
        </p:nvSpPr>
        <p:spPr bwMode="auto">
          <a:xfrm>
            <a:off x="838200" y="5369858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83" hasCustomPrompt="1"/>
          </p:nvPr>
        </p:nvSpPr>
        <p:spPr bwMode="auto">
          <a:xfrm>
            <a:off x="838200" y="4900890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84" hasCustomPrompt="1"/>
          </p:nvPr>
        </p:nvSpPr>
        <p:spPr bwMode="auto">
          <a:xfrm>
            <a:off x="3492500" y="5369858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85" hasCustomPrompt="1"/>
          </p:nvPr>
        </p:nvSpPr>
        <p:spPr bwMode="auto">
          <a:xfrm>
            <a:off x="3492500" y="4900890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D39AE77-A9E9-48EA-B326-006B38B92A84}" type="datetime1">
              <a:rPr lang="de-DE" smtClean="0"/>
              <a:t>27.09.2022</a:t>
            </a:fld>
            <a:endParaRPr lang="de-DE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177711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4873924" y="171450"/>
            <a:ext cx="6479875" cy="160972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4873924" y="2639682"/>
            <a:ext cx="6479876" cy="354340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4873924" y="1984075"/>
            <a:ext cx="6479875" cy="65560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0"/>
            <a:ext cx="4373592" cy="6308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A731B03-7E01-4D6D-8F63-EB867F56411B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015964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3A7FD07-39F8-474C-A24F-577BD84C9BA5}" type="datetime1">
              <a:rPr lang="de-DE" smtClean="0"/>
              <a:t>27.09.2022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4873924" y="171450"/>
            <a:ext cx="6479875" cy="160972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4873924" y="2639682"/>
            <a:ext cx="6479876" cy="354340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4873924" y="1984075"/>
            <a:ext cx="6479875" cy="65560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0"/>
            <a:ext cx="4373592" cy="6308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38148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7818408" y="765174"/>
            <a:ext cx="4373592" cy="554355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28261" y="-701006"/>
            <a:ext cx="6990147" cy="160972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838200" y="2639682"/>
            <a:ext cx="6479876" cy="354340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838200" y="1984075"/>
            <a:ext cx="6479875" cy="65560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A0D10EA-43A6-4332-B326-B70038BF1522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3826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Title and Subtitle 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3FF20CE-BC35-4C71-A7C4-5A37C8478977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171450"/>
            <a:ext cx="8426450" cy="904875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838200" y="1781176"/>
            <a:ext cx="10515600" cy="3368794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DFF728D-5378-4225-83BC-1C7A54018841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118909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71245"/>
            <a:ext cx="5024215" cy="2311840"/>
          </a:xfrm>
        </p:spPr>
        <p:txBody>
          <a:bodyPr anchor="t">
            <a:normAutofit/>
          </a:bodyPr>
          <a:lstStyle>
            <a:lvl1pPr algn="r">
              <a:defRPr sz="4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5973510" y="3871245"/>
            <a:ext cx="5380289" cy="2311840"/>
          </a:xfrm>
        </p:spPr>
        <p:txBody>
          <a:bodyPr numCol="2" spcCol="36000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D51A4CC-A881-480D-9E96-5BE7D79A4F98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436576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6"/>
          <p:cNvSpPr/>
          <p:nvPr/>
        </p:nvSpPr>
        <p:spPr bwMode="auto">
          <a:xfrm flipH="1">
            <a:off x="3252192" y="1268412"/>
            <a:ext cx="8939808" cy="5040313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2286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858000" extrusionOk="0">
                <a:moveTo>
                  <a:pt x="0" y="0"/>
                </a:moveTo>
                <a:lnTo>
                  <a:pt x="9144000" y="0"/>
                </a:lnTo>
                <a:lnTo>
                  <a:pt x="228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7949232" y="1772816"/>
            <a:ext cx="3835400" cy="231184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0" hasCustomPrompt="1"/>
          </p:nvPr>
        </p:nvSpPr>
        <p:spPr bwMode="auto">
          <a:xfrm rot="2700000">
            <a:off x="913190" y="3308844"/>
            <a:ext cx="2360034" cy="49075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20"/>
          <p:cNvSpPr>
            <a:spLocks noGrp="1"/>
          </p:cNvSpPr>
          <p:nvPr>
            <p:ph type="pic" sz="quarter" idx="11" hasCustomPrompt="1"/>
          </p:nvPr>
        </p:nvSpPr>
        <p:spPr bwMode="auto">
          <a:xfrm rot="2700000">
            <a:off x="2684840" y="-2453781"/>
            <a:ext cx="2360034" cy="49075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22"/>
          <p:cNvSpPr>
            <a:spLocks noGrp="1"/>
          </p:cNvSpPr>
          <p:nvPr>
            <p:ph type="pic" sz="quarter" idx="12" hasCustomPrompt="1"/>
          </p:nvPr>
        </p:nvSpPr>
        <p:spPr bwMode="auto">
          <a:xfrm rot="18900000">
            <a:off x="4681515" y="1323762"/>
            <a:ext cx="2360034" cy="49075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 rot="18900000">
            <a:off x="-1083485" y="-495513"/>
            <a:ext cx="2360034" cy="49075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pic>
        <p:nvPicPr>
          <p:cNvPr id="10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CE5AD34-162A-49CF-BA26-A92EAA34C462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3" name="Freeform: Shape 6">
            <a:extLst>
              <a:ext uri="{FF2B5EF4-FFF2-40B4-BE49-F238E27FC236}">
                <a16:creationId xmlns:a16="http://schemas.microsoft.com/office/drawing/2014/main" id="{4B6BCEAF-7063-48DF-95AB-4108FCA41A1B}"/>
              </a:ext>
            </a:extLst>
          </p:cNvPr>
          <p:cNvSpPr/>
          <p:nvPr/>
        </p:nvSpPr>
        <p:spPr bwMode="auto">
          <a:xfrm flipH="1">
            <a:off x="3252192" y="1268412"/>
            <a:ext cx="8939808" cy="5040313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2286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228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E0251D1-5C27-4BC5-9736-CC423CA65C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7860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941716" y="1886809"/>
            <a:ext cx="3440503" cy="1701779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5" name="Title 6"/>
          <p:cNvSpPr>
            <a:spLocks noGrp="1"/>
          </p:cNvSpPr>
          <p:nvPr>
            <p:ph type="title"/>
          </p:nvPr>
        </p:nvSpPr>
        <p:spPr bwMode="auto"/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941716" y="3588587"/>
            <a:ext cx="3440503" cy="209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74" hasCustomPrompt="1"/>
          </p:nvPr>
        </p:nvSpPr>
        <p:spPr bwMode="auto">
          <a:xfrm>
            <a:off x="941716" y="5684809"/>
            <a:ext cx="3440503" cy="56223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ctr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75" hasCustomPrompt="1"/>
          </p:nvPr>
        </p:nvSpPr>
        <p:spPr bwMode="auto">
          <a:xfrm>
            <a:off x="4711458" y="1886809"/>
            <a:ext cx="3440503" cy="1822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4711458" y="3706983"/>
            <a:ext cx="3440503" cy="140136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8474013" y="1886808"/>
            <a:ext cx="2776272" cy="2693817"/>
          </a:xfrm>
          <a:prstGeom prst="roundRect">
            <a:avLst>
              <a:gd name="adj" fmla="val 1616"/>
            </a:avLst>
          </a:prstGeom>
          <a:solidFill>
            <a:schemeClr val="tx1"/>
          </a:solidFill>
          <a:ln w="6350"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80" hasCustomPrompt="1"/>
          </p:nvPr>
        </p:nvSpPr>
        <p:spPr bwMode="auto">
          <a:xfrm>
            <a:off x="4711458" y="5108351"/>
            <a:ext cx="3440503" cy="113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FE635EE-53CC-477B-A812-A95C5C52FABC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168152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8474013" y="1886808"/>
            <a:ext cx="2776272" cy="2693817"/>
          </a:xfrm>
          <a:prstGeom prst="roundRect">
            <a:avLst>
              <a:gd name="adj" fmla="val 1616"/>
            </a:avLst>
          </a:prstGeom>
          <a:solidFill>
            <a:schemeClr val="accent5">
              <a:lumMod val="50000"/>
              <a:alpha val="80000"/>
            </a:schemeClr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80" hasCustomPrompt="1"/>
          </p:nvPr>
        </p:nvSpPr>
        <p:spPr bwMode="auto">
          <a:xfrm>
            <a:off x="8471138" y="1886809"/>
            <a:ext cx="2776272" cy="2693815"/>
          </a:xfrm>
          <a:prstGeom prst="roundRect">
            <a:avLst>
              <a:gd name="adj" fmla="val 1817"/>
            </a:avLst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  <a:effectLst>
            <a:outerShdw blurRad="50800" dist="38100" dir="8100000" algn="tr" rotWithShape="0">
              <a:schemeClr val="accent5">
                <a:lumMod val="75000"/>
                <a:alpha val="40000"/>
              </a:schemeClr>
            </a:outerShdw>
          </a:effectLst>
        </p:spPr>
        <p:txBody>
          <a:bodyPr vert="horz" lIns="182880" tIns="182880" rIns="182880" bIns="182880" rtlCol="0" anchor="t">
            <a:noAutofit/>
          </a:bodyPr>
          <a:lstStyle>
            <a:lvl1pPr>
              <a:defRPr lang="en-GB"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0" lvl="0" indent="0">
              <a:buNone/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941717" y="1886809"/>
            <a:ext cx="3009182" cy="25299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75" hasCustomPrompt="1"/>
          </p:nvPr>
        </p:nvSpPr>
        <p:spPr bwMode="auto">
          <a:xfrm>
            <a:off x="4270075" y="1886810"/>
            <a:ext cx="1138687" cy="15421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941717" y="4416725"/>
            <a:ext cx="3009182" cy="1830316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itle 6"/>
          <p:cNvSpPr>
            <a:spLocks noGrp="1"/>
          </p:cNvSpPr>
          <p:nvPr>
            <p:ph type="title"/>
          </p:nvPr>
        </p:nvSpPr>
        <p:spPr bwMode="auto"/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5408762" y="1886809"/>
            <a:ext cx="2743200" cy="15421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78" hasCustomPrompt="1"/>
          </p:nvPr>
        </p:nvSpPr>
        <p:spPr bwMode="auto">
          <a:xfrm>
            <a:off x="4270075" y="3706984"/>
            <a:ext cx="1138687" cy="15421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79" hasCustomPrompt="1"/>
          </p:nvPr>
        </p:nvSpPr>
        <p:spPr bwMode="auto">
          <a:xfrm>
            <a:off x="5408762" y="3706983"/>
            <a:ext cx="2743200" cy="15421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lIns="182880" tIns="182880" rIns="182880" bIns="18288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8A45209-D732-45D8-AC37-65A68B9B0AD6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681838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itle and Subtitle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71330" y="3845"/>
            <a:ext cx="839332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417767F-B507-47FB-899A-41609EC336A1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8600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Title and Sub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5204043" y="1866899"/>
            <a:ext cx="6149755" cy="139929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8AECEC3-EE40-4F99-9FB4-A7DDD572E64E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097639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hank You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2914650" y="2128436"/>
            <a:ext cx="6362700" cy="904875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2914650" y="3421755"/>
            <a:ext cx="6362700" cy="4095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1371D07-4E16-4A83-81AD-139AB4F8C277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37677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itle and Subtitle 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B70A832-A424-40AA-B101-C7AC0DB2FC51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958790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Title and Subtitle 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5C2F501-0F0D-460C-97DD-B7DB714E10CF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5348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Title and Subtitl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171450"/>
            <a:ext cx="8426450" cy="904875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2374852-32C7-4F5A-A03C-956868A6C50C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Title and Subtitl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171450"/>
            <a:ext cx="8426450" cy="904875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5967482-C859-477A-B16B-7D9B40CF28D5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57271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3"/>
            <a:ext cx="12192000" cy="167134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8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0" y="2939753"/>
            <a:ext cx="4063999" cy="3368972"/>
          </a:xfrm>
          <a:prstGeom prst="rect">
            <a:avLst/>
          </a:prstGeom>
          <a:solidFill>
            <a:schemeClr val="accent1"/>
          </a:solidFill>
        </p:spPr>
        <p:txBody>
          <a:bodyPr lIns="288000" tIns="288000" rIns="1440000" bIns="28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8" name="Text Placeholder 8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063999" y="2939753"/>
            <a:ext cx="4064000" cy="3368972"/>
          </a:xfrm>
          <a:prstGeom prst="rect">
            <a:avLst/>
          </a:prstGeom>
          <a:solidFill>
            <a:schemeClr val="accent2"/>
          </a:solidFill>
        </p:spPr>
        <p:txBody>
          <a:bodyPr lIns="288000" tIns="288000" rIns="1440000" bIns="28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9" name="Text Placeholder 8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127998" y="2939753"/>
            <a:ext cx="4064002" cy="3918246"/>
          </a:xfrm>
          <a:prstGeom prst="rect">
            <a:avLst/>
          </a:prstGeom>
          <a:solidFill>
            <a:schemeClr val="accent5"/>
          </a:solidFill>
        </p:spPr>
        <p:txBody>
          <a:bodyPr lIns="288000" tIns="288000" rIns="1440000" bIns="28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0112D11-39F6-4D5F-A781-93C04FE36447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452789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 bwMode="auto">
          <a:xfrm>
            <a:off x="2133600" y="0"/>
            <a:ext cx="3962401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181851" y="2696294"/>
            <a:ext cx="3724274" cy="240910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7181851" y="1400175"/>
            <a:ext cx="3724274" cy="1171444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925182" y="1400175"/>
            <a:ext cx="3962401" cy="405765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0D0BE3C-66FB-45D3-AF83-07ABA2274EF5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5655B00C-4862-4798-9A6D-AAC8F07FDCCF}"/>
              </a:ext>
            </a:extLst>
          </p:cNvPr>
          <p:cNvSpPr/>
          <p:nvPr/>
        </p:nvSpPr>
        <p:spPr bwMode="auto">
          <a:xfrm>
            <a:off x="2133600" y="0"/>
            <a:ext cx="3962401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5699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2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38200" y="1491782"/>
            <a:ext cx="2725948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 bwMode="auto">
          <a:xfrm>
            <a:off x="838200" y="672860"/>
            <a:ext cx="2725948" cy="741872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8936966" y="1290690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7" hasCustomPrompt="1"/>
          </p:nvPr>
        </p:nvSpPr>
        <p:spPr bwMode="auto">
          <a:xfrm>
            <a:off x="6340415" y="1290690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3743863" y="1290690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9" hasCustomPrompt="1"/>
          </p:nvPr>
        </p:nvSpPr>
        <p:spPr bwMode="auto">
          <a:xfrm>
            <a:off x="8936966" y="3861048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30" hasCustomPrompt="1"/>
          </p:nvPr>
        </p:nvSpPr>
        <p:spPr bwMode="auto">
          <a:xfrm>
            <a:off x="6340415" y="3861048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31" hasCustomPrompt="1"/>
          </p:nvPr>
        </p:nvSpPr>
        <p:spPr bwMode="auto">
          <a:xfrm>
            <a:off x="3743863" y="3861048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58DBAB3-EC91-4CD6-840D-AA019D991A31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80052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hteck 1"/>
          <p:cNvSpPr/>
          <p:nvPr/>
        </p:nvSpPr>
        <p:spPr bwMode="auto">
          <a:xfrm>
            <a:off x="0" y="2060848"/>
            <a:ext cx="12192000" cy="309634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941607" y="3118588"/>
            <a:ext cx="6308785" cy="74246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3C5336E-BCCD-40A7-9236-68600E1CA738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136625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Member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"/>
            <a:ext cx="9264650" cy="4279900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75" hasCustomPrompt="1"/>
          </p:nvPr>
        </p:nvSpPr>
        <p:spPr bwMode="auto">
          <a:xfrm>
            <a:off x="6045200" y="4279902"/>
            <a:ext cx="6146800" cy="2028824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txBody>
          <a:bodyPr lIns="274320" tIns="274320" rIns="365760" bIns="27432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723900" y="2139061"/>
            <a:ext cx="4127500" cy="616839"/>
          </a:xfrm>
          <a:prstGeom prst="rect">
            <a:avLst/>
          </a:prstGeom>
          <a:solidFill>
            <a:schemeClr val="accent2"/>
          </a:solidFill>
        </p:spPr>
        <p:txBody>
          <a:bodyPr lIns="90000" tIns="46800" rIns="90000" bIns="46800" anchor="ctr">
            <a:no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23900" y="1644649"/>
            <a:ext cx="4127500" cy="581337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l">
              <a:buNone/>
              <a:defRPr sz="3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9324C97-5E02-4D90-B7A7-F6BCA6C71E42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1106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/>
          </p:cNvSpPr>
          <p:nvPr>
            <p:ph sz="quarter" idx="29" hasCustomPrompt="1"/>
          </p:nvPr>
        </p:nvSpPr>
        <p:spPr bwMode="auto">
          <a:xfrm>
            <a:off x="0" y="1268413"/>
            <a:ext cx="9264650" cy="357028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Click on the icons to insert content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559496" y="532533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559496" y="4991061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218876" y="532533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218876" y="4991061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878256" y="532533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6878256" y="4991061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568152" y="4530632"/>
            <a:ext cx="7696200" cy="308419"/>
          </a:xfrm>
          <a:prstGeom prst="rect">
            <a:avLst/>
          </a:prstGeom>
          <a:noFill/>
        </p:spPr>
        <p:txBody>
          <a:bodyPr lIns="90000" tIns="46800" rIns="90000" bIns="46800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1568152" y="4076699"/>
            <a:ext cx="7696200" cy="45393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F6AA103-0706-4EF2-8D89-F7049037AB16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181870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ayou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1893887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409700" y="481102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409700" y="4399544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907280" y="481102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907280" y="4399544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8404860" y="481102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404860" y="4399544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684020" y="2219325"/>
            <a:ext cx="1828800" cy="1828800"/>
          </a:xfrm>
          <a:prstGeom prst="ellipse">
            <a:avLst/>
          </a:prstGeom>
          <a:solidFill>
            <a:schemeClr val="accent1"/>
          </a:solidFill>
        </p:spPr>
        <p:txBody>
          <a:bodyPr bIns="36000"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TEXT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5181600" y="2219325"/>
            <a:ext cx="1828800" cy="1828800"/>
          </a:xfrm>
          <a:prstGeom prst="ellipse">
            <a:avLst/>
          </a:prstGeom>
          <a:solidFill>
            <a:schemeClr val="accent2"/>
          </a:solidFill>
        </p:spPr>
        <p:txBody>
          <a:bodyPr bIns="36000"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TEXT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679180" y="2219325"/>
            <a:ext cx="1828800" cy="1828800"/>
          </a:xfrm>
          <a:prstGeom prst="ellipse">
            <a:avLst/>
          </a:prstGeom>
          <a:solidFill>
            <a:schemeClr val="accent3"/>
          </a:solidFill>
        </p:spPr>
        <p:txBody>
          <a:bodyPr bIns="36000"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TEXT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C6CA33C-00CB-48D4-987B-F3470309FC6B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338877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Layou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086225" y="1263014"/>
            <a:ext cx="4019550" cy="267004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733424" y="4610999"/>
            <a:ext cx="255270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33424" y="4199519"/>
            <a:ext cx="255270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819650" y="4610999"/>
            <a:ext cx="255270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819650" y="4199519"/>
            <a:ext cx="255270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8905875" y="4610999"/>
            <a:ext cx="255270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905875" y="4199519"/>
            <a:ext cx="255270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7" hasCustomPrompt="1"/>
          </p:nvPr>
        </p:nvSpPr>
        <p:spPr bwMode="auto">
          <a:xfrm>
            <a:off x="8172450" y="1263014"/>
            <a:ext cx="4019550" cy="267004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0" y="1263014"/>
            <a:ext cx="4019550" cy="267004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CA75010-BF30-4F20-A475-4F3704B62662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41662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alendar Layou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10272044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9190289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8108534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026779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5945024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863269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3781514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0272044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9190289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108534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7026779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5945024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4863269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3781514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0272044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9190289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8108534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40" hasCustomPrompt="1"/>
          </p:nvPr>
        </p:nvSpPr>
        <p:spPr bwMode="auto">
          <a:xfrm>
            <a:off x="7026779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41" hasCustomPrompt="1"/>
          </p:nvPr>
        </p:nvSpPr>
        <p:spPr bwMode="auto">
          <a:xfrm>
            <a:off x="5945024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2" hasCustomPrompt="1"/>
          </p:nvPr>
        </p:nvSpPr>
        <p:spPr bwMode="auto">
          <a:xfrm>
            <a:off x="4863269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3" hasCustomPrompt="1"/>
          </p:nvPr>
        </p:nvSpPr>
        <p:spPr bwMode="auto">
          <a:xfrm>
            <a:off x="3781514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44" hasCustomPrompt="1"/>
          </p:nvPr>
        </p:nvSpPr>
        <p:spPr bwMode="auto">
          <a:xfrm>
            <a:off x="10272044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5" hasCustomPrompt="1"/>
          </p:nvPr>
        </p:nvSpPr>
        <p:spPr bwMode="auto">
          <a:xfrm>
            <a:off x="9190289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46" hasCustomPrompt="1"/>
          </p:nvPr>
        </p:nvSpPr>
        <p:spPr bwMode="auto">
          <a:xfrm>
            <a:off x="8108534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47" hasCustomPrompt="1"/>
          </p:nvPr>
        </p:nvSpPr>
        <p:spPr bwMode="auto">
          <a:xfrm>
            <a:off x="7026779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48" hasCustomPrompt="1"/>
          </p:nvPr>
        </p:nvSpPr>
        <p:spPr bwMode="auto">
          <a:xfrm>
            <a:off x="5945024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49" hasCustomPrompt="1"/>
          </p:nvPr>
        </p:nvSpPr>
        <p:spPr bwMode="auto">
          <a:xfrm>
            <a:off x="4863269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50" hasCustomPrompt="1"/>
          </p:nvPr>
        </p:nvSpPr>
        <p:spPr bwMode="auto">
          <a:xfrm>
            <a:off x="3781514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4" name="Text Placeholder 4"/>
          <p:cNvSpPr>
            <a:spLocks noGrp="1"/>
          </p:cNvSpPr>
          <p:nvPr>
            <p:ph type="body" sz="quarter" idx="51" hasCustomPrompt="1"/>
          </p:nvPr>
        </p:nvSpPr>
        <p:spPr bwMode="auto">
          <a:xfrm>
            <a:off x="10272044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52" hasCustomPrompt="1"/>
          </p:nvPr>
        </p:nvSpPr>
        <p:spPr bwMode="auto">
          <a:xfrm>
            <a:off x="9190289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53" hasCustomPrompt="1"/>
          </p:nvPr>
        </p:nvSpPr>
        <p:spPr bwMode="auto">
          <a:xfrm>
            <a:off x="8108534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7" name="Text Placeholder 4"/>
          <p:cNvSpPr>
            <a:spLocks noGrp="1"/>
          </p:cNvSpPr>
          <p:nvPr>
            <p:ph type="body" sz="quarter" idx="54" hasCustomPrompt="1"/>
          </p:nvPr>
        </p:nvSpPr>
        <p:spPr bwMode="auto">
          <a:xfrm>
            <a:off x="7026779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55" hasCustomPrompt="1"/>
          </p:nvPr>
        </p:nvSpPr>
        <p:spPr bwMode="auto">
          <a:xfrm>
            <a:off x="5945024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9" name="Text Placeholder 4"/>
          <p:cNvSpPr>
            <a:spLocks noGrp="1"/>
          </p:cNvSpPr>
          <p:nvPr>
            <p:ph type="body" sz="quarter" idx="56" hasCustomPrompt="1"/>
          </p:nvPr>
        </p:nvSpPr>
        <p:spPr bwMode="auto">
          <a:xfrm>
            <a:off x="4863269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57" hasCustomPrompt="1"/>
          </p:nvPr>
        </p:nvSpPr>
        <p:spPr bwMode="auto">
          <a:xfrm>
            <a:off x="3781514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1" name="Text Placeholder 4"/>
          <p:cNvSpPr>
            <a:spLocks noGrp="1"/>
          </p:cNvSpPr>
          <p:nvPr>
            <p:ph type="body" sz="quarter" idx="58" hasCustomPrompt="1"/>
          </p:nvPr>
        </p:nvSpPr>
        <p:spPr bwMode="auto">
          <a:xfrm>
            <a:off x="10272044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59" hasCustomPrompt="1"/>
          </p:nvPr>
        </p:nvSpPr>
        <p:spPr bwMode="auto">
          <a:xfrm>
            <a:off x="9190289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3" name="Text Placeholder 4"/>
          <p:cNvSpPr>
            <a:spLocks noGrp="1"/>
          </p:cNvSpPr>
          <p:nvPr>
            <p:ph type="body" sz="quarter" idx="60" hasCustomPrompt="1"/>
          </p:nvPr>
        </p:nvSpPr>
        <p:spPr bwMode="auto">
          <a:xfrm>
            <a:off x="8108534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61" hasCustomPrompt="1"/>
          </p:nvPr>
        </p:nvSpPr>
        <p:spPr bwMode="auto">
          <a:xfrm>
            <a:off x="7026779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62" hasCustomPrompt="1"/>
          </p:nvPr>
        </p:nvSpPr>
        <p:spPr bwMode="auto">
          <a:xfrm>
            <a:off x="5945024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63" hasCustomPrompt="1"/>
          </p:nvPr>
        </p:nvSpPr>
        <p:spPr bwMode="auto">
          <a:xfrm>
            <a:off x="4863269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64" hasCustomPrompt="1"/>
          </p:nvPr>
        </p:nvSpPr>
        <p:spPr bwMode="auto">
          <a:xfrm>
            <a:off x="3781514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8" name="Text Placeholder 4"/>
          <p:cNvSpPr>
            <a:spLocks noGrp="1"/>
          </p:cNvSpPr>
          <p:nvPr>
            <p:ph type="body" sz="quarter" idx="65" hasCustomPrompt="1"/>
          </p:nvPr>
        </p:nvSpPr>
        <p:spPr bwMode="auto">
          <a:xfrm>
            <a:off x="10272044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66" hasCustomPrompt="1"/>
          </p:nvPr>
        </p:nvSpPr>
        <p:spPr bwMode="auto">
          <a:xfrm>
            <a:off x="9190289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67" hasCustomPrompt="1"/>
          </p:nvPr>
        </p:nvSpPr>
        <p:spPr bwMode="auto">
          <a:xfrm>
            <a:off x="8108534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68" hasCustomPrompt="1"/>
          </p:nvPr>
        </p:nvSpPr>
        <p:spPr bwMode="auto">
          <a:xfrm>
            <a:off x="7026779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69" hasCustomPrompt="1"/>
          </p:nvPr>
        </p:nvSpPr>
        <p:spPr bwMode="auto">
          <a:xfrm>
            <a:off x="5945024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70" hasCustomPrompt="1"/>
          </p:nvPr>
        </p:nvSpPr>
        <p:spPr bwMode="auto">
          <a:xfrm>
            <a:off x="4863269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71" hasCustomPrompt="1"/>
          </p:nvPr>
        </p:nvSpPr>
        <p:spPr bwMode="auto">
          <a:xfrm>
            <a:off x="3781514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198" y="2029710"/>
            <a:ext cx="10515599" cy="491016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198" y="1715391"/>
            <a:ext cx="2742489" cy="434014"/>
          </a:xfrm>
        </p:spPr>
        <p:txBody>
          <a:bodyPr anchor="ctr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7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838198" y="3396433"/>
            <a:ext cx="2742489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74" hasCustomPrompt="1"/>
          </p:nvPr>
        </p:nvSpPr>
        <p:spPr bwMode="auto">
          <a:xfrm>
            <a:off x="838198" y="3189238"/>
            <a:ext cx="2742489" cy="317917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59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838198" y="4360095"/>
            <a:ext cx="2742489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0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838198" y="4152900"/>
            <a:ext cx="2742489" cy="317917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1" name="Text Placeholder 4"/>
          <p:cNvSpPr>
            <a:spLocks noGrp="1"/>
          </p:cNvSpPr>
          <p:nvPr>
            <p:ph type="body" sz="quarter" idx="79" hasCustomPrompt="1"/>
          </p:nvPr>
        </p:nvSpPr>
        <p:spPr bwMode="auto">
          <a:xfrm>
            <a:off x="838198" y="5354241"/>
            <a:ext cx="2742489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80" hasCustomPrompt="1"/>
          </p:nvPr>
        </p:nvSpPr>
        <p:spPr bwMode="auto">
          <a:xfrm>
            <a:off x="838198" y="5147046"/>
            <a:ext cx="2742489" cy="317917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E752690-1373-411D-9456-92537826074A}" type="datetime1">
              <a:rPr lang="de-DE" smtClean="0"/>
              <a:t>27.09.2022</a:t>
            </a:fld>
            <a:endParaRPr lang="de-DE"/>
          </a:p>
        </p:txBody>
      </p:sp>
      <p:sp>
        <p:nvSpPr>
          <p:cNvPr id="6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830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838200" y="1781176"/>
            <a:ext cx="10515600" cy="440191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873080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8431D52-CABB-478D-896F-0591337BEEE6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5328591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3"/>
            <a:ext cx="12192000" cy="167134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8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0" y="2939753"/>
            <a:ext cx="4063999" cy="3368972"/>
          </a:xfrm>
          <a:prstGeom prst="rect">
            <a:avLst/>
          </a:prstGeom>
          <a:solidFill>
            <a:schemeClr val="accent1"/>
          </a:solidFill>
        </p:spPr>
        <p:txBody>
          <a:bodyPr lIns="288000" tIns="288000" rIns="1440000" bIns="28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8" name="Text Placeholder 8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063999" y="2939753"/>
            <a:ext cx="4064000" cy="3368972"/>
          </a:xfrm>
          <a:prstGeom prst="rect">
            <a:avLst/>
          </a:prstGeom>
          <a:solidFill>
            <a:schemeClr val="accent2"/>
          </a:solidFill>
        </p:spPr>
        <p:txBody>
          <a:bodyPr lIns="288000" tIns="288000" rIns="1440000" bIns="28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9" name="Text Placeholder 8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127998" y="2939753"/>
            <a:ext cx="4064002" cy="3918246"/>
          </a:xfrm>
          <a:prstGeom prst="rect">
            <a:avLst/>
          </a:prstGeom>
          <a:solidFill>
            <a:schemeClr val="accent5"/>
          </a:solidFill>
        </p:spPr>
        <p:txBody>
          <a:bodyPr lIns="288000" tIns="288000" rIns="1440000" bIns="28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2B97642-BB39-4C29-9DC8-8527C6075796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3213219"/>
            <a:ext cx="3233468" cy="2842523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479265" y="3213219"/>
            <a:ext cx="3233469" cy="2842523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8120330" y="3213219"/>
            <a:ext cx="3233469" cy="2842523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38200" y="2418461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479266" y="2418461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120331" y="2418461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479266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120331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CC9CA37-FD5C-41BA-8FFA-67EA1B557E92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903153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38200" y="3070077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479266" y="3070077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120331" y="3070077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2488740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479266" y="2488740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120331" y="2488740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0" y="5290459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479266" y="5290459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20331" y="5290459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8200" y="4709122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479266" y="4709122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20331" y="4709122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3FD6BD2-40F0-47A2-ADAE-1B0E7B775EF6}" type="datetime1">
              <a:rPr lang="de-DE" smtClean="0"/>
              <a:t>27.09.2022</a:t>
            </a:fld>
            <a:endParaRPr lang="de-DE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117724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352580" y="2857810"/>
            <a:ext cx="4001220" cy="174869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352580" y="2276473"/>
            <a:ext cx="4001220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-1" y="2096577"/>
            <a:ext cx="6840747" cy="38457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D28F218-7184-45EF-A77C-E2BAB4CE4DDD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660478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2_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352580" y="2857810"/>
            <a:ext cx="4001220" cy="174869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352580" y="2276473"/>
            <a:ext cx="4001220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632385" y="2096577"/>
            <a:ext cx="2208361" cy="38457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4" hasCustomPrompt="1"/>
          </p:nvPr>
        </p:nvSpPr>
        <p:spPr bwMode="auto">
          <a:xfrm>
            <a:off x="2311880" y="2096577"/>
            <a:ext cx="2208361" cy="38457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25" hasCustomPrompt="1"/>
          </p:nvPr>
        </p:nvSpPr>
        <p:spPr bwMode="auto">
          <a:xfrm>
            <a:off x="-8625" y="2096577"/>
            <a:ext cx="2208361" cy="38457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AECAAD8-9CAB-4AFB-857C-3B0548CF3688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327306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9_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119336" y="171450"/>
            <a:ext cx="9145314" cy="904875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128126" y="1076325"/>
            <a:ext cx="9145314" cy="4095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2038709" y="2097134"/>
            <a:ext cx="8114582" cy="1600181"/>
          </a:xfrm>
          <a:prstGeom prst="rect">
            <a:avLst/>
          </a:prstGeom>
          <a:solidFill>
            <a:srgbClr val="009864"/>
          </a:solidFill>
          <a:effectLst>
            <a:outerShdw blurRad="76200" dist="38100" dir="8100000" algn="tr" rotWithShape="0">
              <a:prstClr val="black">
                <a:alpha val="20000"/>
              </a:prstClr>
            </a:outerShdw>
          </a:effectLst>
        </p:spPr>
        <p:txBody>
          <a:bodyPr lIns="274320" tIns="182880" rIns="274320" bIns="182880" anchor="t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2038709" y="3937954"/>
            <a:ext cx="8114582" cy="507395"/>
          </a:xfrm>
          <a:prstGeom prst="rect">
            <a:avLst/>
          </a:prstGeom>
          <a:solidFill>
            <a:srgbClr val="009864"/>
          </a:solidFill>
          <a:effectLst>
            <a:outerShdw blurRad="76200" dist="38100" dir="8100000" algn="tr" rotWithShape="0">
              <a:prstClr val="black">
                <a:alpha val="20000"/>
              </a:prstClr>
            </a:outerShdw>
          </a:effectLst>
        </p:spPr>
        <p:txBody>
          <a:bodyPr lIns="274320" tIns="182880" rIns="274320" bIns="18288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2038709" y="4685987"/>
            <a:ext cx="8114582" cy="507395"/>
          </a:xfrm>
          <a:prstGeom prst="rect">
            <a:avLst/>
          </a:prstGeom>
          <a:solidFill>
            <a:srgbClr val="009864"/>
          </a:solidFill>
          <a:effectLst>
            <a:outerShdw blurRad="76200" dist="38100" dir="8100000" algn="tr" rotWithShape="0">
              <a:prstClr val="black">
                <a:alpha val="20000"/>
              </a:prstClr>
            </a:outerShdw>
          </a:effectLst>
        </p:spPr>
        <p:txBody>
          <a:bodyPr lIns="274320" tIns="182880" rIns="274320" bIns="18288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038709" y="5430653"/>
            <a:ext cx="8114582" cy="507395"/>
          </a:xfrm>
          <a:prstGeom prst="rect">
            <a:avLst/>
          </a:prstGeom>
          <a:solidFill>
            <a:srgbClr val="009864"/>
          </a:solidFill>
          <a:effectLst>
            <a:outerShdw blurRad="76200" dist="38100" dir="8100000" algn="tr" rotWithShape="0">
              <a:prstClr val="black">
                <a:alpha val="20000"/>
              </a:prstClr>
            </a:outerShdw>
          </a:effectLst>
        </p:spPr>
        <p:txBody>
          <a:bodyPr lIns="274320" tIns="182880" rIns="274320" bIns="18288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D13AB98-C27D-4355-96F1-F7EE5CDAB2D4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813297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0_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2441276" y="2011752"/>
            <a:ext cx="7309448" cy="904875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2441276" y="3109641"/>
            <a:ext cx="7309448" cy="76361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DE07E30-8428-4841-BF22-C776FC4A363D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88198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1_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3"/>
            <a:ext cx="12192000" cy="5040312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2441276" y="2011752"/>
            <a:ext cx="7309448" cy="904875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2441276" y="3109641"/>
            <a:ext cx="7309448" cy="76361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3F2EFB4-841F-4E30-9D0B-CC75343D27D8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040003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8_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5848350" y="2305050"/>
            <a:ext cx="5038725" cy="904875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5848350" y="3152774"/>
            <a:ext cx="5038725" cy="189547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5848350" y="1400175"/>
            <a:ext cx="1628775" cy="904875"/>
          </a:xfrm>
        </p:spPr>
        <p:txBody>
          <a:bodyPr anchor="b">
            <a:noAutofit/>
          </a:bodyPr>
          <a:lstStyle>
            <a:lvl1pPr marL="0" indent="0" algn="l">
              <a:buNone/>
              <a:defRPr sz="4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A5911A3-E430-49B0-94ED-B3F50C939AA6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42799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932318" y="1993061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472426" y="3614469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472426" y="3255994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4701396" y="1993061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5241504" y="3614469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5241504" y="3255994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5" hasCustomPrompt="1"/>
          </p:nvPr>
        </p:nvSpPr>
        <p:spPr bwMode="auto">
          <a:xfrm>
            <a:off x="7470474" y="1993061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010582" y="3614469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010582" y="3255994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1932318" y="4300987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2472426" y="5922395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472426" y="5563920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31" hasCustomPrompt="1"/>
          </p:nvPr>
        </p:nvSpPr>
        <p:spPr bwMode="auto">
          <a:xfrm>
            <a:off x="4701396" y="4300987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5241504" y="5922395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5241504" y="5563920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1" name="Picture Placeholder 10"/>
          <p:cNvSpPr>
            <a:spLocks noGrp="1"/>
          </p:cNvSpPr>
          <p:nvPr>
            <p:ph type="pic" sz="quarter" idx="34" hasCustomPrompt="1"/>
          </p:nvPr>
        </p:nvSpPr>
        <p:spPr bwMode="auto">
          <a:xfrm>
            <a:off x="7470474" y="4300987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010582" y="5922395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8010582" y="5563920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pic>
        <p:nvPicPr>
          <p:cNvPr id="24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</p:spPr>
      </p:pic>
      <p:sp>
        <p:nvSpPr>
          <p:cNvPr id="2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30F4ACC-E314-4F62-BFF2-035B89A22F1F}" type="datetime1">
              <a:rPr lang="de-DE" smtClean="0"/>
              <a:t>27.09.2022</a:t>
            </a:fld>
            <a:endParaRPr lang="de-DE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pic>
        <p:nvPicPr>
          <p:cNvPr id="27" name="Grafik 7">
            <a:extLst>
              <a:ext uri="{FF2B5EF4-FFF2-40B4-BE49-F238E27FC236}">
                <a16:creationId xmlns:a16="http://schemas.microsoft.com/office/drawing/2014/main" id="{FBCE0C7B-6164-44DA-8608-B8FABB9C7D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1574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imeline0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24680" y="0"/>
            <a:ext cx="5506528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38200" y="2418461"/>
            <a:ext cx="5148532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619999" y="3253606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 bwMode="auto">
          <a:xfrm>
            <a:off x="838200" y="171450"/>
            <a:ext cx="5847272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5847272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1941660"/>
            <a:ext cx="5148532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619999" y="2948567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619999" y="5343862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7619999" y="5038823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8EC6406-B791-4C14-8CC1-C2682730A7E5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4E723F63-170E-45D1-AC93-1A437077A5F0}"/>
              </a:ext>
            </a:extLst>
          </p:cNvPr>
          <p:cNvSpPr/>
          <p:nvPr/>
        </p:nvSpPr>
        <p:spPr bwMode="auto">
          <a:xfrm>
            <a:off x="-24680" y="0"/>
            <a:ext cx="5506528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944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 bwMode="auto">
          <a:xfrm>
            <a:off x="2133600" y="0"/>
            <a:ext cx="3962401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181851" y="2696294"/>
            <a:ext cx="3724274" cy="240910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7181851" y="1400175"/>
            <a:ext cx="3724274" cy="1171444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925182" y="1400175"/>
            <a:ext cx="3962401" cy="405765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FB363F8-EDF4-4781-AA74-EE48D759B1DC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imeline0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24680" y="0"/>
            <a:ext cx="5506528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38200" y="2418461"/>
            <a:ext cx="5148532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619999" y="3253606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 bwMode="auto">
          <a:xfrm>
            <a:off x="838200" y="171450"/>
            <a:ext cx="5847272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5847272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1941660"/>
            <a:ext cx="5148532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619999" y="2948567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619999" y="5343862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7619999" y="5038823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619999" y="1163350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7619999" y="858311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0" y="3903844"/>
            <a:ext cx="5148532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38200" y="3427043"/>
            <a:ext cx="5148532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838200" y="5370403"/>
            <a:ext cx="5148532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838200" y="4893602"/>
            <a:ext cx="5148532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BE22829-D7F1-426D-9986-3BE0F8F8C22A}" type="datetime1">
              <a:rPr lang="de-DE" smtClean="0"/>
              <a:t>27.09.2022</a:t>
            </a:fld>
            <a:endParaRPr lang="de-DE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4E723F63-170E-45D1-AC93-1A437077A5F0}"/>
              </a:ext>
            </a:extLst>
          </p:cNvPr>
          <p:cNvSpPr/>
          <p:nvPr/>
        </p:nvSpPr>
        <p:spPr bwMode="auto">
          <a:xfrm>
            <a:off x="-24680" y="0"/>
            <a:ext cx="5506528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72824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/>
        </p:nvSpPr>
        <p:spPr bwMode="auto">
          <a:xfrm>
            <a:off x="4703975" y="-27384"/>
            <a:ext cx="4100660" cy="6858000"/>
          </a:xfrm>
          <a:prstGeom prst="rect">
            <a:avLst/>
          </a:prstGeom>
          <a:solidFill>
            <a:schemeClr val="tx1">
              <a:lumMod val="20000"/>
              <a:lumOff val="8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5042859" y="2157819"/>
            <a:ext cx="3397370" cy="1157198"/>
          </a:xfrm>
        </p:spPr>
        <p:txBody>
          <a:bodyPr anchor="ctr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5042859" y="1268760"/>
            <a:ext cx="3397370" cy="736791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9247517" y="1277794"/>
            <a:ext cx="2106282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247517" y="1568017"/>
            <a:ext cx="2106282" cy="152120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682926" y="1268760"/>
            <a:ext cx="3397370" cy="332979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5042858" y="3439902"/>
            <a:ext cx="3397370" cy="216791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46A49F7-45CE-441C-8D57-BFDD8117F63C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720D29E9-58F0-40CA-9BE3-A5F75F7F1B99}"/>
              </a:ext>
            </a:extLst>
          </p:cNvPr>
          <p:cNvSpPr/>
          <p:nvPr/>
        </p:nvSpPr>
        <p:spPr bwMode="auto">
          <a:xfrm>
            <a:off x="4703975" y="-27384"/>
            <a:ext cx="4100660" cy="6858000"/>
          </a:xfrm>
          <a:prstGeom prst="rect">
            <a:avLst/>
          </a:prstGeom>
          <a:solidFill>
            <a:schemeClr val="tx1">
              <a:lumMod val="20000"/>
              <a:lumOff val="8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32386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4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82926" y="1277566"/>
            <a:ext cx="7074375" cy="1202617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82926" y="2580562"/>
            <a:ext cx="2106282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682926" y="2870785"/>
            <a:ext cx="2106282" cy="152120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8440227" y="1277566"/>
            <a:ext cx="2913571" cy="4311674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3472134" y="2580562"/>
            <a:ext cx="4285167" cy="300867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7B2A66D-47DD-4A64-89FC-6393F6D5CB0D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634854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4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10054" y="4446338"/>
            <a:ext cx="6947140" cy="1862387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5244860" y="1268412"/>
            <a:ext cx="6947140" cy="1862387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38198" y="1940355"/>
            <a:ext cx="3405991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989501" y="4111074"/>
            <a:ext cx="3405992" cy="104752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7989501" y="5158595"/>
            <a:ext cx="3405992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7989501" y="3717985"/>
            <a:ext cx="3405992" cy="40054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838200" y="892833"/>
            <a:ext cx="3405992" cy="104752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38200" y="499744"/>
            <a:ext cx="3405992" cy="40054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7C55B2E-3ED4-4485-BE4F-D28EC62E6051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37872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2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7989500" y="1268412"/>
            <a:ext cx="4202499" cy="5040313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38198" y="4472801"/>
            <a:ext cx="2612367" cy="1510210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838200" y="892832"/>
            <a:ext cx="3575646" cy="1510209"/>
          </a:xfrm>
        </p:spPr>
        <p:txBody>
          <a:bodyPr anchor="b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38200" y="4054418"/>
            <a:ext cx="2612368" cy="40054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413846" y="4472801"/>
            <a:ext cx="2612367" cy="1510210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4413847" y="4054418"/>
            <a:ext cx="2612368" cy="40054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BB53547-8955-45D9-9AA0-C29CDF88F177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37055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6355" y="0"/>
            <a:ext cx="6096000" cy="2879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6096000" y="3429000"/>
            <a:ext cx="6096000" cy="2879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135487" y="2710011"/>
            <a:ext cx="3405991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062487" y="3390682"/>
            <a:ext cx="3405992" cy="104752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1062487" y="4438203"/>
            <a:ext cx="3405992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062487" y="2997593"/>
            <a:ext cx="3405992" cy="40054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7135486" y="1662489"/>
            <a:ext cx="3405992" cy="104752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7135486" y="1269400"/>
            <a:ext cx="3405992" cy="40054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6A190AC-3E66-481A-8C63-57C69AEA1A0C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2592622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5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 bwMode="auto">
          <a:xfrm>
            <a:off x="0" y="3429000"/>
            <a:ext cx="3985404" cy="2879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200" y="4153029"/>
            <a:ext cx="2560608" cy="2114652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38200" y="1491782"/>
            <a:ext cx="2560608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3985404" y="1268413"/>
            <a:ext cx="8206597" cy="5040313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 bwMode="auto">
          <a:xfrm>
            <a:off x="838200" y="672860"/>
            <a:ext cx="2560608" cy="741872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A83F915-85DB-4C3B-A621-13597F88B28A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08FD412-237D-43F3-93C1-D35722170EF0}"/>
              </a:ext>
            </a:extLst>
          </p:cNvPr>
          <p:cNvSpPr/>
          <p:nvPr/>
        </p:nvSpPr>
        <p:spPr bwMode="auto">
          <a:xfrm>
            <a:off x="0" y="3429000"/>
            <a:ext cx="3985404" cy="2879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44493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6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1321279" y="2639096"/>
            <a:ext cx="3190335" cy="137218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6096000" y="1268414"/>
            <a:ext cx="6096001" cy="504031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1321279" y="1293963"/>
            <a:ext cx="3190335" cy="1268083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3A7D126-A295-4B0B-8218-7218DDA89A4B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914089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5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0" y="1268414"/>
            <a:ext cx="12192001" cy="504031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761856" y="3429000"/>
            <a:ext cx="3716548" cy="137218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7761856" y="2083867"/>
            <a:ext cx="3716548" cy="1268083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4949035-B0EB-4196-8723-704632D4F81B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894123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0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548833" y="2639096"/>
            <a:ext cx="3190335" cy="789904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0" y="0"/>
            <a:ext cx="6096001" cy="630872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7548833" y="1293963"/>
            <a:ext cx="3190335" cy="1268083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3E4F55F-C6D7-4D38-90FC-D3544083D32E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89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2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38200" y="1491782"/>
            <a:ext cx="2725948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 bwMode="auto">
          <a:xfrm>
            <a:off x="838200" y="672860"/>
            <a:ext cx="2725948" cy="741872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8936966" y="1290690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7" hasCustomPrompt="1"/>
          </p:nvPr>
        </p:nvSpPr>
        <p:spPr bwMode="auto">
          <a:xfrm>
            <a:off x="6340415" y="1290690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3743863" y="1290690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9" hasCustomPrompt="1"/>
          </p:nvPr>
        </p:nvSpPr>
        <p:spPr bwMode="auto">
          <a:xfrm>
            <a:off x="8936966" y="3861048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30" hasCustomPrompt="1"/>
          </p:nvPr>
        </p:nvSpPr>
        <p:spPr bwMode="auto">
          <a:xfrm>
            <a:off x="6340415" y="3861048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31" hasCustomPrompt="1"/>
          </p:nvPr>
        </p:nvSpPr>
        <p:spPr bwMode="auto">
          <a:xfrm>
            <a:off x="3743863" y="3861048"/>
            <a:ext cx="2416835" cy="2138310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9B85FF0-03A3-4C70-8F2B-B04ACEDC9720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0" y="1268414"/>
            <a:ext cx="12192001" cy="504031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1751163" y="3588002"/>
            <a:ext cx="3355676" cy="1001252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1751163" y="2242869"/>
            <a:ext cx="3355676" cy="1268083"/>
          </a:xfrm>
        </p:spPr>
        <p:txBody>
          <a:bodyPr anchor="b">
            <a:noAutofit/>
          </a:bodyPr>
          <a:lstStyle>
            <a:lvl1pPr algn="ctr">
              <a:defRPr sz="2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8169195-29FA-4677-93AF-FFFA81AD9636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683112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0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0" y="0"/>
            <a:ext cx="3827282" cy="63087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4226944" y="1286600"/>
            <a:ext cx="3795623" cy="115719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893835" y="1286600"/>
            <a:ext cx="2459964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893835" y="1576823"/>
            <a:ext cx="2459964" cy="125704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4226943" y="2704470"/>
            <a:ext cx="3795623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286600"/>
            <a:ext cx="2517474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BDAA834-A684-4446-AA7D-47A2B0A1791B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26FEC9D-7B8D-46F5-AAC4-3F4069FF10E6}"/>
              </a:ext>
            </a:extLst>
          </p:cNvPr>
          <p:cNvSpPr/>
          <p:nvPr/>
        </p:nvSpPr>
        <p:spPr bwMode="auto">
          <a:xfrm>
            <a:off x="0" y="0"/>
            <a:ext cx="3827282" cy="6858000"/>
          </a:xfrm>
          <a:prstGeom prst="rect">
            <a:avLst/>
          </a:prstGeom>
          <a:solidFill>
            <a:schemeClr val="tx1">
              <a:lumMod val="20000"/>
              <a:lumOff val="8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79567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2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2" y="2222477"/>
            <a:ext cx="3559838" cy="115719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4960189" y="2225615"/>
            <a:ext cx="2915730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300267"/>
            <a:ext cx="3559838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438068" y="2225615"/>
            <a:ext cx="2915730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C4476AE-52FD-4AF2-A2EB-748B3716B55E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384860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2" y="1608826"/>
            <a:ext cx="10515597" cy="756656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893835" y="2626156"/>
            <a:ext cx="2459964" cy="1966823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8201" y="2626156"/>
            <a:ext cx="7184365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807745"/>
            <a:ext cx="7184364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F0A7B95-C860-49BF-936A-902F90B2ABBB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521648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2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 bwMode="auto">
          <a:xfrm>
            <a:off x="838201" y="1268412"/>
            <a:ext cx="10515597" cy="48390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1664898" y="1710187"/>
            <a:ext cx="7099540" cy="1636862"/>
          </a:xfrm>
        </p:spPr>
        <p:txBody>
          <a:bodyPr anchor="ctr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664898" y="3830128"/>
            <a:ext cx="3260785" cy="130258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5503653" y="3830128"/>
            <a:ext cx="3260785" cy="130258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7745E51-5BEC-412B-9022-FFC0323C8B29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7DC9E906-D5A2-49CC-A5FD-2CF258695A42}"/>
              </a:ext>
            </a:extLst>
          </p:cNvPr>
          <p:cNvSpPr/>
          <p:nvPr/>
        </p:nvSpPr>
        <p:spPr bwMode="auto">
          <a:xfrm>
            <a:off x="838201" y="1268412"/>
            <a:ext cx="10515597" cy="48390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74493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6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3" y="2119188"/>
            <a:ext cx="4797722" cy="158294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201" y="4034253"/>
            <a:ext cx="4797722" cy="1186132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6556075" y="1318107"/>
            <a:ext cx="4797723" cy="47031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318107"/>
            <a:ext cx="4797723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734036F-3E53-405D-B0B0-12EF8907F8A5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77693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5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2" y="188640"/>
            <a:ext cx="8426448" cy="995176"/>
          </a:xfrm>
        </p:spPr>
        <p:txBody>
          <a:bodyPr anchor="ctr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200" y="1923691"/>
            <a:ext cx="3880449" cy="3925018"/>
          </a:xfrm>
          <a:prstGeom prst="rect">
            <a:avLst/>
          </a:prstGeom>
          <a:solidFill>
            <a:schemeClr val="accent5"/>
          </a:solidFill>
          <a:effectLst>
            <a:outerShdw blurRad="63500" dist="38100" dir="8100000" algn="tr" rotWithShape="0">
              <a:schemeClr val="tx1">
                <a:alpha val="20000"/>
              </a:schemeClr>
            </a:outerShdw>
          </a:effectLst>
        </p:spPr>
        <p:txBody>
          <a:bodyPr lIns="274320" tIns="365760" rIns="274320" bIns="365760"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5365630" y="1923691"/>
            <a:ext cx="5988168" cy="392501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4D59045-B7DB-491B-8FFE-145367F26D57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011016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0" y="0"/>
            <a:ext cx="4397316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4397315" y="0"/>
            <a:ext cx="3397370" cy="6308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838202" y="2222477"/>
            <a:ext cx="2915730" cy="115719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208286"/>
            <a:ext cx="2915730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438068" y="2225615"/>
            <a:ext cx="2915730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69957B5-6A08-4AFD-ADA4-E9A82EDA0187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68B8FC2-0D85-459F-A06F-3BBF436FA0EA}"/>
              </a:ext>
            </a:extLst>
          </p:cNvPr>
          <p:cNvSpPr/>
          <p:nvPr/>
        </p:nvSpPr>
        <p:spPr bwMode="auto">
          <a:xfrm>
            <a:off x="0" y="0"/>
            <a:ext cx="4397316" cy="63087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36294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6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0" y="0"/>
            <a:ext cx="4397316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2" y="2222477"/>
            <a:ext cx="2915730" cy="115719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208286"/>
            <a:ext cx="2915730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5375692" y="1901667"/>
            <a:ext cx="2387360" cy="99558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5375692" y="1321067"/>
            <a:ext cx="2387360" cy="575519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8741428" y="1901667"/>
            <a:ext cx="2387360" cy="99558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8741428" y="1321067"/>
            <a:ext cx="2387360" cy="575519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5375692" y="4541350"/>
            <a:ext cx="2387360" cy="99558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5375692" y="3960750"/>
            <a:ext cx="2387360" cy="575519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741428" y="4541350"/>
            <a:ext cx="2387360" cy="99558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741428" y="3960750"/>
            <a:ext cx="2387360" cy="575519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4FA6F95-BC85-4186-AF45-E31B3774D927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168B8FC2-0D85-459F-A06F-3BBF436FA0EA}"/>
              </a:ext>
            </a:extLst>
          </p:cNvPr>
          <p:cNvSpPr/>
          <p:nvPr/>
        </p:nvSpPr>
        <p:spPr bwMode="auto">
          <a:xfrm>
            <a:off x="0" y="0"/>
            <a:ext cx="4397316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1342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8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0" y="0"/>
            <a:ext cx="6096000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1539097" y="2154131"/>
            <a:ext cx="3017806" cy="1333412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7611372" y="1906438"/>
            <a:ext cx="3188899" cy="734013"/>
          </a:xfrm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7611372" y="2820837"/>
            <a:ext cx="3188899" cy="159588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539097" y="4425263"/>
            <a:ext cx="721025" cy="721025"/>
          </a:xfrm>
          <a:prstGeom prst="ellipse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5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392391" y="4425263"/>
            <a:ext cx="2164512" cy="721025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1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5D08164-26EF-427E-BC61-D670F40AD4C2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168B8FC2-0D85-459F-A06F-3BBF436FA0EA}"/>
              </a:ext>
            </a:extLst>
          </p:cNvPr>
          <p:cNvSpPr/>
          <p:nvPr/>
        </p:nvSpPr>
        <p:spPr bwMode="auto">
          <a:xfrm>
            <a:off x="0" y="0"/>
            <a:ext cx="6096000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72B6B0B8-E66F-45E3-B7B9-82B0736E0FB5}"/>
              </a:ext>
            </a:extLst>
          </p:cNvPr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/>
            <a:fld id="{1A3A66CB-F4C4-4897-B084-A46943DB4E95}" type="slidenum">
              <a:rPr lang="en-US" sz="1400" b="0" smtClean="0">
                <a:solidFill>
                  <a:schemeClr val="tx2"/>
                </a:solidFill>
                <a:latin typeface="+mn-lt"/>
              </a:rPr>
              <a:pPr algn="l"/>
              <a:t>‹Nr.›</a:t>
            </a:fld>
            <a:endParaRPr lang="en-GB" sz="1400" b="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6" name="Grafik 7">
            <a:extLst>
              <a:ext uri="{FF2B5EF4-FFF2-40B4-BE49-F238E27FC236}">
                <a16:creationId xmlns:a16="http://schemas.microsoft.com/office/drawing/2014/main" id="{B0087DC3-120B-4D1A-9FCB-860399BA2C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2358B7AD-74D2-4498-B9E6-DAA03606F8A0}"/>
              </a:ext>
            </a:extLst>
          </p:cNvPr>
          <p:cNvSpPr txBox="1">
            <a:spLocks/>
          </p:cNvSpPr>
          <p:nvPr/>
        </p:nvSpPr>
        <p:spPr bwMode="auto">
          <a:xfrm>
            <a:off x="7069930" y="6528558"/>
            <a:ext cx="1080120" cy="2449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DD3AC0-B594-4B17-916D-8672781E176E}" type="datetime1"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27.09.2022</a:t>
            </a:fld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255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hteck 1"/>
          <p:cNvSpPr/>
          <p:nvPr/>
        </p:nvSpPr>
        <p:spPr bwMode="auto">
          <a:xfrm>
            <a:off x="0" y="2060848"/>
            <a:ext cx="12192000" cy="309634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941607" y="3118588"/>
            <a:ext cx="6308785" cy="74246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33F4F9B-210B-421B-A5F2-47CB7D273B93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9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304925" y="4546168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745966" y="4546168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87007" y="4546168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304925" y="354716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3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745966" y="354716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3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87007" y="354716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3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304925" y="4128507"/>
            <a:ext cx="2700068" cy="41766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4745966" y="4128507"/>
            <a:ext cx="2700068" cy="41766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187007" y="4128507"/>
            <a:ext cx="2700068" cy="41766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D24B440-5D7F-4B45-A866-600D4B4C5428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779246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3096883" y="2639683"/>
            <a:ext cx="8256917" cy="33297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0" y="2639682"/>
            <a:ext cx="2828026" cy="1311215"/>
          </a:xfrm>
          <a:prstGeom prst="rect">
            <a:avLst/>
          </a:prstGeom>
          <a:solidFill>
            <a:schemeClr val="bg1"/>
          </a:solidFill>
          <a:effectLst>
            <a:outerShdw blurRad="76200" dist="38100" dir="8100000" algn="tr" rotWithShape="0">
              <a:prstClr val="black">
                <a:alpha val="10000"/>
              </a:prstClr>
            </a:outerShdw>
          </a:effectLst>
        </p:spPr>
        <p:txBody>
          <a:bodyPr lIns="182880" tIns="182880" rIns="182880" bIns="182880" anchor="ctr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E09E070-E644-4043-BB39-926BB14F98D0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86490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0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6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5418178" y="1268413"/>
            <a:ext cx="6773822" cy="5040312"/>
          </a:xfrm>
          <a:custGeom>
            <a:avLst/>
            <a:gdLst>
              <a:gd name="connsiteX0" fmla="*/ 1837595 w 6773822"/>
              <a:gd name="connsiteY0" fmla="*/ 0 h 6857999"/>
              <a:gd name="connsiteX1" fmla="*/ 6773822 w 6773822"/>
              <a:gd name="connsiteY1" fmla="*/ 0 h 6857999"/>
              <a:gd name="connsiteX2" fmla="*/ 6773822 w 6773822"/>
              <a:gd name="connsiteY2" fmla="*/ 6857999 h 6857999"/>
              <a:gd name="connsiteX3" fmla="*/ 0 w 6773822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73822" h="6857999" extrusionOk="0">
                <a:moveTo>
                  <a:pt x="1837595" y="0"/>
                </a:moveTo>
                <a:lnTo>
                  <a:pt x="6773822" y="0"/>
                </a:lnTo>
                <a:lnTo>
                  <a:pt x="6773822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  <a:ln w="6350">
            <a:noFill/>
          </a:ln>
        </p:spPr>
        <p:txBody>
          <a:bodyPr wrap="square"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669796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412776"/>
            <a:ext cx="4772025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552575" y="2953468"/>
            <a:ext cx="3552826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552575" y="2476666"/>
            <a:ext cx="3552826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1552575" y="4247704"/>
            <a:ext cx="3552826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1552575" y="3770903"/>
            <a:ext cx="3552826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552575" y="5541940"/>
            <a:ext cx="3552826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1552575" y="5065139"/>
            <a:ext cx="3552826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80D7678-CDAE-49CA-A86A-368FF90AB222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465463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 bwMode="auto">
          <a:xfrm>
            <a:off x="-24680" y="-29817"/>
            <a:ext cx="4667250" cy="63385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002191" y="2295706"/>
            <a:ext cx="2588104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002191" y="1818905"/>
            <a:ext cx="2588104" cy="49441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1002191" y="5122619"/>
            <a:ext cx="2588104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1002191" y="4645818"/>
            <a:ext cx="2588104" cy="49441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pic>
        <p:nvPicPr>
          <p:cNvPr id="9" name="Picture 4" descr="A picture containing monitor, sitting, table, black&#10;&#10;Description automatically generated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77510" y="1368190"/>
            <a:ext cx="2662869" cy="4346235"/>
          </a:xfrm>
          <a:prstGeom prst="rect">
            <a:avLst/>
          </a:prstGeom>
        </p:spPr>
      </p:pic>
      <p:sp>
        <p:nvSpPr>
          <p:cNvPr id="10" name="Picture Placeholder 6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1354063" y="2419350"/>
            <a:ext cx="1864520" cy="2226468"/>
          </a:xfrm>
          <a:prstGeom prst="roundRect">
            <a:avLst>
              <a:gd name="adj" fmla="val 15101"/>
            </a:avLst>
          </a:prstGeom>
          <a:solidFill>
            <a:schemeClr val="bg2"/>
          </a:solidFill>
          <a:ln w="6350">
            <a:noFill/>
          </a:ln>
        </p:spPr>
        <p:txBody>
          <a:bodyPr wrap="square"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3934455" y="2295706"/>
            <a:ext cx="2588104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3934455" y="1818905"/>
            <a:ext cx="2588104" cy="49441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3934455" y="5122619"/>
            <a:ext cx="2588104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3934455" y="4645818"/>
            <a:ext cx="2588104" cy="49441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82993FB-B7C4-422B-9E53-2040D021679B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0C8A910-1211-4C22-A419-643589E36DA2}"/>
              </a:ext>
            </a:extLst>
          </p:cNvPr>
          <p:cNvSpPr/>
          <p:nvPr/>
        </p:nvSpPr>
        <p:spPr bwMode="auto">
          <a:xfrm>
            <a:off x="-24680" y="0"/>
            <a:ext cx="4667250" cy="63087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 descr="A picture containing monitor, sitting, table, black&#10;&#10;Description automatically generated">
            <a:extLst>
              <a:ext uri="{FF2B5EF4-FFF2-40B4-BE49-F238E27FC236}">
                <a16:creationId xmlns:a16="http://schemas.microsoft.com/office/drawing/2014/main" id="{9C3F7DEB-73D7-4363-A7A5-50839621E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7510" y="1368190"/>
            <a:ext cx="2662869" cy="434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794680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9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5951985" y="1052736"/>
            <a:ext cx="5622030" cy="4752528"/>
          </a:xfrm>
          <a:custGeom>
            <a:avLst/>
            <a:gdLst>
              <a:gd name="connsiteX0" fmla="*/ 3314277 w 6640219"/>
              <a:gd name="connsiteY0" fmla="*/ 3516313 h 6640218"/>
              <a:gd name="connsiteX1" fmla="*/ 3468370 w 6640219"/>
              <a:gd name="connsiteY1" fmla="*/ 3581048 h 6640218"/>
              <a:gd name="connsiteX2" fmla="*/ 4811771 w 6640219"/>
              <a:gd name="connsiteY2" fmla="*/ 4924450 h 6640218"/>
              <a:gd name="connsiteX3" fmla="*/ 4811771 w 6640219"/>
              <a:gd name="connsiteY3" fmla="*/ 5234295 h 6640218"/>
              <a:gd name="connsiteX4" fmla="*/ 3468370 w 6640219"/>
              <a:gd name="connsiteY4" fmla="*/ 6575483 h 6640218"/>
              <a:gd name="connsiteX5" fmla="*/ 3158524 w 6640219"/>
              <a:gd name="connsiteY5" fmla="*/ 6575483 h 6640218"/>
              <a:gd name="connsiteX6" fmla="*/ 1815123 w 6640219"/>
              <a:gd name="connsiteY6" fmla="*/ 5234295 h 6640218"/>
              <a:gd name="connsiteX7" fmla="*/ 1815123 w 6640219"/>
              <a:gd name="connsiteY7" fmla="*/ 4924450 h 6640218"/>
              <a:gd name="connsiteX8" fmla="*/ 3158524 w 6640219"/>
              <a:gd name="connsiteY8" fmla="*/ 3581048 h 6640218"/>
              <a:gd name="connsiteX9" fmla="*/ 3314277 w 6640219"/>
              <a:gd name="connsiteY9" fmla="*/ 3516313 h 6640218"/>
              <a:gd name="connsiteX10" fmla="*/ 1561677 w 6640219"/>
              <a:gd name="connsiteY10" fmla="*/ 1763713 h 6640218"/>
              <a:gd name="connsiteX11" fmla="*/ 1715769 w 6640219"/>
              <a:gd name="connsiteY11" fmla="*/ 1828448 h 6640218"/>
              <a:gd name="connsiteX12" fmla="*/ 3059171 w 6640219"/>
              <a:gd name="connsiteY12" fmla="*/ 3171850 h 6640218"/>
              <a:gd name="connsiteX13" fmla="*/ 3059171 w 6640219"/>
              <a:gd name="connsiteY13" fmla="*/ 3481695 h 6640218"/>
              <a:gd name="connsiteX14" fmla="*/ 1715769 w 6640219"/>
              <a:gd name="connsiteY14" fmla="*/ 4825096 h 6640218"/>
              <a:gd name="connsiteX15" fmla="*/ 1405924 w 6640219"/>
              <a:gd name="connsiteY15" fmla="*/ 4825096 h 6640218"/>
              <a:gd name="connsiteX16" fmla="*/ 64736 w 6640219"/>
              <a:gd name="connsiteY16" fmla="*/ 3481695 h 6640218"/>
              <a:gd name="connsiteX17" fmla="*/ 64736 w 6640219"/>
              <a:gd name="connsiteY17" fmla="*/ 3171850 h 6640218"/>
              <a:gd name="connsiteX18" fmla="*/ 1405924 w 6640219"/>
              <a:gd name="connsiteY18" fmla="*/ 1828448 h 6640218"/>
              <a:gd name="connsiteX19" fmla="*/ 1561677 w 6640219"/>
              <a:gd name="connsiteY19" fmla="*/ 1763713 h 6640218"/>
              <a:gd name="connsiteX20" fmla="*/ 5078543 w 6640219"/>
              <a:gd name="connsiteY20" fmla="*/ 1752046 h 6640218"/>
              <a:gd name="connsiteX21" fmla="*/ 5234296 w 6640219"/>
              <a:gd name="connsiteY21" fmla="*/ 1815122 h 6640218"/>
              <a:gd name="connsiteX22" fmla="*/ 6575484 w 6640219"/>
              <a:gd name="connsiteY22" fmla="*/ 3158524 h 6640218"/>
              <a:gd name="connsiteX23" fmla="*/ 6575484 w 6640219"/>
              <a:gd name="connsiteY23" fmla="*/ 3468369 h 6640218"/>
              <a:gd name="connsiteX24" fmla="*/ 5234296 w 6640219"/>
              <a:gd name="connsiteY24" fmla="*/ 4811770 h 6640218"/>
              <a:gd name="connsiteX25" fmla="*/ 4924450 w 6640219"/>
              <a:gd name="connsiteY25" fmla="*/ 4811770 h 6640218"/>
              <a:gd name="connsiteX26" fmla="*/ 3581049 w 6640219"/>
              <a:gd name="connsiteY26" fmla="*/ 3468369 h 6640218"/>
              <a:gd name="connsiteX27" fmla="*/ 3581049 w 6640219"/>
              <a:gd name="connsiteY27" fmla="*/ 3158524 h 6640218"/>
              <a:gd name="connsiteX28" fmla="*/ 4924450 w 6640219"/>
              <a:gd name="connsiteY28" fmla="*/ 1815122 h 6640218"/>
              <a:gd name="connsiteX29" fmla="*/ 5078543 w 6640219"/>
              <a:gd name="connsiteY29" fmla="*/ 1752046 h 6640218"/>
              <a:gd name="connsiteX30" fmla="*/ 3325943 w 6640219"/>
              <a:gd name="connsiteY30" fmla="*/ 0 h 6640218"/>
              <a:gd name="connsiteX31" fmla="*/ 3481696 w 6640219"/>
              <a:gd name="connsiteY31" fmla="*/ 64735 h 6640218"/>
              <a:gd name="connsiteX32" fmla="*/ 4825097 w 6640219"/>
              <a:gd name="connsiteY32" fmla="*/ 1405924 h 6640218"/>
              <a:gd name="connsiteX33" fmla="*/ 4825097 w 6640219"/>
              <a:gd name="connsiteY33" fmla="*/ 1715769 h 6640218"/>
              <a:gd name="connsiteX34" fmla="*/ 3481696 w 6640219"/>
              <a:gd name="connsiteY34" fmla="*/ 3059170 h 6640218"/>
              <a:gd name="connsiteX35" fmla="*/ 3171850 w 6640219"/>
              <a:gd name="connsiteY35" fmla="*/ 3059170 h 6640218"/>
              <a:gd name="connsiteX36" fmla="*/ 1828449 w 6640219"/>
              <a:gd name="connsiteY36" fmla="*/ 1715769 h 6640218"/>
              <a:gd name="connsiteX37" fmla="*/ 1828449 w 6640219"/>
              <a:gd name="connsiteY37" fmla="*/ 1405924 h 6640218"/>
              <a:gd name="connsiteX38" fmla="*/ 3171850 w 6640219"/>
              <a:gd name="connsiteY38" fmla="*/ 64735 h 6640218"/>
              <a:gd name="connsiteX39" fmla="*/ 3325943 w 6640219"/>
              <a:gd name="connsiteY39" fmla="*/ 0 h 664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640219" h="6640218" extrusionOk="0">
                <a:moveTo>
                  <a:pt x="3314277" y="3516313"/>
                </a:moveTo>
                <a:cubicBezTo>
                  <a:pt x="3370436" y="3516313"/>
                  <a:pt x="3426319" y="3537891"/>
                  <a:pt x="3468370" y="3581048"/>
                </a:cubicBezTo>
                <a:cubicBezTo>
                  <a:pt x="4811771" y="4924450"/>
                  <a:pt x="4811771" y="4924450"/>
                  <a:pt x="4811771" y="4924450"/>
                </a:cubicBezTo>
                <a:cubicBezTo>
                  <a:pt x="4898085" y="5008550"/>
                  <a:pt x="4898085" y="5147981"/>
                  <a:pt x="4811771" y="5234295"/>
                </a:cubicBezTo>
                <a:cubicBezTo>
                  <a:pt x="3468370" y="6575483"/>
                  <a:pt x="3468370" y="6575483"/>
                  <a:pt x="3468370" y="6575483"/>
                </a:cubicBezTo>
                <a:cubicBezTo>
                  <a:pt x="3384269" y="6661797"/>
                  <a:pt x="3244838" y="6661797"/>
                  <a:pt x="3158524" y="6575483"/>
                </a:cubicBezTo>
                <a:cubicBezTo>
                  <a:pt x="1815123" y="5234295"/>
                  <a:pt x="1815123" y="5234295"/>
                  <a:pt x="1815123" y="5234295"/>
                </a:cubicBezTo>
                <a:cubicBezTo>
                  <a:pt x="1731022" y="5147981"/>
                  <a:pt x="1731022" y="5008550"/>
                  <a:pt x="1815123" y="4924450"/>
                </a:cubicBezTo>
                <a:cubicBezTo>
                  <a:pt x="3158524" y="3581048"/>
                  <a:pt x="3158524" y="3581048"/>
                  <a:pt x="3158524" y="3581048"/>
                </a:cubicBezTo>
                <a:cubicBezTo>
                  <a:pt x="3201681" y="3537891"/>
                  <a:pt x="3258117" y="3516313"/>
                  <a:pt x="3314277" y="3516313"/>
                </a:cubicBezTo>
                <a:close/>
                <a:moveTo>
                  <a:pt x="1561677" y="1763713"/>
                </a:moveTo>
                <a:cubicBezTo>
                  <a:pt x="1617836" y="1763713"/>
                  <a:pt x="1673719" y="1785291"/>
                  <a:pt x="1715769" y="1828448"/>
                </a:cubicBezTo>
                <a:cubicBezTo>
                  <a:pt x="3059171" y="3171850"/>
                  <a:pt x="3059171" y="3171850"/>
                  <a:pt x="3059171" y="3171850"/>
                </a:cubicBezTo>
                <a:cubicBezTo>
                  <a:pt x="3145485" y="3255951"/>
                  <a:pt x="3145485" y="3395381"/>
                  <a:pt x="3059171" y="3481695"/>
                </a:cubicBezTo>
                <a:cubicBezTo>
                  <a:pt x="1715769" y="4825096"/>
                  <a:pt x="1715769" y="4825096"/>
                  <a:pt x="1715769" y="4825096"/>
                </a:cubicBezTo>
                <a:cubicBezTo>
                  <a:pt x="1631669" y="4909197"/>
                  <a:pt x="1492238" y="4909197"/>
                  <a:pt x="1405924" y="4825096"/>
                </a:cubicBezTo>
                <a:cubicBezTo>
                  <a:pt x="64736" y="3481695"/>
                  <a:pt x="64736" y="3481695"/>
                  <a:pt x="64736" y="3481695"/>
                </a:cubicBezTo>
                <a:cubicBezTo>
                  <a:pt x="-21578" y="3395381"/>
                  <a:pt x="-21578" y="3255951"/>
                  <a:pt x="64736" y="3171850"/>
                </a:cubicBezTo>
                <a:cubicBezTo>
                  <a:pt x="1405924" y="1828448"/>
                  <a:pt x="1405924" y="1828448"/>
                  <a:pt x="1405924" y="1828448"/>
                </a:cubicBezTo>
                <a:cubicBezTo>
                  <a:pt x="1449081" y="1785291"/>
                  <a:pt x="1505517" y="1763713"/>
                  <a:pt x="1561677" y="1763713"/>
                </a:cubicBezTo>
                <a:close/>
                <a:moveTo>
                  <a:pt x="5078543" y="1752046"/>
                </a:moveTo>
                <a:cubicBezTo>
                  <a:pt x="5134703" y="1752046"/>
                  <a:pt x="5191139" y="1773072"/>
                  <a:pt x="5234296" y="1815122"/>
                </a:cubicBezTo>
                <a:cubicBezTo>
                  <a:pt x="6575484" y="3158524"/>
                  <a:pt x="6575484" y="3158524"/>
                  <a:pt x="6575484" y="3158524"/>
                </a:cubicBezTo>
                <a:cubicBezTo>
                  <a:pt x="6661798" y="3244838"/>
                  <a:pt x="6661798" y="3384268"/>
                  <a:pt x="6575484" y="3468369"/>
                </a:cubicBezTo>
                <a:cubicBezTo>
                  <a:pt x="5234296" y="4811770"/>
                  <a:pt x="5234296" y="4811770"/>
                  <a:pt x="5234296" y="4811770"/>
                </a:cubicBezTo>
                <a:cubicBezTo>
                  <a:pt x="5147982" y="4898084"/>
                  <a:pt x="5008551" y="4898084"/>
                  <a:pt x="4924450" y="4811770"/>
                </a:cubicBezTo>
                <a:cubicBezTo>
                  <a:pt x="3581049" y="3468369"/>
                  <a:pt x="3581049" y="3468369"/>
                  <a:pt x="3581049" y="3468369"/>
                </a:cubicBezTo>
                <a:cubicBezTo>
                  <a:pt x="3494735" y="3384268"/>
                  <a:pt x="3494735" y="3244838"/>
                  <a:pt x="3581049" y="3158524"/>
                </a:cubicBezTo>
                <a:cubicBezTo>
                  <a:pt x="4924450" y="1815122"/>
                  <a:pt x="4924450" y="1815122"/>
                  <a:pt x="4924450" y="1815122"/>
                </a:cubicBezTo>
                <a:cubicBezTo>
                  <a:pt x="4966500" y="1773072"/>
                  <a:pt x="5022383" y="1752046"/>
                  <a:pt x="5078543" y="1752046"/>
                </a:cubicBezTo>
                <a:close/>
                <a:moveTo>
                  <a:pt x="3325943" y="0"/>
                </a:moveTo>
                <a:cubicBezTo>
                  <a:pt x="3382103" y="0"/>
                  <a:pt x="3438539" y="21578"/>
                  <a:pt x="3481696" y="64735"/>
                </a:cubicBezTo>
                <a:cubicBezTo>
                  <a:pt x="4825097" y="1405924"/>
                  <a:pt x="4825097" y="1405924"/>
                  <a:pt x="4825097" y="1405924"/>
                </a:cubicBezTo>
                <a:cubicBezTo>
                  <a:pt x="4909198" y="1492238"/>
                  <a:pt x="4909198" y="1631668"/>
                  <a:pt x="4825097" y="1715769"/>
                </a:cubicBezTo>
                <a:cubicBezTo>
                  <a:pt x="3481696" y="3059170"/>
                  <a:pt x="3481696" y="3059170"/>
                  <a:pt x="3481696" y="3059170"/>
                </a:cubicBezTo>
                <a:cubicBezTo>
                  <a:pt x="3395382" y="3145484"/>
                  <a:pt x="3255951" y="3145484"/>
                  <a:pt x="3171850" y="3059170"/>
                </a:cubicBezTo>
                <a:cubicBezTo>
                  <a:pt x="1828449" y="1715769"/>
                  <a:pt x="1828449" y="1715769"/>
                  <a:pt x="1828449" y="1715769"/>
                </a:cubicBezTo>
                <a:cubicBezTo>
                  <a:pt x="1742135" y="1631668"/>
                  <a:pt x="1742135" y="1492238"/>
                  <a:pt x="1828449" y="1405924"/>
                </a:cubicBezTo>
                <a:cubicBezTo>
                  <a:pt x="3171850" y="64735"/>
                  <a:pt x="3171850" y="64735"/>
                  <a:pt x="3171850" y="64735"/>
                </a:cubicBezTo>
                <a:cubicBezTo>
                  <a:pt x="3213901" y="21578"/>
                  <a:pt x="3269784" y="0"/>
                  <a:pt x="3325943" y="0"/>
                </a:cubicBezTo>
                <a:close/>
              </a:path>
            </a:pathLst>
          </a:custGeom>
          <a:solidFill>
            <a:schemeClr val="bg2"/>
          </a:solidFill>
          <a:ln w="6350">
            <a:noFill/>
          </a:ln>
        </p:spPr>
        <p:txBody>
          <a:bodyPr wrap="square"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618851"/>
            <a:ext cx="4772025" cy="2029100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552575" y="4839418"/>
            <a:ext cx="3552826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552575" y="4362617"/>
            <a:ext cx="3552826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838200" y="2727440"/>
            <a:ext cx="4772025" cy="1378194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Isosceles Triangle 20"/>
          <p:cNvSpPr/>
          <p:nvPr/>
        </p:nvSpPr>
        <p:spPr bwMode="auto">
          <a:xfrm>
            <a:off x="9086850" y="3717032"/>
            <a:ext cx="3105150" cy="2488365"/>
          </a:xfrm>
          <a:prstGeom prst="triangle">
            <a:avLst>
              <a:gd name="adj" fmla="val 1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BD21475-4345-4DAC-9CA7-1FFCE246FE65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2" name="Isosceles Triangle 20">
            <a:extLst>
              <a:ext uri="{FF2B5EF4-FFF2-40B4-BE49-F238E27FC236}">
                <a16:creationId xmlns:a16="http://schemas.microsoft.com/office/drawing/2014/main" id="{517BE9DF-A408-4726-B68A-CB3F85A7E4ED}"/>
              </a:ext>
            </a:extLst>
          </p:cNvPr>
          <p:cNvSpPr/>
          <p:nvPr/>
        </p:nvSpPr>
        <p:spPr bwMode="auto">
          <a:xfrm>
            <a:off x="9086850" y="3717032"/>
            <a:ext cx="3105150" cy="2488365"/>
          </a:xfrm>
          <a:prstGeom prst="triangle">
            <a:avLst>
              <a:gd name="adj" fmla="val 1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08416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9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1" y="5429250"/>
            <a:ext cx="10515599" cy="740074"/>
          </a:xfrm>
          <a:prstGeom prst="rect">
            <a:avLst/>
          </a:prstGeom>
          <a:noFill/>
        </p:spPr>
        <p:txBody>
          <a:bodyPr lIns="182880" tIns="182880" rIns="182880" bIns="182880"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Picture Placeholder 3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833439" y="1914525"/>
            <a:ext cx="10518774" cy="3028950"/>
          </a:xfrm>
          <a:custGeom>
            <a:avLst/>
            <a:gdLst>
              <a:gd name="connsiteX0" fmla="*/ 9309567 w 10518774"/>
              <a:gd name="connsiteY0" fmla="*/ 303212 h 3028950"/>
              <a:gd name="connsiteX1" fmla="*/ 10518774 w 10518774"/>
              <a:gd name="connsiteY1" fmla="*/ 1514475 h 3028950"/>
              <a:gd name="connsiteX2" fmla="*/ 9309567 w 10518774"/>
              <a:gd name="connsiteY2" fmla="*/ 2725737 h 3028950"/>
              <a:gd name="connsiteX3" fmla="*/ 8486774 w 10518774"/>
              <a:gd name="connsiteY3" fmla="*/ 2403735 h 3028950"/>
              <a:gd name="connsiteX4" fmla="*/ 8778249 w 10518774"/>
              <a:gd name="connsiteY4" fmla="*/ 1514475 h 3028950"/>
              <a:gd name="connsiteX5" fmla="*/ 8486774 w 10518774"/>
              <a:gd name="connsiteY5" fmla="*/ 625214 h 3028950"/>
              <a:gd name="connsiteX6" fmla="*/ 9309567 w 10518774"/>
              <a:gd name="connsiteY6" fmla="*/ 303212 h 3028950"/>
              <a:gd name="connsiteX7" fmla="*/ 1209206 w 10518774"/>
              <a:gd name="connsiteY7" fmla="*/ 303212 h 3028950"/>
              <a:gd name="connsiteX8" fmla="*/ 2031999 w 10518774"/>
              <a:gd name="connsiteY8" fmla="*/ 625214 h 3028950"/>
              <a:gd name="connsiteX9" fmla="*/ 1740524 w 10518774"/>
              <a:gd name="connsiteY9" fmla="*/ 1514475 h 3028950"/>
              <a:gd name="connsiteX10" fmla="*/ 2031999 w 10518774"/>
              <a:gd name="connsiteY10" fmla="*/ 2403735 h 3028950"/>
              <a:gd name="connsiteX11" fmla="*/ 1209206 w 10518774"/>
              <a:gd name="connsiteY11" fmla="*/ 2725737 h 3028950"/>
              <a:gd name="connsiteX12" fmla="*/ 0 w 10518774"/>
              <a:gd name="connsiteY12" fmla="*/ 1514475 h 3028950"/>
              <a:gd name="connsiteX13" fmla="*/ 1209206 w 10518774"/>
              <a:gd name="connsiteY13" fmla="*/ 303212 h 3028950"/>
              <a:gd name="connsiteX14" fmla="*/ 7284587 w 10518774"/>
              <a:gd name="connsiteY14" fmla="*/ 152399 h 3028950"/>
              <a:gd name="connsiteX15" fmla="*/ 8645524 w 10518774"/>
              <a:gd name="connsiteY15" fmla="*/ 1514474 h 3028950"/>
              <a:gd name="connsiteX16" fmla="*/ 7284587 w 10518774"/>
              <a:gd name="connsiteY16" fmla="*/ 2876549 h 3028950"/>
              <a:gd name="connsiteX17" fmla="*/ 6483349 w 10518774"/>
              <a:gd name="connsiteY17" fmla="*/ 2614804 h 3028950"/>
              <a:gd name="connsiteX18" fmla="*/ 6904790 w 10518774"/>
              <a:gd name="connsiteY18" fmla="*/ 1514474 h 3028950"/>
              <a:gd name="connsiteX19" fmla="*/ 6483349 w 10518774"/>
              <a:gd name="connsiteY19" fmla="*/ 414144 h 3028950"/>
              <a:gd name="connsiteX20" fmla="*/ 7284587 w 10518774"/>
              <a:gd name="connsiteY20" fmla="*/ 152399 h 3028950"/>
              <a:gd name="connsiteX21" fmla="*/ 3234187 w 10518774"/>
              <a:gd name="connsiteY21" fmla="*/ 152399 h 3028950"/>
              <a:gd name="connsiteX22" fmla="*/ 4035424 w 10518774"/>
              <a:gd name="connsiteY22" fmla="*/ 414144 h 3028950"/>
              <a:gd name="connsiteX23" fmla="*/ 3613983 w 10518774"/>
              <a:gd name="connsiteY23" fmla="*/ 1514474 h 3028950"/>
              <a:gd name="connsiteX24" fmla="*/ 4035424 w 10518774"/>
              <a:gd name="connsiteY24" fmla="*/ 2614804 h 3028950"/>
              <a:gd name="connsiteX25" fmla="*/ 3234187 w 10518774"/>
              <a:gd name="connsiteY25" fmla="*/ 2876549 h 3028950"/>
              <a:gd name="connsiteX26" fmla="*/ 1873249 w 10518774"/>
              <a:gd name="connsiteY26" fmla="*/ 1514474 h 3028950"/>
              <a:gd name="connsiteX27" fmla="*/ 3234187 w 10518774"/>
              <a:gd name="connsiteY27" fmla="*/ 152399 h 3028950"/>
              <a:gd name="connsiteX28" fmla="*/ 5259387 w 10518774"/>
              <a:gd name="connsiteY28" fmla="*/ 0 h 3028950"/>
              <a:gd name="connsiteX29" fmla="*/ 6772275 w 10518774"/>
              <a:gd name="connsiteY29" fmla="*/ 1514475 h 3028950"/>
              <a:gd name="connsiteX30" fmla="*/ 5259387 w 10518774"/>
              <a:gd name="connsiteY30" fmla="*/ 3028950 h 3028950"/>
              <a:gd name="connsiteX31" fmla="*/ 3746499 w 10518774"/>
              <a:gd name="connsiteY31" fmla="*/ 1514475 h 3028950"/>
              <a:gd name="connsiteX32" fmla="*/ 5259387 w 10518774"/>
              <a:gd name="connsiteY32" fmla="*/ 0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18774" h="3028950" extrusionOk="0">
                <a:moveTo>
                  <a:pt x="9309567" y="303212"/>
                </a:moveTo>
                <a:cubicBezTo>
                  <a:pt x="9977463" y="303212"/>
                  <a:pt x="10518774" y="845444"/>
                  <a:pt x="10518774" y="1514475"/>
                </a:cubicBezTo>
                <a:cubicBezTo>
                  <a:pt x="10518774" y="2183505"/>
                  <a:pt x="9977463" y="2725737"/>
                  <a:pt x="9309567" y="2725737"/>
                </a:cubicBezTo>
                <a:cubicBezTo>
                  <a:pt x="8991443" y="2725737"/>
                  <a:pt x="8703299" y="2603944"/>
                  <a:pt x="8486774" y="2403735"/>
                </a:cubicBezTo>
                <a:cubicBezTo>
                  <a:pt x="8676649" y="2146800"/>
                  <a:pt x="8778249" y="1838145"/>
                  <a:pt x="8778249" y="1514475"/>
                </a:cubicBezTo>
                <a:cubicBezTo>
                  <a:pt x="8778249" y="1190804"/>
                  <a:pt x="8676649" y="882149"/>
                  <a:pt x="8486774" y="625214"/>
                </a:cubicBezTo>
                <a:cubicBezTo>
                  <a:pt x="8703299" y="425006"/>
                  <a:pt x="8991443" y="303212"/>
                  <a:pt x="9309567" y="303212"/>
                </a:cubicBezTo>
                <a:close/>
                <a:moveTo>
                  <a:pt x="1209206" y="303212"/>
                </a:moveTo>
                <a:cubicBezTo>
                  <a:pt x="1527330" y="303212"/>
                  <a:pt x="1815475" y="425006"/>
                  <a:pt x="2031999" y="625214"/>
                </a:cubicBezTo>
                <a:cubicBezTo>
                  <a:pt x="1842124" y="882149"/>
                  <a:pt x="1740524" y="1190804"/>
                  <a:pt x="1740524" y="1514475"/>
                </a:cubicBezTo>
                <a:cubicBezTo>
                  <a:pt x="1740524" y="1838145"/>
                  <a:pt x="1842124" y="2146800"/>
                  <a:pt x="2031999" y="2403735"/>
                </a:cubicBezTo>
                <a:cubicBezTo>
                  <a:pt x="1815475" y="2603944"/>
                  <a:pt x="1527330" y="2725737"/>
                  <a:pt x="1209206" y="2725737"/>
                </a:cubicBezTo>
                <a:cubicBezTo>
                  <a:pt x="541311" y="2725737"/>
                  <a:pt x="0" y="2183505"/>
                  <a:pt x="0" y="1514475"/>
                </a:cubicBezTo>
                <a:cubicBezTo>
                  <a:pt x="0" y="845444"/>
                  <a:pt x="541311" y="303212"/>
                  <a:pt x="1209206" y="303212"/>
                </a:cubicBezTo>
                <a:close/>
                <a:moveTo>
                  <a:pt x="7284587" y="152399"/>
                </a:moveTo>
                <a:cubicBezTo>
                  <a:pt x="8035851" y="152399"/>
                  <a:pt x="8645524" y="762582"/>
                  <a:pt x="8645524" y="1514474"/>
                </a:cubicBezTo>
                <a:cubicBezTo>
                  <a:pt x="8645524" y="2266366"/>
                  <a:pt x="8035851" y="2876549"/>
                  <a:pt x="7284587" y="2876549"/>
                </a:cubicBezTo>
                <a:cubicBezTo>
                  <a:pt x="6984747" y="2876549"/>
                  <a:pt x="6708229" y="2779853"/>
                  <a:pt x="6483349" y="2614804"/>
                </a:cubicBezTo>
                <a:cubicBezTo>
                  <a:pt x="6754870" y="2313047"/>
                  <a:pt x="6904790" y="1924597"/>
                  <a:pt x="6904790" y="1514474"/>
                </a:cubicBezTo>
                <a:cubicBezTo>
                  <a:pt x="6904790" y="1104351"/>
                  <a:pt x="6754870" y="715901"/>
                  <a:pt x="6483349" y="414144"/>
                </a:cubicBezTo>
                <a:cubicBezTo>
                  <a:pt x="6708229" y="249095"/>
                  <a:pt x="6984747" y="152399"/>
                  <a:pt x="7284587" y="152399"/>
                </a:cubicBezTo>
                <a:close/>
                <a:moveTo>
                  <a:pt x="3234187" y="152399"/>
                </a:moveTo>
                <a:cubicBezTo>
                  <a:pt x="3534026" y="152399"/>
                  <a:pt x="3810545" y="249095"/>
                  <a:pt x="4035424" y="414144"/>
                </a:cubicBezTo>
                <a:cubicBezTo>
                  <a:pt x="3763903" y="715901"/>
                  <a:pt x="3613983" y="1104351"/>
                  <a:pt x="3613983" y="1514474"/>
                </a:cubicBezTo>
                <a:cubicBezTo>
                  <a:pt x="3613983" y="1924597"/>
                  <a:pt x="3763903" y="2313047"/>
                  <a:pt x="4035424" y="2614804"/>
                </a:cubicBezTo>
                <a:cubicBezTo>
                  <a:pt x="3810545" y="2779853"/>
                  <a:pt x="3534026" y="2876549"/>
                  <a:pt x="3234187" y="2876549"/>
                </a:cubicBezTo>
                <a:cubicBezTo>
                  <a:pt x="2482923" y="2876549"/>
                  <a:pt x="1873249" y="2266366"/>
                  <a:pt x="1873249" y="1514474"/>
                </a:cubicBezTo>
                <a:cubicBezTo>
                  <a:pt x="1873249" y="762582"/>
                  <a:pt x="2482923" y="152399"/>
                  <a:pt x="3234187" y="152399"/>
                </a:cubicBezTo>
                <a:close/>
                <a:moveTo>
                  <a:pt x="5259387" y="0"/>
                </a:moveTo>
                <a:cubicBezTo>
                  <a:pt x="6094932" y="0"/>
                  <a:pt x="6772275" y="678054"/>
                  <a:pt x="6772275" y="1514475"/>
                </a:cubicBezTo>
                <a:cubicBezTo>
                  <a:pt x="6772275" y="2350896"/>
                  <a:pt x="6094932" y="3028950"/>
                  <a:pt x="5259387" y="3028950"/>
                </a:cubicBezTo>
                <a:cubicBezTo>
                  <a:pt x="4423842" y="3028950"/>
                  <a:pt x="3746499" y="2350896"/>
                  <a:pt x="3746499" y="1514475"/>
                </a:cubicBezTo>
                <a:cubicBezTo>
                  <a:pt x="3746499" y="678054"/>
                  <a:pt x="4423842" y="0"/>
                  <a:pt x="5259387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wrap="square"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F5F5508-5961-4034-B0D5-B9A392A5C007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19510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0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0" y="1268413"/>
            <a:ext cx="12191999" cy="5053416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20217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867941"/>
            <a:ext cx="4114800" cy="9048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529637" y="4583520"/>
            <a:ext cx="2276475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529637" y="4027387"/>
            <a:ext cx="2276475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5857875" y="4583520"/>
            <a:ext cx="2276475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5857875" y="4027387"/>
            <a:ext cx="2276475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529637" y="5986455"/>
            <a:ext cx="2276475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529637" y="5430322"/>
            <a:ext cx="2276475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5857875" y="5986455"/>
            <a:ext cx="2276475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5857875" y="5430322"/>
            <a:ext cx="2276475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9906000" y="2550402"/>
            <a:ext cx="1447800" cy="1476985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44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7DDF3CE-913D-40EC-9FA6-32CB104C6F2A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04140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8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4312444" y="536172"/>
            <a:ext cx="3562350" cy="57856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571500" y="536172"/>
            <a:ext cx="3562350" cy="5785656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4572000" y="1240704"/>
            <a:ext cx="3000375" cy="1111971"/>
          </a:xfrm>
        </p:spPr>
        <p:txBody>
          <a:bodyPr anchor="b">
            <a:noAutofit/>
          </a:bodyPr>
          <a:lstStyle>
            <a:lvl1pPr algn="l">
              <a:defRPr sz="2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743950" y="1839550"/>
            <a:ext cx="2871787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743950" y="1283417"/>
            <a:ext cx="2871787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5295899" y="2692792"/>
            <a:ext cx="2276475" cy="498083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7BBD315-5361-479F-AFF6-D7DF5EEE5328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3171D8A5-2FAC-4520-9181-2714647635C5}"/>
              </a:ext>
            </a:extLst>
          </p:cNvPr>
          <p:cNvSpPr/>
          <p:nvPr/>
        </p:nvSpPr>
        <p:spPr bwMode="auto">
          <a:xfrm>
            <a:off x="4312444" y="536172"/>
            <a:ext cx="3562350" cy="57856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53524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304925" y="4166606"/>
            <a:ext cx="2700068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745966" y="4166606"/>
            <a:ext cx="2700068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87007" y="4166606"/>
            <a:ext cx="2700068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304925" y="3547169"/>
            <a:ext cx="27000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745966" y="3547169"/>
            <a:ext cx="27000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87007" y="3547169"/>
            <a:ext cx="27000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55D2F31-314D-4608-9F96-39D010D85D4A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330754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4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997076"/>
            <a:ext cx="12192000" cy="321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0" y="3932394"/>
            <a:ext cx="2457091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8200" y="3312957"/>
            <a:ext cx="2457091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0" y="5342623"/>
            <a:ext cx="10515600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3524370" y="3932394"/>
            <a:ext cx="2457091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3524370" y="3312957"/>
            <a:ext cx="2457091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6210539" y="3932394"/>
            <a:ext cx="2457091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6210539" y="3312957"/>
            <a:ext cx="2457091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896709" y="3932394"/>
            <a:ext cx="2457091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896709" y="3312957"/>
            <a:ext cx="2457091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C56CE8F-5937-481D-A77D-B51C78277A35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F51C5589-3780-434B-B6F4-21BB04616D74}"/>
              </a:ext>
            </a:extLst>
          </p:cNvPr>
          <p:cNvSpPr/>
          <p:nvPr/>
        </p:nvSpPr>
        <p:spPr bwMode="auto">
          <a:xfrm>
            <a:off x="0" y="1997076"/>
            <a:ext cx="12192000" cy="321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9544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Member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"/>
            <a:ext cx="9264650" cy="4279900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75" hasCustomPrompt="1"/>
          </p:nvPr>
        </p:nvSpPr>
        <p:spPr bwMode="auto">
          <a:xfrm>
            <a:off x="6045200" y="4279902"/>
            <a:ext cx="6146800" cy="2028824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txBody>
          <a:bodyPr lIns="274320" tIns="274320" rIns="365760" bIns="274320"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723900" y="2139061"/>
            <a:ext cx="4127500" cy="616839"/>
          </a:xfrm>
          <a:prstGeom prst="rect">
            <a:avLst/>
          </a:prstGeom>
          <a:solidFill>
            <a:schemeClr val="accent2"/>
          </a:solidFill>
        </p:spPr>
        <p:txBody>
          <a:bodyPr lIns="90000" tIns="46800" rIns="90000" bIns="46800" anchor="ctr">
            <a:no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23900" y="1644649"/>
            <a:ext cx="4127500" cy="581337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l">
              <a:buNone/>
              <a:defRPr sz="3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09B4DF8-0A73-4BEB-9533-0E220BC55E3A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4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31" hasCustomPrompt="1"/>
          </p:nvPr>
        </p:nvSpPr>
        <p:spPr bwMode="auto">
          <a:xfrm>
            <a:off x="4063998" y="3467097"/>
            <a:ext cx="4064000" cy="216058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Rectangle 11"/>
          <p:cNvSpPr/>
          <p:nvPr/>
        </p:nvSpPr>
        <p:spPr bwMode="auto">
          <a:xfrm>
            <a:off x="4064000" y="0"/>
            <a:ext cx="4064000" cy="3429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" name="Rectangle 21"/>
          <p:cNvSpPr/>
          <p:nvPr/>
        </p:nvSpPr>
        <p:spPr bwMode="auto">
          <a:xfrm>
            <a:off x="8127998" y="3429000"/>
            <a:ext cx="4064000" cy="287972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7" name="Rectangle 22"/>
          <p:cNvSpPr/>
          <p:nvPr/>
        </p:nvSpPr>
        <p:spPr bwMode="auto">
          <a:xfrm>
            <a:off x="-3" y="3429000"/>
            <a:ext cx="4064000" cy="287972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681968" y="4725144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681968" y="414907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3"/>
            <a:ext cx="4064000" cy="216058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30" hasCustomPrompt="1"/>
          </p:nvPr>
        </p:nvSpPr>
        <p:spPr bwMode="auto">
          <a:xfrm>
            <a:off x="8127999" y="1268413"/>
            <a:ext cx="4064000" cy="216058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809964" y="4725144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809964" y="414907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4745965" y="1844824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4745965" y="1268760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0328361-B465-4B89-A658-68A02AA846CF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7056065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6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-1" y="3429004"/>
            <a:ext cx="8127999" cy="287972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30" hasCustomPrompt="1"/>
          </p:nvPr>
        </p:nvSpPr>
        <p:spPr bwMode="auto">
          <a:xfrm>
            <a:off x="8127999" y="1268413"/>
            <a:ext cx="4064000" cy="2160584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7243" y="1811643"/>
            <a:ext cx="4709542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7243" y="1192206"/>
            <a:ext cx="4709542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809964" y="5318005"/>
            <a:ext cx="2700068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809964" y="4698568"/>
            <a:ext cx="27000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4DA5B77-3EED-4A35-B6DF-7EBED361C995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41052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9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641355" y="4175185"/>
            <a:ext cx="4336750" cy="183306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213895" y="4175185"/>
            <a:ext cx="4336750" cy="183306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38200" y="3306481"/>
            <a:ext cx="2284562" cy="409575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3581880" y="3306481"/>
            <a:ext cx="2284562" cy="409575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6325560" y="3306481"/>
            <a:ext cx="2284562" cy="409575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9069240" y="3306481"/>
            <a:ext cx="2284562" cy="409575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2B5E0DF-3D52-458C-9732-6C8B43C29B43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04607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0" y="2305050"/>
            <a:ext cx="3166793" cy="142874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15300" y="2664694"/>
            <a:ext cx="3047999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8200" y="1519390"/>
            <a:ext cx="3166793" cy="690410"/>
          </a:xfr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15300" y="2100104"/>
            <a:ext cx="3047999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4410075" y="2664694"/>
            <a:ext cx="3047999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4410075" y="2100104"/>
            <a:ext cx="3047999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115300" y="5103094"/>
            <a:ext cx="3047999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115300" y="4538504"/>
            <a:ext cx="3047999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4410075" y="5103094"/>
            <a:ext cx="3047999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4410075" y="4538504"/>
            <a:ext cx="3047999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B35083A-49FE-41BC-837C-F44A7D08DC60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0045750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8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032844" y="2664694"/>
            <a:ext cx="3777281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1032844" y="2100104"/>
            <a:ext cx="3777281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1032844" y="5103094"/>
            <a:ext cx="3777281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1032844" y="4538504"/>
            <a:ext cx="3777281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Content Placeholder 6"/>
          <p:cNvSpPr>
            <a:spLocks noGrp="1"/>
          </p:cNvSpPr>
          <p:nvPr>
            <p:ph sz="quarter" idx="29" hasCustomPrompt="1"/>
          </p:nvPr>
        </p:nvSpPr>
        <p:spPr bwMode="auto">
          <a:xfrm>
            <a:off x="5229226" y="1534587"/>
            <a:ext cx="6124574" cy="46323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Click on the icons to insert content</a:t>
            </a:r>
            <a:endParaRPr lang="en-GB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6402872" y="3057526"/>
            <a:ext cx="3777281" cy="1586506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AC2DD98-28BF-4159-B2DA-ADFC39FFA234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699846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9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 bwMode="auto">
          <a:xfrm>
            <a:off x="4810125" y="1268412"/>
            <a:ext cx="7381875" cy="48985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032844" y="4388719"/>
            <a:ext cx="3281981" cy="101195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1771650" y="1628776"/>
            <a:ext cx="2543175" cy="2200274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5614369" y="1285875"/>
            <a:ext cx="4910756" cy="681191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5614369" y="2100104"/>
            <a:ext cx="2434255" cy="207184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8090870" y="2100104"/>
            <a:ext cx="2434255" cy="207184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67BAB1B-E922-4DEB-B1AB-82174F8074E3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AD76DDC4-F66C-4DD1-9112-CD80CBAE5A2A}"/>
              </a:ext>
            </a:extLst>
          </p:cNvPr>
          <p:cNvSpPr/>
          <p:nvPr/>
        </p:nvSpPr>
        <p:spPr bwMode="auto">
          <a:xfrm>
            <a:off x="4810125" y="1268412"/>
            <a:ext cx="7381875" cy="489855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67100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8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1354347"/>
            <a:ext cx="3759679" cy="172222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3224212"/>
            <a:ext cx="3759679" cy="409575"/>
          </a:xfrm>
        </p:spPr>
        <p:txBody>
          <a:bodyPr>
            <a:noAutofit/>
          </a:bodyPr>
          <a:lstStyle>
            <a:lvl1pPr marL="0" indent="0" algn="l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6"/>
          <p:cNvSpPr>
            <a:spLocks noGrp="1"/>
          </p:cNvSpPr>
          <p:nvPr>
            <p:ph sz="quarter" idx="29" hasCustomPrompt="1"/>
          </p:nvPr>
        </p:nvSpPr>
        <p:spPr bwMode="auto">
          <a:xfrm>
            <a:off x="4908430" y="1354347"/>
            <a:ext cx="5848710" cy="463238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>
              <a:defRPr/>
            </a:pPr>
            <a:r>
              <a:rPr lang="en-US"/>
              <a:t>Click on the icons to insert content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488AD14-3955-4075-A304-AAAF5C7FC109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03239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818431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686134" y="3147990"/>
            <a:ext cx="3870744" cy="742118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6528163" y="3147990"/>
            <a:ext cx="3870744" cy="742118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686134" y="2369797"/>
            <a:ext cx="3870744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6528163" y="2369797"/>
            <a:ext cx="3870744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686134" y="5114813"/>
            <a:ext cx="3870744" cy="742118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6528163" y="5114813"/>
            <a:ext cx="3870744" cy="742118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1686134" y="4336620"/>
            <a:ext cx="3870744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528163" y="4336620"/>
            <a:ext cx="3870744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6120773-044E-420C-B684-5C4828C0E302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76058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818431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198" y="2156963"/>
            <a:ext cx="3242095" cy="3579603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4364966" y="2156963"/>
            <a:ext cx="3462068" cy="415176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8111705" y="2156963"/>
            <a:ext cx="3242095" cy="3579603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91F40E1-968B-4FCB-9580-E9A46B936472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3960782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304925" y="4347761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745966" y="4347761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87007" y="4347761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304925" y="357304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745966" y="357304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87007" y="357304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7D3B0BB-61D1-49C5-9576-BDB43E1CC02F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2948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/>
          </p:cNvSpPr>
          <p:nvPr>
            <p:ph sz="quarter" idx="29" hasCustomPrompt="1"/>
          </p:nvPr>
        </p:nvSpPr>
        <p:spPr bwMode="auto">
          <a:xfrm>
            <a:off x="0" y="1268413"/>
            <a:ext cx="9264650" cy="357028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Click on the icons to insert content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559496" y="532533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559496" y="4991061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218876" y="532533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218876" y="4991061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878256" y="532533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6878256" y="4991061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568152" y="4530632"/>
            <a:ext cx="7696200" cy="308419"/>
          </a:xfrm>
          <a:prstGeom prst="rect">
            <a:avLst/>
          </a:prstGeom>
          <a:noFill/>
        </p:spPr>
        <p:txBody>
          <a:bodyPr lIns="90000" tIns="46800" rIns="90000" bIns="46800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1568152" y="4076699"/>
            <a:ext cx="7696200" cy="45393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88858A2-3772-43A2-AA32-9C571894E113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304925" y="4835873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745966" y="4835873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87007" y="4835873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304925" y="4254536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745966" y="4254536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87007" y="4254536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304925" y="3856373"/>
            <a:ext cx="2700068" cy="409576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4745966" y="3856373"/>
            <a:ext cx="2700068" cy="409576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187007" y="3856373"/>
            <a:ext cx="2700068" cy="409576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B91B94B-CB96-47D6-B6E8-01DB899BE196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6638573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5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933450" y="4521548"/>
            <a:ext cx="2247900" cy="1012477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3625850" y="4521548"/>
            <a:ext cx="2247900" cy="1012477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010650" y="4521548"/>
            <a:ext cx="2247900" cy="1012477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933450" y="3940211"/>
            <a:ext cx="2247900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3625850" y="3940211"/>
            <a:ext cx="2247900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9010650" y="3940211"/>
            <a:ext cx="2247900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6318250" y="4521548"/>
            <a:ext cx="2247900" cy="1012477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6318250" y="3940211"/>
            <a:ext cx="2247900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D5202A8-A122-4468-B5DF-25FC906F8885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266883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2628900" y="2695776"/>
            <a:ext cx="3271568" cy="12271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2628900" y="2114439"/>
            <a:ext cx="32715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7115175" y="2695776"/>
            <a:ext cx="3271568" cy="12271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7115175" y="2114439"/>
            <a:ext cx="32715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628900" y="4953201"/>
            <a:ext cx="3271568" cy="12271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2628900" y="4371864"/>
            <a:ext cx="32715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7115175" y="4953201"/>
            <a:ext cx="3271568" cy="12271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7115175" y="4371864"/>
            <a:ext cx="32715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8928954-5919-4861-843B-6FCBBEBE62F7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801466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250830" y="2675693"/>
            <a:ext cx="2408208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891896" y="2675693"/>
            <a:ext cx="2408208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532961" y="2675693"/>
            <a:ext cx="2408208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466849" y="5485635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5107916" y="5485635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748981" y="5485635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250830" y="3280596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891896" y="3280596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532961" y="3280596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250830" y="2148071"/>
            <a:ext cx="240820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891896" y="2148071"/>
            <a:ext cx="240820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532961" y="2148071"/>
            <a:ext cx="240820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CFA120C-A066-40F3-9779-D0F7A27A454A}" type="datetime1">
              <a:rPr lang="de-DE" smtClean="0"/>
              <a:t>27.09.2022</a:t>
            </a:fld>
            <a:endParaRPr lang="de-DE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8281960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" y="0"/>
            <a:ext cx="6096000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170319" y="2822342"/>
            <a:ext cx="3755364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059917" y="5470490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843897" y="3427245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578634" y="2004051"/>
            <a:ext cx="2938734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7266318" y="2822342"/>
            <a:ext cx="3755364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55917" y="5470490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7939897" y="3427245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7674634" y="2004051"/>
            <a:ext cx="2938734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4F664BD-5791-43B5-9DAC-4CC70BB5C5E9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C8CD9768-3C6B-4FD1-AB48-A27FFD7A8304}"/>
              </a:ext>
            </a:extLst>
          </p:cNvPr>
          <p:cNvSpPr/>
          <p:nvPr/>
        </p:nvSpPr>
        <p:spPr bwMode="auto">
          <a:xfrm>
            <a:off x="1" y="0"/>
            <a:ext cx="6096000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4597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 flipH="1">
            <a:off x="6095998" y="1268413"/>
            <a:ext cx="6095999" cy="5040312"/>
          </a:xfrm>
          <a:prstGeom prst="rect">
            <a:avLst/>
          </a:prstGeom>
          <a:solidFill>
            <a:schemeClr val="tx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889185" y="2246960"/>
            <a:ext cx="3036498" cy="400541"/>
          </a:xfrm>
        </p:spPr>
        <p:txBody>
          <a:bodyPr anchor="ctr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889185" y="3228838"/>
            <a:ext cx="3036495" cy="109299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889185" y="2647501"/>
            <a:ext cx="3036495" cy="581337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7985185" y="2246960"/>
            <a:ext cx="3036498" cy="400541"/>
          </a:xfrm>
        </p:spPr>
        <p:txBody>
          <a:bodyPr anchor="ctr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7985182" y="3228838"/>
            <a:ext cx="3036497" cy="109299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7985183" y="2647501"/>
            <a:ext cx="3036497" cy="581337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" y="1268413"/>
            <a:ext cx="6095999" cy="5040312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32" hasCustomPrompt="1"/>
          </p:nvPr>
        </p:nvSpPr>
        <p:spPr bwMode="auto">
          <a:xfrm>
            <a:off x="6096000" y="1268413"/>
            <a:ext cx="6095999" cy="5040312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30A9731-85CA-45C5-8F14-AE6C951BA35E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C8CD9768-3C6B-4FD1-AB48-A27FFD7A8304}"/>
              </a:ext>
            </a:extLst>
          </p:cNvPr>
          <p:cNvSpPr/>
          <p:nvPr/>
        </p:nvSpPr>
        <p:spPr bwMode="auto">
          <a:xfrm flipH="1">
            <a:off x="6095998" y="1268413"/>
            <a:ext cx="6095999" cy="5040312"/>
          </a:xfrm>
          <a:prstGeom prst="rect">
            <a:avLst/>
          </a:prstGeom>
          <a:solidFill>
            <a:schemeClr val="tx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68344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479266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120331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" y="1924049"/>
            <a:ext cx="12191996" cy="4131693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80932F4-791B-452E-86A3-309EF857A127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3780716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 Columns pag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122872" y="2276473"/>
            <a:ext cx="2974676" cy="352423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608662" y="2276473"/>
            <a:ext cx="2974676" cy="352423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094452" y="2276473"/>
            <a:ext cx="2974676" cy="352423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122872" y="2628896"/>
            <a:ext cx="2974676" cy="57150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608662" y="2628896"/>
            <a:ext cx="2974676" cy="57150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094452" y="2628896"/>
            <a:ext cx="2974676" cy="57150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122872" y="3200401"/>
            <a:ext cx="2974676" cy="2206928"/>
          </a:xfrm>
          <a:prstGeom prst="round2SameRect">
            <a:avLst>
              <a:gd name="adj1" fmla="val 0"/>
              <a:gd name="adj2" fmla="val 3740"/>
            </a:avLst>
          </a:prstGeom>
          <a:solidFill>
            <a:schemeClr val="bg2"/>
          </a:solidFill>
          <a:effectLst>
            <a:outerShdw dist="38100" dir="5400000" algn="t" rotWithShape="0">
              <a:schemeClr val="accent3"/>
            </a:outerShdw>
          </a:effectLst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608662" y="3200401"/>
            <a:ext cx="2974676" cy="2206928"/>
          </a:xfrm>
          <a:prstGeom prst="round2SameRect">
            <a:avLst>
              <a:gd name="adj1" fmla="val 0"/>
              <a:gd name="adj2" fmla="val 2736"/>
            </a:avLst>
          </a:prstGeom>
          <a:solidFill>
            <a:schemeClr val="bg2"/>
          </a:solidFill>
          <a:effectLst>
            <a:outerShdw dist="38100" dir="5400000" algn="t" rotWithShape="0">
              <a:schemeClr val="accent3"/>
            </a:outerShdw>
          </a:effectLst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094452" y="3200401"/>
            <a:ext cx="2974676" cy="2206928"/>
          </a:xfrm>
          <a:prstGeom prst="round2SameRect">
            <a:avLst>
              <a:gd name="adj1" fmla="val 0"/>
              <a:gd name="adj2" fmla="val 3127"/>
            </a:avLst>
          </a:prstGeom>
          <a:solidFill>
            <a:schemeClr val="bg2"/>
          </a:solidFill>
          <a:effectLst>
            <a:outerShdw dist="38100" dir="5400000" algn="t" rotWithShape="0">
              <a:schemeClr val="accent3"/>
            </a:outerShdw>
          </a:effectLst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0B8877D-998A-4757-91D8-DD26BDBC9DC7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106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3 Columns page 0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269522" y="2863970"/>
            <a:ext cx="2681375" cy="21339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755312" y="2863970"/>
            <a:ext cx="2681375" cy="21339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241102" y="2863970"/>
            <a:ext cx="2681375" cy="21339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035116" y="4997926"/>
            <a:ext cx="1915782" cy="64788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5520906" y="4997926"/>
            <a:ext cx="1915782" cy="64788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9006696" y="4997926"/>
            <a:ext cx="1915782" cy="64788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35" hasCustomPrompt="1"/>
          </p:nvPr>
        </p:nvSpPr>
        <p:spPr bwMode="auto">
          <a:xfrm>
            <a:off x="1328378" y="4997925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36" hasCustomPrompt="1"/>
          </p:nvPr>
        </p:nvSpPr>
        <p:spPr bwMode="auto">
          <a:xfrm>
            <a:off x="4814168" y="4997925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37" hasCustomPrompt="1"/>
          </p:nvPr>
        </p:nvSpPr>
        <p:spPr bwMode="auto">
          <a:xfrm>
            <a:off x="8299958" y="4997925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BF60A64-5FEC-455A-BFF9-0E906F806995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7767826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3 Columns page 0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269522" y="3723048"/>
            <a:ext cx="2681375" cy="12594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755312" y="3723048"/>
            <a:ext cx="2681375" cy="12594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241102" y="3723048"/>
            <a:ext cx="2681375" cy="12594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035116" y="2656464"/>
            <a:ext cx="1915782" cy="6478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5520906" y="2656464"/>
            <a:ext cx="1915782" cy="6478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9006696" y="2656464"/>
            <a:ext cx="1915782" cy="6478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35" hasCustomPrompt="1"/>
          </p:nvPr>
        </p:nvSpPr>
        <p:spPr bwMode="auto">
          <a:xfrm>
            <a:off x="1328378" y="2656463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36" hasCustomPrompt="1"/>
          </p:nvPr>
        </p:nvSpPr>
        <p:spPr bwMode="auto">
          <a:xfrm>
            <a:off x="4814168" y="2656463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37" hasCustomPrompt="1"/>
          </p:nvPr>
        </p:nvSpPr>
        <p:spPr bwMode="auto">
          <a:xfrm>
            <a:off x="8299958" y="2656463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DF27DDF-2A67-4DFB-B019-5DF43C14B154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278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ayou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1893887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409700" y="481102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409700" y="4399544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907280" y="481102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907280" y="4399544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8404860" y="4811024"/>
            <a:ext cx="237744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404860" y="4399544"/>
            <a:ext cx="237744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684020" y="2219325"/>
            <a:ext cx="1828800" cy="1828800"/>
          </a:xfrm>
          <a:prstGeom prst="ellipse">
            <a:avLst/>
          </a:prstGeom>
          <a:solidFill>
            <a:schemeClr val="accent1"/>
          </a:solidFill>
        </p:spPr>
        <p:txBody>
          <a:bodyPr bIns="36000"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TEXT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5181600" y="2219325"/>
            <a:ext cx="1828800" cy="1828800"/>
          </a:xfrm>
          <a:prstGeom prst="ellipse">
            <a:avLst/>
          </a:prstGeom>
          <a:solidFill>
            <a:schemeClr val="accent2"/>
          </a:solidFill>
        </p:spPr>
        <p:txBody>
          <a:bodyPr bIns="36000"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TEXT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679180" y="2219325"/>
            <a:ext cx="1828800" cy="1828800"/>
          </a:xfrm>
          <a:prstGeom prst="ellipse">
            <a:avLst/>
          </a:prstGeom>
          <a:solidFill>
            <a:schemeClr val="accent3"/>
          </a:solidFill>
        </p:spPr>
        <p:txBody>
          <a:bodyPr bIns="36000" anchor="ctr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TEXT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853D63D-4AE8-4737-9148-3573A2B262AD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3 Columns page 0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280031" y="2078494"/>
            <a:ext cx="3157268" cy="1967295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3216935" y="2078495"/>
            <a:ext cx="2286718" cy="6478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35" hasCustomPrompt="1"/>
          </p:nvPr>
        </p:nvSpPr>
        <p:spPr bwMode="auto">
          <a:xfrm>
            <a:off x="2510197" y="2078494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12B9C27-9C39-4187-8A7B-47F7A7D51073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247193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201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Content Placeholder 81"/>
          <p:cNvSpPr>
            <a:spLocks noGrp="1"/>
          </p:cNvSpPr>
          <p:nvPr>
            <p:ph sz="quarter" idx="17"/>
          </p:nvPr>
        </p:nvSpPr>
        <p:spPr bwMode="auto">
          <a:xfrm>
            <a:off x="2613304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2613303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Content Placeholder 81"/>
          <p:cNvSpPr>
            <a:spLocks noGrp="1"/>
          </p:cNvSpPr>
          <p:nvPr>
            <p:ph sz="quarter" idx="19"/>
          </p:nvPr>
        </p:nvSpPr>
        <p:spPr bwMode="auto">
          <a:xfrm>
            <a:off x="4388407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4388406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Content Placeholder 81"/>
          <p:cNvSpPr>
            <a:spLocks noGrp="1"/>
          </p:cNvSpPr>
          <p:nvPr>
            <p:ph sz="quarter" idx="21"/>
          </p:nvPr>
        </p:nvSpPr>
        <p:spPr bwMode="auto">
          <a:xfrm>
            <a:off x="7938613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7938612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Content Placeholder 81"/>
          <p:cNvSpPr>
            <a:spLocks noGrp="1"/>
          </p:cNvSpPr>
          <p:nvPr>
            <p:ph sz="quarter" idx="23"/>
          </p:nvPr>
        </p:nvSpPr>
        <p:spPr bwMode="auto">
          <a:xfrm>
            <a:off x="6163510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6163509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Content Placeholder 81"/>
          <p:cNvSpPr>
            <a:spLocks noGrp="1"/>
          </p:cNvSpPr>
          <p:nvPr>
            <p:ph sz="quarter" idx="25"/>
          </p:nvPr>
        </p:nvSpPr>
        <p:spPr bwMode="auto">
          <a:xfrm>
            <a:off x="9713718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713717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B3716FF-A854-4DDB-A532-27447BD4E63E}" type="datetime1">
              <a:rPr lang="de-DE" smtClean="0"/>
              <a:t>27.09.2022</a:t>
            </a:fld>
            <a:endParaRPr lang="de-DE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500846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1781176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454525" y="1781176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8070850" y="1781176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9" hasCustomPrompt="1"/>
          </p:nvPr>
        </p:nvSpPr>
        <p:spPr bwMode="auto">
          <a:xfrm>
            <a:off x="838200" y="3990977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20" hasCustomPrompt="1"/>
          </p:nvPr>
        </p:nvSpPr>
        <p:spPr bwMode="auto">
          <a:xfrm>
            <a:off x="4454525" y="3990977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1" hasCustomPrompt="1"/>
          </p:nvPr>
        </p:nvSpPr>
        <p:spPr bwMode="auto">
          <a:xfrm>
            <a:off x="8070850" y="3990977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F0555E5-F504-4BB5-9176-43F908427576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5791494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1781175"/>
            <a:ext cx="3282950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454525" y="1781175"/>
            <a:ext cx="3282950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8070850" y="1781175"/>
            <a:ext cx="3282950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200" y="5132716"/>
            <a:ext cx="3282950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4454525" y="5132716"/>
            <a:ext cx="3282950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8070850" y="5132716"/>
            <a:ext cx="3282950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2A6FE70-2BD0-48A2-9CB4-B3E292040A5F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1256170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198" y="1781175"/>
            <a:ext cx="2508849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3507116" y="1781175"/>
            <a:ext cx="2508849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6176033" y="1781175"/>
            <a:ext cx="2508849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198" y="5132716"/>
            <a:ext cx="2508849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3507116" y="5132716"/>
            <a:ext cx="2508849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6176033" y="5132716"/>
            <a:ext cx="2508849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8844951" y="1781175"/>
            <a:ext cx="2508849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844951" y="5132716"/>
            <a:ext cx="2508849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6B9C798-B254-4247-99CF-39C51A56EDF7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307299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2400300"/>
            <a:ext cx="4241800" cy="28479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333875" y="2400300"/>
            <a:ext cx="3524250" cy="28479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7950200" y="2400300"/>
            <a:ext cx="4241800" cy="28479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3E069E7-0814-4A0E-B31A-9A218905B347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1437945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733648" y="3845"/>
            <a:ext cx="8531002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733648" y="1019174"/>
            <a:ext cx="8531002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2510287"/>
            <a:ext cx="2396706" cy="2544793"/>
          </a:xfrm>
          <a:prstGeom prst="roundRect">
            <a:avLst>
              <a:gd name="adj" fmla="val 246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3544499" y="2510287"/>
            <a:ext cx="2396706" cy="2544793"/>
          </a:xfrm>
          <a:prstGeom prst="roundRect">
            <a:avLst>
              <a:gd name="adj" fmla="val 246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6250798" y="2510287"/>
            <a:ext cx="2396706" cy="2544793"/>
          </a:xfrm>
          <a:prstGeom prst="roundRect">
            <a:avLst>
              <a:gd name="adj" fmla="val 246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4" hasCustomPrompt="1"/>
          </p:nvPr>
        </p:nvSpPr>
        <p:spPr bwMode="auto">
          <a:xfrm>
            <a:off x="8957096" y="2510287"/>
            <a:ext cx="2396706" cy="2544793"/>
          </a:xfrm>
          <a:prstGeom prst="roundRect">
            <a:avLst>
              <a:gd name="adj" fmla="val 246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07C182F-B2A3-48A0-AFC9-9E344AC7B807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317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332119" y="2156603"/>
            <a:ext cx="3212379" cy="254479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3787477" y="2156603"/>
            <a:ext cx="3212379" cy="254479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7242835" y="2156603"/>
            <a:ext cx="3212379" cy="254479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42BCB11-22B0-42CC-9F01-BA1E169C3E50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4991102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Gallery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1781175"/>
            <a:ext cx="2181225" cy="21145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7667625" y="1781176"/>
            <a:ext cx="3686175" cy="211454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9" hasCustomPrompt="1"/>
          </p:nvPr>
        </p:nvSpPr>
        <p:spPr bwMode="auto">
          <a:xfrm>
            <a:off x="838200" y="3990976"/>
            <a:ext cx="4457700" cy="21621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1" hasCustomPrompt="1"/>
          </p:nvPr>
        </p:nvSpPr>
        <p:spPr bwMode="auto">
          <a:xfrm>
            <a:off x="7667625" y="3990976"/>
            <a:ext cx="3686175" cy="21621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3114675" y="1781175"/>
            <a:ext cx="2181225" cy="21145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5391150" y="1781175"/>
            <a:ext cx="2181225" cy="120967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4" hasCustomPrompt="1"/>
          </p:nvPr>
        </p:nvSpPr>
        <p:spPr bwMode="auto">
          <a:xfrm>
            <a:off x="5391150" y="3086100"/>
            <a:ext cx="2181225" cy="30670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FDC1E34-FDE8-48E4-B0E7-AD90C51E990D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65918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Gallery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2657476"/>
            <a:ext cx="2476500" cy="252412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3523972" y="3560052"/>
            <a:ext cx="1590953" cy="162154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5324197" y="3560051"/>
            <a:ext cx="3343553" cy="252412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4" hasCustomPrompt="1"/>
          </p:nvPr>
        </p:nvSpPr>
        <p:spPr bwMode="auto">
          <a:xfrm>
            <a:off x="3523972" y="808045"/>
            <a:ext cx="3343553" cy="252412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5" hasCustomPrompt="1"/>
          </p:nvPr>
        </p:nvSpPr>
        <p:spPr bwMode="auto">
          <a:xfrm>
            <a:off x="7076797" y="1710620"/>
            <a:ext cx="1590953" cy="162154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6" hasCustomPrompt="1"/>
          </p:nvPr>
        </p:nvSpPr>
        <p:spPr bwMode="auto">
          <a:xfrm>
            <a:off x="8877300" y="2657476"/>
            <a:ext cx="2476500" cy="252412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7EAE5DD-1F94-481E-A71C-6FC36D2CA14D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70867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Layou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086225" y="1263014"/>
            <a:ext cx="4019550" cy="267004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733424" y="4610999"/>
            <a:ext cx="255270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33424" y="4199519"/>
            <a:ext cx="255270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819650" y="4610999"/>
            <a:ext cx="255270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819650" y="4199519"/>
            <a:ext cx="255270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8905875" y="4610999"/>
            <a:ext cx="2552700" cy="98398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905875" y="4199519"/>
            <a:ext cx="2552700" cy="411480"/>
          </a:xfrm>
          <a:prstGeom prst="rect">
            <a:avLst/>
          </a:prstGeom>
          <a:noFill/>
        </p:spPr>
        <p:txBody>
          <a:bodyPr bIns="3600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7" hasCustomPrompt="1"/>
          </p:nvPr>
        </p:nvSpPr>
        <p:spPr bwMode="auto">
          <a:xfrm>
            <a:off x="8172450" y="1263014"/>
            <a:ext cx="4019550" cy="267004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0" y="1263014"/>
            <a:ext cx="4019550" cy="267004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7B9D299-9C7D-40A4-9AAA-77E11F94B21B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Gallery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346200" y="1268760"/>
            <a:ext cx="9499600" cy="4699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B28F968-34B3-4461-891D-35A6D7C79C7F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0495292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Pictorial Li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838200" y="1781176"/>
            <a:ext cx="3409950" cy="198119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2"/>
          </p:nvPr>
        </p:nvSpPr>
        <p:spPr bwMode="auto">
          <a:xfrm>
            <a:off x="4391025" y="1781176"/>
            <a:ext cx="3409950" cy="198119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7943850" y="1781176"/>
            <a:ext cx="3409950" cy="198119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4"/>
          </p:nvPr>
        </p:nvSpPr>
        <p:spPr bwMode="auto">
          <a:xfrm>
            <a:off x="838200" y="3962402"/>
            <a:ext cx="3409950" cy="198119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4391025" y="3962402"/>
            <a:ext cx="3409950" cy="1981198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6"/>
          </p:nvPr>
        </p:nvSpPr>
        <p:spPr bwMode="auto">
          <a:xfrm>
            <a:off x="7943850" y="3962402"/>
            <a:ext cx="3409950" cy="198119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C6065D0-045A-4799-B113-FB627E667498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053670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 Boxe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201" y="3867150"/>
            <a:ext cx="3200400" cy="1781176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</a:ln>
        </p:spPr>
        <p:txBody>
          <a:bodyPr lIns="108000" tIns="180000" rIns="108000" bIns="108000"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Content Placeholder 81"/>
          <p:cNvSpPr>
            <a:spLocks noGrp="1"/>
          </p:cNvSpPr>
          <p:nvPr>
            <p:ph sz="quarter" idx="23"/>
          </p:nvPr>
        </p:nvSpPr>
        <p:spPr bwMode="auto">
          <a:xfrm>
            <a:off x="4495800" y="3867150"/>
            <a:ext cx="3200400" cy="1781176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</a:ln>
        </p:spPr>
        <p:txBody>
          <a:bodyPr lIns="108000" tIns="180000" rIns="108000" bIns="108000"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Content Placeholder 81"/>
          <p:cNvSpPr>
            <a:spLocks noGrp="1"/>
          </p:cNvSpPr>
          <p:nvPr>
            <p:ph sz="quarter" idx="24"/>
          </p:nvPr>
        </p:nvSpPr>
        <p:spPr bwMode="auto">
          <a:xfrm>
            <a:off x="8153399" y="3867150"/>
            <a:ext cx="3200400" cy="1781176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</a:ln>
        </p:spPr>
        <p:txBody>
          <a:bodyPr lIns="108000" tIns="180000" rIns="108000" bIns="108000"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09FA28B-4E38-4910-99E3-DBA6E6755F21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4361724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781176"/>
            <a:ext cx="4064000" cy="2376488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200" y="4510091"/>
            <a:ext cx="10515599" cy="1225549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064000" y="1781176"/>
            <a:ext cx="4064000" cy="2376488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8128000" y="1781176"/>
            <a:ext cx="4064000" cy="2376488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55D49BD-FB3E-4D71-AE36-DF6C65B2D5AC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9504293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eam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911225" y="2000251"/>
            <a:ext cx="2241550" cy="219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3620558" y="2000251"/>
            <a:ext cx="2241550" cy="219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9039225" y="2000251"/>
            <a:ext cx="2241550" cy="219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9" hasCustomPrompt="1"/>
          </p:nvPr>
        </p:nvSpPr>
        <p:spPr bwMode="auto">
          <a:xfrm>
            <a:off x="6329891" y="2000251"/>
            <a:ext cx="2241550" cy="219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911225" y="4467228"/>
            <a:ext cx="2241550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911225" y="5086356"/>
            <a:ext cx="2241550" cy="39052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3620558" y="4467228"/>
            <a:ext cx="2241550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3620558" y="5086356"/>
            <a:ext cx="2241550" cy="39052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6329891" y="4467228"/>
            <a:ext cx="2241550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6329891" y="5086356"/>
            <a:ext cx="2241550" cy="39052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039225" y="4467228"/>
            <a:ext cx="2241550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9039225" y="5086356"/>
            <a:ext cx="2241550" cy="39052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911225" y="4800604"/>
            <a:ext cx="2241550" cy="276228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accent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3620558" y="4800604"/>
            <a:ext cx="2241550" cy="276228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accent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6329891" y="4800604"/>
            <a:ext cx="2241550" cy="276228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accent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9039225" y="4800604"/>
            <a:ext cx="2241550" cy="276228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accent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1846A9C-6EA6-4D35-9475-D7C03B165A2D}" type="datetime1">
              <a:rPr lang="de-DE" smtClean="0"/>
              <a:t>27.09.2022</a:t>
            </a:fld>
            <a:endParaRPr lang="de-DE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148247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Team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730793" y="2001674"/>
            <a:ext cx="1543170" cy="15081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974784" y="3854392"/>
            <a:ext cx="305518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1666718" y="4283019"/>
            <a:ext cx="1671320" cy="276228"/>
          </a:xfrm>
          <a:prstGeom prst="roundRect">
            <a:avLst>
              <a:gd name="adj" fmla="val 19426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9" hasCustomPrompt="1"/>
          </p:nvPr>
        </p:nvSpPr>
        <p:spPr bwMode="auto">
          <a:xfrm>
            <a:off x="5324415" y="2001674"/>
            <a:ext cx="1543170" cy="15081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4568407" y="3854392"/>
            <a:ext cx="305518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5260340" y="4283019"/>
            <a:ext cx="1671320" cy="276228"/>
          </a:xfrm>
          <a:prstGeom prst="roundRect">
            <a:avLst>
              <a:gd name="adj" fmla="val 19426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32" hasCustomPrompt="1"/>
          </p:nvPr>
        </p:nvSpPr>
        <p:spPr bwMode="auto">
          <a:xfrm>
            <a:off x="8902460" y="2001674"/>
            <a:ext cx="1543170" cy="15081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146452" y="3854392"/>
            <a:ext cx="305518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838385" y="4283019"/>
            <a:ext cx="1671320" cy="276228"/>
          </a:xfrm>
          <a:prstGeom prst="roundRect">
            <a:avLst>
              <a:gd name="adj" fmla="val 19426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66BED8A-EE70-4548-9765-76C06C7B953F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34874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a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2000251"/>
            <a:ext cx="12191999" cy="2581274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970903" y="4783957"/>
            <a:ext cx="224155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1970903" y="5174481"/>
            <a:ext cx="2241550" cy="724784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5094869" y="4783957"/>
            <a:ext cx="224155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5094869" y="5174481"/>
            <a:ext cx="2241550" cy="724784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218832" y="4783957"/>
            <a:ext cx="224155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8218832" y="5174481"/>
            <a:ext cx="2241550" cy="724784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Text Placeholder 8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1529697" y="4783957"/>
            <a:ext cx="441207" cy="1225549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4" name="Text Placeholder 8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653661" y="4783957"/>
            <a:ext cx="441207" cy="1225549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5" name="Text Placeholder 8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777625" y="4783957"/>
            <a:ext cx="441207" cy="1225549"/>
          </a:xfrm>
          <a:prstGeom prst="rect">
            <a:avLst/>
          </a:prstGeom>
          <a:solidFill>
            <a:schemeClr val="accent5"/>
          </a:solidFill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8DC779C-2FDE-4E52-B223-EA74BF405573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9583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is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 b="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319842" y="2057401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838200" y="2419351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029175" y="2057401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3547533" y="2419351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6738508" y="2057401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6256865" y="2419351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447842" y="2057401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8966200" y="2419351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1319842" y="4110038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9"/>
          </p:nvPr>
        </p:nvSpPr>
        <p:spPr bwMode="auto">
          <a:xfrm>
            <a:off x="838200" y="4471988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4029175" y="4110038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1"/>
          </p:nvPr>
        </p:nvSpPr>
        <p:spPr bwMode="auto">
          <a:xfrm>
            <a:off x="3547533" y="4471988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6738508" y="4110038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3"/>
          </p:nvPr>
        </p:nvSpPr>
        <p:spPr bwMode="auto">
          <a:xfrm>
            <a:off x="6256865" y="4471988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9447842" y="4110038"/>
            <a:ext cx="1905958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5"/>
          </p:nvPr>
        </p:nvSpPr>
        <p:spPr bwMode="auto">
          <a:xfrm>
            <a:off x="8966200" y="4471988"/>
            <a:ext cx="2387600" cy="117157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D1A9DF6-F0D2-4786-A16D-D0EFDF71ACA7}" type="datetime1">
              <a:rPr lang="de-DE" smtClean="0"/>
              <a:t>27.09.2022</a:t>
            </a:fld>
            <a:endParaRPr lang="de-DE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069156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is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838200" y="3845"/>
            <a:ext cx="8426449" cy="904875"/>
          </a:xfrm>
        </p:spPr>
        <p:txBody>
          <a:bodyPr anchor="b">
            <a:normAutofit/>
          </a:bodyPr>
          <a:lstStyle>
            <a:lvl1pPr algn="l">
              <a:defRPr sz="3600" b="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49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131498" y="2649120"/>
            <a:ext cx="2387600" cy="390525"/>
          </a:xfrm>
        </p:spPr>
        <p:txBody>
          <a:bodyPr anchor="b">
            <a:noAutofit/>
          </a:bodyPr>
          <a:lstStyle>
            <a:lvl1pPr marL="0" indent="0" algn="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1131498" y="3011070"/>
            <a:ext cx="2387600" cy="1009649"/>
          </a:xfrm>
        </p:spPr>
        <p:txBody>
          <a:bodyPr anchor="t">
            <a:noAutofit/>
          </a:bodyPr>
          <a:lstStyle>
            <a:lvl1pPr marL="0" indent="0" algn="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672902" y="2649120"/>
            <a:ext cx="238760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8672902" y="3011070"/>
            <a:ext cx="2387600" cy="100964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1131498" y="4701757"/>
            <a:ext cx="2387600" cy="390525"/>
          </a:xfrm>
        </p:spPr>
        <p:txBody>
          <a:bodyPr anchor="b">
            <a:noAutofit/>
          </a:bodyPr>
          <a:lstStyle>
            <a:lvl1pPr marL="0" indent="0" algn="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9"/>
          </p:nvPr>
        </p:nvSpPr>
        <p:spPr bwMode="auto">
          <a:xfrm>
            <a:off x="1131498" y="5063707"/>
            <a:ext cx="2387600" cy="1009649"/>
          </a:xfrm>
        </p:spPr>
        <p:txBody>
          <a:bodyPr anchor="t">
            <a:noAutofit/>
          </a:bodyPr>
          <a:lstStyle>
            <a:lvl1pPr marL="0" indent="0" algn="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672902" y="4701757"/>
            <a:ext cx="238760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5"/>
          </p:nvPr>
        </p:nvSpPr>
        <p:spPr bwMode="auto">
          <a:xfrm>
            <a:off x="8672902" y="5063707"/>
            <a:ext cx="2387600" cy="100964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grpSp>
        <p:nvGrpSpPr>
          <p:cNvPr id="14" name="Group 21"/>
          <p:cNvGrpSpPr/>
          <p:nvPr/>
        </p:nvGrpSpPr>
        <p:grpSpPr bwMode="auto">
          <a:xfrm>
            <a:off x="4540370" y="1924049"/>
            <a:ext cx="3111259" cy="4243218"/>
            <a:chOff x="4994276" y="1098550"/>
            <a:chExt cx="3418681" cy="4662488"/>
          </a:xfrm>
        </p:grpSpPr>
        <p:sp>
          <p:nvSpPr>
            <p:cNvPr id="15" name="Rectangle: Rounded Corners 22"/>
            <p:cNvSpPr/>
            <p:nvPr/>
          </p:nvSpPr>
          <p:spPr bwMode="auto">
            <a:xfrm>
              <a:off x="4994276" y="1112838"/>
              <a:ext cx="3402012" cy="4648200"/>
            </a:xfrm>
            <a:prstGeom prst="roundRect">
              <a:avLst>
                <a:gd name="adj" fmla="val 6547"/>
              </a:avLst>
            </a:prstGeom>
            <a:solidFill>
              <a:schemeClr val="accent4"/>
            </a:solidFill>
            <a:ln w="2540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8412957" y="1473200"/>
              <a:ext cx="0" cy="195263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>
              <a:off x="7983538" y="1098550"/>
              <a:ext cx="161925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8412957" y="1708150"/>
              <a:ext cx="0" cy="195263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6669088" y="1168400"/>
              <a:ext cx="52388" cy="52388"/>
            </a:xfrm>
            <a:prstGeom prst="ellipse">
              <a:avLst/>
            </a:prstGeom>
            <a:noFill/>
            <a:ln w="63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6526213" y="1155699"/>
              <a:ext cx="77788" cy="79375"/>
            </a:xfrm>
            <a:prstGeom prst="ellipse">
              <a:avLst/>
            </a:prstGeom>
            <a:noFill/>
            <a:ln w="63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21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686300" y="2098864"/>
            <a:ext cx="2819400" cy="3906590"/>
          </a:xfrm>
          <a:prstGeom prst="roundRect">
            <a:avLst>
              <a:gd name="adj" fmla="val 3889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07DD278-D2D3-492A-B7A2-A62B4C653F81}" type="datetime1">
              <a:rPr lang="de-DE" smtClean="0"/>
              <a:t>27.09.2022</a:t>
            </a:fld>
            <a:endParaRPr lang="de-DE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grpSp>
        <p:nvGrpSpPr>
          <p:cNvPr id="24" name="Group 21">
            <a:extLst>
              <a:ext uri="{FF2B5EF4-FFF2-40B4-BE49-F238E27FC236}">
                <a16:creationId xmlns:a16="http://schemas.microsoft.com/office/drawing/2014/main" id="{5FCDCCCB-5094-44F7-A1A8-2A3C48EBF92F}"/>
              </a:ext>
            </a:extLst>
          </p:cNvPr>
          <p:cNvGrpSpPr/>
          <p:nvPr/>
        </p:nvGrpSpPr>
        <p:grpSpPr>
          <a:xfrm>
            <a:off x="4540370" y="1924049"/>
            <a:ext cx="3111260" cy="4243218"/>
            <a:chOff x="4994276" y="1098550"/>
            <a:chExt cx="3418681" cy="4662488"/>
          </a:xfrm>
        </p:grpSpPr>
        <p:sp>
          <p:nvSpPr>
            <p:cNvPr id="25" name="Rectangle: Rounded Corners 22">
              <a:extLst>
                <a:ext uri="{FF2B5EF4-FFF2-40B4-BE49-F238E27FC236}">
                  <a16:creationId xmlns:a16="http://schemas.microsoft.com/office/drawing/2014/main" id="{E2F2473E-ACAE-4775-87C6-E1E4A097BC14}"/>
                </a:ext>
              </a:extLst>
            </p:cNvPr>
            <p:cNvSpPr/>
            <p:nvPr/>
          </p:nvSpPr>
          <p:spPr>
            <a:xfrm>
              <a:off x="4994276" y="1112838"/>
              <a:ext cx="3402012" cy="4648200"/>
            </a:xfrm>
            <a:prstGeom prst="roundRect">
              <a:avLst>
                <a:gd name="adj" fmla="val 6547"/>
              </a:avLst>
            </a:prstGeom>
            <a:solidFill>
              <a:schemeClr val="accent4"/>
            </a:solidFill>
            <a:ln w="2540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15">
              <a:extLst>
                <a:ext uri="{FF2B5EF4-FFF2-40B4-BE49-F238E27FC236}">
                  <a16:creationId xmlns:a16="http://schemas.microsoft.com/office/drawing/2014/main" id="{11CE2AE8-6DAA-4567-821C-1A92EEC510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2957" y="1473200"/>
              <a:ext cx="0" cy="195263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Line 16">
              <a:extLst>
                <a:ext uri="{FF2B5EF4-FFF2-40B4-BE49-F238E27FC236}">
                  <a16:creationId xmlns:a16="http://schemas.microsoft.com/office/drawing/2014/main" id="{EFE3BEA2-17D1-42A5-9B24-B60F7EF047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83538" y="1098550"/>
              <a:ext cx="161925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Line 17">
              <a:extLst>
                <a:ext uri="{FF2B5EF4-FFF2-40B4-BE49-F238E27FC236}">
                  <a16:creationId xmlns:a16="http://schemas.microsoft.com/office/drawing/2014/main" id="{B8F5C87A-B81B-4DAD-B79E-53F47B983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2957" y="1708150"/>
              <a:ext cx="0" cy="195263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18">
              <a:extLst>
                <a:ext uri="{FF2B5EF4-FFF2-40B4-BE49-F238E27FC236}">
                  <a16:creationId xmlns:a16="http://schemas.microsoft.com/office/drawing/2014/main" id="{ADCD16FC-CD5F-4A13-9E38-D631AEEC66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9088" y="1168400"/>
              <a:ext cx="52388" cy="52388"/>
            </a:xfrm>
            <a:prstGeom prst="ellipse">
              <a:avLst/>
            </a:prstGeom>
            <a:noFill/>
            <a:ln w="635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val 19">
              <a:extLst>
                <a:ext uri="{FF2B5EF4-FFF2-40B4-BE49-F238E27FC236}">
                  <a16:creationId xmlns:a16="http://schemas.microsoft.com/office/drawing/2014/main" id="{32F60239-D185-44F9-A296-2C1A38911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6213" y="1155700"/>
              <a:ext cx="77788" cy="79375"/>
            </a:xfrm>
            <a:prstGeom prst="ellipse">
              <a:avLst/>
            </a:prstGeom>
            <a:noFill/>
            <a:ln w="635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636623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Lis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 b="0" i="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349128" y="4866662"/>
            <a:ext cx="297419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1349128" y="5228612"/>
            <a:ext cx="2974196" cy="100964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4608902" y="4866662"/>
            <a:ext cx="297419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4608902" y="5228612"/>
            <a:ext cx="2974196" cy="100964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7868676" y="4866662"/>
            <a:ext cx="2974196" cy="390525"/>
          </a:xfrm>
        </p:spPr>
        <p:txBody>
          <a:bodyPr anchor="b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5"/>
          </p:nvPr>
        </p:nvSpPr>
        <p:spPr bwMode="auto">
          <a:xfrm>
            <a:off x="7868676" y="5228612"/>
            <a:ext cx="2974196" cy="100964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5363983" y="2469349"/>
            <a:ext cx="1421487" cy="1633523"/>
          </a:xfrm>
          <a:prstGeom prst="roundRect">
            <a:avLst>
              <a:gd name="adj" fmla="val 14387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Picture Placeholder 10"/>
          <p:cNvSpPr>
            <a:spLocks noGrp="1" noChangeAspect="1"/>
          </p:cNvSpPr>
          <p:nvPr>
            <p:ph type="pic" sz="quarter" idx="36" hasCustomPrompt="1"/>
          </p:nvPr>
        </p:nvSpPr>
        <p:spPr bwMode="auto">
          <a:xfrm>
            <a:off x="1967546" y="2418524"/>
            <a:ext cx="1737360" cy="1737360"/>
          </a:xfrm>
          <a:prstGeom prst="ellipse">
            <a:avLst/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4" name="Picture Placeholder 10"/>
          <p:cNvSpPr>
            <a:spLocks noGrp="1" noChangeAspect="1"/>
          </p:cNvSpPr>
          <p:nvPr>
            <p:ph type="pic" sz="quarter" idx="37" hasCustomPrompt="1"/>
          </p:nvPr>
        </p:nvSpPr>
        <p:spPr bwMode="auto">
          <a:xfrm>
            <a:off x="8458470" y="2418524"/>
            <a:ext cx="1737360" cy="1737360"/>
          </a:xfrm>
          <a:prstGeom prst="ellipse">
            <a:avLst/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248599E-7491-4F9F-AB4A-BF0D7225A60C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5165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alendar Layou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10272044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9190289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8108534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026779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5945024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863269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3781514" y="2756725"/>
            <a:ext cx="1081755" cy="3214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0272044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9190289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108534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7026779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5945024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4863269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3781514" y="3078172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0272044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9190289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8108534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40" hasCustomPrompt="1"/>
          </p:nvPr>
        </p:nvSpPr>
        <p:spPr bwMode="auto">
          <a:xfrm>
            <a:off x="7026779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41" hasCustomPrompt="1"/>
          </p:nvPr>
        </p:nvSpPr>
        <p:spPr bwMode="auto">
          <a:xfrm>
            <a:off x="5945024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2" hasCustomPrompt="1"/>
          </p:nvPr>
        </p:nvSpPr>
        <p:spPr bwMode="auto">
          <a:xfrm>
            <a:off x="4863269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3" hasCustomPrompt="1"/>
          </p:nvPr>
        </p:nvSpPr>
        <p:spPr bwMode="auto">
          <a:xfrm>
            <a:off x="3781514" y="3588235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44" hasCustomPrompt="1"/>
          </p:nvPr>
        </p:nvSpPr>
        <p:spPr bwMode="auto">
          <a:xfrm>
            <a:off x="10272044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5" hasCustomPrompt="1"/>
          </p:nvPr>
        </p:nvSpPr>
        <p:spPr bwMode="auto">
          <a:xfrm>
            <a:off x="9190289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46" hasCustomPrompt="1"/>
          </p:nvPr>
        </p:nvSpPr>
        <p:spPr bwMode="auto">
          <a:xfrm>
            <a:off x="8108534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47" hasCustomPrompt="1"/>
          </p:nvPr>
        </p:nvSpPr>
        <p:spPr bwMode="auto">
          <a:xfrm>
            <a:off x="7026779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48" hasCustomPrompt="1"/>
          </p:nvPr>
        </p:nvSpPr>
        <p:spPr bwMode="auto">
          <a:xfrm>
            <a:off x="5945024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49" hasCustomPrompt="1"/>
          </p:nvPr>
        </p:nvSpPr>
        <p:spPr bwMode="auto">
          <a:xfrm>
            <a:off x="4863269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50" hasCustomPrompt="1"/>
          </p:nvPr>
        </p:nvSpPr>
        <p:spPr bwMode="auto">
          <a:xfrm>
            <a:off x="3781514" y="4098298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4" name="Text Placeholder 4"/>
          <p:cNvSpPr>
            <a:spLocks noGrp="1"/>
          </p:cNvSpPr>
          <p:nvPr>
            <p:ph type="body" sz="quarter" idx="51" hasCustomPrompt="1"/>
          </p:nvPr>
        </p:nvSpPr>
        <p:spPr bwMode="auto">
          <a:xfrm>
            <a:off x="10272044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52" hasCustomPrompt="1"/>
          </p:nvPr>
        </p:nvSpPr>
        <p:spPr bwMode="auto">
          <a:xfrm>
            <a:off x="9190289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53" hasCustomPrompt="1"/>
          </p:nvPr>
        </p:nvSpPr>
        <p:spPr bwMode="auto">
          <a:xfrm>
            <a:off x="8108534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7" name="Text Placeholder 4"/>
          <p:cNvSpPr>
            <a:spLocks noGrp="1"/>
          </p:cNvSpPr>
          <p:nvPr>
            <p:ph type="body" sz="quarter" idx="54" hasCustomPrompt="1"/>
          </p:nvPr>
        </p:nvSpPr>
        <p:spPr bwMode="auto">
          <a:xfrm>
            <a:off x="7026779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55" hasCustomPrompt="1"/>
          </p:nvPr>
        </p:nvSpPr>
        <p:spPr bwMode="auto">
          <a:xfrm>
            <a:off x="5945024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39" name="Text Placeholder 4"/>
          <p:cNvSpPr>
            <a:spLocks noGrp="1"/>
          </p:cNvSpPr>
          <p:nvPr>
            <p:ph type="body" sz="quarter" idx="56" hasCustomPrompt="1"/>
          </p:nvPr>
        </p:nvSpPr>
        <p:spPr bwMode="auto">
          <a:xfrm>
            <a:off x="4863269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57" hasCustomPrompt="1"/>
          </p:nvPr>
        </p:nvSpPr>
        <p:spPr bwMode="auto">
          <a:xfrm>
            <a:off x="3781514" y="4608361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1" name="Text Placeholder 4"/>
          <p:cNvSpPr>
            <a:spLocks noGrp="1"/>
          </p:cNvSpPr>
          <p:nvPr>
            <p:ph type="body" sz="quarter" idx="58" hasCustomPrompt="1"/>
          </p:nvPr>
        </p:nvSpPr>
        <p:spPr bwMode="auto">
          <a:xfrm>
            <a:off x="10272044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59" hasCustomPrompt="1"/>
          </p:nvPr>
        </p:nvSpPr>
        <p:spPr bwMode="auto">
          <a:xfrm>
            <a:off x="9190289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3" name="Text Placeholder 4"/>
          <p:cNvSpPr>
            <a:spLocks noGrp="1"/>
          </p:cNvSpPr>
          <p:nvPr>
            <p:ph type="body" sz="quarter" idx="60" hasCustomPrompt="1"/>
          </p:nvPr>
        </p:nvSpPr>
        <p:spPr bwMode="auto">
          <a:xfrm>
            <a:off x="8108534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61" hasCustomPrompt="1"/>
          </p:nvPr>
        </p:nvSpPr>
        <p:spPr bwMode="auto">
          <a:xfrm>
            <a:off x="7026779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62" hasCustomPrompt="1"/>
          </p:nvPr>
        </p:nvSpPr>
        <p:spPr bwMode="auto">
          <a:xfrm>
            <a:off x="5945024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63" hasCustomPrompt="1"/>
          </p:nvPr>
        </p:nvSpPr>
        <p:spPr bwMode="auto">
          <a:xfrm>
            <a:off x="4863269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64" hasCustomPrompt="1"/>
          </p:nvPr>
        </p:nvSpPr>
        <p:spPr bwMode="auto">
          <a:xfrm>
            <a:off x="3781514" y="5118400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8" name="Text Placeholder 4"/>
          <p:cNvSpPr>
            <a:spLocks noGrp="1"/>
          </p:cNvSpPr>
          <p:nvPr>
            <p:ph type="body" sz="quarter" idx="65" hasCustomPrompt="1"/>
          </p:nvPr>
        </p:nvSpPr>
        <p:spPr bwMode="auto">
          <a:xfrm>
            <a:off x="10272044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66" hasCustomPrompt="1"/>
          </p:nvPr>
        </p:nvSpPr>
        <p:spPr bwMode="auto">
          <a:xfrm>
            <a:off x="9190289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67" hasCustomPrompt="1"/>
          </p:nvPr>
        </p:nvSpPr>
        <p:spPr bwMode="auto">
          <a:xfrm>
            <a:off x="8108534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68" hasCustomPrompt="1"/>
          </p:nvPr>
        </p:nvSpPr>
        <p:spPr bwMode="auto">
          <a:xfrm>
            <a:off x="7026779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69" hasCustomPrompt="1"/>
          </p:nvPr>
        </p:nvSpPr>
        <p:spPr bwMode="auto">
          <a:xfrm>
            <a:off x="5945024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70" hasCustomPrompt="1"/>
          </p:nvPr>
        </p:nvSpPr>
        <p:spPr bwMode="auto">
          <a:xfrm>
            <a:off x="4863269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71" hasCustomPrompt="1"/>
          </p:nvPr>
        </p:nvSpPr>
        <p:spPr bwMode="auto">
          <a:xfrm>
            <a:off x="3781514" y="5628439"/>
            <a:ext cx="1081755" cy="5100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anchor="t">
            <a:no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date</a:t>
            </a:r>
            <a:endParaRPr/>
          </a:p>
        </p:txBody>
      </p:sp>
      <p:sp>
        <p:nvSpPr>
          <p:cNvPr id="5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198" y="2029710"/>
            <a:ext cx="10515599" cy="491016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198" y="1715391"/>
            <a:ext cx="2742489" cy="434014"/>
          </a:xfrm>
        </p:spPr>
        <p:txBody>
          <a:bodyPr anchor="ctr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7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838198" y="3396433"/>
            <a:ext cx="2742489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74" hasCustomPrompt="1"/>
          </p:nvPr>
        </p:nvSpPr>
        <p:spPr bwMode="auto">
          <a:xfrm>
            <a:off x="838198" y="3189238"/>
            <a:ext cx="2742489" cy="317917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59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838198" y="4360095"/>
            <a:ext cx="2742489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0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838198" y="4152900"/>
            <a:ext cx="2742489" cy="317917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1" name="Text Placeholder 4"/>
          <p:cNvSpPr>
            <a:spLocks noGrp="1"/>
          </p:cNvSpPr>
          <p:nvPr>
            <p:ph type="body" sz="quarter" idx="79" hasCustomPrompt="1"/>
          </p:nvPr>
        </p:nvSpPr>
        <p:spPr bwMode="auto">
          <a:xfrm>
            <a:off x="838198" y="5354241"/>
            <a:ext cx="2742489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80" hasCustomPrompt="1"/>
          </p:nvPr>
        </p:nvSpPr>
        <p:spPr bwMode="auto">
          <a:xfrm>
            <a:off x="838198" y="5147046"/>
            <a:ext cx="2742489" cy="317917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098A748-CB76-4D0B-A755-D341C0978A51}" type="datetime1">
              <a:rPr lang="de-DE" smtClean="0"/>
              <a:t>27.09.2022</a:t>
            </a:fld>
            <a:endParaRPr lang="de-DE"/>
          </a:p>
        </p:txBody>
      </p:sp>
      <p:sp>
        <p:nvSpPr>
          <p:cNvPr id="6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4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944928" y="1311574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7944928" y="1702099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7944928" y="2771416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7944928" y="3161940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944928" y="4224968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7944928" y="4615493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Picture Placeholder 4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791394" y="764704"/>
            <a:ext cx="4800549" cy="5472608"/>
          </a:xfrm>
          <a:custGeom>
            <a:avLst/>
            <a:gdLst>
              <a:gd name="connsiteX0" fmla="*/ 3215867 w 5446714"/>
              <a:gd name="connsiteY0" fmla="*/ 910514 h 6430126"/>
              <a:gd name="connsiteX1" fmla="*/ 4803999 w 5446714"/>
              <a:gd name="connsiteY1" fmla="*/ 1543136 h 6430126"/>
              <a:gd name="connsiteX2" fmla="*/ 4300739 w 5446714"/>
              <a:gd name="connsiteY2" fmla="*/ 2046221 h 6430126"/>
              <a:gd name="connsiteX3" fmla="*/ 4151569 w 5446714"/>
              <a:gd name="connsiteY3" fmla="*/ 2208895 h 6430126"/>
              <a:gd name="connsiteX4" fmla="*/ 3969251 w 5446714"/>
              <a:gd name="connsiteY4" fmla="*/ 2407719 h 6430126"/>
              <a:gd name="connsiteX5" fmla="*/ 3774877 w 5446714"/>
              <a:gd name="connsiteY5" fmla="*/ 2618593 h 6430126"/>
              <a:gd name="connsiteX6" fmla="*/ 3630227 w 5446714"/>
              <a:gd name="connsiteY6" fmla="*/ 2776748 h 6430126"/>
              <a:gd name="connsiteX7" fmla="*/ 3606119 w 5446714"/>
              <a:gd name="connsiteY7" fmla="*/ 2800848 h 6430126"/>
              <a:gd name="connsiteX8" fmla="*/ 2840682 w 5446714"/>
              <a:gd name="connsiteY8" fmla="*/ 2821936 h 6430126"/>
              <a:gd name="connsiteX9" fmla="*/ 2840682 w 5446714"/>
              <a:gd name="connsiteY9" fmla="*/ 3608193 h 6430126"/>
              <a:gd name="connsiteX10" fmla="*/ 3601599 w 5446714"/>
              <a:gd name="connsiteY10" fmla="*/ 3633799 h 6430126"/>
              <a:gd name="connsiteX11" fmla="*/ 3767344 w 5446714"/>
              <a:gd name="connsiteY11" fmla="*/ 3819067 h 6430126"/>
              <a:gd name="connsiteX12" fmla="*/ 3957196 w 5446714"/>
              <a:gd name="connsiteY12" fmla="*/ 4031448 h 6430126"/>
              <a:gd name="connsiteX13" fmla="*/ 4138008 w 5446714"/>
              <a:gd name="connsiteY13" fmla="*/ 4233283 h 6430126"/>
              <a:gd name="connsiteX14" fmla="*/ 4282657 w 5446714"/>
              <a:gd name="connsiteY14" fmla="*/ 4395957 h 6430126"/>
              <a:gd name="connsiteX15" fmla="*/ 4281151 w 5446714"/>
              <a:gd name="connsiteY15" fmla="*/ 4397464 h 6430126"/>
              <a:gd name="connsiteX16" fmla="*/ 4779891 w 5446714"/>
              <a:gd name="connsiteY16" fmla="*/ 4908080 h 6430126"/>
              <a:gd name="connsiteX17" fmla="*/ 3215867 w 5446714"/>
              <a:gd name="connsiteY17" fmla="*/ 5519614 h 6430126"/>
              <a:gd name="connsiteX18" fmla="*/ 1046123 w 5446714"/>
              <a:gd name="connsiteY18" fmla="*/ 3995298 h 6430126"/>
              <a:gd name="connsiteX19" fmla="*/ 910513 w 5446714"/>
              <a:gd name="connsiteY19" fmla="*/ 3215065 h 6430126"/>
              <a:gd name="connsiteX20" fmla="*/ 1046123 w 5446714"/>
              <a:gd name="connsiteY20" fmla="*/ 2434831 h 6430126"/>
              <a:gd name="connsiteX21" fmla="*/ 3215867 w 5446714"/>
              <a:gd name="connsiteY21" fmla="*/ 910514 h 6430126"/>
              <a:gd name="connsiteX22" fmla="*/ 3215294 w 5446714"/>
              <a:gd name="connsiteY22" fmla="*/ 0 h 6430126"/>
              <a:gd name="connsiteX23" fmla="*/ 5446714 w 5446714"/>
              <a:gd name="connsiteY23" fmla="*/ 899435 h 6430126"/>
              <a:gd name="connsiteX24" fmla="*/ 4981145 w 5446714"/>
              <a:gd name="connsiteY24" fmla="*/ 1364971 h 6430126"/>
              <a:gd name="connsiteX25" fmla="*/ 3215294 w 5446714"/>
              <a:gd name="connsiteY25" fmla="*/ 656873 h 6430126"/>
              <a:gd name="connsiteX26" fmla="*/ 1045649 w 5446714"/>
              <a:gd name="connsiteY26" fmla="*/ 1859133 h 6430126"/>
              <a:gd name="connsiteX27" fmla="*/ 656920 w 5446714"/>
              <a:gd name="connsiteY27" fmla="*/ 3215064 h 6430126"/>
              <a:gd name="connsiteX28" fmla="*/ 1045649 w 5446714"/>
              <a:gd name="connsiteY28" fmla="*/ 4570995 h 6430126"/>
              <a:gd name="connsiteX29" fmla="*/ 3215294 w 5446714"/>
              <a:gd name="connsiteY29" fmla="*/ 5773253 h 6430126"/>
              <a:gd name="connsiteX30" fmla="*/ 4955531 w 5446714"/>
              <a:gd name="connsiteY30" fmla="*/ 5090768 h 6430126"/>
              <a:gd name="connsiteX31" fmla="*/ 5413567 w 5446714"/>
              <a:gd name="connsiteY31" fmla="*/ 5562331 h 6430126"/>
              <a:gd name="connsiteX32" fmla="*/ 3215294 w 5446714"/>
              <a:gd name="connsiteY32" fmla="*/ 6430126 h 6430126"/>
              <a:gd name="connsiteX33" fmla="*/ 1045649 w 5446714"/>
              <a:gd name="connsiteY33" fmla="*/ 5587943 h 6430126"/>
              <a:gd name="connsiteX34" fmla="*/ 0 w 5446714"/>
              <a:gd name="connsiteY34" fmla="*/ 3215064 h 6430126"/>
              <a:gd name="connsiteX35" fmla="*/ 1045649 w 5446714"/>
              <a:gd name="connsiteY35" fmla="*/ 842184 h 6430126"/>
              <a:gd name="connsiteX36" fmla="*/ 3215294 w 5446714"/>
              <a:gd name="connsiteY36" fmla="*/ 0 h 643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446714" h="6430126" extrusionOk="0">
                <a:moveTo>
                  <a:pt x="3215867" y="910514"/>
                </a:moveTo>
                <a:cubicBezTo>
                  <a:pt x="3830627" y="910514"/>
                  <a:pt x="4389638" y="1151513"/>
                  <a:pt x="4803999" y="1543136"/>
                </a:cubicBezTo>
                <a:cubicBezTo>
                  <a:pt x="4803999" y="1543136"/>
                  <a:pt x="4803999" y="1543136"/>
                  <a:pt x="4300739" y="2046221"/>
                </a:cubicBezTo>
                <a:cubicBezTo>
                  <a:pt x="4300739" y="2046221"/>
                  <a:pt x="4300739" y="2046221"/>
                  <a:pt x="4151569" y="2208895"/>
                </a:cubicBezTo>
                <a:cubicBezTo>
                  <a:pt x="4151569" y="2208895"/>
                  <a:pt x="4151569" y="2208895"/>
                  <a:pt x="3969251" y="2407719"/>
                </a:cubicBezTo>
                <a:cubicBezTo>
                  <a:pt x="3969251" y="2407719"/>
                  <a:pt x="3969251" y="2407719"/>
                  <a:pt x="3774877" y="2618593"/>
                </a:cubicBezTo>
                <a:cubicBezTo>
                  <a:pt x="3774877" y="2618593"/>
                  <a:pt x="3774877" y="2618593"/>
                  <a:pt x="3630227" y="2776748"/>
                </a:cubicBezTo>
                <a:cubicBezTo>
                  <a:pt x="3630227" y="2776748"/>
                  <a:pt x="3630227" y="2776748"/>
                  <a:pt x="3606119" y="2800848"/>
                </a:cubicBezTo>
                <a:cubicBezTo>
                  <a:pt x="3387638" y="2605036"/>
                  <a:pt x="3050123" y="2611062"/>
                  <a:pt x="2840682" y="2821936"/>
                </a:cubicBezTo>
                <a:cubicBezTo>
                  <a:pt x="2623708" y="3038834"/>
                  <a:pt x="2623708" y="3391295"/>
                  <a:pt x="2840682" y="3608193"/>
                </a:cubicBezTo>
                <a:cubicBezTo>
                  <a:pt x="3048616" y="3817561"/>
                  <a:pt x="3383118" y="3825092"/>
                  <a:pt x="3601599" y="3633799"/>
                </a:cubicBezTo>
                <a:cubicBezTo>
                  <a:pt x="3601599" y="3633799"/>
                  <a:pt x="3601599" y="3633799"/>
                  <a:pt x="3767344" y="3819067"/>
                </a:cubicBezTo>
                <a:cubicBezTo>
                  <a:pt x="3767344" y="3819067"/>
                  <a:pt x="3767344" y="3819067"/>
                  <a:pt x="3957196" y="4031448"/>
                </a:cubicBezTo>
                <a:cubicBezTo>
                  <a:pt x="3957196" y="4031448"/>
                  <a:pt x="3957196" y="4031448"/>
                  <a:pt x="4138008" y="4233283"/>
                </a:cubicBezTo>
                <a:cubicBezTo>
                  <a:pt x="4138008" y="4233283"/>
                  <a:pt x="4138008" y="4233283"/>
                  <a:pt x="4282657" y="4395957"/>
                </a:cubicBezTo>
                <a:lnTo>
                  <a:pt x="4281151" y="4397464"/>
                </a:lnTo>
                <a:cubicBezTo>
                  <a:pt x="4281151" y="4397464"/>
                  <a:pt x="4281151" y="4397464"/>
                  <a:pt x="4779891" y="4908080"/>
                </a:cubicBezTo>
                <a:cubicBezTo>
                  <a:pt x="4368544" y="5287653"/>
                  <a:pt x="3818573" y="5519614"/>
                  <a:pt x="3215867" y="5519614"/>
                </a:cubicBezTo>
                <a:cubicBezTo>
                  <a:pt x="2216881" y="5519614"/>
                  <a:pt x="1365557" y="4883980"/>
                  <a:pt x="1046123" y="3995298"/>
                </a:cubicBezTo>
                <a:cubicBezTo>
                  <a:pt x="958730" y="3751286"/>
                  <a:pt x="910513" y="3489201"/>
                  <a:pt x="910513" y="3215065"/>
                </a:cubicBezTo>
                <a:cubicBezTo>
                  <a:pt x="910513" y="2940929"/>
                  <a:pt x="958730" y="2678842"/>
                  <a:pt x="1046123" y="2434831"/>
                </a:cubicBezTo>
                <a:cubicBezTo>
                  <a:pt x="1365557" y="1546148"/>
                  <a:pt x="2216881" y="910514"/>
                  <a:pt x="3215867" y="910514"/>
                </a:cubicBezTo>
                <a:close/>
                <a:moveTo>
                  <a:pt x="3215294" y="0"/>
                </a:moveTo>
                <a:cubicBezTo>
                  <a:pt x="4081646" y="0"/>
                  <a:pt x="4868142" y="341996"/>
                  <a:pt x="5446714" y="899435"/>
                </a:cubicBezTo>
                <a:cubicBezTo>
                  <a:pt x="5446714" y="899435"/>
                  <a:pt x="5446714" y="899435"/>
                  <a:pt x="4981145" y="1364971"/>
                </a:cubicBezTo>
                <a:cubicBezTo>
                  <a:pt x="4523109" y="926553"/>
                  <a:pt x="3900841" y="656873"/>
                  <a:pt x="3215294" y="656873"/>
                </a:cubicBezTo>
                <a:cubicBezTo>
                  <a:pt x="2300729" y="656873"/>
                  <a:pt x="1497658" y="1137476"/>
                  <a:pt x="1045649" y="1859133"/>
                </a:cubicBezTo>
                <a:cubicBezTo>
                  <a:pt x="800057" y="2252353"/>
                  <a:pt x="656920" y="2716382"/>
                  <a:pt x="656920" y="3215064"/>
                </a:cubicBezTo>
                <a:cubicBezTo>
                  <a:pt x="656920" y="3713744"/>
                  <a:pt x="800057" y="4177774"/>
                  <a:pt x="1045649" y="4570995"/>
                </a:cubicBezTo>
                <a:cubicBezTo>
                  <a:pt x="1497658" y="5292651"/>
                  <a:pt x="2300729" y="5773253"/>
                  <a:pt x="3215294" y="5773253"/>
                </a:cubicBezTo>
                <a:cubicBezTo>
                  <a:pt x="3887281" y="5773253"/>
                  <a:pt x="4499002" y="5514120"/>
                  <a:pt x="4955531" y="5090768"/>
                </a:cubicBezTo>
                <a:cubicBezTo>
                  <a:pt x="4955531" y="5090768"/>
                  <a:pt x="4955531" y="5090768"/>
                  <a:pt x="5413567" y="5562331"/>
                </a:cubicBezTo>
                <a:cubicBezTo>
                  <a:pt x="4838008" y="6100183"/>
                  <a:pt x="4065072" y="6430126"/>
                  <a:pt x="3215294" y="6430126"/>
                </a:cubicBezTo>
                <a:cubicBezTo>
                  <a:pt x="2379077" y="6430126"/>
                  <a:pt x="1618194" y="6110729"/>
                  <a:pt x="1045649" y="5587943"/>
                </a:cubicBezTo>
                <a:cubicBezTo>
                  <a:pt x="403796" y="5000373"/>
                  <a:pt x="0" y="4155175"/>
                  <a:pt x="0" y="3215064"/>
                </a:cubicBezTo>
                <a:cubicBezTo>
                  <a:pt x="0" y="2274952"/>
                  <a:pt x="403796" y="1429754"/>
                  <a:pt x="1045649" y="842184"/>
                </a:cubicBezTo>
                <a:cubicBezTo>
                  <a:pt x="1618194" y="319397"/>
                  <a:pt x="2379077" y="0"/>
                  <a:pt x="32152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FD942E2-9D2F-4B76-847C-C99BA527216C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688558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6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329351" y="1311574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6329351" y="1702099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7136532" y="2965509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7136532" y="3356034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943712" y="4619445"/>
            <a:ext cx="3408872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7943712" y="5009970"/>
            <a:ext cx="3408872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0" hasCustomPrompt="1"/>
          </p:nvPr>
        </p:nvSpPr>
        <p:spPr bwMode="auto">
          <a:xfrm flipH="1">
            <a:off x="-24681" y="0"/>
            <a:ext cx="6257315" cy="6308725"/>
          </a:xfrm>
          <a:custGeom>
            <a:avLst/>
            <a:gdLst>
              <a:gd name="connsiteX0" fmla="*/ 4195063 w 6257315"/>
              <a:gd name="connsiteY0" fmla="*/ 0 h 6858000"/>
              <a:gd name="connsiteX1" fmla="*/ 6257315 w 6257315"/>
              <a:gd name="connsiteY1" fmla="*/ 0 h 6858000"/>
              <a:gd name="connsiteX2" fmla="*/ 6257315 w 6257315"/>
              <a:gd name="connsiteY2" fmla="*/ 3571925 h 6858000"/>
              <a:gd name="connsiteX3" fmla="*/ 2035313 w 6257315"/>
              <a:gd name="connsiteY3" fmla="*/ 0 h 6858000"/>
              <a:gd name="connsiteX4" fmla="*/ 4056749 w 6257315"/>
              <a:gd name="connsiteY4" fmla="*/ 0 h 6858000"/>
              <a:gd name="connsiteX5" fmla="*/ 6257315 w 6257315"/>
              <a:gd name="connsiteY5" fmla="*/ 3811493 h 6858000"/>
              <a:gd name="connsiteX6" fmla="*/ 6257315 w 6257315"/>
              <a:gd name="connsiteY6" fmla="*/ 6858000 h 6858000"/>
              <a:gd name="connsiteX7" fmla="*/ 5994782 w 6257315"/>
              <a:gd name="connsiteY7" fmla="*/ 6858000 h 6858000"/>
              <a:gd name="connsiteX8" fmla="*/ 0 w 6257315"/>
              <a:gd name="connsiteY8" fmla="*/ 0 h 6858000"/>
              <a:gd name="connsiteX9" fmla="*/ 1896999 w 6257315"/>
              <a:gd name="connsiteY9" fmla="*/ 0 h 6858000"/>
              <a:gd name="connsiteX10" fmla="*/ 5856468 w 6257315"/>
              <a:gd name="connsiteY10" fmla="*/ 6858000 h 6858000"/>
              <a:gd name="connsiteX11" fmla="*/ 3959467 w 6257315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57315" h="6858000" extrusionOk="0">
                <a:moveTo>
                  <a:pt x="4195063" y="0"/>
                </a:moveTo>
                <a:lnTo>
                  <a:pt x="6257315" y="0"/>
                </a:lnTo>
                <a:lnTo>
                  <a:pt x="6257315" y="3571925"/>
                </a:lnTo>
                <a:close/>
                <a:moveTo>
                  <a:pt x="2035313" y="0"/>
                </a:moveTo>
                <a:lnTo>
                  <a:pt x="4056749" y="0"/>
                </a:lnTo>
                <a:lnTo>
                  <a:pt x="6257315" y="3811493"/>
                </a:lnTo>
                <a:lnTo>
                  <a:pt x="6257315" y="6858000"/>
                </a:lnTo>
                <a:lnTo>
                  <a:pt x="5994782" y="6858000"/>
                </a:lnTo>
                <a:close/>
                <a:moveTo>
                  <a:pt x="0" y="0"/>
                </a:moveTo>
                <a:lnTo>
                  <a:pt x="1896999" y="0"/>
                </a:lnTo>
                <a:lnTo>
                  <a:pt x="5856468" y="6858000"/>
                </a:lnTo>
                <a:lnTo>
                  <a:pt x="3959467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27F1B52-790F-436A-ACF4-4EEF15DEF2A5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630265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8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 bwMode="auto">
          <a:xfrm>
            <a:off x="0" y="1"/>
            <a:ext cx="7381876" cy="63087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610600" y="1311574"/>
            <a:ext cx="304552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8610600" y="1702099"/>
            <a:ext cx="3045520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8610600" y="2965509"/>
            <a:ext cx="304552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8610600" y="3356034"/>
            <a:ext cx="3045520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610600" y="4619445"/>
            <a:ext cx="3045520" cy="390525"/>
          </a:xfrm>
        </p:spPr>
        <p:txBody>
          <a:bodyPr anchor="b">
            <a:noAutofit/>
          </a:bodyPr>
          <a:lstStyle>
            <a:lvl1pPr marL="0" indent="0" algn="l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8610600" y="5009970"/>
            <a:ext cx="3045520" cy="67879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153512" y="0"/>
            <a:ext cx="3228364" cy="630872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3009900" cy="2159000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6"/>
          </p:nvPr>
        </p:nvSpPr>
        <p:spPr bwMode="auto">
          <a:xfrm>
            <a:off x="838200" y="2718575"/>
            <a:ext cx="3009900" cy="19008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496D058-82A8-4359-AA2A-F156E467BDAA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207DAC40-C3D1-49F0-9C41-67413285C78F}"/>
              </a:ext>
            </a:extLst>
          </p:cNvPr>
          <p:cNvSpPr/>
          <p:nvPr/>
        </p:nvSpPr>
        <p:spPr bwMode="auto">
          <a:xfrm>
            <a:off x="0" y="1"/>
            <a:ext cx="7381876" cy="63087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54683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5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7030528" y="3341384"/>
            <a:ext cx="3408872" cy="678792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735253" y="2015821"/>
            <a:ext cx="3999422" cy="1325563"/>
          </a:xfrm>
        </p:spPr>
        <p:txBody>
          <a:bodyPr anchor="b"/>
          <a:lstStyle>
            <a:lvl1pPr algn="ctr"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title</a:t>
            </a:r>
            <a:endParaRPr/>
          </a:p>
        </p:txBody>
      </p:sp>
      <p:sp>
        <p:nvSpPr>
          <p:cNvPr id="6" name="Picture Placeholder 17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053223" y="1000835"/>
            <a:ext cx="4681100" cy="4681097"/>
          </a:xfrm>
          <a:custGeom>
            <a:avLst/>
            <a:gdLst>
              <a:gd name="connsiteX0" fmla="*/ 4161987 w 4681100"/>
              <a:gd name="connsiteY0" fmla="*/ 3205433 h 4681097"/>
              <a:gd name="connsiteX1" fmla="*/ 4529055 w 4681100"/>
              <a:gd name="connsiteY1" fmla="*/ 3357477 h 4681097"/>
              <a:gd name="connsiteX2" fmla="*/ 4529055 w 4681100"/>
              <a:gd name="connsiteY2" fmla="*/ 4091614 h 4681097"/>
              <a:gd name="connsiteX3" fmla="*/ 4091615 w 4681100"/>
              <a:gd name="connsiteY3" fmla="*/ 4529053 h 4681097"/>
              <a:gd name="connsiteX4" fmla="*/ 3357478 w 4681100"/>
              <a:gd name="connsiteY4" fmla="*/ 4529053 h 4681097"/>
              <a:gd name="connsiteX5" fmla="*/ 3357480 w 4681100"/>
              <a:gd name="connsiteY5" fmla="*/ 4529053 h 4681097"/>
              <a:gd name="connsiteX6" fmla="*/ 3357480 w 4681100"/>
              <a:gd name="connsiteY6" fmla="*/ 3794916 h 4681097"/>
              <a:gd name="connsiteX7" fmla="*/ 3794918 w 4681100"/>
              <a:gd name="connsiteY7" fmla="*/ 3357477 h 4681097"/>
              <a:gd name="connsiteX8" fmla="*/ 4161987 w 4681100"/>
              <a:gd name="connsiteY8" fmla="*/ 3205433 h 4681097"/>
              <a:gd name="connsiteX9" fmla="*/ 4161987 w 4681100"/>
              <a:gd name="connsiteY9" fmla="*/ 1604964 h 4681097"/>
              <a:gd name="connsiteX10" fmla="*/ 4529056 w 4681100"/>
              <a:gd name="connsiteY10" fmla="*/ 1757008 h 4681097"/>
              <a:gd name="connsiteX11" fmla="*/ 4529056 w 4681100"/>
              <a:gd name="connsiteY11" fmla="*/ 2491145 h 4681097"/>
              <a:gd name="connsiteX12" fmla="*/ 2491146 w 4681100"/>
              <a:gd name="connsiteY12" fmla="*/ 4529053 h 4681097"/>
              <a:gd name="connsiteX13" fmla="*/ 1757010 w 4681100"/>
              <a:gd name="connsiteY13" fmla="*/ 4529053 h 4681097"/>
              <a:gd name="connsiteX14" fmla="*/ 1757011 w 4681100"/>
              <a:gd name="connsiteY14" fmla="*/ 4529053 h 4681097"/>
              <a:gd name="connsiteX15" fmla="*/ 1757011 w 4681100"/>
              <a:gd name="connsiteY15" fmla="*/ 3794916 h 4681097"/>
              <a:gd name="connsiteX16" fmla="*/ 3794919 w 4681100"/>
              <a:gd name="connsiteY16" fmla="*/ 1757008 h 4681097"/>
              <a:gd name="connsiteX17" fmla="*/ 4161987 w 4681100"/>
              <a:gd name="connsiteY17" fmla="*/ 1604964 h 4681097"/>
              <a:gd name="connsiteX18" fmla="*/ 2557021 w 4681100"/>
              <a:gd name="connsiteY18" fmla="*/ 1123 h 4681097"/>
              <a:gd name="connsiteX19" fmla="*/ 2924090 w 4681100"/>
              <a:gd name="connsiteY19" fmla="*/ 153168 h 4681097"/>
              <a:gd name="connsiteX20" fmla="*/ 2924090 w 4681100"/>
              <a:gd name="connsiteY20" fmla="*/ 887305 h 4681097"/>
              <a:gd name="connsiteX21" fmla="*/ 886181 w 4681100"/>
              <a:gd name="connsiteY21" fmla="*/ 2925213 h 4681097"/>
              <a:gd name="connsiteX22" fmla="*/ 152044 w 4681100"/>
              <a:gd name="connsiteY22" fmla="*/ 2925213 h 4681097"/>
              <a:gd name="connsiteX23" fmla="*/ 152046 w 4681100"/>
              <a:gd name="connsiteY23" fmla="*/ 2925213 h 4681097"/>
              <a:gd name="connsiteX24" fmla="*/ 152046 w 4681100"/>
              <a:gd name="connsiteY24" fmla="*/ 2191076 h 4681097"/>
              <a:gd name="connsiteX25" fmla="*/ 2189953 w 4681100"/>
              <a:gd name="connsiteY25" fmla="*/ 153169 h 4681097"/>
              <a:gd name="connsiteX26" fmla="*/ 2557021 w 4681100"/>
              <a:gd name="connsiteY26" fmla="*/ 1123 h 4681097"/>
              <a:gd name="connsiteX27" fmla="*/ 956553 w 4681100"/>
              <a:gd name="connsiteY27" fmla="*/ 0 h 4681097"/>
              <a:gd name="connsiteX28" fmla="*/ 1323620 w 4681100"/>
              <a:gd name="connsiteY28" fmla="*/ 152045 h 4681097"/>
              <a:gd name="connsiteX29" fmla="*/ 1323620 w 4681100"/>
              <a:gd name="connsiteY29" fmla="*/ 886182 h 4681097"/>
              <a:gd name="connsiteX30" fmla="*/ 886181 w 4681100"/>
              <a:gd name="connsiteY30" fmla="*/ 1323620 h 4681097"/>
              <a:gd name="connsiteX31" fmla="*/ 152044 w 4681100"/>
              <a:gd name="connsiteY31" fmla="*/ 1323620 h 4681097"/>
              <a:gd name="connsiteX32" fmla="*/ 152046 w 4681100"/>
              <a:gd name="connsiteY32" fmla="*/ 1323620 h 4681097"/>
              <a:gd name="connsiteX33" fmla="*/ 152046 w 4681100"/>
              <a:gd name="connsiteY33" fmla="*/ 589483 h 4681097"/>
              <a:gd name="connsiteX34" fmla="*/ 589484 w 4681100"/>
              <a:gd name="connsiteY34" fmla="*/ 152045 h 4681097"/>
              <a:gd name="connsiteX35" fmla="*/ 956553 w 4681100"/>
              <a:gd name="connsiteY35" fmla="*/ 0 h 4681097"/>
              <a:gd name="connsiteX36" fmla="*/ 4161987 w 4681100"/>
              <a:gd name="connsiteY36" fmla="*/ 0 h 4681097"/>
              <a:gd name="connsiteX37" fmla="*/ 4529056 w 4681100"/>
              <a:gd name="connsiteY37" fmla="*/ 152044 h 4681097"/>
              <a:gd name="connsiteX38" fmla="*/ 4529055 w 4681100"/>
              <a:gd name="connsiteY38" fmla="*/ 886181 h 4681097"/>
              <a:gd name="connsiteX39" fmla="*/ 886182 w 4681100"/>
              <a:gd name="connsiteY39" fmla="*/ 4529053 h 4681097"/>
              <a:gd name="connsiteX40" fmla="*/ 152046 w 4681100"/>
              <a:gd name="connsiteY40" fmla="*/ 4529053 h 4681097"/>
              <a:gd name="connsiteX41" fmla="*/ 152047 w 4681100"/>
              <a:gd name="connsiteY41" fmla="*/ 4529053 h 4681097"/>
              <a:gd name="connsiteX42" fmla="*/ 152047 w 4681100"/>
              <a:gd name="connsiteY42" fmla="*/ 3794916 h 4681097"/>
              <a:gd name="connsiteX43" fmla="*/ 3794919 w 4681100"/>
              <a:gd name="connsiteY43" fmla="*/ 152044 h 4681097"/>
              <a:gd name="connsiteX44" fmla="*/ 4161987 w 4681100"/>
              <a:gd name="connsiteY44" fmla="*/ 0 h 4681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681100" h="4681097" extrusionOk="0">
                <a:moveTo>
                  <a:pt x="4161987" y="3205433"/>
                </a:moveTo>
                <a:cubicBezTo>
                  <a:pt x="4294839" y="3205433"/>
                  <a:pt x="4427692" y="3256114"/>
                  <a:pt x="4529055" y="3357477"/>
                </a:cubicBezTo>
                <a:cubicBezTo>
                  <a:pt x="4731781" y="3560203"/>
                  <a:pt x="4731781" y="3888888"/>
                  <a:pt x="4529055" y="4091614"/>
                </a:cubicBezTo>
                <a:cubicBezTo>
                  <a:pt x="4383242" y="4237427"/>
                  <a:pt x="4237428" y="4383239"/>
                  <a:pt x="4091615" y="4529053"/>
                </a:cubicBezTo>
                <a:cubicBezTo>
                  <a:pt x="3888889" y="4731779"/>
                  <a:pt x="3560204" y="4731779"/>
                  <a:pt x="3357478" y="4529053"/>
                </a:cubicBezTo>
                <a:lnTo>
                  <a:pt x="3357480" y="4529053"/>
                </a:lnTo>
                <a:cubicBezTo>
                  <a:pt x="3154753" y="4326326"/>
                  <a:pt x="3154753" y="3997642"/>
                  <a:pt x="3357480" y="3794916"/>
                </a:cubicBezTo>
                <a:lnTo>
                  <a:pt x="3794918" y="3357477"/>
                </a:lnTo>
                <a:cubicBezTo>
                  <a:pt x="3896281" y="3256114"/>
                  <a:pt x="4029134" y="3205433"/>
                  <a:pt x="4161987" y="3205433"/>
                </a:cubicBezTo>
                <a:close/>
                <a:moveTo>
                  <a:pt x="4161987" y="1604964"/>
                </a:moveTo>
                <a:cubicBezTo>
                  <a:pt x="4294840" y="1604964"/>
                  <a:pt x="4427693" y="1655645"/>
                  <a:pt x="4529056" y="1757008"/>
                </a:cubicBezTo>
                <a:cubicBezTo>
                  <a:pt x="4731782" y="1959734"/>
                  <a:pt x="4731782" y="2288418"/>
                  <a:pt x="4529056" y="2491145"/>
                </a:cubicBezTo>
                <a:cubicBezTo>
                  <a:pt x="3849753" y="3170447"/>
                  <a:pt x="3170449" y="3849750"/>
                  <a:pt x="2491146" y="4529053"/>
                </a:cubicBezTo>
                <a:cubicBezTo>
                  <a:pt x="2288420" y="4731779"/>
                  <a:pt x="1959736" y="4731779"/>
                  <a:pt x="1757010" y="4529053"/>
                </a:cubicBezTo>
                <a:lnTo>
                  <a:pt x="1757011" y="4529053"/>
                </a:lnTo>
                <a:cubicBezTo>
                  <a:pt x="1554285" y="4326326"/>
                  <a:pt x="1554285" y="3997642"/>
                  <a:pt x="1757011" y="3794916"/>
                </a:cubicBezTo>
                <a:lnTo>
                  <a:pt x="3794919" y="1757008"/>
                </a:lnTo>
                <a:cubicBezTo>
                  <a:pt x="3896282" y="1655645"/>
                  <a:pt x="4029134" y="1604963"/>
                  <a:pt x="4161987" y="1604964"/>
                </a:cubicBezTo>
                <a:close/>
                <a:moveTo>
                  <a:pt x="2557021" y="1123"/>
                </a:moveTo>
                <a:cubicBezTo>
                  <a:pt x="2689874" y="1123"/>
                  <a:pt x="2822726" y="51804"/>
                  <a:pt x="2924090" y="153168"/>
                </a:cubicBezTo>
                <a:cubicBezTo>
                  <a:pt x="3126816" y="355894"/>
                  <a:pt x="3126816" y="684578"/>
                  <a:pt x="2924090" y="887305"/>
                </a:cubicBezTo>
                <a:cubicBezTo>
                  <a:pt x="2244787" y="1566607"/>
                  <a:pt x="1565483" y="2245909"/>
                  <a:pt x="886181" y="2925213"/>
                </a:cubicBezTo>
                <a:cubicBezTo>
                  <a:pt x="683455" y="3127939"/>
                  <a:pt x="354770" y="3127938"/>
                  <a:pt x="152044" y="2925213"/>
                </a:cubicBezTo>
                <a:lnTo>
                  <a:pt x="152046" y="2925213"/>
                </a:lnTo>
                <a:cubicBezTo>
                  <a:pt x="-50681" y="2722486"/>
                  <a:pt x="-50681" y="2393801"/>
                  <a:pt x="152046" y="2191076"/>
                </a:cubicBezTo>
                <a:lnTo>
                  <a:pt x="2189953" y="153169"/>
                </a:lnTo>
                <a:cubicBezTo>
                  <a:pt x="2291316" y="51804"/>
                  <a:pt x="2424168" y="1123"/>
                  <a:pt x="2557021" y="1123"/>
                </a:cubicBezTo>
                <a:close/>
                <a:moveTo>
                  <a:pt x="956553" y="0"/>
                </a:moveTo>
                <a:cubicBezTo>
                  <a:pt x="1089405" y="0"/>
                  <a:pt x="1222257" y="50682"/>
                  <a:pt x="1323620" y="152045"/>
                </a:cubicBezTo>
                <a:cubicBezTo>
                  <a:pt x="1526347" y="354771"/>
                  <a:pt x="1526347" y="683455"/>
                  <a:pt x="1323620" y="886182"/>
                </a:cubicBezTo>
                <a:cubicBezTo>
                  <a:pt x="1177808" y="1031994"/>
                  <a:pt x="1031994" y="1177807"/>
                  <a:pt x="886181" y="1323620"/>
                </a:cubicBezTo>
                <a:cubicBezTo>
                  <a:pt x="683455" y="1526346"/>
                  <a:pt x="354770" y="1526346"/>
                  <a:pt x="152044" y="1323620"/>
                </a:cubicBezTo>
                <a:lnTo>
                  <a:pt x="152046" y="1323620"/>
                </a:lnTo>
                <a:cubicBezTo>
                  <a:pt x="-50681" y="1120894"/>
                  <a:pt x="-50681" y="792210"/>
                  <a:pt x="152046" y="589483"/>
                </a:cubicBezTo>
                <a:lnTo>
                  <a:pt x="589484" y="152045"/>
                </a:lnTo>
                <a:cubicBezTo>
                  <a:pt x="690848" y="50682"/>
                  <a:pt x="823700" y="0"/>
                  <a:pt x="956553" y="0"/>
                </a:cubicBezTo>
                <a:close/>
                <a:moveTo>
                  <a:pt x="4161987" y="0"/>
                </a:moveTo>
                <a:cubicBezTo>
                  <a:pt x="4294840" y="0"/>
                  <a:pt x="4427693" y="50681"/>
                  <a:pt x="4529056" y="152044"/>
                </a:cubicBezTo>
                <a:cubicBezTo>
                  <a:pt x="4731782" y="354770"/>
                  <a:pt x="4731782" y="683454"/>
                  <a:pt x="4529055" y="886181"/>
                </a:cubicBezTo>
                <a:cubicBezTo>
                  <a:pt x="3314765" y="2100472"/>
                  <a:pt x="2100473" y="3314761"/>
                  <a:pt x="886182" y="4529053"/>
                </a:cubicBezTo>
                <a:cubicBezTo>
                  <a:pt x="683456" y="4731779"/>
                  <a:pt x="354772" y="4731779"/>
                  <a:pt x="152046" y="4529053"/>
                </a:cubicBezTo>
                <a:lnTo>
                  <a:pt x="152047" y="4529053"/>
                </a:lnTo>
                <a:cubicBezTo>
                  <a:pt x="-50679" y="4326326"/>
                  <a:pt x="-50679" y="3997642"/>
                  <a:pt x="152047" y="3794916"/>
                </a:cubicBezTo>
                <a:lnTo>
                  <a:pt x="3794919" y="152044"/>
                </a:lnTo>
                <a:cubicBezTo>
                  <a:pt x="3896282" y="50681"/>
                  <a:pt x="4029135" y="0"/>
                  <a:pt x="416198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82DDE1A-5430-434A-9404-5A49B6C85F3F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369860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09294" y="1743959"/>
            <a:ext cx="2144834" cy="424115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7913406" y="2343061"/>
            <a:ext cx="3440393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7913405" y="1924049"/>
            <a:ext cx="3440393" cy="485865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Content Placeholder 81"/>
          <p:cNvSpPr>
            <a:spLocks noGrp="1"/>
          </p:cNvSpPr>
          <p:nvPr>
            <p:ph sz="quarter" idx="17"/>
          </p:nvPr>
        </p:nvSpPr>
        <p:spPr bwMode="auto">
          <a:xfrm>
            <a:off x="7913406" y="3833448"/>
            <a:ext cx="3440393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8"/>
          </p:nvPr>
        </p:nvSpPr>
        <p:spPr bwMode="auto">
          <a:xfrm>
            <a:off x="7913405" y="3414436"/>
            <a:ext cx="3440393" cy="485865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Content Placeholder 81"/>
          <p:cNvSpPr>
            <a:spLocks noGrp="1"/>
          </p:cNvSpPr>
          <p:nvPr>
            <p:ph sz="quarter" idx="19"/>
          </p:nvPr>
        </p:nvSpPr>
        <p:spPr bwMode="auto">
          <a:xfrm>
            <a:off x="7913406" y="5241399"/>
            <a:ext cx="3440393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0"/>
          </p:nvPr>
        </p:nvSpPr>
        <p:spPr bwMode="auto">
          <a:xfrm>
            <a:off x="7913405" y="4822386"/>
            <a:ext cx="3440393" cy="485865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Content Placeholder 81"/>
          <p:cNvSpPr>
            <a:spLocks noGrp="1"/>
          </p:cNvSpPr>
          <p:nvPr>
            <p:ph sz="quarter" idx="21"/>
          </p:nvPr>
        </p:nvSpPr>
        <p:spPr bwMode="auto">
          <a:xfrm>
            <a:off x="838201" y="2343061"/>
            <a:ext cx="3440393" cy="771258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2"/>
          </p:nvPr>
        </p:nvSpPr>
        <p:spPr bwMode="auto">
          <a:xfrm>
            <a:off x="838200" y="1924049"/>
            <a:ext cx="3440393" cy="485865"/>
          </a:xfrm>
        </p:spPr>
        <p:txBody>
          <a:bodyPr anchor="b"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Content Placeholder 81"/>
          <p:cNvSpPr>
            <a:spLocks noGrp="1"/>
          </p:cNvSpPr>
          <p:nvPr>
            <p:ph sz="quarter" idx="23"/>
          </p:nvPr>
        </p:nvSpPr>
        <p:spPr bwMode="auto">
          <a:xfrm>
            <a:off x="838201" y="3833448"/>
            <a:ext cx="3440393" cy="771258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 bwMode="auto">
          <a:xfrm>
            <a:off x="838200" y="3414436"/>
            <a:ext cx="3440393" cy="485865"/>
          </a:xfrm>
        </p:spPr>
        <p:txBody>
          <a:bodyPr anchor="b"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7" name="Content Placeholder 81"/>
          <p:cNvSpPr>
            <a:spLocks noGrp="1"/>
          </p:cNvSpPr>
          <p:nvPr>
            <p:ph sz="quarter" idx="25"/>
          </p:nvPr>
        </p:nvSpPr>
        <p:spPr bwMode="auto">
          <a:xfrm>
            <a:off x="838201" y="5241399"/>
            <a:ext cx="3440393" cy="771258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6"/>
          </p:nvPr>
        </p:nvSpPr>
        <p:spPr bwMode="auto">
          <a:xfrm>
            <a:off x="838200" y="4822386"/>
            <a:ext cx="3440393" cy="485865"/>
          </a:xfrm>
        </p:spPr>
        <p:txBody>
          <a:bodyPr anchor="b"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9" name="Picture Placeholder 2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5166614" y="1885700"/>
            <a:ext cx="1830193" cy="3958928"/>
          </a:xfrm>
          <a:custGeom>
            <a:avLst/>
            <a:gdLst>
              <a:gd name="connsiteX0" fmla="*/ 201344 w 2072222"/>
              <a:gd name="connsiteY0" fmla="*/ 0 h 4482466"/>
              <a:gd name="connsiteX1" fmla="*/ 429141 w 2072222"/>
              <a:gd name="connsiteY1" fmla="*/ 0 h 4482466"/>
              <a:gd name="connsiteX2" fmla="*/ 468088 w 2072222"/>
              <a:gd name="connsiteY2" fmla="*/ 33068 h 4482466"/>
              <a:gd name="connsiteX3" fmla="*/ 474701 w 2072222"/>
              <a:gd name="connsiteY3" fmla="*/ 74218 h 4482466"/>
              <a:gd name="connsiteX4" fmla="*/ 578312 w 2072222"/>
              <a:gd name="connsiteY4" fmla="*/ 161663 h 4482466"/>
              <a:gd name="connsiteX5" fmla="*/ 1494645 w 2072222"/>
              <a:gd name="connsiteY5" fmla="*/ 161663 h 4482466"/>
              <a:gd name="connsiteX6" fmla="*/ 1598257 w 2072222"/>
              <a:gd name="connsiteY6" fmla="*/ 74218 h 4482466"/>
              <a:gd name="connsiteX7" fmla="*/ 1604870 w 2072222"/>
              <a:gd name="connsiteY7" fmla="*/ 33068 h 4482466"/>
              <a:gd name="connsiteX8" fmla="*/ 1643816 w 2072222"/>
              <a:gd name="connsiteY8" fmla="*/ 0 h 4482466"/>
              <a:gd name="connsiteX9" fmla="*/ 1870879 w 2072222"/>
              <a:gd name="connsiteY9" fmla="*/ 0 h 4482466"/>
              <a:gd name="connsiteX10" fmla="*/ 2072222 w 2072222"/>
              <a:gd name="connsiteY10" fmla="*/ 201344 h 4482466"/>
              <a:gd name="connsiteX11" fmla="*/ 2072222 w 2072222"/>
              <a:gd name="connsiteY11" fmla="*/ 4281123 h 4482466"/>
              <a:gd name="connsiteX12" fmla="*/ 1870879 w 2072222"/>
              <a:gd name="connsiteY12" fmla="*/ 4482466 h 4482466"/>
              <a:gd name="connsiteX13" fmla="*/ 201344 w 2072222"/>
              <a:gd name="connsiteY13" fmla="*/ 4482466 h 4482466"/>
              <a:gd name="connsiteX14" fmla="*/ 0 w 2072222"/>
              <a:gd name="connsiteY14" fmla="*/ 4281123 h 4482466"/>
              <a:gd name="connsiteX15" fmla="*/ 0 w 2072222"/>
              <a:gd name="connsiteY15" fmla="*/ 201344 h 4482466"/>
              <a:gd name="connsiteX16" fmla="*/ 201344 w 2072222"/>
              <a:gd name="connsiteY16" fmla="*/ 0 h 448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72222" h="4482466" extrusionOk="0">
                <a:moveTo>
                  <a:pt x="201344" y="0"/>
                </a:moveTo>
                <a:lnTo>
                  <a:pt x="429141" y="0"/>
                </a:lnTo>
                <a:cubicBezTo>
                  <a:pt x="448247" y="0"/>
                  <a:pt x="465148" y="13962"/>
                  <a:pt x="468088" y="33068"/>
                </a:cubicBezTo>
                <a:lnTo>
                  <a:pt x="474701" y="74218"/>
                </a:lnTo>
                <a:cubicBezTo>
                  <a:pt x="483519" y="124921"/>
                  <a:pt x="526874" y="161663"/>
                  <a:pt x="578312" y="161663"/>
                </a:cubicBezTo>
                <a:lnTo>
                  <a:pt x="1494645" y="161663"/>
                </a:lnTo>
                <a:cubicBezTo>
                  <a:pt x="1546084" y="161663"/>
                  <a:pt x="1589439" y="124921"/>
                  <a:pt x="1598257" y="74218"/>
                </a:cubicBezTo>
                <a:lnTo>
                  <a:pt x="1604870" y="33068"/>
                </a:lnTo>
                <a:cubicBezTo>
                  <a:pt x="1607809" y="13962"/>
                  <a:pt x="1624711" y="0"/>
                  <a:pt x="1643816" y="0"/>
                </a:cubicBezTo>
                <a:lnTo>
                  <a:pt x="1870879" y="0"/>
                </a:lnTo>
                <a:cubicBezTo>
                  <a:pt x="1981838" y="0"/>
                  <a:pt x="2072222" y="90385"/>
                  <a:pt x="2072222" y="201344"/>
                </a:cubicBezTo>
                <a:lnTo>
                  <a:pt x="2072222" y="4281123"/>
                </a:lnTo>
                <a:cubicBezTo>
                  <a:pt x="2072222" y="4392082"/>
                  <a:pt x="1981838" y="4482466"/>
                  <a:pt x="1870879" y="4482466"/>
                </a:cubicBezTo>
                <a:lnTo>
                  <a:pt x="201344" y="4482466"/>
                </a:lnTo>
                <a:cubicBezTo>
                  <a:pt x="90385" y="4482466"/>
                  <a:pt x="0" y="4392082"/>
                  <a:pt x="0" y="4281123"/>
                </a:cubicBezTo>
                <a:lnTo>
                  <a:pt x="0" y="201344"/>
                </a:lnTo>
                <a:cubicBezTo>
                  <a:pt x="0" y="90385"/>
                  <a:pt x="90385" y="0"/>
                  <a:pt x="201344" y="0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C1763D5-DB19-4B12-A100-CDBD3FB7AF4F}" type="datetime1">
              <a:rPr lang="de-DE" smtClean="0"/>
              <a:t>27.09.2022</a:t>
            </a:fld>
            <a:endParaRPr lang="de-DE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pic>
        <p:nvPicPr>
          <p:cNvPr id="22" name="Picture 26">
            <a:extLst>
              <a:ext uri="{FF2B5EF4-FFF2-40B4-BE49-F238E27FC236}">
                <a16:creationId xmlns:a16="http://schemas.microsoft.com/office/drawing/2014/main" id="{38E92438-7DCB-48E6-8D2E-CC8560C971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9294" y="1743959"/>
            <a:ext cx="2144834" cy="424115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27663595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8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2133600"/>
            <a:ext cx="12192000" cy="3609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Content Placeholder 81"/>
          <p:cNvSpPr>
            <a:spLocks noGrp="1"/>
          </p:cNvSpPr>
          <p:nvPr>
            <p:ph sz="quarter" idx="21"/>
          </p:nvPr>
        </p:nvSpPr>
        <p:spPr bwMode="auto">
          <a:xfrm>
            <a:off x="838201" y="3081293"/>
            <a:ext cx="3440393" cy="771258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2"/>
          </p:nvPr>
        </p:nvSpPr>
        <p:spPr bwMode="auto">
          <a:xfrm>
            <a:off x="838200" y="2662281"/>
            <a:ext cx="3440393" cy="48586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Picture Placeholder 2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9100439" y="1885700"/>
            <a:ext cx="1830193" cy="3958928"/>
          </a:xfrm>
          <a:custGeom>
            <a:avLst/>
            <a:gdLst>
              <a:gd name="connsiteX0" fmla="*/ 201344 w 2072222"/>
              <a:gd name="connsiteY0" fmla="*/ 0 h 4482466"/>
              <a:gd name="connsiteX1" fmla="*/ 429141 w 2072222"/>
              <a:gd name="connsiteY1" fmla="*/ 0 h 4482466"/>
              <a:gd name="connsiteX2" fmla="*/ 468088 w 2072222"/>
              <a:gd name="connsiteY2" fmla="*/ 33068 h 4482466"/>
              <a:gd name="connsiteX3" fmla="*/ 474701 w 2072222"/>
              <a:gd name="connsiteY3" fmla="*/ 74218 h 4482466"/>
              <a:gd name="connsiteX4" fmla="*/ 578312 w 2072222"/>
              <a:gd name="connsiteY4" fmla="*/ 161663 h 4482466"/>
              <a:gd name="connsiteX5" fmla="*/ 1494645 w 2072222"/>
              <a:gd name="connsiteY5" fmla="*/ 161663 h 4482466"/>
              <a:gd name="connsiteX6" fmla="*/ 1598257 w 2072222"/>
              <a:gd name="connsiteY6" fmla="*/ 74218 h 4482466"/>
              <a:gd name="connsiteX7" fmla="*/ 1604870 w 2072222"/>
              <a:gd name="connsiteY7" fmla="*/ 33068 h 4482466"/>
              <a:gd name="connsiteX8" fmla="*/ 1643816 w 2072222"/>
              <a:gd name="connsiteY8" fmla="*/ 0 h 4482466"/>
              <a:gd name="connsiteX9" fmla="*/ 1870879 w 2072222"/>
              <a:gd name="connsiteY9" fmla="*/ 0 h 4482466"/>
              <a:gd name="connsiteX10" fmla="*/ 2072222 w 2072222"/>
              <a:gd name="connsiteY10" fmla="*/ 201344 h 4482466"/>
              <a:gd name="connsiteX11" fmla="*/ 2072222 w 2072222"/>
              <a:gd name="connsiteY11" fmla="*/ 4281123 h 4482466"/>
              <a:gd name="connsiteX12" fmla="*/ 1870879 w 2072222"/>
              <a:gd name="connsiteY12" fmla="*/ 4482466 h 4482466"/>
              <a:gd name="connsiteX13" fmla="*/ 201344 w 2072222"/>
              <a:gd name="connsiteY13" fmla="*/ 4482466 h 4482466"/>
              <a:gd name="connsiteX14" fmla="*/ 0 w 2072222"/>
              <a:gd name="connsiteY14" fmla="*/ 4281123 h 4482466"/>
              <a:gd name="connsiteX15" fmla="*/ 0 w 2072222"/>
              <a:gd name="connsiteY15" fmla="*/ 201344 h 4482466"/>
              <a:gd name="connsiteX16" fmla="*/ 201344 w 2072222"/>
              <a:gd name="connsiteY16" fmla="*/ 0 h 448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72222" h="4482466" extrusionOk="0">
                <a:moveTo>
                  <a:pt x="201344" y="0"/>
                </a:moveTo>
                <a:lnTo>
                  <a:pt x="429141" y="0"/>
                </a:lnTo>
                <a:cubicBezTo>
                  <a:pt x="448247" y="0"/>
                  <a:pt x="465148" y="13962"/>
                  <a:pt x="468088" y="33068"/>
                </a:cubicBezTo>
                <a:lnTo>
                  <a:pt x="474701" y="74218"/>
                </a:lnTo>
                <a:cubicBezTo>
                  <a:pt x="483519" y="124921"/>
                  <a:pt x="526874" y="161663"/>
                  <a:pt x="578312" y="161663"/>
                </a:cubicBezTo>
                <a:lnTo>
                  <a:pt x="1494645" y="161663"/>
                </a:lnTo>
                <a:cubicBezTo>
                  <a:pt x="1546084" y="161663"/>
                  <a:pt x="1589439" y="124921"/>
                  <a:pt x="1598257" y="74218"/>
                </a:cubicBezTo>
                <a:lnTo>
                  <a:pt x="1604870" y="33068"/>
                </a:lnTo>
                <a:cubicBezTo>
                  <a:pt x="1607809" y="13962"/>
                  <a:pt x="1624711" y="0"/>
                  <a:pt x="1643816" y="0"/>
                </a:cubicBezTo>
                <a:lnTo>
                  <a:pt x="1870879" y="0"/>
                </a:lnTo>
                <a:cubicBezTo>
                  <a:pt x="1981838" y="0"/>
                  <a:pt x="2072222" y="90385"/>
                  <a:pt x="2072222" y="201344"/>
                </a:cubicBezTo>
                <a:lnTo>
                  <a:pt x="2072222" y="4281123"/>
                </a:lnTo>
                <a:cubicBezTo>
                  <a:pt x="2072222" y="4392082"/>
                  <a:pt x="1981838" y="4482466"/>
                  <a:pt x="1870879" y="4482466"/>
                </a:cubicBezTo>
                <a:lnTo>
                  <a:pt x="201344" y="4482466"/>
                </a:lnTo>
                <a:cubicBezTo>
                  <a:pt x="90385" y="4482466"/>
                  <a:pt x="0" y="4392082"/>
                  <a:pt x="0" y="4281123"/>
                </a:cubicBezTo>
                <a:lnTo>
                  <a:pt x="0" y="201344"/>
                </a:lnTo>
                <a:cubicBezTo>
                  <a:pt x="0" y="90385"/>
                  <a:pt x="90385" y="0"/>
                  <a:pt x="201344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Content Placeholder 81"/>
          <p:cNvSpPr>
            <a:spLocks noGrp="1"/>
          </p:cNvSpPr>
          <p:nvPr>
            <p:ph sz="quarter" idx="23"/>
          </p:nvPr>
        </p:nvSpPr>
        <p:spPr bwMode="auto">
          <a:xfrm>
            <a:off x="4962526" y="3081293"/>
            <a:ext cx="3440393" cy="771258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/>
          </p:nvPr>
        </p:nvSpPr>
        <p:spPr bwMode="auto">
          <a:xfrm>
            <a:off x="4962525" y="2662281"/>
            <a:ext cx="3440393" cy="48586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Content Placeholder 81"/>
          <p:cNvSpPr>
            <a:spLocks noGrp="1"/>
          </p:cNvSpPr>
          <p:nvPr>
            <p:ph sz="quarter" idx="25"/>
          </p:nvPr>
        </p:nvSpPr>
        <p:spPr bwMode="auto">
          <a:xfrm>
            <a:off x="838201" y="4762678"/>
            <a:ext cx="3440393" cy="771258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6"/>
          </p:nvPr>
        </p:nvSpPr>
        <p:spPr bwMode="auto">
          <a:xfrm>
            <a:off x="838200" y="4343666"/>
            <a:ext cx="3440393" cy="48586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Content Placeholder 81"/>
          <p:cNvSpPr>
            <a:spLocks noGrp="1"/>
          </p:cNvSpPr>
          <p:nvPr>
            <p:ph sz="quarter" idx="27"/>
          </p:nvPr>
        </p:nvSpPr>
        <p:spPr bwMode="auto">
          <a:xfrm>
            <a:off x="4962526" y="4762678"/>
            <a:ext cx="3440393" cy="771258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8"/>
          </p:nvPr>
        </p:nvSpPr>
        <p:spPr bwMode="auto">
          <a:xfrm>
            <a:off x="4962525" y="4343666"/>
            <a:ext cx="3440393" cy="485865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8EFCFB2-4199-4526-8D72-860BDDC2C96F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F0B6C468-603C-453E-B8DD-98A78558686D}"/>
              </a:ext>
            </a:extLst>
          </p:cNvPr>
          <p:cNvSpPr/>
          <p:nvPr/>
        </p:nvSpPr>
        <p:spPr bwMode="auto">
          <a:xfrm>
            <a:off x="0" y="2133600"/>
            <a:ext cx="12192000" cy="3609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733418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9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val 4"/>
          <p:cNvSpPr/>
          <p:nvPr/>
        </p:nvSpPr>
        <p:spPr bwMode="auto">
          <a:xfrm>
            <a:off x="2139350" y="1288706"/>
            <a:ext cx="3019246" cy="301924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Rectangle 3"/>
          <p:cNvSpPr/>
          <p:nvPr/>
        </p:nvSpPr>
        <p:spPr bwMode="auto">
          <a:xfrm>
            <a:off x="0" y="4829532"/>
            <a:ext cx="12192000" cy="14791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6" name="Picture 2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57417" y="586738"/>
            <a:ext cx="2766341" cy="5470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 bwMode="auto">
          <a:xfrm>
            <a:off x="5693434" y="2267669"/>
            <a:ext cx="4349149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 bwMode="auto">
          <a:xfrm>
            <a:off x="5693434" y="3275882"/>
            <a:ext cx="4349149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Picture Placeholder 2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2060324" y="767128"/>
            <a:ext cx="2360527" cy="5106104"/>
          </a:xfrm>
          <a:custGeom>
            <a:avLst/>
            <a:gdLst>
              <a:gd name="connsiteX0" fmla="*/ 201344 w 2072222"/>
              <a:gd name="connsiteY0" fmla="*/ 0 h 4482466"/>
              <a:gd name="connsiteX1" fmla="*/ 429141 w 2072222"/>
              <a:gd name="connsiteY1" fmla="*/ 0 h 4482466"/>
              <a:gd name="connsiteX2" fmla="*/ 468088 w 2072222"/>
              <a:gd name="connsiteY2" fmla="*/ 33068 h 4482466"/>
              <a:gd name="connsiteX3" fmla="*/ 474701 w 2072222"/>
              <a:gd name="connsiteY3" fmla="*/ 74218 h 4482466"/>
              <a:gd name="connsiteX4" fmla="*/ 578312 w 2072222"/>
              <a:gd name="connsiteY4" fmla="*/ 161663 h 4482466"/>
              <a:gd name="connsiteX5" fmla="*/ 1494645 w 2072222"/>
              <a:gd name="connsiteY5" fmla="*/ 161663 h 4482466"/>
              <a:gd name="connsiteX6" fmla="*/ 1598257 w 2072222"/>
              <a:gd name="connsiteY6" fmla="*/ 74218 h 4482466"/>
              <a:gd name="connsiteX7" fmla="*/ 1604870 w 2072222"/>
              <a:gd name="connsiteY7" fmla="*/ 33068 h 4482466"/>
              <a:gd name="connsiteX8" fmla="*/ 1643816 w 2072222"/>
              <a:gd name="connsiteY8" fmla="*/ 0 h 4482466"/>
              <a:gd name="connsiteX9" fmla="*/ 1870879 w 2072222"/>
              <a:gd name="connsiteY9" fmla="*/ 0 h 4482466"/>
              <a:gd name="connsiteX10" fmla="*/ 2072222 w 2072222"/>
              <a:gd name="connsiteY10" fmla="*/ 201344 h 4482466"/>
              <a:gd name="connsiteX11" fmla="*/ 2072222 w 2072222"/>
              <a:gd name="connsiteY11" fmla="*/ 4281123 h 4482466"/>
              <a:gd name="connsiteX12" fmla="*/ 1870879 w 2072222"/>
              <a:gd name="connsiteY12" fmla="*/ 4482466 h 4482466"/>
              <a:gd name="connsiteX13" fmla="*/ 201344 w 2072222"/>
              <a:gd name="connsiteY13" fmla="*/ 4482466 h 4482466"/>
              <a:gd name="connsiteX14" fmla="*/ 0 w 2072222"/>
              <a:gd name="connsiteY14" fmla="*/ 4281123 h 4482466"/>
              <a:gd name="connsiteX15" fmla="*/ 0 w 2072222"/>
              <a:gd name="connsiteY15" fmla="*/ 201344 h 4482466"/>
              <a:gd name="connsiteX16" fmla="*/ 201344 w 2072222"/>
              <a:gd name="connsiteY16" fmla="*/ 0 h 448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72222" h="4482466" extrusionOk="0">
                <a:moveTo>
                  <a:pt x="201344" y="0"/>
                </a:moveTo>
                <a:lnTo>
                  <a:pt x="429141" y="0"/>
                </a:lnTo>
                <a:cubicBezTo>
                  <a:pt x="448247" y="0"/>
                  <a:pt x="465148" y="13962"/>
                  <a:pt x="468088" y="33068"/>
                </a:cubicBezTo>
                <a:lnTo>
                  <a:pt x="474701" y="74218"/>
                </a:lnTo>
                <a:cubicBezTo>
                  <a:pt x="483519" y="124921"/>
                  <a:pt x="526874" y="161663"/>
                  <a:pt x="578312" y="161663"/>
                </a:cubicBezTo>
                <a:lnTo>
                  <a:pt x="1494645" y="161663"/>
                </a:lnTo>
                <a:cubicBezTo>
                  <a:pt x="1546084" y="161663"/>
                  <a:pt x="1589439" y="124921"/>
                  <a:pt x="1598257" y="74218"/>
                </a:cubicBezTo>
                <a:lnTo>
                  <a:pt x="1604870" y="33068"/>
                </a:lnTo>
                <a:cubicBezTo>
                  <a:pt x="1607809" y="13962"/>
                  <a:pt x="1624711" y="0"/>
                  <a:pt x="1643816" y="0"/>
                </a:cubicBezTo>
                <a:lnTo>
                  <a:pt x="1870879" y="0"/>
                </a:lnTo>
                <a:cubicBezTo>
                  <a:pt x="1981838" y="0"/>
                  <a:pt x="2072222" y="90385"/>
                  <a:pt x="2072222" y="201344"/>
                </a:cubicBezTo>
                <a:lnTo>
                  <a:pt x="2072222" y="4281123"/>
                </a:lnTo>
                <a:cubicBezTo>
                  <a:pt x="2072222" y="4392082"/>
                  <a:pt x="1981838" y="4482466"/>
                  <a:pt x="1870879" y="4482466"/>
                </a:cubicBezTo>
                <a:lnTo>
                  <a:pt x="201344" y="4482466"/>
                </a:lnTo>
                <a:cubicBezTo>
                  <a:pt x="90385" y="4482466"/>
                  <a:pt x="0" y="4392082"/>
                  <a:pt x="0" y="4281123"/>
                </a:cubicBezTo>
                <a:lnTo>
                  <a:pt x="0" y="201344"/>
                </a:lnTo>
                <a:cubicBezTo>
                  <a:pt x="0" y="90385"/>
                  <a:pt x="90385" y="0"/>
                  <a:pt x="201344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225ED55-63B8-4B43-9783-04FEB24D8D4D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2" name="Oval 4">
            <a:extLst>
              <a:ext uri="{FF2B5EF4-FFF2-40B4-BE49-F238E27FC236}">
                <a16:creationId xmlns:a16="http://schemas.microsoft.com/office/drawing/2014/main" id="{45552A61-89FB-4A71-82A3-5A51A2F38FE7}"/>
              </a:ext>
            </a:extLst>
          </p:cNvPr>
          <p:cNvSpPr/>
          <p:nvPr/>
        </p:nvSpPr>
        <p:spPr bwMode="auto">
          <a:xfrm>
            <a:off x="2139350" y="1288707"/>
            <a:ext cx="3019246" cy="301924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F0B6C468-603C-453E-B8DD-98A78558686D}"/>
              </a:ext>
            </a:extLst>
          </p:cNvPr>
          <p:cNvSpPr/>
          <p:nvPr/>
        </p:nvSpPr>
        <p:spPr bwMode="auto">
          <a:xfrm>
            <a:off x="0" y="4829532"/>
            <a:ext cx="12192000" cy="14791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6">
            <a:extLst>
              <a:ext uri="{FF2B5EF4-FFF2-40B4-BE49-F238E27FC236}">
                <a16:creationId xmlns:a16="http://schemas.microsoft.com/office/drawing/2014/main" id="{38E92438-7DCB-48E6-8D2E-CC8560C971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57417" y="586738"/>
            <a:ext cx="2766341" cy="5470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859943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2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31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1946645" y="3293652"/>
            <a:ext cx="2570770" cy="3015073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31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7674585" y="3293652"/>
            <a:ext cx="2570770" cy="3015073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314037"/>
            <a:ext cx="8426450" cy="626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31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589636" y="2676162"/>
            <a:ext cx="3012728" cy="3632564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5BBC990-C288-4B03-8B45-A0956EE3BE8C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298075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0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5"/>
          <p:cNvSpPr/>
          <p:nvPr/>
        </p:nvSpPr>
        <p:spPr bwMode="auto">
          <a:xfrm>
            <a:off x="838201" y="1268412"/>
            <a:ext cx="10515597" cy="48390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5" name="Picture 26"/>
          <p:cNvPicPr>
            <a:picLocks noChangeAspect="1"/>
          </p:cNvPicPr>
          <p:nvPr/>
        </p:nvPicPr>
        <p:blipFill>
          <a:blip r:embed="rId2"/>
          <a:srcRect b="42709"/>
          <a:stretch/>
        </p:blipFill>
        <p:spPr bwMode="auto">
          <a:xfrm>
            <a:off x="6967205" y="1830617"/>
            <a:ext cx="3775318" cy="427688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1580072" y="2060848"/>
            <a:ext cx="4898366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80072" y="3214263"/>
            <a:ext cx="4898366" cy="1541987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31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7244119" y="2111422"/>
            <a:ext cx="3221490" cy="3996079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971B583-1FB3-4E68-89E4-9CD641D1A08E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B3CABB28-5A82-4AE9-9494-4C2988D7495B}"/>
              </a:ext>
            </a:extLst>
          </p:cNvPr>
          <p:cNvSpPr/>
          <p:nvPr/>
        </p:nvSpPr>
        <p:spPr bwMode="auto">
          <a:xfrm>
            <a:off x="838201" y="1268412"/>
            <a:ext cx="10515597" cy="483908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6">
            <a:extLst>
              <a:ext uri="{FF2B5EF4-FFF2-40B4-BE49-F238E27FC236}">
                <a16:creationId xmlns:a16="http://schemas.microsoft.com/office/drawing/2014/main" id="{38E92438-7DCB-48E6-8D2E-CC8560C971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09"/>
          <a:stretch/>
        </p:blipFill>
        <p:spPr bwMode="auto">
          <a:xfrm>
            <a:off x="6967205" y="1830618"/>
            <a:ext cx="3775318" cy="427688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27443010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2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5"/>
          <p:cNvSpPr/>
          <p:nvPr/>
        </p:nvSpPr>
        <p:spPr bwMode="auto">
          <a:xfrm>
            <a:off x="838201" y="1268412"/>
            <a:ext cx="10515597" cy="483908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2"/>
          <a:srcRect l="213" r="1"/>
          <a:stretch/>
        </p:blipFill>
        <p:spPr bwMode="auto">
          <a:xfrm>
            <a:off x="1276350" y="1988840"/>
            <a:ext cx="5848350" cy="3424917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7293634" y="2421672"/>
            <a:ext cx="342199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7293634" y="3575088"/>
            <a:ext cx="3421990" cy="142263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2000017" y="2236401"/>
            <a:ext cx="4392799" cy="274333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ADADD71-D636-4803-A888-B692120F924F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B3CABB28-5A82-4AE9-9494-4C2988D7495B}"/>
              </a:ext>
            </a:extLst>
          </p:cNvPr>
          <p:cNvSpPr/>
          <p:nvPr/>
        </p:nvSpPr>
        <p:spPr bwMode="auto">
          <a:xfrm>
            <a:off x="838201" y="1268412"/>
            <a:ext cx="10515597" cy="4839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89F08AD5-E7E4-4C43-B9A7-FBD74C7D32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" r="1"/>
          <a:stretch/>
        </p:blipFill>
        <p:spPr bwMode="auto">
          <a:xfrm>
            <a:off x="1276350" y="1988840"/>
            <a:ext cx="5848350" cy="342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725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3213219"/>
            <a:ext cx="3233468" cy="2842523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479265" y="3213219"/>
            <a:ext cx="3233469" cy="2842523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8120330" y="3213219"/>
            <a:ext cx="3233469" cy="2842523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38200" y="2418461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479266" y="2418461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120331" y="2418461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479266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120331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F48C952-747F-40EB-B156-C4560F766315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1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5"/>
          <p:cNvSpPr/>
          <p:nvPr/>
        </p:nvSpPr>
        <p:spPr bwMode="auto">
          <a:xfrm>
            <a:off x="1" y="0"/>
            <a:ext cx="4468482" cy="63087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5" name="Picture 26"/>
          <p:cNvPicPr>
            <a:picLocks noChangeAspect="1"/>
          </p:cNvPicPr>
          <p:nvPr/>
        </p:nvPicPr>
        <p:blipFill>
          <a:blip r:embed="rId2"/>
          <a:srcRect b="36573"/>
          <a:stretch/>
        </p:blipFill>
        <p:spPr bwMode="auto">
          <a:xfrm>
            <a:off x="6806242" y="3125404"/>
            <a:ext cx="2976113" cy="3200457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4727848" y="507901"/>
            <a:ext cx="4536802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1725283" y="3125404"/>
            <a:ext cx="2165515" cy="2060757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31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7024535" y="3321706"/>
            <a:ext cx="2539526" cy="3004155"/>
          </a:xfrm>
          <a:custGeom>
            <a:avLst/>
            <a:gdLst>
              <a:gd name="connsiteX0" fmla="*/ 313011 w 3221490"/>
              <a:gd name="connsiteY0" fmla="*/ 0 h 4485930"/>
              <a:gd name="connsiteX1" fmla="*/ 667146 w 3221490"/>
              <a:gd name="connsiteY1" fmla="*/ 0 h 4485930"/>
              <a:gd name="connsiteX2" fmla="*/ 727693 w 3221490"/>
              <a:gd name="connsiteY2" fmla="*/ 51408 h 4485930"/>
              <a:gd name="connsiteX3" fmla="*/ 737974 w 3221490"/>
              <a:gd name="connsiteY3" fmla="*/ 115380 h 4485930"/>
              <a:gd name="connsiteX4" fmla="*/ 899048 w 3221490"/>
              <a:gd name="connsiteY4" fmla="*/ 251322 h 4485930"/>
              <a:gd name="connsiteX5" fmla="*/ 2323585 w 3221490"/>
              <a:gd name="connsiteY5" fmla="*/ 251322 h 4485930"/>
              <a:gd name="connsiteX6" fmla="*/ 2484661 w 3221490"/>
              <a:gd name="connsiteY6" fmla="*/ 115380 h 4485930"/>
              <a:gd name="connsiteX7" fmla="*/ 2494941 w 3221490"/>
              <a:gd name="connsiteY7" fmla="*/ 51408 h 4485930"/>
              <a:gd name="connsiteX8" fmla="*/ 2555487 w 3221490"/>
              <a:gd name="connsiteY8" fmla="*/ 0 h 4485930"/>
              <a:gd name="connsiteX9" fmla="*/ 2908481 w 3221490"/>
              <a:gd name="connsiteY9" fmla="*/ 0 h 4485930"/>
              <a:gd name="connsiteX10" fmla="*/ 3221490 w 3221490"/>
              <a:gd name="connsiteY10" fmla="*/ 313011 h 4485930"/>
              <a:gd name="connsiteX11" fmla="*/ 3221490 w 3221490"/>
              <a:gd name="connsiteY11" fmla="*/ 4485930 h 4485930"/>
              <a:gd name="connsiteX12" fmla="*/ 0 w 3221490"/>
              <a:gd name="connsiteY12" fmla="*/ 4485930 h 4485930"/>
              <a:gd name="connsiteX13" fmla="*/ 0 w 3221490"/>
              <a:gd name="connsiteY13" fmla="*/ 313011 h 4485930"/>
              <a:gd name="connsiteX14" fmla="*/ 313011 w 3221490"/>
              <a:gd name="connsiteY14" fmla="*/ 0 h 448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1490" h="4485930" extrusionOk="0">
                <a:moveTo>
                  <a:pt x="313011" y="0"/>
                </a:moveTo>
                <a:lnTo>
                  <a:pt x="667146" y="0"/>
                </a:lnTo>
                <a:cubicBezTo>
                  <a:pt x="696848" y="0"/>
                  <a:pt x="723122" y="21706"/>
                  <a:pt x="727693" y="51408"/>
                </a:cubicBezTo>
                <a:lnTo>
                  <a:pt x="737974" y="115380"/>
                </a:lnTo>
                <a:cubicBezTo>
                  <a:pt x="751682" y="194203"/>
                  <a:pt x="819082" y="251322"/>
                  <a:pt x="899048" y="251322"/>
                </a:cubicBezTo>
                <a:lnTo>
                  <a:pt x="2323585" y="251322"/>
                </a:lnTo>
                <a:cubicBezTo>
                  <a:pt x="2403553" y="251322"/>
                  <a:pt x="2470952" y="194203"/>
                  <a:pt x="2484661" y="115380"/>
                </a:cubicBezTo>
                <a:lnTo>
                  <a:pt x="2494941" y="51408"/>
                </a:lnTo>
                <a:cubicBezTo>
                  <a:pt x="2499511" y="21706"/>
                  <a:pt x="2525787" y="0"/>
                  <a:pt x="2555487" y="0"/>
                </a:cubicBezTo>
                <a:lnTo>
                  <a:pt x="2908481" y="0"/>
                </a:lnTo>
                <a:cubicBezTo>
                  <a:pt x="3080979" y="0"/>
                  <a:pt x="3221490" y="140513"/>
                  <a:pt x="3221490" y="313011"/>
                </a:cubicBezTo>
                <a:lnTo>
                  <a:pt x="3221490" y="4485930"/>
                </a:lnTo>
                <a:lnTo>
                  <a:pt x="0" y="4485930"/>
                </a:lnTo>
                <a:lnTo>
                  <a:pt x="0" y="313011"/>
                </a:lnTo>
                <a:cubicBezTo>
                  <a:pt x="0" y="140513"/>
                  <a:pt x="140513" y="0"/>
                  <a:pt x="313011" y="0"/>
                </a:cubicBezTo>
                <a:close/>
              </a:path>
            </a:pathLst>
          </a:custGeom>
          <a:noFill/>
          <a:ln w="6350">
            <a:noFill/>
          </a:ln>
        </p:spPr>
        <p:txBody>
          <a:bodyPr wrap="square" anchor="b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4727848" y="1633316"/>
            <a:ext cx="5910708" cy="82853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E9DE744-DEAB-405C-BBF7-591BCF9910E0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2" name="Rectangle 25">
            <a:extLst>
              <a:ext uri="{FF2B5EF4-FFF2-40B4-BE49-F238E27FC236}">
                <a16:creationId xmlns:a16="http://schemas.microsoft.com/office/drawing/2014/main" id="{B3CABB28-5A82-4AE9-9494-4C2988D7495B}"/>
              </a:ext>
            </a:extLst>
          </p:cNvPr>
          <p:cNvSpPr/>
          <p:nvPr/>
        </p:nvSpPr>
        <p:spPr bwMode="auto">
          <a:xfrm>
            <a:off x="1" y="0"/>
            <a:ext cx="4468482" cy="63087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6">
            <a:extLst>
              <a:ext uri="{FF2B5EF4-FFF2-40B4-BE49-F238E27FC236}">
                <a16:creationId xmlns:a16="http://schemas.microsoft.com/office/drawing/2014/main" id="{38E92438-7DCB-48E6-8D2E-CC8560C971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73"/>
          <a:stretch/>
        </p:blipFill>
        <p:spPr bwMode="auto">
          <a:xfrm>
            <a:off x="6806242" y="3125404"/>
            <a:ext cx="2976113" cy="320045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71224629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3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728484" y="2752948"/>
            <a:ext cx="3804648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728484" y="3854125"/>
            <a:ext cx="3804648" cy="82853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1069202" y="1112149"/>
            <a:ext cx="3289736" cy="4564904"/>
          </a:xfrm>
          <a:prstGeom prst="roundRect">
            <a:avLst>
              <a:gd name="adj" fmla="val 3199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028848" y="2365672"/>
            <a:ext cx="1647460" cy="3425804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3F6A0F3-EC5E-4290-A707-90412D160E24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162428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0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257925" y="1371997"/>
            <a:ext cx="4275207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257925" y="2528462"/>
            <a:ext cx="4275207" cy="82853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1584114" y="1112149"/>
            <a:ext cx="3289736" cy="4564904"/>
          </a:xfrm>
          <a:prstGeom prst="roundRect">
            <a:avLst>
              <a:gd name="adj" fmla="val 3199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2139E77-33D8-43EF-AF20-47A1118E55D5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11240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4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3"/>
            <a:ext cx="12192000" cy="3224456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3757523" y="3500071"/>
            <a:ext cx="4676954" cy="904875"/>
          </a:xfrm>
        </p:spPr>
        <p:txBody>
          <a:bodyPr anchor="ctr">
            <a:normAutofit/>
          </a:bodyPr>
          <a:lstStyle>
            <a:lvl1pPr algn="ctr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3757523" y="4492869"/>
            <a:ext cx="4676954" cy="88472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83F9523-9BAB-4689-AD7D-CA7F3AA46B36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8835170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6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3"/>
            <a:ext cx="12192000" cy="504031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92096" y="3212976"/>
            <a:ext cx="4676954" cy="718246"/>
          </a:xfrm>
        </p:spPr>
        <p:txBody>
          <a:bodyPr anchor="ctr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title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6492096" y="3920344"/>
            <a:ext cx="4676954" cy="45945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4"/>
          </p:nvPr>
        </p:nvSpPr>
        <p:spPr bwMode="auto">
          <a:xfrm>
            <a:off x="6866626" y="4638590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9305744" y="4638589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6"/>
          </p:nvPr>
        </p:nvSpPr>
        <p:spPr bwMode="auto">
          <a:xfrm>
            <a:off x="6866626" y="5294196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9305744" y="5294196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F576C51-F303-4657-A68F-B4B91E3EF86F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4477840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7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2"/>
            <a:ext cx="12192000" cy="5040313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4"/>
          </p:nvPr>
        </p:nvSpPr>
        <p:spPr bwMode="auto">
          <a:xfrm>
            <a:off x="1712342" y="5301208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4151460" y="5301208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6"/>
          </p:nvPr>
        </p:nvSpPr>
        <p:spPr bwMode="auto">
          <a:xfrm>
            <a:off x="6590578" y="5301208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7"/>
          </p:nvPr>
        </p:nvSpPr>
        <p:spPr bwMode="auto">
          <a:xfrm>
            <a:off x="9029696" y="5301208"/>
            <a:ext cx="1863305" cy="65467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28BC84D-AAEA-4870-BA03-0271057F8E42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09665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5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3"/>
            <a:ext cx="12192000" cy="5054602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6690504" y="1852426"/>
            <a:ext cx="4541088" cy="904875"/>
          </a:xfrm>
        </p:spPr>
        <p:txBody>
          <a:bodyPr anchor="b">
            <a:normAutofit/>
          </a:bodyPr>
          <a:lstStyle>
            <a:lvl1pPr algn="r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6690504" y="2845224"/>
            <a:ext cx="4541088" cy="884721"/>
          </a:xfrm>
        </p:spPr>
        <p:txBody>
          <a:bodyPr anchor="t">
            <a:noAutofit/>
          </a:bodyPr>
          <a:lstStyle>
            <a:lvl1pPr marL="0" indent="0" algn="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2E760DC-0D8A-4805-BCC1-75AC195C46F3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1" name="Rounded Rectangle 26">
            <a:extLst>
              <a:ext uri="{FF2B5EF4-FFF2-40B4-BE49-F238E27FC236}">
                <a16:creationId xmlns:a16="http://schemas.microsoft.com/office/drawing/2014/main" id="{8B078159-EDC9-4994-A841-CB1EFABAC099}"/>
              </a:ext>
            </a:extLst>
          </p:cNvPr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/>
            <a:fld id="{1A3A66CB-F4C4-4897-B084-A46943DB4E95}" type="slidenum">
              <a:rPr lang="en-US" sz="1400" b="0" smtClean="0">
                <a:solidFill>
                  <a:schemeClr val="tx2"/>
                </a:solidFill>
                <a:latin typeface="+mn-lt"/>
              </a:rPr>
              <a:pPr algn="l"/>
              <a:t>‹Nr.›</a:t>
            </a:fld>
            <a:endParaRPr lang="en-GB" sz="1400" b="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2" name="Grafik 7">
            <a:extLst>
              <a:ext uri="{FF2B5EF4-FFF2-40B4-BE49-F238E27FC236}">
                <a16:creationId xmlns:a16="http://schemas.microsoft.com/office/drawing/2014/main" id="{278D8184-1752-436B-A89F-D166B68194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588D666A-CBC1-46B8-A8B2-58CD96ACD91C}"/>
              </a:ext>
            </a:extLst>
          </p:cNvPr>
          <p:cNvSpPr txBox="1">
            <a:spLocks/>
          </p:cNvSpPr>
          <p:nvPr/>
        </p:nvSpPr>
        <p:spPr bwMode="auto">
          <a:xfrm>
            <a:off x="7069930" y="6528558"/>
            <a:ext cx="1080120" cy="2449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DD3AC0-B594-4B17-916D-8672781E176E}" type="datetime1"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27.09.2022</a:t>
            </a:fld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44635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7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1268412"/>
            <a:ext cx="12192000" cy="5054602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6650966" y="1268412"/>
            <a:ext cx="5541034" cy="5040313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914400" tIns="914400" rIns="914400" bIns="914400" anchor="ctr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7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1992079-13C1-46E0-A008-47684364434D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0" name="Rounded Rectangle 26">
            <a:extLst>
              <a:ext uri="{FF2B5EF4-FFF2-40B4-BE49-F238E27FC236}">
                <a16:creationId xmlns:a16="http://schemas.microsoft.com/office/drawing/2014/main" id="{68E1467B-8D8C-4E39-8D1B-E3D3BF5FC0A6}"/>
              </a:ext>
            </a:extLst>
          </p:cNvPr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/>
            <a:fld id="{1A3A66CB-F4C4-4897-B084-A46943DB4E95}" type="slidenum">
              <a:rPr lang="en-US" sz="1400" b="0" smtClean="0">
                <a:solidFill>
                  <a:schemeClr val="tx2"/>
                </a:solidFill>
                <a:latin typeface="+mn-lt"/>
              </a:rPr>
              <a:pPr algn="l"/>
              <a:t>‹Nr.›</a:t>
            </a:fld>
            <a:endParaRPr lang="en-GB" sz="1400" b="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1" name="Grafik 7">
            <a:extLst>
              <a:ext uri="{FF2B5EF4-FFF2-40B4-BE49-F238E27FC236}">
                <a16:creationId xmlns:a16="http://schemas.microsoft.com/office/drawing/2014/main" id="{C3B2CD91-1B28-4476-B616-A60924FFBF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0C3DD7C1-2AD8-4D6E-9168-9AE88D18D398}"/>
              </a:ext>
            </a:extLst>
          </p:cNvPr>
          <p:cNvSpPr txBox="1">
            <a:spLocks/>
          </p:cNvSpPr>
          <p:nvPr/>
        </p:nvSpPr>
        <p:spPr bwMode="auto">
          <a:xfrm>
            <a:off x="7069930" y="6528558"/>
            <a:ext cx="1080120" cy="2449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DD3AC0-B594-4B17-916D-8672781E176E}" type="datetime1"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27.09.2022</a:t>
            </a:fld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132561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14"/>
          <p:cNvSpPr/>
          <p:nvPr/>
        </p:nvSpPr>
        <p:spPr bwMode="auto">
          <a:xfrm>
            <a:off x="1" y="0"/>
            <a:ext cx="6075189" cy="6308725"/>
          </a:xfrm>
          <a:custGeom>
            <a:avLst/>
            <a:gdLst>
              <a:gd name="connsiteX0" fmla="*/ 0 w 6075189"/>
              <a:gd name="connsiteY0" fmla="*/ 0 h 6858000"/>
              <a:gd name="connsiteX1" fmla="*/ 4237594 w 6075189"/>
              <a:gd name="connsiteY1" fmla="*/ 0 h 6858000"/>
              <a:gd name="connsiteX2" fmla="*/ 6075189 w 6075189"/>
              <a:gd name="connsiteY2" fmla="*/ 6858000 h 6858000"/>
              <a:gd name="connsiteX3" fmla="*/ 0 w 60751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189" h="6858000" extrusionOk="0">
                <a:moveTo>
                  <a:pt x="0" y="0"/>
                </a:moveTo>
                <a:lnTo>
                  <a:pt x="4237594" y="0"/>
                </a:lnTo>
                <a:lnTo>
                  <a:pt x="607518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6096000" y="1739000"/>
            <a:ext cx="525780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096000" y="3604557"/>
            <a:ext cx="5257798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6095999" y="2886807"/>
            <a:ext cx="5257798" cy="771258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 rot="20700000">
            <a:off x="3049838" y="3172917"/>
            <a:ext cx="1987549" cy="2885314"/>
          </a:xfrm>
          <a:prstGeom prst="roundRect">
            <a:avLst>
              <a:gd name="adj" fmla="val 136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 rot="20700000">
            <a:off x="2259062" y="180667"/>
            <a:ext cx="1987549" cy="2885314"/>
          </a:xfrm>
          <a:prstGeom prst="roundRect">
            <a:avLst>
              <a:gd name="adj" fmla="val 1391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 rot="20700000">
            <a:off x="663428" y="3034592"/>
            <a:ext cx="1987549" cy="2885314"/>
          </a:xfrm>
          <a:prstGeom prst="roundRect">
            <a:avLst>
              <a:gd name="adj" fmla="val 134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9" hasCustomPrompt="1"/>
          </p:nvPr>
        </p:nvSpPr>
        <p:spPr bwMode="auto">
          <a:xfrm rot="20700000">
            <a:off x="-127348" y="42342"/>
            <a:ext cx="1987549" cy="2885314"/>
          </a:xfrm>
          <a:prstGeom prst="roundRect">
            <a:avLst>
              <a:gd name="adj" fmla="val 1314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915A5D0-CA9F-4B69-B446-72AD10628125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4" name="Freeform: Shape 14">
            <a:extLst>
              <a:ext uri="{FF2B5EF4-FFF2-40B4-BE49-F238E27FC236}">
                <a16:creationId xmlns:a16="http://schemas.microsoft.com/office/drawing/2014/main" id="{0D07D7E1-50BE-473B-AA38-185B265E0CDD}"/>
              </a:ext>
            </a:extLst>
          </p:cNvPr>
          <p:cNvSpPr/>
          <p:nvPr/>
        </p:nvSpPr>
        <p:spPr bwMode="auto">
          <a:xfrm>
            <a:off x="1" y="0"/>
            <a:ext cx="6075189" cy="6308725"/>
          </a:xfrm>
          <a:custGeom>
            <a:avLst/>
            <a:gdLst>
              <a:gd name="connsiteX0" fmla="*/ 0 w 6075189"/>
              <a:gd name="connsiteY0" fmla="*/ 0 h 6858000"/>
              <a:gd name="connsiteX1" fmla="*/ 4237594 w 6075189"/>
              <a:gd name="connsiteY1" fmla="*/ 0 h 6858000"/>
              <a:gd name="connsiteX2" fmla="*/ 6075189 w 6075189"/>
              <a:gd name="connsiteY2" fmla="*/ 6858000 h 6858000"/>
              <a:gd name="connsiteX3" fmla="*/ 0 w 60751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189" h="6858000">
                <a:moveTo>
                  <a:pt x="0" y="0"/>
                </a:moveTo>
                <a:lnTo>
                  <a:pt x="4237594" y="0"/>
                </a:lnTo>
                <a:lnTo>
                  <a:pt x="607518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294186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676846" y="2055522"/>
            <a:ext cx="4676954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676846" y="3921080"/>
            <a:ext cx="4676953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6676845" y="3203330"/>
            <a:ext cx="4676953" cy="771258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3689728" y="1556731"/>
            <a:ext cx="1911967" cy="390525"/>
          </a:xfrm>
        </p:spPr>
        <p:txBody>
          <a:bodyPr anchor="t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/>
          </p:nvPr>
        </p:nvSpPr>
        <p:spPr bwMode="auto">
          <a:xfrm>
            <a:off x="3689728" y="2055522"/>
            <a:ext cx="1911967" cy="88472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3689728" y="4910745"/>
            <a:ext cx="1911967" cy="390525"/>
          </a:xfrm>
        </p:spPr>
        <p:txBody>
          <a:bodyPr anchor="t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 bwMode="auto">
          <a:xfrm>
            <a:off x="3689728" y="5409537"/>
            <a:ext cx="1911967" cy="88472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986289" y="3161076"/>
            <a:ext cx="1911967" cy="390525"/>
          </a:xfrm>
        </p:spPr>
        <p:txBody>
          <a:bodyPr anchor="t">
            <a:noAutofit/>
          </a:bodyPr>
          <a:lstStyle>
            <a:lvl1pPr marL="0" indent="0" algn="l">
              <a:buNone/>
              <a:defRPr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5"/>
          </p:nvPr>
        </p:nvSpPr>
        <p:spPr bwMode="auto">
          <a:xfrm>
            <a:off x="986289" y="3659868"/>
            <a:ext cx="1911967" cy="88472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DB1363A-AC33-4E96-96B1-697A2A127557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29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4063042" y="1781176"/>
            <a:ext cx="7290758" cy="440191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838198" y="2493033"/>
            <a:ext cx="2742489" cy="2311879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4" hasCustomPrompt="1"/>
          </p:nvPr>
        </p:nvSpPr>
        <p:spPr bwMode="auto">
          <a:xfrm>
            <a:off x="838198" y="1781176"/>
            <a:ext cx="2742489" cy="71185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AB577FA-41A8-4EB8-BA19-15E763BE57F8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38200" y="3070077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479266" y="3070077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120331" y="3070077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2488740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479266" y="2488740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120331" y="2488740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0" y="5290459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479266" y="5290459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20331" y="5290459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8200" y="4709122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479266" y="4709122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20331" y="4709122"/>
            <a:ext cx="32334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8F75B83-9ABF-477B-860E-9F477BDE0E6C}" type="datetime1">
              <a:rPr lang="de-DE" smtClean="0"/>
              <a:t>27.09.2022</a:t>
            </a:fld>
            <a:endParaRPr lang="de-DE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9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7726392" y="1916723"/>
            <a:ext cx="3457756" cy="10436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7726392" y="3112477"/>
            <a:ext cx="3457756" cy="1579861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Rectangle 12"/>
          <p:cNvSpPr/>
          <p:nvPr/>
        </p:nvSpPr>
        <p:spPr bwMode="auto">
          <a:xfrm>
            <a:off x="-1" y="0"/>
            <a:ext cx="6970143" cy="63087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4E38C4C-C358-41B9-978A-6565069224A1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32638BCE-CA9C-4B16-9888-E9B24D3E71CC}"/>
              </a:ext>
            </a:extLst>
          </p:cNvPr>
          <p:cNvSpPr/>
          <p:nvPr/>
        </p:nvSpPr>
        <p:spPr bwMode="auto">
          <a:xfrm>
            <a:off x="-1" y="0"/>
            <a:ext cx="6970143" cy="645333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02225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/>
          <p:nvPr/>
        </p:nvSpPr>
        <p:spPr bwMode="auto">
          <a:xfrm>
            <a:off x="0" y="0"/>
            <a:ext cx="6297105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Circle: Hollow 24"/>
          <p:cNvSpPr/>
          <p:nvPr/>
        </p:nvSpPr>
        <p:spPr bwMode="auto">
          <a:xfrm>
            <a:off x="1114090" y="1268760"/>
            <a:ext cx="4133752" cy="4133750"/>
          </a:xfrm>
          <a:prstGeom prst="donut">
            <a:avLst>
              <a:gd name="adj" fmla="val 12783"/>
            </a:avLst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7071132" y="2419060"/>
            <a:ext cx="4247073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7386675" y="4041686"/>
            <a:ext cx="3931529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7071132" y="3323936"/>
            <a:ext cx="4247072" cy="771258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97795" y="479167"/>
            <a:ext cx="2766341" cy="5470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649A63B-B366-4A3B-BFE3-7E6440A8D00F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A597E4E6-E8AB-4A19-91AA-7C33A67F19F8}"/>
              </a:ext>
            </a:extLst>
          </p:cNvPr>
          <p:cNvSpPr/>
          <p:nvPr/>
        </p:nvSpPr>
        <p:spPr bwMode="auto">
          <a:xfrm>
            <a:off x="0" y="0"/>
            <a:ext cx="6297105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ircle: Hollow 24">
            <a:extLst>
              <a:ext uri="{FF2B5EF4-FFF2-40B4-BE49-F238E27FC236}">
                <a16:creationId xmlns:a16="http://schemas.microsoft.com/office/drawing/2014/main" id="{461073A6-E4DF-4EB4-B8B8-CB9420099FAF}"/>
              </a:ext>
            </a:extLst>
          </p:cNvPr>
          <p:cNvSpPr/>
          <p:nvPr/>
        </p:nvSpPr>
        <p:spPr bwMode="auto">
          <a:xfrm>
            <a:off x="1114090" y="1268760"/>
            <a:ext cx="4133752" cy="4133750"/>
          </a:xfrm>
          <a:prstGeom prst="donut">
            <a:avLst>
              <a:gd name="adj" fmla="val 12783"/>
            </a:avLst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56414CF4-EAB5-4162-B493-800268EF55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7795" y="479167"/>
            <a:ext cx="2766341" cy="5470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934064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9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096000" y="1407442"/>
            <a:ext cx="5222205" cy="1408872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096001" y="3944024"/>
            <a:ext cx="5222204" cy="1506533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6096000" y="3172767"/>
            <a:ext cx="5222204" cy="771258"/>
          </a:xfrm>
        </p:spPr>
        <p:txBody>
          <a:bodyPr anchor="b">
            <a:norm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0"/>
            <a:ext cx="2061713" cy="219973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6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0" y="2329132"/>
            <a:ext cx="2061713" cy="219973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0" y="4658264"/>
            <a:ext cx="2061713" cy="165046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 bwMode="auto">
          <a:xfrm>
            <a:off x="2187475" y="1229264"/>
            <a:ext cx="2061713" cy="219973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6"/>
          <p:cNvSpPr>
            <a:spLocks noGrp="1"/>
          </p:cNvSpPr>
          <p:nvPr>
            <p:ph type="pic" sz="quarter" idx="20" hasCustomPrompt="1"/>
          </p:nvPr>
        </p:nvSpPr>
        <p:spPr bwMode="auto">
          <a:xfrm>
            <a:off x="2187475" y="3558396"/>
            <a:ext cx="2061713" cy="219973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Rectangle 2"/>
          <p:cNvSpPr/>
          <p:nvPr/>
        </p:nvSpPr>
        <p:spPr bwMode="auto">
          <a:xfrm>
            <a:off x="2187476" y="0"/>
            <a:ext cx="2061712" cy="109986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" name="Rectangle 14"/>
          <p:cNvSpPr/>
          <p:nvPr/>
        </p:nvSpPr>
        <p:spPr bwMode="auto">
          <a:xfrm>
            <a:off x="2187476" y="5887530"/>
            <a:ext cx="2061712" cy="4211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4904C36-7EFB-4A11-87CC-2B8BFB79268D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2A0D0B52-7FE6-41F4-AF5C-6E49E9A65386}"/>
              </a:ext>
            </a:extLst>
          </p:cNvPr>
          <p:cNvSpPr/>
          <p:nvPr/>
        </p:nvSpPr>
        <p:spPr bwMode="auto">
          <a:xfrm>
            <a:off x="2187476" y="0"/>
            <a:ext cx="2061712" cy="109986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16D2A54C-FD93-4AC5-8DE6-56C827C50069}"/>
              </a:ext>
            </a:extLst>
          </p:cNvPr>
          <p:cNvSpPr/>
          <p:nvPr/>
        </p:nvSpPr>
        <p:spPr bwMode="auto">
          <a:xfrm>
            <a:off x="2187476" y="5887530"/>
            <a:ext cx="2061712" cy="4211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89389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1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1457733" y="2419060"/>
            <a:ext cx="3495268" cy="904875"/>
          </a:xfrm>
        </p:spPr>
        <p:txBody>
          <a:bodyPr anchor="b">
            <a:noAutofit/>
          </a:bodyPr>
          <a:lstStyle>
            <a:lvl1pPr algn="l">
              <a:defRPr sz="24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457732" y="3429000"/>
            <a:ext cx="3495268" cy="771258"/>
          </a:xfrm>
        </p:spPr>
        <p:txBody>
          <a:bodyPr anchor="t"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8149134" y="1319730"/>
            <a:ext cx="2328365" cy="4845574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6456040" y="1659877"/>
            <a:ext cx="6523360" cy="4130919"/>
          </a:xfrm>
          <a:prstGeom prst="roundRect">
            <a:avLst>
              <a:gd name="adj" fmla="val 11178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C14CF43-8619-4987-8211-EFD63A51D851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5136468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2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/>
          <p:cNvSpPr/>
          <p:nvPr/>
        </p:nvSpPr>
        <p:spPr bwMode="auto">
          <a:xfrm>
            <a:off x="-838200" y="1572276"/>
            <a:ext cx="7652390" cy="3713447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7747075" y="2419060"/>
            <a:ext cx="2941054" cy="904875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747073" y="3429000"/>
            <a:ext cx="2941054" cy="771258"/>
          </a:xfrm>
        </p:spPr>
        <p:txBody>
          <a:bodyPr anchor="t"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39461" y="1690393"/>
            <a:ext cx="2148534" cy="42484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64679" y="588879"/>
            <a:ext cx="2766341" cy="5470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E48BC2C-3DE8-481D-886E-8BE56A021264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1" name="Rectangle: Rounded Corners 2">
            <a:extLst>
              <a:ext uri="{FF2B5EF4-FFF2-40B4-BE49-F238E27FC236}">
                <a16:creationId xmlns:a16="http://schemas.microsoft.com/office/drawing/2014/main" id="{7A2286EA-A956-45D7-ADB8-061E6FE0F46B}"/>
              </a:ext>
            </a:extLst>
          </p:cNvPr>
          <p:cNvSpPr/>
          <p:nvPr/>
        </p:nvSpPr>
        <p:spPr bwMode="auto">
          <a:xfrm>
            <a:off x="-838200" y="1572276"/>
            <a:ext cx="7652390" cy="371344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E5BE03D6-7E2E-445C-ACC4-BE012F0FEA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9461" y="1690393"/>
            <a:ext cx="2148534" cy="42484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E5EE94F9-C4A3-44B2-9A54-A0FAC80016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64679" y="588879"/>
            <a:ext cx="2766341" cy="54701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2773108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7916059" y="3360199"/>
            <a:ext cx="3402145" cy="85811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643004" y="2430685"/>
            <a:ext cx="3675200" cy="771258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-94891" y="1889185"/>
            <a:ext cx="6944265" cy="4357504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  <a:effectLst>
            <a:outerShdw blurRad="254000" dist="50800" dir="18900000" algn="bl" rotWithShape="0">
              <a:schemeClr val="tx1">
                <a:lumMod val="50000"/>
                <a:alpha val="2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7643004" y="5324475"/>
            <a:ext cx="584152" cy="570912"/>
          </a:xfrm>
          <a:prstGeom prst="roundRect">
            <a:avLst>
              <a:gd name="adj" fmla="val 24423"/>
            </a:avLst>
          </a:prstGeom>
          <a:noFill/>
          <a:ln w="6350">
            <a:noFill/>
          </a:ln>
        </p:spPr>
        <p:txBody>
          <a:bodyPr anchor="ctr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8272464" y="5191078"/>
            <a:ext cx="1795461" cy="77125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51B4DA7-7828-4662-9313-485407ADC93D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7774844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1111255" y="3944029"/>
            <a:ext cx="3402145" cy="858118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3130836"/>
            <a:ext cx="3675200" cy="771258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5391150" y="1271667"/>
            <a:ext cx="6944265" cy="503765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 bwMode="auto">
          <a:xfrm>
            <a:off x="838200" y="1575604"/>
            <a:ext cx="3675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D331E58-63CF-4CB1-904F-04B99A79F7D8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813221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arallelogram 17"/>
          <p:cNvSpPr/>
          <p:nvPr/>
        </p:nvSpPr>
        <p:spPr bwMode="auto">
          <a:xfrm>
            <a:off x="7359871" y="1269498"/>
            <a:ext cx="2175201" cy="4603763"/>
          </a:xfrm>
          <a:prstGeom prst="parallelogram">
            <a:avLst>
              <a:gd name="adj" fmla="val 745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1739000"/>
            <a:ext cx="4595447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201" y="3604557"/>
            <a:ext cx="4595446" cy="77125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838201" y="2886807"/>
            <a:ext cx="4595446" cy="771258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Parallelogram 11"/>
          <p:cNvSpPr/>
          <p:nvPr/>
        </p:nvSpPr>
        <p:spPr bwMode="auto">
          <a:xfrm>
            <a:off x="5159896" y="0"/>
            <a:ext cx="3920002" cy="6308725"/>
          </a:xfrm>
          <a:prstGeom prst="parallelogram">
            <a:avLst>
              <a:gd name="adj" fmla="val 5892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9" name="Picture 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159896" y="1835296"/>
            <a:ext cx="5214922" cy="3042038"/>
          </a:xfrm>
          <a:prstGeom prst="rect">
            <a:avLst/>
          </a:prstGeom>
        </p:spPr>
      </p:pic>
      <p:sp>
        <p:nvSpPr>
          <p:cNvPr id="10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5807968" y="2048403"/>
            <a:ext cx="3920002" cy="2448066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pic>
        <p:nvPicPr>
          <p:cNvPr id="11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41D6F18-E028-48AA-A76A-3BBF28DA82BA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4" name="Parallelogram 17">
            <a:extLst>
              <a:ext uri="{FF2B5EF4-FFF2-40B4-BE49-F238E27FC236}">
                <a16:creationId xmlns:a16="http://schemas.microsoft.com/office/drawing/2014/main" id="{F44BF38D-2732-46DD-80FC-B7D539AB92B4}"/>
              </a:ext>
            </a:extLst>
          </p:cNvPr>
          <p:cNvSpPr/>
          <p:nvPr/>
        </p:nvSpPr>
        <p:spPr bwMode="auto">
          <a:xfrm>
            <a:off x="7359871" y="1269498"/>
            <a:ext cx="2175201" cy="4603763"/>
          </a:xfrm>
          <a:prstGeom prst="parallelogram">
            <a:avLst>
              <a:gd name="adj" fmla="val 745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arallelogram 11">
            <a:extLst>
              <a:ext uri="{FF2B5EF4-FFF2-40B4-BE49-F238E27FC236}">
                <a16:creationId xmlns:a16="http://schemas.microsoft.com/office/drawing/2014/main" id="{8DA2BE30-072E-4A4F-823D-1364ADF342A9}"/>
              </a:ext>
            </a:extLst>
          </p:cNvPr>
          <p:cNvSpPr/>
          <p:nvPr/>
        </p:nvSpPr>
        <p:spPr bwMode="auto">
          <a:xfrm>
            <a:off x="5159896" y="0"/>
            <a:ext cx="3920002" cy="6308725"/>
          </a:xfrm>
          <a:prstGeom prst="parallelogram">
            <a:avLst>
              <a:gd name="adj" fmla="val 5892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4">
            <a:extLst>
              <a:ext uri="{FF2B5EF4-FFF2-40B4-BE49-F238E27FC236}">
                <a16:creationId xmlns:a16="http://schemas.microsoft.com/office/drawing/2014/main" id="{6EC39322-EBDF-4D8C-8D73-401CE7E2E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9896" y="1835296"/>
            <a:ext cx="5214922" cy="3042038"/>
          </a:xfrm>
          <a:prstGeom prst="rect">
            <a:avLst/>
          </a:prstGeom>
        </p:spPr>
      </p:pic>
      <p:pic>
        <p:nvPicPr>
          <p:cNvPr id="17" name="Grafik 7">
            <a:extLst>
              <a:ext uri="{FF2B5EF4-FFF2-40B4-BE49-F238E27FC236}">
                <a16:creationId xmlns:a16="http://schemas.microsoft.com/office/drawing/2014/main" id="{7D7A9CE0-9135-46E9-A28C-9B36FCAE14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27731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8_Devic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096000" y="1726181"/>
            <a:ext cx="4119467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6096001" y="3360805"/>
            <a:ext cx="4119466" cy="1601608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200">
                <a:solidFill>
                  <a:schemeClr val="accent4">
                    <a:lumMod val="20000"/>
                    <a:lumOff val="8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096001" y="2850213"/>
            <a:ext cx="4119466" cy="510591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976533" y="1578633"/>
            <a:ext cx="3061293" cy="4192437"/>
          </a:xfrm>
          <a:prstGeom prst="roundRect">
            <a:avLst>
              <a:gd name="adj" fmla="val 0"/>
            </a:avLst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Half Frame 3"/>
          <p:cNvSpPr/>
          <p:nvPr/>
        </p:nvSpPr>
        <p:spPr bwMode="auto">
          <a:xfrm>
            <a:off x="1744703" y="1346803"/>
            <a:ext cx="463660" cy="463660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Half Frame 10"/>
          <p:cNvSpPr/>
          <p:nvPr/>
        </p:nvSpPr>
        <p:spPr bwMode="auto">
          <a:xfrm rot="10800000">
            <a:off x="4805995" y="5539240"/>
            <a:ext cx="463660" cy="463660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5CF7E21-AED2-4C4D-809A-8BF74B548F88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2" name="Half Frame 3">
            <a:extLst>
              <a:ext uri="{FF2B5EF4-FFF2-40B4-BE49-F238E27FC236}">
                <a16:creationId xmlns:a16="http://schemas.microsoft.com/office/drawing/2014/main" id="{E4813D47-8309-443C-8FC7-C6909BB3EA6E}"/>
              </a:ext>
            </a:extLst>
          </p:cNvPr>
          <p:cNvSpPr/>
          <p:nvPr/>
        </p:nvSpPr>
        <p:spPr bwMode="auto">
          <a:xfrm>
            <a:off x="1744703" y="1346803"/>
            <a:ext cx="463660" cy="463660"/>
          </a:xfrm>
          <a:prstGeom prst="halfFrame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alf Frame 10">
            <a:extLst>
              <a:ext uri="{FF2B5EF4-FFF2-40B4-BE49-F238E27FC236}">
                <a16:creationId xmlns:a16="http://schemas.microsoft.com/office/drawing/2014/main" id="{39D66FB8-9E27-4034-AA6F-B84E026C5BCD}"/>
              </a:ext>
            </a:extLst>
          </p:cNvPr>
          <p:cNvSpPr/>
          <p:nvPr/>
        </p:nvSpPr>
        <p:spPr bwMode="auto">
          <a:xfrm rot="10800000">
            <a:off x="4805996" y="5539240"/>
            <a:ext cx="463660" cy="463660"/>
          </a:xfrm>
          <a:prstGeom prst="halfFrame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4270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0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48573" y="1099870"/>
            <a:ext cx="7884544" cy="465826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7125420" y="3773240"/>
            <a:ext cx="3899139" cy="807386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125419" y="2380891"/>
            <a:ext cx="3899139" cy="1362973"/>
          </a:xfrm>
        </p:spPr>
        <p:txBody>
          <a:bodyPr anchor="b">
            <a:noAutofit/>
          </a:bodyPr>
          <a:lstStyle>
            <a:lvl1pPr marL="0" indent="0" algn="l">
              <a:buNone/>
              <a:defRPr sz="1200" b="0">
                <a:solidFill>
                  <a:schemeClr val="bg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6C7F5E1-086D-4469-AA1D-C8C247FAA3DD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4091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352580" y="2857810"/>
            <a:ext cx="4001220" cy="174869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352580" y="2276473"/>
            <a:ext cx="4001220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-1" y="2096577"/>
            <a:ext cx="6840747" cy="38457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6421E99-1CBC-4323-945A-FA9183608531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901153" y="2234960"/>
            <a:ext cx="4595447" cy="140562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901154" y="3883517"/>
            <a:ext cx="4595446" cy="1008918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 rot="19799998">
            <a:off x="464543" y="1528979"/>
            <a:ext cx="2245755" cy="45748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24"/>
          <p:cNvSpPr>
            <a:spLocks noGrp="1"/>
          </p:cNvSpPr>
          <p:nvPr>
            <p:ph type="pic" sz="quarter" idx="17" hasCustomPrompt="1"/>
          </p:nvPr>
        </p:nvSpPr>
        <p:spPr bwMode="auto">
          <a:xfrm rot="19799998">
            <a:off x="3000982" y="83582"/>
            <a:ext cx="2245755" cy="4574862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F932405-AB3D-4B2E-9E47-ECF0D25AC168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561419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3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850901"/>
            <a:ext cx="4595447" cy="24892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1" y="3759200"/>
            <a:ext cx="4595446" cy="2247899"/>
          </a:xfrm>
        </p:spPr>
        <p:txBody>
          <a:bodyPr anchor="t">
            <a:norm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D2760E6-C11E-4A55-8985-A35042056113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5461769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1_Devic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850901"/>
            <a:ext cx="3966713" cy="192680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1" y="2838092"/>
            <a:ext cx="3966712" cy="2087591"/>
          </a:xfrm>
        </p:spPr>
        <p:txBody>
          <a:bodyPr anchor="t">
            <a:norm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5457946" y="994943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5457946" y="1506284"/>
            <a:ext cx="2644831" cy="76848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5457946" y="2833605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5457946" y="3344946"/>
            <a:ext cx="2644831" cy="76848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40" hasCustomPrompt="1"/>
          </p:nvPr>
        </p:nvSpPr>
        <p:spPr bwMode="auto">
          <a:xfrm>
            <a:off x="5457946" y="4727278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41" hasCustomPrompt="1"/>
          </p:nvPr>
        </p:nvSpPr>
        <p:spPr bwMode="auto">
          <a:xfrm>
            <a:off x="5457946" y="5238619"/>
            <a:ext cx="2644831" cy="76848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42" hasCustomPrompt="1"/>
          </p:nvPr>
        </p:nvSpPr>
        <p:spPr bwMode="auto">
          <a:xfrm>
            <a:off x="8943975" y="4440278"/>
            <a:ext cx="2409823" cy="1868447"/>
          </a:xfrm>
        </p:spPr>
        <p:txBody>
          <a:bodyPr anchor="t">
            <a:normAutofit/>
          </a:bodyPr>
          <a:lstStyle>
            <a:lvl1pPr marL="0" indent="0">
              <a:buNone/>
              <a:defRPr sz="1200" b="1" i="1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8350370" y="1268760"/>
            <a:ext cx="3841629" cy="271953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878C7BD-7A87-431C-B002-C7D85FB84C23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849777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1480804" y="5305425"/>
            <a:ext cx="2820612" cy="8572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Content Placeholder 81"/>
          <p:cNvSpPr>
            <a:spLocks noGrp="1"/>
          </p:cNvSpPr>
          <p:nvPr>
            <p:ph sz="quarter" idx="16"/>
          </p:nvPr>
        </p:nvSpPr>
        <p:spPr bwMode="auto">
          <a:xfrm>
            <a:off x="5006202" y="5305425"/>
            <a:ext cx="2820612" cy="8572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Content Placeholder 81"/>
          <p:cNvSpPr>
            <a:spLocks noGrp="1"/>
          </p:cNvSpPr>
          <p:nvPr>
            <p:ph sz="quarter" idx="17"/>
          </p:nvPr>
        </p:nvSpPr>
        <p:spPr bwMode="auto">
          <a:xfrm>
            <a:off x="8531601" y="5305425"/>
            <a:ext cx="2820612" cy="8572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8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835025" y="5020574"/>
            <a:ext cx="645779" cy="1142101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0" name="Text Placeholder 8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360423" y="5020574"/>
            <a:ext cx="645779" cy="1142101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sp>
        <p:nvSpPr>
          <p:cNvPr id="11" name="Text Placeholder 8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885821" y="5020574"/>
            <a:ext cx="645779" cy="1142101"/>
          </a:xfrm>
          <a:prstGeom prst="rect">
            <a:avLst/>
          </a:prstGeom>
          <a:solidFill>
            <a:schemeClr val="bg2"/>
          </a:solidFill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#</a:t>
            </a:r>
            <a:endParaRPr lang="en-GB"/>
          </a:p>
        </p:txBody>
      </p:sp>
      <p:pic>
        <p:nvPicPr>
          <p:cNvPr id="12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88539" y="1661918"/>
            <a:ext cx="5214922" cy="3042038"/>
          </a:xfrm>
          <a:prstGeom prst="rect">
            <a:avLst/>
          </a:prstGeom>
        </p:spPr>
      </p:pic>
      <p:sp>
        <p:nvSpPr>
          <p:cNvPr id="13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135999" y="1875025"/>
            <a:ext cx="3920002" cy="2448066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1"/>
          </p:nvPr>
        </p:nvSpPr>
        <p:spPr bwMode="auto">
          <a:xfrm>
            <a:off x="1480803" y="4937126"/>
            <a:ext cx="2820613" cy="42708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2"/>
          </p:nvPr>
        </p:nvSpPr>
        <p:spPr bwMode="auto">
          <a:xfrm>
            <a:off x="5006201" y="4937126"/>
            <a:ext cx="2820613" cy="42708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3"/>
          </p:nvPr>
        </p:nvSpPr>
        <p:spPr bwMode="auto">
          <a:xfrm>
            <a:off x="8531600" y="4937126"/>
            <a:ext cx="2820613" cy="42708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50A0445-1F88-4A25-A5ED-46280DF21224}" type="datetime1">
              <a:rPr lang="de-DE" smtClean="0"/>
              <a:t>27.09.2022</a:t>
            </a:fld>
            <a:endParaRPr lang="de-DE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pic>
        <p:nvPicPr>
          <p:cNvPr id="1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88539" y="1661918"/>
            <a:ext cx="5214922" cy="304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92525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Gallery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3943350" y="1975240"/>
            <a:ext cx="4305300" cy="296188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835025" y="2473791"/>
            <a:ext cx="3108325" cy="237062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6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8258173" y="2473791"/>
            <a:ext cx="3103563" cy="237062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1480804" y="5289550"/>
            <a:ext cx="2820612" cy="8731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Content Placeholder 81"/>
          <p:cNvSpPr>
            <a:spLocks noGrp="1"/>
          </p:cNvSpPr>
          <p:nvPr>
            <p:ph sz="quarter" idx="16"/>
          </p:nvPr>
        </p:nvSpPr>
        <p:spPr bwMode="auto">
          <a:xfrm>
            <a:off x="5006202" y="5289550"/>
            <a:ext cx="2820612" cy="8731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Content Placeholder 81"/>
          <p:cNvSpPr>
            <a:spLocks noGrp="1"/>
          </p:cNvSpPr>
          <p:nvPr>
            <p:ph sz="quarter" idx="17"/>
          </p:nvPr>
        </p:nvSpPr>
        <p:spPr bwMode="auto">
          <a:xfrm>
            <a:off x="8531601" y="5289550"/>
            <a:ext cx="2820612" cy="8731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1594788-E6EC-4A35-BBBB-ED2BA736209D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1903434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>
  <p:cSld name="Blank Whi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57129CA-EF92-42EA-A05E-850682E1443C}" type="datetime1">
              <a:rPr lang="de-DE" smtClean="0"/>
              <a:t>27.09.2022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071848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>
  <p:cSld name="Blank White with Page Numb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DDB846C-C4F2-4083-98DC-60CCE01FADE2}" type="datetime1">
              <a:rPr lang="de-DE" smtClean="0"/>
              <a:t>27.09.2022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5952970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Full imag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5040313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BC53692-2CBF-4A94-AF91-8A56F02CD307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8159404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Full imag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5040313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191774" y="1975449"/>
            <a:ext cx="5811628" cy="1350033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2078966" y="3680111"/>
            <a:ext cx="8037244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4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2735D0F-4AA9-4F86-B332-ACF8079AC2D3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7238736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D Full Page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917700" y="1268412"/>
            <a:ext cx="10071100" cy="5040313"/>
          </a:xfrm>
          <a:prstGeom prst="rect">
            <a:avLst/>
          </a:prstGeom>
          <a:noFill/>
          <a:ln>
            <a:noFill/>
          </a:ln>
          <a:effectLst>
            <a:outerShdw blurRad="139700" dist="63500" sx="102000" sy="102000" algn="ctr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0" lvl="0" algn="ctr"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A8926EA-F2DE-4C95-AE95-E16B76BB2D3E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296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2_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352580" y="2857810"/>
            <a:ext cx="4001220" cy="174869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352580" y="2276473"/>
            <a:ext cx="4001220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632385" y="2096577"/>
            <a:ext cx="2208361" cy="38457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4" hasCustomPrompt="1"/>
          </p:nvPr>
        </p:nvSpPr>
        <p:spPr bwMode="auto">
          <a:xfrm>
            <a:off x="2311880" y="2096577"/>
            <a:ext cx="2208361" cy="38457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25" hasCustomPrompt="1"/>
          </p:nvPr>
        </p:nvSpPr>
        <p:spPr bwMode="auto">
          <a:xfrm>
            <a:off x="-8625" y="2096577"/>
            <a:ext cx="2208361" cy="38457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C5E8223-28BC-4C0D-BD9E-A6A2760BFE28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estimonial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279021" y="2758157"/>
            <a:ext cx="2975834" cy="2326592"/>
          </a:xfrm>
          <a:prstGeom prst="roundRect">
            <a:avLst>
              <a:gd name="adj" fmla="val 6015"/>
            </a:avLst>
          </a:prstGeom>
          <a:ln w="63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608083" y="2758157"/>
            <a:ext cx="2975834" cy="2326592"/>
          </a:xfrm>
          <a:prstGeom prst="roundRect">
            <a:avLst>
              <a:gd name="adj" fmla="val 6015"/>
            </a:avLst>
          </a:prstGeom>
          <a:ln w="63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937145" y="2758157"/>
            <a:ext cx="2975834" cy="2326592"/>
          </a:xfrm>
          <a:prstGeom prst="roundRect">
            <a:avLst>
              <a:gd name="adj" fmla="val 6015"/>
            </a:avLst>
          </a:prstGeom>
          <a:ln w="63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5040313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2344084" y="1625423"/>
            <a:ext cx="7503832" cy="579441"/>
          </a:xfrm>
        </p:spPr>
        <p:txBody>
          <a:bodyPr anchor="b">
            <a:noAutofit/>
          </a:bodyPr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F5EF68B-1D0F-48A7-A556-193B85984300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4540516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rcRect l="213" r="1"/>
          <a:stretch/>
        </p:blipFill>
        <p:spPr bwMode="auto">
          <a:xfrm>
            <a:off x="-1943099" y="1728786"/>
            <a:ext cx="7286624" cy="4267200"/>
          </a:xfrm>
          <a:prstGeom prst="rect">
            <a:avLst/>
          </a:prstGeom>
        </p:spPr>
      </p:pic>
      <p:sp>
        <p:nvSpPr>
          <p:cNvPr id="7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-1054100" y="2035969"/>
            <a:ext cx="5487988" cy="3421855"/>
          </a:xfrm>
          <a:prstGeom prst="rect">
            <a:avLst/>
          </a:prstGeom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460B7E0-F204-40E8-8727-A2B7C19FEA9D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" r="1"/>
          <a:stretch/>
        </p:blipFill>
        <p:spPr bwMode="auto">
          <a:xfrm>
            <a:off x="-1943099" y="1728786"/>
            <a:ext cx="7286624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385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 bwMode="auto">
          <a:xfrm>
            <a:off x="0" y="1268413"/>
            <a:ext cx="12191999" cy="3671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5" name="Picture 6" descr="A picture containing computer&#10;&#10;Description automatically generated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91060" y="1837750"/>
            <a:ext cx="5209880" cy="43325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822559" y="-68163"/>
            <a:ext cx="8442091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1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3686355" y="2035969"/>
            <a:ext cx="4819290" cy="27085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8896235" y="2035969"/>
            <a:ext cx="3295765" cy="27085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-1" y="2035969"/>
            <a:ext cx="3295765" cy="27085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FCF1118-0AE4-474D-B560-787006C032BC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A313DCCA-0D93-465B-83FC-BF40F8FB4AC4}"/>
              </a:ext>
            </a:extLst>
          </p:cNvPr>
          <p:cNvSpPr/>
          <p:nvPr/>
        </p:nvSpPr>
        <p:spPr bwMode="auto">
          <a:xfrm>
            <a:off x="0" y="1268413"/>
            <a:ext cx="12191999" cy="3671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6" descr="A picture containing computer&#10;&#10;Description automatically generated">
            <a:extLst>
              <a:ext uri="{FF2B5EF4-FFF2-40B4-BE49-F238E27FC236}">
                <a16:creationId xmlns:a16="http://schemas.microsoft.com/office/drawing/2014/main" id="{C521D99C-E175-4DE6-BD61-6F5AFF0CC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060" y="1837750"/>
            <a:ext cx="5209880" cy="433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1020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700808"/>
            <a:ext cx="12192000" cy="20162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775172" y="4626634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775172" y="5137975"/>
            <a:ext cx="2644831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7957032" y="4626634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7957032" y="5137975"/>
            <a:ext cx="2644831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593312" y="4626634"/>
            <a:ext cx="2644831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593312" y="5137975"/>
            <a:ext cx="2644831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E79E5B5-0458-47F1-8702-5AAA328EE105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8B7968CF-CCEA-47A8-A089-96A1B0112772}"/>
              </a:ext>
            </a:extLst>
          </p:cNvPr>
          <p:cNvSpPr/>
          <p:nvPr/>
        </p:nvSpPr>
        <p:spPr bwMode="auto">
          <a:xfrm>
            <a:off x="0" y="2132856"/>
            <a:ext cx="12192000" cy="23042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906963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3077055" y="5615794"/>
            <a:ext cx="6041066" cy="65345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6"/>
          </p:nvPr>
        </p:nvSpPr>
        <p:spPr bwMode="auto">
          <a:xfrm>
            <a:off x="1923691" y="1587666"/>
            <a:ext cx="8344618" cy="378659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18D96C8-DEA3-4EE1-A087-646B80F4DFA9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787752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775172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775172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237014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237014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313329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313329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5005970" y="2566359"/>
            <a:ext cx="2414033" cy="445338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8467813" y="2566359"/>
            <a:ext cx="2414033" cy="445338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40" hasCustomPrompt="1"/>
          </p:nvPr>
        </p:nvSpPr>
        <p:spPr bwMode="auto">
          <a:xfrm>
            <a:off x="1544127" y="2566359"/>
            <a:ext cx="2414033" cy="445338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AA3593B-DD81-43F3-BB7B-5A3DA964A572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502078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2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459192" y="3789830"/>
            <a:ext cx="5273615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2631057" y="4884596"/>
            <a:ext cx="693306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 bwMode="auto">
          <a:xfrm>
            <a:off x="5161472" y="1810647"/>
            <a:ext cx="1869056" cy="1870276"/>
          </a:xfrm>
          <a:prstGeom prst="heptagon">
            <a:avLst>
              <a:gd name="hf" fmla="val 102572"/>
              <a:gd name="vf" fmla="val 105210"/>
            </a:avLst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2631057" y="4415245"/>
            <a:ext cx="6933062" cy="383087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6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FD42A90-51AC-48F0-B133-4AAEFCF01217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8023312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382219" y="4172917"/>
            <a:ext cx="3430738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2631057" y="4798332"/>
            <a:ext cx="693306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6"/>
          </p:nvPr>
        </p:nvSpPr>
        <p:spPr bwMode="auto">
          <a:xfrm>
            <a:off x="5161472" y="2276473"/>
            <a:ext cx="1869056" cy="1870276"/>
          </a:xfrm>
          <a:prstGeom prst="ellipse">
            <a:avLst/>
          </a:prstGeom>
          <a:solidFill>
            <a:schemeClr val="bg2"/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2C7FA09-6ED2-4501-9AC6-B9E6DE13C08E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5408542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775172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775172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368674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368674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178494" y="3191773"/>
            <a:ext cx="2644831" cy="625415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178494" y="3817188"/>
            <a:ext cx="2644831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63DADEF-9944-4621-AD21-184B2F2E5D43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3620151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9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5048250" y="2019301"/>
            <a:ext cx="6305550" cy="1299264"/>
          </a:xfrm>
        </p:spPr>
        <p:txBody>
          <a:bodyPr anchor="b">
            <a:normAutofit/>
          </a:bodyPr>
          <a:lstStyle>
            <a:lvl1pPr algn="l">
              <a:defRPr sz="3600" b="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7204699" y="3539437"/>
            <a:ext cx="1992652" cy="1077852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7204699" y="4569663"/>
            <a:ext cx="199265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9361148" y="3539437"/>
            <a:ext cx="1992652" cy="1077852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9361148" y="4569663"/>
            <a:ext cx="199265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5048250" y="3539437"/>
            <a:ext cx="1992652" cy="1077852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5048250" y="4569663"/>
            <a:ext cx="1992652" cy="805491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4293950" cy="63087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CD5150B-B100-4929-9CBD-94773A1A8404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6312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9_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119336" y="171450"/>
            <a:ext cx="9145314" cy="904875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128126" y="1076325"/>
            <a:ext cx="9145314" cy="4095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2038709" y="2097134"/>
            <a:ext cx="8114582" cy="1600181"/>
          </a:xfrm>
          <a:prstGeom prst="rect">
            <a:avLst/>
          </a:prstGeom>
          <a:solidFill>
            <a:srgbClr val="009864"/>
          </a:solidFill>
          <a:effectLst>
            <a:outerShdw blurRad="76200" dist="38100" dir="8100000" algn="tr" rotWithShape="0">
              <a:prstClr val="black">
                <a:alpha val="20000"/>
              </a:prstClr>
            </a:outerShdw>
          </a:effectLst>
        </p:spPr>
        <p:txBody>
          <a:bodyPr lIns="274320" tIns="182880" rIns="274320" bIns="182880" anchor="t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2038709" y="3937954"/>
            <a:ext cx="8114582" cy="507395"/>
          </a:xfrm>
          <a:prstGeom prst="rect">
            <a:avLst/>
          </a:prstGeom>
          <a:solidFill>
            <a:srgbClr val="009864"/>
          </a:solidFill>
          <a:effectLst>
            <a:outerShdw blurRad="76200" dist="38100" dir="8100000" algn="tr" rotWithShape="0">
              <a:prstClr val="black">
                <a:alpha val="20000"/>
              </a:prstClr>
            </a:outerShdw>
          </a:effectLst>
        </p:spPr>
        <p:txBody>
          <a:bodyPr lIns="274320" tIns="182880" rIns="274320" bIns="18288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2038709" y="4685987"/>
            <a:ext cx="8114582" cy="507395"/>
          </a:xfrm>
          <a:prstGeom prst="rect">
            <a:avLst/>
          </a:prstGeom>
          <a:solidFill>
            <a:srgbClr val="009864"/>
          </a:solidFill>
          <a:effectLst>
            <a:outerShdw blurRad="76200" dist="38100" dir="8100000" algn="tr" rotWithShape="0">
              <a:prstClr val="black">
                <a:alpha val="20000"/>
              </a:prstClr>
            </a:outerShdw>
          </a:effectLst>
        </p:spPr>
        <p:txBody>
          <a:bodyPr lIns="274320" tIns="182880" rIns="274320" bIns="18288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038709" y="5430653"/>
            <a:ext cx="8114582" cy="507395"/>
          </a:xfrm>
          <a:prstGeom prst="rect">
            <a:avLst/>
          </a:prstGeom>
          <a:solidFill>
            <a:srgbClr val="009864"/>
          </a:solidFill>
          <a:effectLst>
            <a:outerShdw blurRad="76200" dist="38100" dir="8100000" algn="tr" rotWithShape="0">
              <a:prstClr val="black">
                <a:alpha val="20000"/>
              </a:prstClr>
            </a:outerShdw>
          </a:effectLst>
        </p:spPr>
        <p:txBody>
          <a:bodyPr lIns="274320" tIns="182880" rIns="274320" bIns="182880"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F735B8B-FDAC-4609-A3B6-F4CCCCB579AB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8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507116" y="2286899"/>
            <a:ext cx="2508849" cy="534838"/>
          </a:xfrm>
          <a:prstGeom prst="rect">
            <a:avLst/>
          </a:prstGeom>
          <a:solidFill>
            <a:schemeClr val="tx1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3507116" y="4433437"/>
            <a:ext cx="2508849" cy="117211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844951" y="2286899"/>
            <a:ext cx="2508849" cy="534838"/>
          </a:xfrm>
          <a:prstGeom prst="rect">
            <a:avLst/>
          </a:prstGeom>
          <a:solidFill>
            <a:schemeClr val="tx1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844951" y="4433437"/>
            <a:ext cx="2508849" cy="117211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838198" y="2286899"/>
            <a:ext cx="2508849" cy="534838"/>
          </a:xfrm>
          <a:prstGeom prst="rect">
            <a:avLst/>
          </a:prstGeom>
          <a:solidFill>
            <a:schemeClr val="tx1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838198" y="4433437"/>
            <a:ext cx="2508849" cy="117211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6176033" y="2286899"/>
            <a:ext cx="2508849" cy="534838"/>
          </a:xfrm>
          <a:prstGeom prst="rect">
            <a:avLst/>
          </a:prstGeom>
          <a:solidFill>
            <a:schemeClr val="tx1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6176033" y="4433437"/>
            <a:ext cx="2508849" cy="1172113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B5E92DA-D3B1-4C0B-9416-ACF47352A80E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0596346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0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507116" y="2286899"/>
            <a:ext cx="2508849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3507116" y="2821737"/>
            <a:ext cx="2508849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844951" y="2286899"/>
            <a:ext cx="2508849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844951" y="2821737"/>
            <a:ext cx="2508849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838198" y="2286899"/>
            <a:ext cx="2508849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838198" y="2821737"/>
            <a:ext cx="2508849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6176033" y="2286899"/>
            <a:ext cx="2508849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6176033" y="2821737"/>
            <a:ext cx="2508849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6600982-11FD-47D3-8681-0700FF7794A6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5118202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1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2960612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2960612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7205438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7205438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838198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838198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5083025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5083025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40" hasCustomPrompt="1"/>
          </p:nvPr>
        </p:nvSpPr>
        <p:spPr bwMode="auto">
          <a:xfrm>
            <a:off x="9327849" y="2286899"/>
            <a:ext cx="2025951" cy="5348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41" hasCustomPrompt="1"/>
          </p:nvPr>
        </p:nvSpPr>
        <p:spPr bwMode="auto">
          <a:xfrm>
            <a:off x="9327849" y="2821737"/>
            <a:ext cx="2025951" cy="2426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10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A54A51A-4FAC-4079-9E4A-33B623030713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3826955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aptop S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 bwMode="auto">
          <a:xfrm>
            <a:off x="821445" y="2809838"/>
            <a:ext cx="2598602" cy="161982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8"/>
          </p:nvPr>
        </p:nvSpPr>
        <p:spPr bwMode="auto">
          <a:xfrm>
            <a:off x="821445" y="4496465"/>
            <a:ext cx="2598602" cy="41196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29"/>
          </p:nvPr>
        </p:nvSpPr>
        <p:spPr bwMode="auto">
          <a:xfrm>
            <a:off x="3471613" y="2809838"/>
            <a:ext cx="2598602" cy="161982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30"/>
          </p:nvPr>
        </p:nvSpPr>
        <p:spPr bwMode="auto">
          <a:xfrm>
            <a:off x="3471613" y="4496465"/>
            <a:ext cx="2598602" cy="41196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31"/>
          </p:nvPr>
        </p:nvSpPr>
        <p:spPr bwMode="auto">
          <a:xfrm>
            <a:off x="6121783" y="2809838"/>
            <a:ext cx="2598602" cy="161982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32"/>
          </p:nvPr>
        </p:nvSpPr>
        <p:spPr bwMode="auto">
          <a:xfrm>
            <a:off x="6121783" y="4496465"/>
            <a:ext cx="2598602" cy="41196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33"/>
          </p:nvPr>
        </p:nvSpPr>
        <p:spPr bwMode="auto">
          <a:xfrm>
            <a:off x="8771951" y="2809838"/>
            <a:ext cx="2598602" cy="161982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34"/>
          </p:nvPr>
        </p:nvSpPr>
        <p:spPr bwMode="auto">
          <a:xfrm>
            <a:off x="8771952" y="4496465"/>
            <a:ext cx="2598602" cy="41196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21445" y="2046673"/>
            <a:ext cx="2598602" cy="670486"/>
          </a:xfrm>
        </p:spPr>
        <p:txBody>
          <a:bodyPr anchor="t"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4"/>
          </p:nvPr>
        </p:nvSpPr>
        <p:spPr bwMode="auto">
          <a:xfrm>
            <a:off x="821445" y="1697661"/>
            <a:ext cx="2598601" cy="37489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6121783" y="2046673"/>
            <a:ext cx="2598602" cy="670486"/>
          </a:xfrm>
        </p:spPr>
        <p:txBody>
          <a:bodyPr anchor="t"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36"/>
          </p:nvPr>
        </p:nvSpPr>
        <p:spPr bwMode="auto">
          <a:xfrm>
            <a:off x="6121784" y="1697661"/>
            <a:ext cx="2598601" cy="37489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3471613" y="5339753"/>
            <a:ext cx="2598602" cy="670486"/>
          </a:xfrm>
        </p:spPr>
        <p:txBody>
          <a:bodyPr anchor="t"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38"/>
          </p:nvPr>
        </p:nvSpPr>
        <p:spPr bwMode="auto">
          <a:xfrm>
            <a:off x="3471615" y="4990741"/>
            <a:ext cx="2598601" cy="37489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8771948" y="5339753"/>
            <a:ext cx="2598602" cy="670486"/>
          </a:xfrm>
        </p:spPr>
        <p:txBody>
          <a:bodyPr anchor="t"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40"/>
          </p:nvPr>
        </p:nvSpPr>
        <p:spPr bwMode="auto">
          <a:xfrm>
            <a:off x="8771949" y="4990741"/>
            <a:ext cx="2598601" cy="37489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B0C5428-FFB3-4B39-9A6D-47F71227B9E2}" type="datetime1">
              <a:rPr lang="de-DE" smtClean="0"/>
              <a:t>27.09.2022</a:t>
            </a:fld>
            <a:endParaRPr lang="de-DE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1811414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Browser web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966406" y="1704940"/>
            <a:ext cx="7225594" cy="446036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1323974" y="1949293"/>
            <a:ext cx="3219449" cy="1225549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1323974" y="1369852"/>
            <a:ext cx="3219449" cy="579441"/>
          </a:xfr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DC33BE8-FDB5-4FF7-8A8B-89496D806031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10" name="Rounded Rectangle 26">
            <a:extLst>
              <a:ext uri="{FF2B5EF4-FFF2-40B4-BE49-F238E27FC236}">
                <a16:creationId xmlns:a16="http://schemas.microsoft.com/office/drawing/2014/main" id="{B46FEAB0-D04C-4A40-8AC8-3B09BF99ADD3}"/>
              </a:ext>
            </a:extLst>
          </p:cNvPr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/>
            <a:fld id="{1A3A66CB-F4C4-4897-B084-A46943DB4E95}" type="slidenum">
              <a:rPr lang="en-US" sz="1400" b="0" smtClean="0">
                <a:solidFill>
                  <a:schemeClr val="tx2"/>
                </a:solidFill>
                <a:latin typeface="+mn-lt"/>
              </a:rPr>
              <a:pPr algn="l"/>
              <a:t>‹Nr.›</a:t>
            </a:fld>
            <a:endParaRPr lang="en-GB" sz="14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17F5A4EE-7166-4E86-BD0E-A1EE581EB847}"/>
              </a:ext>
            </a:extLst>
          </p:cNvPr>
          <p:cNvSpPr txBox="1">
            <a:spLocks/>
          </p:cNvSpPr>
          <p:nvPr/>
        </p:nvSpPr>
        <p:spPr bwMode="auto">
          <a:xfrm>
            <a:off x="7069930" y="6528558"/>
            <a:ext cx="1080120" cy="2449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DD3AC0-B594-4B17-916D-8672781E176E}" type="datetime1"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27.09.2022</a:t>
            </a:fld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191649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Video Backgroun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6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2"/>
            <a:ext cx="12192000" cy="504031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2341147" y="3573016"/>
            <a:ext cx="2401770" cy="2735710"/>
          </a:xfrm>
          <a:prstGeom prst="rect">
            <a:avLst/>
          </a:prstGeom>
          <a:solidFill>
            <a:schemeClr val="accent2">
              <a:alpha val="8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 bwMode="auto">
          <a:xfrm>
            <a:off x="4904885" y="3573016"/>
            <a:ext cx="2401770" cy="2735710"/>
          </a:xfrm>
          <a:prstGeom prst="rect">
            <a:avLst/>
          </a:prstGeom>
          <a:solidFill>
            <a:schemeClr val="accent3">
              <a:alpha val="8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 bwMode="auto">
          <a:xfrm>
            <a:off x="7468623" y="3573016"/>
            <a:ext cx="2401770" cy="2735710"/>
          </a:xfrm>
          <a:prstGeom prst="rect">
            <a:avLst/>
          </a:prstGeom>
          <a:solidFill>
            <a:schemeClr val="accent5">
              <a:alpha val="8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 bwMode="auto">
          <a:xfrm>
            <a:off x="2110811" y="1816917"/>
            <a:ext cx="7970378" cy="735026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D65E376-B60F-42A1-8D50-7D920656A1D1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9627821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Picture Backgroun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2110811" y="3227374"/>
            <a:ext cx="7970378" cy="735026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2110811" y="4032249"/>
            <a:ext cx="7970378" cy="873125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4" hasCustomPrompt="1"/>
          </p:nvPr>
        </p:nvSpPr>
        <p:spPr bwMode="auto">
          <a:xfrm>
            <a:off x="1" y="1268412"/>
            <a:ext cx="12192000" cy="5040313"/>
          </a:xfrm>
        </p:spPr>
        <p:txBody>
          <a:bodyPr/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AD6D948-5D2A-4C6F-B2EB-95B3031D8530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437005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3 steps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9788" y="354632"/>
            <a:ext cx="8436484" cy="986136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 bwMode="auto">
          <a:xfrm>
            <a:off x="2915728" y="1310854"/>
            <a:ext cx="6363720" cy="611980"/>
          </a:xfr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4647301" y="4626634"/>
            <a:ext cx="2900574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647301" y="5137975"/>
            <a:ext cx="2900574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50000"/>
              </a:lnSpc>
              <a:spcBef>
                <a:spcPts val="1000"/>
              </a:spcBef>
              <a:buNone/>
              <a:defRPr sz="11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7829161" y="4626634"/>
            <a:ext cx="2900574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7829161" y="5137975"/>
            <a:ext cx="2900574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50000"/>
              </a:lnSpc>
              <a:spcBef>
                <a:spcPts val="1000"/>
              </a:spcBef>
              <a:buNone/>
              <a:defRPr sz="11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465441" y="4626634"/>
            <a:ext cx="2900574" cy="511341"/>
          </a:xfrm>
          <a:prstGeom prst="rect">
            <a:avLst/>
          </a:prstGeom>
          <a:noFill/>
        </p:spPr>
        <p:txBody>
          <a:bodyPr lIns="91440" tIns="91440" rIns="91440" bIns="9144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465441" y="5137975"/>
            <a:ext cx="2900574" cy="1045008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ctr">
              <a:lnSpc>
                <a:spcPct val="150000"/>
              </a:lnSpc>
              <a:spcBef>
                <a:spcPts val="1000"/>
              </a:spcBef>
              <a:buNone/>
              <a:defRPr sz="11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 bwMode="auto">
          <a:xfrm>
            <a:off x="0" y="2193474"/>
            <a:ext cx="12191999" cy="2275009"/>
          </a:xfrm>
          <a:prstGeom prst="rect">
            <a:avLst/>
          </a:prstGeom>
          <a:noFill/>
          <a:ln w="6350"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243A98C-3BB2-4EB1-9846-62A9BA9C51B8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967398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list with oblique imag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34"/>
          <p:cNvSpPr>
            <a:spLocks noGrp="1"/>
          </p:cNvSpPr>
          <p:nvPr>
            <p:ph type="pic" sz="quarter" idx="14"/>
          </p:nvPr>
        </p:nvSpPr>
        <p:spPr bwMode="auto">
          <a:xfrm>
            <a:off x="3572879" y="1266775"/>
            <a:ext cx="8619121" cy="5041949"/>
          </a:xfrm>
          <a:custGeom>
            <a:avLst/>
            <a:gdLst>
              <a:gd name="connsiteX0" fmla="*/ 0 w 8619121"/>
              <a:gd name="connsiteY0" fmla="*/ 0 h 6858000"/>
              <a:gd name="connsiteX1" fmla="*/ 8619121 w 8619121"/>
              <a:gd name="connsiteY1" fmla="*/ 0 h 6858000"/>
              <a:gd name="connsiteX2" fmla="*/ 8619121 w 8619121"/>
              <a:gd name="connsiteY2" fmla="*/ 6858000 h 6858000"/>
              <a:gd name="connsiteX3" fmla="*/ 3904792 w 86191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19121" h="6858000" extrusionOk="0">
                <a:moveTo>
                  <a:pt x="0" y="0"/>
                </a:moveTo>
                <a:lnTo>
                  <a:pt x="8619121" y="0"/>
                </a:lnTo>
                <a:lnTo>
                  <a:pt x="8619121" y="6858000"/>
                </a:lnTo>
                <a:lnTo>
                  <a:pt x="3904792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998767" y="1268412"/>
            <a:ext cx="6270356" cy="526239"/>
          </a:xfrm>
        </p:spPr>
        <p:txBody>
          <a:bodyPr anchor="b"/>
          <a:lstStyle>
            <a:lvl1pPr algn="l"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TITLE </a:t>
            </a:r>
            <a:endParaRPr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 bwMode="auto">
          <a:xfrm>
            <a:off x="4998765" y="1880916"/>
            <a:ext cx="6270355" cy="61198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603956" y="2850800"/>
            <a:ext cx="3420521" cy="463050"/>
          </a:xfrm>
          <a:prstGeom prst="rect">
            <a:avLst/>
          </a:prstGeom>
          <a:noFill/>
        </p:spPr>
        <p:txBody>
          <a:bodyPr lIns="91440" tIns="91440" rIns="91440" bIns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6603956" y="3296597"/>
            <a:ext cx="3420521" cy="568124"/>
          </a:xfrm>
          <a:prstGeom prst="rect">
            <a:avLst/>
          </a:prstGeom>
          <a:noFill/>
        </p:spPr>
        <p:txBody>
          <a:bodyPr lIns="91440" tIns="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7225256" y="3989486"/>
            <a:ext cx="3420521" cy="463050"/>
          </a:xfrm>
          <a:prstGeom prst="rect">
            <a:avLst/>
          </a:prstGeom>
          <a:noFill/>
        </p:spPr>
        <p:txBody>
          <a:bodyPr lIns="91440" tIns="91440" rIns="91440" bIns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225256" y="4435283"/>
            <a:ext cx="3420521" cy="568124"/>
          </a:xfrm>
          <a:prstGeom prst="rect">
            <a:avLst/>
          </a:prstGeom>
          <a:noFill/>
        </p:spPr>
        <p:txBody>
          <a:bodyPr lIns="91440" tIns="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848600" y="5128174"/>
            <a:ext cx="3420521" cy="463050"/>
          </a:xfrm>
          <a:prstGeom prst="rect">
            <a:avLst/>
          </a:prstGeom>
          <a:noFill/>
        </p:spPr>
        <p:txBody>
          <a:bodyPr lIns="91440" tIns="91440" rIns="91440" bIns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7848600" y="5573971"/>
            <a:ext cx="3420521" cy="568124"/>
          </a:xfrm>
          <a:prstGeom prst="rect">
            <a:avLst/>
          </a:prstGeom>
          <a:noFill/>
        </p:spPr>
        <p:txBody>
          <a:bodyPr lIns="91440" tIns="0" rIns="91440" bIns="9144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600"/>
              </a:spcBef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Picture Placeholder 24"/>
          <p:cNvSpPr>
            <a:spLocks noGrp="1"/>
          </p:cNvSpPr>
          <p:nvPr>
            <p:ph type="pic" sz="quarter" idx="13" hasCustomPrompt="1"/>
          </p:nvPr>
        </p:nvSpPr>
        <p:spPr bwMode="auto">
          <a:xfrm rot="19799998">
            <a:off x="1613885" y="-1197415"/>
            <a:ext cx="1789651" cy="3721481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4" name="Picture Placeholder 24"/>
          <p:cNvSpPr>
            <a:spLocks noGrp="1"/>
          </p:cNvSpPr>
          <p:nvPr>
            <p:ph type="pic" sz="quarter" idx="26" hasCustomPrompt="1"/>
          </p:nvPr>
        </p:nvSpPr>
        <p:spPr bwMode="auto">
          <a:xfrm rot="19799998">
            <a:off x="3711886" y="2419892"/>
            <a:ext cx="1789651" cy="3721481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5" name="Picture Placeholder 24"/>
          <p:cNvSpPr>
            <a:spLocks noGrp="1"/>
          </p:cNvSpPr>
          <p:nvPr>
            <p:ph type="pic" sz="quarter" idx="27" hasCustomPrompt="1"/>
          </p:nvPr>
        </p:nvSpPr>
        <p:spPr bwMode="auto">
          <a:xfrm rot="19799998">
            <a:off x="739260" y="1703793"/>
            <a:ext cx="1789651" cy="3721481"/>
          </a:xfrm>
          <a:custGeom>
            <a:avLst/>
            <a:gdLst>
              <a:gd name="connsiteX0" fmla="*/ 179269 w 1838325"/>
              <a:gd name="connsiteY0" fmla="*/ 0 h 3822700"/>
              <a:gd name="connsiteX1" fmla="*/ 407430 w 1838325"/>
              <a:gd name="connsiteY1" fmla="*/ 0 h 3822700"/>
              <a:gd name="connsiteX2" fmla="*/ 454692 w 1838325"/>
              <a:gd name="connsiteY2" fmla="*/ 40771 h 3822700"/>
              <a:gd name="connsiteX3" fmla="*/ 464470 w 1838325"/>
              <a:gd name="connsiteY3" fmla="*/ 120683 h 3822700"/>
              <a:gd name="connsiteX4" fmla="*/ 542697 w 1838325"/>
              <a:gd name="connsiteY4" fmla="*/ 189178 h 3822700"/>
              <a:gd name="connsiteX5" fmla="*/ 1295628 w 1838325"/>
              <a:gd name="connsiteY5" fmla="*/ 189178 h 3822700"/>
              <a:gd name="connsiteX6" fmla="*/ 1373855 w 1838325"/>
              <a:gd name="connsiteY6" fmla="*/ 120683 h 3822700"/>
              <a:gd name="connsiteX7" fmla="*/ 1383633 w 1838325"/>
              <a:gd name="connsiteY7" fmla="*/ 40771 h 3822700"/>
              <a:gd name="connsiteX8" fmla="*/ 1430895 w 1838325"/>
              <a:gd name="connsiteY8" fmla="*/ 0 h 3822700"/>
              <a:gd name="connsiteX9" fmla="*/ 1659056 w 1838325"/>
              <a:gd name="connsiteY9" fmla="*/ 0 h 3822700"/>
              <a:gd name="connsiteX10" fmla="*/ 1838325 w 1838325"/>
              <a:gd name="connsiteY10" fmla="*/ 179393 h 3822700"/>
              <a:gd name="connsiteX11" fmla="*/ 1838325 w 1838325"/>
              <a:gd name="connsiteY11" fmla="*/ 3643307 h 3822700"/>
              <a:gd name="connsiteX12" fmla="*/ 1659056 w 1838325"/>
              <a:gd name="connsiteY12" fmla="*/ 3822700 h 3822700"/>
              <a:gd name="connsiteX13" fmla="*/ 179269 w 1838325"/>
              <a:gd name="connsiteY13" fmla="*/ 3822700 h 3822700"/>
              <a:gd name="connsiteX14" fmla="*/ 0 w 1838325"/>
              <a:gd name="connsiteY14" fmla="*/ 3643307 h 3822700"/>
              <a:gd name="connsiteX15" fmla="*/ 0 w 1838325"/>
              <a:gd name="connsiteY15" fmla="*/ 179393 h 3822700"/>
              <a:gd name="connsiteX16" fmla="*/ 179269 w 1838325"/>
              <a:gd name="connsiteY16" fmla="*/ 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38325" h="3822700" extrusionOk="0">
                <a:moveTo>
                  <a:pt x="179269" y="0"/>
                </a:moveTo>
                <a:cubicBezTo>
                  <a:pt x="179269" y="0"/>
                  <a:pt x="179269" y="0"/>
                  <a:pt x="407430" y="0"/>
                </a:cubicBezTo>
                <a:cubicBezTo>
                  <a:pt x="431876" y="0"/>
                  <a:pt x="451433" y="17939"/>
                  <a:pt x="454692" y="40771"/>
                </a:cubicBezTo>
                <a:cubicBezTo>
                  <a:pt x="454692" y="40771"/>
                  <a:pt x="454692" y="40771"/>
                  <a:pt x="464470" y="120683"/>
                </a:cubicBezTo>
                <a:cubicBezTo>
                  <a:pt x="469360" y="159823"/>
                  <a:pt x="503584" y="189178"/>
                  <a:pt x="542697" y="189178"/>
                </a:cubicBezTo>
                <a:cubicBezTo>
                  <a:pt x="542697" y="189178"/>
                  <a:pt x="542697" y="189178"/>
                  <a:pt x="1295628" y="189178"/>
                </a:cubicBezTo>
                <a:cubicBezTo>
                  <a:pt x="1334741" y="189178"/>
                  <a:pt x="1368965" y="159823"/>
                  <a:pt x="1373855" y="120683"/>
                </a:cubicBezTo>
                <a:cubicBezTo>
                  <a:pt x="1373855" y="120683"/>
                  <a:pt x="1373855" y="120683"/>
                  <a:pt x="1383633" y="40771"/>
                </a:cubicBezTo>
                <a:cubicBezTo>
                  <a:pt x="1386892" y="17939"/>
                  <a:pt x="1406449" y="0"/>
                  <a:pt x="1430895" y="0"/>
                </a:cubicBezTo>
                <a:cubicBezTo>
                  <a:pt x="1430895" y="0"/>
                  <a:pt x="1430895" y="0"/>
                  <a:pt x="1659056" y="0"/>
                </a:cubicBezTo>
                <a:cubicBezTo>
                  <a:pt x="1758469" y="0"/>
                  <a:pt x="1838325" y="79911"/>
                  <a:pt x="1838325" y="179393"/>
                </a:cubicBezTo>
                <a:cubicBezTo>
                  <a:pt x="1838325" y="179393"/>
                  <a:pt x="1838325" y="179393"/>
                  <a:pt x="1838325" y="3643307"/>
                </a:cubicBezTo>
                <a:cubicBezTo>
                  <a:pt x="1838325" y="3742789"/>
                  <a:pt x="1758469" y="3822700"/>
                  <a:pt x="1659056" y="3822700"/>
                </a:cubicBezTo>
                <a:cubicBezTo>
                  <a:pt x="1659056" y="3822700"/>
                  <a:pt x="1659056" y="3822700"/>
                  <a:pt x="179269" y="3822700"/>
                </a:cubicBezTo>
                <a:cubicBezTo>
                  <a:pt x="79856" y="3822700"/>
                  <a:pt x="0" y="3742789"/>
                  <a:pt x="0" y="3643307"/>
                </a:cubicBezTo>
                <a:cubicBezTo>
                  <a:pt x="0" y="3643307"/>
                  <a:pt x="0" y="3643307"/>
                  <a:pt x="0" y="179393"/>
                </a:cubicBezTo>
                <a:cubicBezTo>
                  <a:pt x="0" y="79911"/>
                  <a:pt x="79856" y="0"/>
                  <a:pt x="179269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txBody>
          <a:bodyPr wrap="square" anchor="b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DD2B501-A07A-416F-BDBD-D2B8A6D5A5F9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2643312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full image and middle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0"/>
          </p:nvPr>
        </p:nvSpPr>
        <p:spPr bwMode="auto">
          <a:xfrm>
            <a:off x="2324101" y="2209800"/>
            <a:ext cx="7543798" cy="2438400"/>
          </a:xfrm>
          <a:prstGeom prst="roundRect">
            <a:avLst>
              <a:gd name="adj" fmla="val 50000"/>
            </a:avLst>
          </a:prstGeom>
          <a:solidFill>
            <a:schemeClr val="accent1">
              <a:alpha val="85000"/>
            </a:schemeClr>
          </a:solidFill>
        </p:spPr>
        <p:txBody>
          <a:bodyPr lIns="2103120" tIns="182880" rIns="548640" bIns="182880" anchor="ctr">
            <a:noAutofit/>
          </a:bodyPr>
          <a:lstStyle>
            <a:lvl1pPr marL="0" indent="0" algn="l">
              <a:buNone/>
              <a:defRPr sz="1800" b="0" i="0" cap="none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Picture Placeholder 30"/>
          <p:cNvSpPr>
            <a:spLocks noGrp="1"/>
          </p:cNvSpPr>
          <p:nvPr>
            <p:ph type="pic" sz="quarter" idx="20"/>
          </p:nvPr>
        </p:nvSpPr>
        <p:spPr bwMode="auto">
          <a:xfrm>
            <a:off x="0" y="1268412"/>
            <a:ext cx="12192000" cy="50403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C77B0BF-CF68-4DA3-A4FB-CA5E3D6B2E76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2506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0_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2441276" y="2011752"/>
            <a:ext cx="7309448" cy="904875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2441276" y="3109641"/>
            <a:ext cx="7309448" cy="76361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E41F9C1-3B5A-4B14-806B-74761C7564E5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3_text and li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30"/>
          <p:cNvSpPr>
            <a:spLocks noGrp="1"/>
          </p:cNvSpPr>
          <p:nvPr>
            <p:ph type="pic" sz="quarter" idx="20"/>
          </p:nvPr>
        </p:nvSpPr>
        <p:spPr bwMode="auto">
          <a:xfrm>
            <a:off x="0" y="1268412"/>
            <a:ext cx="12192000" cy="50403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518913" y="2852681"/>
            <a:ext cx="7154174" cy="1152638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>
            <a:noAutofit/>
          </a:bodyPr>
          <a:lstStyle>
            <a:lvl1pPr algn="ctr">
              <a:defRPr sz="4000" spc="3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09398A9-3D26-473E-9485-D2B1B6A9AA35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1_6 Columns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8200" y="2399131"/>
            <a:ext cx="3949460" cy="10298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 bwMode="auto">
          <a:xfrm>
            <a:off x="5624424" y="2399131"/>
            <a:ext cx="2634354" cy="352425"/>
          </a:xfrm>
        </p:spPr>
        <p:txBody>
          <a:bodyPr anchor="ctr">
            <a:noAutofit/>
          </a:bodyPr>
          <a:lstStyle>
            <a:lvl1pPr marL="0" indent="0" algn="l">
              <a:buNone/>
              <a:defRPr sz="1600" b="0" i="0" cap="none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/>
          </p:nvPr>
        </p:nvSpPr>
        <p:spPr bwMode="auto">
          <a:xfrm>
            <a:off x="5624424" y="2697581"/>
            <a:ext cx="2634354" cy="893344"/>
          </a:xfrm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spcBef>
                <a:spcPts val="600"/>
              </a:spcBef>
              <a:buNone/>
              <a:defRPr sz="1400" b="0" i="0" cap="none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 bwMode="auto">
          <a:xfrm>
            <a:off x="8719450" y="2399131"/>
            <a:ext cx="2634354" cy="352425"/>
          </a:xfrm>
        </p:spPr>
        <p:txBody>
          <a:bodyPr anchor="ctr">
            <a:noAutofit/>
          </a:bodyPr>
          <a:lstStyle>
            <a:lvl1pPr marL="0" indent="0" algn="l">
              <a:buNone/>
              <a:defRPr sz="1600" b="0" i="0" cap="none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 bwMode="auto">
          <a:xfrm>
            <a:off x="8719450" y="2697581"/>
            <a:ext cx="2634354" cy="893344"/>
          </a:xfrm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spcBef>
                <a:spcPts val="600"/>
              </a:spcBef>
              <a:buNone/>
              <a:defRPr sz="1400" b="0" i="0" cap="none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4"/>
          </p:nvPr>
        </p:nvSpPr>
        <p:spPr bwMode="auto">
          <a:xfrm>
            <a:off x="5624424" y="3881020"/>
            <a:ext cx="2634354" cy="352425"/>
          </a:xfrm>
        </p:spPr>
        <p:txBody>
          <a:bodyPr anchor="ctr">
            <a:noAutofit/>
          </a:bodyPr>
          <a:lstStyle>
            <a:lvl1pPr marL="0" indent="0" algn="l">
              <a:buNone/>
              <a:defRPr sz="1600" b="0" i="0" cap="none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5"/>
          </p:nvPr>
        </p:nvSpPr>
        <p:spPr bwMode="auto">
          <a:xfrm>
            <a:off x="5624424" y="4179470"/>
            <a:ext cx="2634354" cy="893344"/>
          </a:xfrm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spcBef>
                <a:spcPts val="600"/>
              </a:spcBef>
              <a:buNone/>
              <a:defRPr sz="1400" b="0" i="0" cap="none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6"/>
          </p:nvPr>
        </p:nvSpPr>
        <p:spPr bwMode="auto">
          <a:xfrm>
            <a:off x="8719450" y="3881020"/>
            <a:ext cx="2634354" cy="352425"/>
          </a:xfrm>
        </p:spPr>
        <p:txBody>
          <a:bodyPr anchor="ctr">
            <a:noAutofit/>
          </a:bodyPr>
          <a:lstStyle>
            <a:lvl1pPr marL="0" indent="0" algn="l">
              <a:buNone/>
              <a:defRPr sz="1600" b="0" i="0" cap="none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</a:t>
            </a:r>
            <a:endParaRPr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7"/>
          </p:nvPr>
        </p:nvSpPr>
        <p:spPr bwMode="auto">
          <a:xfrm>
            <a:off x="8719450" y="4179470"/>
            <a:ext cx="2634354" cy="893344"/>
          </a:xfrm>
        </p:spPr>
        <p:txBody>
          <a:bodyPr anchor="t">
            <a:noAutofit/>
          </a:bodyPr>
          <a:lstStyle>
            <a:lvl1pPr marL="0" indent="0" algn="l">
              <a:lnSpc>
                <a:spcPct val="130000"/>
              </a:lnSpc>
              <a:spcBef>
                <a:spcPts val="600"/>
              </a:spcBef>
              <a:buNone/>
              <a:defRPr sz="1400" b="0" i="0" cap="none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DBD65B7-233B-44E0-84DB-58B922882421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8676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Impressu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Impressum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A5DE4DA-A16A-4D1B-9D54-38885A538301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1657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0D69EC7-242D-43FE-9788-80C07FD70CCA}"/>
              </a:ext>
            </a:extLst>
          </p:cNvPr>
          <p:cNvSpPr/>
          <p:nvPr/>
        </p:nvSpPr>
        <p:spPr>
          <a:xfrm>
            <a:off x="-30560" y="2130520"/>
            <a:ext cx="12222560" cy="385136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1647" y="2449901"/>
            <a:ext cx="6368706" cy="1654659"/>
          </a:xfrm>
        </p:spPr>
        <p:txBody>
          <a:bodyPr anchor="b">
            <a:normAutofit/>
          </a:bodyPr>
          <a:lstStyle>
            <a:lvl1pPr algn="ctr">
              <a:defRPr sz="4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1647" y="4023598"/>
            <a:ext cx="6368706" cy="93424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4" name="Grafik 4">
            <a:extLst>
              <a:ext uri="{FF2B5EF4-FFF2-40B4-BE49-F238E27FC236}">
                <a16:creationId xmlns:a16="http://schemas.microsoft.com/office/drawing/2014/main" id="{F7EF2FE6-DAF0-4608-AC32-B5A306F52A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1744" y="-3390"/>
            <a:ext cx="4532400" cy="2133910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6F7C2A2-AB51-4DE5-9EE6-73059601F3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E27B4F1-46D6-43F1-AD7A-9F93B51610C4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774C1DA-60EB-4C48-9778-EECE0D3EF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9913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1_Layou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3"/>
            <a:ext cx="12192000" cy="5040312"/>
          </a:xfrm>
          <a:prstGeom prst="rect">
            <a:avLst/>
          </a:prstGeom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2441276" y="2011752"/>
            <a:ext cx="7309448" cy="904875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2441276" y="3109641"/>
            <a:ext cx="7309448" cy="76361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088C02E-6103-41BB-9821-EBC891C3C621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8_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5848350" y="2305050"/>
            <a:ext cx="5038725" cy="904875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5848350" y="3152774"/>
            <a:ext cx="5038725" cy="189547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5848350" y="1400175"/>
            <a:ext cx="1628775" cy="904875"/>
          </a:xfrm>
        </p:spPr>
        <p:txBody>
          <a:bodyPr anchor="b">
            <a:noAutofit/>
          </a:bodyPr>
          <a:lstStyle>
            <a:lvl1pPr marL="0" indent="0" algn="l">
              <a:buNone/>
              <a:defRPr sz="4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D5FC2B3-FB60-4627-8B1E-BDB3D65144B4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932318" y="1993061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472426" y="3614469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472426" y="3255994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4701396" y="1993061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5241504" y="3614469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5241504" y="3255994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5" hasCustomPrompt="1"/>
          </p:nvPr>
        </p:nvSpPr>
        <p:spPr bwMode="auto">
          <a:xfrm>
            <a:off x="7470474" y="1993061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010582" y="3614469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010582" y="3255994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1932318" y="4300987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2472426" y="5922395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472426" y="5563920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31" hasCustomPrompt="1"/>
          </p:nvPr>
        </p:nvSpPr>
        <p:spPr bwMode="auto">
          <a:xfrm>
            <a:off x="4701396" y="4300987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5241504" y="5922395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5241504" y="5563920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1" name="Picture Placeholder 10"/>
          <p:cNvSpPr>
            <a:spLocks noGrp="1"/>
          </p:cNvSpPr>
          <p:nvPr>
            <p:ph type="pic" sz="quarter" idx="34" hasCustomPrompt="1"/>
          </p:nvPr>
        </p:nvSpPr>
        <p:spPr bwMode="auto">
          <a:xfrm>
            <a:off x="7470474" y="4300987"/>
            <a:ext cx="2087592" cy="1621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010582" y="5922395"/>
            <a:ext cx="1801483" cy="258791"/>
          </a:xfrm>
          <a:prstGeom prst="rect">
            <a:avLst/>
          </a:prstGeom>
          <a:solidFill>
            <a:schemeClr val="accent1"/>
          </a:solidFill>
        </p:spPr>
        <p:txBody>
          <a:bodyPr lIns="90000" tIns="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8010582" y="5563920"/>
            <a:ext cx="1801483" cy="358475"/>
          </a:xfrm>
          <a:prstGeom prst="rect">
            <a:avLst/>
          </a:prstGeom>
          <a:solidFill>
            <a:schemeClr val="bg1"/>
          </a:solidFill>
        </p:spPr>
        <p:txBody>
          <a:bodyPr bIns="0" anchor="b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pic>
        <p:nvPicPr>
          <p:cNvPr id="24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</p:spPr>
      </p:pic>
      <p:sp>
        <p:nvSpPr>
          <p:cNvPr id="2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6DC66EB-46E9-4D68-898B-354B2FD523CB}" type="datetime1">
              <a:rPr lang="de-DE" smtClean="0"/>
              <a:t>27.09.2022</a:t>
            </a:fld>
            <a:endParaRPr lang="de-DE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imeline0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24680" y="0"/>
            <a:ext cx="5506528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38200" y="2418461"/>
            <a:ext cx="5148532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619999" y="3253606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 bwMode="auto">
          <a:xfrm>
            <a:off x="838200" y="171450"/>
            <a:ext cx="5847272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5847272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1941660"/>
            <a:ext cx="5148532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619999" y="2948567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619999" y="5343862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7619999" y="5038823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75BA889-167B-4C6B-97D9-A4321F2ADB14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Timeline0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24680" y="0"/>
            <a:ext cx="5506528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38200" y="2418461"/>
            <a:ext cx="5148532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7619999" y="3253606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 bwMode="auto">
          <a:xfrm>
            <a:off x="838200" y="171450"/>
            <a:ext cx="5847272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5847272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1941660"/>
            <a:ext cx="5148532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619999" y="2948567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7619999" y="5343862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7619999" y="5038823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619999" y="1163350"/>
            <a:ext cx="3233468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r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7619999" y="858311"/>
            <a:ext cx="3233468" cy="349191"/>
          </a:xfrm>
        </p:spPr>
        <p:txBody>
          <a:bodyPr anchor="b">
            <a:noAutofit/>
          </a:bodyPr>
          <a:lstStyle>
            <a:lvl1pPr marL="0" indent="0" algn="r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0" y="3903844"/>
            <a:ext cx="5148532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38200" y="3427043"/>
            <a:ext cx="5148532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838200" y="5370403"/>
            <a:ext cx="5148532" cy="717846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838200" y="4893602"/>
            <a:ext cx="5148532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C1A77D6-E9B8-4895-B2D6-2E173DBC59C5}" type="datetime1">
              <a:rPr lang="de-DE" smtClean="0"/>
              <a:t>27.09.2022</a:t>
            </a:fld>
            <a:endParaRPr lang="de-DE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4329742" y="1781176"/>
            <a:ext cx="3347408" cy="3023736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838198" y="2493033"/>
            <a:ext cx="2742489" cy="2311879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4" hasCustomPrompt="1"/>
          </p:nvPr>
        </p:nvSpPr>
        <p:spPr bwMode="auto">
          <a:xfrm>
            <a:off x="838198" y="1781176"/>
            <a:ext cx="2742489" cy="71185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Content Placeholder 4"/>
          <p:cNvSpPr>
            <a:spLocks noGrp="1"/>
          </p:cNvSpPr>
          <p:nvPr>
            <p:ph sz="quarter" idx="75"/>
          </p:nvPr>
        </p:nvSpPr>
        <p:spPr bwMode="auto">
          <a:xfrm>
            <a:off x="8006392" y="1781176"/>
            <a:ext cx="3347408" cy="3023736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4329742" y="5369858"/>
            <a:ext cx="3347408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4329742" y="4900890"/>
            <a:ext cx="3347408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78" hasCustomPrompt="1"/>
          </p:nvPr>
        </p:nvSpPr>
        <p:spPr bwMode="auto">
          <a:xfrm>
            <a:off x="8006392" y="5369858"/>
            <a:ext cx="3347408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79" hasCustomPrompt="1"/>
          </p:nvPr>
        </p:nvSpPr>
        <p:spPr bwMode="auto">
          <a:xfrm>
            <a:off x="8006392" y="4900890"/>
            <a:ext cx="3347408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5695213-7D4B-4A21-A01E-DCF740435327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/>
        </p:nvSpPr>
        <p:spPr bwMode="auto">
          <a:xfrm>
            <a:off x="4703975" y="-27384"/>
            <a:ext cx="4100660" cy="6858000"/>
          </a:xfrm>
          <a:prstGeom prst="rect">
            <a:avLst/>
          </a:prstGeom>
          <a:solidFill>
            <a:schemeClr val="tx1">
              <a:lumMod val="20000"/>
              <a:lumOff val="8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5042859" y="2157819"/>
            <a:ext cx="3397370" cy="1157198"/>
          </a:xfrm>
        </p:spPr>
        <p:txBody>
          <a:bodyPr anchor="ctr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5042859" y="1268760"/>
            <a:ext cx="3397370" cy="736791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9247517" y="1277794"/>
            <a:ext cx="2106282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247517" y="1568017"/>
            <a:ext cx="2106282" cy="152120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682926" y="1268760"/>
            <a:ext cx="3397370" cy="332979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5042858" y="3439902"/>
            <a:ext cx="3397370" cy="216791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D5B3526-D659-4DF0-8375-66D8CBB34144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4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82926" y="1277566"/>
            <a:ext cx="7074375" cy="1202617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82926" y="2580562"/>
            <a:ext cx="2106282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682926" y="2870785"/>
            <a:ext cx="2106282" cy="152120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8440227" y="1277566"/>
            <a:ext cx="2913571" cy="4311674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3472134" y="2580562"/>
            <a:ext cx="4285167" cy="300867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6BC9BAE-C818-493E-8D7B-470C6EC59024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4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10054" y="4446338"/>
            <a:ext cx="6947140" cy="1862387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5244860" y="1268412"/>
            <a:ext cx="6947140" cy="1862387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38198" y="1940355"/>
            <a:ext cx="3405991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7989501" y="4111074"/>
            <a:ext cx="3405992" cy="104752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7989501" y="5158595"/>
            <a:ext cx="3405992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7989501" y="3717985"/>
            <a:ext cx="3405992" cy="40054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838200" y="892833"/>
            <a:ext cx="3405992" cy="104752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38200" y="499744"/>
            <a:ext cx="3405992" cy="40054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D5F4AF6-34C2-4704-B9FD-854558B81A80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2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7989500" y="1268412"/>
            <a:ext cx="4202499" cy="5040313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38198" y="4472801"/>
            <a:ext cx="2612367" cy="1510210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838200" y="892832"/>
            <a:ext cx="3575646" cy="1510209"/>
          </a:xfrm>
        </p:spPr>
        <p:txBody>
          <a:bodyPr anchor="b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38200" y="4054418"/>
            <a:ext cx="2612368" cy="40054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413846" y="4472801"/>
            <a:ext cx="2612367" cy="1510210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4413847" y="4054418"/>
            <a:ext cx="2612368" cy="40054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73DB4D6-5B26-40EE-8A74-E92542D69667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6355" y="0"/>
            <a:ext cx="6096000" cy="2879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28" hasCustomPrompt="1"/>
          </p:nvPr>
        </p:nvSpPr>
        <p:spPr bwMode="auto">
          <a:xfrm>
            <a:off x="6096000" y="3429000"/>
            <a:ext cx="6096000" cy="2879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135487" y="2710011"/>
            <a:ext cx="3405991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1062487" y="3390682"/>
            <a:ext cx="3405992" cy="104752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1062487" y="4438203"/>
            <a:ext cx="3405992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062487" y="2997593"/>
            <a:ext cx="3405992" cy="40054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7135486" y="1662489"/>
            <a:ext cx="3405992" cy="104752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7135486" y="1269400"/>
            <a:ext cx="3405992" cy="400542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7B5D1B2-597D-42A2-B360-2A3B39656564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5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 bwMode="auto">
          <a:xfrm>
            <a:off x="0" y="3429000"/>
            <a:ext cx="3985404" cy="2879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200" y="4153029"/>
            <a:ext cx="2560608" cy="2114652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38200" y="1491782"/>
            <a:ext cx="2560608" cy="6469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3985404" y="1268413"/>
            <a:ext cx="8206597" cy="5040313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 bwMode="auto">
          <a:xfrm>
            <a:off x="838200" y="672860"/>
            <a:ext cx="2560608" cy="741872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D9DC520-EC7D-4E2E-A1ED-557259400847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6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1321279" y="2639096"/>
            <a:ext cx="3190335" cy="137218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6096000" y="1268414"/>
            <a:ext cx="6096001" cy="504031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1321279" y="1293963"/>
            <a:ext cx="3190335" cy="1268083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617FC6D-A386-4493-B358-D387B85B19E7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5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0" y="1268414"/>
            <a:ext cx="12192001" cy="504031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761856" y="3429000"/>
            <a:ext cx="3716548" cy="137218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7761856" y="2083867"/>
            <a:ext cx="3716548" cy="1268083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378D445-2E0C-499D-9540-4E2BB44C7B7D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0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7548833" y="2639096"/>
            <a:ext cx="3190335" cy="789904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0" y="0"/>
            <a:ext cx="6096001" cy="630872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7548833" y="1293963"/>
            <a:ext cx="3190335" cy="1268083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A50BB13-032C-4762-8CCA-0B90F8F5F7CA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0" y="1268414"/>
            <a:ext cx="12192001" cy="504031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1751163" y="3588002"/>
            <a:ext cx="3355676" cy="1001252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xfrm>
            <a:off x="1751163" y="2242869"/>
            <a:ext cx="3355676" cy="1268083"/>
          </a:xfrm>
        </p:spPr>
        <p:txBody>
          <a:bodyPr anchor="b">
            <a:noAutofit/>
          </a:bodyPr>
          <a:lstStyle>
            <a:lvl1pPr algn="ctr">
              <a:defRPr sz="2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ACB346E-A1C6-4241-89A3-E48ED63B855E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6146800" y="2143124"/>
            <a:ext cx="2552700" cy="26617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Content Placeholder 4"/>
          <p:cNvSpPr>
            <a:spLocks noGrp="1"/>
          </p:cNvSpPr>
          <p:nvPr>
            <p:ph sz="quarter" idx="75"/>
          </p:nvPr>
        </p:nvSpPr>
        <p:spPr bwMode="auto">
          <a:xfrm>
            <a:off x="8801100" y="2143124"/>
            <a:ext cx="2552700" cy="26617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6" hasCustomPrompt="1"/>
          </p:nvPr>
        </p:nvSpPr>
        <p:spPr bwMode="auto">
          <a:xfrm>
            <a:off x="6146800" y="5369858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77" hasCustomPrompt="1"/>
          </p:nvPr>
        </p:nvSpPr>
        <p:spPr bwMode="auto">
          <a:xfrm>
            <a:off x="6146800" y="4900890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78" hasCustomPrompt="1"/>
          </p:nvPr>
        </p:nvSpPr>
        <p:spPr bwMode="auto">
          <a:xfrm>
            <a:off x="8801100" y="5369858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79" hasCustomPrompt="1"/>
          </p:nvPr>
        </p:nvSpPr>
        <p:spPr bwMode="auto">
          <a:xfrm>
            <a:off x="8801100" y="4900890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2" name="Content Placeholder 4"/>
          <p:cNvSpPr>
            <a:spLocks noGrp="1"/>
          </p:cNvSpPr>
          <p:nvPr>
            <p:ph sz="quarter" idx="80"/>
          </p:nvPr>
        </p:nvSpPr>
        <p:spPr bwMode="auto">
          <a:xfrm>
            <a:off x="838200" y="2143124"/>
            <a:ext cx="2552700" cy="26617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Content Placeholder 4"/>
          <p:cNvSpPr>
            <a:spLocks noGrp="1"/>
          </p:cNvSpPr>
          <p:nvPr>
            <p:ph sz="quarter" idx="81"/>
          </p:nvPr>
        </p:nvSpPr>
        <p:spPr bwMode="auto">
          <a:xfrm>
            <a:off x="3492500" y="2143124"/>
            <a:ext cx="2552700" cy="26617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82" hasCustomPrompt="1"/>
          </p:nvPr>
        </p:nvSpPr>
        <p:spPr bwMode="auto">
          <a:xfrm>
            <a:off x="838200" y="5369858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83" hasCustomPrompt="1"/>
          </p:nvPr>
        </p:nvSpPr>
        <p:spPr bwMode="auto">
          <a:xfrm>
            <a:off x="838200" y="4900890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84" hasCustomPrompt="1"/>
          </p:nvPr>
        </p:nvSpPr>
        <p:spPr bwMode="auto">
          <a:xfrm>
            <a:off x="3492500" y="5369858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85" hasCustomPrompt="1"/>
          </p:nvPr>
        </p:nvSpPr>
        <p:spPr bwMode="auto">
          <a:xfrm>
            <a:off x="3492500" y="4900890"/>
            <a:ext cx="2552700" cy="468968"/>
          </a:xfrm>
          <a:prstGeom prst="rect">
            <a:avLst/>
          </a:prstGeom>
          <a:noFill/>
          <a:ln w="6350">
            <a:noFill/>
          </a:ln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7CFDC8A-23C3-4AE9-AFE0-E2A51F8F0677}" type="datetime1">
              <a:rPr lang="de-DE" smtClean="0"/>
              <a:t>27.09.2022</a:t>
            </a:fld>
            <a:endParaRPr lang="de-DE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0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0" y="0"/>
            <a:ext cx="3827282" cy="63087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4226944" y="1286600"/>
            <a:ext cx="3795623" cy="115719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893835" y="1286600"/>
            <a:ext cx="2459964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893835" y="1576823"/>
            <a:ext cx="2459964" cy="1257043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4226943" y="2704470"/>
            <a:ext cx="3795623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286600"/>
            <a:ext cx="2517474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5F3BA3E-E127-4A4D-A909-A86D06E2F4EB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2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2" y="2222477"/>
            <a:ext cx="3559838" cy="115719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4960189" y="2225615"/>
            <a:ext cx="2915730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300267"/>
            <a:ext cx="3559838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438068" y="2225615"/>
            <a:ext cx="2915730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1545CAF-69DB-4D7B-9561-5C736C3FC715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2" y="1608826"/>
            <a:ext cx="10515597" cy="756656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893835" y="2626156"/>
            <a:ext cx="2459964" cy="1966823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8201" y="2626156"/>
            <a:ext cx="7184365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807745"/>
            <a:ext cx="7184364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E1D2F16-F099-4D1B-9A20-821C379E6AED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2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 bwMode="auto">
          <a:xfrm>
            <a:off x="838201" y="1268412"/>
            <a:ext cx="10515597" cy="48390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1664898" y="1710187"/>
            <a:ext cx="7099540" cy="1636862"/>
          </a:xfrm>
        </p:spPr>
        <p:txBody>
          <a:bodyPr anchor="ctr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664898" y="3830128"/>
            <a:ext cx="3260785" cy="130258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5503653" y="3830128"/>
            <a:ext cx="3260785" cy="130258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5E0ED14-2A2A-4D49-BC4A-168007AC2F5F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6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3" y="2119188"/>
            <a:ext cx="4797722" cy="158294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201" y="4034253"/>
            <a:ext cx="4797722" cy="1186132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6556075" y="1318107"/>
            <a:ext cx="4797723" cy="4703181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318107"/>
            <a:ext cx="4797723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F49336A-2B00-45F8-9FA0-32461CA8A839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5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2" y="188640"/>
            <a:ext cx="8426448" cy="995176"/>
          </a:xfrm>
        </p:spPr>
        <p:txBody>
          <a:bodyPr anchor="ctr">
            <a:noAutofit/>
          </a:bodyPr>
          <a:lstStyle>
            <a:lvl1pPr algn="l">
              <a:defRPr sz="24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200" y="1923691"/>
            <a:ext cx="3880449" cy="3925018"/>
          </a:xfrm>
          <a:prstGeom prst="rect">
            <a:avLst/>
          </a:prstGeom>
          <a:solidFill>
            <a:schemeClr val="accent5"/>
          </a:solidFill>
          <a:effectLst>
            <a:outerShdw blurRad="63500" dist="38100" dir="8100000" algn="tr" rotWithShape="0">
              <a:schemeClr val="tx1">
                <a:alpha val="20000"/>
              </a:schemeClr>
            </a:outerShdw>
          </a:effectLst>
        </p:spPr>
        <p:txBody>
          <a:bodyPr lIns="274320" tIns="365760" rIns="274320" bIns="365760" anchor="t"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5365630" y="1923691"/>
            <a:ext cx="5988168" cy="392501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2DB827A-6C3B-479A-B153-69914198311F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0" y="0"/>
            <a:ext cx="4397316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4397315" y="0"/>
            <a:ext cx="3397370" cy="6308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838202" y="2222477"/>
            <a:ext cx="2915730" cy="115719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208286"/>
            <a:ext cx="2915730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438068" y="2225615"/>
            <a:ext cx="2915730" cy="28847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21A06B3-97D8-4BA8-9EAD-76E68EB0FE09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6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0" y="0"/>
            <a:ext cx="4397316" cy="63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2" y="2222477"/>
            <a:ext cx="2915730" cy="1157198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1" y="1208286"/>
            <a:ext cx="2915730" cy="400541"/>
          </a:xfrm>
        </p:spPr>
        <p:txBody>
          <a:bodyPr anchor="t">
            <a:no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5375692" y="1901667"/>
            <a:ext cx="2387360" cy="99558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5375692" y="1321067"/>
            <a:ext cx="2387360" cy="575519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8741428" y="1901667"/>
            <a:ext cx="2387360" cy="99558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8741428" y="1321067"/>
            <a:ext cx="2387360" cy="575519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5375692" y="4541350"/>
            <a:ext cx="2387360" cy="99558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5375692" y="3960750"/>
            <a:ext cx="2387360" cy="575519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741428" y="4541350"/>
            <a:ext cx="2387360" cy="99558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8741428" y="3960750"/>
            <a:ext cx="2387360" cy="575519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99B03DD-A4BB-44A2-A0E8-F3D0EB7CE0F2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8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0" y="0"/>
            <a:ext cx="6096000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1539097" y="2154131"/>
            <a:ext cx="3017806" cy="1333412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7611372" y="1906438"/>
            <a:ext cx="3188899" cy="734013"/>
          </a:xfrm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7611372" y="2820837"/>
            <a:ext cx="3188899" cy="159588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539097" y="4425263"/>
            <a:ext cx="721025" cy="721025"/>
          </a:xfrm>
          <a:prstGeom prst="ellipse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5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392391" y="4425263"/>
            <a:ext cx="2164512" cy="721025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1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A837A14-22E0-452D-B281-E14BEA732B0C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9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304925" y="4546168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745966" y="4546168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87007" y="4546168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304925" y="354716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3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745966" y="354716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3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87007" y="354716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3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304925" y="4128507"/>
            <a:ext cx="2700068" cy="41766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4745966" y="4128507"/>
            <a:ext cx="2700068" cy="41766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187007" y="4128507"/>
            <a:ext cx="2700068" cy="41766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996F8CA-3729-4C56-ABF5-26FC5042EC66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4873924" y="171450"/>
            <a:ext cx="6479875" cy="160972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4873924" y="2639682"/>
            <a:ext cx="6479876" cy="354340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4873924" y="1984075"/>
            <a:ext cx="6479875" cy="65560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0"/>
            <a:ext cx="4373592" cy="6308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3F3CAC8-B2A6-48EA-A59E-04A6A1D0F2D0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3096883" y="2639683"/>
            <a:ext cx="8256917" cy="33297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0" y="2639682"/>
            <a:ext cx="2828026" cy="1311215"/>
          </a:xfrm>
          <a:prstGeom prst="rect">
            <a:avLst/>
          </a:prstGeom>
          <a:solidFill>
            <a:schemeClr val="bg1"/>
          </a:solidFill>
          <a:effectLst>
            <a:outerShdw blurRad="76200" dist="38100" dir="8100000" algn="tr" rotWithShape="0">
              <a:prstClr val="black">
                <a:alpha val="10000"/>
              </a:prstClr>
            </a:outerShdw>
          </a:effectLst>
        </p:spPr>
        <p:txBody>
          <a:bodyPr lIns="182880" tIns="182880" rIns="182880" bIns="182880" anchor="ctr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F5B6B34-5F85-4177-989F-C50709EF4C9C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0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6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5418178" y="1268413"/>
            <a:ext cx="6773822" cy="5040312"/>
          </a:xfrm>
          <a:custGeom>
            <a:avLst/>
            <a:gdLst>
              <a:gd name="connsiteX0" fmla="*/ 1837595 w 6773822"/>
              <a:gd name="connsiteY0" fmla="*/ 0 h 6857999"/>
              <a:gd name="connsiteX1" fmla="*/ 6773822 w 6773822"/>
              <a:gd name="connsiteY1" fmla="*/ 0 h 6857999"/>
              <a:gd name="connsiteX2" fmla="*/ 6773822 w 6773822"/>
              <a:gd name="connsiteY2" fmla="*/ 6857999 h 6857999"/>
              <a:gd name="connsiteX3" fmla="*/ 0 w 6773822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73822" h="6857999" extrusionOk="0">
                <a:moveTo>
                  <a:pt x="1837595" y="0"/>
                </a:moveTo>
                <a:lnTo>
                  <a:pt x="6773822" y="0"/>
                </a:lnTo>
                <a:lnTo>
                  <a:pt x="6773822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  <a:ln w="6350">
            <a:noFill/>
          </a:ln>
        </p:spPr>
        <p:txBody>
          <a:bodyPr wrap="square"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669796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412776"/>
            <a:ext cx="4772025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552575" y="2953468"/>
            <a:ext cx="3552826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552575" y="2476666"/>
            <a:ext cx="3552826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1552575" y="4247704"/>
            <a:ext cx="3552826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1552575" y="3770903"/>
            <a:ext cx="3552826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552575" y="5541940"/>
            <a:ext cx="3552826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1552575" y="5065139"/>
            <a:ext cx="3552826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F507A9B-DFA8-42A2-B0C9-E90F2FA35BAC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 bwMode="auto">
          <a:xfrm>
            <a:off x="-24680" y="-29817"/>
            <a:ext cx="4667250" cy="63385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002191" y="2295706"/>
            <a:ext cx="2588104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002191" y="1818905"/>
            <a:ext cx="2588104" cy="49441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1002191" y="5122619"/>
            <a:ext cx="2588104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1002191" y="4645818"/>
            <a:ext cx="2588104" cy="49441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pic>
        <p:nvPicPr>
          <p:cNvPr id="9" name="Picture 4" descr="A picture containing monitor, sitting, table, black&#10;&#10;Description automatically generated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77510" y="1368190"/>
            <a:ext cx="2662869" cy="4346235"/>
          </a:xfrm>
          <a:prstGeom prst="rect">
            <a:avLst/>
          </a:prstGeom>
        </p:spPr>
      </p:pic>
      <p:sp>
        <p:nvSpPr>
          <p:cNvPr id="10" name="Picture Placeholder 6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1354063" y="2419350"/>
            <a:ext cx="1864520" cy="2226468"/>
          </a:xfrm>
          <a:prstGeom prst="roundRect">
            <a:avLst>
              <a:gd name="adj" fmla="val 15101"/>
            </a:avLst>
          </a:prstGeom>
          <a:solidFill>
            <a:schemeClr val="bg2"/>
          </a:solidFill>
          <a:ln w="6350">
            <a:noFill/>
          </a:ln>
        </p:spPr>
        <p:txBody>
          <a:bodyPr wrap="square"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3934455" y="2295706"/>
            <a:ext cx="2588104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3934455" y="1818905"/>
            <a:ext cx="2588104" cy="49441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3934455" y="5122619"/>
            <a:ext cx="2588104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3934455" y="4645818"/>
            <a:ext cx="2588104" cy="49441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D468363-6F3D-4EA4-AA4B-EE63DD4B4DCB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9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5951985" y="1052736"/>
            <a:ext cx="5622030" cy="4752528"/>
          </a:xfrm>
          <a:custGeom>
            <a:avLst/>
            <a:gdLst>
              <a:gd name="connsiteX0" fmla="*/ 3314277 w 6640219"/>
              <a:gd name="connsiteY0" fmla="*/ 3516313 h 6640218"/>
              <a:gd name="connsiteX1" fmla="*/ 3468370 w 6640219"/>
              <a:gd name="connsiteY1" fmla="*/ 3581048 h 6640218"/>
              <a:gd name="connsiteX2" fmla="*/ 4811771 w 6640219"/>
              <a:gd name="connsiteY2" fmla="*/ 4924450 h 6640218"/>
              <a:gd name="connsiteX3" fmla="*/ 4811771 w 6640219"/>
              <a:gd name="connsiteY3" fmla="*/ 5234295 h 6640218"/>
              <a:gd name="connsiteX4" fmla="*/ 3468370 w 6640219"/>
              <a:gd name="connsiteY4" fmla="*/ 6575483 h 6640218"/>
              <a:gd name="connsiteX5" fmla="*/ 3158524 w 6640219"/>
              <a:gd name="connsiteY5" fmla="*/ 6575483 h 6640218"/>
              <a:gd name="connsiteX6" fmla="*/ 1815123 w 6640219"/>
              <a:gd name="connsiteY6" fmla="*/ 5234295 h 6640218"/>
              <a:gd name="connsiteX7" fmla="*/ 1815123 w 6640219"/>
              <a:gd name="connsiteY7" fmla="*/ 4924450 h 6640218"/>
              <a:gd name="connsiteX8" fmla="*/ 3158524 w 6640219"/>
              <a:gd name="connsiteY8" fmla="*/ 3581048 h 6640218"/>
              <a:gd name="connsiteX9" fmla="*/ 3314277 w 6640219"/>
              <a:gd name="connsiteY9" fmla="*/ 3516313 h 6640218"/>
              <a:gd name="connsiteX10" fmla="*/ 1561677 w 6640219"/>
              <a:gd name="connsiteY10" fmla="*/ 1763713 h 6640218"/>
              <a:gd name="connsiteX11" fmla="*/ 1715769 w 6640219"/>
              <a:gd name="connsiteY11" fmla="*/ 1828448 h 6640218"/>
              <a:gd name="connsiteX12" fmla="*/ 3059171 w 6640219"/>
              <a:gd name="connsiteY12" fmla="*/ 3171850 h 6640218"/>
              <a:gd name="connsiteX13" fmla="*/ 3059171 w 6640219"/>
              <a:gd name="connsiteY13" fmla="*/ 3481695 h 6640218"/>
              <a:gd name="connsiteX14" fmla="*/ 1715769 w 6640219"/>
              <a:gd name="connsiteY14" fmla="*/ 4825096 h 6640218"/>
              <a:gd name="connsiteX15" fmla="*/ 1405924 w 6640219"/>
              <a:gd name="connsiteY15" fmla="*/ 4825096 h 6640218"/>
              <a:gd name="connsiteX16" fmla="*/ 64736 w 6640219"/>
              <a:gd name="connsiteY16" fmla="*/ 3481695 h 6640218"/>
              <a:gd name="connsiteX17" fmla="*/ 64736 w 6640219"/>
              <a:gd name="connsiteY17" fmla="*/ 3171850 h 6640218"/>
              <a:gd name="connsiteX18" fmla="*/ 1405924 w 6640219"/>
              <a:gd name="connsiteY18" fmla="*/ 1828448 h 6640218"/>
              <a:gd name="connsiteX19" fmla="*/ 1561677 w 6640219"/>
              <a:gd name="connsiteY19" fmla="*/ 1763713 h 6640218"/>
              <a:gd name="connsiteX20" fmla="*/ 5078543 w 6640219"/>
              <a:gd name="connsiteY20" fmla="*/ 1752046 h 6640218"/>
              <a:gd name="connsiteX21" fmla="*/ 5234296 w 6640219"/>
              <a:gd name="connsiteY21" fmla="*/ 1815122 h 6640218"/>
              <a:gd name="connsiteX22" fmla="*/ 6575484 w 6640219"/>
              <a:gd name="connsiteY22" fmla="*/ 3158524 h 6640218"/>
              <a:gd name="connsiteX23" fmla="*/ 6575484 w 6640219"/>
              <a:gd name="connsiteY23" fmla="*/ 3468369 h 6640218"/>
              <a:gd name="connsiteX24" fmla="*/ 5234296 w 6640219"/>
              <a:gd name="connsiteY24" fmla="*/ 4811770 h 6640218"/>
              <a:gd name="connsiteX25" fmla="*/ 4924450 w 6640219"/>
              <a:gd name="connsiteY25" fmla="*/ 4811770 h 6640218"/>
              <a:gd name="connsiteX26" fmla="*/ 3581049 w 6640219"/>
              <a:gd name="connsiteY26" fmla="*/ 3468369 h 6640218"/>
              <a:gd name="connsiteX27" fmla="*/ 3581049 w 6640219"/>
              <a:gd name="connsiteY27" fmla="*/ 3158524 h 6640218"/>
              <a:gd name="connsiteX28" fmla="*/ 4924450 w 6640219"/>
              <a:gd name="connsiteY28" fmla="*/ 1815122 h 6640218"/>
              <a:gd name="connsiteX29" fmla="*/ 5078543 w 6640219"/>
              <a:gd name="connsiteY29" fmla="*/ 1752046 h 6640218"/>
              <a:gd name="connsiteX30" fmla="*/ 3325943 w 6640219"/>
              <a:gd name="connsiteY30" fmla="*/ 0 h 6640218"/>
              <a:gd name="connsiteX31" fmla="*/ 3481696 w 6640219"/>
              <a:gd name="connsiteY31" fmla="*/ 64735 h 6640218"/>
              <a:gd name="connsiteX32" fmla="*/ 4825097 w 6640219"/>
              <a:gd name="connsiteY32" fmla="*/ 1405924 h 6640218"/>
              <a:gd name="connsiteX33" fmla="*/ 4825097 w 6640219"/>
              <a:gd name="connsiteY33" fmla="*/ 1715769 h 6640218"/>
              <a:gd name="connsiteX34" fmla="*/ 3481696 w 6640219"/>
              <a:gd name="connsiteY34" fmla="*/ 3059170 h 6640218"/>
              <a:gd name="connsiteX35" fmla="*/ 3171850 w 6640219"/>
              <a:gd name="connsiteY35" fmla="*/ 3059170 h 6640218"/>
              <a:gd name="connsiteX36" fmla="*/ 1828449 w 6640219"/>
              <a:gd name="connsiteY36" fmla="*/ 1715769 h 6640218"/>
              <a:gd name="connsiteX37" fmla="*/ 1828449 w 6640219"/>
              <a:gd name="connsiteY37" fmla="*/ 1405924 h 6640218"/>
              <a:gd name="connsiteX38" fmla="*/ 3171850 w 6640219"/>
              <a:gd name="connsiteY38" fmla="*/ 64735 h 6640218"/>
              <a:gd name="connsiteX39" fmla="*/ 3325943 w 6640219"/>
              <a:gd name="connsiteY39" fmla="*/ 0 h 664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640219" h="6640218" extrusionOk="0">
                <a:moveTo>
                  <a:pt x="3314277" y="3516313"/>
                </a:moveTo>
                <a:cubicBezTo>
                  <a:pt x="3370436" y="3516313"/>
                  <a:pt x="3426319" y="3537891"/>
                  <a:pt x="3468370" y="3581048"/>
                </a:cubicBezTo>
                <a:cubicBezTo>
                  <a:pt x="4811771" y="4924450"/>
                  <a:pt x="4811771" y="4924450"/>
                  <a:pt x="4811771" y="4924450"/>
                </a:cubicBezTo>
                <a:cubicBezTo>
                  <a:pt x="4898085" y="5008550"/>
                  <a:pt x="4898085" y="5147981"/>
                  <a:pt x="4811771" y="5234295"/>
                </a:cubicBezTo>
                <a:cubicBezTo>
                  <a:pt x="3468370" y="6575483"/>
                  <a:pt x="3468370" y="6575483"/>
                  <a:pt x="3468370" y="6575483"/>
                </a:cubicBezTo>
                <a:cubicBezTo>
                  <a:pt x="3384269" y="6661797"/>
                  <a:pt x="3244838" y="6661797"/>
                  <a:pt x="3158524" y="6575483"/>
                </a:cubicBezTo>
                <a:cubicBezTo>
                  <a:pt x="1815123" y="5234295"/>
                  <a:pt x="1815123" y="5234295"/>
                  <a:pt x="1815123" y="5234295"/>
                </a:cubicBezTo>
                <a:cubicBezTo>
                  <a:pt x="1731022" y="5147981"/>
                  <a:pt x="1731022" y="5008550"/>
                  <a:pt x="1815123" y="4924450"/>
                </a:cubicBezTo>
                <a:cubicBezTo>
                  <a:pt x="3158524" y="3581048"/>
                  <a:pt x="3158524" y="3581048"/>
                  <a:pt x="3158524" y="3581048"/>
                </a:cubicBezTo>
                <a:cubicBezTo>
                  <a:pt x="3201681" y="3537891"/>
                  <a:pt x="3258117" y="3516313"/>
                  <a:pt x="3314277" y="3516313"/>
                </a:cubicBezTo>
                <a:close/>
                <a:moveTo>
                  <a:pt x="1561677" y="1763713"/>
                </a:moveTo>
                <a:cubicBezTo>
                  <a:pt x="1617836" y="1763713"/>
                  <a:pt x="1673719" y="1785291"/>
                  <a:pt x="1715769" y="1828448"/>
                </a:cubicBezTo>
                <a:cubicBezTo>
                  <a:pt x="3059171" y="3171850"/>
                  <a:pt x="3059171" y="3171850"/>
                  <a:pt x="3059171" y="3171850"/>
                </a:cubicBezTo>
                <a:cubicBezTo>
                  <a:pt x="3145485" y="3255951"/>
                  <a:pt x="3145485" y="3395381"/>
                  <a:pt x="3059171" y="3481695"/>
                </a:cubicBezTo>
                <a:cubicBezTo>
                  <a:pt x="1715769" y="4825096"/>
                  <a:pt x="1715769" y="4825096"/>
                  <a:pt x="1715769" y="4825096"/>
                </a:cubicBezTo>
                <a:cubicBezTo>
                  <a:pt x="1631669" y="4909197"/>
                  <a:pt x="1492238" y="4909197"/>
                  <a:pt x="1405924" y="4825096"/>
                </a:cubicBezTo>
                <a:cubicBezTo>
                  <a:pt x="64736" y="3481695"/>
                  <a:pt x="64736" y="3481695"/>
                  <a:pt x="64736" y="3481695"/>
                </a:cubicBezTo>
                <a:cubicBezTo>
                  <a:pt x="-21578" y="3395381"/>
                  <a:pt x="-21578" y="3255951"/>
                  <a:pt x="64736" y="3171850"/>
                </a:cubicBezTo>
                <a:cubicBezTo>
                  <a:pt x="1405924" y="1828448"/>
                  <a:pt x="1405924" y="1828448"/>
                  <a:pt x="1405924" y="1828448"/>
                </a:cubicBezTo>
                <a:cubicBezTo>
                  <a:pt x="1449081" y="1785291"/>
                  <a:pt x="1505517" y="1763713"/>
                  <a:pt x="1561677" y="1763713"/>
                </a:cubicBezTo>
                <a:close/>
                <a:moveTo>
                  <a:pt x="5078543" y="1752046"/>
                </a:moveTo>
                <a:cubicBezTo>
                  <a:pt x="5134703" y="1752046"/>
                  <a:pt x="5191139" y="1773072"/>
                  <a:pt x="5234296" y="1815122"/>
                </a:cubicBezTo>
                <a:cubicBezTo>
                  <a:pt x="6575484" y="3158524"/>
                  <a:pt x="6575484" y="3158524"/>
                  <a:pt x="6575484" y="3158524"/>
                </a:cubicBezTo>
                <a:cubicBezTo>
                  <a:pt x="6661798" y="3244838"/>
                  <a:pt x="6661798" y="3384268"/>
                  <a:pt x="6575484" y="3468369"/>
                </a:cubicBezTo>
                <a:cubicBezTo>
                  <a:pt x="5234296" y="4811770"/>
                  <a:pt x="5234296" y="4811770"/>
                  <a:pt x="5234296" y="4811770"/>
                </a:cubicBezTo>
                <a:cubicBezTo>
                  <a:pt x="5147982" y="4898084"/>
                  <a:pt x="5008551" y="4898084"/>
                  <a:pt x="4924450" y="4811770"/>
                </a:cubicBezTo>
                <a:cubicBezTo>
                  <a:pt x="3581049" y="3468369"/>
                  <a:pt x="3581049" y="3468369"/>
                  <a:pt x="3581049" y="3468369"/>
                </a:cubicBezTo>
                <a:cubicBezTo>
                  <a:pt x="3494735" y="3384268"/>
                  <a:pt x="3494735" y="3244838"/>
                  <a:pt x="3581049" y="3158524"/>
                </a:cubicBezTo>
                <a:cubicBezTo>
                  <a:pt x="4924450" y="1815122"/>
                  <a:pt x="4924450" y="1815122"/>
                  <a:pt x="4924450" y="1815122"/>
                </a:cubicBezTo>
                <a:cubicBezTo>
                  <a:pt x="4966500" y="1773072"/>
                  <a:pt x="5022383" y="1752046"/>
                  <a:pt x="5078543" y="1752046"/>
                </a:cubicBezTo>
                <a:close/>
                <a:moveTo>
                  <a:pt x="3325943" y="0"/>
                </a:moveTo>
                <a:cubicBezTo>
                  <a:pt x="3382103" y="0"/>
                  <a:pt x="3438539" y="21578"/>
                  <a:pt x="3481696" y="64735"/>
                </a:cubicBezTo>
                <a:cubicBezTo>
                  <a:pt x="4825097" y="1405924"/>
                  <a:pt x="4825097" y="1405924"/>
                  <a:pt x="4825097" y="1405924"/>
                </a:cubicBezTo>
                <a:cubicBezTo>
                  <a:pt x="4909198" y="1492238"/>
                  <a:pt x="4909198" y="1631668"/>
                  <a:pt x="4825097" y="1715769"/>
                </a:cubicBezTo>
                <a:cubicBezTo>
                  <a:pt x="3481696" y="3059170"/>
                  <a:pt x="3481696" y="3059170"/>
                  <a:pt x="3481696" y="3059170"/>
                </a:cubicBezTo>
                <a:cubicBezTo>
                  <a:pt x="3395382" y="3145484"/>
                  <a:pt x="3255951" y="3145484"/>
                  <a:pt x="3171850" y="3059170"/>
                </a:cubicBezTo>
                <a:cubicBezTo>
                  <a:pt x="1828449" y="1715769"/>
                  <a:pt x="1828449" y="1715769"/>
                  <a:pt x="1828449" y="1715769"/>
                </a:cubicBezTo>
                <a:cubicBezTo>
                  <a:pt x="1742135" y="1631668"/>
                  <a:pt x="1742135" y="1492238"/>
                  <a:pt x="1828449" y="1405924"/>
                </a:cubicBezTo>
                <a:cubicBezTo>
                  <a:pt x="3171850" y="64735"/>
                  <a:pt x="3171850" y="64735"/>
                  <a:pt x="3171850" y="64735"/>
                </a:cubicBezTo>
                <a:cubicBezTo>
                  <a:pt x="3213901" y="21578"/>
                  <a:pt x="3269784" y="0"/>
                  <a:pt x="3325943" y="0"/>
                </a:cubicBezTo>
                <a:close/>
              </a:path>
            </a:pathLst>
          </a:custGeom>
          <a:solidFill>
            <a:schemeClr val="bg2"/>
          </a:solidFill>
          <a:ln w="6350">
            <a:noFill/>
          </a:ln>
        </p:spPr>
        <p:txBody>
          <a:bodyPr wrap="square"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618851"/>
            <a:ext cx="4772025" cy="2029100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552575" y="4839418"/>
            <a:ext cx="3552826" cy="587840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552575" y="4362617"/>
            <a:ext cx="3552826" cy="494412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838200" y="2727440"/>
            <a:ext cx="4772025" cy="1378194"/>
          </a:xfrm>
          <a:prstGeom prst="rect">
            <a:avLst/>
          </a:prstGeom>
          <a:noFill/>
        </p:spPr>
        <p:txBody>
          <a:bodyPr lIns="90000" tIns="46800" rIns="90000" bIns="4680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Isosceles Triangle 20"/>
          <p:cNvSpPr/>
          <p:nvPr/>
        </p:nvSpPr>
        <p:spPr bwMode="auto">
          <a:xfrm>
            <a:off x="9086850" y="3717032"/>
            <a:ext cx="3105150" cy="2488365"/>
          </a:xfrm>
          <a:prstGeom prst="triangle">
            <a:avLst>
              <a:gd name="adj" fmla="val 1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1EFD758-C17F-4882-9600-71C7C6CE1B41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9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1" y="5429250"/>
            <a:ext cx="10515599" cy="740074"/>
          </a:xfrm>
          <a:prstGeom prst="rect">
            <a:avLst/>
          </a:prstGeom>
          <a:noFill/>
        </p:spPr>
        <p:txBody>
          <a:bodyPr lIns="182880" tIns="182880" rIns="182880" bIns="182880"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Picture Placeholder 3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833439" y="1914525"/>
            <a:ext cx="10518774" cy="3028950"/>
          </a:xfrm>
          <a:custGeom>
            <a:avLst/>
            <a:gdLst>
              <a:gd name="connsiteX0" fmla="*/ 9309567 w 10518774"/>
              <a:gd name="connsiteY0" fmla="*/ 303212 h 3028950"/>
              <a:gd name="connsiteX1" fmla="*/ 10518774 w 10518774"/>
              <a:gd name="connsiteY1" fmla="*/ 1514475 h 3028950"/>
              <a:gd name="connsiteX2" fmla="*/ 9309567 w 10518774"/>
              <a:gd name="connsiteY2" fmla="*/ 2725737 h 3028950"/>
              <a:gd name="connsiteX3" fmla="*/ 8486774 w 10518774"/>
              <a:gd name="connsiteY3" fmla="*/ 2403735 h 3028950"/>
              <a:gd name="connsiteX4" fmla="*/ 8778249 w 10518774"/>
              <a:gd name="connsiteY4" fmla="*/ 1514475 h 3028950"/>
              <a:gd name="connsiteX5" fmla="*/ 8486774 w 10518774"/>
              <a:gd name="connsiteY5" fmla="*/ 625214 h 3028950"/>
              <a:gd name="connsiteX6" fmla="*/ 9309567 w 10518774"/>
              <a:gd name="connsiteY6" fmla="*/ 303212 h 3028950"/>
              <a:gd name="connsiteX7" fmla="*/ 1209206 w 10518774"/>
              <a:gd name="connsiteY7" fmla="*/ 303212 h 3028950"/>
              <a:gd name="connsiteX8" fmla="*/ 2031999 w 10518774"/>
              <a:gd name="connsiteY8" fmla="*/ 625214 h 3028950"/>
              <a:gd name="connsiteX9" fmla="*/ 1740524 w 10518774"/>
              <a:gd name="connsiteY9" fmla="*/ 1514475 h 3028950"/>
              <a:gd name="connsiteX10" fmla="*/ 2031999 w 10518774"/>
              <a:gd name="connsiteY10" fmla="*/ 2403735 h 3028950"/>
              <a:gd name="connsiteX11" fmla="*/ 1209206 w 10518774"/>
              <a:gd name="connsiteY11" fmla="*/ 2725737 h 3028950"/>
              <a:gd name="connsiteX12" fmla="*/ 0 w 10518774"/>
              <a:gd name="connsiteY12" fmla="*/ 1514475 h 3028950"/>
              <a:gd name="connsiteX13" fmla="*/ 1209206 w 10518774"/>
              <a:gd name="connsiteY13" fmla="*/ 303212 h 3028950"/>
              <a:gd name="connsiteX14" fmla="*/ 7284587 w 10518774"/>
              <a:gd name="connsiteY14" fmla="*/ 152399 h 3028950"/>
              <a:gd name="connsiteX15" fmla="*/ 8645524 w 10518774"/>
              <a:gd name="connsiteY15" fmla="*/ 1514474 h 3028950"/>
              <a:gd name="connsiteX16" fmla="*/ 7284587 w 10518774"/>
              <a:gd name="connsiteY16" fmla="*/ 2876549 h 3028950"/>
              <a:gd name="connsiteX17" fmla="*/ 6483349 w 10518774"/>
              <a:gd name="connsiteY17" fmla="*/ 2614804 h 3028950"/>
              <a:gd name="connsiteX18" fmla="*/ 6904790 w 10518774"/>
              <a:gd name="connsiteY18" fmla="*/ 1514474 h 3028950"/>
              <a:gd name="connsiteX19" fmla="*/ 6483349 w 10518774"/>
              <a:gd name="connsiteY19" fmla="*/ 414144 h 3028950"/>
              <a:gd name="connsiteX20" fmla="*/ 7284587 w 10518774"/>
              <a:gd name="connsiteY20" fmla="*/ 152399 h 3028950"/>
              <a:gd name="connsiteX21" fmla="*/ 3234187 w 10518774"/>
              <a:gd name="connsiteY21" fmla="*/ 152399 h 3028950"/>
              <a:gd name="connsiteX22" fmla="*/ 4035424 w 10518774"/>
              <a:gd name="connsiteY22" fmla="*/ 414144 h 3028950"/>
              <a:gd name="connsiteX23" fmla="*/ 3613983 w 10518774"/>
              <a:gd name="connsiteY23" fmla="*/ 1514474 h 3028950"/>
              <a:gd name="connsiteX24" fmla="*/ 4035424 w 10518774"/>
              <a:gd name="connsiteY24" fmla="*/ 2614804 h 3028950"/>
              <a:gd name="connsiteX25" fmla="*/ 3234187 w 10518774"/>
              <a:gd name="connsiteY25" fmla="*/ 2876549 h 3028950"/>
              <a:gd name="connsiteX26" fmla="*/ 1873249 w 10518774"/>
              <a:gd name="connsiteY26" fmla="*/ 1514474 h 3028950"/>
              <a:gd name="connsiteX27" fmla="*/ 3234187 w 10518774"/>
              <a:gd name="connsiteY27" fmla="*/ 152399 h 3028950"/>
              <a:gd name="connsiteX28" fmla="*/ 5259387 w 10518774"/>
              <a:gd name="connsiteY28" fmla="*/ 0 h 3028950"/>
              <a:gd name="connsiteX29" fmla="*/ 6772275 w 10518774"/>
              <a:gd name="connsiteY29" fmla="*/ 1514475 h 3028950"/>
              <a:gd name="connsiteX30" fmla="*/ 5259387 w 10518774"/>
              <a:gd name="connsiteY30" fmla="*/ 3028950 h 3028950"/>
              <a:gd name="connsiteX31" fmla="*/ 3746499 w 10518774"/>
              <a:gd name="connsiteY31" fmla="*/ 1514475 h 3028950"/>
              <a:gd name="connsiteX32" fmla="*/ 5259387 w 10518774"/>
              <a:gd name="connsiteY32" fmla="*/ 0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18774" h="3028950" extrusionOk="0">
                <a:moveTo>
                  <a:pt x="9309567" y="303212"/>
                </a:moveTo>
                <a:cubicBezTo>
                  <a:pt x="9977463" y="303212"/>
                  <a:pt x="10518774" y="845444"/>
                  <a:pt x="10518774" y="1514475"/>
                </a:cubicBezTo>
                <a:cubicBezTo>
                  <a:pt x="10518774" y="2183505"/>
                  <a:pt x="9977463" y="2725737"/>
                  <a:pt x="9309567" y="2725737"/>
                </a:cubicBezTo>
                <a:cubicBezTo>
                  <a:pt x="8991443" y="2725737"/>
                  <a:pt x="8703299" y="2603944"/>
                  <a:pt x="8486774" y="2403735"/>
                </a:cubicBezTo>
                <a:cubicBezTo>
                  <a:pt x="8676649" y="2146800"/>
                  <a:pt x="8778249" y="1838145"/>
                  <a:pt x="8778249" y="1514475"/>
                </a:cubicBezTo>
                <a:cubicBezTo>
                  <a:pt x="8778249" y="1190804"/>
                  <a:pt x="8676649" y="882149"/>
                  <a:pt x="8486774" y="625214"/>
                </a:cubicBezTo>
                <a:cubicBezTo>
                  <a:pt x="8703299" y="425006"/>
                  <a:pt x="8991443" y="303212"/>
                  <a:pt x="9309567" y="303212"/>
                </a:cubicBezTo>
                <a:close/>
                <a:moveTo>
                  <a:pt x="1209206" y="303212"/>
                </a:moveTo>
                <a:cubicBezTo>
                  <a:pt x="1527330" y="303212"/>
                  <a:pt x="1815475" y="425006"/>
                  <a:pt x="2031999" y="625214"/>
                </a:cubicBezTo>
                <a:cubicBezTo>
                  <a:pt x="1842124" y="882149"/>
                  <a:pt x="1740524" y="1190804"/>
                  <a:pt x="1740524" y="1514475"/>
                </a:cubicBezTo>
                <a:cubicBezTo>
                  <a:pt x="1740524" y="1838145"/>
                  <a:pt x="1842124" y="2146800"/>
                  <a:pt x="2031999" y="2403735"/>
                </a:cubicBezTo>
                <a:cubicBezTo>
                  <a:pt x="1815475" y="2603944"/>
                  <a:pt x="1527330" y="2725737"/>
                  <a:pt x="1209206" y="2725737"/>
                </a:cubicBezTo>
                <a:cubicBezTo>
                  <a:pt x="541311" y="2725737"/>
                  <a:pt x="0" y="2183505"/>
                  <a:pt x="0" y="1514475"/>
                </a:cubicBezTo>
                <a:cubicBezTo>
                  <a:pt x="0" y="845444"/>
                  <a:pt x="541311" y="303212"/>
                  <a:pt x="1209206" y="303212"/>
                </a:cubicBezTo>
                <a:close/>
                <a:moveTo>
                  <a:pt x="7284587" y="152399"/>
                </a:moveTo>
                <a:cubicBezTo>
                  <a:pt x="8035851" y="152399"/>
                  <a:pt x="8645524" y="762582"/>
                  <a:pt x="8645524" y="1514474"/>
                </a:cubicBezTo>
                <a:cubicBezTo>
                  <a:pt x="8645524" y="2266366"/>
                  <a:pt x="8035851" y="2876549"/>
                  <a:pt x="7284587" y="2876549"/>
                </a:cubicBezTo>
                <a:cubicBezTo>
                  <a:pt x="6984747" y="2876549"/>
                  <a:pt x="6708229" y="2779853"/>
                  <a:pt x="6483349" y="2614804"/>
                </a:cubicBezTo>
                <a:cubicBezTo>
                  <a:pt x="6754870" y="2313047"/>
                  <a:pt x="6904790" y="1924597"/>
                  <a:pt x="6904790" y="1514474"/>
                </a:cubicBezTo>
                <a:cubicBezTo>
                  <a:pt x="6904790" y="1104351"/>
                  <a:pt x="6754870" y="715901"/>
                  <a:pt x="6483349" y="414144"/>
                </a:cubicBezTo>
                <a:cubicBezTo>
                  <a:pt x="6708229" y="249095"/>
                  <a:pt x="6984747" y="152399"/>
                  <a:pt x="7284587" y="152399"/>
                </a:cubicBezTo>
                <a:close/>
                <a:moveTo>
                  <a:pt x="3234187" y="152399"/>
                </a:moveTo>
                <a:cubicBezTo>
                  <a:pt x="3534026" y="152399"/>
                  <a:pt x="3810545" y="249095"/>
                  <a:pt x="4035424" y="414144"/>
                </a:cubicBezTo>
                <a:cubicBezTo>
                  <a:pt x="3763903" y="715901"/>
                  <a:pt x="3613983" y="1104351"/>
                  <a:pt x="3613983" y="1514474"/>
                </a:cubicBezTo>
                <a:cubicBezTo>
                  <a:pt x="3613983" y="1924597"/>
                  <a:pt x="3763903" y="2313047"/>
                  <a:pt x="4035424" y="2614804"/>
                </a:cubicBezTo>
                <a:cubicBezTo>
                  <a:pt x="3810545" y="2779853"/>
                  <a:pt x="3534026" y="2876549"/>
                  <a:pt x="3234187" y="2876549"/>
                </a:cubicBezTo>
                <a:cubicBezTo>
                  <a:pt x="2482923" y="2876549"/>
                  <a:pt x="1873249" y="2266366"/>
                  <a:pt x="1873249" y="1514474"/>
                </a:cubicBezTo>
                <a:cubicBezTo>
                  <a:pt x="1873249" y="762582"/>
                  <a:pt x="2482923" y="152399"/>
                  <a:pt x="3234187" y="152399"/>
                </a:cubicBezTo>
                <a:close/>
                <a:moveTo>
                  <a:pt x="5259387" y="0"/>
                </a:moveTo>
                <a:cubicBezTo>
                  <a:pt x="6094932" y="0"/>
                  <a:pt x="6772275" y="678054"/>
                  <a:pt x="6772275" y="1514475"/>
                </a:cubicBezTo>
                <a:cubicBezTo>
                  <a:pt x="6772275" y="2350896"/>
                  <a:pt x="6094932" y="3028950"/>
                  <a:pt x="5259387" y="3028950"/>
                </a:cubicBezTo>
                <a:cubicBezTo>
                  <a:pt x="4423842" y="3028950"/>
                  <a:pt x="3746499" y="2350896"/>
                  <a:pt x="3746499" y="1514475"/>
                </a:cubicBezTo>
                <a:cubicBezTo>
                  <a:pt x="3746499" y="678054"/>
                  <a:pt x="4423842" y="0"/>
                  <a:pt x="5259387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wrap="square" anchor="t">
            <a:no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9B2BC35B-0A32-44B3-BBCC-2FFBC0CAF7DA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0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0" y="1268413"/>
            <a:ext cx="12191999" cy="5053416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20217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867941"/>
            <a:ext cx="4114800" cy="9048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529637" y="4583520"/>
            <a:ext cx="2276475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529637" y="4027387"/>
            <a:ext cx="2276475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5857875" y="4583520"/>
            <a:ext cx="2276475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5857875" y="4027387"/>
            <a:ext cx="2276475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529637" y="5986455"/>
            <a:ext cx="2276475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529637" y="5430322"/>
            <a:ext cx="2276475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5857875" y="5986455"/>
            <a:ext cx="2276475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5857875" y="5430322"/>
            <a:ext cx="2276475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9906000" y="2550402"/>
            <a:ext cx="1447800" cy="1476985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44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9D6ED85-66F1-4FD5-8174-42A590BDD592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8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4312444" y="536172"/>
            <a:ext cx="3562350" cy="57856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571500" y="536172"/>
            <a:ext cx="3562350" cy="5785656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4572000" y="1240704"/>
            <a:ext cx="3000375" cy="1111971"/>
          </a:xfrm>
        </p:spPr>
        <p:txBody>
          <a:bodyPr anchor="b">
            <a:noAutofit/>
          </a:bodyPr>
          <a:lstStyle>
            <a:lvl1pPr algn="l">
              <a:defRPr sz="2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743950" y="1839550"/>
            <a:ext cx="2871787" cy="58133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743950" y="1283417"/>
            <a:ext cx="2871787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5295899" y="2692792"/>
            <a:ext cx="2276475" cy="498083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114FE51-E705-4AB3-9083-3FA59029EE49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304925" y="4166606"/>
            <a:ext cx="2700068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745966" y="4166606"/>
            <a:ext cx="2700068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87007" y="4166606"/>
            <a:ext cx="2700068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304925" y="3547169"/>
            <a:ext cx="27000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745966" y="3547169"/>
            <a:ext cx="27000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87007" y="3547169"/>
            <a:ext cx="27000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1AAA4F6-7E22-44F5-A394-2B6312AF1AA2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4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997076"/>
            <a:ext cx="12192000" cy="321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0" y="3932394"/>
            <a:ext cx="2457091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8200" y="3312957"/>
            <a:ext cx="2457091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838200" y="5342623"/>
            <a:ext cx="10515600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3524370" y="3932394"/>
            <a:ext cx="2457091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3524370" y="3312957"/>
            <a:ext cx="2457091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6210539" y="3932394"/>
            <a:ext cx="2457091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6210539" y="3312957"/>
            <a:ext cx="2457091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896709" y="3932394"/>
            <a:ext cx="2457091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896709" y="3312957"/>
            <a:ext cx="2457091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EC83680-7C05-4400-8499-DCB0FF4453A2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4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31" hasCustomPrompt="1"/>
          </p:nvPr>
        </p:nvSpPr>
        <p:spPr bwMode="auto">
          <a:xfrm>
            <a:off x="4063998" y="3467097"/>
            <a:ext cx="4064000" cy="216058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Rectangle 11"/>
          <p:cNvSpPr/>
          <p:nvPr/>
        </p:nvSpPr>
        <p:spPr bwMode="auto">
          <a:xfrm>
            <a:off x="4064000" y="0"/>
            <a:ext cx="4064000" cy="3429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" name="Rectangle 21"/>
          <p:cNvSpPr/>
          <p:nvPr/>
        </p:nvSpPr>
        <p:spPr bwMode="auto">
          <a:xfrm>
            <a:off x="8127998" y="3429000"/>
            <a:ext cx="4064000" cy="287972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7" name="Rectangle 22"/>
          <p:cNvSpPr/>
          <p:nvPr/>
        </p:nvSpPr>
        <p:spPr bwMode="auto">
          <a:xfrm>
            <a:off x="-3" y="3429000"/>
            <a:ext cx="4064000" cy="287972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681968" y="4725144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681968" y="414907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268413"/>
            <a:ext cx="4064000" cy="216058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30" hasCustomPrompt="1"/>
          </p:nvPr>
        </p:nvSpPr>
        <p:spPr bwMode="auto">
          <a:xfrm>
            <a:off x="8127999" y="1268413"/>
            <a:ext cx="4064000" cy="2160584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809964" y="4725144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809964" y="414907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4745965" y="1844824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4745965" y="1268760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CE3AD48-5277-4E99-A1FF-28673DA75576}" type="datetime1">
              <a:rPr lang="de-DE" smtClean="0"/>
              <a:t>27.09.2022</a:t>
            </a:fld>
            <a:endParaRPr lang="de-D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B89AAB9-C018-45B4-8545-EB1C63ACA56A}" type="datetime1">
              <a:rPr lang="de-DE" smtClean="0"/>
              <a:t>27.09.2022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4873924" y="171450"/>
            <a:ext cx="6479875" cy="160972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4873924" y="2639682"/>
            <a:ext cx="6479876" cy="354340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4873924" y="1984075"/>
            <a:ext cx="6479875" cy="65560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0"/>
            <a:ext cx="4373592" cy="6308725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6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-1" y="3429004"/>
            <a:ext cx="8127999" cy="287972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30" hasCustomPrompt="1"/>
          </p:nvPr>
        </p:nvSpPr>
        <p:spPr bwMode="auto">
          <a:xfrm>
            <a:off x="8127999" y="1268413"/>
            <a:ext cx="4064000" cy="2160584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7243" y="1811643"/>
            <a:ext cx="4709542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7243" y="1192206"/>
            <a:ext cx="4709542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809964" y="5318005"/>
            <a:ext cx="2700068" cy="8717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809964" y="4698568"/>
            <a:ext cx="27000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9DE593C-E88A-4D2F-A1F3-D2EC64B3647B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9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641355" y="4175185"/>
            <a:ext cx="4336750" cy="183306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213895" y="4175185"/>
            <a:ext cx="4336750" cy="1833064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38200" y="3306481"/>
            <a:ext cx="2284562" cy="409575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3581880" y="3306481"/>
            <a:ext cx="2284562" cy="409575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6325560" y="3306481"/>
            <a:ext cx="2284562" cy="409575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9069240" y="3306481"/>
            <a:ext cx="2284562" cy="409575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C295F79-626F-4E3E-8777-33A9D3053CBD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7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38200" y="2305050"/>
            <a:ext cx="3166793" cy="1428748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15300" y="2664694"/>
            <a:ext cx="3047999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38200" y="1519390"/>
            <a:ext cx="3166793" cy="690410"/>
          </a:xfr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15300" y="2100104"/>
            <a:ext cx="3047999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4410075" y="2664694"/>
            <a:ext cx="3047999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4410075" y="2100104"/>
            <a:ext cx="3047999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115300" y="5103094"/>
            <a:ext cx="3047999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8115300" y="4538504"/>
            <a:ext cx="3047999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4410075" y="5103094"/>
            <a:ext cx="3047999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4410075" y="4538504"/>
            <a:ext cx="3047999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B5E956B-C459-47DF-A828-D5622627E8EC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8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032844" y="2664694"/>
            <a:ext cx="3777281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1032844" y="2100104"/>
            <a:ext cx="3777281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1032844" y="5103094"/>
            <a:ext cx="3777281" cy="70945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35" hasCustomPrompt="1"/>
          </p:nvPr>
        </p:nvSpPr>
        <p:spPr bwMode="auto">
          <a:xfrm>
            <a:off x="1032844" y="4538504"/>
            <a:ext cx="3777281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Content Placeholder 6"/>
          <p:cNvSpPr>
            <a:spLocks noGrp="1"/>
          </p:cNvSpPr>
          <p:nvPr>
            <p:ph sz="quarter" idx="29" hasCustomPrompt="1"/>
          </p:nvPr>
        </p:nvSpPr>
        <p:spPr bwMode="auto">
          <a:xfrm>
            <a:off x="5229226" y="1534587"/>
            <a:ext cx="6124574" cy="46323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Click on the icons to insert content</a:t>
            </a:r>
            <a:endParaRPr lang="en-GB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6402872" y="3057526"/>
            <a:ext cx="3777281" cy="1586506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2B5495C-605A-4F2F-85D0-80854C3B32FB}" type="datetime1">
              <a:rPr lang="de-DE" smtClean="0"/>
              <a:t>27.09.2022</a:t>
            </a:fld>
            <a:endParaRPr lang="de-D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9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 bwMode="auto">
          <a:xfrm>
            <a:off x="4810125" y="1268412"/>
            <a:ext cx="7381875" cy="48985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032844" y="4388719"/>
            <a:ext cx="3281981" cy="101195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1771650" y="1628776"/>
            <a:ext cx="2543175" cy="2200274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5614369" y="1285875"/>
            <a:ext cx="4910756" cy="681191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5614369" y="2100104"/>
            <a:ext cx="2434255" cy="207184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8" hasCustomPrompt="1"/>
          </p:nvPr>
        </p:nvSpPr>
        <p:spPr bwMode="auto">
          <a:xfrm>
            <a:off x="8090870" y="2100104"/>
            <a:ext cx="2434255" cy="2071846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D357005-D3A6-4693-9B9D-D2D0D81A624F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8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1354347"/>
            <a:ext cx="3759679" cy="172222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3224212"/>
            <a:ext cx="3759679" cy="409575"/>
          </a:xfrm>
        </p:spPr>
        <p:txBody>
          <a:bodyPr>
            <a:noAutofit/>
          </a:bodyPr>
          <a:lstStyle>
            <a:lvl1pPr marL="0" indent="0" algn="l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6"/>
          <p:cNvSpPr>
            <a:spLocks noGrp="1"/>
          </p:cNvSpPr>
          <p:nvPr>
            <p:ph sz="quarter" idx="29" hasCustomPrompt="1"/>
          </p:nvPr>
        </p:nvSpPr>
        <p:spPr bwMode="auto">
          <a:xfrm>
            <a:off x="4908430" y="1354347"/>
            <a:ext cx="5848710" cy="463238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>
              <a:defRPr/>
            </a:pPr>
            <a:r>
              <a:rPr lang="en-US"/>
              <a:t>Click on the icons to insert content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5EE2121-26C4-4E86-9944-181F7C93A12D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818431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686134" y="3147990"/>
            <a:ext cx="3870744" cy="742118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6528163" y="3147990"/>
            <a:ext cx="3870744" cy="742118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686134" y="2369797"/>
            <a:ext cx="3870744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6528163" y="2369797"/>
            <a:ext cx="3870744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686134" y="5114813"/>
            <a:ext cx="3870744" cy="742118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6528163" y="5114813"/>
            <a:ext cx="3870744" cy="742118"/>
          </a:xfr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1686134" y="4336620"/>
            <a:ext cx="3870744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528163" y="4336620"/>
            <a:ext cx="3870744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F53CFF2-8B15-4352-AA2C-F29274A7830A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6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818431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198" y="2156963"/>
            <a:ext cx="3242095" cy="3579603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4364966" y="2156963"/>
            <a:ext cx="3462068" cy="415176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8111705" y="2156963"/>
            <a:ext cx="3242095" cy="3579603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75A1570-8AED-42ED-81ED-7D36E644C7FC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304925" y="4347761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745966" y="4347761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87007" y="4347761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304925" y="357304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745966" y="357304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87007" y="3573049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E1E1C94-4399-4738-818F-CF7A2FC00EF2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304925" y="4835873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745966" y="4835873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187007" y="4835873"/>
            <a:ext cx="2700068" cy="871759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304925" y="4254536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745966" y="4254536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87007" y="4254536"/>
            <a:ext cx="2700068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1304925" y="3856373"/>
            <a:ext cx="2700068" cy="409576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4745966" y="3856373"/>
            <a:ext cx="2700068" cy="409576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8187007" y="3856373"/>
            <a:ext cx="2700068" cy="409576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0E5C6C68-102B-4E3F-82A1-9A560DC31F79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7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7818408" y="765174"/>
            <a:ext cx="4373592" cy="5543551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txBody>
          <a:bodyPr anchor="t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828261" y="-701006"/>
            <a:ext cx="6990147" cy="1609726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838200" y="2639682"/>
            <a:ext cx="6479876" cy="354340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73" hasCustomPrompt="1"/>
          </p:nvPr>
        </p:nvSpPr>
        <p:spPr bwMode="auto">
          <a:xfrm>
            <a:off x="838200" y="1984075"/>
            <a:ext cx="6479875" cy="655608"/>
          </a:xfrm>
          <a:prstGeom prst="rect">
            <a:avLst/>
          </a:prstGeom>
          <a:noFill/>
          <a:ln w="635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F3E9DDEB-200C-4055-8CFD-FAF4A0323B40}" type="datetime1">
              <a:rPr lang="de-DE" smtClean="0"/>
              <a:t>27.09.2022</a:t>
            </a:fld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5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933450" y="4521548"/>
            <a:ext cx="2247900" cy="1012477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3625850" y="4521548"/>
            <a:ext cx="2247900" cy="1012477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010650" y="4521548"/>
            <a:ext cx="2247900" cy="1012477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933450" y="3940211"/>
            <a:ext cx="2247900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3625850" y="3940211"/>
            <a:ext cx="2247900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9010650" y="3940211"/>
            <a:ext cx="2247900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6318250" y="4521548"/>
            <a:ext cx="2247900" cy="1012477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6318250" y="3940211"/>
            <a:ext cx="2247900" cy="58133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38C2F80-0024-4A0B-B5C5-6EFE1258FAAF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3 Column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2628900" y="2695776"/>
            <a:ext cx="3271568" cy="12271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2628900" y="2114439"/>
            <a:ext cx="32715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7115175" y="2695776"/>
            <a:ext cx="3271568" cy="12271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7115175" y="2114439"/>
            <a:ext cx="32715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628900" y="4953201"/>
            <a:ext cx="3271568" cy="12271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2628900" y="4371864"/>
            <a:ext cx="32715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7115175" y="4953201"/>
            <a:ext cx="3271568" cy="1227169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7115175" y="4371864"/>
            <a:ext cx="3271568" cy="581337"/>
          </a:xfrm>
        </p:spPr>
        <p:txBody>
          <a:bodyPr anchor="b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796E144-2A32-43EA-90CC-962BAFE99D45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250830" y="2675693"/>
            <a:ext cx="2408208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891896" y="2675693"/>
            <a:ext cx="2408208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532961" y="2675693"/>
            <a:ext cx="2408208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466849" y="5485635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5107916" y="5485635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748981" y="5485635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250830" y="3280596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891896" y="3280596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532961" y="3280596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250830" y="2148071"/>
            <a:ext cx="240820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4891896" y="2148071"/>
            <a:ext cx="240820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532961" y="2148071"/>
            <a:ext cx="240820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76B447C-ED57-429B-88E3-73B6F2FCCE43}" type="datetime1">
              <a:rPr lang="de-DE" smtClean="0"/>
              <a:t>27.09.2022</a:t>
            </a:fld>
            <a:endParaRPr lang="de-DE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1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" y="0"/>
            <a:ext cx="6096000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170319" y="2822342"/>
            <a:ext cx="3755364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059917" y="5470490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843897" y="3427245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578634" y="2004051"/>
            <a:ext cx="2938734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7266318" y="2822342"/>
            <a:ext cx="3755364" cy="400541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8155917" y="5470490"/>
            <a:ext cx="1976168" cy="353191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7939897" y="3427245"/>
            <a:ext cx="2408208" cy="184827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7674634" y="2004051"/>
            <a:ext cx="2938734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9200081-E297-487B-B4AA-5F53171F902F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3_3 Columns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 flipH="1">
            <a:off x="6095998" y="1268413"/>
            <a:ext cx="6095999" cy="5040312"/>
          </a:xfrm>
          <a:prstGeom prst="rect">
            <a:avLst/>
          </a:prstGeom>
          <a:solidFill>
            <a:schemeClr val="tx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889185" y="2246960"/>
            <a:ext cx="3036498" cy="400541"/>
          </a:xfrm>
        </p:spPr>
        <p:txBody>
          <a:bodyPr anchor="ctr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889185" y="3228838"/>
            <a:ext cx="3036495" cy="109299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1889185" y="2647501"/>
            <a:ext cx="3036495" cy="581337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8" hasCustomPrompt="1"/>
          </p:nvPr>
        </p:nvSpPr>
        <p:spPr bwMode="auto">
          <a:xfrm>
            <a:off x="7985185" y="2246960"/>
            <a:ext cx="3036498" cy="400541"/>
          </a:xfrm>
        </p:spPr>
        <p:txBody>
          <a:bodyPr anchor="ctr">
            <a:noAutofit/>
          </a:bodyPr>
          <a:lstStyle>
            <a:lvl1pPr marL="0" indent="0" algn="l">
              <a:buNone/>
              <a:defRPr sz="12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7985182" y="3228838"/>
            <a:ext cx="3036497" cy="1092997"/>
          </a:xfrm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7985183" y="2647501"/>
            <a:ext cx="3036497" cy="581337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" y="1268413"/>
            <a:ext cx="6095999" cy="5040312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32" hasCustomPrompt="1"/>
          </p:nvPr>
        </p:nvSpPr>
        <p:spPr bwMode="auto">
          <a:xfrm>
            <a:off x="6096000" y="1268413"/>
            <a:ext cx="6095999" cy="5040312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A24935D-C58A-4EA0-ADBF-DB097E47F0DA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479266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120331" y="1924049"/>
            <a:ext cx="3233468" cy="581337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" y="1924049"/>
            <a:ext cx="12191996" cy="4131693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E11E22B6-016D-4D83-A20B-4A1C153067C6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 Columns pag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122872" y="2276473"/>
            <a:ext cx="2974676" cy="352423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608662" y="2276473"/>
            <a:ext cx="2974676" cy="352423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094452" y="2276473"/>
            <a:ext cx="2974676" cy="352423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1122872" y="2628896"/>
            <a:ext cx="2974676" cy="57150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608662" y="2628896"/>
            <a:ext cx="2974676" cy="57150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8094452" y="2628896"/>
            <a:ext cx="2974676" cy="57150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1122872" y="3200401"/>
            <a:ext cx="2974676" cy="2206928"/>
          </a:xfrm>
          <a:prstGeom prst="round2SameRect">
            <a:avLst>
              <a:gd name="adj1" fmla="val 0"/>
              <a:gd name="adj2" fmla="val 3740"/>
            </a:avLst>
          </a:prstGeom>
          <a:solidFill>
            <a:schemeClr val="bg2"/>
          </a:solidFill>
          <a:effectLst>
            <a:outerShdw dist="38100" dir="5400000" algn="t" rotWithShape="0">
              <a:schemeClr val="accent3"/>
            </a:outerShdw>
          </a:effectLst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608662" y="3200401"/>
            <a:ext cx="2974676" cy="2206928"/>
          </a:xfrm>
          <a:prstGeom prst="round2SameRect">
            <a:avLst>
              <a:gd name="adj1" fmla="val 0"/>
              <a:gd name="adj2" fmla="val 2736"/>
            </a:avLst>
          </a:prstGeom>
          <a:solidFill>
            <a:schemeClr val="bg2"/>
          </a:solidFill>
          <a:effectLst>
            <a:outerShdw dist="38100" dir="5400000" algn="t" rotWithShape="0">
              <a:schemeClr val="accent3"/>
            </a:outerShdw>
          </a:effectLst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8094452" y="3200401"/>
            <a:ext cx="2974676" cy="2206928"/>
          </a:xfrm>
          <a:prstGeom prst="round2SameRect">
            <a:avLst>
              <a:gd name="adj1" fmla="val 0"/>
              <a:gd name="adj2" fmla="val 3127"/>
            </a:avLst>
          </a:prstGeom>
          <a:solidFill>
            <a:schemeClr val="bg2"/>
          </a:solidFill>
          <a:effectLst>
            <a:outerShdw dist="38100" dir="5400000" algn="t" rotWithShape="0">
              <a:schemeClr val="accent3"/>
            </a:outerShdw>
          </a:effectLst>
        </p:spPr>
        <p:txBody>
          <a:bodyPr anchor="t"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B2A4637B-045B-4823-8F45-619B9297034F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3 Columns page 0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269522" y="2863970"/>
            <a:ext cx="2681375" cy="21339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755312" y="2863970"/>
            <a:ext cx="2681375" cy="21339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241102" y="2863970"/>
            <a:ext cx="2681375" cy="21339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035116" y="4997926"/>
            <a:ext cx="1915782" cy="64788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5520906" y="4997926"/>
            <a:ext cx="1915782" cy="64788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9006696" y="4997926"/>
            <a:ext cx="1915782" cy="64788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35" hasCustomPrompt="1"/>
          </p:nvPr>
        </p:nvSpPr>
        <p:spPr bwMode="auto">
          <a:xfrm>
            <a:off x="1328378" y="4997925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36" hasCustomPrompt="1"/>
          </p:nvPr>
        </p:nvSpPr>
        <p:spPr bwMode="auto">
          <a:xfrm>
            <a:off x="4814168" y="4997925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37" hasCustomPrompt="1"/>
          </p:nvPr>
        </p:nvSpPr>
        <p:spPr bwMode="auto">
          <a:xfrm>
            <a:off x="8299958" y="4997925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339B7C68-D58D-4CD3-803F-8C1B8DBEE9A4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3 Columns page 0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269522" y="3723048"/>
            <a:ext cx="2681375" cy="12594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4755312" y="3723048"/>
            <a:ext cx="2681375" cy="12594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241102" y="3723048"/>
            <a:ext cx="2681375" cy="1259456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2035116" y="2656464"/>
            <a:ext cx="1915782" cy="6478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5520906" y="2656464"/>
            <a:ext cx="1915782" cy="6478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9006696" y="2656464"/>
            <a:ext cx="1915782" cy="6478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35" hasCustomPrompt="1"/>
          </p:nvPr>
        </p:nvSpPr>
        <p:spPr bwMode="auto">
          <a:xfrm>
            <a:off x="1328378" y="2656463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36" hasCustomPrompt="1"/>
          </p:nvPr>
        </p:nvSpPr>
        <p:spPr bwMode="auto">
          <a:xfrm>
            <a:off x="4814168" y="2656463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37" hasCustomPrompt="1"/>
          </p:nvPr>
        </p:nvSpPr>
        <p:spPr bwMode="auto">
          <a:xfrm>
            <a:off x="8299958" y="2656463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C0F446EB-10A4-4BBB-877E-A971B23732A4}" type="datetime1">
              <a:rPr lang="de-DE" smtClean="0"/>
              <a:t>27.09.2022</a:t>
            </a:fld>
            <a:endParaRPr lang="de-DE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3 Columns page 0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280031" y="2078494"/>
            <a:ext cx="3157268" cy="1967295"/>
          </a:xfrm>
          <a:prstGeom prst="rect">
            <a:avLst/>
          </a:prstGeom>
          <a:noFill/>
        </p:spPr>
        <p:txBody>
          <a:bodyPr lIns="91440" tIns="91440" rIns="91440" bIns="91440" anchor="t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3216935" y="2078495"/>
            <a:ext cx="2286718" cy="647883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35" hasCustomPrompt="1"/>
          </p:nvPr>
        </p:nvSpPr>
        <p:spPr bwMode="auto">
          <a:xfrm>
            <a:off x="2510197" y="2078494"/>
            <a:ext cx="647883" cy="647883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0">
            <a:noFill/>
          </a:ln>
        </p:spPr>
        <p:txBody>
          <a:bodyPr anchor="ctr"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2207C4E8-3FDD-4428-9F1B-806E69004384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171450"/>
            <a:ext cx="8426450" cy="904875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 bwMode="auto">
          <a:xfrm>
            <a:off x="838200" y="1781176"/>
            <a:ext cx="10515600" cy="3368794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6B53CA9-CE48-4221-9F44-E6AFB6D21E88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Layou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Content Placeholder 81"/>
          <p:cNvSpPr>
            <a:spLocks noGrp="1"/>
          </p:cNvSpPr>
          <p:nvPr>
            <p:ph sz="quarter" idx="15"/>
          </p:nvPr>
        </p:nvSpPr>
        <p:spPr bwMode="auto">
          <a:xfrm>
            <a:off x="838201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38200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8" name="Content Placeholder 81"/>
          <p:cNvSpPr>
            <a:spLocks noGrp="1"/>
          </p:cNvSpPr>
          <p:nvPr>
            <p:ph sz="quarter" idx="17"/>
          </p:nvPr>
        </p:nvSpPr>
        <p:spPr bwMode="auto">
          <a:xfrm>
            <a:off x="2613304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2613303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Content Placeholder 81"/>
          <p:cNvSpPr>
            <a:spLocks noGrp="1"/>
          </p:cNvSpPr>
          <p:nvPr>
            <p:ph sz="quarter" idx="19"/>
          </p:nvPr>
        </p:nvSpPr>
        <p:spPr bwMode="auto">
          <a:xfrm>
            <a:off x="4388407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4388406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Content Placeholder 81"/>
          <p:cNvSpPr>
            <a:spLocks noGrp="1"/>
          </p:cNvSpPr>
          <p:nvPr>
            <p:ph sz="quarter" idx="21"/>
          </p:nvPr>
        </p:nvSpPr>
        <p:spPr bwMode="auto">
          <a:xfrm>
            <a:off x="7938613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7938612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Content Placeholder 81"/>
          <p:cNvSpPr>
            <a:spLocks noGrp="1"/>
          </p:cNvSpPr>
          <p:nvPr>
            <p:ph sz="quarter" idx="23"/>
          </p:nvPr>
        </p:nvSpPr>
        <p:spPr bwMode="auto">
          <a:xfrm>
            <a:off x="6163510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6163509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6" name="Content Placeholder 81"/>
          <p:cNvSpPr>
            <a:spLocks noGrp="1"/>
          </p:cNvSpPr>
          <p:nvPr>
            <p:ph sz="quarter" idx="25"/>
          </p:nvPr>
        </p:nvSpPr>
        <p:spPr bwMode="auto">
          <a:xfrm>
            <a:off x="9713718" y="5024927"/>
            <a:ext cx="1640081" cy="89731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9713717" y="5922236"/>
            <a:ext cx="1640081" cy="276537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A95107C9-8FB2-458C-9934-41FC09CEB11E}" type="datetime1">
              <a:rPr lang="de-DE" smtClean="0"/>
              <a:t>27.09.2022</a:t>
            </a:fld>
            <a:endParaRPr lang="de-DE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1781176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454525" y="1781176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8070850" y="1781176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9" hasCustomPrompt="1"/>
          </p:nvPr>
        </p:nvSpPr>
        <p:spPr bwMode="auto">
          <a:xfrm>
            <a:off x="838200" y="3990977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20" hasCustomPrompt="1"/>
          </p:nvPr>
        </p:nvSpPr>
        <p:spPr bwMode="auto">
          <a:xfrm>
            <a:off x="4454525" y="3990977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1" hasCustomPrompt="1"/>
          </p:nvPr>
        </p:nvSpPr>
        <p:spPr bwMode="auto">
          <a:xfrm>
            <a:off x="8070850" y="3990977"/>
            <a:ext cx="3282950" cy="18573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CC9C87F-5546-4707-BF5B-78C4D3F06A37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4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1781175"/>
            <a:ext cx="3282950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454525" y="1781175"/>
            <a:ext cx="3282950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8070850" y="1781175"/>
            <a:ext cx="3282950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200" y="5132716"/>
            <a:ext cx="3282950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4454525" y="5132716"/>
            <a:ext cx="3282950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8070850" y="5132716"/>
            <a:ext cx="3282950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5013F992-1548-40E2-8365-E55672980A97}" type="datetime1">
              <a:rPr lang="de-DE" smtClean="0"/>
              <a:t>27.09.2022</a:t>
            </a:fld>
            <a:endParaRPr lang="de-DE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5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198" y="1781175"/>
            <a:ext cx="2508849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3507116" y="1781175"/>
            <a:ext cx="2508849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6176033" y="1781175"/>
            <a:ext cx="2508849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38198" y="5132716"/>
            <a:ext cx="2508849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3507116" y="5132716"/>
            <a:ext cx="2508849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6176033" y="5132716"/>
            <a:ext cx="2508849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8844951" y="1781175"/>
            <a:ext cx="2508849" cy="335154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8844951" y="5132716"/>
            <a:ext cx="2508849" cy="629729"/>
          </a:xfrm>
          <a:prstGeom prst="rect">
            <a:avLst/>
          </a:prstGeom>
          <a:solidFill>
            <a:schemeClr val="tx1"/>
          </a:solidFill>
        </p:spPr>
        <p:txBody>
          <a:bodyPr lIns="274320" rIns="274320" anchor="t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  <a:lvl2pPr marL="131400" indent="0">
              <a:buNone/>
              <a:defRPr/>
            </a:lvl2pPr>
            <a:lvl3pPr marL="311400" indent="0">
              <a:buNone/>
              <a:defRPr/>
            </a:lvl3pPr>
            <a:lvl4pPr marL="491400" indent="0">
              <a:buNone/>
              <a:defRPr/>
            </a:lvl4pPr>
            <a:lvl5pPr marL="671400" indent="0">
              <a:buNone/>
              <a:defRPr/>
            </a:lvl5pPr>
          </a:lstStyle>
          <a:p>
            <a:pPr lvl="0">
              <a:defRPr/>
            </a:pPr>
            <a:r>
              <a:rPr lang="en-US"/>
              <a:t>Edit text styles</a:t>
            </a:r>
            <a:endParaRPr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43B06C5-8D1F-4207-94A8-B8F110BC79B1}" type="datetime1">
              <a:rPr lang="de-DE" smtClean="0"/>
              <a:t>27.09.2022</a:t>
            </a:fld>
            <a:endParaRPr lang="de-DE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2400300"/>
            <a:ext cx="4241800" cy="28479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4333875" y="2400300"/>
            <a:ext cx="3524250" cy="28479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7950200" y="2400300"/>
            <a:ext cx="4241800" cy="28479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49561717-4C71-4138-A87C-8F896064E416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733648" y="3845"/>
            <a:ext cx="8531002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733648" y="1019174"/>
            <a:ext cx="8531002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2510287"/>
            <a:ext cx="2396706" cy="2544793"/>
          </a:xfrm>
          <a:prstGeom prst="roundRect">
            <a:avLst>
              <a:gd name="adj" fmla="val 246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3544499" y="2510287"/>
            <a:ext cx="2396706" cy="2544793"/>
          </a:xfrm>
          <a:prstGeom prst="roundRect">
            <a:avLst>
              <a:gd name="adj" fmla="val 246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6250798" y="2510287"/>
            <a:ext cx="2396706" cy="2544793"/>
          </a:xfrm>
          <a:prstGeom prst="roundRect">
            <a:avLst>
              <a:gd name="adj" fmla="val 246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4" hasCustomPrompt="1"/>
          </p:nvPr>
        </p:nvSpPr>
        <p:spPr bwMode="auto">
          <a:xfrm>
            <a:off x="8957096" y="2510287"/>
            <a:ext cx="2396706" cy="2544793"/>
          </a:xfrm>
          <a:prstGeom prst="roundRect">
            <a:avLst>
              <a:gd name="adj" fmla="val 246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BDC422A-3260-4191-B797-904BF3EE974B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3_Galle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332119" y="2156603"/>
            <a:ext cx="3212379" cy="254479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3787477" y="2156603"/>
            <a:ext cx="3212379" cy="254479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7242835" y="2156603"/>
            <a:ext cx="3212379" cy="254479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052EF12-1223-472F-A907-3A4CA5A3C8B2}" type="datetime1">
              <a:rPr lang="de-DE" smtClean="0"/>
              <a:t>27.09.2022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Gallery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838200" y="3845"/>
            <a:ext cx="8426450" cy="90487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838200" y="1019174"/>
            <a:ext cx="8426450" cy="4095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1781175"/>
            <a:ext cx="2181225" cy="21145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8" hasCustomPrompt="1"/>
          </p:nvPr>
        </p:nvSpPr>
        <p:spPr bwMode="auto">
          <a:xfrm>
            <a:off x="7667625" y="1781176"/>
            <a:ext cx="3686175" cy="211454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9" hasCustomPrompt="1"/>
          </p:nvPr>
        </p:nvSpPr>
        <p:spPr bwMode="auto">
          <a:xfrm>
            <a:off x="838200" y="3990976"/>
            <a:ext cx="4457700" cy="21621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1" hasCustomPrompt="1"/>
          </p:nvPr>
        </p:nvSpPr>
        <p:spPr bwMode="auto">
          <a:xfrm>
            <a:off x="7667625" y="3990976"/>
            <a:ext cx="3686175" cy="216217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3114675" y="1781175"/>
            <a:ext cx="2181225" cy="21145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5391150" y="1781175"/>
            <a:ext cx="2181225" cy="120967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4" hasCustomPrompt="1"/>
          </p:nvPr>
        </p:nvSpPr>
        <p:spPr bwMode="auto">
          <a:xfrm>
            <a:off x="5391150" y="3086100"/>
            <a:ext cx="2181225" cy="30670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6464A2ED-846D-4349-B237-5FA5EF14971D}" type="datetime1">
              <a:rPr lang="de-DE" smtClean="0"/>
              <a:t>27.09.2022</a:t>
            </a:fld>
            <a:endParaRPr lang="de-DE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1_Gallery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2657476"/>
            <a:ext cx="2476500" cy="252412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22" hasCustomPrompt="1"/>
          </p:nvPr>
        </p:nvSpPr>
        <p:spPr bwMode="auto">
          <a:xfrm>
            <a:off x="3523972" y="3560052"/>
            <a:ext cx="1590953" cy="162154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5324197" y="3560051"/>
            <a:ext cx="3343553" cy="252412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4" hasCustomPrompt="1"/>
          </p:nvPr>
        </p:nvSpPr>
        <p:spPr bwMode="auto">
          <a:xfrm>
            <a:off x="3523972" y="808045"/>
            <a:ext cx="3343553" cy="252412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5" hasCustomPrompt="1"/>
          </p:nvPr>
        </p:nvSpPr>
        <p:spPr bwMode="auto">
          <a:xfrm>
            <a:off x="7076797" y="1710620"/>
            <a:ext cx="1590953" cy="162154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26" hasCustomPrompt="1"/>
          </p:nvPr>
        </p:nvSpPr>
        <p:spPr bwMode="auto">
          <a:xfrm>
            <a:off x="8877300" y="2657476"/>
            <a:ext cx="2476500" cy="252412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DDC99923-E7F2-4A53-ABB1-54527D15E128}" type="datetime1">
              <a:rPr lang="de-DE" smtClean="0"/>
              <a:t>27.09.2022</a:t>
            </a:fld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2_Gallery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1346200" y="1268760"/>
            <a:ext cx="9499600" cy="4699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>
            <a:normAutofit/>
          </a:bodyPr>
          <a:lstStyle>
            <a:lvl1pPr marL="0" marR="0" indent="0" algn="ctr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 sz="1200"/>
            </a:lvl1pPr>
          </a:lstStyle>
          <a:p>
            <a:pPr>
              <a:defRPr/>
            </a:pPr>
            <a:r>
              <a:rPr lang="en-US"/>
              <a:t>Click icon to insert picture or drag and drop picture from folder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992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72C31E16-1D53-413C-AE61-FA66709FA68F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/>
              <a:t>© Ministerium der Finanzen des Landes Sachsen-Anhalt 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38" Type="http://schemas.openxmlformats.org/officeDocument/2006/relationships/slideLayout" Target="../slideLayouts/slideLayout138.xml"/><Relationship Id="rId154" Type="http://schemas.openxmlformats.org/officeDocument/2006/relationships/slideLayout" Target="../slideLayouts/slideLayout154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28" Type="http://schemas.openxmlformats.org/officeDocument/2006/relationships/slideLayout" Target="../slideLayouts/slideLayout128.xml"/><Relationship Id="rId144" Type="http://schemas.openxmlformats.org/officeDocument/2006/relationships/slideLayout" Target="../slideLayouts/slideLayout144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65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134" Type="http://schemas.openxmlformats.org/officeDocument/2006/relationships/slideLayout" Target="../slideLayouts/slideLayout134.xml"/><Relationship Id="rId139" Type="http://schemas.openxmlformats.org/officeDocument/2006/relationships/slideLayout" Target="../slideLayouts/slideLayout13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55" Type="http://schemas.openxmlformats.org/officeDocument/2006/relationships/slideLayout" Target="../slideLayouts/slideLayout155.xml"/><Relationship Id="rId171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5.xml"/><Relationship Id="rId161" Type="http://schemas.openxmlformats.org/officeDocument/2006/relationships/slideLayout" Target="../slideLayouts/slideLayout161.xml"/><Relationship Id="rId16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72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image" Target="../media/image1.jpg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97.xml"/><Relationship Id="rId117" Type="http://schemas.openxmlformats.org/officeDocument/2006/relationships/slideLayout" Target="../slideLayouts/slideLayout288.xml"/><Relationship Id="rId21" Type="http://schemas.openxmlformats.org/officeDocument/2006/relationships/slideLayout" Target="../slideLayouts/slideLayout192.xml"/><Relationship Id="rId42" Type="http://schemas.openxmlformats.org/officeDocument/2006/relationships/slideLayout" Target="../slideLayouts/slideLayout213.xml"/><Relationship Id="rId47" Type="http://schemas.openxmlformats.org/officeDocument/2006/relationships/slideLayout" Target="../slideLayouts/slideLayout218.xml"/><Relationship Id="rId63" Type="http://schemas.openxmlformats.org/officeDocument/2006/relationships/slideLayout" Target="../slideLayouts/slideLayout234.xml"/><Relationship Id="rId68" Type="http://schemas.openxmlformats.org/officeDocument/2006/relationships/slideLayout" Target="../slideLayouts/slideLayout239.xml"/><Relationship Id="rId84" Type="http://schemas.openxmlformats.org/officeDocument/2006/relationships/slideLayout" Target="../slideLayouts/slideLayout255.xml"/><Relationship Id="rId89" Type="http://schemas.openxmlformats.org/officeDocument/2006/relationships/slideLayout" Target="../slideLayouts/slideLayout260.xml"/><Relationship Id="rId112" Type="http://schemas.openxmlformats.org/officeDocument/2006/relationships/slideLayout" Target="../slideLayouts/slideLayout283.xml"/><Relationship Id="rId133" Type="http://schemas.openxmlformats.org/officeDocument/2006/relationships/slideLayout" Target="../slideLayouts/slideLayout304.xml"/><Relationship Id="rId138" Type="http://schemas.openxmlformats.org/officeDocument/2006/relationships/slideLayout" Target="../slideLayouts/slideLayout309.xml"/><Relationship Id="rId154" Type="http://schemas.openxmlformats.org/officeDocument/2006/relationships/slideLayout" Target="../slideLayouts/slideLayout325.xml"/><Relationship Id="rId159" Type="http://schemas.openxmlformats.org/officeDocument/2006/relationships/slideLayout" Target="../slideLayouts/slideLayout330.xml"/><Relationship Id="rId170" Type="http://schemas.openxmlformats.org/officeDocument/2006/relationships/slideLayout" Target="../slideLayouts/slideLayout341.xml"/><Relationship Id="rId16" Type="http://schemas.openxmlformats.org/officeDocument/2006/relationships/slideLayout" Target="../slideLayouts/slideLayout187.xml"/><Relationship Id="rId107" Type="http://schemas.openxmlformats.org/officeDocument/2006/relationships/slideLayout" Target="../slideLayouts/slideLayout278.xml"/><Relationship Id="rId11" Type="http://schemas.openxmlformats.org/officeDocument/2006/relationships/slideLayout" Target="../slideLayouts/slideLayout182.xml"/><Relationship Id="rId32" Type="http://schemas.openxmlformats.org/officeDocument/2006/relationships/slideLayout" Target="../slideLayouts/slideLayout203.xml"/><Relationship Id="rId37" Type="http://schemas.openxmlformats.org/officeDocument/2006/relationships/slideLayout" Target="../slideLayouts/slideLayout208.xml"/><Relationship Id="rId53" Type="http://schemas.openxmlformats.org/officeDocument/2006/relationships/slideLayout" Target="../slideLayouts/slideLayout224.xml"/><Relationship Id="rId58" Type="http://schemas.openxmlformats.org/officeDocument/2006/relationships/slideLayout" Target="../slideLayouts/slideLayout229.xml"/><Relationship Id="rId74" Type="http://schemas.openxmlformats.org/officeDocument/2006/relationships/slideLayout" Target="../slideLayouts/slideLayout245.xml"/><Relationship Id="rId79" Type="http://schemas.openxmlformats.org/officeDocument/2006/relationships/slideLayout" Target="../slideLayouts/slideLayout250.xml"/><Relationship Id="rId102" Type="http://schemas.openxmlformats.org/officeDocument/2006/relationships/slideLayout" Target="../slideLayouts/slideLayout273.xml"/><Relationship Id="rId123" Type="http://schemas.openxmlformats.org/officeDocument/2006/relationships/slideLayout" Target="../slideLayouts/slideLayout294.xml"/><Relationship Id="rId128" Type="http://schemas.openxmlformats.org/officeDocument/2006/relationships/slideLayout" Target="../slideLayouts/slideLayout299.xml"/><Relationship Id="rId144" Type="http://schemas.openxmlformats.org/officeDocument/2006/relationships/slideLayout" Target="../slideLayouts/slideLayout315.xml"/><Relationship Id="rId149" Type="http://schemas.openxmlformats.org/officeDocument/2006/relationships/slideLayout" Target="../slideLayouts/slideLayout320.xml"/><Relationship Id="rId5" Type="http://schemas.openxmlformats.org/officeDocument/2006/relationships/slideLayout" Target="../slideLayouts/slideLayout176.xml"/><Relationship Id="rId90" Type="http://schemas.openxmlformats.org/officeDocument/2006/relationships/slideLayout" Target="../slideLayouts/slideLayout261.xml"/><Relationship Id="rId95" Type="http://schemas.openxmlformats.org/officeDocument/2006/relationships/slideLayout" Target="../slideLayouts/slideLayout266.xml"/><Relationship Id="rId160" Type="http://schemas.openxmlformats.org/officeDocument/2006/relationships/slideLayout" Target="../slideLayouts/slideLayout331.xml"/><Relationship Id="rId165" Type="http://schemas.openxmlformats.org/officeDocument/2006/relationships/slideLayout" Target="../slideLayouts/slideLayout336.xml"/><Relationship Id="rId22" Type="http://schemas.openxmlformats.org/officeDocument/2006/relationships/slideLayout" Target="../slideLayouts/slideLayout193.xml"/><Relationship Id="rId27" Type="http://schemas.openxmlformats.org/officeDocument/2006/relationships/slideLayout" Target="../slideLayouts/slideLayout198.xml"/><Relationship Id="rId43" Type="http://schemas.openxmlformats.org/officeDocument/2006/relationships/slideLayout" Target="../slideLayouts/slideLayout214.xml"/><Relationship Id="rId48" Type="http://schemas.openxmlformats.org/officeDocument/2006/relationships/slideLayout" Target="../slideLayouts/slideLayout219.xml"/><Relationship Id="rId64" Type="http://schemas.openxmlformats.org/officeDocument/2006/relationships/slideLayout" Target="../slideLayouts/slideLayout235.xml"/><Relationship Id="rId69" Type="http://schemas.openxmlformats.org/officeDocument/2006/relationships/slideLayout" Target="../slideLayouts/slideLayout240.xml"/><Relationship Id="rId113" Type="http://schemas.openxmlformats.org/officeDocument/2006/relationships/slideLayout" Target="../slideLayouts/slideLayout284.xml"/><Relationship Id="rId118" Type="http://schemas.openxmlformats.org/officeDocument/2006/relationships/slideLayout" Target="../slideLayouts/slideLayout289.xml"/><Relationship Id="rId134" Type="http://schemas.openxmlformats.org/officeDocument/2006/relationships/slideLayout" Target="../slideLayouts/slideLayout305.xml"/><Relationship Id="rId139" Type="http://schemas.openxmlformats.org/officeDocument/2006/relationships/slideLayout" Target="../slideLayouts/slideLayout310.xml"/><Relationship Id="rId80" Type="http://schemas.openxmlformats.org/officeDocument/2006/relationships/slideLayout" Target="../slideLayouts/slideLayout251.xml"/><Relationship Id="rId85" Type="http://schemas.openxmlformats.org/officeDocument/2006/relationships/slideLayout" Target="../slideLayouts/slideLayout256.xml"/><Relationship Id="rId150" Type="http://schemas.openxmlformats.org/officeDocument/2006/relationships/slideLayout" Target="../slideLayouts/slideLayout321.xml"/><Relationship Id="rId155" Type="http://schemas.openxmlformats.org/officeDocument/2006/relationships/slideLayout" Target="../slideLayouts/slideLayout326.xml"/><Relationship Id="rId171" Type="http://schemas.openxmlformats.org/officeDocument/2006/relationships/slideLayout" Target="../slideLayouts/slideLayout342.xml"/><Relationship Id="rId12" Type="http://schemas.openxmlformats.org/officeDocument/2006/relationships/slideLayout" Target="../slideLayouts/slideLayout183.xml"/><Relationship Id="rId17" Type="http://schemas.openxmlformats.org/officeDocument/2006/relationships/slideLayout" Target="../slideLayouts/slideLayout188.xml"/><Relationship Id="rId33" Type="http://schemas.openxmlformats.org/officeDocument/2006/relationships/slideLayout" Target="../slideLayouts/slideLayout204.xml"/><Relationship Id="rId38" Type="http://schemas.openxmlformats.org/officeDocument/2006/relationships/slideLayout" Target="../slideLayouts/slideLayout209.xml"/><Relationship Id="rId59" Type="http://schemas.openxmlformats.org/officeDocument/2006/relationships/slideLayout" Target="../slideLayouts/slideLayout230.xml"/><Relationship Id="rId103" Type="http://schemas.openxmlformats.org/officeDocument/2006/relationships/slideLayout" Target="../slideLayouts/slideLayout274.xml"/><Relationship Id="rId108" Type="http://schemas.openxmlformats.org/officeDocument/2006/relationships/slideLayout" Target="../slideLayouts/slideLayout279.xml"/><Relationship Id="rId124" Type="http://schemas.openxmlformats.org/officeDocument/2006/relationships/slideLayout" Target="../slideLayouts/slideLayout295.xml"/><Relationship Id="rId129" Type="http://schemas.openxmlformats.org/officeDocument/2006/relationships/slideLayout" Target="../slideLayouts/slideLayout300.xml"/><Relationship Id="rId54" Type="http://schemas.openxmlformats.org/officeDocument/2006/relationships/slideLayout" Target="../slideLayouts/slideLayout225.xml"/><Relationship Id="rId70" Type="http://schemas.openxmlformats.org/officeDocument/2006/relationships/slideLayout" Target="../slideLayouts/slideLayout241.xml"/><Relationship Id="rId75" Type="http://schemas.openxmlformats.org/officeDocument/2006/relationships/slideLayout" Target="../slideLayouts/slideLayout246.xml"/><Relationship Id="rId91" Type="http://schemas.openxmlformats.org/officeDocument/2006/relationships/slideLayout" Target="../slideLayouts/slideLayout262.xml"/><Relationship Id="rId96" Type="http://schemas.openxmlformats.org/officeDocument/2006/relationships/slideLayout" Target="../slideLayouts/slideLayout267.xml"/><Relationship Id="rId140" Type="http://schemas.openxmlformats.org/officeDocument/2006/relationships/slideLayout" Target="../slideLayouts/slideLayout311.xml"/><Relationship Id="rId145" Type="http://schemas.openxmlformats.org/officeDocument/2006/relationships/slideLayout" Target="../slideLayouts/slideLayout316.xml"/><Relationship Id="rId161" Type="http://schemas.openxmlformats.org/officeDocument/2006/relationships/slideLayout" Target="../slideLayouts/slideLayout332.xml"/><Relationship Id="rId166" Type="http://schemas.openxmlformats.org/officeDocument/2006/relationships/slideLayout" Target="../slideLayouts/slideLayout337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6.xml"/><Relationship Id="rId23" Type="http://schemas.openxmlformats.org/officeDocument/2006/relationships/slideLayout" Target="../slideLayouts/slideLayout194.xml"/><Relationship Id="rId28" Type="http://schemas.openxmlformats.org/officeDocument/2006/relationships/slideLayout" Target="../slideLayouts/slideLayout199.xml"/><Relationship Id="rId36" Type="http://schemas.openxmlformats.org/officeDocument/2006/relationships/slideLayout" Target="../slideLayouts/slideLayout207.xml"/><Relationship Id="rId49" Type="http://schemas.openxmlformats.org/officeDocument/2006/relationships/slideLayout" Target="../slideLayouts/slideLayout220.xml"/><Relationship Id="rId57" Type="http://schemas.openxmlformats.org/officeDocument/2006/relationships/slideLayout" Target="../slideLayouts/slideLayout228.xml"/><Relationship Id="rId106" Type="http://schemas.openxmlformats.org/officeDocument/2006/relationships/slideLayout" Target="../slideLayouts/slideLayout277.xml"/><Relationship Id="rId114" Type="http://schemas.openxmlformats.org/officeDocument/2006/relationships/slideLayout" Target="../slideLayouts/slideLayout285.xml"/><Relationship Id="rId119" Type="http://schemas.openxmlformats.org/officeDocument/2006/relationships/slideLayout" Target="../slideLayouts/slideLayout290.xml"/><Relationship Id="rId127" Type="http://schemas.openxmlformats.org/officeDocument/2006/relationships/slideLayout" Target="../slideLayouts/slideLayout298.xml"/><Relationship Id="rId10" Type="http://schemas.openxmlformats.org/officeDocument/2006/relationships/slideLayout" Target="../slideLayouts/slideLayout181.xml"/><Relationship Id="rId31" Type="http://schemas.openxmlformats.org/officeDocument/2006/relationships/slideLayout" Target="../slideLayouts/slideLayout202.xml"/><Relationship Id="rId44" Type="http://schemas.openxmlformats.org/officeDocument/2006/relationships/slideLayout" Target="../slideLayouts/slideLayout215.xml"/><Relationship Id="rId52" Type="http://schemas.openxmlformats.org/officeDocument/2006/relationships/slideLayout" Target="../slideLayouts/slideLayout223.xml"/><Relationship Id="rId60" Type="http://schemas.openxmlformats.org/officeDocument/2006/relationships/slideLayout" Target="../slideLayouts/slideLayout231.xml"/><Relationship Id="rId65" Type="http://schemas.openxmlformats.org/officeDocument/2006/relationships/slideLayout" Target="../slideLayouts/slideLayout236.xml"/><Relationship Id="rId73" Type="http://schemas.openxmlformats.org/officeDocument/2006/relationships/slideLayout" Target="../slideLayouts/slideLayout244.xml"/><Relationship Id="rId78" Type="http://schemas.openxmlformats.org/officeDocument/2006/relationships/slideLayout" Target="../slideLayouts/slideLayout249.xml"/><Relationship Id="rId81" Type="http://schemas.openxmlformats.org/officeDocument/2006/relationships/slideLayout" Target="../slideLayouts/slideLayout252.xml"/><Relationship Id="rId86" Type="http://schemas.openxmlformats.org/officeDocument/2006/relationships/slideLayout" Target="../slideLayouts/slideLayout257.xml"/><Relationship Id="rId94" Type="http://schemas.openxmlformats.org/officeDocument/2006/relationships/slideLayout" Target="../slideLayouts/slideLayout265.xml"/><Relationship Id="rId99" Type="http://schemas.openxmlformats.org/officeDocument/2006/relationships/slideLayout" Target="../slideLayouts/slideLayout270.xml"/><Relationship Id="rId101" Type="http://schemas.openxmlformats.org/officeDocument/2006/relationships/slideLayout" Target="../slideLayouts/slideLayout272.xml"/><Relationship Id="rId122" Type="http://schemas.openxmlformats.org/officeDocument/2006/relationships/slideLayout" Target="../slideLayouts/slideLayout293.xml"/><Relationship Id="rId130" Type="http://schemas.openxmlformats.org/officeDocument/2006/relationships/slideLayout" Target="../slideLayouts/slideLayout301.xml"/><Relationship Id="rId135" Type="http://schemas.openxmlformats.org/officeDocument/2006/relationships/slideLayout" Target="../slideLayouts/slideLayout306.xml"/><Relationship Id="rId143" Type="http://schemas.openxmlformats.org/officeDocument/2006/relationships/slideLayout" Target="../slideLayouts/slideLayout314.xml"/><Relationship Id="rId148" Type="http://schemas.openxmlformats.org/officeDocument/2006/relationships/slideLayout" Target="../slideLayouts/slideLayout319.xml"/><Relationship Id="rId151" Type="http://schemas.openxmlformats.org/officeDocument/2006/relationships/slideLayout" Target="../slideLayouts/slideLayout322.xml"/><Relationship Id="rId156" Type="http://schemas.openxmlformats.org/officeDocument/2006/relationships/slideLayout" Target="../slideLayouts/slideLayout327.xml"/><Relationship Id="rId164" Type="http://schemas.openxmlformats.org/officeDocument/2006/relationships/slideLayout" Target="../slideLayouts/slideLayout335.xml"/><Relationship Id="rId169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Relationship Id="rId172" Type="http://schemas.openxmlformats.org/officeDocument/2006/relationships/slideLayout" Target="../slideLayouts/slideLayout343.xml"/><Relationship Id="rId13" Type="http://schemas.openxmlformats.org/officeDocument/2006/relationships/slideLayout" Target="../slideLayouts/slideLayout184.xml"/><Relationship Id="rId18" Type="http://schemas.openxmlformats.org/officeDocument/2006/relationships/slideLayout" Target="../slideLayouts/slideLayout189.xml"/><Relationship Id="rId39" Type="http://schemas.openxmlformats.org/officeDocument/2006/relationships/slideLayout" Target="../slideLayouts/slideLayout210.xml"/><Relationship Id="rId109" Type="http://schemas.openxmlformats.org/officeDocument/2006/relationships/slideLayout" Target="../slideLayouts/slideLayout280.xml"/><Relationship Id="rId34" Type="http://schemas.openxmlformats.org/officeDocument/2006/relationships/slideLayout" Target="../slideLayouts/slideLayout205.xml"/><Relationship Id="rId50" Type="http://schemas.openxmlformats.org/officeDocument/2006/relationships/slideLayout" Target="../slideLayouts/slideLayout221.xml"/><Relationship Id="rId55" Type="http://schemas.openxmlformats.org/officeDocument/2006/relationships/slideLayout" Target="../slideLayouts/slideLayout226.xml"/><Relationship Id="rId76" Type="http://schemas.openxmlformats.org/officeDocument/2006/relationships/slideLayout" Target="../slideLayouts/slideLayout247.xml"/><Relationship Id="rId97" Type="http://schemas.openxmlformats.org/officeDocument/2006/relationships/slideLayout" Target="../slideLayouts/slideLayout268.xml"/><Relationship Id="rId104" Type="http://schemas.openxmlformats.org/officeDocument/2006/relationships/slideLayout" Target="../slideLayouts/slideLayout275.xml"/><Relationship Id="rId120" Type="http://schemas.openxmlformats.org/officeDocument/2006/relationships/slideLayout" Target="../slideLayouts/slideLayout291.xml"/><Relationship Id="rId125" Type="http://schemas.openxmlformats.org/officeDocument/2006/relationships/slideLayout" Target="../slideLayouts/slideLayout296.xml"/><Relationship Id="rId141" Type="http://schemas.openxmlformats.org/officeDocument/2006/relationships/slideLayout" Target="../slideLayouts/slideLayout312.xml"/><Relationship Id="rId146" Type="http://schemas.openxmlformats.org/officeDocument/2006/relationships/slideLayout" Target="../slideLayouts/slideLayout317.xml"/><Relationship Id="rId167" Type="http://schemas.openxmlformats.org/officeDocument/2006/relationships/slideLayout" Target="../slideLayouts/slideLayout338.xml"/><Relationship Id="rId7" Type="http://schemas.openxmlformats.org/officeDocument/2006/relationships/slideLayout" Target="../slideLayouts/slideLayout178.xml"/><Relationship Id="rId71" Type="http://schemas.openxmlformats.org/officeDocument/2006/relationships/slideLayout" Target="../slideLayouts/slideLayout242.xml"/><Relationship Id="rId92" Type="http://schemas.openxmlformats.org/officeDocument/2006/relationships/slideLayout" Target="../slideLayouts/slideLayout263.xml"/><Relationship Id="rId162" Type="http://schemas.openxmlformats.org/officeDocument/2006/relationships/slideLayout" Target="../slideLayouts/slideLayout333.xml"/><Relationship Id="rId2" Type="http://schemas.openxmlformats.org/officeDocument/2006/relationships/slideLayout" Target="../slideLayouts/slideLayout173.xml"/><Relationship Id="rId29" Type="http://schemas.openxmlformats.org/officeDocument/2006/relationships/slideLayout" Target="../slideLayouts/slideLayout200.xml"/><Relationship Id="rId24" Type="http://schemas.openxmlformats.org/officeDocument/2006/relationships/slideLayout" Target="../slideLayouts/slideLayout195.xml"/><Relationship Id="rId40" Type="http://schemas.openxmlformats.org/officeDocument/2006/relationships/slideLayout" Target="../slideLayouts/slideLayout211.xml"/><Relationship Id="rId45" Type="http://schemas.openxmlformats.org/officeDocument/2006/relationships/slideLayout" Target="../slideLayouts/slideLayout216.xml"/><Relationship Id="rId66" Type="http://schemas.openxmlformats.org/officeDocument/2006/relationships/slideLayout" Target="../slideLayouts/slideLayout237.xml"/><Relationship Id="rId87" Type="http://schemas.openxmlformats.org/officeDocument/2006/relationships/slideLayout" Target="../slideLayouts/slideLayout258.xml"/><Relationship Id="rId110" Type="http://schemas.openxmlformats.org/officeDocument/2006/relationships/slideLayout" Target="../slideLayouts/slideLayout281.xml"/><Relationship Id="rId115" Type="http://schemas.openxmlformats.org/officeDocument/2006/relationships/slideLayout" Target="../slideLayouts/slideLayout286.xml"/><Relationship Id="rId131" Type="http://schemas.openxmlformats.org/officeDocument/2006/relationships/slideLayout" Target="../slideLayouts/slideLayout302.xml"/><Relationship Id="rId136" Type="http://schemas.openxmlformats.org/officeDocument/2006/relationships/slideLayout" Target="../slideLayouts/slideLayout307.xml"/><Relationship Id="rId157" Type="http://schemas.openxmlformats.org/officeDocument/2006/relationships/slideLayout" Target="../slideLayouts/slideLayout328.xml"/><Relationship Id="rId61" Type="http://schemas.openxmlformats.org/officeDocument/2006/relationships/slideLayout" Target="../slideLayouts/slideLayout232.xml"/><Relationship Id="rId82" Type="http://schemas.openxmlformats.org/officeDocument/2006/relationships/slideLayout" Target="../slideLayouts/slideLayout253.xml"/><Relationship Id="rId152" Type="http://schemas.openxmlformats.org/officeDocument/2006/relationships/slideLayout" Target="../slideLayouts/slideLayout323.xml"/><Relationship Id="rId173" Type="http://schemas.openxmlformats.org/officeDocument/2006/relationships/theme" Target="../theme/theme2.xml"/><Relationship Id="rId19" Type="http://schemas.openxmlformats.org/officeDocument/2006/relationships/slideLayout" Target="../slideLayouts/slideLayout190.xml"/><Relationship Id="rId14" Type="http://schemas.openxmlformats.org/officeDocument/2006/relationships/slideLayout" Target="../slideLayouts/slideLayout185.xml"/><Relationship Id="rId30" Type="http://schemas.openxmlformats.org/officeDocument/2006/relationships/slideLayout" Target="../slideLayouts/slideLayout201.xml"/><Relationship Id="rId35" Type="http://schemas.openxmlformats.org/officeDocument/2006/relationships/slideLayout" Target="../slideLayouts/slideLayout206.xml"/><Relationship Id="rId56" Type="http://schemas.openxmlformats.org/officeDocument/2006/relationships/slideLayout" Target="../slideLayouts/slideLayout227.xml"/><Relationship Id="rId77" Type="http://schemas.openxmlformats.org/officeDocument/2006/relationships/slideLayout" Target="../slideLayouts/slideLayout248.xml"/><Relationship Id="rId100" Type="http://schemas.openxmlformats.org/officeDocument/2006/relationships/slideLayout" Target="../slideLayouts/slideLayout271.xml"/><Relationship Id="rId105" Type="http://schemas.openxmlformats.org/officeDocument/2006/relationships/slideLayout" Target="../slideLayouts/slideLayout276.xml"/><Relationship Id="rId126" Type="http://schemas.openxmlformats.org/officeDocument/2006/relationships/slideLayout" Target="../slideLayouts/slideLayout297.xml"/><Relationship Id="rId147" Type="http://schemas.openxmlformats.org/officeDocument/2006/relationships/slideLayout" Target="../slideLayouts/slideLayout318.xml"/><Relationship Id="rId168" Type="http://schemas.openxmlformats.org/officeDocument/2006/relationships/slideLayout" Target="../slideLayouts/slideLayout339.xml"/><Relationship Id="rId8" Type="http://schemas.openxmlformats.org/officeDocument/2006/relationships/slideLayout" Target="../slideLayouts/slideLayout179.xml"/><Relationship Id="rId51" Type="http://schemas.openxmlformats.org/officeDocument/2006/relationships/slideLayout" Target="../slideLayouts/slideLayout222.xml"/><Relationship Id="rId72" Type="http://schemas.openxmlformats.org/officeDocument/2006/relationships/slideLayout" Target="../slideLayouts/slideLayout243.xml"/><Relationship Id="rId93" Type="http://schemas.openxmlformats.org/officeDocument/2006/relationships/slideLayout" Target="../slideLayouts/slideLayout264.xml"/><Relationship Id="rId98" Type="http://schemas.openxmlformats.org/officeDocument/2006/relationships/slideLayout" Target="../slideLayouts/slideLayout269.xml"/><Relationship Id="rId121" Type="http://schemas.openxmlformats.org/officeDocument/2006/relationships/slideLayout" Target="../slideLayouts/slideLayout292.xml"/><Relationship Id="rId142" Type="http://schemas.openxmlformats.org/officeDocument/2006/relationships/slideLayout" Target="../slideLayouts/slideLayout313.xml"/><Relationship Id="rId163" Type="http://schemas.openxmlformats.org/officeDocument/2006/relationships/slideLayout" Target="../slideLayouts/slideLayout334.xml"/><Relationship Id="rId3" Type="http://schemas.openxmlformats.org/officeDocument/2006/relationships/slideLayout" Target="../slideLayouts/slideLayout174.xml"/><Relationship Id="rId25" Type="http://schemas.openxmlformats.org/officeDocument/2006/relationships/slideLayout" Target="../slideLayouts/slideLayout196.xml"/><Relationship Id="rId46" Type="http://schemas.openxmlformats.org/officeDocument/2006/relationships/slideLayout" Target="../slideLayouts/slideLayout217.xml"/><Relationship Id="rId67" Type="http://schemas.openxmlformats.org/officeDocument/2006/relationships/slideLayout" Target="../slideLayouts/slideLayout238.xml"/><Relationship Id="rId116" Type="http://schemas.openxmlformats.org/officeDocument/2006/relationships/slideLayout" Target="../slideLayouts/slideLayout287.xml"/><Relationship Id="rId137" Type="http://schemas.openxmlformats.org/officeDocument/2006/relationships/slideLayout" Target="../slideLayouts/slideLayout308.xml"/><Relationship Id="rId158" Type="http://schemas.openxmlformats.org/officeDocument/2006/relationships/slideLayout" Target="../slideLayouts/slideLayout329.xml"/><Relationship Id="rId20" Type="http://schemas.openxmlformats.org/officeDocument/2006/relationships/slideLayout" Target="../slideLayouts/slideLayout191.xml"/><Relationship Id="rId41" Type="http://schemas.openxmlformats.org/officeDocument/2006/relationships/slideLayout" Target="../slideLayouts/slideLayout212.xml"/><Relationship Id="rId62" Type="http://schemas.openxmlformats.org/officeDocument/2006/relationships/slideLayout" Target="../slideLayouts/slideLayout233.xml"/><Relationship Id="rId83" Type="http://schemas.openxmlformats.org/officeDocument/2006/relationships/slideLayout" Target="../slideLayouts/slideLayout254.xml"/><Relationship Id="rId88" Type="http://schemas.openxmlformats.org/officeDocument/2006/relationships/slideLayout" Target="../slideLayouts/slideLayout259.xml"/><Relationship Id="rId111" Type="http://schemas.openxmlformats.org/officeDocument/2006/relationships/slideLayout" Target="../slideLayouts/slideLayout282.xml"/><Relationship Id="rId132" Type="http://schemas.openxmlformats.org/officeDocument/2006/relationships/slideLayout" Target="../slideLayouts/slideLayout303.xml"/><Relationship Id="rId153" Type="http://schemas.openxmlformats.org/officeDocument/2006/relationships/slideLayout" Target="../slideLayouts/slideLayout324.xml"/><Relationship Id="rId17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-27384"/>
            <a:ext cx="8426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Click to edit Master title style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6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7" name="Grafik 7"/>
          <p:cNvPicPr>
            <a:picLocks noChangeAspect="1"/>
          </p:cNvPicPr>
          <p:nvPr/>
        </p:nvPicPr>
        <p:blipFill>
          <a:blip r:embed="rId173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590465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873080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1D24600F-86B2-4B49-AE9A-57134AD030B0}" type="datetime1">
              <a:rPr lang="de-DE" smtClean="0"/>
              <a:t>27.09.2022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</p:sldLayoutIdLst>
  <p:hf sldNum="0" hdr="0"/>
  <p:txStyles>
    <p:titleStyle>
      <a:lvl1pPr algn="l" defTabSz="914400">
        <a:lnSpc>
          <a:spcPct val="90000"/>
        </a:lnSpc>
        <a:spcBef>
          <a:spcPts val="0"/>
        </a:spcBef>
        <a:buNone/>
        <a:defRPr sz="3600" b="1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>
        <a:lnSpc>
          <a:spcPct val="120000"/>
        </a:lnSpc>
        <a:spcBef>
          <a:spcPts val="1000"/>
        </a:spcBef>
        <a:buFont typeface="Arial"/>
        <a:buChar char="•"/>
        <a:defRPr sz="1800">
          <a:solidFill>
            <a:schemeClr val="tx1"/>
          </a:solidFill>
          <a:latin typeface="Arial"/>
          <a:ea typeface="+mn-ea"/>
          <a:cs typeface="Arial"/>
        </a:defRPr>
      </a:lvl1pPr>
      <a:lvl2pPr marL="360000" indent="-228600" algn="l" defTabSz="914400">
        <a:lnSpc>
          <a:spcPct val="120000"/>
        </a:lnSpc>
        <a:spcBef>
          <a:spcPts val="500"/>
        </a:spcBef>
        <a:buFont typeface="Wingdings"/>
        <a:buChar char="§"/>
        <a:defRPr sz="1600">
          <a:solidFill>
            <a:schemeClr val="tx1"/>
          </a:solidFill>
          <a:latin typeface="Arial"/>
          <a:ea typeface="+mn-ea"/>
          <a:cs typeface="Arial"/>
        </a:defRPr>
      </a:lvl2pPr>
      <a:lvl3pPr marL="540000" indent="-228600" algn="l" defTabSz="914400">
        <a:lnSpc>
          <a:spcPct val="120000"/>
        </a:lnSpc>
        <a:spcBef>
          <a:spcPts val="500"/>
        </a:spcBef>
        <a:buFont typeface="Courier New"/>
        <a:buChar char="o"/>
        <a:defRPr sz="1400">
          <a:solidFill>
            <a:schemeClr val="tx1"/>
          </a:solidFill>
          <a:latin typeface="Arial"/>
          <a:ea typeface="+mn-ea"/>
          <a:cs typeface="Arial"/>
        </a:defRPr>
      </a:lvl3pPr>
      <a:lvl4pPr marL="720000" indent="-228600" algn="l" defTabSz="914400">
        <a:lnSpc>
          <a:spcPct val="120000"/>
        </a:lnSpc>
        <a:spcBef>
          <a:spcPts val="500"/>
        </a:spcBef>
        <a:buFont typeface="Symbol"/>
        <a:buChar char="-"/>
        <a:defRPr sz="1200">
          <a:solidFill>
            <a:schemeClr val="tx1"/>
          </a:solidFill>
          <a:latin typeface="Arial"/>
          <a:ea typeface="+mn-ea"/>
          <a:cs typeface="Arial"/>
        </a:defRPr>
      </a:lvl4pPr>
      <a:lvl5pPr marL="900000" indent="-228600" algn="l" defTabSz="914400">
        <a:lnSpc>
          <a:spcPct val="120000"/>
        </a:lnSpc>
        <a:spcBef>
          <a:spcPts val="500"/>
        </a:spcBef>
        <a:buFont typeface="Wingdings"/>
        <a:buChar char="Ø"/>
        <a:defRPr sz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-27384"/>
            <a:ext cx="8426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Click to edit Master title style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6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>
              <a:defRPr/>
            </a:pPr>
            <a:fld id="{1A3A66CB-F4C4-4897-B084-A46943DB4E95}" type="slidenum">
              <a:rPr lang="en-US" sz="1400" b="0">
                <a:solidFill>
                  <a:schemeClr val="tx2"/>
                </a:solidFill>
                <a:latin typeface="+mn-lt"/>
              </a:rPr>
              <a:t>‹Nr.›</a:t>
            </a:fld>
            <a:endParaRPr lang="en-GB" sz="1400" b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7" name="Grafik 7"/>
          <p:cNvPicPr>
            <a:picLocks noChangeAspect="1"/>
          </p:cNvPicPr>
          <p:nvPr/>
        </p:nvPicPr>
        <p:blipFill>
          <a:blip r:embed="rId174"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39416" y="6520259"/>
            <a:ext cx="5904656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r>
              <a:rPr lang="de-DE" smtClean="0"/>
              <a:t>© Ministerium der Finanzen des Landes Sachsen-Anhalt </a:t>
            </a:r>
            <a:endParaRPr lang="de-DE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873080" y="652025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949595"/>
                </a:solidFill>
              </a:defRPr>
            </a:lvl1pPr>
          </a:lstStyle>
          <a:p>
            <a:pPr>
              <a:defRPr/>
            </a:pPr>
            <a:fld id="{8FB6ACA6-1AD4-43AF-BEB6-AAA4F0A7B90D}" type="datetime1">
              <a:rPr lang="de-DE" smtClean="0"/>
              <a:t>27.09.2022</a:t>
            </a:fld>
            <a:endParaRPr lang="de-DE"/>
          </a:p>
        </p:txBody>
      </p:sp>
      <p:sp>
        <p:nvSpPr>
          <p:cNvPr id="10" name="Rounded Rectangle 26"/>
          <p:cNvSpPr/>
          <p:nvPr/>
        </p:nvSpPr>
        <p:spPr bwMode="auto">
          <a:xfrm>
            <a:off x="11768138" y="6323014"/>
            <a:ext cx="423862" cy="322558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l"/>
            <a:fld id="{1A3A66CB-F4C4-4897-B084-A46943DB4E95}" type="slidenum">
              <a:rPr lang="en-US" sz="1400" b="0" smtClean="0">
                <a:solidFill>
                  <a:srgbClr val="8E9194"/>
                </a:solidFill>
                <a:latin typeface="+mn-lt"/>
              </a:rPr>
              <a:pPr algn="l"/>
              <a:t>‹Nr.›</a:t>
            </a:fld>
            <a:endParaRPr lang="en-GB" sz="1400" b="0" dirty="0">
              <a:solidFill>
                <a:srgbClr val="8E9194"/>
              </a:solidFill>
              <a:latin typeface="+mn-lt"/>
            </a:endParaRPr>
          </a:p>
        </p:txBody>
      </p:sp>
      <p:pic>
        <p:nvPicPr>
          <p:cNvPr id="11" name="Grafik 7">
            <a:extLst>
              <a:ext uri="{FF2B5EF4-FFF2-40B4-BE49-F238E27FC236}">
                <a16:creationId xmlns:a16="http://schemas.microsoft.com/office/drawing/2014/main" id="{BC597DF4-7CB7-49BB-8D5D-4A0E645EFF83}"/>
              </a:ext>
            </a:extLst>
          </p:cNvPr>
          <p:cNvPicPr>
            <a:picLocks noChangeAspect="1"/>
          </p:cNvPicPr>
          <p:nvPr/>
        </p:nvPicPr>
        <p:blipFill>
          <a:blip r:embed="rId17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04256" y="0"/>
            <a:ext cx="2696400" cy="12694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663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  <p:sldLayoutId id="2147483838" r:id="rId18"/>
    <p:sldLayoutId id="2147483839" r:id="rId19"/>
    <p:sldLayoutId id="2147483840" r:id="rId20"/>
    <p:sldLayoutId id="2147483841" r:id="rId21"/>
    <p:sldLayoutId id="2147483842" r:id="rId22"/>
    <p:sldLayoutId id="2147483843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87" r:id="rId67"/>
    <p:sldLayoutId id="2147483888" r:id="rId68"/>
    <p:sldLayoutId id="2147483889" r:id="rId69"/>
    <p:sldLayoutId id="2147483890" r:id="rId70"/>
    <p:sldLayoutId id="2147483891" r:id="rId71"/>
    <p:sldLayoutId id="2147483892" r:id="rId72"/>
    <p:sldLayoutId id="2147483893" r:id="rId73"/>
    <p:sldLayoutId id="2147483894" r:id="rId74"/>
    <p:sldLayoutId id="2147483895" r:id="rId75"/>
    <p:sldLayoutId id="2147483896" r:id="rId76"/>
    <p:sldLayoutId id="2147483897" r:id="rId77"/>
    <p:sldLayoutId id="2147483898" r:id="rId78"/>
    <p:sldLayoutId id="2147483899" r:id="rId79"/>
    <p:sldLayoutId id="2147483900" r:id="rId80"/>
    <p:sldLayoutId id="2147483901" r:id="rId81"/>
    <p:sldLayoutId id="2147483902" r:id="rId82"/>
    <p:sldLayoutId id="2147483903" r:id="rId83"/>
    <p:sldLayoutId id="2147483904" r:id="rId84"/>
    <p:sldLayoutId id="2147483905" r:id="rId85"/>
    <p:sldLayoutId id="2147483906" r:id="rId86"/>
    <p:sldLayoutId id="2147483907" r:id="rId87"/>
    <p:sldLayoutId id="2147483908" r:id="rId88"/>
    <p:sldLayoutId id="2147483909" r:id="rId89"/>
    <p:sldLayoutId id="2147483910" r:id="rId90"/>
    <p:sldLayoutId id="2147483911" r:id="rId91"/>
    <p:sldLayoutId id="2147483912" r:id="rId92"/>
    <p:sldLayoutId id="2147483913" r:id="rId93"/>
    <p:sldLayoutId id="2147483914" r:id="rId94"/>
    <p:sldLayoutId id="2147483915" r:id="rId95"/>
    <p:sldLayoutId id="2147483916" r:id="rId96"/>
    <p:sldLayoutId id="2147483917" r:id="rId97"/>
    <p:sldLayoutId id="2147483918" r:id="rId98"/>
    <p:sldLayoutId id="2147483919" r:id="rId99"/>
    <p:sldLayoutId id="2147483920" r:id="rId100"/>
    <p:sldLayoutId id="2147483921" r:id="rId101"/>
    <p:sldLayoutId id="2147483922" r:id="rId102"/>
    <p:sldLayoutId id="2147483923" r:id="rId103"/>
    <p:sldLayoutId id="2147483924" r:id="rId104"/>
    <p:sldLayoutId id="2147483925" r:id="rId105"/>
    <p:sldLayoutId id="2147483926" r:id="rId106"/>
    <p:sldLayoutId id="2147483927" r:id="rId107"/>
    <p:sldLayoutId id="2147483928" r:id="rId108"/>
    <p:sldLayoutId id="2147483929" r:id="rId109"/>
    <p:sldLayoutId id="2147483930" r:id="rId110"/>
    <p:sldLayoutId id="2147483931" r:id="rId111"/>
    <p:sldLayoutId id="2147483932" r:id="rId112"/>
    <p:sldLayoutId id="2147483933" r:id="rId113"/>
    <p:sldLayoutId id="2147483934" r:id="rId114"/>
    <p:sldLayoutId id="2147483935" r:id="rId115"/>
    <p:sldLayoutId id="2147483936" r:id="rId116"/>
    <p:sldLayoutId id="2147483937" r:id="rId117"/>
    <p:sldLayoutId id="2147483938" r:id="rId118"/>
    <p:sldLayoutId id="2147483939" r:id="rId119"/>
    <p:sldLayoutId id="2147483940" r:id="rId120"/>
    <p:sldLayoutId id="2147483941" r:id="rId121"/>
    <p:sldLayoutId id="2147483942" r:id="rId122"/>
    <p:sldLayoutId id="2147483943" r:id="rId123"/>
    <p:sldLayoutId id="2147483944" r:id="rId124"/>
    <p:sldLayoutId id="2147483945" r:id="rId125"/>
    <p:sldLayoutId id="2147483946" r:id="rId126"/>
    <p:sldLayoutId id="2147483947" r:id="rId127"/>
    <p:sldLayoutId id="2147483948" r:id="rId128"/>
    <p:sldLayoutId id="2147483949" r:id="rId129"/>
    <p:sldLayoutId id="2147483950" r:id="rId130"/>
    <p:sldLayoutId id="2147483951" r:id="rId131"/>
    <p:sldLayoutId id="2147483952" r:id="rId132"/>
    <p:sldLayoutId id="2147483953" r:id="rId133"/>
    <p:sldLayoutId id="2147483954" r:id="rId134"/>
    <p:sldLayoutId id="2147483955" r:id="rId135"/>
    <p:sldLayoutId id="2147483956" r:id="rId136"/>
    <p:sldLayoutId id="2147483957" r:id="rId137"/>
    <p:sldLayoutId id="2147483958" r:id="rId138"/>
    <p:sldLayoutId id="2147483959" r:id="rId139"/>
    <p:sldLayoutId id="2147483960" r:id="rId140"/>
    <p:sldLayoutId id="2147483961" r:id="rId141"/>
    <p:sldLayoutId id="2147483962" r:id="rId142"/>
    <p:sldLayoutId id="2147483963" r:id="rId143"/>
    <p:sldLayoutId id="2147483964" r:id="rId144"/>
    <p:sldLayoutId id="2147483965" r:id="rId145"/>
    <p:sldLayoutId id="2147483966" r:id="rId146"/>
    <p:sldLayoutId id="2147483967" r:id="rId147"/>
    <p:sldLayoutId id="2147483968" r:id="rId148"/>
    <p:sldLayoutId id="2147483969" r:id="rId149"/>
    <p:sldLayoutId id="2147483970" r:id="rId150"/>
    <p:sldLayoutId id="2147483971" r:id="rId151"/>
    <p:sldLayoutId id="2147483972" r:id="rId152"/>
    <p:sldLayoutId id="2147483973" r:id="rId153"/>
    <p:sldLayoutId id="2147483974" r:id="rId154"/>
    <p:sldLayoutId id="2147483975" r:id="rId155"/>
    <p:sldLayoutId id="2147483976" r:id="rId156"/>
    <p:sldLayoutId id="2147483977" r:id="rId157"/>
    <p:sldLayoutId id="2147483978" r:id="rId158"/>
    <p:sldLayoutId id="2147483979" r:id="rId159"/>
    <p:sldLayoutId id="2147483980" r:id="rId160"/>
    <p:sldLayoutId id="2147483981" r:id="rId161"/>
    <p:sldLayoutId id="2147483982" r:id="rId162"/>
    <p:sldLayoutId id="2147483983" r:id="rId163"/>
    <p:sldLayoutId id="2147483984" r:id="rId164"/>
    <p:sldLayoutId id="2147483985" r:id="rId165"/>
    <p:sldLayoutId id="2147483986" r:id="rId166"/>
    <p:sldLayoutId id="2147483987" r:id="rId167"/>
    <p:sldLayoutId id="2147483988" r:id="rId168"/>
    <p:sldLayoutId id="2147483989" r:id="rId169"/>
    <p:sldLayoutId id="2147483990" r:id="rId170"/>
    <p:sldLayoutId id="2147483991" r:id="rId171"/>
    <p:sldLayoutId id="2147483992" r:id="rId172"/>
  </p:sldLayoutIdLst>
  <p:hf sldNum="0" hdr="0"/>
  <p:txStyles>
    <p:titleStyle>
      <a:lvl1pPr algn="l" defTabSz="914400">
        <a:lnSpc>
          <a:spcPct val="90000"/>
        </a:lnSpc>
        <a:spcBef>
          <a:spcPts val="0"/>
        </a:spcBef>
        <a:buNone/>
        <a:defRPr sz="3600" b="1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>
        <a:lnSpc>
          <a:spcPct val="120000"/>
        </a:lnSpc>
        <a:spcBef>
          <a:spcPts val="1000"/>
        </a:spcBef>
        <a:buFont typeface="Arial"/>
        <a:buChar char="•"/>
        <a:defRPr sz="1800">
          <a:solidFill>
            <a:schemeClr val="tx1"/>
          </a:solidFill>
          <a:latin typeface="Arial"/>
          <a:ea typeface="+mn-ea"/>
          <a:cs typeface="Arial"/>
        </a:defRPr>
      </a:lvl1pPr>
      <a:lvl2pPr marL="360000" indent="-228600" algn="l" defTabSz="914400">
        <a:lnSpc>
          <a:spcPct val="120000"/>
        </a:lnSpc>
        <a:spcBef>
          <a:spcPts val="500"/>
        </a:spcBef>
        <a:buFont typeface="Wingdings"/>
        <a:buChar char="§"/>
        <a:defRPr sz="1600">
          <a:solidFill>
            <a:schemeClr val="tx1"/>
          </a:solidFill>
          <a:latin typeface="Arial"/>
          <a:ea typeface="+mn-ea"/>
          <a:cs typeface="Arial"/>
        </a:defRPr>
      </a:lvl2pPr>
      <a:lvl3pPr marL="540000" indent="-228600" algn="l" defTabSz="914400">
        <a:lnSpc>
          <a:spcPct val="120000"/>
        </a:lnSpc>
        <a:spcBef>
          <a:spcPts val="500"/>
        </a:spcBef>
        <a:buFont typeface="Courier New"/>
        <a:buChar char="o"/>
        <a:defRPr sz="1400">
          <a:solidFill>
            <a:schemeClr val="tx1"/>
          </a:solidFill>
          <a:latin typeface="Arial"/>
          <a:ea typeface="+mn-ea"/>
          <a:cs typeface="Arial"/>
        </a:defRPr>
      </a:lvl3pPr>
      <a:lvl4pPr marL="720000" indent="-228600" algn="l" defTabSz="914400">
        <a:lnSpc>
          <a:spcPct val="120000"/>
        </a:lnSpc>
        <a:spcBef>
          <a:spcPts val="500"/>
        </a:spcBef>
        <a:buFont typeface="Symbol"/>
        <a:buChar char="-"/>
        <a:defRPr sz="1200">
          <a:solidFill>
            <a:schemeClr val="tx1"/>
          </a:solidFill>
          <a:latin typeface="Arial"/>
          <a:ea typeface="+mn-ea"/>
          <a:cs typeface="Arial"/>
        </a:defRPr>
      </a:lvl4pPr>
      <a:lvl5pPr marL="900000" indent="-228600" algn="l" defTabSz="914400">
        <a:lnSpc>
          <a:spcPct val="120000"/>
        </a:lnSpc>
        <a:spcBef>
          <a:spcPts val="500"/>
        </a:spcBef>
        <a:buFont typeface="Wingdings"/>
        <a:buChar char="Ø"/>
        <a:defRPr sz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fitko.de/fileadmin/user_upload/20220427_EfA-Nachnutzung_und_Nachnutzungsmodelle-Eine_UEbersicht_v1.1.pdf" TargetMode="External"/><Relationship Id="rId1" Type="http://schemas.openxmlformats.org/officeDocument/2006/relationships/slideLayout" Target="../slideLayouts/slideLayout18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tko.de/fileadmin/user_upload/20220427_EfA-Nachnutzung_und_Nachnutzungsmodelle-Eine_UEbersicht_v1.1.pdf" TargetMode="External"/><Relationship Id="rId1" Type="http://schemas.openxmlformats.org/officeDocument/2006/relationships/slideLayout" Target="../slideLayouts/slideLayout18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3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7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zg.sachsen-anhalt.de/grundlagen/portalverbund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3.xml"/><Relationship Id="rId4" Type="http://schemas.openxmlformats.org/officeDocument/2006/relationships/hyperlink" Target="https://www.it-planungsrat.de/beschluss/beschluss-2018-4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t-planungsrat.de/beschluss/beschluss-2020-03" TargetMode="External"/><Relationship Id="rId1" Type="http://schemas.openxmlformats.org/officeDocument/2006/relationships/slideLayout" Target="../slideLayouts/slideLayout17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achsen-anhalt.de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AFEE398-E5C7-407C-B911-5877A8F1A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112568" cy="337741"/>
          </a:xfrm>
        </p:spPr>
        <p:txBody>
          <a:bodyPr/>
          <a:lstStyle/>
          <a:p>
            <a:r>
              <a:rPr lang="de-DE" dirty="0" smtClean="0"/>
              <a:t>© Ministerium für Infrastruktur und Digitales des Landes Sachsen-Anhalt 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045BFDE-CDED-4795-A074-F17A4CAFD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7136" y="6520259"/>
            <a:ext cx="2743200" cy="365125"/>
          </a:xfrm>
        </p:spPr>
        <p:txBody>
          <a:bodyPr/>
          <a:lstStyle/>
          <a:p>
            <a:fld id="{ABB42389-F54F-42F7-B146-0E564268219C}" type="datetime1">
              <a:rPr lang="de-DE" smtClean="0"/>
              <a:t>27.09.2022</a:t>
            </a:fld>
            <a:endParaRPr lang="de-DE" dirty="0"/>
          </a:p>
        </p:txBody>
      </p:sp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551384" y="2348880"/>
            <a:ext cx="11017224" cy="1500698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Umsetzung</a:t>
            </a:r>
            <a:r>
              <a:rPr lang="en-US" b="1" dirty="0" smtClean="0"/>
              <a:t> des </a:t>
            </a:r>
            <a:r>
              <a:rPr lang="en-US" b="1" dirty="0" err="1" smtClean="0"/>
              <a:t>Onlinezugangsgesetzes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>in Sachsen-Anhalt</a:t>
            </a:r>
            <a:endParaRPr lang="en-GB" b="1" dirty="0"/>
          </a:p>
        </p:txBody>
      </p:sp>
      <p:sp>
        <p:nvSpPr>
          <p:cNvPr id="16" name="Subtitle 5"/>
          <p:cNvSpPr>
            <a:spLocks noGrp="1"/>
          </p:cNvSpPr>
          <p:nvPr>
            <p:ph type="subTitle" idx="1"/>
          </p:nvPr>
        </p:nvSpPr>
        <p:spPr>
          <a:xfrm>
            <a:off x="551384" y="4077949"/>
            <a:ext cx="11161240" cy="136727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2000" b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2. </a:t>
            </a:r>
            <a:r>
              <a:rPr lang="de-DE" sz="2000" b="1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gemeinsame </a:t>
            </a:r>
            <a:r>
              <a:rPr lang="de-DE" sz="2000" b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Sitzung der Arbeitskreise Haupt- und </a:t>
            </a:r>
            <a:r>
              <a:rPr lang="de-DE" sz="2000" b="1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Personalamtsleiter/innen </a:t>
            </a:r>
            <a:br>
              <a:rPr lang="de-DE" sz="2000" b="1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</a:br>
            <a:r>
              <a:rPr lang="de-DE" sz="2000" b="1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(</a:t>
            </a:r>
            <a:r>
              <a:rPr lang="de-DE" sz="2000" b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Nord und Süd) des SGSA sowie Strategie und Steuerung der </a:t>
            </a:r>
            <a:r>
              <a:rPr lang="de-DE" sz="2000" b="1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KITU</a:t>
            </a:r>
            <a:endParaRPr lang="de-DE" sz="2000" b="1" dirty="0">
              <a:solidFill>
                <a:schemeClr val="tx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7" name="Straight Connector 14">
            <a:extLst>
              <a:ext uri="{FF2B5EF4-FFF2-40B4-BE49-F238E27FC236}">
                <a16:creationId xmlns:a16="http://schemas.microsoft.com/office/drawing/2014/main" id="{FC2FE721-A697-4707-85A5-430D7D48406C}"/>
              </a:ext>
            </a:extLst>
          </p:cNvPr>
          <p:cNvCxnSpPr/>
          <p:nvPr/>
        </p:nvCxnSpPr>
        <p:spPr>
          <a:xfrm>
            <a:off x="5805488" y="5013176"/>
            <a:ext cx="581025" cy="0"/>
          </a:xfrm>
          <a:prstGeom prst="line">
            <a:avLst/>
          </a:prstGeom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5">
            <a:extLst>
              <a:ext uri="{FF2B5EF4-FFF2-40B4-BE49-F238E27FC236}">
                <a16:creationId xmlns:a16="http://schemas.microsoft.com/office/drawing/2014/main" id="{F6610C27-ADE7-4232-A174-19D6AF38EAAA}"/>
              </a:ext>
            </a:extLst>
          </p:cNvPr>
          <p:cNvSpPr txBox="1">
            <a:spLocks/>
          </p:cNvSpPr>
          <p:nvPr/>
        </p:nvSpPr>
        <p:spPr>
          <a:xfrm>
            <a:off x="2911647" y="5193178"/>
            <a:ext cx="6368706" cy="5400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800" kern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Symbol" panose="05050102010706020507" pitchFamily="18" charset="2"/>
              <a:buNone/>
              <a:defRPr sz="1600" kern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6484A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28.09.2022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6484A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05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build="p"/>
      <p:bldP spid="1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04CFC0F-26C8-4FA2-9D52-9B68203B3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0051"/>
            <a:ext cx="8393320" cy="904875"/>
          </a:xfrm>
        </p:spPr>
        <p:txBody>
          <a:bodyPr>
            <a:normAutofit/>
          </a:bodyPr>
          <a:lstStyle/>
          <a:p>
            <a:r>
              <a:rPr lang="en-US" dirty="0" err="1" smtClean="0"/>
              <a:t>Ausgangslage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37FEB3F-014C-4549-825D-EC353DAF7065}"/>
              </a:ext>
            </a:extLst>
          </p:cNvPr>
          <p:cNvSpPr txBox="1">
            <a:spLocks/>
          </p:cNvSpPr>
          <p:nvPr/>
        </p:nvSpPr>
        <p:spPr>
          <a:xfrm>
            <a:off x="7196272" y="2236053"/>
            <a:ext cx="2890702" cy="5055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indent="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>
                <a:solidFill>
                  <a:schemeClr val="tx2"/>
                </a:solidFill>
              </a:defRPr>
            </a:lvl1pPr>
            <a:lvl2pPr marL="36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</a:defRPr>
            </a:lvl2pPr>
            <a:lvl3pPr marL="54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</a:defRPr>
            </a:lvl3pPr>
            <a:lvl4pPr marL="72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</a:defRPr>
            </a:lvl4pPr>
            <a:lvl5pPr marL="90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6484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47E46AF4-A823-4AED-AE65-8686465E157F}"/>
              </a:ext>
            </a:extLst>
          </p:cNvPr>
          <p:cNvSpPr txBox="1">
            <a:spLocks/>
          </p:cNvSpPr>
          <p:nvPr/>
        </p:nvSpPr>
        <p:spPr>
          <a:xfrm>
            <a:off x="8372746" y="3759270"/>
            <a:ext cx="2890702" cy="5055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indent="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>
                <a:solidFill>
                  <a:schemeClr val="tx2"/>
                </a:solidFill>
              </a:defRPr>
            </a:lvl1pPr>
            <a:lvl2pPr marL="36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</a:defRPr>
            </a:lvl2pPr>
            <a:lvl3pPr marL="54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</a:defRPr>
            </a:lvl3pPr>
            <a:lvl4pPr marL="72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</a:defRPr>
            </a:lvl4pPr>
            <a:lvl5pPr marL="90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6484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2" name="Straight Connector 33">
            <a:extLst>
              <a:ext uri="{FF2B5EF4-FFF2-40B4-BE49-F238E27FC236}">
                <a16:creationId xmlns:a16="http://schemas.microsoft.com/office/drawing/2014/main" id="{80E5946C-2ECA-4B65-BEA8-ACB2CEC1784A}"/>
              </a:ext>
            </a:extLst>
          </p:cNvPr>
          <p:cNvCxnSpPr/>
          <p:nvPr/>
        </p:nvCxnSpPr>
        <p:spPr>
          <a:xfrm>
            <a:off x="1061803" y="1844824"/>
            <a:ext cx="281669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Untertitel 2">
            <a:extLst>
              <a:ext uri="{FF2B5EF4-FFF2-40B4-BE49-F238E27FC236}">
                <a16:creationId xmlns:a16="http://schemas.microsoft.com/office/drawing/2014/main" id="{C53F5426-D3A3-41CE-93D4-244FE2ECCA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424" y="1065474"/>
            <a:ext cx="10430164" cy="609626"/>
          </a:xfrm>
        </p:spPr>
        <p:txBody>
          <a:bodyPr/>
          <a:lstStyle/>
          <a:p>
            <a:r>
              <a:rPr lang="de-DE" dirty="0" smtClean="0"/>
              <a:t>Wie kommen die EfA-Dienste in die Kommunen?  </a:t>
            </a:r>
          </a:p>
          <a:p>
            <a:r>
              <a:rPr lang="de-DE" sz="1000" dirty="0" smtClean="0">
                <a:hlinkClick r:id="rId2"/>
              </a:rPr>
              <a:t>Quelle: FITKO </a:t>
            </a:r>
            <a:endParaRPr lang="de-DE" sz="10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800" y="2818327"/>
            <a:ext cx="3803470" cy="117591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7097" y="2771403"/>
            <a:ext cx="3900786" cy="130566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772" y="4971630"/>
            <a:ext cx="3260117" cy="107859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7508" y="4499477"/>
            <a:ext cx="4506130" cy="1750315"/>
          </a:xfrm>
          <a:prstGeom prst="rect">
            <a:avLst/>
          </a:prstGeom>
        </p:spPr>
      </p:pic>
      <p:sp>
        <p:nvSpPr>
          <p:cNvPr id="34" name="Textfeld 33"/>
          <p:cNvSpPr txBox="1"/>
          <p:nvPr/>
        </p:nvSpPr>
        <p:spPr>
          <a:xfrm>
            <a:off x="838200" y="2236053"/>
            <a:ext cx="4321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FIT-Store über </a:t>
            </a:r>
            <a:r>
              <a:rPr lang="de-DE" b="1" dirty="0" err="1"/>
              <a:t>Inhouse</a:t>
            </a:r>
            <a:r>
              <a:rPr lang="de-DE" b="1" dirty="0"/>
              <a:t>-Verkettung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5733492" y="1964487"/>
            <a:ext cx="504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FIT-Store über </a:t>
            </a:r>
            <a:r>
              <a:rPr lang="de-DE" b="1" dirty="0" err="1"/>
              <a:t>Inhouse</a:t>
            </a:r>
            <a:r>
              <a:rPr lang="de-DE" b="1" dirty="0"/>
              <a:t>-Verhältnis in Kombination mit Kooperationsvereinbarung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779800" y="4519764"/>
            <a:ext cx="45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govdigital</a:t>
            </a:r>
            <a:r>
              <a:rPr lang="de-DE" b="1" dirty="0"/>
              <a:t> (</a:t>
            </a:r>
            <a:r>
              <a:rPr lang="de-DE" b="1" dirty="0" err="1"/>
              <a:t>Inhouse</a:t>
            </a:r>
            <a:r>
              <a:rPr lang="de-DE" b="1" dirty="0"/>
              <a:t>-Verkettung</a:t>
            </a:r>
            <a:r>
              <a:rPr lang="de-DE" dirty="0"/>
              <a:t>) </a:t>
            </a:r>
          </a:p>
        </p:txBody>
      </p:sp>
      <p:sp>
        <p:nvSpPr>
          <p:cNvPr id="35" name="Rechteck 34"/>
          <p:cNvSpPr/>
          <p:nvPr/>
        </p:nvSpPr>
        <p:spPr>
          <a:xfrm>
            <a:off x="5717097" y="4519764"/>
            <a:ext cx="46048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/>
              <a:t>Kommunalvertreter-Modell </a:t>
            </a:r>
            <a:endParaRPr lang="de-DE" b="1" dirty="0"/>
          </a:p>
        </p:txBody>
      </p:sp>
      <p:sp>
        <p:nvSpPr>
          <p:cNvPr id="39" name="Textfeld 38"/>
          <p:cNvSpPr txBox="1"/>
          <p:nvPr/>
        </p:nvSpPr>
        <p:spPr>
          <a:xfrm>
            <a:off x="2999048" y="2774272"/>
            <a:ext cx="803865" cy="1323439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de-DE" sz="1400" dirty="0" smtClean="0">
              <a:solidFill>
                <a:srgbClr val="FF0000"/>
              </a:solidFill>
            </a:endParaRPr>
          </a:p>
          <a:p>
            <a:endParaRPr lang="de-DE" sz="1400" dirty="0">
              <a:solidFill>
                <a:srgbClr val="FF0000"/>
              </a:solidFill>
            </a:endParaRPr>
          </a:p>
          <a:p>
            <a:endParaRPr lang="de-DE" sz="1400" dirty="0" smtClean="0">
              <a:solidFill>
                <a:srgbClr val="FF0000"/>
              </a:solidFill>
            </a:endParaRPr>
          </a:p>
          <a:p>
            <a:endParaRPr lang="de-DE" sz="1400" dirty="0">
              <a:solidFill>
                <a:srgbClr val="FF0000"/>
              </a:solidFill>
            </a:endParaRPr>
          </a:p>
          <a:p>
            <a:endParaRPr lang="de-DE" sz="1400" dirty="0" smtClean="0">
              <a:solidFill>
                <a:srgbClr val="FF0000"/>
              </a:solidFill>
            </a:endParaRPr>
          </a:p>
          <a:p>
            <a:r>
              <a:rPr lang="de-DE" sz="1000" dirty="0" smtClean="0">
                <a:solidFill>
                  <a:srgbClr val="FF0000"/>
                </a:solidFill>
              </a:rPr>
              <a:t>fehlt in ST!</a:t>
            </a:r>
            <a:endParaRPr lang="de-DE" sz="1000" dirty="0">
              <a:solidFill>
                <a:srgbClr val="FF0000"/>
              </a:solidFill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8040216" y="2708920"/>
            <a:ext cx="803865" cy="132343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endParaRPr lang="de-DE" sz="1400" dirty="0" smtClean="0">
              <a:solidFill>
                <a:srgbClr val="FF0000"/>
              </a:solidFill>
            </a:endParaRPr>
          </a:p>
          <a:p>
            <a:endParaRPr lang="de-DE" sz="1400" dirty="0">
              <a:solidFill>
                <a:srgbClr val="FF0000"/>
              </a:solidFill>
            </a:endParaRPr>
          </a:p>
          <a:p>
            <a:endParaRPr lang="de-DE" sz="1400" dirty="0" smtClean="0">
              <a:solidFill>
                <a:srgbClr val="FF0000"/>
              </a:solidFill>
            </a:endParaRPr>
          </a:p>
          <a:p>
            <a:endParaRPr lang="de-DE" sz="1400" dirty="0">
              <a:solidFill>
                <a:srgbClr val="FF0000"/>
              </a:solidFill>
            </a:endParaRPr>
          </a:p>
          <a:p>
            <a:endParaRPr lang="de-DE" sz="1400" dirty="0" smtClean="0">
              <a:solidFill>
                <a:srgbClr val="FF0000"/>
              </a:solidFill>
            </a:endParaRPr>
          </a:p>
          <a:p>
            <a:r>
              <a:rPr lang="de-DE" sz="1000" dirty="0" smtClean="0">
                <a:solidFill>
                  <a:srgbClr val="FF0000"/>
                </a:solidFill>
              </a:rPr>
              <a:t>fehlt in ST!</a:t>
            </a:r>
            <a:endParaRPr lang="de-DE" sz="1000" dirty="0">
              <a:solidFill>
                <a:srgbClr val="FF0000"/>
              </a:solidFill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7176120" y="4797152"/>
            <a:ext cx="947881" cy="163121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endParaRPr lang="de-DE" sz="1400" dirty="0" smtClean="0">
              <a:solidFill>
                <a:srgbClr val="FF0000"/>
              </a:solidFill>
            </a:endParaRPr>
          </a:p>
          <a:p>
            <a:endParaRPr lang="de-DE" sz="1400" dirty="0">
              <a:solidFill>
                <a:srgbClr val="FF0000"/>
              </a:solidFill>
            </a:endParaRPr>
          </a:p>
          <a:p>
            <a:endParaRPr lang="de-DE" sz="1400" dirty="0" smtClean="0">
              <a:solidFill>
                <a:srgbClr val="FF0000"/>
              </a:solidFill>
            </a:endParaRPr>
          </a:p>
          <a:p>
            <a:endParaRPr lang="de-DE" sz="1400" dirty="0">
              <a:solidFill>
                <a:srgbClr val="FF0000"/>
              </a:solidFill>
            </a:endParaRPr>
          </a:p>
          <a:p>
            <a:endParaRPr lang="de-DE" sz="1400" dirty="0" smtClean="0">
              <a:solidFill>
                <a:srgbClr val="FF0000"/>
              </a:solidFill>
            </a:endParaRPr>
          </a:p>
          <a:p>
            <a:endParaRPr lang="de-DE" sz="1000" dirty="0" smtClean="0">
              <a:solidFill>
                <a:srgbClr val="FF0000"/>
              </a:solidFill>
            </a:endParaRPr>
          </a:p>
          <a:p>
            <a:endParaRPr lang="de-DE" sz="1000" dirty="0">
              <a:solidFill>
                <a:srgbClr val="FF0000"/>
              </a:solidFill>
            </a:endParaRPr>
          </a:p>
          <a:p>
            <a:r>
              <a:rPr lang="de-DE" sz="1000" dirty="0" smtClean="0">
                <a:solidFill>
                  <a:srgbClr val="FF0000"/>
                </a:solidFill>
              </a:rPr>
              <a:t>fehlt in ST!</a:t>
            </a:r>
            <a:endParaRPr lang="de-DE" sz="1000" dirty="0">
              <a:solidFill>
                <a:srgbClr val="FF0000"/>
              </a:solidFill>
            </a:endParaRPr>
          </a:p>
        </p:txBody>
      </p:sp>
      <p:sp>
        <p:nvSpPr>
          <p:cNvPr id="45" name="Fußzeilenplatzhalter 2">
            <a:extLst>
              <a:ext uri="{FF2B5EF4-FFF2-40B4-BE49-F238E27FC236}">
                <a16:creationId xmlns:a16="http://schemas.microsoft.com/office/drawing/2014/main" id="{FAFEE398-E5C7-407C-B911-5877A8F1A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112568" cy="337741"/>
          </a:xfrm>
        </p:spPr>
        <p:txBody>
          <a:bodyPr/>
          <a:lstStyle/>
          <a:p>
            <a:r>
              <a:rPr lang="de-DE" dirty="0" smtClean="0"/>
              <a:t>© Ministerium für Infrastruktur und Digitales des Landes Sachsen-Anhalt </a:t>
            </a:r>
            <a:endParaRPr lang="de-DE" dirty="0"/>
          </a:p>
        </p:txBody>
      </p:sp>
      <p:sp>
        <p:nvSpPr>
          <p:cNvPr id="46" name="Datumsplatzhalter 1">
            <a:extLst>
              <a:ext uri="{FF2B5EF4-FFF2-40B4-BE49-F238E27FC236}">
                <a16:creationId xmlns:a16="http://schemas.microsoft.com/office/drawing/2014/main" id="{A045BFDE-CDED-4795-A074-F17A4CAFD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7136" y="6520259"/>
            <a:ext cx="2743200" cy="365125"/>
          </a:xfrm>
        </p:spPr>
        <p:txBody>
          <a:bodyPr/>
          <a:lstStyle/>
          <a:p>
            <a:fld id="{ABB42389-F54F-42F7-B146-0E564268219C}" type="datetime1">
              <a:rPr lang="de-DE" smtClean="0"/>
              <a:t>27.09.2022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754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04CFC0F-26C8-4FA2-9D52-9B68203B3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0051"/>
            <a:ext cx="8393320" cy="904875"/>
          </a:xfrm>
        </p:spPr>
        <p:txBody>
          <a:bodyPr>
            <a:normAutofit/>
          </a:bodyPr>
          <a:lstStyle/>
          <a:p>
            <a:r>
              <a:rPr lang="en-US" dirty="0" err="1" smtClean="0"/>
              <a:t>Ausgangslage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2" name="Straight Connector 33">
            <a:extLst>
              <a:ext uri="{FF2B5EF4-FFF2-40B4-BE49-F238E27FC236}">
                <a16:creationId xmlns:a16="http://schemas.microsoft.com/office/drawing/2014/main" id="{80E5946C-2ECA-4B65-BEA8-ACB2CEC1784A}"/>
              </a:ext>
            </a:extLst>
          </p:cNvPr>
          <p:cNvCxnSpPr/>
          <p:nvPr/>
        </p:nvCxnSpPr>
        <p:spPr>
          <a:xfrm>
            <a:off x="1061803" y="1844824"/>
            <a:ext cx="281669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Untertitel 2">
            <a:extLst>
              <a:ext uri="{FF2B5EF4-FFF2-40B4-BE49-F238E27FC236}">
                <a16:creationId xmlns:a16="http://schemas.microsoft.com/office/drawing/2014/main" id="{C53F5426-D3A3-41CE-93D4-244FE2ECCA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424" y="1065474"/>
            <a:ext cx="10430164" cy="609626"/>
          </a:xfrm>
        </p:spPr>
        <p:txBody>
          <a:bodyPr/>
          <a:lstStyle/>
          <a:p>
            <a:r>
              <a:rPr lang="de-DE" dirty="0" smtClean="0"/>
              <a:t>Wie kommen die EfA-Dienste in die Kommunen?  </a:t>
            </a:r>
          </a:p>
          <a:p>
            <a:r>
              <a:rPr lang="de-DE" sz="1000" dirty="0" smtClean="0">
                <a:hlinkClick r:id="rId2"/>
              </a:rPr>
              <a:t>Quelle: FITKO </a:t>
            </a:r>
            <a:endParaRPr lang="de-DE" sz="1000" dirty="0"/>
          </a:p>
        </p:txBody>
      </p:sp>
      <p:sp>
        <p:nvSpPr>
          <p:cNvPr id="4" name="Textfeld 3"/>
          <p:cNvSpPr txBox="1"/>
          <p:nvPr/>
        </p:nvSpPr>
        <p:spPr>
          <a:xfrm>
            <a:off x="838200" y="2388944"/>
            <a:ext cx="97222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</a:t>
            </a:r>
            <a:r>
              <a:rPr lang="de-DE" dirty="0" smtClean="0"/>
              <a:t>edes </a:t>
            </a:r>
            <a:r>
              <a:rPr lang="de-DE" dirty="0"/>
              <a:t>Land (als nachnutzende Stelle) </a:t>
            </a:r>
            <a:r>
              <a:rPr lang="de-DE" dirty="0" smtClean="0"/>
              <a:t>muss prüfen</a:t>
            </a:r>
            <a:r>
              <a:rPr lang="de-DE" dirty="0"/>
              <a:t>, welche rechtliche Struktur es </a:t>
            </a:r>
            <a:r>
              <a:rPr lang="de-DE" dirty="0" smtClean="0"/>
              <a:t>hat, </a:t>
            </a:r>
            <a:r>
              <a:rPr lang="de-DE" dirty="0"/>
              <a:t>um </a:t>
            </a:r>
            <a:r>
              <a:rPr lang="de-DE" dirty="0" smtClean="0"/>
              <a:t>die </a:t>
            </a:r>
            <a:r>
              <a:rPr lang="de-DE" dirty="0"/>
              <a:t>Leistungen rechtlich zulässig bis in die Kommunen weitergeben zu können</a:t>
            </a:r>
            <a:r>
              <a:rPr lang="de-DE" dirty="0" smtClean="0"/>
              <a:t>.</a:t>
            </a:r>
          </a:p>
          <a:p>
            <a:endParaRPr lang="de-DE" dirty="0" smtClean="0"/>
          </a:p>
          <a:p>
            <a:r>
              <a:rPr lang="de-DE" dirty="0" smtClean="0"/>
              <a:t>Die </a:t>
            </a:r>
            <a:r>
              <a:rPr lang="de-DE" dirty="0"/>
              <a:t>Voraussetzungen für eines oder mehrere der </a:t>
            </a:r>
            <a:r>
              <a:rPr lang="de-DE" dirty="0" smtClean="0"/>
              <a:t>Nachnutzungsmodelle </a:t>
            </a:r>
            <a:r>
              <a:rPr lang="de-DE" b="1" dirty="0" smtClean="0"/>
              <a:t>müssen</a:t>
            </a:r>
            <a:r>
              <a:rPr lang="de-DE" dirty="0" smtClean="0"/>
              <a:t> geschaffen werden.</a:t>
            </a:r>
          </a:p>
          <a:p>
            <a:endParaRPr lang="de-DE" dirty="0"/>
          </a:p>
          <a:p>
            <a:r>
              <a:rPr lang="de-DE" dirty="0" smtClean="0"/>
              <a:t>In Sachsen-Anhalt existiert keine juristische Person, zu der Land und Kommunen in einem </a:t>
            </a:r>
            <a:r>
              <a:rPr lang="de-DE" dirty="0" err="1" smtClean="0"/>
              <a:t>Inhouse</a:t>
            </a:r>
            <a:r>
              <a:rPr lang="de-DE" dirty="0" smtClean="0"/>
              <a:t>-Verhältnis stehen.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9" name="Fußzeilenplatzhalter 2">
            <a:extLst>
              <a:ext uri="{FF2B5EF4-FFF2-40B4-BE49-F238E27FC236}">
                <a16:creationId xmlns:a16="http://schemas.microsoft.com/office/drawing/2014/main" id="{FAFEE398-E5C7-407C-B911-5877A8F1A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112568" cy="337741"/>
          </a:xfrm>
        </p:spPr>
        <p:txBody>
          <a:bodyPr/>
          <a:lstStyle/>
          <a:p>
            <a:r>
              <a:rPr lang="de-DE" dirty="0" smtClean="0"/>
              <a:t>© Ministerium für Infrastruktur und Digitales des Landes Sachsen-Anhalt </a:t>
            </a:r>
            <a:endParaRPr lang="de-DE" dirty="0"/>
          </a:p>
        </p:txBody>
      </p:sp>
      <p:sp>
        <p:nvSpPr>
          <p:cNvPr id="20" name="Datumsplatzhalter 1">
            <a:extLst>
              <a:ext uri="{FF2B5EF4-FFF2-40B4-BE49-F238E27FC236}">
                <a16:creationId xmlns:a16="http://schemas.microsoft.com/office/drawing/2014/main" id="{A045BFDE-CDED-4795-A074-F17A4CAFD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7136" y="6520259"/>
            <a:ext cx="2743200" cy="365125"/>
          </a:xfrm>
        </p:spPr>
        <p:txBody>
          <a:bodyPr/>
          <a:lstStyle/>
          <a:p>
            <a:fld id="{ABB42389-F54F-42F7-B146-0E564268219C}" type="datetime1">
              <a:rPr lang="de-DE" smtClean="0"/>
              <a:t>27.09.2022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541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Umsetzungsvarianten</a:t>
            </a:r>
            <a:endParaRPr lang="de-DE" dirty="0"/>
          </a:p>
        </p:txBody>
      </p:sp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Ziel: </a:t>
            </a:r>
            <a:r>
              <a:rPr lang="de-DE" dirty="0" err="1" smtClean="0"/>
              <a:t>Inhousefähige</a:t>
            </a:r>
            <a:r>
              <a:rPr lang="de-DE" dirty="0" smtClean="0"/>
              <a:t> juristische Person (</a:t>
            </a:r>
            <a:r>
              <a:rPr lang="de-DE" dirty="0" err="1" smtClean="0"/>
              <a:t>injuP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77"/>
          </p:nvPr>
        </p:nvSpPr>
        <p:spPr>
          <a:xfrm>
            <a:off x="815752" y="1700808"/>
            <a:ext cx="2552700" cy="468968"/>
          </a:xfrm>
        </p:spPr>
        <p:txBody>
          <a:bodyPr/>
          <a:lstStyle/>
          <a:p>
            <a:pPr algn="l"/>
            <a:r>
              <a:rPr lang="de-DE" dirty="0" smtClean="0"/>
              <a:t>KITU-Beitritt Land</a:t>
            </a:r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79"/>
          </p:nvPr>
        </p:nvSpPr>
        <p:spPr>
          <a:xfrm>
            <a:off x="7445400" y="1704271"/>
            <a:ext cx="2755900" cy="468968"/>
          </a:xfrm>
        </p:spPr>
        <p:txBody>
          <a:bodyPr/>
          <a:lstStyle/>
          <a:p>
            <a:pPr algn="l"/>
            <a:r>
              <a:rPr lang="de-DE" dirty="0" smtClean="0"/>
              <a:t>Errichtung Landes-</a:t>
            </a:r>
            <a:r>
              <a:rPr lang="de-DE" dirty="0" err="1" smtClean="0"/>
              <a:t>AöR</a:t>
            </a:r>
            <a:endParaRPr lang="de-DE" dirty="0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85"/>
          </p:nvPr>
        </p:nvSpPr>
        <p:spPr>
          <a:xfrm>
            <a:off x="4079776" y="1695093"/>
            <a:ext cx="2552700" cy="468968"/>
          </a:xfrm>
        </p:spPr>
        <p:txBody>
          <a:bodyPr/>
          <a:lstStyle/>
          <a:p>
            <a:pPr algn="l"/>
            <a:r>
              <a:rPr lang="de-DE" dirty="0" smtClean="0"/>
              <a:t>Gründung gGmbH</a:t>
            </a:r>
            <a:endParaRPr lang="de-DE" dirty="0"/>
          </a:p>
        </p:txBody>
      </p:sp>
      <p:sp>
        <p:nvSpPr>
          <p:cNvPr id="19" name="Inhaltsplatzhalter 12"/>
          <p:cNvSpPr>
            <a:spLocks noGrp="1"/>
          </p:cNvSpPr>
          <p:nvPr>
            <p:ph sz="quarter" idx="80"/>
          </p:nvPr>
        </p:nvSpPr>
        <p:spPr>
          <a:xfrm>
            <a:off x="4230508" y="4223597"/>
            <a:ext cx="2552700" cy="2661787"/>
          </a:xfrm>
        </p:spPr>
        <p:txBody>
          <a:bodyPr/>
          <a:lstStyle/>
          <a:p>
            <a:pPr marL="0" indent="0">
              <a:buNone/>
            </a:pPr>
            <a:r>
              <a:rPr lang="de-DE" u="sng" dirty="0" smtClean="0"/>
              <a:t>Nachteile:</a:t>
            </a:r>
          </a:p>
          <a:p>
            <a:pPr>
              <a:buFontTx/>
              <a:buChar char="-"/>
            </a:pPr>
            <a:r>
              <a:rPr lang="de-DE" dirty="0" smtClean="0"/>
              <a:t>hauptamtliche Geschäftsführung + </a:t>
            </a:r>
            <a:r>
              <a:rPr lang="de-DE" dirty="0"/>
              <a:t>ggf. weiteres Personal </a:t>
            </a:r>
            <a:r>
              <a:rPr lang="de-DE" dirty="0" smtClean="0"/>
              <a:t>nötig </a:t>
            </a:r>
            <a:endParaRPr lang="de-DE" dirty="0"/>
          </a:p>
          <a:p>
            <a:pPr>
              <a:buFontTx/>
              <a:buChar char="-"/>
            </a:pPr>
            <a:r>
              <a:rPr lang="de-DE" dirty="0" smtClean="0"/>
              <a:t>keine </a:t>
            </a:r>
            <a:r>
              <a:rPr lang="de-DE" dirty="0"/>
              <a:t>Abordnung von </a:t>
            </a:r>
            <a:r>
              <a:rPr lang="de-DE" dirty="0" smtClean="0"/>
              <a:t>Landes- oder Kommunalpersonal möglich</a:t>
            </a:r>
          </a:p>
          <a:p>
            <a:pPr>
              <a:buFontTx/>
              <a:buChar char="-"/>
            </a:pPr>
            <a:endParaRPr lang="de-DE" dirty="0"/>
          </a:p>
        </p:txBody>
      </p:sp>
      <p:sp>
        <p:nvSpPr>
          <p:cNvPr id="20" name="Textplatzhalter 14"/>
          <p:cNvSpPr>
            <a:spLocks noGrp="1"/>
          </p:cNvSpPr>
          <p:nvPr>
            <p:ph type="body" sz="quarter" idx="82"/>
          </p:nvPr>
        </p:nvSpPr>
        <p:spPr>
          <a:xfrm>
            <a:off x="4079776" y="2302991"/>
            <a:ext cx="2755900" cy="1403241"/>
          </a:xfrm>
        </p:spPr>
        <p:txBody>
          <a:bodyPr/>
          <a:lstStyle/>
          <a:p>
            <a:pPr algn="l"/>
            <a:r>
              <a:rPr lang="de-DE" u="sng" dirty="0" smtClean="0"/>
              <a:t>Vorteile</a:t>
            </a:r>
            <a:r>
              <a:rPr lang="de-DE" dirty="0" smtClean="0"/>
              <a:t>:</a:t>
            </a:r>
          </a:p>
          <a:p>
            <a:pPr marL="171450" indent="-171450" algn="l">
              <a:buFontTx/>
              <a:buChar char="-"/>
            </a:pPr>
            <a:r>
              <a:rPr lang="de-DE" dirty="0" err="1" smtClean="0"/>
              <a:t>mglw</a:t>
            </a:r>
            <a:r>
              <a:rPr lang="de-DE" dirty="0" smtClean="0"/>
              <a:t>. kurzfristig umsetzbar</a:t>
            </a:r>
          </a:p>
          <a:p>
            <a:pPr marL="171450" indent="-171450" algn="l">
              <a:buFontTx/>
              <a:buChar char="-"/>
            </a:pPr>
            <a:r>
              <a:rPr lang="de-DE" dirty="0" smtClean="0"/>
              <a:t>weitere Gesellschafter möglich (KITU, DP, etc.) </a:t>
            </a:r>
            <a:r>
              <a:rPr lang="de-DE" dirty="0" smtClean="0">
                <a:sym typeface="Wingdings" panose="05000000000000000000" pitchFamily="2" charset="2"/>
              </a:rPr>
              <a:t> Nutzung etablierter Strukturen</a:t>
            </a:r>
            <a:endParaRPr lang="de-DE" dirty="0" smtClean="0"/>
          </a:p>
          <a:p>
            <a:pPr algn="l"/>
            <a:endParaRPr lang="de-DE" dirty="0" smtClean="0"/>
          </a:p>
          <a:p>
            <a:pPr algn="l"/>
            <a:endParaRPr lang="de-DE" dirty="0"/>
          </a:p>
        </p:txBody>
      </p:sp>
      <p:sp>
        <p:nvSpPr>
          <p:cNvPr id="24" name="Textplatzhalter 14"/>
          <p:cNvSpPr>
            <a:spLocks noGrp="1"/>
          </p:cNvSpPr>
          <p:nvPr>
            <p:ph type="body" sz="quarter" idx="82"/>
          </p:nvPr>
        </p:nvSpPr>
        <p:spPr>
          <a:xfrm>
            <a:off x="917352" y="2313791"/>
            <a:ext cx="2552700" cy="1403241"/>
          </a:xfrm>
        </p:spPr>
        <p:txBody>
          <a:bodyPr/>
          <a:lstStyle/>
          <a:p>
            <a:pPr algn="l"/>
            <a:r>
              <a:rPr lang="de-DE" u="sng" dirty="0" smtClean="0"/>
              <a:t>Vorteile</a:t>
            </a:r>
            <a:r>
              <a:rPr lang="de-DE" dirty="0" smtClean="0"/>
              <a:t>:</a:t>
            </a:r>
          </a:p>
          <a:p>
            <a:pPr marL="171450" indent="-171450" algn="l">
              <a:buFontTx/>
              <a:buChar char="-"/>
            </a:pPr>
            <a:r>
              <a:rPr lang="de-DE" dirty="0"/>
              <a:t>k</a:t>
            </a:r>
            <a:r>
              <a:rPr lang="de-DE" dirty="0" smtClean="0"/>
              <a:t>urzfristig umsetzbar</a:t>
            </a:r>
          </a:p>
          <a:p>
            <a:pPr marL="171450" indent="-171450" algn="l">
              <a:buFontTx/>
              <a:buChar char="-"/>
            </a:pPr>
            <a:r>
              <a:rPr lang="de-DE" dirty="0" smtClean="0"/>
              <a:t>Nutzung etablierter Strukturen</a:t>
            </a:r>
            <a:endParaRPr lang="de-DE" dirty="0"/>
          </a:p>
          <a:p>
            <a:pPr algn="l"/>
            <a:endParaRPr lang="de-DE" dirty="0" smtClean="0"/>
          </a:p>
          <a:p>
            <a:pPr algn="l"/>
            <a:endParaRPr lang="de-DE" dirty="0"/>
          </a:p>
        </p:txBody>
      </p:sp>
      <p:sp>
        <p:nvSpPr>
          <p:cNvPr id="26" name="Textplatzhalter 14"/>
          <p:cNvSpPr>
            <a:spLocks noGrp="1"/>
          </p:cNvSpPr>
          <p:nvPr>
            <p:ph type="body" sz="quarter" idx="82"/>
          </p:nvPr>
        </p:nvSpPr>
        <p:spPr>
          <a:xfrm>
            <a:off x="7547000" y="2307084"/>
            <a:ext cx="2869480" cy="1403241"/>
          </a:xfrm>
        </p:spPr>
        <p:txBody>
          <a:bodyPr/>
          <a:lstStyle/>
          <a:p>
            <a:pPr algn="l"/>
            <a:r>
              <a:rPr lang="de-DE" u="sng" dirty="0" smtClean="0"/>
              <a:t>Vorteile</a:t>
            </a:r>
            <a:r>
              <a:rPr lang="de-DE" dirty="0" smtClean="0"/>
              <a:t>:</a:t>
            </a:r>
          </a:p>
          <a:p>
            <a:pPr marL="171450" indent="-171450" algn="l">
              <a:buFontTx/>
              <a:buChar char="-"/>
            </a:pPr>
            <a:r>
              <a:rPr lang="de-DE" dirty="0"/>
              <a:t>k</a:t>
            </a:r>
            <a:r>
              <a:rPr lang="de-DE" dirty="0" smtClean="0"/>
              <a:t>urzfristige Beistellung von Personal aus </a:t>
            </a:r>
            <a:r>
              <a:rPr lang="de-DE" dirty="0" smtClean="0"/>
              <a:t>Land </a:t>
            </a:r>
            <a:r>
              <a:rPr lang="de-DE" dirty="0" smtClean="0"/>
              <a:t>+ Kommunen per Abordnung möglich („Training on </a:t>
            </a:r>
            <a:r>
              <a:rPr lang="de-DE" dirty="0" err="1" smtClean="0"/>
              <a:t>the</a:t>
            </a:r>
            <a:r>
              <a:rPr lang="de-DE" dirty="0" smtClean="0"/>
              <a:t> Job“)</a:t>
            </a:r>
          </a:p>
          <a:p>
            <a:pPr marL="171450" indent="-171450" algn="l">
              <a:buFontTx/>
              <a:buChar char="-"/>
            </a:pPr>
            <a:r>
              <a:rPr lang="de-DE" dirty="0" smtClean="0"/>
              <a:t>Geschäftsführung könnte ehrenamtlich erfolgen</a:t>
            </a:r>
            <a:endParaRPr lang="de-DE" dirty="0"/>
          </a:p>
          <a:p>
            <a:pPr algn="l"/>
            <a:endParaRPr lang="de-DE" dirty="0" smtClean="0"/>
          </a:p>
          <a:p>
            <a:pPr algn="l"/>
            <a:endParaRPr lang="de-DE" dirty="0"/>
          </a:p>
        </p:txBody>
      </p:sp>
      <p:sp>
        <p:nvSpPr>
          <p:cNvPr id="28" name="Inhaltsplatzhalter 12"/>
          <p:cNvSpPr>
            <a:spLocks noGrp="1"/>
          </p:cNvSpPr>
          <p:nvPr>
            <p:ph sz="quarter" idx="80"/>
          </p:nvPr>
        </p:nvSpPr>
        <p:spPr>
          <a:xfrm>
            <a:off x="917352" y="4223597"/>
            <a:ext cx="2552700" cy="2661787"/>
          </a:xfrm>
        </p:spPr>
        <p:txBody>
          <a:bodyPr/>
          <a:lstStyle/>
          <a:p>
            <a:pPr marL="0" indent="0">
              <a:buNone/>
            </a:pPr>
            <a:r>
              <a:rPr lang="de-DE" u="sng" dirty="0" smtClean="0"/>
              <a:t>Nachteile:</a:t>
            </a:r>
          </a:p>
          <a:p>
            <a:pPr>
              <a:buFontTx/>
              <a:buChar char="-"/>
            </a:pPr>
            <a:r>
              <a:rPr lang="de-DE" dirty="0"/>
              <a:t>k</a:t>
            </a:r>
            <a:r>
              <a:rPr lang="de-DE" dirty="0" smtClean="0"/>
              <a:t>eine Flächendeckung, da nur 60 % der Kommunen erreicht werden</a:t>
            </a:r>
          </a:p>
          <a:p>
            <a:pPr>
              <a:buFontTx/>
              <a:buChar char="-"/>
            </a:pPr>
            <a:r>
              <a:rPr lang="de-DE" dirty="0"/>
              <a:t>z</a:t>
            </a:r>
            <a:r>
              <a:rPr lang="de-DE" dirty="0" smtClean="0"/>
              <a:t>u geringe Einflussmöglichkeit </a:t>
            </a:r>
            <a:r>
              <a:rPr lang="de-DE" dirty="0" smtClean="0">
                <a:sym typeface="Wingdings" panose="05000000000000000000" pitchFamily="2" charset="2"/>
              </a:rPr>
              <a:t> ST ist nur </a:t>
            </a:r>
            <a:r>
              <a:rPr lang="de-DE" dirty="0" smtClean="0"/>
              <a:t>einer von vielen Genossen</a:t>
            </a:r>
          </a:p>
          <a:p>
            <a:pPr>
              <a:buFontTx/>
              <a:buChar char="-"/>
            </a:pPr>
            <a:endParaRPr lang="de-DE" dirty="0"/>
          </a:p>
        </p:txBody>
      </p:sp>
      <p:sp>
        <p:nvSpPr>
          <p:cNvPr id="29" name="Inhaltsplatzhalter 12"/>
          <p:cNvSpPr>
            <a:spLocks noGrp="1"/>
          </p:cNvSpPr>
          <p:nvPr>
            <p:ph sz="quarter" idx="80"/>
          </p:nvPr>
        </p:nvSpPr>
        <p:spPr>
          <a:xfrm>
            <a:off x="7547000" y="4223597"/>
            <a:ext cx="2552700" cy="2661787"/>
          </a:xfrm>
        </p:spPr>
        <p:txBody>
          <a:bodyPr/>
          <a:lstStyle/>
          <a:p>
            <a:pPr marL="0" indent="0">
              <a:buNone/>
            </a:pPr>
            <a:r>
              <a:rPr lang="de-DE" u="sng" dirty="0" smtClean="0"/>
              <a:t>Nachteile:</a:t>
            </a:r>
          </a:p>
          <a:p>
            <a:pPr>
              <a:buFontTx/>
              <a:buChar char="-"/>
            </a:pPr>
            <a:r>
              <a:rPr lang="de-DE" dirty="0" smtClean="0"/>
              <a:t>Gesetzgebungsverfahren notwendig (Dauer mind. 6 Monate)</a:t>
            </a:r>
            <a:endParaRPr lang="de-DE" dirty="0"/>
          </a:p>
        </p:txBody>
      </p:sp>
      <p:sp>
        <p:nvSpPr>
          <p:cNvPr id="34" name="Fußzeilenplatzhalter 2">
            <a:extLst>
              <a:ext uri="{FF2B5EF4-FFF2-40B4-BE49-F238E27FC236}">
                <a16:creationId xmlns:a16="http://schemas.microsoft.com/office/drawing/2014/main" id="{FAFEE398-E5C7-407C-B911-5877A8F1A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112568" cy="337741"/>
          </a:xfrm>
        </p:spPr>
        <p:txBody>
          <a:bodyPr/>
          <a:lstStyle/>
          <a:p>
            <a:r>
              <a:rPr lang="de-DE" dirty="0" smtClean="0"/>
              <a:t>© Ministerium für Infrastruktur und Digitales des Landes Sachsen-Anhalt </a:t>
            </a:r>
            <a:endParaRPr lang="de-DE" dirty="0"/>
          </a:p>
        </p:txBody>
      </p:sp>
      <p:sp>
        <p:nvSpPr>
          <p:cNvPr id="35" name="Datumsplatzhalter 1">
            <a:extLst>
              <a:ext uri="{FF2B5EF4-FFF2-40B4-BE49-F238E27FC236}">
                <a16:creationId xmlns:a16="http://schemas.microsoft.com/office/drawing/2014/main" id="{A045BFDE-CDED-4795-A074-F17A4CAFD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7136" y="6520259"/>
            <a:ext cx="2743200" cy="365125"/>
          </a:xfrm>
        </p:spPr>
        <p:txBody>
          <a:bodyPr/>
          <a:lstStyle/>
          <a:p>
            <a:fld id="{ABB42389-F54F-42F7-B146-0E564268219C}" type="datetime1">
              <a:rPr lang="de-DE" smtClean="0"/>
              <a:t>27.09.2022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964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35832" y="205569"/>
            <a:ext cx="8426450" cy="1480939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Schritte </a:t>
            </a:r>
            <a:r>
              <a:rPr lang="de-DE" dirty="0"/>
              <a:t>auf dem Weg </a:t>
            </a:r>
            <a:r>
              <a:rPr lang="de-DE" dirty="0" smtClean="0"/>
              <a:t>zu eine Zusammenarbeitsstruktur von Land und Kommunen</a:t>
            </a:r>
            <a:endParaRPr lang="de-DE" dirty="0"/>
          </a:p>
        </p:txBody>
      </p:sp>
      <p:sp>
        <p:nvSpPr>
          <p:cNvPr id="34" name="Fußzeilenplatzhalter 2">
            <a:extLst>
              <a:ext uri="{FF2B5EF4-FFF2-40B4-BE49-F238E27FC236}">
                <a16:creationId xmlns:a16="http://schemas.microsoft.com/office/drawing/2014/main" id="{FAFEE398-E5C7-407C-B911-5877A8F1A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112568" cy="337741"/>
          </a:xfrm>
        </p:spPr>
        <p:txBody>
          <a:bodyPr/>
          <a:lstStyle/>
          <a:p>
            <a:r>
              <a:rPr lang="de-DE" dirty="0" smtClean="0"/>
              <a:t>© Ministerium für Infrastruktur und Digitales des Landes Sachsen-Anhalt </a:t>
            </a:r>
            <a:endParaRPr lang="de-DE" dirty="0"/>
          </a:p>
        </p:txBody>
      </p:sp>
      <p:sp>
        <p:nvSpPr>
          <p:cNvPr id="35" name="Datumsplatzhalter 1">
            <a:extLst>
              <a:ext uri="{FF2B5EF4-FFF2-40B4-BE49-F238E27FC236}">
                <a16:creationId xmlns:a16="http://schemas.microsoft.com/office/drawing/2014/main" id="{A045BFDE-CDED-4795-A074-F17A4CAFD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7136" y="6520259"/>
            <a:ext cx="2743200" cy="365125"/>
          </a:xfrm>
        </p:spPr>
        <p:txBody>
          <a:bodyPr/>
          <a:lstStyle/>
          <a:p>
            <a:fld id="{ABB42389-F54F-42F7-B146-0E564268219C}" type="datetime1">
              <a:rPr lang="de-DE" smtClean="0"/>
              <a:t>27.09.2022</a:t>
            </a:fld>
            <a:endParaRPr lang="de-DE" dirty="0"/>
          </a:p>
        </p:txBody>
      </p:sp>
      <p:sp>
        <p:nvSpPr>
          <p:cNvPr id="42" name="Textfeld 41"/>
          <p:cNvSpPr txBox="1"/>
          <p:nvPr/>
        </p:nvSpPr>
        <p:spPr>
          <a:xfrm>
            <a:off x="803412" y="1888232"/>
            <a:ext cx="102971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Symbol" panose="05050102010706020507" pitchFamily="18" charset="2"/>
              <a:buChar char="-"/>
            </a:pPr>
            <a:r>
              <a:rPr lang="de-DE" dirty="0" smtClean="0"/>
              <a:t>kommunalrechtliche </a:t>
            </a:r>
            <a:r>
              <a:rPr lang="de-DE" dirty="0"/>
              <a:t>und vergaberechtliche Prüfung </a:t>
            </a:r>
            <a:r>
              <a:rPr lang="de-DE" dirty="0" smtClean="0"/>
              <a:t>möglicher Umsetzungsvarianten</a:t>
            </a:r>
          </a:p>
          <a:p>
            <a:pPr lvl="0"/>
            <a:endParaRPr lang="de-DE" dirty="0" smtClean="0"/>
          </a:p>
          <a:p>
            <a:pPr marL="285750" lvl="0" indent="-285750">
              <a:buFont typeface="Symbol" panose="05050102010706020507" pitchFamily="18" charset="2"/>
              <a:buChar char="-"/>
            </a:pPr>
            <a:r>
              <a:rPr lang="de-DE" dirty="0" smtClean="0"/>
              <a:t>haushaltsrechtliche Aspekte müssen berücksichtigt werden</a:t>
            </a:r>
          </a:p>
          <a:p>
            <a:pPr lvl="0"/>
            <a:endParaRPr lang="de-DE" dirty="0"/>
          </a:p>
          <a:p>
            <a:pPr marL="285750" lvl="0" indent="-285750">
              <a:buFont typeface="Symbol" panose="05050102010706020507" pitchFamily="18" charset="2"/>
              <a:buChar char="-"/>
            </a:pPr>
            <a:r>
              <a:rPr lang="de-DE" dirty="0" smtClean="0"/>
              <a:t>Prüfung steuerlicher Aspekte der einzelnen Umsetzungsvarianten</a:t>
            </a:r>
          </a:p>
          <a:p>
            <a:pPr marL="285750" lvl="0" indent="-285750">
              <a:buFont typeface="Symbol" panose="05050102010706020507" pitchFamily="18" charset="2"/>
              <a:buChar char="-"/>
            </a:pPr>
            <a:endParaRPr lang="de-DE" dirty="0" smtClean="0"/>
          </a:p>
          <a:p>
            <a:pPr marL="285750" lvl="0" indent="-285750">
              <a:buFont typeface="Symbol" panose="05050102010706020507" pitchFamily="18" charset="2"/>
              <a:buChar char="-"/>
            </a:pPr>
            <a:r>
              <a:rPr lang="de-DE" dirty="0" smtClean="0"/>
              <a:t>Vorbereitung </a:t>
            </a:r>
            <a:r>
              <a:rPr lang="de-DE" dirty="0"/>
              <a:t>der notwendigen </a:t>
            </a:r>
            <a:r>
              <a:rPr lang="de-DE" dirty="0" smtClean="0"/>
              <a:t>Gremienbefassungen</a:t>
            </a:r>
            <a:endParaRPr lang="de-DE" dirty="0"/>
          </a:p>
          <a:p>
            <a:r>
              <a:rPr lang="de-DE" dirty="0"/>
              <a:t> </a:t>
            </a:r>
          </a:p>
        </p:txBody>
      </p:sp>
      <p:sp>
        <p:nvSpPr>
          <p:cNvPr id="43" name="Rechteck 42"/>
          <p:cNvSpPr/>
          <p:nvPr/>
        </p:nvSpPr>
        <p:spPr>
          <a:xfrm>
            <a:off x="835832" y="4600004"/>
            <a:ext cx="10444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/>
              <a:t>Unabhängig von Zielstruktur muss jetzt mit inhaltlicher Vorbereitung begonnen </a:t>
            </a:r>
            <a:r>
              <a:rPr lang="de-DE" sz="2000" b="1" dirty="0" smtClean="0"/>
              <a:t>werden!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9811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838200" y="707714"/>
            <a:ext cx="8426450" cy="904875"/>
          </a:xfrm>
        </p:spPr>
        <p:txBody>
          <a:bodyPr>
            <a:normAutofit fontScale="90000"/>
          </a:bodyPr>
          <a:lstStyle/>
          <a:p>
            <a:r>
              <a:rPr lang="de-DE" dirty="0"/>
              <a:t>Schritte auf dem Weg zu eine Zusammenarbeitsstruktur von Land und Kommunen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 smtClean="0">
                <a:latin typeface="+mn-lt"/>
                <a:cs typeface="+mn-cs"/>
              </a:rPr>
              <a:t>Workshop </a:t>
            </a:r>
            <a:r>
              <a:rPr lang="de-DE" sz="1800" dirty="0">
                <a:latin typeface="+mn-lt"/>
                <a:cs typeface="+mn-cs"/>
              </a:rPr>
              <a:t>zur zukünftigen Zusammenarbeit von Land und Kommunen hat am 01.09.2022 </a:t>
            </a:r>
            <a:r>
              <a:rPr lang="de-DE" sz="1800" dirty="0" smtClean="0">
                <a:latin typeface="+mn-lt"/>
                <a:cs typeface="+mn-cs"/>
              </a:rPr>
              <a:t>stattgefunden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b="1" dirty="0" smtClean="0">
                <a:latin typeface="+mn-lt"/>
                <a:cs typeface="+mn-cs"/>
              </a:rPr>
              <a:t>Ergebnis</a:t>
            </a:r>
            <a:r>
              <a:rPr lang="de-DE" sz="1800" dirty="0" smtClean="0">
                <a:latin typeface="+mn-lt"/>
                <a:cs typeface="+mn-cs"/>
              </a:rPr>
              <a:t>:</a:t>
            </a:r>
          </a:p>
          <a:p>
            <a:pPr marL="417150" lvl="1" indent="-285750">
              <a:buFont typeface="Symbol" panose="05050102010706020507" pitchFamily="18" charset="2"/>
              <a:buChar char="-"/>
            </a:pPr>
            <a:endParaRPr lang="de-DE" sz="1700" dirty="0" smtClean="0">
              <a:latin typeface="+mn-lt"/>
              <a:cs typeface="+mn-cs"/>
            </a:endParaRPr>
          </a:p>
          <a:p>
            <a:pPr marL="285750" indent="-285750">
              <a:buFont typeface="Symbol" panose="05050102010706020507" pitchFamily="18" charset="2"/>
              <a:buChar char="-"/>
            </a:pPr>
            <a:endParaRPr lang="de-DE" sz="1800" dirty="0">
              <a:latin typeface="+mn-lt"/>
              <a:cs typeface="+mn-cs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B3C5336E-BCCD-40A7-9236-68600E1CA738}" type="datetime1">
              <a:rPr lang="de-DE" smtClean="0"/>
              <a:t>27.09.2022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© Ministerium für Infrastruktur und Digitales des Landes Sachsen-Anhalt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664" y="2230340"/>
            <a:ext cx="7848872" cy="41512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33441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838200" y="707714"/>
            <a:ext cx="8426450" cy="904875"/>
          </a:xfrm>
        </p:spPr>
        <p:txBody>
          <a:bodyPr>
            <a:normAutofit fontScale="90000"/>
          </a:bodyPr>
          <a:lstStyle/>
          <a:p>
            <a:r>
              <a:rPr lang="de-DE" dirty="0"/>
              <a:t>Schritte auf dem Weg zu eine Zusammenarbeitsstruktur von Land und Kommunen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latin typeface="+mn-lt"/>
                <a:cs typeface="+mn-cs"/>
              </a:rPr>
              <a:t>a</a:t>
            </a:r>
            <a:r>
              <a:rPr lang="de-DE" sz="1800" dirty="0" smtClean="0">
                <a:latin typeface="+mn-lt"/>
                <a:cs typeface="+mn-cs"/>
              </a:rPr>
              <a:t>lle Teilnehmer sehen </a:t>
            </a:r>
            <a:r>
              <a:rPr lang="de-DE" sz="1800" dirty="0">
                <a:latin typeface="+mn-lt"/>
                <a:cs typeface="+mn-cs"/>
              </a:rPr>
              <a:t>die </a:t>
            </a:r>
            <a:r>
              <a:rPr lang="de-DE" sz="1800" dirty="0" smtClean="0">
                <a:latin typeface="+mn-lt"/>
                <a:cs typeface="+mn-cs"/>
              </a:rPr>
              <a:t>dringende Notwendigkeit </a:t>
            </a:r>
            <a:r>
              <a:rPr lang="de-DE" sz="1800" dirty="0">
                <a:latin typeface="+mn-lt"/>
                <a:cs typeface="+mn-cs"/>
              </a:rPr>
              <a:t>einer </a:t>
            </a:r>
            <a:r>
              <a:rPr lang="de-DE" sz="1800" dirty="0" smtClean="0">
                <a:latin typeface="+mn-lt"/>
                <a:cs typeface="+mn-cs"/>
              </a:rPr>
              <a:t>abstimmten Zusammenarbeit </a:t>
            </a:r>
            <a:r>
              <a:rPr lang="de-DE" sz="1800" dirty="0">
                <a:latin typeface="+mn-lt"/>
                <a:cs typeface="+mn-cs"/>
              </a:rPr>
              <a:t>im Bereich </a:t>
            </a:r>
            <a:r>
              <a:rPr lang="de-DE" sz="1800" dirty="0" smtClean="0">
                <a:latin typeface="+mn-lt"/>
                <a:cs typeface="+mn-cs"/>
              </a:rPr>
              <a:t>der Digitalisierung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latin typeface="+mn-lt"/>
                <a:cs typeface="+mn-cs"/>
              </a:rPr>
              <a:t>b</a:t>
            </a:r>
            <a:r>
              <a:rPr lang="de-DE" sz="1800" dirty="0" smtClean="0">
                <a:latin typeface="+mn-lt"/>
                <a:cs typeface="+mn-cs"/>
              </a:rPr>
              <a:t>isherige Vorbehalte von </a:t>
            </a:r>
            <a:r>
              <a:rPr lang="de-DE" sz="1800" dirty="0">
                <a:latin typeface="+mn-lt"/>
                <a:cs typeface="+mn-cs"/>
              </a:rPr>
              <a:t>Land und Kommunen sind </a:t>
            </a:r>
            <a:r>
              <a:rPr lang="de-DE" sz="1800" dirty="0" smtClean="0">
                <a:latin typeface="+mn-lt"/>
                <a:cs typeface="+mn-cs"/>
              </a:rPr>
              <a:t>aber nicht ausgeräumt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 smtClean="0">
                <a:latin typeface="+mn-lt"/>
                <a:cs typeface="+mn-cs"/>
                <a:sym typeface="Wingdings" panose="05000000000000000000" pitchFamily="2" charset="2"/>
              </a:rPr>
              <a:t>Neu</a:t>
            </a:r>
            <a:r>
              <a:rPr lang="de-DE" sz="1800" dirty="0" smtClean="0">
                <a:latin typeface="+mn-lt"/>
                <a:cs typeface="+mn-cs"/>
              </a:rPr>
              <a:t>anfang muss her! </a:t>
            </a:r>
            <a:r>
              <a:rPr lang="de-DE" sz="1800" dirty="0" smtClean="0">
                <a:latin typeface="+mn-lt"/>
                <a:cs typeface="+mn-cs"/>
                <a:sym typeface="Wingdings" panose="05000000000000000000" pitchFamily="2" charset="2"/>
              </a:rPr>
              <a:t> </a:t>
            </a:r>
            <a:r>
              <a:rPr lang="de-DE" sz="1800" dirty="0" smtClean="0">
                <a:latin typeface="+mn-lt"/>
                <a:cs typeface="+mn-cs"/>
              </a:rPr>
              <a:t>Bildung einer Allianz der Willigen (Wegbereiter!)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 smtClean="0">
                <a:latin typeface="+mn-lt"/>
                <a:cs typeface="+mn-cs"/>
              </a:rPr>
              <a:t>Workshop </a:t>
            </a:r>
            <a:r>
              <a:rPr lang="de-DE" sz="1800" dirty="0">
                <a:latin typeface="+mn-lt"/>
                <a:cs typeface="+mn-cs"/>
              </a:rPr>
              <a:t>war ein </a:t>
            </a:r>
            <a:r>
              <a:rPr lang="de-DE" sz="1800" dirty="0" smtClean="0">
                <a:latin typeface="+mn-lt"/>
                <a:cs typeface="+mn-cs"/>
              </a:rPr>
              <a:t>gutes Startsignal </a:t>
            </a:r>
            <a:r>
              <a:rPr lang="de-DE" sz="1800" dirty="0">
                <a:latin typeface="+mn-lt"/>
                <a:cs typeface="+mn-cs"/>
              </a:rPr>
              <a:t>für die Einrichtung </a:t>
            </a:r>
            <a:r>
              <a:rPr lang="de-DE" sz="1800" dirty="0" smtClean="0">
                <a:latin typeface="+mn-lt"/>
                <a:cs typeface="+mn-cs"/>
              </a:rPr>
              <a:t>und Umsetzung </a:t>
            </a:r>
            <a:r>
              <a:rPr lang="de-DE" sz="1800" dirty="0">
                <a:latin typeface="+mn-lt"/>
                <a:cs typeface="+mn-cs"/>
              </a:rPr>
              <a:t>konkreter </a:t>
            </a:r>
            <a:r>
              <a:rPr lang="de-DE" sz="1800" dirty="0" smtClean="0">
                <a:latin typeface="+mn-lt"/>
                <a:cs typeface="+mn-cs"/>
              </a:rPr>
              <a:t>Arbeitspakete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 smtClean="0">
                <a:latin typeface="+mn-lt"/>
                <a:cs typeface="+mn-cs"/>
              </a:rPr>
              <a:t>Folgetermin wird zeitnah vereinbart, geplante Erweiterung des Teilnehmerkreises um weitere Pilotkommunen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latin typeface="+mn-lt"/>
                <a:cs typeface="+mn-cs"/>
              </a:rPr>
              <a:t>Ziel </a:t>
            </a:r>
            <a:r>
              <a:rPr lang="de-DE" sz="1800" dirty="0" smtClean="0">
                <a:latin typeface="+mn-lt"/>
                <a:cs typeface="+mn-cs"/>
              </a:rPr>
              <a:t>Folgetermin: Abstimmung </a:t>
            </a:r>
            <a:r>
              <a:rPr lang="de-DE" sz="1800" dirty="0">
                <a:latin typeface="+mn-lt"/>
                <a:cs typeface="+mn-cs"/>
              </a:rPr>
              <a:t>eines Zeitplanes, Bildung von Arbeitsgruppen zu den </a:t>
            </a:r>
            <a:r>
              <a:rPr lang="de-DE" sz="1800" dirty="0" smtClean="0">
                <a:latin typeface="+mn-lt"/>
                <a:cs typeface="+mn-cs"/>
              </a:rPr>
              <a:t>wichtigsten Themen </a:t>
            </a:r>
            <a:r>
              <a:rPr lang="de-DE" sz="1800" dirty="0">
                <a:latin typeface="+mn-lt"/>
                <a:cs typeface="+mn-cs"/>
              </a:rPr>
              <a:t>(Kooperationsmodell, Strategie + Umsetzung, Finanzen, Kommunikation</a:t>
            </a:r>
            <a:r>
              <a:rPr lang="de-DE" sz="1800" dirty="0" smtClean="0">
                <a:latin typeface="+mn-lt"/>
                <a:cs typeface="+mn-cs"/>
              </a:rPr>
              <a:t>) sowie deren Besetzung und Zielrichtung der Arbeitspakete, Bereitstellung </a:t>
            </a:r>
            <a:r>
              <a:rPr lang="de-DE" sz="1800" dirty="0">
                <a:latin typeface="+mn-lt"/>
                <a:cs typeface="+mn-cs"/>
              </a:rPr>
              <a:t>einer zentralen Lösung zur besseren </a:t>
            </a:r>
            <a:r>
              <a:rPr lang="de-DE" sz="1800" dirty="0" smtClean="0">
                <a:latin typeface="+mn-lt"/>
                <a:cs typeface="+mn-cs"/>
              </a:rPr>
              <a:t>Kollaboration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endParaRPr lang="de-DE" sz="1800" dirty="0" smtClean="0">
              <a:latin typeface="+mn-lt"/>
              <a:cs typeface="+mn-cs"/>
            </a:endParaRPr>
          </a:p>
          <a:p>
            <a:pPr marL="285750" indent="-285750">
              <a:buFont typeface="Symbol" panose="05050102010706020507" pitchFamily="18" charset="2"/>
              <a:buChar char="-"/>
            </a:pPr>
            <a:endParaRPr lang="de-DE" sz="1800" dirty="0">
              <a:latin typeface="+mn-lt"/>
              <a:cs typeface="+mn-cs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B3C5336E-BCCD-40A7-9236-68600E1CA738}" type="datetime1">
              <a:rPr lang="de-DE" smtClean="0"/>
              <a:t>27.09.2022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© Ministerium für Infrastruktur und Digitales des Landes Sachsen-Anhalt </a:t>
            </a:r>
          </a:p>
        </p:txBody>
      </p:sp>
    </p:spTree>
    <p:extLst>
      <p:ext uri="{BB962C8B-B14F-4D97-AF65-F5344CB8AC3E}">
        <p14:creationId xmlns:p14="http://schemas.microsoft.com/office/powerpoint/2010/main" val="1577588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04CFC0F-26C8-4FA2-9D52-9B68203B3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Informationsquellen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zum</a:t>
            </a:r>
            <a:r>
              <a:rPr lang="en-US" dirty="0" smtClean="0">
                <a:solidFill>
                  <a:schemeClr val="tx1"/>
                </a:solidFill>
              </a:rPr>
              <a:t> OZG in ST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37FEB3F-014C-4549-825D-EC353DAF7065}"/>
              </a:ext>
            </a:extLst>
          </p:cNvPr>
          <p:cNvSpPr txBox="1">
            <a:spLocks/>
          </p:cNvSpPr>
          <p:nvPr/>
        </p:nvSpPr>
        <p:spPr>
          <a:xfrm>
            <a:off x="7196272" y="1998112"/>
            <a:ext cx="2890702" cy="5055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indent="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>
                <a:solidFill>
                  <a:schemeClr val="tx2"/>
                </a:solidFill>
              </a:defRPr>
            </a:lvl1pPr>
            <a:lvl2pPr marL="36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</a:defRPr>
            </a:lvl2pPr>
            <a:lvl3pPr marL="54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</a:defRPr>
            </a:lvl3pPr>
            <a:lvl4pPr marL="72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</a:defRPr>
            </a:lvl4pPr>
            <a:lvl5pPr marL="90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6484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47E46AF4-A823-4AED-AE65-8686465E157F}"/>
              </a:ext>
            </a:extLst>
          </p:cNvPr>
          <p:cNvSpPr txBox="1">
            <a:spLocks/>
          </p:cNvSpPr>
          <p:nvPr/>
        </p:nvSpPr>
        <p:spPr>
          <a:xfrm>
            <a:off x="8372746" y="3759270"/>
            <a:ext cx="2890702" cy="5055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indent="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>
                <a:solidFill>
                  <a:schemeClr val="tx2"/>
                </a:solidFill>
              </a:defRPr>
            </a:lvl1pPr>
            <a:lvl2pPr marL="36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</a:defRPr>
            </a:lvl2pPr>
            <a:lvl3pPr marL="54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</a:defRPr>
            </a:lvl3pPr>
            <a:lvl4pPr marL="72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</a:defRPr>
            </a:lvl4pPr>
            <a:lvl5pPr marL="900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6484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2" name="Straight Connector 33">
            <a:extLst>
              <a:ext uri="{FF2B5EF4-FFF2-40B4-BE49-F238E27FC236}">
                <a16:creationId xmlns:a16="http://schemas.microsoft.com/office/drawing/2014/main" id="{80E5946C-2ECA-4B65-BEA8-ACB2CEC1784A}"/>
              </a:ext>
            </a:extLst>
          </p:cNvPr>
          <p:cNvCxnSpPr/>
          <p:nvPr/>
        </p:nvCxnSpPr>
        <p:spPr>
          <a:xfrm>
            <a:off x="911424" y="1565977"/>
            <a:ext cx="371475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Diagramm 26"/>
          <p:cNvGraphicFramePr/>
          <p:nvPr>
            <p:extLst>
              <p:ext uri="{D42A27DB-BD31-4B8C-83A1-F6EECF244321}">
                <p14:modId xmlns:p14="http://schemas.microsoft.com/office/powerpoint/2010/main" val="2424484174"/>
              </p:ext>
            </p:extLst>
          </p:nvPr>
        </p:nvGraphicFramePr>
        <p:xfrm>
          <a:off x="551384" y="1340768"/>
          <a:ext cx="11017224" cy="5013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FAFEE398-E5C7-407C-B911-5877A8F1A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112568" cy="337741"/>
          </a:xfrm>
        </p:spPr>
        <p:txBody>
          <a:bodyPr/>
          <a:lstStyle/>
          <a:p>
            <a:r>
              <a:rPr lang="de-DE" dirty="0" smtClean="0"/>
              <a:t>© Ministerium für Infrastruktur und Digitales des Landes Sachsen-Anhalt </a:t>
            </a:r>
            <a:endParaRPr lang="de-DE" dirty="0"/>
          </a:p>
        </p:txBody>
      </p:sp>
      <p:sp>
        <p:nvSpPr>
          <p:cNvPr id="11" name="Datumsplatzhalter 1">
            <a:extLst>
              <a:ext uri="{FF2B5EF4-FFF2-40B4-BE49-F238E27FC236}">
                <a16:creationId xmlns:a16="http://schemas.microsoft.com/office/drawing/2014/main" id="{A045BFDE-CDED-4795-A074-F17A4CAFD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7136" y="6520259"/>
            <a:ext cx="2743200" cy="365125"/>
          </a:xfrm>
        </p:spPr>
        <p:txBody>
          <a:bodyPr/>
          <a:lstStyle/>
          <a:p>
            <a:fld id="{ABB42389-F54F-42F7-B146-0E564268219C}" type="datetime1">
              <a:rPr lang="de-DE" smtClean="0"/>
              <a:t>27.09.2022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033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11">
            <a:extLst>
              <a:ext uri="{FF2B5EF4-FFF2-40B4-BE49-F238E27FC236}">
                <a16:creationId xmlns:a16="http://schemas.microsoft.com/office/drawing/2014/main" id="{ADDBCF17-F6FC-47E2-AD21-22C7FA20DA1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6"/>
          <a:stretch/>
        </p:blipFill>
        <p:spPr bwMode="auto">
          <a:xfrm>
            <a:off x="535805" y="1524447"/>
            <a:ext cx="3735683" cy="415608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B7C990A6-584A-43C1-999C-4AAB64350C09}"/>
              </a:ext>
            </a:extLst>
          </p:cNvPr>
          <p:cNvSpPr/>
          <p:nvPr/>
        </p:nvSpPr>
        <p:spPr>
          <a:xfrm>
            <a:off x="5015880" y="1772816"/>
            <a:ext cx="7176120" cy="381642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itle 13">
            <a:extLst>
              <a:ext uri="{FF2B5EF4-FFF2-40B4-BE49-F238E27FC236}">
                <a16:creationId xmlns:a16="http://schemas.microsoft.com/office/drawing/2014/main" id="{E22DB79F-7403-4226-B91D-48EBCB402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4032" y="2132856"/>
            <a:ext cx="5616624" cy="718246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WEITERE INFORMATIONEN UND ANTWORTEN ERHALTEN SIE HIER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F01B28CC-E873-4A68-9944-8FB1452BF7A7}"/>
              </a:ext>
            </a:extLst>
          </p:cNvPr>
          <p:cNvSpPr txBox="1">
            <a:spLocks/>
          </p:cNvSpPr>
          <p:nvPr/>
        </p:nvSpPr>
        <p:spPr>
          <a:xfrm>
            <a:off x="6384032" y="2897541"/>
            <a:ext cx="4676954" cy="459451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12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6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§"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40000" indent="-228600" algn="l" defTabSz="914400">
              <a:lnSpc>
                <a:spcPct val="120000"/>
              </a:lnSpc>
              <a:spcBef>
                <a:spcPts val="500"/>
              </a:spcBef>
              <a:buFont typeface="Courier New"/>
              <a:buChar char="o"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20000" indent="-228600" algn="l" defTabSz="914400">
              <a:lnSpc>
                <a:spcPct val="120000"/>
              </a:lnSpc>
              <a:spcBef>
                <a:spcPts val="500"/>
              </a:spcBef>
              <a:buFont typeface="Symbol"/>
              <a:buChar char="-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90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Ø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tx1">
                    <a:lumMod val="50000"/>
                  </a:schemeClr>
                </a:solidFill>
              </a:rPr>
              <a:t>Ministerium für Infrastruktur und Digitales des Landes Sachsen-Anhalt</a:t>
            </a:r>
            <a:endParaRPr lang="de-DE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ED850BF4-7637-4731-90BF-04BE4D362961}"/>
              </a:ext>
            </a:extLst>
          </p:cNvPr>
          <p:cNvSpPr txBox="1">
            <a:spLocks/>
          </p:cNvSpPr>
          <p:nvPr/>
        </p:nvSpPr>
        <p:spPr>
          <a:xfrm>
            <a:off x="9126176" y="3717032"/>
            <a:ext cx="2586447" cy="654670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12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6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§"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40000" indent="-228600" algn="l" defTabSz="914400">
              <a:lnSpc>
                <a:spcPct val="120000"/>
              </a:lnSpc>
              <a:spcBef>
                <a:spcPts val="500"/>
              </a:spcBef>
              <a:buFont typeface="Courier New"/>
              <a:buChar char="o"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20000" indent="-228600" algn="l" defTabSz="914400">
              <a:lnSpc>
                <a:spcPct val="120000"/>
              </a:lnSpc>
              <a:spcBef>
                <a:spcPts val="500"/>
              </a:spcBef>
              <a:buFont typeface="Symbol"/>
              <a:buChar char="-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90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Ø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>
                <a:solidFill>
                  <a:schemeClr val="tx1">
                    <a:lumMod val="50000"/>
                  </a:schemeClr>
                </a:solidFill>
              </a:rPr>
              <a:t>E-MAIL: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ozg@sachsen-anhalt.de 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9DF6DC37-4200-45C2-BA78-0C5BCB9B547C}"/>
              </a:ext>
            </a:extLst>
          </p:cNvPr>
          <p:cNvSpPr txBox="1">
            <a:spLocks/>
          </p:cNvSpPr>
          <p:nvPr/>
        </p:nvSpPr>
        <p:spPr>
          <a:xfrm>
            <a:off x="6687059" y="4624065"/>
            <a:ext cx="1863305" cy="654670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12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6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§"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40000" indent="-228600" algn="l" defTabSz="914400">
              <a:lnSpc>
                <a:spcPct val="120000"/>
              </a:lnSpc>
              <a:spcBef>
                <a:spcPts val="500"/>
              </a:spcBef>
              <a:buFont typeface="Courier New"/>
              <a:buChar char="o"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20000" indent="-228600" algn="l" defTabSz="914400">
              <a:lnSpc>
                <a:spcPct val="120000"/>
              </a:lnSpc>
              <a:spcBef>
                <a:spcPts val="500"/>
              </a:spcBef>
              <a:buFont typeface="Symbol"/>
              <a:buChar char="-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90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Ø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>
                <a:solidFill>
                  <a:schemeClr val="tx1">
                    <a:lumMod val="50000"/>
                  </a:schemeClr>
                </a:solidFill>
              </a:rPr>
              <a:t>TEL: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+49 391 567 1030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63A2CDFF-B4B6-4F53-BC22-1F2A91E44D99}"/>
              </a:ext>
            </a:extLst>
          </p:cNvPr>
          <p:cNvSpPr txBox="1">
            <a:spLocks/>
          </p:cNvSpPr>
          <p:nvPr/>
        </p:nvSpPr>
        <p:spPr>
          <a:xfrm>
            <a:off x="9126176" y="4624065"/>
            <a:ext cx="2458515" cy="654670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12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6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§"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40000" indent="-228600" algn="l" defTabSz="914400">
              <a:lnSpc>
                <a:spcPct val="120000"/>
              </a:lnSpc>
              <a:spcBef>
                <a:spcPts val="500"/>
              </a:spcBef>
              <a:buFont typeface="Courier New"/>
              <a:buChar char="o"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20000" indent="-228600" algn="l" defTabSz="914400">
              <a:lnSpc>
                <a:spcPct val="120000"/>
              </a:lnSpc>
              <a:spcBef>
                <a:spcPts val="500"/>
              </a:spcBef>
              <a:buFont typeface="Symbol"/>
              <a:buChar char="-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90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Ø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>
                <a:solidFill>
                  <a:schemeClr val="tx1">
                    <a:lumMod val="50000"/>
                  </a:schemeClr>
                </a:solidFill>
              </a:rPr>
              <a:t>WEBSEITE: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ozg.sachsen-anhalt.de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DAD14F6C-0280-4F5F-9A0A-AE14200B69DC}"/>
              </a:ext>
            </a:extLst>
          </p:cNvPr>
          <p:cNvSpPr txBox="1">
            <a:spLocks/>
          </p:cNvSpPr>
          <p:nvPr/>
        </p:nvSpPr>
        <p:spPr>
          <a:xfrm>
            <a:off x="5361082" y="2212824"/>
            <a:ext cx="891367" cy="8336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0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20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900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Freeform: Shape 24">
            <a:extLst>
              <a:ext uri="{FF2B5EF4-FFF2-40B4-BE49-F238E27FC236}">
                <a16:creationId xmlns:a16="http://schemas.microsoft.com/office/drawing/2014/main" id="{7ABAA165-6DF7-4914-B86A-6CEB6BC24347}"/>
              </a:ext>
            </a:extLst>
          </p:cNvPr>
          <p:cNvSpPr/>
          <p:nvPr/>
        </p:nvSpPr>
        <p:spPr>
          <a:xfrm>
            <a:off x="5596752" y="2408353"/>
            <a:ext cx="420026" cy="442606"/>
          </a:xfrm>
          <a:custGeom>
            <a:avLst/>
            <a:gdLst>
              <a:gd name="connsiteX0" fmla="*/ 55082 w 299565"/>
              <a:gd name="connsiteY0" fmla="*/ 0 h 315671"/>
              <a:gd name="connsiteX1" fmla="*/ 82461 w 299565"/>
              <a:gd name="connsiteY1" fmla="*/ 0 h 315671"/>
              <a:gd name="connsiteX2" fmla="*/ 82461 w 299565"/>
              <a:gd name="connsiteY2" fmla="*/ 13851 h 315671"/>
              <a:gd name="connsiteX3" fmla="*/ 220004 w 299565"/>
              <a:gd name="connsiteY3" fmla="*/ 13851 h 315671"/>
              <a:gd name="connsiteX4" fmla="*/ 220004 w 299565"/>
              <a:gd name="connsiteY4" fmla="*/ 0 h 315671"/>
              <a:gd name="connsiteX5" fmla="*/ 247383 w 299565"/>
              <a:gd name="connsiteY5" fmla="*/ 0 h 315671"/>
              <a:gd name="connsiteX6" fmla="*/ 247383 w 299565"/>
              <a:gd name="connsiteY6" fmla="*/ 13851 h 315671"/>
              <a:gd name="connsiteX7" fmla="*/ 288614 w 299565"/>
              <a:gd name="connsiteY7" fmla="*/ 13851 h 315671"/>
              <a:gd name="connsiteX8" fmla="*/ 302464 w 299565"/>
              <a:gd name="connsiteY8" fmla="*/ 13851 h 315671"/>
              <a:gd name="connsiteX9" fmla="*/ 302464 w 299565"/>
              <a:gd name="connsiteY9" fmla="*/ 27702 h 315671"/>
              <a:gd name="connsiteX10" fmla="*/ 302464 w 299565"/>
              <a:gd name="connsiteY10" fmla="*/ 302465 h 315671"/>
              <a:gd name="connsiteX11" fmla="*/ 302464 w 299565"/>
              <a:gd name="connsiteY11" fmla="*/ 316316 h 315671"/>
              <a:gd name="connsiteX12" fmla="*/ 288614 w 299565"/>
              <a:gd name="connsiteY12" fmla="*/ 316316 h 315671"/>
              <a:gd name="connsiteX13" fmla="*/ 13851 w 299565"/>
              <a:gd name="connsiteY13" fmla="*/ 316316 h 315671"/>
              <a:gd name="connsiteX14" fmla="*/ 0 w 299565"/>
              <a:gd name="connsiteY14" fmla="*/ 316316 h 315671"/>
              <a:gd name="connsiteX15" fmla="*/ 0 w 299565"/>
              <a:gd name="connsiteY15" fmla="*/ 302465 h 315671"/>
              <a:gd name="connsiteX16" fmla="*/ 0 w 299565"/>
              <a:gd name="connsiteY16" fmla="*/ 27380 h 315671"/>
              <a:gd name="connsiteX17" fmla="*/ 0 w 299565"/>
              <a:gd name="connsiteY17" fmla="*/ 13529 h 315671"/>
              <a:gd name="connsiteX18" fmla="*/ 13851 w 299565"/>
              <a:gd name="connsiteY18" fmla="*/ 13529 h 315671"/>
              <a:gd name="connsiteX19" fmla="*/ 55082 w 299565"/>
              <a:gd name="connsiteY19" fmla="*/ 13529 h 315671"/>
              <a:gd name="connsiteX20" fmla="*/ 55082 w 299565"/>
              <a:gd name="connsiteY20" fmla="*/ 0 h 315671"/>
              <a:gd name="connsiteX21" fmla="*/ 27702 w 299565"/>
              <a:gd name="connsiteY21" fmla="*/ 41231 h 315671"/>
              <a:gd name="connsiteX22" fmla="*/ 27702 w 299565"/>
              <a:gd name="connsiteY22" fmla="*/ 68610 h 315671"/>
              <a:gd name="connsiteX23" fmla="*/ 275085 w 299565"/>
              <a:gd name="connsiteY23" fmla="*/ 68610 h 315671"/>
              <a:gd name="connsiteX24" fmla="*/ 275085 w 299565"/>
              <a:gd name="connsiteY24" fmla="*/ 41231 h 315671"/>
              <a:gd name="connsiteX25" fmla="*/ 247705 w 299565"/>
              <a:gd name="connsiteY25" fmla="*/ 41231 h 315671"/>
              <a:gd name="connsiteX26" fmla="*/ 247705 w 299565"/>
              <a:gd name="connsiteY26" fmla="*/ 55081 h 315671"/>
              <a:gd name="connsiteX27" fmla="*/ 220325 w 299565"/>
              <a:gd name="connsiteY27" fmla="*/ 55081 h 315671"/>
              <a:gd name="connsiteX28" fmla="*/ 220325 w 299565"/>
              <a:gd name="connsiteY28" fmla="*/ 41231 h 315671"/>
              <a:gd name="connsiteX29" fmla="*/ 82783 w 299565"/>
              <a:gd name="connsiteY29" fmla="*/ 41231 h 315671"/>
              <a:gd name="connsiteX30" fmla="*/ 82783 w 299565"/>
              <a:gd name="connsiteY30" fmla="*/ 55081 h 315671"/>
              <a:gd name="connsiteX31" fmla="*/ 55403 w 299565"/>
              <a:gd name="connsiteY31" fmla="*/ 55081 h 315671"/>
              <a:gd name="connsiteX32" fmla="*/ 55403 w 299565"/>
              <a:gd name="connsiteY32" fmla="*/ 41231 h 315671"/>
              <a:gd name="connsiteX33" fmla="*/ 27702 w 299565"/>
              <a:gd name="connsiteY33" fmla="*/ 41231 h 315671"/>
              <a:gd name="connsiteX34" fmla="*/ 27702 w 299565"/>
              <a:gd name="connsiteY34" fmla="*/ 95990 h 315671"/>
              <a:gd name="connsiteX35" fmla="*/ 27702 w 299565"/>
              <a:gd name="connsiteY35" fmla="*/ 288292 h 315671"/>
              <a:gd name="connsiteX36" fmla="*/ 275085 w 299565"/>
              <a:gd name="connsiteY36" fmla="*/ 288292 h 315671"/>
              <a:gd name="connsiteX37" fmla="*/ 275085 w 299565"/>
              <a:gd name="connsiteY37" fmla="*/ 95990 h 315671"/>
              <a:gd name="connsiteX38" fmla="*/ 27702 w 299565"/>
              <a:gd name="connsiteY38" fmla="*/ 95990 h 315671"/>
              <a:gd name="connsiteX39" fmla="*/ 55082 w 299565"/>
              <a:gd name="connsiteY39" fmla="*/ 178451 h 315671"/>
              <a:gd name="connsiteX40" fmla="*/ 82461 w 299565"/>
              <a:gd name="connsiteY40" fmla="*/ 178451 h 315671"/>
              <a:gd name="connsiteX41" fmla="*/ 82461 w 299565"/>
              <a:gd name="connsiteY41" fmla="*/ 205831 h 315671"/>
              <a:gd name="connsiteX42" fmla="*/ 55082 w 299565"/>
              <a:gd name="connsiteY42" fmla="*/ 205831 h 315671"/>
              <a:gd name="connsiteX43" fmla="*/ 55082 w 299565"/>
              <a:gd name="connsiteY43" fmla="*/ 178451 h 315671"/>
              <a:gd name="connsiteX44" fmla="*/ 55082 w 299565"/>
              <a:gd name="connsiteY44" fmla="*/ 233532 h 315671"/>
              <a:gd name="connsiteX45" fmla="*/ 82461 w 299565"/>
              <a:gd name="connsiteY45" fmla="*/ 233532 h 315671"/>
              <a:gd name="connsiteX46" fmla="*/ 82461 w 299565"/>
              <a:gd name="connsiteY46" fmla="*/ 260912 h 315671"/>
              <a:gd name="connsiteX47" fmla="*/ 55082 w 299565"/>
              <a:gd name="connsiteY47" fmla="*/ 260912 h 315671"/>
              <a:gd name="connsiteX48" fmla="*/ 55082 w 299565"/>
              <a:gd name="connsiteY48" fmla="*/ 233532 h 315671"/>
              <a:gd name="connsiteX49" fmla="*/ 110163 w 299565"/>
              <a:gd name="connsiteY49" fmla="*/ 123692 h 315671"/>
              <a:gd name="connsiteX50" fmla="*/ 137542 w 299565"/>
              <a:gd name="connsiteY50" fmla="*/ 123692 h 315671"/>
              <a:gd name="connsiteX51" fmla="*/ 137542 w 299565"/>
              <a:gd name="connsiteY51" fmla="*/ 151071 h 315671"/>
              <a:gd name="connsiteX52" fmla="*/ 110163 w 299565"/>
              <a:gd name="connsiteY52" fmla="*/ 151071 h 315671"/>
              <a:gd name="connsiteX53" fmla="*/ 110163 w 299565"/>
              <a:gd name="connsiteY53" fmla="*/ 123692 h 315671"/>
              <a:gd name="connsiteX54" fmla="*/ 110163 w 299565"/>
              <a:gd name="connsiteY54" fmla="*/ 178451 h 315671"/>
              <a:gd name="connsiteX55" fmla="*/ 137542 w 299565"/>
              <a:gd name="connsiteY55" fmla="*/ 178451 h 315671"/>
              <a:gd name="connsiteX56" fmla="*/ 137542 w 299565"/>
              <a:gd name="connsiteY56" fmla="*/ 205831 h 315671"/>
              <a:gd name="connsiteX57" fmla="*/ 110163 w 299565"/>
              <a:gd name="connsiteY57" fmla="*/ 205831 h 315671"/>
              <a:gd name="connsiteX58" fmla="*/ 110163 w 299565"/>
              <a:gd name="connsiteY58" fmla="*/ 178451 h 315671"/>
              <a:gd name="connsiteX59" fmla="*/ 110163 w 299565"/>
              <a:gd name="connsiteY59" fmla="*/ 233532 h 315671"/>
              <a:gd name="connsiteX60" fmla="*/ 137542 w 299565"/>
              <a:gd name="connsiteY60" fmla="*/ 233532 h 315671"/>
              <a:gd name="connsiteX61" fmla="*/ 137542 w 299565"/>
              <a:gd name="connsiteY61" fmla="*/ 260912 h 315671"/>
              <a:gd name="connsiteX62" fmla="*/ 110163 w 299565"/>
              <a:gd name="connsiteY62" fmla="*/ 260912 h 315671"/>
              <a:gd name="connsiteX63" fmla="*/ 110163 w 299565"/>
              <a:gd name="connsiteY63" fmla="*/ 233532 h 315671"/>
              <a:gd name="connsiteX64" fmla="*/ 165244 w 299565"/>
              <a:gd name="connsiteY64" fmla="*/ 123692 h 315671"/>
              <a:gd name="connsiteX65" fmla="*/ 192624 w 299565"/>
              <a:gd name="connsiteY65" fmla="*/ 123692 h 315671"/>
              <a:gd name="connsiteX66" fmla="*/ 192624 w 299565"/>
              <a:gd name="connsiteY66" fmla="*/ 151071 h 315671"/>
              <a:gd name="connsiteX67" fmla="*/ 165244 w 299565"/>
              <a:gd name="connsiteY67" fmla="*/ 151071 h 315671"/>
              <a:gd name="connsiteX68" fmla="*/ 165244 w 299565"/>
              <a:gd name="connsiteY68" fmla="*/ 123692 h 315671"/>
              <a:gd name="connsiteX69" fmla="*/ 165244 w 299565"/>
              <a:gd name="connsiteY69" fmla="*/ 178451 h 315671"/>
              <a:gd name="connsiteX70" fmla="*/ 192624 w 299565"/>
              <a:gd name="connsiteY70" fmla="*/ 178451 h 315671"/>
              <a:gd name="connsiteX71" fmla="*/ 192624 w 299565"/>
              <a:gd name="connsiteY71" fmla="*/ 205831 h 315671"/>
              <a:gd name="connsiteX72" fmla="*/ 165244 w 299565"/>
              <a:gd name="connsiteY72" fmla="*/ 205831 h 315671"/>
              <a:gd name="connsiteX73" fmla="*/ 165244 w 299565"/>
              <a:gd name="connsiteY73" fmla="*/ 178451 h 315671"/>
              <a:gd name="connsiteX74" fmla="*/ 165244 w 299565"/>
              <a:gd name="connsiteY74" fmla="*/ 233532 h 315671"/>
              <a:gd name="connsiteX75" fmla="*/ 192624 w 299565"/>
              <a:gd name="connsiteY75" fmla="*/ 233532 h 315671"/>
              <a:gd name="connsiteX76" fmla="*/ 192624 w 299565"/>
              <a:gd name="connsiteY76" fmla="*/ 260912 h 315671"/>
              <a:gd name="connsiteX77" fmla="*/ 165244 w 299565"/>
              <a:gd name="connsiteY77" fmla="*/ 260912 h 315671"/>
              <a:gd name="connsiteX78" fmla="*/ 165244 w 299565"/>
              <a:gd name="connsiteY78" fmla="*/ 233532 h 315671"/>
              <a:gd name="connsiteX79" fmla="*/ 220004 w 299565"/>
              <a:gd name="connsiteY79" fmla="*/ 123692 h 315671"/>
              <a:gd name="connsiteX80" fmla="*/ 247383 w 299565"/>
              <a:gd name="connsiteY80" fmla="*/ 123692 h 315671"/>
              <a:gd name="connsiteX81" fmla="*/ 247383 w 299565"/>
              <a:gd name="connsiteY81" fmla="*/ 151071 h 315671"/>
              <a:gd name="connsiteX82" fmla="*/ 220004 w 299565"/>
              <a:gd name="connsiteY82" fmla="*/ 151071 h 315671"/>
              <a:gd name="connsiteX83" fmla="*/ 220004 w 299565"/>
              <a:gd name="connsiteY83" fmla="*/ 123692 h 315671"/>
              <a:gd name="connsiteX84" fmla="*/ 220004 w 299565"/>
              <a:gd name="connsiteY84" fmla="*/ 178451 h 315671"/>
              <a:gd name="connsiteX85" fmla="*/ 247383 w 299565"/>
              <a:gd name="connsiteY85" fmla="*/ 178451 h 315671"/>
              <a:gd name="connsiteX86" fmla="*/ 247383 w 299565"/>
              <a:gd name="connsiteY86" fmla="*/ 205831 h 315671"/>
              <a:gd name="connsiteX87" fmla="*/ 220004 w 299565"/>
              <a:gd name="connsiteY87" fmla="*/ 205831 h 315671"/>
              <a:gd name="connsiteX88" fmla="*/ 220004 w 299565"/>
              <a:gd name="connsiteY88" fmla="*/ 178451 h 31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99565" h="315671">
                <a:moveTo>
                  <a:pt x="55082" y="0"/>
                </a:moveTo>
                <a:lnTo>
                  <a:pt x="82461" y="0"/>
                </a:lnTo>
                <a:lnTo>
                  <a:pt x="82461" y="13851"/>
                </a:lnTo>
                <a:lnTo>
                  <a:pt x="220004" y="13851"/>
                </a:lnTo>
                <a:lnTo>
                  <a:pt x="220004" y="0"/>
                </a:lnTo>
                <a:lnTo>
                  <a:pt x="247383" y="0"/>
                </a:lnTo>
                <a:lnTo>
                  <a:pt x="247383" y="13851"/>
                </a:lnTo>
                <a:lnTo>
                  <a:pt x="288614" y="13851"/>
                </a:lnTo>
                <a:lnTo>
                  <a:pt x="302464" y="13851"/>
                </a:lnTo>
                <a:lnTo>
                  <a:pt x="302464" y="27702"/>
                </a:lnTo>
                <a:lnTo>
                  <a:pt x="302464" y="302465"/>
                </a:lnTo>
                <a:lnTo>
                  <a:pt x="302464" y="316316"/>
                </a:lnTo>
                <a:lnTo>
                  <a:pt x="288614" y="316316"/>
                </a:lnTo>
                <a:lnTo>
                  <a:pt x="13851" y="316316"/>
                </a:lnTo>
                <a:lnTo>
                  <a:pt x="0" y="316316"/>
                </a:lnTo>
                <a:lnTo>
                  <a:pt x="0" y="302465"/>
                </a:lnTo>
                <a:lnTo>
                  <a:pt x="0" y="27380"/>
                </a:lnTo>
                <a:lnTo>
                  <a:pt x="0" y="13529"/>
                </a:lnTo>
                <a:lnTo>
                  <a:pt x="13851" y="13529"/>
                </a:lnTo>
                <a:lnTo>
                  <a:pt x="55082" y="13529"/>
                </a:lnTo>
                <a:lnTo>
                  <a:pt x="55082" y="0"/>
                </a:lnTo>
                <a:close/>
                <a:moveTo>
                  <a:pt x="27702" y="41231"/>
                </a:moveTo>
                <a:lnTo>
                  <a:pt x="27702" y="68610"/>
                </a:lnTo>
                <a:lnTo>
                  <a:pt x="275085" y="68610"/>
                </a:lnTo>
                <a:lnTo>
                  <a:pt x="275085" y="41231"/>
                </a:lnTo>
                <a:lnTo>
                  <a:pt x="247705" y="41231"/>
                </a:lnTo>
                <a:lnTo>
                  <a:pt x="247705" y="55081"/>
                </a:lnTo>
                <a:lnTo>
                  <a:pt x="220325" y="55081"/>
                </a:lnTo>
                <a:lnTo>
                  <a:pt x="220325" y="41231"/>
                </a:lnTo>
                <a:lnTo>
                  <a:pt x="82783" y="41231"/>
                </a:lnTo>
                <a:lnTo>
                  <a:pt x="82783" y="55081"/>
                </a:lnTo>
                <a:lnTo>
                  <a:pt x="55403" y="55081"/>
                </a:lnTo>
                <a:lnTo>
                  <a:pt x="55403" y="41231"/>
                </a:lnTo>
                <a:lnTo>
                  <a:pt x="27702" y="41231"/>
                </a:lnTo>
                <a:close/>
                <a:moveTo>
                  <a:pt x="27702" y="95990"/>
                </a:moveTo>
                <a:lnTo>
                  <a:pt x="27702" y="288292"/>
                </a:lnTo>
                <a:lnTo>
                  <a:pt x="275085" y="288292"/>
                </a:lnTo>
                <a:lnTo>
                  <a:pt x="275085" y="95990"/>
                </a:lnTo>
                <a:lnTo>
                  <a:pt x="27702" y="95990"/>
                </a:lnTo>
                <a:close/>
                <a:moveTo>
                  <a:pt x="55082" y="178451"/>
                </a:moveTo>
                <a:lnTo>
                  <a:pt x="82461" y="178451"/>
                </a:lnTo>
                <a:lnTo>
                  <a:pt x="82461" y="205831"/>
                </a:lnTo>
                <a:lnTo>
                  <a:pt x="55082" y="205831"/>
                </a:lnTo>
                <a:lnTo>
                  <a:pt x="55082" y="178451"/>
                </a:lnTo>
                <a:close/>
                <a:moveTo>
                  <a:pt x="55082" y="233532"/>
                </a:moveTo>
                <a:lnTo>
                  <a:pt x="82461" y="233532"/>
                </a:lnTo>
                <a:lnTo>
                  <a:pt x="82461" y="260912"/>
                </a:lnTo>
                <a:lnTo>
                  <a:pt x="55082" y="260912"/>
                </a:lnTo>
                <a:lnTo>
                  <a:pt x="55082" y="233532"/>
                </a:lnTo>
                <a:close/>
                <a:moveTo>
                  <a:pt x="110163" y="123692"/>
                </a:moveTo>
                <a:lnTo>
                  <a:pt x="137542" y="123692"/>
                </a:lnTo>
                <a:lnTo>
                  <a:pt x="137542" y="151071"/>
                </a:lnTo>
                <a:lnTo>
                  <a:pt x="110163" y="151071"/>
                </a:lnTo>
                <a:lnTo>
                  <a:pt x="110163" y="123692"/>
                </a:lnTo>
                <a:close/>
                <a:moveTo>
                  <a:pt x="110163" y="178451"/>
                </a:moveTo>
                <a:lnTo>
                  <a:pt x="137542" y="178451"/>
                </a:lnTo>
                <a:lnTo>
                  <a:pt x="137542" y="205831"/>
                </a:lnTo>
                <a:lnTo>
                  <a:pt x="110163" y="205831"/>
                </a:lnTo>
                <a:lnTo>
                  <a:pt x="110163" y="178451"/>
                </a:lnTo>
                <a:close/>
                <a:moveTo>
                  <a:pt x="110163" y="233532"/>
                </a:moveTo>
                <a:lnTo>
                  <a:pt x="137542" y="233532"/>
                </a:lnTo>
                <a:lnTo>
                  <a:pt x="137542" y="260912"/>
                </a:lnTo>
                <a:lnTo>
                  <a:pt x="110163" y="260912"/>
                </a:lnTo>
                <a:lnTo>
                  <a:pt x="110163" y="233532"/>
                </a:lnTo>
                <a:close/>
                <a:moveTo>
                  <a:pt x="165244" y="123692"/>
                </a:moveTo>
                <a:lnTo>
                  <a:pt x="192624" y="123692"/>
                </a:lnTo>
                <a:lnTo>
                  <a:pt x="192624" y="151071"/>
                </a:lnTo>
                <a:lnTo>
                  <a:pt x="165244" y="151071"/>
                </a:lnTo>
                <a:lnTo>
                  <a:pt x="165244" y="123692"/>
                </a:lnTo>
                <a:close/>
                <a:moveTo>
                  <a:pt x="165244" y="178451"/>
                </a:moveTo>
                <a:lnTo>
                  <a:pt x="192624" y="178451"/>
                </a:lnTo>
                <a:lnTo>
                  <a:pt x="192624" y="205831"/>
                </a:lnTo>
                <a:lnTo>
                  <a:pt x="165244" y="205831"/>
                </a:lnTo>
                <a:lnTo>
                  <a:pt x="165244" y="178451"/>
                </a:lnTo>
                <a:close/>
                <a:moveTo>
                  <a:pt x="165244" y="233532"/>
                </a:moveTo>
                <a:lnTo>
                  <a:pt x="192624" y="233532"/>
                </a:lnTo>
                <a:lnTo>
                  <a:pt x="192624" y="260912"/>
                </a:lnTo>
                <a:lnTo>
                  <a:pt x="165244" y="260912"/>
                </a:lnTo>
                <a:lnTo>
                  <a:pt x="165244" y="233532"/>
                </a:lnTo>
                <a:close/>
                <a:moveTo>
                  <a:pt x="220004" y="123692"/>
                </a:moveTo>
                <a:lnTo>
                  <a:pt x="247383" y="123692"/>
                </a:lnTo>
                <a:lnTo>
                  <a:pt x="247383" y="151071"/>
                </a:lnTo>
                <a:lnTo>
                  <a:pt x="220004" y="151071"/>
                </a:lnTo>
                <a:lnTo>
                  <a:pt x="220004" y="123692"/>
                </a:lnTo>
                <a:close/>
                <a:moveTo>
                  <a:pt x="220004" y="178451"/>
                </a:moveTo>
                <a:lnTo>
                  <a:pt x="247383" y="178451"/>
                </a:lnTo>
                <a:lnTo>
                  <a:pt x="247383" y="205831"/>
                </a:lnTo>
                <a:lnTo>
                  <a:pt x="220004" y="205831"/>
                </a:lnTo>
                <a:lnTo>
                  <a:pt x="220004" y="178451"/>
                </a:lnTo>
                <a:close/>
              </a:path>
            </a:pathLst>
          </a:custGeom>
          <a:solidFill>
            <a:schemeClr val="bg2"/>
          </a:solidFill>
          <a:ln w="322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D909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Freeform: Shape 25">
            <a:extLst>
              <a:ext uri="{FF2B5EF4-FFF2-40B4-BE49-F238E27FC236}">
                <a16:creationId xmlns:a16="http://schemas.microsoft.com/office/drawing/2014/main" id="{F9AA68CC-A32D-4BE2-A155-FEFB472EC7A1}"/>
              </a:ext>
            </a:extLst>
          </p:cNvPr>
          <p:cNvSpPr/>
          <p:nvPr/>
        </p:nvSpPr>
        <p:spPr>
          <a:xfrm>
            <a:off x="8917238" y="4657920"/>
            <a:ext cx="243981" cy="243981"/>
          </a:xfrm>
          <a:custGeom>
            <a:avLst/>
            <a:gdLst>
              <a:gd name="connsiteX0" fmla="*/ 48639 w 328555"/>
              <a:gd name="connsiteY0" fmla="*/ 48639 h 328555"/>
              <a:gd name="connsiteX1" fmla="*/ 164922 w 328555"/>
              <a:gd name="connsiteY1" fmla="*/ 0 h 328555"/>
              <a:gd name="connsiteX2" fmla="*/ 281205 w 328555"/>
              <a:gd name="connsiteY2" fmla="*/ 48639 h 328555"/>
              <a:gd name="connsiteX3" fmla="*/ 329844 w 328555"/>
              <a:gd name="connsiteY3" fmla="*/ 164922 h 328555"/>
              <a:gd name="connsiteX4" fmla="*/ 281205 w 328555"/>
              <a:gd name="connsiteY4" fmla="*/ 281205 h 328555"/>
              <a:gd name="connsiteX5" fmla="*/ 164922 w 328555"/>
              <a:gd name="connsiteY5" fmla="*/ 329844 h 328555"/>
              <a:gd name="connsiteX6" fmla="*/ 48639 w 328555"/>
              <a:gd name="connsiteY6" fmla="*/ 281205 h 328555"/>
              <a:gd name="connsiteX7" fmla="*/ 0 w 328555"/>
              <a:gd name="connsiteY7" fmla="*/ 164922 h 328555"/>
              <a:gd name="connsiteX8" fmla="*/ 48639 w 328555"/>
              <a:gd name="connsiteY8" fmla="*/ 48639 h 328555"/>
              <a:gd name="connsiteX9" fmla="*/ 28668 w 328555"/>
              <a:gd name="connsiteY9" fmla="*/ 175230 h 328555"/>
              <a:gd name="connsiteX10" fmla="*/ 57980 w 328555"/>
              <a:gd name="connsiteY10" fmla="*/ 250282 h 328555"/>
              <a:gd name="connsiteX11" fmla="*/ 122403 w 328555"/>
              <a:gd name="connsiteY11" fmla="*/ 295378 h 328555"/>
              <a:gd name="connsiteX12" fmla="*/ 83750 w 328555"/>
              <a:gd name="connsiteY12" fmla="*/ 247383 h 328555"/>
              <a:gd name="connsiteX13" fmla="*/ 67321 w 328555"/>
              <a:gd name="connsiteY13" fmla="*/ 247383 h 328555"/>
              <a:gd name="connsiteX14" fmla="*/ 41552 w 328555"/>
              <a:gd name="connsiteY14" fmla="*/ 220004 h 328555"/>
              <a:gd name="connsiteX15" fmla="*/ 41552 w 328555"/>
              <a:gd name="connsiteY15" fmla="*/ 190691 h 328555"/>
              <a:gd name="connsiteX16" fmla="*/ 28668 w 328555"/>
              <a:gd name="connsiteY16" fmla="*/ 175230 h 328555"/>
              <a:gd name="connsiteX17" fmla="*/ 165244 w 328555"/>
              <a:gd name="connsiteY17" fmla="*/ 27380 h 328555"/>
              <a:gd name="connsiteX18" fmla="*/ 153970 w 328555"/>
              <a:gd name="connsiteY18" fmla="*/ 28346 h 328555"/>
              <a:gd name="connsiteX19" fmla="*/ 183927 w 328555"/>
              <a:gd name="connsiteY19" fmla="*/ 30923 h 328555"/>
              <a:gd name="connsiteX20" fmla="*/ 191658 w 328555"/>
              <a:gd name="connsiteY20" fmla="*/ 61846 h 328555"/>
              <a:gd name="connsiteX21" fmla="*/ 150427 w 328555"/>
              <a:gd name="connsiteY21" fmla="*/ 70543 h 328555"/>
              <a:gd name="connsiteX22" fmla="*/ 139153 w 328555"/>
              <a:gd name="connsiteY22" fmla="*/ 55081 h 328555"/>
              <a:gd name="connsiteX23" fmla="*/ 114994 w 328555"/>
              <a:gd name="connsiteY23" fmla="*/ 60235 h 328555"/>
              <a:gd name="connsiteX24" fmla="*/ 123691 w 328555"/>
              <a:gd name="connsiteY24" fmla="*/ 96312 h 328555"/>
              <a:gd name="connsiteX25" fmla="*/ 68610 w 328555"/>
              <a:gd name="connsiteY25" fmla="*/ 122081 h 328555"/>
              <a:gd name="connsiteX26" fmla="*/ 31567 w 328555"/>
              <a:gd name="connsiteY26" fmla="*/ 151393 h 328555"/>
              <a:gd name="connsiteX27" fmla="*/ 44452 w 328555"/>
              <a:gd name="connsiteY27" fmla="*/ 178773 h 328555"/>
              <a:gd name="connsiteX28" fmla="*/ 95990 w 328555"/>
              <a:gd name="connsiteY28" fmla="*/ 178773 h 328555"/>
              <a:gd name="connsiteX29" fmla="*/ 151071 w 328555"/>
              <a:gd name="connsiteY29" fmla="*/ 220004 h 328555"/>
              <a:gd name="connsiteX30" fmla="*/ 137221 w 328555"/>
              <a:gd name="connsiteY30" fmla="*/ 275085 h 328555"/>
              <a:gd name="connsiteX31" fmla="*/ 151716 w 328555"/>
              <a:gd name="connsiteY31" fmla="*/ 301820 h 328555"/>
              <a:gd name="connsiteX32" fmla="*/ 164600 w 328555"/>
              <a:gd name="connsiteY32" fmla="*/ 302787 h 328555"/>
              <a:gd name="connsiteX33" fmla="*/ 223869 w 328555"/>
              <a:gd name="connsiteY33" fmla="*/ 288936 h 328555"/>
              <a:gd name="connsiteX34" fmla="*/ 245450 w 328555"/>
              <a:gd name="connsiteY34" fmla="*/ 220326 h 328555"/>
              <a:gd name="connsiteX35" fmla="*/ 234176 w 328555"/>
              <a:gd name="connsiteY35" fmla="*/ 196167 h 328555"/>
              <a:gd name="connsiteX36" fmla="*/ 205830 w 328555"/>
              <a:gd name="connsiteY36" fmla="*/ 200355 h 328555"/>
              <a:gd name="connsiteX37" fmla="*/ 178451 w 328555"/>
              <a:gd name="connsiteY37" fmla="*/ 178773 h 328555"/>
              <a:gd name="connsiteX38" fmla="*/ 192302 w 328555"/>
              <a:gd name="connsiteY38" fmla="*/ 137542 h 328555"/>
              <a:gd name="connsiteX39" fmla="*/ 216460 w 328555"/>
              <a:gd name="connsiteY39" fmla="*/ 119504 h 328555"/>
              <a:gd name="connsiteX40" fmla="*/ 240619 w 328555"/>
              <a:gd name="connsiteY40" fmla="*/ 115961 h 328555"/>
              <a:gd name="connsiteX41" fmla="*/ 262845 w 328555"/>
              <a:gd name="connsiteY41" fmla="*/ 129812 h 328555"/>
              <a:gd name="connsiteX42" fmla="*/ 271542 w 328555"/>
              <a:gd name="connsiteY42" fmla="*/ 112740 h 328555"/>
              <a:gd name="connsiteX43" fmla="*/ 235465 w 328555"/>
              <a:gd name="connsiteY43" fmla="*/ 100822 h 328555"/>
              <a:gd name="connsiteX44" fmla="*/ 205509 w 328555"/>
              <a:gd name="connsiteY44" fmla="*/ 110163 h 328555"/>
              <a:gd name="connsiteX45" fmla="*/ 202932 w 328555"/>
              <a:gd name="connsiteY45" fmla="*/ 81817 h 328555"/>
              <a:gd name="connsiteX46" fmla="*/ 214850 w 328555"/>
              <a:gd name="connsiteY46" fmla="*/ 71509 h 328555"/>
              <a:gd name="connsiteX47" fmla="*/ 230311 w 328555"/>
              <a:gd name="connsiteY47" fmla="*/ 77629 h 328555"/>
              <a:gd name="connsiteX48" fmla="*/ 226768 w 328555"/>
              <a:gd name="connsiteY48" fmla="*/ 50250 h 328555"/>
              <a:gd name="connsiteX49" fmla="*/ 238687 w 328555"/>
              <a:gd name="connsiteY49" fmla="*/ 49284 h 328555"/>
              <a:gd name="connsiteX50" fmla="*/ 165244 w 328555"/>
              <a:gd name="connsiteY50" fmla="*/ 27380 h 328555"/>
              <a:gd name="connsiteX51" fmla="*/ 149783 w 328555"/>
              <a:gd name="connsiteY51" fmla="*/ 28346 h 328555"/>
              <a:gd name="connsiteX52" fmla="*/ 117894 w 328555"/>
              <a:gd name="connsiteY52" fmla="*/ 36077 h 328555"/>
              <a:gd name="connsiteX53" fmla="*/ 128201 w 328555"/>
              <a:gd name="connsiteY53" fmla="*/ 37687 h 328555"/>
              <a:gd name="connsiteX54" fmla="*/ 149783 w 328555"/>
              <a:gd name="connsiteY54" fmla="*/ 28346 h 328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28555" h="328555">
                <a:moveTo>
                  <a:pt x="48639" y="48639"/>
                </a:moveTo>
                <a:cubicBezTo>
                  <a:pt x="80851" y="16428"/>
                  <a:pt x="119826" y="0"/>
                  <a:pt x="164922" y="0"/>
                </a:cubicBezTo>
                <a:cubicBezTo>
                  <a:pt x="210018" y="0"/>
                  <a:pt x="248994" y="16106"/>
                  <a:pt x="281205" y="48639"/>
                </a:cubicBezTo>
                <a:cubicBezTo>
                  <a:pt x="313417" y="80850"/>
                  <a:pt x="329844" y="119826"/>
                  <a:pt x="329844" y="164922"/>
                </a:cubicBezTo>
                <a:cubicBezTo>
                  <a:pt x="329844" y="210018"/>
                  <a:pt x="313738" y="248994"/>
                  <a:pt x="281205" y="281205"/>
                </a:cubicBezTo>
                <a:cubicBezTo>
                  <a:pt x="248994" y="313417"/>
                  <a:pt x="210018" y="329844"/>
                  <a:pt x="164922" y="329844"/>
                </a:cubicBezTo>
                <a:cubicBezTo>
                  <a:pt x="119826" y="329844"/>
                  <a:pt x="80851" y="313739"/>
                  <a:pt x="48639" y="281205"/>
                </a:cubicBezTo>
                <a:cubicBezTo>
                  <a:pt x="16428" y="248994"/>
                  <a:pt x="0" y="210018"/>
                  <a:pt x="0" y="164922"/>
                </a:cubicBezTo>
                <a:cubicBezTo>
                  <a:pt x="322" y="119504"/>
                  <a:pt x="16428" y="80850"/>
                  <a:pt x="48639" y="48639"/>
                </a:cubicBezTo>
                <a:close/>
                <a:moveTo>
                  <a:pt x="28668" y="175230"/>
                </a:moveTo>
                <a:cubicBezTo>
                  <a:pt x="30923" y="203254"/>
                  <a:pt x="40587" y="228379"/>
                  <a:pt x="57980" y="250282"/>
                </a:cubicBezTo>
                <a:cubicBezTo>
                  <a:pt x="75053" y="272186"/>
                  <a:pt x="96634" y="287325"/>
                  <a:pt x="122403" y="295378"/>
                </a:cubicBezTo>
                <a:lnTo>
                  <a:pt x="83750" y="247383"/>
                </a:lnTo>
                <a:lnTo>
                  <a:pt x="67321" y="247383"/>
                </a:lnTo>
                <a:lnTo>
                  <a:pt x="41552" y="220004"/>
                </a:lnTo>
                <a:lnTo>
                  <a:pt x="41552" y="190691"/>
                </a:lnTo>
                <a:lnTo>
                  <a:pt x="28668" y="175230"/>
                </a:lnTo>
                <a:close/>
                <a:moveTo>
                  <a:pt x="165244" y="27380"/>
                </a:moveTo>
                <a:lnTo>
                  <a:pt x="153970" y="28346"/>
                </a:lnTo>
                <a:lnTo>
                  <a:pt x="183927" y="30923"/>
                </a:lnTo>
                <a:lnTo>
                  <a:pt x="191658" y="61846"/>
                </a:lnTo>
                <a:lnTo>
                  <a:pt x="150427" y="70543"/>
                </a:lnTo>
                <a:lnTo>
                  <a:pt x="139153" y="55081"/>
                </a:lnTo>
                <a:lnTo>
                  <a:pt x="114994" y="60235"/>
                </a:lnTo>
                <a:lnTo>
                  <a:pt x="123691" y="96312"/>
                </a:lnTo>
                <a:lnTo>
                  <a:pt x="68610" y="122081"/>
                </a:lnTo>
                <a:lnTo>
                  <a:pt x="31567" y="151393"/>
                </a:lnTo>
                <a:lnTo>
                  <a:pt x="44452" y="178773"/>
                </a:lnTo>
                <a:lnTo>
                  <a:pt x="95990" y="178773"/>
                </a:lnTo>
                <a:lnTo>
                  <a:pt x="151071" y="220004"/>
                </a:lnTo>
                <a:lnTo>
                  <a:pt x="137221" y="275085"/>
                </a:lnTo>
                <a:lnTo>
                  <a:pt x="151716" y="301820"/>
                </a:lnTo>
                <a:cubicBezTo>
                  <a:pt x="158158" y="302465"/>
                  <a:pt x="162345" y="302787"/>
                  <a:pt x="164600" y="302787"/>
                </a:cubicBezTo>
                <a:cubicBezTo>
                  <a:pt x="185215" y="302787"/>
                  <a:pt x="204865" y="298277"/>
                  <a:pt x="223869" y="288936"/>
                </a:cubicBezTo>
                <a:lnTo>
                  <a:pt x="245450" y="220326"/>
                </a:lnTo>
                <a:cubicBezTo>
                  <a:pt x="239008" y="204220"/>
                  <a:pt x="235465" y="196167"/>
                  <a:pt x="234176" y="196167"/>
                </a:cubicBezTo>
                <a:lnTo>
                  <a:pt x="205830" y="200355"/>
                </a:lnTo>
                <a:lnTo>
                  <a:pt x="178451" y="178773"/>
                </a:lnTo>
                <a:lnTo>
                  <a:pt x="192302" y="137542"/>
                </a:lnTo>
                <a:lnTo>
                  <a:pt x="216460" y="119504"/>
                </a:lnTo>
                <a:lnTo>
                  <a:pt x="240619" y="115961"/>
                </a:lnTo>
                <a:lnTo>
                  <a:pt x="262845" y="129812"/>
                </a:lnTo>
                <a:lnTo>
                  <a:pt x="271542" y="112740"/>
                </a:lnTo>
                <a:lnTo>
                  <a:pt x="235465" y="100822"/>
                </a:lnTo>
                <a:lnTo>
                  <a:pt x="205509" y="110163"/>
                </a:lnTo>
                <a:lnTo>
                  <a:pt x="202932" y="81817"/>
                </a:lnTo>
                <a:lnTo>
                  <a:pt x="214850" y="71509"/>
                </a:lnTo>
                <a:lnTo>
                  <a:pt x="230311" y="77629"/>
                </a:lnTo>
                <a:lnTo>
                  <a:pt x="226768" y="50250"/>
                </a:lnTo>
                <a:lnTo>
                  <a:pt x="238687" y="49284"/>
                </a:lnTo>
                <a:cubicBezTo>
                  <a:pt x="216139" y="34788"/>
                  <a:pt x="191335" y="27380"/>
                  <a:pt x="165244" y="27380"/>
                </a:cubicBezTo>
                <a:close/>
                <a:moveTo>
                  <a:pt x="149783" y="28346"/>
                </a:moveTo>
                <a:cubicBezTo>
                  <a:pt x="138186" y="29634"/>
                  <a:pt x="127879" y="32211"/>
                  <a:pt x="117894" y="36077"/>
                </a:cubicBezTo>
                <a:lnTo>
                  <a:pt x="128201" y="37687"/>
                </a:lnTo>
                <a:lnTo>
                  <a:pt x="149783" y="28346"/>
                </a:lnTo>
                <a:close/>
              </a:path>
            </a:pathLst>
          </a:custGeom>
          <a:solidFill>
            <a:schemeClr val="bg1"/>
          </a:solidFill>
          <a:ln w="322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D909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Freeform: Shape 26">
            <a:extLst>
              <a:ext uri="{FF2B5EF4-FFF2-40B4-BE49-F238E27FC236}">
                <a16:creationId xmlns:a16="http://schemas.microsoft.com/office/drawing/2014/main" id="{4CF6D9A1-35AA-4F6B-BCC3-EFB4B4E2AB4F}"/>
              </a:ext>
            </a:extLst>
          </p:cNvPr>
          <p:cNvSpPr/>
          <p:nvPr/>
        </p:nvSpPr>
        <p:spPr>
          <a:xfrm>
            <a:off x="6516406" y="3732379"/>
            <a:ext cx="181790" cy="272685"/>
          </a:xfrm>
          <a:custGeom>
            <a:avLst/>
            <a:gdLst>
              <a:gd name="connsiteX0" fmla="*/ 36077 w 244806"/>
              <a:gd name="connsiteY0" fmla="*/ 36077 h 367209"/>
              <a:gd name="connsiteX1" fmla="*/ 123692 w 244806"/>
              <a:gd name="connsiteY1" fmla="*/ 0 h 367209"/>
              <a:gd name="connsiteX2" fmla="*/ 211306 w 244806"/>
              <a:gd name="connsiteY2" fmla="*/ 36077 h 367209"/>
              <a:gd name="connsiteX3" fmla="*/ 247383 w 244806"/>
              <a:gd name="connsiteY3" fmla="*/ 123692 h 367209"/>
              <a:gd name="connsiteX4" fmla="*/ 228379 w 244806"/>
              <a:gd name="connsiteY4" fmla="*/ 189081 h 367209"/>
              <a:gd name="connsiteX5" fmla="*/ 190691 w 244806"/>
              <a:gd name="connsiteY5" fmla="*/ 262845 h 367209"/>
              <a:gd name="connsiteX6" fmla="*/ 164600 w 244806"/>
              <a:gd name="connsiteY6" fmla="*/ 306652 h 367209"/>
              <a:gd name="connsiteX7" fmla="*/ 142696 w 244806"/>
              <a:gd name="connsiteY7" fmla="*/ 340152 h 367209"/>
              <a:gd name="connsiteX8" fmla="*/ 134966 w 244806"/>
              <a:gd name="connsiteY8" fmla="*/ 351426 h 367209"/>
              <a:gd name="connsiteX9" fmla="*/ 123692 w 244806"/>
              <a:gd name="connsiteY9" fmla="*/ 367854 h 367209"/>
              <a:gd name="connsiteX10" fmla="*/ 112418 w 244806"/>
              <a:gd name="connsiteY10" fmla="*/ 351426 h 367209"/>
              <a:gd name="connsiteX11" fmla="*/ 56692 w 244806"/>
              <a:gd name="connsiteY11" fmla="*/ 262845 h 367209"/>
              <a:gd name="connsiteX12" fmla="*/ 19005 w 244806"/>
              <a:gd name="connsiteY12" fmla="*/ 189081 h 367209"/>
              <a:gd name="connsiteX13" fmla="*/ 0 w 244806"/>
              <a:gd name="connsiteY13" fmla="*/ 123692 h 367209"/>
              <a:gd name="connsiteX14" fmla="*/ 36077 w 244806"/>
              <a:gd name="connsiteY14" fmla="*/ 36077 h 367209"/>
              <a:gd name="connsiteX15" fmla="*/ 191658 w 244806"/>
              <a:gd name="connsiteY15" fmla="*/ 55403 h 367209"/>
              <a:gd name="connsiteX16" fmla="*/ 123369 w 244806"/>
              <a:gd name="connsiteY16" fmla="*/ 27380 h 367209"/>
              <a:gd name="connsiteX17" fmla="*/ 55081 w 244806"/>
              <a:gd name="connsiteY17" fmla="*/ 55403 h 367209"/>
              <a:gd name="connsiteX18" fmla="*/ 27058 w 244806"/>
              <a:gd name="connsiteY18" fmla="*/ 123692 h 367209"/>
              <a:gd name="connsiteX19" fmla="*/ 42519 w 244806"/>
              <a:gd name="connsiteY19" fmla="*/ 178773 h 367209"/>
              <a:gd name="connsiteX20" fmla="*/ 80206 w 244806"/>
              <a:gd name="connsiteY20" fmla="*/ 249316 h 367209"/>
              <a:gd name="connsiteX21" fmla="*/ 123047 w 244806"/>
              <a:gd name="connsiteY21" fmla="*/ 317926 h 367209"/>
              <a:gd name="connsiteX22" fmla="*/ 165889 w 244806"/>
              <a:gd name="connsiteY22" fmla="*/ 249316 h 367209"/>
              <a:gd name="connsiteX23" fmla="*/ 203576 w 244806"/>
              <a:gd name="connsiteY23" fmla="*/ 178773 h 367209"/>
              <a:gd name="connsiteX24" fmla="*/ 219037 w 244806"/>
              <a:gd name="connsiteY24" fmla="*/ 123692 h 367209"/>
              <a:gd name="connsiteX25" fmla="*/ 191658 w 244806"/>
              <a:gd name="connsiteY25" fmla="*/ 55403 h 367209"/>
              <a:gd name="connsiteX26" fmla="*/ 104043 w 244806"/>
              <a:gd name="connsiteY26" fmla="*/ 104365 h 367209"/>
              <a:gd name="connsiteX27" fmla="*/ 123369 w 244806"/>
              <a:gd name="connsiteY27" fmla="*/ 96312 h 367209"/>
              <a:gd name="connsiteX28" fmla="*/ 142696 w 244806"/>
              <a:gd name="connsiteY28" fmla="*/ 104365 h 367209"/>
              <a:gd name="connsiteX29" fmla="*/ 150749 w 244806"/>
              <a:gd name="connsiteY29" fmla="*/ 123692 h 367209"/>
              <a:gd name="connsiteX30" fmla="*/ 142696 w 244806"/>
              <a:gd name="connsiteY30" fmla="*/ 143019 h 367209"/>
              <a:gd name="connsiteX31" fmla="*/ 123369 w 244806"/>
              <a:gd name="connsiteY31" fmla="*/ 151071 h 367209"/>
              <a:gd name="connsiteX32" fmla="*/ 104043 w 244806"/>
              <a:gd name="connsiteY32" fmla="*/ 143019 h 367209"/>
              <a:gd name="connsiteX33" fmla="*/ 95990 w 244806"/>
              <a:gd name="connsiteY33" fmla="*/ 123692 h 367209"/>
              <a:gd name="connsiteX34" fmla="*/ 104043 w 244806"/>
              <a:gd name="connsiteY34" fmla="*/ 104365 h 36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44806" h="367209">
                <a:moveTo>
                  <a:pt x="36077" y="36077"/>
                </a:moveTo>
                <a:cubicBezTo>
                  <a:pt x="60235" y="11918"/>
                  <a:pt x="89226" y="0"/>
                  <a:pt x="123692" y="0"/>
                </a:cubicBezTo>
                <a:cubicBezTo>
                  <a:pt x="158158" y="0"/>
                  <a:pt x="187148" y="11918"/>
                  <a:pt x="211306" y="36077"/>
                </a:cubicBezTo>
                <a:cubicBezTo>
                  <a:pt x="235465" y="60235"/>
                  <a:pt x="247383" y="89225"/>
                  <a:pt x="247383" y="123692"/>
                </a:cubicBezTo>
                <a:cubicBezTo>
                  <a:pt x="247383" y="139797"/>
                  <a:pt x="240941" y="161379"/>
                  <a:pt x="228379" y="189081"/>
                </a:cubicBezTo>
                <a:cubicBezTo>
                  <a:pt x="219359" y="211306"/>
                  <a:pt x="206475" y="236109"/>
                  <a:pt x="190691" y="262845"/>
                </a:cubicBezTo>
                <a:cubicBezTo>
                  <a:pt x="182638" y="277018"/>
                  <a:pt x="173941" y="291835"/>
                  <a:pt x="164600" y="306652"/>
                </a:cubicBezTo>
                <a:cubicBezTo>
                  <a:pt x="155259" y="321469"/>
                  <a:pt x="147850" y="332743"/>
                  <a:pt x="142696" y="340152"/>
                </a:cubicBezTo>
                <a:lnTo>
                  <a:pt x="134966" y="351426"/>
                </a:lnTo>
                <a:lnTo>
                  <a:pt x="123692" y="367854"/>
                </a:lnTo>
                <a:lnTo>
                  <a:pt x="112418" y="351426"/>
                </a:lnTo>
                <a:cubicBezTo>
                  <a:pt x="93413" y="324368"/>
                  <a:pt x="75052" y="295056"/>
                  <a:pt x="56692" y="262845"/>
                </a:cubicBezTo>
                <a:cubicBezTo>
                  <a:pt x="40586" y="235787"/>
                  <a:pt x="28024" y="211306"/>
                  <a:pt x="19005" y="189081"/>
                </a:cubicBezTo>
                <a:cubicBezTo>
                  <a:pt x="6442" y="161701"/>
                  <a:pt x="0" y="139797"/>
                  <a:pt x="0" y="123692"/>
                </a:cubicBezTo>
                <a:cubicBezTo>
                  <a:pt x="0" y="89225"/>
                  <a:pt x="11918" y="59913"/>
                  <a:pt x="36077" y="36077"/>
                </a:cubicBezTo>
                <a:close/>
                <a:moveTo>
                  <a:pt x="191658" y="55403"/>
                </a:moveTo>
                <a:cubicBezTo>
                  <a:pt x="172975" y="36721"/>
                  <a:pt x="150427" y="27380"/>
                  <a:pt x="123369" y="27380"/>
                </a:cubicBezTo>
                <a:cubicBezTo>
                  <a:pt x="96312" y="27380"/>
                  <a:pt x="73764" y="36721"/>
                  <a:pt x="55081" y="55403"/>
                </a:cubicBezTo>
                <a:cubicBezTo>
                  <a:pt x="36399" y="74086"/>
                  <a:pt x="27058" y="96634"/>
                  <a:pt x="27058" y="123692"/>
                </a:cubicBezTo>
                <a:cubicBezTo>
                  <a:pt x="27058" y="135610"/>
                  <a:pt x="32211" y="153970"/>
                  <a:pt x="42519" y="178773"/>
                </a:cubicBezTo>
                <a:cubicBezTo>
                  <a:pt x="51216" y="197778"/>
                  <a:pt x="63778" y="221292"/>
                  <a:pt x="80206" y="249316"/>
                </a:cubicBezTo>
                <a:cubicBezTo>
                  <a:pt x="94379" y="273797"/>
                  <a:pt x="108874" y="296989"/>
                  <a:pt x="123047" y="317926"/>
                </a:cubicBezTo>
                <a:cubicBezTo>
                  <a:pt x="137220" y="296667"/>
                  <a:pt x="151715" y="273797"/>
                  <a:pt x="165889" y="249316"/>
                </a:cubicBezTo>
                <a:cubicBezTo>
                  <a:pt x="182638" y="221292"/>
                  <a:pt x="195201" y="197778"/>
                  <a:pt x="203576" y="178773"/>
                </a:cubicBezTo>
                <a:cubicBezTo>
                  <a:pt x="213884" y="154293"/>
                  <a:pt x="219037" y="135932"/>
                  <a:pt x="219037" y="123692"/>
                </a:cubicBezTo>
                <a:cubicBezTo>
                  <a:pt x="219682" y="96634"/>
                  <a:pt x="210340" y="73764"/>
                  <a:pt x="191658" y="55403"/>
                </a:cubicBezTo>
                <a:close/>
                <a:moveTo>
                  <a:pt x="104043" y="104365"/>
                </a:moveTo>
                <a:cubicBezTo>
                  <a:pt x="109519" y="98889"/>
                  <a:pt x="115961" y="96312"/>
                  <a:pt x="123369" y="96312"/>
                </a:cubicBezTo>
                <a:cubicBezTo>
                  <a:pt x="130778" y="96312"/>
                  <a:pt x="137220" y="98889"/>
                  <a:pt x="142696" y="104365"/>
                </a:cubicBezTo>
                <a:cubicBezTo>
                  <a:pt x="148172" y="109841"/>
                  <a:pt x="150749" y="116283"/>
                  <a:pt x="150749" y="123692"/>
                </a:cubicBezTo>
                <a:cubicBezTo>
                  <a:pt x="150749" y="131100"/>
                  <a:pt x="148172" y="137542"/>
                  <a:pt x="142696" y="143019"/>
                </a:cubicBezTo>
                <a:cubicBezTo>
                  <a:pt x="137220" y="148494"/>
                  <a:pt x="130778" y="151071"/>
                  <a:pt x="123369" y="151071"/>
                </a:cubicBezTo>
                <a:cubicBezTo>
                  <a:pt x="115961" y="151071"/>
                  <a:pt x="109519" y="148494"/>
                  <a:pt x="104043" y="143019"/>
                </a:cubicBezTo>
                <a:cubicBezTo>
                  <a:pt x="98567" y="137542"/>
                  <a:pt x="95990" y="131100"/>
                  <a:pt x="95990" y="123692"/>
                </a:cubicBezTo>
                <a:cubicBezTo>
                  <a:pt x="95990" y="115961"/>
                  <a:pt x="98889" y="109519"/>
                  <a:pt x="104043" y="104365"/>
                </a:cubicBezTo>
                <a:close/>
              </a:path>
            </a:pathLst>
          </a:custGeom>
          <a:solidFill>
            <a:schemeClr val="bg1"/>
          </a:solidFill>
          <a:ln w="322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D909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Freeform: Shape 28">
            <a:extLst>
              <a:ext uri="{FF2B5EF4-FFF2-40B4-BE49-F238E27FC236}">
                <a16:creationId xmlns:a16="http://schemas.microsoft.com/office/drawing/2014/main" id="{C1B101BC-EFCF-4F6A-A873-A0A0026865F4}"/>
              </a:ext>
            </a:extLst>
          </p:cNvPr>
          <p:cNvSpPr/>
          <p:nvPr/>
        </p:nvSpPr>
        <p:spPr>
          <a:xfrm>
            <a:off x="6485311" y="4653136"/>
            <a:ext cx="243981" cy="253548"/>
          </a:xfrm>
          <a:custGeom>
            <a:avLst/>
            <a:gdLst>
              <a:gd name="connsiteX0" fmla="*/ 109841 w 328555"/>
              <a:gd name="connsiteY0" fmla="*/ 0 h 341440"/>
              <a:gd name="connsiteX1" fmla="*/ 123692 w 328555"/>
              <a:gd name="connsiteY1" fmla="*/ 0 h 341440"/>
              <a:gd name="connsiteX2" fmla="*/ 261234 w 328555"/>
              <a:gd name="connsiteY2" fmla="*/ 0 h 341440"/>
              <a:gd name="connsiteX3" fmla="*/ 275085 w 328555"/>
              <a:gd name="connsiteY3" fmla="*/ 0 h 341440"/>
              <a:gd name="connsiteX4" fmla="*/ 275085 w 328555"/>
              <a:gd name="connsiteY4" fmla="*/ 13851 h 341440"/>
              <a:gd name="connsiteX5" fmla="*/ 275085 w 328555"/>
              <a:gd name="connsiteY5" fmla="*/ 68932 h 341440"/>
              <a:gd name="connsiteX6" fmla="*/ 316315 w 328555"/>
              <a:gd name="connsiteY6" fmla="*/ 68932 h 341440"/>
              <a:gd name="connsiteX7" fmla="*/ 330166 w 328555"/>
              <a:gd name="connsiteY7" fmla="*/ 68932 h 341440"/>
              <a:gd name="connsiteX8" fmla="*/ 330166 w 328555"/>
              <a:gd name="connsiteY8" fmla="*/ 82783 h 341440"/>
              <a:gd name="connsiteX9" fmla="*/ 330166 w 328555"/>
              <a:gd name="connsiteY9" fmla="*/ 275085 h 341440"/>
              <a:gd name="connsiteX10" fmla="*/ 330166 w 328555"/>
              <a:gd name="connsiteY10" fmla="*/ 288936 h 341440"/>
              <a:gd name="connsiteX11" fmla="*/ 316315 w 328555"/>
              <a:gd name="connsiteY11" fmla="*/ 288936 h 341440"/>
              <a:gd name="connsiteX12" fmla="*/ 110163 w 328555"/>
              <a:gd name="connsiteY12" fmla="*/ 288936 h 341440"/>
              <a:gd name="connsiteX13" fmla="*/ 110163 w 328555"/>
              <a:gd name="connsiteY13" fmla="*/ 302787 h 341440"/>
              <a:gd name="connsiteX14" fmla="*/ 98245 w 328555"/>
              <a:gd name="connsiteY14" fmla="*/ 332099 h 341440"/>
              <a:gd name="connsiteX15" fmla="*/ 68932 w 328555"/>
              <a:gd name="connsiteY15" fmla="*/ 344017 h 341440"/>
              <a:gd name="connsiteX16" fmla="*/ 39620 w 328555"/>
              <a:gd name="connsiteY16" fmla="*/ 332099 h 341440"/>
              <a:gd name="connsiteX17" fmla="*/ 27702 w 328555"/>
              <a:gd name="connsiteY17" fmla="*/ 302787 h 341440"/>
              <a:gd name="connsiteX18" fmla="*/ 27702 w 328555"/>
              <a:gd name="connsiteY18" fmla="*/ 288936 h 341440"/>
              <a:gd name="connsiteX19" fmla="*/ 13851 w 328555"/>
              <a:gd name="connsiteY19" fmla="*/ 288936 h 341440"/>
              <a:gd name="connsiteX20" fmla="*/ 0 w 328555"/>
              <a:gd name="connsiteY20" fmla="*/ 288936 h 341440"/>
              <a:gd name="connsiteX21" fmla="*/ 0 w 328555"/>
              <a:gd name="connsiteY21" fmla="*/ 275085 h 341440"/>
              <a:gd name="connsiteX22" fmla="*/ 0 w 328555"/>
              <a:gd name="connsiteY22" fmla="*/ 55082 h 341440"/>
              <a:gd name="connsiteX23" fmla="*/ 0 w 328555"/>
              <a:gd name="connsiteY23" fmla="*/ 41231 h 341440"/>
              <a:gd name="connsiteX24" fmla="*/ 13851 w 328555"/>
              <a:gd name="connsiteY24" fmla="*/ 41231 h 341440"/>
              <a:gd name="connsiteX25" fmla="*/ 68932 w 328555"/>
              <a:gd name="connsiteY25" fmla="*/ 41231 h 341440"/>
              <a:gd name="connsiteX26" fmla="*/ 82783 w 328555"/>
              <a:gd name="connsiteY26" fmla="*/ 41231 h 341440"/>
              <a:gd name="connsiteX27" fmla="*/ 82783 w 328555"/>
              <a:gd name="connsiteY27" fmla="*/ 55082 h 341440"/>
              <a:gd name="connsiteX28" fmla="*/ 82783 w 328555"/>
              <a:gd name="connsiteY28" fmla="*/ 68932 h 341440"/>
              <a:gd name="connsiteX29" fmla="*/ 110163 w 328555"/>
              <a:gd name="connsiteY29" fmla="*/ 68932 h 341440"/>
              <a:gd name="connsiteX30" fmla="*/ 110163 w 328555"/>
              <a:gd name="connsiteY30" fmla="*/ 13851 h 341440"/>
              <a:gd name="connsiteX31" fmla="*/ 110163 w 328555"/>
              <a:gd name="connsiteY31" fmla="*/ 0 h 341440"/>
              <a:gd name="connsiteX32" fmla="*/ 27380 w 328555"/>
              <a:gd name="connsiteY32" fmla="*/ 68610 h 341440"/>
              <a:gd name="connsiteX33" fmla="*/ 27380 w 328555"/>
              <a:gd name="connsiteY33" fmla="*/ 260912 h 341440"/>
              <a:gd name="connsiteX34" fmla="*/ 54759 w 328555"/>
              <a:gd name="connsiteY34" fmla="*/ 260912 h 341440"/>
              <a:gd name="connsiteX35" fmla="*/ 54759 w 328555"/>
              <a:gd name="connsiteY35" fmla="*/ 82139 h 341440"/>
              <a:gd name="connsiteX36" fmla="*/ 54759 w 328555"/>
              <a:gd name="connsiteY36" fmla="*/ 68288 h 341440"/>
              <a:gd name="connsiteX37" fmla="*/ 27380 w 328555"/>
              <a:gd name="connsiteY37" fmla="*/ 68288 h 341440"/>
              <a:gd name="connsiteX38" fmla="*/ 54759 w 328555"/>
              <a:gd name="connsiteY38" fmla="*/ 288614 h 341440"/>
              <a:gd name="connsiteX39" fmla="*/ 54759 w 328555"/>
              <a:gd name="connsiteY39" fmla="*/ 302465 h 341440"/>
              <a:gd name="connsiteX40" fmla="*/ 58625 w 328555"/>
              <a:gd name="connsiteY40" fmla="*/ 312450 h 341440"/>
              <a:gd name="connsiteX41" fmla="*/ 68610 w 328555"/>
              <a:gd name="connsiteY41" fmla="*/ 316316 h 341440"/>
              <a:gd name="connsiteX42" fmla="*/ 78596 w 328555"/>
              <a:gd name="connsiteY42" fmla="*/ 312450 h 341440"/>
              <a:gd name="connsiteX43" fmla="*/ 82461 w 328555"/>
              <a:gd name="connsiteY43" fmla="*/ 302465 h 341440"/>
              <a:gd name="connsiteX44" fmla="*/ 82461 w 328555"/>
              <a:gd name="connsiteY44" fmla="*/ 288614 h 341440"/>
              <a:gd name="connsiteX45" fmla="*/ 68610 w 328555"/>
              <a:gd name="connsiteY45" fmla="*/ 288614 h 341440"/>
              <a:gd name="connsiteX46" fmla="*/ 54759 w 328555"/>
              <a:gd name="connsiteY46" fmla="*/ 288614 h 341440"/>
              <a:gd name="connsiteX47" fmla="*/ 82139 w 328555"/>
              <a:gd name="connsiteY47" fmla="*/ 95990 h 341440"/>
              <a:gd name="connsiteX48" fmla="*/ 82139 w 328555"/>
              <a:gd name="connsiteY48" fmla="*/ 260912 h 341440"/>
              <a:gd name="connsiteX49" fmla="*/ 302142 w 328555"/>
              <a:gd name="connsiteY49" fmla="*/ 260912 h 341440"/>
              <a:gd name="connsiteX50" fmla="*/ 302142 w 328555"/>
              <a:gd name="connsiteY50" fmla="*/ 95990 h 341440"/>
              <a:gd name="connsiteX51" fmla="*/ 274763 w 328555"/>
              <a:gd name="connsiteY51" fmla="*/ 95990 h 341440"/>
              <a:gd name="connsiteX52" fmla="*/ 274763 w 328555"/>
              <a:gd name="connsiteY52" fmla="*/ 109841 h 341440"/>
              <a:gd name="connsiteX53" fmla="*/ 274763 w 328555"/>
              <a:gd name="connsiteY53" fmla="*/ 123692 h 341440"/>
              <a:gd name="connsiteX54" fmla="*/ 260912 w 328555"/>
              <a:gd name="connsiteY54" fmla="*/ 123692 h 341440"/>
              <a:gd name="connsiteX55" fmla="*/ 123369 w 328555"/>
              <a:gd name="connsiteY55" fmla="*/ 123692 h 341440"/>
              <a:gd name="connsiteX56" fmla="*/ 109519 w 328555"/>
              <a:gd name="connsiteY56" fmla="*/ 123692 h 341440"/>
              <a:gd name="connsiteX57" fmla="*/ 109519 w 328555"/>
              <a:gd name="connsiteY57" fmla="*/ 109841 h 341440"/>
              <a:gd name="connsiteX58" fmla="*/ 109519 w 328555"/>
              <a:gd name="connsiteY58" fmla="*/ 95990 h 341440"/>
              <a:gd name="connsiteX59" fmla="*/ 82139 w 328555"/>
              <a:gd name="connsiteY59" fmla="*/ 95990 h 341440"/>
              <a:gd name="connsiteX60" fmla="*/ 123369 w 328555"/>
              <a:gd name="connsiteY60" fmla="*/ 151071 h 341440"/>
              <a:gd name="connsiteX61" fmla="*/ 150749 w 328555"/>
              <a:gd name="connsiteY61" fmla="*/ 151071 h 341440"/>
              <a:gd name="connsiteX62" fmla="*/ 150749 w 328555"/>
              <a:gd name="connsiteY62" fmla="*/ 178451 h 341440"/>
              <a:gd name="connsiteX63" fmla="*/ 123369 w 328555"/>
              <a:gd name="connsiteY63" fmla="*/ 178451 h 341440"/>
              <a:gd name="connsiteX64" fmla="*/ 123369 w 328555"/>
              <a:gd name="connsiteY64" fmla="*/ 151071 h 341440"/>
              <a:gd name="connsiteX65" fmla="*/ 123369 w 328555"/>
              <a:gd name="connsiteY65" fmla="*/ 206153 h 341440"/>
              <a:gd name="connsiteX66" fmla="*/ 150749 w 328555"/>
              <a:gd name="connsiteY66" fmla="*/ 206153 h 341440"/>
              <a:gd name="connsiteX67" fmla="*/ 150749 w 328555"/>
              <a:gd name="connsiteY67" fmla="*/ 233532 h 341440"/>
              <a:gd name="connsiteX68" fmla="*/ 123369 w 328555"/>
              <a:gd name="connsiteY68" fmla="*/ 233532 h 341440"/>
              <a:gd name="connsiteX69" fmla="*/ 123369 w 328555"/>
              <a:gd name="connsiteY69" fmla="*/ 206153 h 341440"/>
              <a:gd name="connsiteX70" fmla="*/ 137220 w 328555"/>
              <a:gd name="connsiteY70" fmla="*/ 27380 h 341440"/>
              <a:gd name="connsiteX71" fmla="*/ 137220 w 328555"/>
              <a:gd name="connsiteY71" fmla="*/ 95990 h 341440"/>
              <a:gd name="connsiteX72" fmla="*/ 247061 w 328555"/>
              <a:gd name="connsiteY72" fmla="*/ 95990 h 341440"/>
              <a:gd name="connsiteX73" fmla="*/ 247061 w 328555"/>
              <a:gd name="connsiteY73" fmla="*/ 27380 h 341440"/>
              <a:gd name="connsiteX74" fmla="*/ 137220 w 328555"/>
              <a:gd name="connsiteY74" fmla="*/ 27380 h 341440"/>
              <a:gd name="connsiteX75" fmla="*/ 178451 w 328555"/>
              <a:gd name="connsiteY75" fmla="*/ 151071 h 341440"/>
              <a:gd name="connsiteX76" fmla="*/ 205831 w 328555"/>
              <a:gd name="connsiteY76" fmla="*/ 151071 h 341440"/>
              <a:gd name="connsiteX77" fmla="*/ 205831 w 328555"/>
              <a:gd name="connsiteY77" fmla="*/ 178451 h 341440"/>
              <a:gd name="connsiteX78" fmla="*/ 178451 w 328555"/>
              <a:gd name="connsiteY78" fmla="*/ 178451 h 341440"/>
              <a:gd name="connsiteX79" fmla="*/ 178451 w 328555"/>
              <a:gd name="connsiteY79" fmla="*/ 151071 h 341440"/>
              <a:gd name="connsiteX80" fmla="*/ 178451 w 328555"/>
              <a:gd name="connsiteY80" fmla="*/ 206153 h 341440"/>
              <a:gd name="connsiteX81" fmla="*/ 205831 w 328555"/>
              <a:gd name="connsiteY81" fmla="*/ 206153 h 341440"/>
              <a:gd name="connsiteX82" fmla="*/ 205831 w 328555"/>
              <a:gd name="connsiteY82" fmla="*/ 233532 h 341440"/>
              <a:gd name="connsiteX83" fmla="*/ 178451 w 328555"/>
              <a:gd name="connsiteY83" fmla="*/ 233532 h 341440"/>
              <a:gd name="connsiteX84" fmla="*/ 178451 w 328555"/>
              <a:gd name="connsiteY84" fmla="*/ 206153 h 341440"/>
              <a:gd name="connsiteX85" fmla="*/ 233532 w 328555"/>
              <a:gd name="connsiteY85" fmla="*/ 151071 h 341440"/>
              <a:gd name="connsiteX86" fmla="*/ 260912 w 328555"/>
              <a:gd name="connsiteY86" fmla="*/ 151071 h 341440"/>
              <a:gd name="connsiteX87" fmla="*/ 260912 w 328555"/>
              <a:gd name="connsiteY87" fmla="*/ 178451 h 341440"/>
              <a:gd name="connsiteX88" fmla="*/ 233532 w 328555"/>
              <a:gd name="connsiteY88" fmla="*/ 178451 h 341440"/>
              <a:gd name="connsiteX89" fmla="*/ 233532 w 328555"/>
              <a:gd name="connsiteY89" fmla="*/ 151071 h 341440"/>
              <a:gd name="connsiteX90" fmla="*/ 233532 w 328555"/>
              <a:gd name="connsiteY90" fmla="*/ 206153 h 341440"/>
              <a:gd name="connsiteX91" fmla="*/ 260912 w 328555"/>
              <a:gd name="connsiteY91" fmla="*/ 206153 h 341440"/>
              <a:gd name="connsiteX92" fmla="*/ 260912 w 328555"/>
              <a:gd name="connsiteY92" fmla="*/ 233532 h 341440"/>
              <a:gd name="connsiteX93" fmla="*/ 233532 w 328555"/>
              <a:gd name="connsiteY93" fmla="*/ 233532 h 341440"/>
              <a:gd name="connsiteX94" fmla="*/ 233532 w 328555"/>
              <a:gd name="connsiteY94" fmla="*/ 206153 h 34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328555" h="341440">
                <a:moveTo>
                  <a:pt x="109841" y="0"/>
                </a:moveTo>
                <a:lnTo>
                  <a:pt x="123692" y="0"/>
                </a:lnTo>
                <a:lnTo>
                  <a:pt x="261234" y="0"/>
                </a:lnTo>
                <a:lnTo>
                  <a:pt x="275085" y="0"/>
                </a:lnTo>
                <a:lnTo>
                  <a:pt x="275085" y="13851"/>
                </a:lnTo>
                <a:lnTo>
                  <a:pt x="275085" y="68932"/>
                </a:lnTo>
                <a:lnTo>
                  <a:pt x="316315" y="68932"/>
                </a:lnTo>
                <a:lnTo>
                  <a:pt x="330166" y="68932"/>
                </a:lnTo>
                <a:lnTo>
                  <a:pt x="330166" y="82783"/>
                </a:lnTo>
                <a:lnTo>
                  <a:pt x="330166" y="275085"/>
                </a:lnTo>
                <a:lnTo>
                  <a:pt x="330166" y="288936"/>
                </a:lnTo>
                <a:lnTo>
                  <a:pt x="316315" y="288936"/>
                </a:lnTo>
                <a:lnTo>
                  <a:pt x="110163" y="288936"/>
                </a:lnTo>
                <a:lnTo>
                  <a:pt x="110163" y="302787"/>
                </a:lnTo>
                <a:cubicBezTo>
                  <a:pt x="110163" y="314383"/>
                  <a:pt x="106297" y="324046"/>
                  <a:pt x="98245" y="332099"/>
                </a:cubicBezTo>
                <a:cubicBezTo>
                  <a:pt x="90192" y="340152"/>
                  <a:pt x="80528" y="344017"/>
                  <a:pt x="68932" y="344017"/>
                </a:cubicBezTo>
                <a:cubicBezTo>
                  <a:pt x="57336" y="344017"/>
                  <a:pt x="47673" y="340152"/>
                  <a:pt x="39620" y="332099"/>
                </a:cubicBezTo>
                <a:cubicBezTo>
                  <a:pt x="31567" y="324046"/>
                  <a:pt x="27702" y="314383"/>
                  <a:pt x="27702" y="302787"/>
                </a:cubicBezTo>
                <a:lnTo>
                  <a:pt x="27702" y="288936"/>
                </a:lnTo>
                <a:lnTo>
                  <a:pt x="13851" y="288936"/>
                </a:lnTo>
                <a:lnTo>
                  <a:pt x="0" y="288936"/>
                </a:lnTo>
                <a:lnTo>
                  <a:pt x="0" y="275085"/>
                </a:lnTo>
                <a:lnTo>
                  <a:pt x="0" y="55082"/>
                </a:lnTo>
                <a:lnTo>
                  <a:pt x="0" y="41231"/>
                </a:lnTo>
                <a:lnTo>
                  <a:pt x="13851" y="41231"/>
                </a:lnTo>
                <a:lnTo>
                  <a:pt x="68932" y="41231"/>
                </a:lnTo>
                <a:lnTo>
                  <a:pt x="82783" y="41231"/>
                </a:lnTo>
                <a:lnTo>
                  <a:pt x="82783" y="55082"/>
                </a:lnTo>
                <a:lnTo>
                  <a:pt x="82783" y="68932"/>
                </a:lnTo>
                <a:lnTo>
                  <a:pt x="110163" y="68932"/>
                </a:lnTo>
                <a:lnTo>
                  <a:pt x="110163" y="13851"/>
                </a:lnTo>
                <a:lnTo>
                  <a:pt x="110163" y="0"/>
                </a:lnTo>
                <a:close/>
                <a:moveTo>
                  <a:pt x="27380" y="68610"/>
                </a:moveTo>
                <a:lnTo>
                  <a:pt x="27380" y="260912"/>
                </a:lnTo>
                <a:lnTo>
                  <a:pt x="54759" y="260912"/>
                </a:lnTo>
                <a:lnTo>
                  <a:pt x="54759" y="82139"/>
                </a:lnTo>
                <a:lnTo>
                  <a:pt x="54759" y="68288"/>
                </a:lnTo>
                <a:lnTo>
                  <a:pt x="27380" y="68288"/>
                </a:lnTo>
                <a:close/>
                <a:moveTo>
                  <a:pt x="54759" y="288614"/>
                </a:moveTo>
                <a:lnTo>
                  <a:pt x="54759" y="302465"/>
                </a:lnTo>
                <a:cubicBezTo>
                  <a:pt x="54759" y="306330"/>
                  <a:pt x="56048" y="309873"/>
                  <a:pt x="58625" y="312450"/>
                </a:cubicBezTo>
                <a:cubicBezTo>
                  <a:pt x="61202" y="315027"/>
                  <a:pt x="64423" y="316316"/>
                  <a:pt x="68610" y="316316"/>
                </a:cubicBezTo>
                <a:cubicBezTo>
                  <a:pt x="72476" y="316316"/>
                  <a:pt x="76019" y="315027"/>
                  <a:pt x="78596" y="312450"/>
                </a:cubicBezTo>
                <a:cubicBezTo>
                  <a:pt x="81172" y="309873"/>
                  <a:pt x="82461" y="306652"/>
                  <a:pt x="82461" y="302465"/>
                </a:cubicBezTo>
                <a:lnTo>
                  <a:pt x="82461" y="288614"/>
                </a:lnTo>
                <a:lnTo>
                  <a:pt x="68610" y="288614"/>
                </a:lnTo>
                <a:lnTo>
                  <a:pt x="54759" y="288614"/>
                </a:lnTo>
                <a:close/>
                <a:moveTo>
                  <a:pt x="82139" y="95990"/>
                </a:moveTo>
                <a:lnTo>
                  <a:pt x="82139" y="260912"/>
                </a:lnTo>
                <a:lnTo>
                  <a:pt x="302142" y="260912"/>
                </a:lnTo>
                <a:lnTo>
                  <a:pt x="302142" y="95990"/>
                </a:lnTo>
                <a:lnTo>
                  <a:pt x="274763" y="95990"/>
                </a:lnTo>
                <a:lnTo>
                  <a:pt x="274763" y="109841"/>
                </a:lnTo>
                <a:lnTo>
                  <a:pt x="274763" y="123692"/>
                </a:lnTo>
                <a:lnTo>
                  <a:pt x="260912" y="123692"/>
                </a:lnTo>
                <a:lnTo>
                  <a:pt x="123369" y="123692"/>
                </a:lnTo>
                <a:lnTo>
                  <a:pt x="109519" y="123692"/>
                </a:lnTo>
                <a:lnTo>
                  <a:pt x="109519" y="109841"/>
                </a:lnTo>
                <a:lnTo>
                  <a:pt x="109519" y="95990"/>
                </a:lnTo>
                <a:lnTo>
                  <a:pt x="82139" y="95990"/>
                </a:lnTo>
                <a:close/>
                <a:moveTo>
                  <a:pt x="123369" y="151071"/>
                </a:moveTo>
                <a:lnTo>
                  <a:pt x="150749" y="151071"/>
                </a:lnTo>
                <a:lnTo>
                  <a:pt x="150749" y="178451"/>
                </a:lnTo>
                <a:lnTo>
                  <a:pt x="123369" y="178451"/>
                </a:lnTo>
                <a:lnTo>
                  <a:pt x="123369" y="151071"/>
                </a:lnTo>
                <a:close/>
                <a:moveTo>
                  <a:pt x="123369" y="206153"/>
                </a:moveTo>
                <a:lnTo>
                  <a:pt x="150749" y="206153"/>
                </a:lnTo>
                <a:lnTo>
                  <a:pt x="150749" y="233532"/>
                </a:lnTo>
                <a:lnTo>
                  <a:pt x="123369" y="233532"/>
                </a:lnTo>
                <a:lnTo>
                  <a:pt x="123369" y="206153"/>
                </a:lnTo>
                <a:close/>
                <a:moveTo>
                  <a:pt x="137220" y="27380"/>
                </a:moveTo>
                <a:lnTo>
                  <a:pt x="137220" y="95990"/>
                </a:lnTo>
                <a:lnTo>
                  <a:pt x="247061" y="95990"/>
                </a:lnTo>
                <a:lnTo>
                  <a:pt x="247061" y="27380"/>
                </a:lnTo>
                <a:lnTo>
                  <a:pt x="137220" y="27380"/>
                </a:lnTo>
                <a:close/>
                <a:moveTo>
                  <a:pt x="178451" y="151071"/>
                </a:moveTo>
                <a:lnTo>
                  <a:pt x="205831" y="151071"/>
                </a:lnTo>
                <a:lnTo>
                  <a:pt x="205831" y="178451"/>
                </a:lnTo>
                <a:lnTo>
                  <a:pt x="178451" y="178451"/>
                </a:lnTo>
                <a:lnTo>
                  <a:pt x="178451" y="151071"/>
                </a:lnTo>
                <a:close/>
                <a:moveTo>
                  <a:pt x="178451" y="206153"/>
                </a:moveTo>
                <a:lnTo>
                  <a:pt x="205831" y="206153"/>
                </a:lnTo>
                <a:lnTo>
                  <a:pt x="205831" y="233532"/>
                </a:lnTo>
                <a:lnTo>
                  <a:pt x="178451" y="233532"/>
                </a:lnTo>
                <a:lnTo>
                  <a:pt x="178451" y="206153"/>
                </a:lnTo>
                <a:close/>
                <a:moveTo>
                  <a:pt x="233532" y="151071"/>
                </a:moveTo>
                <a:lnTo>
                  <a:pt x="260912" y="151071"/>
                </a:lnTo>
                <a:lnTo>
                  <a:pt x="260912" y="178451"/>
                </a:lnTo>
                <a:lnTo>
                  <a:pt x="233532" y="178451"/>
                </a:lnTo>
                <a:lnTo>
                  <a:pt x="233532" y="151071"/>
                </a:lnTo>
                <a:close/>
                <a:moveTo>
                  <a:pt x="233532" y="206153"/>
                </a:moveTo>
                <a:lnTo>
                  <a:pt x="260912" y="206153"/>
                </a:lnTo>
                <a:lnTo>
                  <a:pt x="260912" y="233532"/>
                </a:lnTo>
                <a:lnTo>
                  <a:pt x="233532" y="233532"/>
                </a:lnTo>
                <a:lnTo>
                  <a:pt x="233532" y="206153"/>
                </a:lnTo>
                <a:close/>
              </a:path>
            </a:pathLst>
          </a:custGeom>
          <a:solidFill>
            <a:schemeClr val="bg1"/>
          </a:solidFill>
          <a:ln w="322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D909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Freeform: Shape 29">
            <a:extLst>
              <a:ext uri="{FF2B5EF4-FFF2-40B4-BE49-F238E27FC236}">
                <a16:creationId xmlns:a16="http://schemas.microsoft.com/office/drawing/2014/main" id="{EBF38A05-4ED2-4E85-96E9-A960F043B224}"/>
              </a:ext>
            </a:extLst>
          </p:cNvPr>
          <p:cNvSpPr/>
          <p:nvPr/>
        </p:nvSpPr>
        <p:spPr>
          <a:xfrm>
            <a:off x="8906474" y="3777826"/>
            <a:ext cx="265509" cy="181790"/>
          </a:xfrm>
          <a:custGeom>
            <a:avLst/>
            <a:gdLst>
              <a:gd name="connsiteX0" fmla="*/ 0 w 357546"/>
              <a:gd name="connsiteY0" fmla="*/ 0 h 244806"/>
              <a:gd name="connsiteX1" fmla="*/ 13851 w 357546"/>
              <a:gd name="connsiteY1" fmla="*/ 0 h 244806"/>
              <a:gd name="connsiteX2" fmla="*/ 343695 w 357546"/>
              <a:gd name="connsiteY2" fmla="*/ 0 h 244806"/>
              <a:gd name="connsiteX3" fmla="*/ 357546 w 357546"/>
              <a:gd name="connsiteY3" fmla="*/ 0 h 244806"/>
              <a:gd name="connsiteX4" fmla="*/ 357546 w 357546"/>
              <a:gd name="connsiteY4" fmla="*/ 13851 h 244806"/>
              <a:gd name="connsiteX5" fmla="*/ 357546 w 357546"/>
              <a:gd name="connsiteY5" fmla="*/ 233855 h 244806"/>
              <a:gd name="connsiteX6" fmla="*/ 357546 w 357546"/>
              <a:gd name="connsiteY6" fmla="*/ 247705 h 244806"/>
              <a:gd name="connsiteX7" fmla="*/ 343695 w 357546"/>
              <a:gd name="connsiteY7" fmla="*/ 247705 h 244806"/>
              <a:gd name="connsiteX8" fmla="*/ 13851 w 357546"/>
              <a:gd name="connsiteY8" fmla="*/ 247705 h 244806"/>
              <a:gd name="connsiteX9" fmla="*/ 0 w 357546"/>
              <a:gd name="connsiteY9" fmla="*/ 247705 h 244806"/>
              <a:gd name="connsiteX10" fmla="*/ 0 w 357546"/>
              <a:gd name="connsiteY10" fmla="*/ 233855 h 244806"/>
              <a:gd name="connsiteX11" fmla="*/ 0 w 357546"/>
              <a:gd name="connsiteY11" fmla="*/ 13851 h 244806"/>
              <a:gd name="connsiteX12" fmla="*/ 0 w 357546"/>
              <a:gd name="connsiteY12" fmla="*/ 0 h 244806"/>
              <a:gd name="connsiteX13" fmla="*/ 27380 w 357546"/>
              <a:gd name="connsiteY13" fmla="*/ 39298 h 244806"/>
              <a:gd name="connsiteX14" fmla="*/ 27380 w 357546"/>
              <a:gd name="connsiteY14" fmla="*/ 219682 h 244806"/>
              <a:gd name="connsiteX15" fmla="*/ 329522 w 357546"/>
              <a:gd name="connsiteY15" fmla="*/ 219682 h 244806"/>
              <a:gd name="connsiteX16" fmla="*/ 329522 w 357546"/>
              <a:gd name="connsiteY16" fmla="*/ 39298 h 244806"/>
              <a:gd name="connsiteX17" fmla="*/ 186182 w 357546"/>
              <a:gd name="connsiteY17" fmla="*/ 135610 h 244806"/>
              <a:gd name="connsiteX18" fmla="*/ 178451 w 357546"/>
              <a:gd name="connsiteY18" fmla="*/ 139797 h 244806"/>
              <a:gd name="connsiteX19" fmla="*/ 170720 w 357546"/>
              <a:gd name="connsiteY19" fmla="*/ 135610 h 244806"/>
              <a:gd name="connsiteX20" fmla="*/ 27380 w 357546"/>
              <a:gd name="connsiteY20" fmla="*/ 39298 h 244806"/>
              <a:gd name="connsiteX21" fmla="*/ 59269 w 357546"/>
              <a:gd name="connsiteY21" fmla="*/ 27380 h 244806"/>
              <a:gd name="connsiteX22" fmla="*/ 178773 w 357546"/>
              <a:gd name="connsiteY22" fmla="*/ 106297 h 244806"/>
              <a:gd name="connsiteX23" fmla="*/ 298277 w 357546"/>
              <a:gd name="connsiteY23" fmla="*/ 27380 h 244806"/>
              <a:gd name="connsiteX24" fmla="*/ 59269 w 357546"/>
              <a:gd name="connsiteY24" fmla="*/ 27380 h 24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7546" h="244806">
                <a:moveTo>
                  <a:pt x="0" y="0"/>
                </a:moveTo>
                <a:lnTo>
                  <a:pt x="13851" y="0"/>
                </a:lnTo>
                <a:lnTo>
                  <a:pt x="343695" y="0"/>
                </a:lnTo>
                <a:lnTo>
                  <a:pt x="357546" y="0"/>
                </a:lnTo>
                <a:lnTo>
                  <a:pt x="357546" y="13851"/>
                </a:lnTo>
                <a:lnTo>
                  <a:pt x="357546" y="233855"/>
                </a:lnTo>
                <a:lnTo>
                  <a:pt x="357546" y="247705"/>
                </a:lnTo>
                <a:lnTo>
                  <a:pt x="343695" y="247705"/>
                </a:lnTo>
                <a:lnTo>
                  <a:pt x="13851" y="247705"/>
                </a:lnTo>
                <a:lnTo>
                  <a:pt x="0" y="247705"/>
                </a:lnTo>
                <a:lnTo>
                  <a:pt x="0" y="233855"/>
                </a:lnTo>
                <a:lnTo>
                  <a:pt x="0" y="13851"/>
                </a:lnTo>
                <a:lnTo>
                  <a:pt x="0" y="0"/>
                </a:lnTo>
                <a:close/>
                <a:moveTo>
                  <a:pt x="27380" y="39298"/>
                </a:moveTo>
                <a:lnTo>
                  <a:pt x="27380" y="219682"/>
                </a:lnTo>
                <a:lnTo>
                  <a:pt x="329522" y="219682"/>
                </a:lnTo>
                <a:lnTo>
                  <a:pt x="329522" y="39298"/>
                </a:lnTo>
                <a:lnTo>
                  <a:pt x="186182" y="135610"/>
                </a:lnTo>
                <a:lnTo>
                  <a:pt x="178451" y="139797"/>
                </a:lnTo>
                <a:lnTo>
                  <a:pt x="170720" y="135610"/>
                </a:lnTo>
                <a:lnTo>
                  <a:pt x="27380" y="39298"/>
                </a:lnTo>
                <a:close/>
                <a:moveTo>
                  <a:pt x="59269" y="27380"/>
                </a:moveTo>
                <a:lnTo>
                  <a:pt x="178773" y="106297"/>
                </a:lnTo>
                <a:lnTo>
                  <a:pt x="298277" y="27380"/>
                </a:lnTo>
                <a:lnTo>
                  <a:pt x="59269" y="27380"/>
                </a:lnTo>
                <a:close/>
              </a:path>
            </a:pathLst>
          </a:custGeom>
          <a:solidFill>
            <a:schemeClr val="bg1"/>
          </a:solidFill>
          <a:ln w="322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D909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F8A922E4-E817-4544-818D-C179843A63EC}"/>
              </a:ext>
            </a:extLst>
          </p:cNvPr>
          <p:cNvSpPr txBox="1">
            <a:spLocks/>
          </p:cNvSpPr>
          <p:nvPr/>
        </p:nvSpPr>
        <p:spPr>
          <a:xfrm>
            <a:off x="838200" y="332656"/>
            <a:ext cx="8426449" cy="9048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8D9093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VIELEN DANK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8D9093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21" name="Straight Connector 22">
            <a:extLst>
              <a:ext uri="{FF2B5EF4-FFF2-40B4-BE49-F238E27FC236}">
                <a16:creationId xmlns:a16="http://schemas.microsoft.com/office/drawing/2014/main" id="{AD28C99F-F7F4-4146-8D28-C1C9A74790C2}"/>
              </a:ext>
            </a:extLst>
          </p:cNvPr>
          <p:cNvCxnSpPr/>
          <p:nvPr/>
        </p:nvCxnSpPr>
        <p:spPr>
          <a:xfrm>
            <a:off x="911225" y="1556792"/>
            <a:ext cx="371475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4">
            <a:extLst>
              <a:ext uri="{FF2B5EF4-FFF2-40B4-BE49-F238E27FC236}">
                <a16:creationId xmlns:a16="http://schemas.microsoft.com/office/drawing/2014/main" id="{EBF59BA6-D8F1-4940-98E4-60791B7F0377}"/>
              </a:ext>
            </a:extLst>
          </p:cNvPr>
          <p:cNvSpPr txBox="1">
            <a:spLocks/>
          </p:cNvSpPr>
          <p:nvPr/>
        </p:nvSpPr>
        <p:spPr>
          <a:xfrm>
            <a:off x="838200" y="1052736"/>
            <a:ext cx="10515600" cy="4095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0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0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20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00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>
                <a:solidFill>
                  <a:srgbClr val="8D9093">
                    <a:lumMod val="50000"/>
                  </a:srgbClr>
                </a:solidFill>
              </a:rPr>
              <a:t>f</a:t>
            </a:r>
            <a:r>
              <a:rPr kumimoji="0" lang="de-DE" sz="1800" b="0" i="0" u="none" strike="noStrike" kern="1200" cap="none" spc="0" normalizeH="0" baseline="0" dirty="0" err="1" smtClean="0">
                <a:ln>
                  <a:noFill/>
                </a:ln>
                <a:solidFill>
                  <a:srgbClr val="8D9093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ür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D9093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8D9093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Ihre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8D9093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8D9093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Aufmerksamkeit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8D9093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feld 15">
            <a:extLst>
              <a:ext uri="{FF2B5EF4-FFF2-40B4-BE49-F238E27FC236}">
                <a16:creationId xmlns:a16="http://schemas.microsoft.com/office/drawing/2014/main" id="{41A447A2-74DF-4265-901E-1E411F94EA54}"/>
              </a:ext>
            </a:extLst>
          </p:cNvPr>
          <p:cNvSpPr txBox="1"/>
          <p:nvPr/>
        </p:nvSpPr>
        <p:spPr>
          <a:xfrm>
            <a:off x="1904895" y="5707805"/>
            <a:ext cx="1967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Sachsen-Anhalt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#moderndenken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9DF6DC37-4200-45C2-BA78-0C5BCB9B547C}"/>
              </a:ext>
            </a:extLst>
          </p:cNvPr>
          <p:cNvSpPr txBox="1">
            <a:spLocks/>
          </p:cNvSpPr>
          <p:nvPr/>
        </p:nvSpPr>
        <p:spPr>
          <a:xfrm>
            <a:off x="6744072" y="3717032"/>
            <a:ext cx="2427911" cy="654670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12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6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§"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40000" indent="-228600" algn="l" defTabSz="914400">
              <a:lnSpc>
                <a:spcPct val="120000"/>
              </a:lnSpc>
              <a:spcBef>
                <a:spcPts val="500"/>
              </a:spcBef>
              <a:buFont typeface="Courier New"/>
              <a:buChar char="o"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20000" indent="-228600" algn="l" defTabSz="914400">
              <a:lnSpc>
                <a:spcPct val="120000"/>
              </a:lnSpc>
              <a:spcBef>
                <a:spcPts val="500"/>
              </a:spcBef>
              <a:buFont typeface="Symbol"/>
              <a:buChar char="-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900000" indent="-228600" algn="l" defTabSz="914400">
              <a:lnSpc>
                <a:spcPct val="120000"/>
              </a:lnSpc>
              <a:spcBef>
                <a:spcPts val="500"/>
              </a:spcBef>
              <a:buFont typeface="Wingdings"/>
              <a:buChar char="Ø"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>
                <a:solidFill>
                  <a:schemeClr val="tx1">
                    <a:lumMod val="50000"/>
                  </a:schemeClr>
                </a:solidFill>
              </a:rPr>
              <a:t>ANSCHRIFT: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sz="1400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Turmschanzenstraße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 30</a:t>
            </a:r>
            <a:b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39114 Magdeburg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9" name="Fußzeilenplatzhalter 2">
            <a:extLst>
              <a:ext uri="{FF2B5EF4-FFF2-40B4-BE49-F238E27FC236}">
                <a16:creationId xmlns:a16="http://schemas.microsoft.com/office/drawing/2014/main" id="{FAFEE398-E5C7-407C-B911-5877A8F1A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112568" cy="337741"/>
          </a:xfrm>
        </p:spPr>
        <p:txBody>
          <a:bodyPr/>
          <a:lstStyle/>
          <a:p>
            <a:r>
              <a:rPr lang="de-DE" dirty="0" smtClean="0"/>
              <a:t>© Ministerium für Infrastruktur und Digitales des Landes Sachsen-Anhalt </a:t>
            </a:r>
            <a:endParaRPr lang="de-DE" dirty="0"/>
          </a:p>
        </p:txBody>
      </p:sp>
      <p:sp>
        <p:nvSpPr>
          <p:cNvPr id="30" name="Datumsplatzhalter 1">
            <a:extLst>
              <a:ext uri="{FF2B5EF4-FFF2-40B4-BE49-F238E27FC236}">
                <a16:creationId xmlns:a16="http://schemas.microsoft.com/office/drawing/2014/main" id="{A045BFDE-CDED-4795-A074-F17A4CAFD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7136" y="6520259"/>
            <a:ext cx="2743200" cy="365125"/>
          </a:xfrm>
        </p:spPr>
        <p:txBody>
          <a:bodyPr/>
          <a:lstStyle/>
          <a:p>
            <a:fld id="{ABB42389-F54F-42F7-B146-0E564268219C}" type="datetime1">
              <a:rPr lang="de-DE" smtClean="0"/>
              <a:t>27.09.2022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318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sz="2800" b="1" dirty="0">
                <a:solidFill>
                  <a:schemeClr val="bg1"/>
                </a:solidFill>
                <a:latin typeface="+mn-lt"/>
                <a:cs typeface="+mn-cs"/>
              </a:rPr>
              <a:t>Aufbau des </a:t>
            </a:r>
            <a:r>
              <a:rPr lang="de-DE" sz="2800" b="1" dirty="0" smtClean="0">
                <a:solidFill>
                  <a:schemeClr val="bg1"/>
                </a:solidFill>
                <a:latin typeface="+mn-lt"/>
                <a:cs typeface="+mn-cs"/>
              </a:rPr>
              <a:t>Portalverbundes</a:t>
            </a:r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27FB36C-0FB7-42B2-8414-82F158A43354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328592" cy="365125"/>
          </a:xfrm>
        </p:spPr>
        <p:txBody>
          <a:bodyPr/>
          <a:lstStyle/>
          <a:p>
            <a:pPr>
              <a:defRPr/>
            </a:pPr>
            <a:r>
              <a:rPr lang="de-DE" dirty="0"/>
              <a:t>© Ministerium für Infrastruktur und Digitales des Landes Sachsen-Anhalt </a:t>
            </a:r>
          </a:p>
        </p:txBody>
      </p:sp>
    </p:spTree>
    <p:extLst>
      <p:ext uri="{BB962C8B-B14F-4D97-AF65-F5344CB8AC3E}">
        <p14:creationId xmlns:p14="http://schemas.microsoft.com/office/powerpoint/2010/main" val="962281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27FB36C-0FB7-42B2-8414-82F158A43354}" type="datetime1">
              <a:rPr lang="de-DE" smtClean="0"/>
              <a:t>27.09.2022</a:t>
            </a:fld>
            <a:endParaRPr lang="de-DE"/>
          </a:p>
        </p:txBody>
      </p:sp>
      <p:sp>
        <p:nvSpPr>
          <p:cNvPr id="7" name="Freihandform 6"/>
          <p:cNvSpPr/>
          <p:nvPr/>
        </p:nvSpPr>
        <p:spPr>
          <a:xfrm>
            <a:off x="1697869" y="1558490"/>
            <a:ext cx="2471815" cy="590796"/>
          </a:xfrm>
          <a:custGeom>
            <a:avLst/>
            <a:gdLst>
              <a:gd name="connsiteX0" fmla="*/ 0 w 2471815"/>
              <a:gd name="connsiteY0" fmla="*/ 0 h 793417"/>
              <a:gd name="connsiteX1" fmla="*/ 2471815 w 2471815"/>
              <a:gd name="connsiteY1" fmla="*/ 0 h 793417"/>
              <a:gd name="connsiteX2" fmla="*/ 2471815 w 2471815"/>
              <a:gd name="connsiteY2" fmla="*/ 793417 h 793417"/>
              <a:gd name="connsiteX3" fmla="*/ 0 w 2471815"/>
              <a:gd name="connsiteY3" fmla="*/ 793417 h 793417"/>
              <a:gd name="connsiteX4" fmla="*/ 0 w 2471815"/>
              <a:gd name="connsiteY4" fmla="*/ 0 h 79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815" h="793417">
                <a:moveTo>
                  <a:pt x="0" y="0"/>
                </a:moveTo>
                <a:lnTo>
                  <a:pt x="2471815" y="0"/>
                </a:lnTo>
                <a:lnTo>
                  <a:pt x="2471815" y="793417"/>
                </a:lnTo>
                <a:lnTo>
                  <a:pt x="0" y="793417"/>
                </a:lnTo>
                <a:lnTo>
                  <a:pt x="0" y="0"/>
                </a:lnTo>
                <a:close/>
              </a:path>
            </a:pathLst>
          </a:custGeom>
          <a:solidFill>
            <a:srgbClr val="FFC000">
              <a:alpha val="77000"/>
            </a:srgbClr>
          </a:solidFill>
          <a:ln>
            <a:solidFill>
              <a:srgbClr val="E8C425">
                <a:alpha val="77000"/>
              </a:srgb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0" rIns="753961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Online-Services</a:t>
            </a:r>
          </a:p>
        </p:txBody>
      </p:sp>
      <p:sp>
        <p:nvSpPr>
          <p:cNvPr id="8" name="Ellipse 7"/>
          <p:cNvSpPr/>
          <p:nvPr/>
        </p:nvSpPr>
        <p:spPr>
          <a:xfrm>
            <a:off x="3575721" y="1859557"/>
            <a:ext cx="768942" cy="716032"/>
          </a:xfrm>
          <a:prstGeom prst="ellipse">
            <a:avLst/>
          </a:prstGeom>
          <a:solidFill>
            <a:srgbClr val="FFC000"/>
          </a:solidFill>
          <a:ln>
            <a:solidFill>
              <a:schemeClr val="bg1"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035" y="1936817"/>
            <a:ext cx="542281" cy="542299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4531976" y="1558491"/>
            <a:ext cx="5872878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dirty="0"/>
              <a:t>Bis Ende 2022 </a:t>
            </a:r>
            <a:r>
              <a:rPr lang="de-DE" b="1" dirty="0"/>
              <a:t>alle Verwaltungsleistungen </a:t>
            </a:r>
            <a:r>
              <a:rPr lang="de-DE" dirty="0"/>
              <a:t>auch </a:t>
            </a:r>
            <a:r>
              <a:rPr lang="de-DE" b="1" dirty="0"/>
              <a:t>online</a:t>
            </a:r>
            <a:r>
              <a:rPr lang="de-DE" dirty="0"/>
              <a:t> bereitstellen</a:t>
            </a:r>
          </a:p>
        </p:txBody>
      </p:sp>
      <p:sp>
        <p:nvSpPr>
          <p:cNvPr id="11" name="Freihandform 10"/>
          <p:cNvSpPr/>
          <p:nvPr/>
        </p:nvSpPr>
        <p:spPr>
          <a:xfrm>
            <a:off x="1697869" y="2698084"/>
            <a:ext cx="2471815" cy="590796"/>
          </a:xfrm>
          <a:custGeom>
            <a:avLst/>
            <a:gdLst>
              <a:gd name="connsiteX0" fmla="*/ 0 w 2471815"/>
              <a:gd name="connsiteY0" fmla="*/ 0 h 793417"/>
              <a:gd name="connsiteX1" fmla="*/ 2471815 w 2471815"/>
              <a:gd name="connsiteY1" fmla="*/ 0 h 793417"/>
              <a:gd name="connsiteX2" fmla="*/ 2471815 w 2471815"/>
              <a:gd name="connsiteY2" fmla="*/ 793417 h 793417"/>
              <a:gd name="connsiteX3" fmla="*/ 0 w 2471815"/>
              <a:gd name="connsiteY3" fmla="*/ 793417 h 793417"/>
              <a:gd name="connsiteX4" fmla="*/ 0 w 2471815"/>
              <a:gd name="connsiteY4" fmla="*/ 0 h 79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815" h="793417">
                <a:moveTo>
                  <a:pt x="0" y="0"/>
                </a:moveTo>
                <a:lnTo>
                  <a:pt x="2471815" y="0"/>
                </a:lnTo>
                <a:lnTo>
                  <a:pt x="2471815" y="793417"/>
                </a:lnTo>
                <a:lnTo>
                  <a:pt x="0" y="793417"/>
                </a:lnTo>
                <a:lnTo>
                  <a:pt x="0" y="0"/>
                </a:lnTo>
                <a:close/>
              </a:path>
            </a:pathLst>
          </a:custGeom>
          <a:solidFill>
            <a:srgbClr val="FFC000">
              <a:alpha val="77000"/>
            </a:srgbClr>
          </a:solidFill>
          <a:ln>
            <a:solidFill>
              <a:srgbClr val="E8C425">
                <a:alpha val="77000"/>
              </a:srgb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0" rIns="753961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Portalverbund</a:t>
            </a:r>
          </a:p>
        </p:txBody>
      </p:sp>
      <p:sp>
        <p:nvSpPr>
          <p:cNvPr id="12" name="Ellipse 11"/>
          <p:cNvSpPr/>
          <p:nvPr/>
        </p:nvSpPr>
        <p:spPr>
          <a:xfrm>
            <a:off x="3575721" y="2999151"/>
            <a:ext cx="768942" cy="716032"/>
          </a:xfrm>
          <a:prstGeom prst="ellipse">
            <a:avLst/>
          </a:prstGeom>
          <a:solidFill>
            <a:srgbClr val="FFC000"/>
          </a:solidFill>
          <a:ln>
            <a:solidFill>
              <a:schemeClr val="bg1"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Rechteck 12"/>
          <p:cNvSpPr/>
          <p:nvPr/>
        </p:nvSpPr>
        <p:spPr>
          <a:xfrm>
            <a:off x="4505273" y="2697950"/>
            <a:ext cx="613855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dirty="0"/>
              <a:t>Bund und Länder müssen ihre Portale zu einem </a:t>
            </a:r>
            <a:r>
              <a:rPr lang="de-DE" b="1" dirty="0"/>
              <a:t>übergreifenden Portalverbund </a:t>
            </a:r>
            <a:r>
              <a:rPr lang="de-DE" dirty="0"/>
              <a:t>verknüpfen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331" y="3094857"/>
            <a:ext cx="498579" cy="498579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15" name="Freihandform 14"/>
          <p:cNvSpPr/>
          <p:nvPr/>
        </p:nvSpPr>
        <p:spPr>
          <a:xfrm>
            <a:off x="1691821" y="3843347"/>
            <a:ext cx="2471815" cy="590796"/>
          </a:xfrm>
          <a:custGeom>
            <a:avLst/>
            <a:gdLst>
              <a:gd name="connsiteX0" fmla="*/ 0 w 2471815"/>
              <a:gd name="connsiteY0" fmla="*/ 0 h 793417"/>
              <a:gd name="connsiteX1" fmla="*/ 2471815 w 2471815"/>
              <a:gd name="connsiteY1" fmla="*/ 0 h 793417"/>
              <a:gd name="connsiteX2" fmla="*/ 2471815 w 2471815"/>
              <a:gd name="connsiteY2" fmla="*/ 793417 h 793417"/>
              <a:gd name="connsiteX3" fmla="*/ 0 w 2471815"/>
              <a:gd name="connsiteY3" fmla="*/ 793417 h 793417"/>
              <a:gd name="connsiteX4" fmla="*/ 0 w 2471815"/>
              <a:gd name="connsiteY4" fmla="*/ 0 h 79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815" h="793417">
                <a:moveTo>
                  <a:pt x="0" y="0"/>
                </a:moveTo>
                <a:lnTo>
                  <a:pt x="2471815" y="0"/>
                </a:lnTo>
                <a:lnTo>
                  <a:pt x="2471815" y="793417"/>
                </a:lnTo>
                <a:lnTo>
                  <a:pt x="0" y="793417"/>
                </a:lnTo>
                <a:lnTo>
                  <a:pt x="0" y="0"/>
                </a:lnTo>
                <a:close/>
              </a:path>
            </a:pathLst>
          </a:custGeom>
          <a:solidFill>
            <a:srgbClr val="FFC000">
              <a:alpha val="77000"/>
            </a:srgbClr>
          </a:solidFill>
          <a:ln>
            <a:solidFill>
              <a:srgbClr val="E8C425">
                <a:alpha val="77000"/>
              </a:srgb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0" rIns="753961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Nutzerkonten</a:t>
            </a:r>
          </a:p>
        </p:txBody>
      </p:sp>
      <p:sp>
        <p:nvSpPr>
          <p:cNvPr id="16" name="Ellipse 15"/>
          <p:cNvSpPr/>
          <p:nvPr/>
        </p:nvSpPr>
        <p:spPr>
          <a:xfrm>
            <a:off x="3569673" y="4144414"/>
            <a:ext cx="768942" cy="716032"/>
          </a:xfrm>
          <a:prstGeom prst="ellipse">
            <a:avLst/>
          </a:prstGeom>
          <a:solidFill>
            <a:srgbClr val="FFC000"/>
          </a:solidFill>
          <a:ln>
            <a:solidFill>
              <a:schemeClr val="bg1"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7" name="Picture 6" descr="zusammenarbeit kostenlos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777" y="4246063"/>
            <a:ext cx="512734" cy="51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hteck 17"/>
          <p:cNvSpPr/>
          <p:nvPr/>
        </p:nvSpPr>
        <p:spPr>
          <a:xfrm>
            <a:off x="4512058" y="3837408"/>
            <a:ext cx="6138555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dirty="0"/>
              <a:t>Nutzer*innen müssen sich für alle Leistungen im Portalverbund mit einem </a:t>
            </a:r>
            <a:r>
              <a:rPr lang="de-DE" b="1" dirty="0"/>
              <a:t>Nutzerkonto</a:t>
            </a:r>
            <a:r>
              <a:rPr lang="de-DE" dirty="0"/>
              <a:t> einheitlich identifizieren können</a:t>
            </a:r>
          </a:p>
        </p:txBody>
      </p:sp>
      <p:sp>
        <p:nvSpPr>
          <p:cNvPr id="19" name="Freihandform 18"/>
          <p:cNvSpPr/>
          <p:nvPr/>
        </p:nvSpPr>
        <p:spPr>
          <a:xfrm>
            <a:off x="1691821" y="4988610"/>
            <a:ext cx="2471815" cy="590796"/>
          </a:xfrm>
          <a:custGeom>
            <a:avLst/>
            <a:gdLst>
              <a:gd name="connsiteX0" fmla="*/ 0 w 2471815"/>
              <a:gd name="connsiteY0" fmla="*/ 0 h 793417"/>
              <a:gd name="connsiteX1" fmla="*/ 2471815 w 2471815"/>
              <a:gd name="connsiteY1" fmla="*/ 0 h 793417"/>
              <a:gd name="connsiteX2" fmla="*/ 2471815 w 2471815"/>
              <a:gd name="connsiteY2" fmla="*/ 793417 h 793417"/>
              <a:gd name="connsiteX3" fmla="*/ 0 w 2471815"/>
              <a:gd name="connsiteY3" fmla="*/ 793417 h 793417"/>
              <a:gd name="connsiteX4" fmla="*/ 0 w 2471815"/>
              <a:gd name="connsiteY4" fmla="*/ 0 h 79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815" h="793417">
                <a:moveTo>
                  <a:pt x="0" y="0"/>
                </a:moveTo>
                <a:lnTo>
                  <a:pt x="2471815" y="0"/>
                </a:lnTo>
                <a:lnTo>
                  <a:pt x="2471815" y="793417"/>
                </a:lnTo>
                <a:lnTo>
                  <a:pt x="0" y="793417"/>
                </a:lnTo>
                <a:lnTo>
                  <a:pt x="0" y="0"/>
                </a:lnTo>
                <a:close/>
              </a:path>
            </a:pathLst>
          </a:custGeom>
          <a:solidFill>
            <a:srgbClr val="FFC000">
              <a:alpha val="77000"/>
            </a:srgbClr>
          </a:solidFill>
          <a:ln>
            <a:solidFill>
              <a:srgbClr val="E8C425">
                <a:alpha val="77000"/>
              </a:srgb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0" rIns="753961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kern="1200" dirty="0">
                <a:solidFill>
                  <a:schemeClr val="tx1"/>
                </a:solidFill>
              </a:rPr>
              <a:t>Standards</a:t>
            </a:r>
          </a:p>
        </p:txBody>
      </p:sp>
      <p:sp>
        <p:nvSpPr>
          <p:cNvPr id="20" name="Ellipse 19"/>
          <p:cNvSpPr/>
          <p:nvPr/>
        </p:nvSpPr>
        <p:spPr>
          <a:xfrm>
            <a:off x="3569673" y="5289677"/>
            <a:ext cx="768942" cy="716032"/>
          </a:xfrm>
          <a:prstGeom prst="ellipse">
            <a:avLst/>
          </a:prstGeom>
          <a:solidFill>
            <a:srgbClr val="FFC000"/>
          </a:solidFill>
          <a:ln>
            <a:solidFill>
              <a:schemeClr val="bg1"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1" name="Grafik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277" y="5343841"/>
            <a:ext cx="536632" cy="536632"/>
          </a:xfrm>
          <a:prstGeom prst="rect">
            <a:avLst/>
          </a:prstGeom>
        </p:spPr>
      </p:pic>
      <p:sp>
        <p:nvSpPr>
          <p:cNvPr id="22" name="Rechteck 21"/>
          <p:cNvSpPr/>
          <p:nvPr/>
        </p:nvSpPr>
        <p:spPr>
          <a:xfrm>
            <a:off x="4500632" y="4961380"/>
            <a:ext cx="6138555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DE" dirty="0"/>
              <a:t>Der Bund erhält die Möglichkeit, </a:t>
            </a:r>
            <a:r>
              <a:rPr lang="de-DE" b="1" dirty="0"/>
              <a:t>Vorgaben für IT-Anwendungen, Basisdienste</a:t>
            </a:r>
            <a:r>
              <a:rPr lang="de-DE" dirty="0"/>
              <a:t> sowie </a:t>
            </a:r>
            <a:r>
              <a:rPr lang="de-DE" b="1" dirty="0"/>
              <a:t>Standards für Schnittstellen und Sicherheitsvorgaben</a:t>
            </a:r>
            <a:r>
              <a:rPr lang="de-DE" dirty="0"/>
              <a:t> zu machen</a:t>
            </a:r>
          </a:p>
        </p:txBody>
      </p:sp>
      <p:sp>
        <p:nvSpPr>
          <p:cNvPr id="23" name="Titel 1"/>
          <p:cNvSpPr>
            <a:spLocks noGrp="1"/>
          </p:cNvSpPr>
          <p:nvPr>
            <p:ph type="ctrTitle"/>
          </p:nvPr>
        </p:nvSpPr>
        <p:spPr>
          <a:xfrm>
            <a:off x="838200" y="363885"/>
            <a:ext cx="8426450" cy="904875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Was fordert das Onlinezugangsgesetz (OZG)?</a:t>
            </a:r>
            <a:endParaRPr lang="de-DE" dirty="0"/>
          </a:p>
        </p:txBody>
      </p:sp>
      <p:sp>
        <p:nvSpPr>
          <p:cNvPr id="24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328591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@ Ministerium für Infrastruktur und Digitales des Landes Sachsen-Anhalt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637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hlinkClick r:id="rId3"/>
              </a:rPr>
              <a:t>Portalverbund</a:t>
            </a:r>
            <a:r>
              <a:rPr lang="de-DE" dirty="0"/>
              <a:t> 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1"/>
          </p:nvPr>
        </p:nvSpPr>
        <p:spPr>
          <a:xfrm>
            <a:off x="836393" y="1534692"/>
            <a:ext cx="10515600" cy="440191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Portalverbund verknüpft die Verwaltungsportale von Bund, Ländern und Kommunen, so dass </a:t>
            </a:r>
            <a:r>
              <a:rPr lang="de-DE" sz="2000" dirty="0" err="1" smtClean="0"/>
              <a:t>Nutzer:innen</a:t>
            </a:r>
            <a:r>
              <a:rPr lang="de-DE" sz="2000" dirty="0" smtClean="0"/>
              <a:t> jede Verwaltungsdienstleistung erreichen können, egal auf welchem Verwaltungsportal sie ihre Suche starten</a:t>
            </a:r>
          </a:p>
          <a:p>
            <a:pPr marL="0" indent="0">
              <a:buNone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Federführung für die Umsetzung des Portalverbunds liegt beim Bundesinnenministerium (BMI)</a:t>
            </a:r>
          </a:p>
          <a:p>
            <a:pPr marL="0" indent="0">
              <a:buNone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Festlegung Rahmenbedingungen durch IT-Planungsrat </a:t>
            </a:r>
            <a:r>
              <a:rPr lang="de-DE" sz="2000" dirty="0" smtClean="0">
                <a:hlinkClick r:id="rId4"/>
              </a:rPr>
              <a:t>(IT-PLR-Beschluss 2018/40 vom 25.10.2018)</a:t>
            </a:r>
            <a:endParaRPr lang="de-DE" sz="2000" dirty="0" smtClean="0"/>
          </a:p>
          <a:p>
            <a:endParaRPr lang="de-DE" sz="1600" dirty="0" smtClean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27FB36C-0FB7-42B2-8414-82F158A43354}" type="datetime1">
              <a:rPr lang="de-DE" smtClean="0"/>
              <a:t>27.09.2022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@ Ministerium für Infrastruktur und Digitales des Landes Sachsen-Anhalt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1038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Vorteile Portalverbund auf einen Blick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27FB36C-0FB7-42B2-8414-82F158A43354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© Bundesministerium für Inneres und Heimat</a:t>
            </a:r>
            <a:endParaRPr lang="de-DE" dirty="0"/>
          </a:p>
        </p:txBody>
      </p:sp>
      <p:pic>
        <p:nvPicPr>
          <p:cNvPr id="9" name="Picture 4" descr="Umsetzung im Portalverbund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58" y="908720"/>
            <a:ext cx="10078237" cy="551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754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27FB36C-0FB7-42B2-8414-82F158A43354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© Ministerium für Infrastruktur und Digitales des Landes Sachsen-Anhalt </a:t>
            </a:r>
            <a:endParaRPr lang="de-DE" dirty="0"/>
          </a:p>
        </p:txBody>
      </p:sp>
      <p:sp>
        <p:nvSpPr>
          <p:cNvPr id="10" name="Titel 1"/>
          <p:cNvSpPr>
            <a:spLocks noGrp="1"/>
          </p:cNvSpPr>
          <p:nvPr>
            <p:ph type="ctrTitle"/>
          </p:nvPr>
        </p:nvSpPr>
        <p:spPr>
          <a:xfrm>
            <a:off x="838200" y="3845"/>
            <a:ext cx="8426450" cy="904875"/>
          </a:xfrm>
        </p:spPr>
        <p:txBody>
          <a:bodyPr>
            <a:normAutofit/>
          </a:bodyPr>
          <a:lstStyle/>
          <a:p>
            <a:r>
              <a:rPr lang="de-DE" dirty="0" smtClean="0"/>
              <a:t>Technische Voraussetzungen</a:t>
            </a:r>
            <a:endParaRPr lang="de-DE" dirty="0"/>
          </a:p>
        </p:txBody>
      </p:sp>
      <p:sp>
        <p:nvSpPr>
          <p:cNvPr id="11" name="Inhaltsplatzhalter 3"/>
          <p:cNvSpPr>
            <a:spLocks noGrp="1"/>
          </p:cNvSpPr>
          <p:nvPr>
            <p:ph sz="quarter" idx="11"/>
          </p:nvPr>
        </p:nvSpPr>
        <p:spPr>
          <a:xfrm>
            <a:off x="838200" y="1781176"/>
            <a:ext cx="10515600" cy="440191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 </a:t>
            </a:r>
            <a:r>
              <a:rPr lang="de-DE" sz="2000" dirty="0"/>
              <a:t>Austausch von Leistungsbeschreibungen und </a:t>
            </a:r>
            <a:r>
              <a:rPr lang="de-DE" sz="2000" dirty="0" smtClean="0"/>
              <a:t>Aufruf </a:t>
            </a:r>
            <a:r>
              <a:rPr lang="de-DE" sz="2000" dirty="0"/>
              <a:t>einer Online-Leistung erfolgen im Portalverbund über eine </a:t>
            </a:r>
            <a:r>
              <a:rPr lang="de-DE" sz="2000" dirty="0" smtClean="0"/>
              <a:t>Vermittlung</a:t>
            </a:r>
          </a:p>
          <a:p>
            <a:pPr marL="0" indent="0">
              <a:buNone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technische </a:t>
            </a:r>
            <a:r>
              <a:rPr lang="de-DE" sz="2000" dirty="0"/>
              <a:t>Grundlage </a:t>
            </a:r>
            <a:r>
              <a:rPr lang="de-DE" sz="2000" dirty="0" smtClean="0"/>
              <a:t>ist Online-Gateway </a:t>
            </a:r>
            <a:r>
              <a:rPr lang="de-DE" sz="2000" dirty="0"/>
              <a:t>Portalverbund (PVOG</a:t>
            </a:r>
            <a:r>
              <a:rPr lang="de-DE" sz="20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2000" dirty="0" smtClean="0"/>
              <a:t>verbindet Verwaltungsportale </a:t>
            </a:r>
            <a:r>
              <a:rPr lang="de-DE" sz="2000" dirty="0"/>
              <a:t>der Länder und ermöglicht </a:t>
            </a:r>
            <a:r>
              <a:rPr lang="de-DE" sz="2000" dirty="0" smtClean="0"/>
              <a:t>Informationsaustausch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2000" dirty="0" smtClean="0"/>
              <a:t>PVOG wurde 2021 </a:t>
            </a:r>
            <a:r>
              <a:rPr lang="de-DE" sz="2000" dirty="0"/>
              <a:t>an die FITKO zum Regelbetrieb </a:t>
            </a:r>
            <a:r>
              <a:rPr lang="de-DE" sz="2000" dirty="0" smtClean="0"/>
              <a:t>übergeben</a:t>
            </a:r>
            <a:endParaRPr lang="de-DE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2000" dirty="0" smtClean="0"/>
              <a:t>seit </a:t>
            </a:r>
            <a:r>
              <a:rPr lang="de-DE" sz="2000" dirty="0"/>
              <a:t>April 2021 werden auch Vorgaben der EU-Verordnung zum Single Digital Gateway (SDG) berücksichtigt</a:t>
            </a: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12" name="Untertitel 6"/>
          <p:cNvSpPr>
            <a:spLocks noGrp="1"/>
          </p:cNvSpPr>
          <p:nvPr>
            <p:ph type="subTitle" idx="1"/>
          </p:nvPr>
        </p:nvSpPr>
        <p:spPr>
          <a:xfrm>
            <a:off x="838200" y="1019174"/>
            <a:ext cx="8426450" cy="409575"/>
          </a:xfrm>
        </p:spPr>
        <p:txBody>
          <a:bodyPr/>
          <a:lstStyle/>
          <a:p>
            <a:r>
              <a:rPr lang="de-DE" dirty="0" smtClean="0">
                <a:hlinkClick r:id="rId2"/>
              </a:rPr>
              <a:t>(Beschluss IT-Planungsrat 2020/03 vom 25.03.2020)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6070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26"/>
          </p:nvPr>
        </p:nvSpPr>
        <p:spPr>
          <a:xfrm>
            <a:off x="479376" y="3118588"/>
            <a:ext cx="11017223" cy="742460"/>
          </a:xfrm>
        </p:spPr>
        <p:txBody>
          <a:bodyPr/>
          <a:lstStyle/>
          <a:p>
            <a:r>
              <a:rPr lang="de-DE" sz="2800" b="1" dirty="0">
                <a:solidFill>
                  <a:schemeClr val="bg1"/>
                </a:solidFill>
                <a:latin typeface="+mn-lt"/>
                <a:cs typeface="+mn-cs"/>
              </a:rPr>
              <a:t>Voraussetzungen zur Nutzung des Landesportals durch die </a:t>
            </a:r>
            <a:r>
              <a:rPr lang="de-DE" sz="2800" b="1" dirty="0" smtClean="0">
                <a:solidFill>
                  <a:schemeClr val="bg1"/>
                </a:solidFill>
                <a:latin typeface="+mn-lt"/>
                <a:cs typeface="+mn-cs"/>
              </a:rPr>
              <a:t>Kommunen und </a:t>
            </a:r>
            <a:r>
              <a:rPr lang="de-DE" sz="2800" b="1" dirty="0" smtClean="0">
                <a:solidFill>
                  <a:schemeClr val="bg1"/>
                </a:solidFill>
              </a:rPr>
              <a:t>Anbindung an </a:t>
            </a:r>
            <a:r>
              <a:rPr lang="de-DE" sz="2800" b="1" dirty="0">
                <a:solidFill>
                  <a:schemeClr val="bg1"/>
                </a:solidFill>
              </a:rPr>
              <a:t>das </a:t>
            </a:r>
            <a:r>
              <a:rPr lang="de-DE" sz="2800" b="1" dirty="0" smtClean="0">
                <a:solidFill>
                  <a:schemeClr val="bg1"/>
                </a:solidFill>
              </a:rPr>
              <a:t>Landesportal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27FB36C-0FB7-42B2-8414-82F158A43354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328592" cy="365125"/>
          </a:xfrm>
        </p:spPr>
        <p:txBody>
          <a:bodyPr/>
          <a:lstStyle/>
          <a:p>
            <a:pPr>
              <a:defRPr/>
            </a:pPr>
            <a:r>
              <a:rPr lang="de-DE" dirty="0"/>
              <a:t>© Ministerium für Infrastruktur und Digitales des Landes Sachsen-Anhalt </a:t>
            </a:r>
          </a:p>
        </p:txBody>
      </p:sp>
    </p:spTree>
    <p:extLst>
      <p:ext uri="{BB962C8B-B14F-4D97-AF65-F5344CB8AC3E}">
        <p14:creationId xmlns:p14="http://schemas.microsoft.com/office/powerpoint/2010/main" val="896475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2640558" y="2492896"/>
            <a:ext cx="8279978" cy="3914705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9300" y="395719"/>
            <a:ext cx="8426450" cy="904875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Anbindungen der Kommunen an den Portalverbund auf </a:t>
            </a:r>
            <a:r>
              <a:rPr lang="de-DE" dirty="0"/>
              <a:t>Grundlage </a:t>
            </a:r>
            <a:r>
              <a:rPr lang="de-DE" dirty="0" err="1"/>
              <a:t>EGovG</a:t>
            </a:r>
            <a:r>
              <a:rPr lang="de-DE" dirty="0"/>
              <a:t> </a:t>
            </a:r>
            <a:r>
              <a:rPr lang="de-DE" dirty="0" smtClean="0"/>
              <a:t>LSA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1"/>
          </p:nvPr>
        </p:nvSpPr>
        <p:spPr>
          <a:xfrm>
            <a:off x="838200" y="1412776"/>
            <a:ext cx="10515600" cy="4770310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/>
              <a:t>In Sachsen-Anhalt können kommunale </a:t>
            </a:r>
            <a:r>
              <a:rPr lang="de-DE" sz="1600" dirty="0" smtClean="0"/>
              <a:t>Verwaltungsportale </a:t>
            </a:r>
            <a:r>
              <a:rPr lang="de-DE" sz="1600" dirty="0"/>
              <a:t>durch die </a:t>
            </a:r>
            <a:r>
              <a:rPr lang="de-DE" sz="1600" dirty="0" smtClean="0"/>
              <a:t>Teilnahme </a:t>
            </a:r>
            <a:r>
              <a:rPr lang="de-DE" sz="1600" dirty="0"/>
              <a:t>am Bürger- und Unternehmensservice </a:t>
            </a:r>
            <a:r>
              <a:rPr lang="de-DE" sz="1600" dirty="0" smtClean="0"/>
              <a:t>des </a:t>
            </a:r>
            <a:r>
              <a:rPr lang="de-DE" sz="1600" dirty="0"/>
              <a:t>Landes Sachsen-Anhalt </a:t>
            </a:r>
            <a:r>
              <a:rPr lang="de-DE" sz="1600" dirty="0" smtClean="0"/>
              <a:t>(BUS LSA) mit </a:t>
            </a:r>
            <a:r>
              <a:rPr lang="de-DE" sz="1600" dirty="0"/>
              <a:t>dem Landesportal Sachsen-Anhalt verknüpft werden. Das Landesportal </a:t>
            </a:r>
            <a:r>
              <a:rPr lang="de-DE" sz="1600" dirty="0" smtClean="0"/>
              <a:t>stellt die </a:t>
            </a:r>
            <a:r>
              <a:rPr lang="de-DE" sz="1600" dirty="0"/>
              <a:t>Anbindung der kommunalen Portale und der Fachportale an den Portalverbund </a:t>
            </a:r>
            <a:r>
              <a:rPr lang="de-DE" sz="1600" dirty="0" smtClean="0"/>
              <a:t>sicher.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27FB36C-0FB7-42B2-8414-82F158A43354}" type="datetime1">
              <a:rPr lang="de-DE" smtClean="0"/>
              <a:t>27.09.2022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© Ministerium für Infrastruktur und Digitales des Landes Sachsen-Anhalt </a:t>
            </a:r>
            <a:endParaRPr lang="de-DE" dirty="0"/>
          </a:p>
        </p:txBody>
      </p:sp>
      <p:grpSp>
        <p:nvGrpSpPr>
          <p:cNvPr id="31" name="Gruppieren 30"/>
          <p:cNvGrpSpPr/>
          <p:nvPr/>
        </p:nvGrpSpPr>
        <p:grpSpPr>
          <a:xfrm>
            <a:off x="1406318" y="2639207"/>
            <a:ext cx="9928084" cy="3577531"/>
            <a:chOff x="477467" y="1703286"/>
            <a:chExt cx="11641796" cy="4762895"/>
          </a:xfrm>
        </p:grpSpPr>
        <p:graphicFrame>
          <p:nvGraphicFramePr>
            <p:cNvPr id="32" name="Diagram 2">
              <a:extLst>
                <a:ext uri="{FF2B5EF4-FFF2-40B4-BE49-F238E27FC236}">
                  <a16:creationId xmlns:a16="http://schemas.microsoft.com/office/drawing/2014/main" id="{5703D7E7-3C55-4FC9-B8C3-B45ED0D9543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18478692"/>
                </p:ext>
              </p:extLst>
            </p:nvPr>
          </p:nvGraphicFramePr>
          <p:xfrm>
            <a:off x="3743325" y="1703286"/>
            <a:ext cx="4705350" cy="431800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33" name="Text Placeholder 19">
              <a:extLst>
                <a:ext uri="{FF2B5EF4-FFF2-40B4-BE49-F238E27FC236}">
                  <a16:creationId xmlns:a16="http://schemas.microsoft.com/office/drawing/2014/main" id="{B5C48537-C271-40EB-ACA1-BDD81C82E344}"/>
                </a:ext>
              </a:extLst>
            </p:cNvPr>
            <p:cNvSpPr txBox="1">
              <a:spLocks/>
            </p:cNvSpPr>
            <p:nvPr/>
          </p:nvSpPr>
          <p:spPr>
            <a:xfrm>
              <a:off x="6714252" y="1809459"/>
              <a:ext cx="3185355" cy="414912"/>
            </a:xfrm>
            <a:prstGeom prst="rect">
              <a:avLst/>
            </a:prstGeom>
          </p:spPr>
          <p:txBody>
            <a:bodyPr anchor="b"/>
            <a:lstStyle>
              <a:defPPr>
                <a:defRPr lang="en-US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latin typeface="+mj-lt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6484A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Nutzerkonto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648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Text Placeholder 20">
              <a:extLst>
                <a:ext uri="{FF2B5EF4-FFF2-40B4-BE49-F238E27FC236}">
                  <a16:creationId xmlns:a16="http://schemas.microsoft.com/office/drawing/2014/main" id="{937FEB3F-014C-4549-825D-EC353DAF7065}"/>
                </a:ext>
              </a:extLst>
            </p:cNvPr>
            <p:cNvSpPr txBox="1">
              <a:spLocks/>
            </p:cNvSpPr>
            <p:nvPr/>
          </p:nvSpPr>
          <p:spPr>
            <a:xfrm>
              <a:off x="6724700" y="2200533"/>
              <a:ext cx="3950919" cy="50550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indent="0"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0">
                  <a:solidFill>
                    <a:schemeClr val="tx2"/>
                  </a:solidFill>
                </a:defRPr>
              </a:lvl1pPr>
              <a:lvl2pPr marL="36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2"/>
                  </a:solidFill>
                </a:defRPr>
              </a:lvl2pPr>
              <a:lvl3pPr marL="54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2"/>
                  </a:solidFill>
                </a:defRPr>
              </a:lvl3pPr>
              <a:lvl4pPr marL="72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2"/>
                  </a:solidFill>
                </a:defRPr>
              </a:lvl4pPr>
              <a:lvl5pPr marL="90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2"/>
                  </a:solidFill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de-DE" dirty="0" smtClean="0"/>
                <a:t>stellt die erforderlichen </a:t>
              </a:r>
              <a:r>
                <a:rPr lang="de-DE" dirty="0"/>
                <a:t>Funktionen für Privatpersonen und </a:t>
              </a:r>
              <a:r>
                <a:rPr lang="de-DE" dirty="0" smtClean="0"/>
                <a:t>Organisationen gem. </a:t>
              </a:r>
              <a:br>
                <a:rPr lang="de-DE" dirty="0" smtClean="0"/>
              </a:br>
              <a:r>
                <a:rPr lang="de-DE" dirty="0" smtClean="0"/>
                <a:t>§ 3 Abs. 1 OZG </a:t>
              </a:r>
              <a:r>
                <a:rPr lang="de-DE" dirty="0"/>
                <a:t>zur Verfügung.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8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Text Placeholder 19">
              <a:extLst>
                <a:ext uri="{FF2B5EF4-FFF2-40B4-BE49-F238E27FC236}">
                  <a16:creationId xmlns:a16="http://schemas.microsoft.com/office/drawing/2014/main" id="{960D8998-BEDE-4AD3-907E-809D490CF2E7}"/>
                </a:ext>
              </a:extLst>
            </p:cNvPr>
            <p:cNvSpPr txBox="1">
              <a:spLocks/>
            </p:cNvSpPr>
            <p:nvPr/>
          </p:nvSpPr>
          <p:spPr>
            <a:xfrm>
              <a:off x="8448675" y="3511960"/>
              <a:ext cx="2504803" cy="414912"/>
            </a:xfrm>
            <a:prstGeom prst="rect">
              <a:avLst/>
            </a:prstGeom>
          </p:spPr>
          <p:txBody>
            <a:bodyPr anchor="b"/>
            <a:lstStyle>
              <a:defPPr>
                <a:defRPr lang="en-US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latin typeface="+mj-lt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6484A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Postfach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648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Text Placeholder 20">
              <a:extLst>
                <a:ext uri="{FF2B5EF4-FFF2-40B4-BE49-F238E27FC236}">
                  <a16:creationId xmlns:a16="http://schemas.microsoft.com/office/drawing/2014/main" id="{47E46AF4-A823-4AED-AE65-8686465E157F}"/>
                </a:ext>
              </a:extLst>
            </p:cNvPr>
            <p:cNvSpPr txBox="1">
              <a:spLocks/>
            </p:cNvSpPr>
            <p:nvPr/>
          </p:nvSpPr>
          <p:spPr>
            <a:xfrm>
              <a:off x="8500279" y="3838364"/>
              <a:ext cx="3618984" cy="78315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indent="0"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0">
                  <a:solidFill>
                    <a:schemeClr val="tx2"/>
                  </a:solidFill>
                </a:defRPr>
              </a:lvl1pPr>
              <a:lvl2pPr marL="36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2"/>
                  </a:solidFill>
                </a:defRPr>
              </a:lvl2pPr>
              <a:lvl3pPr marL="54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2"/>
                  </a:solidFill>
                </a:defRPr>
              </a:lvl3pPr>
              <a:lvl4pPr marL="72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2"/>
                  </a:solidFill>
                </a:defRPr>
              </a:lvl4pPr>
              <a:lvl5pPr marL="90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2"/>
                  </a:solidFill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de-DE" dirty="0"/>
                <a:t>stellt einen elektronischen </a:t>
              </a:r>
              <a:br>
                <a:rPr lang="de-DE" dirty="0"/>
              </a:br>
              <a:r>
                <a:rPr lang="de-DE" dirty="0" smtClean="0"/>
                <a:t>Eingangskanal </a:t>
              </a:r>
              <a:r>
                <a:rPr lang="de-DE" dirty="0"/>
                <a:t>für die </a:t>
              </a:r>
              <a:r>
                <a:rPr lang="de-DE" dirty="0" smtClean="0"/>
                <a:t>Zustellung </a:t>
              </a:r>
              <a:br>
                <a:rPr lang="de-DE" dirty="0" smtClean="0"/>
              </a:br>
              <a:r>
                <a:rPr lang="de-DE" dirty="0" smtClean="0"/>
                <a:t>digitaler Verwaltungsleistungen von </a:t>
              </a:r>
              <a:br>
                <a:rPr lang="de-DE" dirty="0" smtClean="0"/>
              </a:br>
              <a:r>
                <a:rPr lang="de-DE" dirty="0" smtClean="0"/>
                <a:t>Behörden </a:t>
              </a:r>
              <a:r>
                <a:rPr lang="de-DE" dirty="0"/>
                <a:t>an Nutzer </a:t>
              </a:r>
              <a:r>
                <a:rPr lang="de-DE" dirty="0" smtClean="0"/>
                <a:t>dar.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8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Text Placeholder 19">
              <a:extLst>
                <a:ext uri="{FF2B5EF4-FFF2-40B4-BE49-F238E27FC236}">
                  <a16:creationId xmlns:a16="http://schemas.microsoft.com/office/drawing/2014/main" id="{F6FCB9DD-ECEB-4979-B888-669B47CB4ABA}"/>
                </a:ext>
              </a:extLst>
            </p:cNvPr>
            <p:cNvSpPr txBox="1">
              <a:spLocks/>
            </p:cNvSpPr>
            <p:nvPr/>
          </p:nvSpPr>
          <p:spPr>
            <a:xfrm>
              <a:off x="3234906" y="4918766"/>
              <a:ext cx="2504804" cy="414912"/>
            </a:xfrm>
            <a:prstGeom prst="rect">
              <a:avLst/>
            </a:prstGeom>
          </p:spPr>
          <p:txBody>
            <a:bodyPr anchor="b"/>
            <a:lstStyle>
              <a:defPPr>
                <a:defRPr lang="en-US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latin typeface="+mj-lt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dirty="0" smtClean="0">
                  <a:solidFill>
                    <a:srgbClr val="46484A"/>
                  </a:solidFill>
                  <a:latin typeface="Arial" panose="020B0604020202020204"/>
                </a:rPr>
                <a:t>BUS LSA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648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Text Placeholder 20">
              <a:extLst>
                <a:ext uri="{FF2B5EF4-FFF2-40B4-BE49-F238E27FC236}">
                  <a16:creationId xmlns:a16="http://schemas.microsoft.com/office/drawing/2014/main" id="{906D80A6-5A15-4AE3-8BEF-FDAAF14C34EE}"/>
                </a:ext>
              </a:extLst>
            </p:cNvPr>
            <p:cNvSpPr txBox="1">
              <a:spLocks/>
            </p:cNvSpPr>
            <p:nvPr/>
          </p:nvSpPr>
          <p:spPr>
            <a:xfrm>
              <a:off x="3248779" y="5248986"/>
              <a:ext cx="2402935" cy="864174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indent="0"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0">
                  <a:solidFill>
                    <a:schemeClr val="tx2"/>
                  </a:solidFill>
                </a:defRPr>
              </a:lvl1pPr>
              <a:lvl2pPr marL="36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2"/>
                  </a:solidFill>
                </a:defRPr>
              </a:lvl2pPr>
              <a:lvl3pPr marL="54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2"/>
                  </a:solidFill>
                </a:defRPr>
              </a:lvl3pPr>
              <a:lvl4pPr marL="72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2"/>
                  </a:solidFill>
                </a:defRPr>
              </a:lvl4pPr>
              <a:lvl5pPr marL="90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2"/>
                  </a:solidFill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de-DE" dirty="0" smtClean="0"/>
                <a:t>inklusive </a:t>
              </a:r>
              <a:r>
                <a:rPr lang="de-DE" dirty="0"/>
                <a:t>Anbindung an den </a:t>
              </a:r>
              <a:r>
                <a:rPr lang="de-DE" dirty="0" smtClean="0"/>
                <a:t>deutschlandweiten Portal-verbund erfüllt die Voraus-setzungen gem. § 1 OZG 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8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Text Placeholder 19">
              <a:extLst>
                <a:ext uri="{FF2B5EF4-FFF2-40B4-BE49-F238E27FC236}">
                  <a16:creationId xmlns:a16="http://schemas.microsoft.com/office/drawing/2014/main" id="{E01349A0-3B51-4A59-85F0-7EED397534B1}"/>
                </a:ext>
              </a:extLst>
            </p:cNvPr>
            <p:cNvSpPr txBox="1">
              <a:spLocks/>
            </p:cNvSpPr>
            <p:nvPr/>
          </p:nvSpPr>
          <p:spPr>
            <a:xfrm>
              <a:off x="6714252" y="5124526"/>
              <a:ext cx="2883666" cy="414912"/>
            </a:xfrm>
            <a:prstGeom prst="rect">
              <a:avLst/>
            </a:prstGeom>
          </p:spPr>
          <p:txBody>
            <a:bodyPr anchor="b"/>
            <a:lstStyle>
              <a:defPPr>
                <a:defRPr lang="en-US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latin typeface="+mj-lt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0" algn="l">
                <a:defRPr/>
              </a:pPr>
              <a:r>
                <a:rPr lang="en-US" dirty="0">
                  <a:solidFill>
                    <a:srgbClr val="46484A"/>
                  </a:solidFill>
                </a:rPr>
                <a:t>E-Payment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648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Text Placeholder 20">
              <a:extLst>
                <a:ext uri="{FF2B5EF4-FFF2-40B4-BE49-F238E27FC236}">
                  <a16:creationId xmlns:a16="http://schemas.microsoft.com/office/drawing/2014/main" id="{12C71BD1-26FC-4CAE-ADA7-58DF9E532B79}"/>
                </a:ext>
              </a:extLst>
            </p:cNvPr>
            <p:cNvSpPr txBox="1">
              <a:spLocks/>
            </p:cNvSpPr>
            <p:nvPr/>
          </p:nvSpPr>
          <p:spPr>
            <a:xfrm>
              <a:off x="6714251" y="5499127"/>
              <a:ext cx="5173020" cy="967054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indent="0" algn="r"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0">
                  <a:solidFill>
                    <a:schemeClr val="tx2"/>
                  </a:solidFill>
                </a:defRPr>
              </a:lvl1pPr>
              <a:lvl2pPr marL="36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2"/>
                  </a:solidFill>
                </a:defRPr>
              </a:lvl2pPr>
              <a:lvl3pPr marL="54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2"/>
                  </a:solidFill>
                </a:defRPr>
              </a:lvl3pPr>
              <a:lvl4pPr marL="72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2"/>
                  </a:solidFill>
                </a:defRPr>
              </a:lvl4pPr>
              <a:lvl5pPr marL="900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2"/>
                  </a:solidFill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algn="l"/>
              <a:r>
                <a:rPr lang="de-DE" dirty="0"/>
                <a:t>dient der sicheren Bezahlung von digitalen Verwaltungsleistungen und der </a:t>
              </a:r>
              <a:r>
                <a:rPr lang="de-DE" dirty="0" smtClean="0"/>
                <a:t>Übertragung</a:t>
              </a:r>
              <a:br>
                <a:rPr lang="de-DE" dirty="0" smtClean="0"/>
              </a:br>
              <a:r>
                <a:rPr lang="de-DE" dirty="0" smtClean="0"/>
                <a:t>eingehender </a:t>
              </a:r>
              <a:r>
                <a:rPr lang="de-DE" dirty="0"/>
                <a:t>Gelder an die richtige Empfangsbehörde.</a:t>
              </a:r>
              <a:endParaRPr lang="en-US" sz="1000" dirty="0">
                <a:solidFill>
                  <a:srgbClr val="46484A"/>
                </a:solidFill>
              </a:endParaRPr>
            </a:p>
          </p:txBody>
        </p:sp>
        <p:grpSp>
          <p:nvGrpSpPr>
            <p:cNvPr id="42" name="Gruppieren 41"/>
            <p:cNvGrpSpPr/>
            <p:nvPr/>
          </p:nvGrpSpPr>
          <p:grpSpPr>
            <a:xfrm>
              <a:off x="477467" y="3534582"/>
              <a:ext cx="4106808" cy="1295400"/>
              <a:chOff x="-1056954" y="1719290"/>
              <a:chExt cx="4106808" cy="1295400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51" name="Abgerundetes Rechteck 50"/>
              <p:cNvSpPr/>
              <p:nvPr/>
            </p:nvSpPr>
            <p:spPr>
              <a:xfrm>
                <a:off x="1754454" y="1719290"/>
                <a:ext cx="1295400" cy="1295400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 anchorCtr="0"/>
              <a:lstStyle/>
              <a:p>
                <a:pPr algn="ctr"/>
                <a:r>
                  <a:rPr lang="de-DE" b="1" dirty="0" smtClean="0"/>
                  <a:t>BUS LSA</a:t>
                </a:r>
                <a:endParaRPr lang="de-DE" b="1" dirty="0"/>
              </a:p>
            </p:txBody>
          </p:sp>
          <p:sp>
            <p:nvSpPr>
              <p:cNvPr id="52" name="Abgerundetes Rechteck 4"/>
              <p:cNvSpPr txBox="1"/>
              <p:nvPr/>
            </p:nvSpPr>
            <p:spPr>
              <a:xfrm>
                <a:off x="-1056954" y="1842874"/>
                <a:ext cx="1360476" cy="1168928"/>
              </a:xfrm>
              <a:prstGeom prst="rect">
                <a:avLst/>
              </a:prstGeom>
              <a:solidFill>
                <a:schemeClr val="accent3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600" b="1" dirty="0" smtClean="0">
                    <a:solidFill>
                      <a:schemeClr val="bg1"/>
                    </a:solidFill>
                  </a:rPr>
                  <a:t>Kommune</a:t>
                </a:r>
                <a:endParaRPr lang="en-US" sz="1600" b="1" kern="1200" dirty="0">
                  <a:latin typeface="+mj-lt"/>
                </a:endParaRPr>
              </a:p>
            </p:txBody>
          </p:sp>
        </p:grpSp>
        <p:sp>
          <p:nvSpPr>
            <p:cNvPr id="43" name="Gerader Verbinder 3"/>
            <p:cNvSpPr/>
            <p:nvPr/>
          </p:nvSpPr>
          <p:spPr>
            <a:xfrm>
              <a:off x="5131276" y="4076028"/>
              <a:ext cx="1786832" cy="4571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619080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Gerader Verbinder 3"/>
            <p:cNvSpPr/>
            <p:nvPr/>
          </p:nvSpPr>
          <p:spPr>
            <a:xfrm>
              <a:off x="4519195" y="4075975"/>
              <a:ext cx="1786832" cy="4571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619080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cxnSp>
        <p:nvCxnSpPr>
          <p:cNvPr id="8" name="Gerade Verbindung mit Pfeil 7"/>
          <p:cNvCxnSpPr/>
          <p:nvPr/>
        </p:nvCxnSpPr>
        <p:spPr>
          <a:xfrm>
            <a:off x="2566564" y="4509120"/>
            <a:ext cx="1237313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feld 52"/>
          <p:cNvSpPr txBox="1"/>
          <p:nvPr/>
        </p:nvSpPr>
        <p:spPr>
          <a:xfrm>
            <a:off x="2675226" y="2639207"/>
            <a:ext cx="2847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smtClean="0"/>
              <a:t>Landesportal </a:t>
            </a:r>
            <a:br>
              <a:rPr lang="de-DE" sz="1600" b="1" dirty="0" smtClean="0"/>
            </a:br>
            <a:r>
              <a:rPr lang="de-DE" sz="1600" b="1" dirty="0" smtClean="0">
                <a:hlinkClick r:id="rId8"/>
              </a:rPr>
              <a:t>www.sachsen-anhalt.de</a:t>
            </a:r>
            <a:r>
              <a:rPr lang="de-DE" sz="1600" b="1" dirty="0" smtClean="0"/>
              <a:t> </a:t>
            </a:r>
            <a:endParaRPr lang="de-DE" sz="1600" b="1" dirty="0"/>
          </a:p>
        </p:txBody>
      </p:sp>
    </p:spTree>
    <p:extLst>
      <p:ext uri="{BB962C8B-B14F-4D97-AF65-F5344CB8AC3E}">
        <p14:creationId xmlns:p14="http://schemas.microsoft.com/office/powerpoint/2010/main" val="48423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B3C5336E-BCCD-40A7-9236-68600E1CA738}" type="datetime1">
              <a:rPr lang="de-DE" smtClean="0"/>
              <a:t>27.09.2022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839416" y="6520259"/>
            <a:ext cx="5184576" cy="365125"/>
          </a:xfrm>
        </p:spPr>
        <p:txBody>
          <a:bodyPr/>
          <a:lstStyle/>
          <a:p>
            <a:pPr>
              <a:defRPr/>
            </a:pPr>
            <a:r>
              <a:rPr lang="de-DE" dirty="0"/>
              <a:t>© Ministerium für Infrastruktur und Digitales des Landes Sachsen-Anhalt </a:t>
            </a:r>
          </a:p>
        </p:txBody>
      </p:sp>
      <p:sp>
        <p:nvSpPr>
          <p:cNvPr id="5" name="Rechteck 4"/>
          <p:cNvSpPr/>
          <p:nvPr/>
        </p:nvSpPr>
        <p:spPr>
          <a:xfrm>
            <a:off x="1559496" y="3105835"/>
            <a:ext cx="9073008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spcBef>
                <a:spcPts val="1000"/>
              </a:spcBef>
            </a:pPr>
            <a:r>
              <a:rPr lang="de-DE" sz="2800" b="1" dirty="0">
                <a:solidFill>
                  <a:schemeClr val="bg1"/>
                </a:solidFill>
              </a:rPr>
              <a:t>Voraussetzungen zur </a:t>
            </a:r>
            <a:r>
              <a:rPr lang="de-DE" sz="2800" b="1" dirty="0" smtClean="0">
                <a:solidFill>
                  <a:schemeClr val="bg1"/>
                </a:solidFill>
              </a:rPr>
              <a:t>Nachnutzung </a:t>
            </a:r>
            <a:r>
              <a:rPr lang="de-DE" sz="2800" b="1" dirty="0">
                <a:solidFill>
                  <a:schemeClr val="bg1"/>
                </a:solidFill>
              </a:rPr>
              <a:t>der </a:t>
            </a:r>
            <a:r>
              <a:rPr lang="de-DE" sz="2800" b="1" dirty="0" smtClean="0">
                <a:solidFill>
                  <a:schemeClr val="bg1"/>
                </a:solidFill>
              </a:rPr>
              <a:t/>
            </a:r>
            <a:br>
              <a:rPr lang="de-DE" sz="2800" b="1" dirty="0" smtClean="0">
                <a:solidFill>
                  <a:schemeClr val="bg1"/>
                </a:solidFill>
              </a:rPr>
            </a:br>
            <a:r>
              <a:rPr lang="de-DE" sz="2800" b="1" dirty="0" smtClean="0">
                <a:solidFill>
                  <a:schemeClr val="bg1"/>
                </a:solidFill>
              </a:rPr>
              <a:t>„</a:t>
            </a:r>
            <a:r>
              <a:rPr lang="de-DE" sz="2800" b="1" dirty="0">
                <a:solidFill>
                  <a:schemeClr val="bg1"/>
                </a:solidFill>
              </a:rPr>
              <a:t>Einer-für-Alle“-Lösungen durch Kommunen</a:t>
            </a:r>
          </a:p>
        </p:txBody>
      </p:sp>
    </p:spTree>
    <p:extLst>
      <p:ext uri="{BB962C8B-B14F-4D97-AF65-F5344CB8AC3E}">
        <p14:creationId xmlns:p14="http://schemas.microsoft.com/office/powerpoint/2010/main" val="118728253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enutzerdefiniert 4">
      <a:dk1>
        <a:srgbClr val="46484A"/>
      </a:dk1>
      <a:lt1>
        <a:srgbClr val="FFFFFF"/>
      </a:lt1>
      <a:dk2>
        <a:srgbClr val="464849"/>
      </a:dk2>
      <a:lt2>
        <a:srgbClr val="FFB800"/>
      </a:lt2>
      <a:accent1>
        <a:srgbClr val="009864"/>
      </a:accent1>
      <a:accent2>
        <a:srgbClr val="89764B"/>
      </a:accent2>
      <a:accent3>
        <a:srgbClr val="F73429"/>
      </a:accent3>
      <a:accent4>
        <a:srgbClr val="000000"/>
      </a:accent4>
      <a:accent5>
        <a:srgbClr val="FFFFFF"/>
      </a:accent5>
      <a:accent6>
        <a:srgbClr val="FFB80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Benutzerdefiniert 4">
      <a:dk1>
        <a:srgbClr val="46484A"/>
      </a:dk1>
      <a:lt1>
        <a:srgbClr val="FFFFFF"/>
      </a:lt1>
      <a:dk2>
        <a:srgbClr val="464849"/>
      </a:dk2>
      <a:lt2>
        <a:srgbClr val="FFB800"/>
      </a:lt2>
      <a:accent1>
        <a:srgbClr val="009864"/>
      </a:accent1>
      <a:accent2>
        <a:srgbClr val="89764B"/>
      </a:accent2>
      <a:accent3>
        <a:srgbClr val="F73429"/>
      </a:accent3>
      <a:accent4>
        <a:srgbClr val="000000"/>
      </a:accent4>
      <a:accent5>
        <a:srgbClr val="FFFFFF"/>
      </a:accent5>
      <a:accent6>
        <a:srgbClr val="FFB80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enutzerdefiniert 4">
    <a:dk1>
      <a:srgbClr val="46484A"/>
    </a:dk1>
    <a:lt1>
      <a:srgbClr val="FFFFFF"/>
    </a:lt1>
    <a:dk2>
      <a:srgbClr val="464849"/>
    </a:dk2>
    <a:lt2>
      <a:srgbClr val="FFB800"/>
    </a:lt2>
    <a:accent1>
      <a:srgbClr val="009864"/>
    </a:accent1>
    <a:accent2>
      <a:srgbClr val="89764B"/>
    </a:accent2>
    <a:accent3>
      <a:srgbClr val="F73429"/>
    </a:accent3>
    <a:accent4>
      <a:srgbClr val="000000"/>
    </a:accent4>
    <a:accent5>
      <a:srgbClr val="FFFFFF"/>
    </a:accent5>
    <a:accent6>
      <a:srgbClr val="FFB800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1143</Words>
  <Application>Microsoft Office PowerPoint</Application>
  <DocSecurity>0</DocSecurity>
  <PresentationFormat>Breitbild</PresentationFormat>
  <Paragraphs>187</Paragraphs>
  <Slides>17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17</vt:i4>
      </vt:variant>
    </vt:vector>
  </HeadingPairs>
  <TitlesOfParts>
    <vt:vector size="24" baseType="lpstr">
      <vt:lpstr>Arial</vt:lpstr>
      <vt:lpstr>Calibri</vt:lpstr>
      <vt:lpstr>Courier New</vt:lpstr>
      <vt:lpstr>Symbol</vt:lpstr>
      <vt:lpstr>Wingdings</vt:lpstr>
      <vt:lpstr>1_Office Theme</vt:lpstr>
      <vt:lpstr>2_Office Theme</vt:lpstr>
      <vt:lpstr>Umsetzung des Onlinezugangsgesetzes  in Sachsen-Anhalt</vt:lpstr>
      <vt:lpstr>PowerPoint-Präsentation</vt:lpstr>
      <vt:lpstr>Was fordert das Onlinezugangsgesetz (OZG)?</vt:lpstr>
      <vt:lpstr>Portalverbund </vt:lpstr>
      <vt:lpstr>Vorteile Portalverbund auf einen Blick</vt:lpstr>
      <vt:lpstr>Technische Voraussetzungen</vt:lpstr>
      <vt:lpstr>PowerPoint-Präsentation</vt:lpstr>
      <vt:lpstr>Anbindungen der Kommunen an den Portalverbund auf Grundlage EGovG LSA</vt:lpstr>
      <vt:lpstr>PowerPoint-Präsentation</vt:lpstr>
      <vt:lpstr>Ausgangslage</vt:lpstr>
      <vt:lpstr>Ausgangslage</vt:lpstr>
      <vt:lpstr>Umsetzungsvarianten</vt:lpstr>
      <vt:lpstr>Schritte auf dem Weg zu eine Zusammenarbeitsstruktur von Land und Kommunen</vt:lpstr>
      <vt:lpstr>Schritte auf dem Weg zu eine Zusammenarbeitsstruktur von Land und Kommunen</vt:lpstr>
      <vt:lpstr>Schritte auf dem Weg zu eine Zusammenarbeitsstruktur von Land und Kommunen</vt:lpstr>
      <vt:lpstr>Informationsquellen zum OZG in ST</vt:lpstr>
      <vt:lpstr>WEITERE INFORMATIONEN UND ANTWORTEN ERHALTEN SIE HIER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Bildungsregisters</dc:title>
  <dc:subject/>
  <dc:creator>Carsaniga, Giulia</dc:creator>
  <cp:keywords/>
  <dc:description/>
  <cp:lastModifiedBy>Büder, Annika</cp:lastModifiedBy>
  <cp:revision>392</cp:revision>
  <cp:lastPrinted>2022-07-12T09:25:12Z</cp:lastPrinted>
  <dcterms:created xsi:type="dcterms:W3CDTF">2021-07-02T15:39:24Z</dcterms:created>
  <dcterms:modified xsi:type="dcterms:W3CDTF">2022-09-27T10:07:35Z</dcterms:modified>
  <cp:category/>
  <dc:identifier/>
  <cp:contentStatus/>
  <dc:language/>
  <cp:version/>
</cp:coreProperties>
</file>