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60" r:id="rId2"/>
    <p:sldId id="280" r:id="rId3"/>
    <p:sldId id="282" r:id="rId4"/>
    <p:sldId id="262" r:id="rId5"/>
    <p:sldId id="281" r:id="rId6"/>
    <p:sldId id="264" r:id="rId7"/>
    <p:sldId id="263" r:id="rId8"/>
    <p:sldId id="265" r:id="rId9"/>
    <p:sldId id="267" r:id="rId10"/>
    <p:sldId id="268" r:id="rId11"/>
    <p:sldId id="275" r:id="rId12"/>
    <p:sldId id="276" r:id="rId13"/>
    <p:sldId id="270" r:id="rId14"/>
    <p:sldId id="271" r:id="rId15"/>
    <p:sldId id="272" r:id="rId16"/>
    <p:sldId id="278" r:id="rId17"/>
    <p:sldId id="277" r:id="rId18"/>
    <p:sldId id="283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hilipp, Florian" initials="PF" lastIdx="1" clrIdx="0">
    <p:extLst>
      <p:ext uri="{19B8F6BF-5375-455C-9EA6-DF929625EA0E}">
        <p15:presenceInfo xmlns:p15="http://schemas.microsoft.com/office/powerpoint/2012/main" userId="S-1-5-21-103422656-729044173-681781943-122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6" autoAdjust="0"/>
    <p:restoredTop sz="80117" autoAdjust="0"/>
  </p:normalViewPr>
  <p:slideViewPr>
    <p:cSldViewPr snapToGrid="0">
      <p:cViewPr varScale="1">
        <p:scale>
          <a:sx n="79" d="100"/>
          <a:sy n="79" d="100"/>
        </p:scale>
        <p:origin x="138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Kommunen gesamt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>
        <c:manualLayout>
          <c:layoutTarget val="inner"/>
          <c:xMode val="edge"/>
          <c:yMode val="edge"/>
          <c:x val="5.9069846898150945E-2"/>
          <c:y val="0.11913138568948999"/>
          <c:w val="0.91505812911216755"/>
          <c:h val="0.7130715693480664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'Kommunen gesamt'!$A$3</c:f>
              <c:strCache>
                <c:ptCount val="1"/>
                <c:pt idx="0">
                  <c:v>Nein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'Kommunen gesamt'!$B$2:$F$2</c:f>
              <c:strCache>
                <c:ptCount val="5"/>
                <c:pt idx="0">
                  <c:v>Zertifizierung und Testierung</c:v>
                </c:pt>
                <c:pt idx="1">
                  <c:v>Leitlinie</c:v>
                </c:pt>
                <c:pt idx="2">
                  <c:v>Sicherheitskonzept</c:v>
                </c:pt>
                <c:pt idx="3">
                  <c:v>Weitere Regelungen</c:v>
                </c:pt>
                <c:pt idx="4">
                  <c:v>ISB</c:v>
                </c:pt>
              </c:strCache>
            </c:strRef>
          </c:cat>
          <c:val>
            <c:numRef>
              <c:f>'Kommunen gesamt'!$B$3:$F$3</c:f>
              <c:numCache>
                <c:formatCode>General</c:formatCode>
                <c:ptCount val="5"/>
                <c:pt idx="0">
                  <c:v>27</c:v>
                </c:pt>
                <c:pt idx="1">
                  <c:v>18</c:v>
                </c:pt>
                <c:pt idx="2">
                  <c:v>25</c:v>
                </c:pt>
                <c:pt idx="3">
                  <c:v>2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B3-4A15-8E51-CF9E4E1B34F6}"/>
            </c:ext>
          </c:extLst>
        </c:ser>
        <c:ser>
          <c:idx val="1"/>
          <c:order val="1"/>
          <c:tx>
            <c:strRef>
              <c:f>'Kommunen gesamt'!$A$4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'Kommunen gesamt'!$B$2:$F$2</c:f>
              <c:strCache>
                <c:ptCount val="5"/>
                <c:pt idx="0">
                  <c:v>Zertifizierung und Testierung</c:v>
                </c:pt>
                <c:pt idx="1">
                  <c:v>Leitlinie</c:v>
                </c:pt>
                <c:pt idx="2">
                  <c:v>Sicherheitskonzept</c:v>
                </c:pt>
                <c:pt idx="3">
                  <c:v>Weitere Regelungen</c:v>
                </c:pt>
                <c:pt idx="4">
                  <c:v>ISB</c:v>
                </c:pt>
              </c:strCache>
            </c:strRef>
          </c:cat>
          <c:val>
            <c:numRef>
              <c:f>'Kommunen gesamt'!$B$4:$F$4</c:f>
              <c:numCache>
                <c:formatCode>General</c:formatCode>
                <c:ptCount val="5"/>
                <c:pt idx="0">
                  <c:v>0</c:v>
                </c:pt>
                <c:pt idx="1">
                  <c:v>9</c:v>
                </c:pt>
                <c:pt idx="2">
                  <c:v>2</c:v>
                </c:pt>
                <c:pt idx="3">
                  <c:v>25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B3-4A15-8E51-CF9E4E1B3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49488656"/>
        <c:axId val="749489640"/>
      </c:barChart>
      <c:catAx>
        <c:axId val="749488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49489640"/>
        <c:crosses val="autoZero"/>
        <c:auto val="1"/>
        <c:lblAlgn val="ctr"/>
        <c:lblOffset val="100"/>
        <c:noMultiLvlLbl val="0"/>
      </c:catAx>
      <c:valAx>
        <c:axId val="749489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4948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Kommunen gesamt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'Kommunen gesamt (2 Diagramme)'!$I$3</c:f>
              <c:strCache>
                <c:ptCount val="1"/>
                <c:pt idx="0">
                  <c:v>Nein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'Kommunen gesamt (2 Diagramme)'!$J$2:$N$2</c:f>
              <c:strCache>
                <c:ptCount val="5"/>
                <c:pt idx="0">
                  <c:v>Notfallhandbuch</c:v>
                </c:pt>
                <c:pt idx="1">
                  <c:v>Schutzkonzept Schadprogramme</c:v>
                </c:pt>
                <c:pt idx="2">
                  <c:v>Firewall</c:v>
                </c:pt>
                <c:pt idx="3">
                  <c:v>Sicherheitsmechanismen</c:v>
                </c:pt>
                <c:pt idx="4">
                  <c:v>IT-Prüfung durch RPA</c:v>
                </c:pt>
              </c:strCache>
            </c:strRef>
          </c:cat>
          <c:val>
            <c:numRef>
              <c:f>'Kommunen gesamt (2 Diagramme)'!$J$3:$N$3</c:f>
              <c:numCache>
                <c:formatCode>General</c:formatCode>
                <c:ptCount val="5"/>
                <c:pt idx="0">
                  <c:v>18</c:v>
                </c:pt>
                <c:pt idx="1">
                  <c:v>18</c:v>
                </c:pt>
                <c:pt idx="2">
                  <c:v>0</c:v>
                </c:pt>
                <c:pt idx="3">
                  <c:v>1</c:v>
                </c:pt>
                <c:pt idx="4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D5-47CF-94D3-AB66A7E49590}"/>
            </c:ext>
          </c:extLst>
        </c:ser>
        <c:ser>
          <c:idx val="1"/>
          <c:order val="1"/>
          <c:tx>
            <c:strRef>
              <c:f>'Kommunen gesamt (2 Diagramme)'!$I$4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'Kommunen gesamt (2 Diagramme)'!$J$2:$N$2</c:f>
              <c:strCache>
                <c:ptCount val="5"/>
                <c:pt idx="0">
                  <c:v>Notfallhandbuch</c:v>
                </c:pt>
                <c:pt idx="1">
                  <c:v>Schutzkonzept Schadprogramme</c:v>
                </c:pt>
                <c:pt idx="2">
                  <c:v>Firewall</c:v>
                </c:pt>
                <c:pt idx="3">
                  <c:v>Sicherheitsmechanismen</c:v>
                </c:pt>
                <c:pt idx="4">
                  <c:v>IT-Prüfung durch RPA</c:v>
                </c:pt>
              </c:strCache>
            </c:strRef>
          </c:cat>
          <c:val>
            <c:numRef>
              <c:f>'Kommunen gesamt (2 Diagramme)'!$J$4:$N$4</c:f>
              <c:numCache>
                <c:formatCode>General</c:formatCode>
                <c:ptCount val="5"/>
                <c:pt idx="0">
                  <c:v>9</c:v>
                </c:pt>
                <c:pt idx="1">
                  <c:v>9</c:v>
                </c:pt>
                <c:pt idx="2">
                  <c:v>27</c:v>
                </c:pt>
                <c:pt idx="3">
                  <c:v>26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D5-47CF-94D3-AB66A7E49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47755688"/>
        <c:axId val="747752736"/>
      </c:barChart>
      <c:catAx>
        <c:axId val="747755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47752736"/>
        <c:crosses val="autoZero"/>
        <c:auto val="1"/>
        <c:lblAlgn val="ctr"/>
        <c:lblOffset val="100"/>
        <c:noMultiLvlLbl val="0"/>
      </c:catAx>
      <c:valAx>
        <c:axId val="747752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47755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kreisfreie Städte + Städte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'kreisfr.Städte+Städte (2 Diagr)'!$A$3</c:f>
              <c:strCache>
                <c:ptCount val="1"/>
                <c:pt idx="0">
                  <c:v>Nein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'kreisfr.Städte+Städte (2 Diagr)'!$B$2:$F$2</c:f>
              <c:strCache>
                <c:ptCount val="5"/>
                <c:pt idx="0">
                  <c:v>Zertifizierung und Testierung</c:v>
                </c:pt>
                <c:pt idx="1">
                  <c:v>Leitlinie</c:v>
                </c:pt>
                <c:pt idx="2">
                  <c:v>Sicherheitskonzept</c:v>
                </c:pt>
                <c:pt idx="3">
                  <c:v>Weitere Regelungen</c:v>
                </c:pt>
                <c:pt idx="4">
                  <c:v>ISB</c:v>
                </c:pt>
              </c:strCache>
            </c:strRef>
          </c:cat>
          <c:val>
            <c:numRef>
              <c:f>'kreisfr.Städte+Städte (2 Diagr)'!$B$3:$F$3</c:f>
              <c:numCache>
                <c:formatCode>General</c:formatCode>
                <c:ptCount val="5"/>
                <c:pt idx="0">
                  <c:v>16</c:v>
                </c:pt>
                <c:pt idx="1">
                  <c:v>11</c:v>
                </c:pt>
                <c:pt idx="2">
                  <c:v>15</c:v>
                </c:pt>
                <c:pt idx="3">
                  <c:v>1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A2-4D1F-B9CC-7206644161FA}"/>
            </c:ext>
          </c:extLst>
        </c:ser>
        <c:ser>
          <c:idx val="1"/>
          <c:order val="1"/>
          <c:tx>
            <c:strRef>
              <c:f>'kreisfr.Städte+Städte (2 Diagr)'!$A$4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'kreisfr.Städte+Städte (2 Diagr)'!$B$2:$F$2</c:f>
              <c:strCache>
                <c:ptCount val="5"/>
                <c:pt idx="0">
                  <c:v>Zertifizierung und Testierung</c:v>
                </c:pt>
                <c:pt idx="1">
                  <c:v>Leitlinie</c:v>
                </c:pt>
                <c:pt idx="2">
                  <c:v>Sicherheitskonzept</c:v>
                </c:pt>
                <c:pt idx="3">
                  <c:v>Weitere Regelungen</c:v>
                </c:pt>
                <c:pt idx="4">
                  <c:v>ISB</c:v>
                </c:pt>
              </c:strCache>
            </c:strRef>
          </c:cat>
          <c:val>
            <c:numRef>
              <c:f>'kreisfr.Städte+Städte (2 Diagr)'!$B$4:$F$4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1</c:v>
                </c:pt>
                <c:pt idx="3">
                  <c:v>15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A2-4D1F-B9CC-7206644161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92614424"/>
        <c:axId val="492615736"/>
      </c:barChart>
      <c:catAx>
        <c:axId val="492614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92615736"/>
        <c:crosses val="autoZero"/>
        <c:auto val="1"/>
        <c:lblAlgn val="ctr"/>
        <c:lblOffset val="100"/>
        <c:noMultiLvlLbl val="0"/>
      </c:catAx>
      <c:valAx>
        <c:axId val="492615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92614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/>
              <a:t>kreisfreie Städte + Städte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'kreisfr.Städte+Städte (2 Diagr)'!$H$3</c:f>
              <c:strCache>
                <c:ptCount val="1"/>
                <c:pt idx="0">
                  <c:v>Nein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'kreisfr.Städte+Städte (2 Diagr)'!$I$2:$M$2</c:f>
              <c:strCache>
                <c:ptCount val="5"/>
                <c:pt idx="0">
                  <c:v>Notfallhandbuch</c:v>
                </c:pt>
                <c:pt idx="1">
                  <c:v>Schutzkonzept Schadprogramme</c:v>
                </c:pt>
                <c:pt idx="2">
                  <c:v>Firewall</c:v>
                </c:pt>
                <c:pt idx="3">
                  <c:v>Sicherheitsmechanismen</c:v>
                </c:pt>
                <c:pt idx="4">
                  <c:v>IT-Prüfung durch RPA</c:v>
                </c:pt>
              </c:strCache>
            </c:strRef>
          </c:cat>
          <c:val>
            <c:numRef>
              <c:f>'kreisfr.Städte+Städte (2 Diagr)'!$I$3:$M$3</c:f>
              <c:numCache>
                <c:formatCode>General</c:formatCode>
                <c:ptCount val="5"/>
                <c:pt idx="0">
                  <c:v>9</c:v>
                </c:pt>
                <c:pt idx="1">
                  <c:v>12</c:v>
                </c:pt>
                <c:pt idx="2">
                  <c:v>0</c:v>
                </c:pt>
                <c:pt idx="3">
                  <c:v>1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D6-42EA-9311-24B879DAC343}"/>
            </c:ext>
          </c:extLst>
        </c:ser>
        <c:ser>
          <c:idx val="1"/>
          <c:order val="1"/>
          <c:tx>
            <c:strRef>
              <c:f>'kreisfr.Städte+Städte (2 Diagr)'!$H$4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'kreisfr.Städte+Städte (2 Diagr)'!$I$2:$M$2</c:f>
              <c:strCache>
                <c:ptCount val="5"/>
                <c:pt idx="0">
                  <c:v>Notfallhandbuch</c:v>
                </c:pt>
                <c:pt idx="1">
                  <c:v>Schutzkonzept Schadprogramme</c:v>
                </c:pt>
                <c:pt idx="2">
                  <c:v>Firewall</c:v>
                </c:pt>
                <c:pt idx="3">
                  <c:v>Sicherheitsmechanismen</c:v>
                </c:pt>
                <c:pt idx="4">
                  <c:v>IT-Prüfung durch RPA</c:v>
                </c:pt>
              </c:strCache>
            </c:strRef>
          </c:cat>
          <c:val>
            <c:numRef>
              <c:f>'kreisfr.Städte+Städte (2 Diagr)'!$I$4:$M$4</c:f>
              <c:numCache>
                <c:formatCode>General</c:formatCode>
                <c:ptCount val="5"/>
                <c:pt idx="0">
                  <c:v>7</c:v>
                </c:pt>
                <c:pt idx="1">
                  <c:v>4</c:v>
                </c:pt>
                <c:pt idx="2">
                  <c:v>16</c:v>
                </c:pt>
                <c:pt idx="3">
                  <c:v>15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D6-42EA-9311-24B879DAC3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94282872"/>
        <c:axId val="894278608"/>
      </c:barChart>
      <c:catAx>
        <c:axId val="894282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4278608"/>
        <c:crosses val="autoZero"/>
        <c:auto val="1"/>
        <c:lblAlgn val="ctr"/>
        <c:lblOffset val="100"/>
        <c:noMultiLvlLbl val="0"/>
      </c:catAx>
      <c:valAx>
        <c:axId val="89427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4282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EAD9BA-A9C2-428A-BD50-5B4F8B44313D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E17EB85-92F5-40D8-A96F-C9EC223E40DC}">
      <dgm:prSet phldrT="[Text]"/>
      <dgm:spPr>
        <a:solidFill>
          <a:srgbClr val="92D050"/>
        </a:solidFill>
      </dgm:spPr>
      <dgm:t>
        <a:bodyPr/>
        <a:lstStyle/>
        <a:p>
          <a:r>
            <a:rPr lang="de-DE" dirty="0"/>
            <a:t>Experten-gespräche</a:t>
          </a:r>
        </a:p>
      </dgm:t>
    </dgm:pt>
    <dgm:pt modelId="{9EB31A02-C5E3-4A32-9AAB-5543AC5B1CF9}" type="parTrans" cxnId="{B8FB1DC1-0D3A-49EE-B3E1-629D3965E99F}">
      <dgm:prSet/>
      <dgm:spPr/>
      <dgm:t>
        <a:bodyPr/>
        <a:lstStyle/>
        <a:p>
          <a:endParaRPr lang="de-DE"/>
        </a:p>
      </dgm:t>
    </dgm:pt>
    <dgm:pt modelId="{9285BB97-2B34-494D-8258-EF528661F7DC}" type="sibTrans" cxnId="{B8FB1DC1-0D3A-49EE-B3E1-629D3965E99F}">
      <dgm:prSet/>
      <dgm:spPr/>
      <dgm:t>
        <a:bodyPr/>
        <a:lstStyle/>
        <a:p>
          <a:endParaRPr lang="de-DE"/>
        </a:p>
      </dgm:t>
    </dgm:pt>
    <dgm:pt modelId="{E0F44702-96AD-49B3-A0B9-245110D87219}">
      <dgm:prSet phldrT="[Text]"/>
      <dgm:spPr/>
      <dgm:t>
        <a:bodyPr/>
        <a:lstStyle/>
        <a:p>
          <a:endParaRPr lang="de-DE" dirty="0"/>
        </a:p>
      </dgm:t>
    </dgm:pt>
    <dgm:pt modelId="{216D0DBC-6A62-47BA-A7A6-C1AD619076A4}" type="parTrans" cxnId="{74AA780C-0C04-48F7-9629-4E1554584525}">
      <dgm:prSet/>
      <dgm:spPr/>
      <dgm:t>
        <a:bodyPr/>
        <a:lstStyle/>
        <a:p>
          <a:endParaRPr lang="de-DE"/>
        </a:p>
      </dgm:t>
    </dgm:pt>
    <dgm:pt modelId="{114AB38B-B9BB-4ADF-AAD3-7EF3AAE891C3}" type="sibTrans" cxnId="{74AA780C-0C04-48F7-9629-4E1554584525}">
      <dgm:prSet/>
      <dgm:spPr/>
      <dgm:t>
        <a:bodyPr/>
        <a:lstStyle/>
        <a:p>
          <a:endParaRPr lang="de-DE"/>
        </a:p>
      </dgm:t>
    </dgm:pt>
    <dgm:pt modelId="{7D3247BF-1EF8-4B6B-B3D5-6248CCD7BC10}" type="pres">
      <dgm:prSet presAssocID="{94EAD9BA-A9C2-428A-BD50-5B4F8B44313D}" presName="Name0" presStyleCnt="0">
        <dgm:presLayoutVars>
          <dgm:chMax val="4"/>
          <dgm:resizeHandles val="exact"/>
        </dgm:presLayoutVars>
      </dgm:prSet>
      <dgm:spPr/>
    </dgm:pt>
    <dgm:pt modelId="{75937EB1-1401-41C5-A523-8DD6C546F6DF}" type="pres">
      <dgm:prSet presAssocID="{94EAD9BA-A9C2-428A-BD50-5B4F8B44313D}" presName="ellipse" presStyleLbl="trBgShp" presStyleIdx="0" presStyleCnt="1"/>
      <dgm:spPr/>
    </dgm:pt>
    <dgm:pt modelId="{75397E61-3A30-474F-96FF-B10331F199D5}" type="pres">
      <dgm:prSet presAssocID="{94EAD9BA-A9C2-428A-BD50-5B4F8B44313D}" presName="arrow1" presStyleLbl="fgShp" presStyleIdx="0" presStyleCnt="1" custLinFactX="-100000" custLinFactY="-17052" custLinFactNeighborX="-180053" custLinFactNeighborY="-100000"/>
      <dgm:spPr>
        <a:noFill/>
        <a:ln>
          <a:noFill/>
        </a:ln>
      </dgm:spPr>
    </dgm:pt>
    <dgm:pt modelId="{CA74F077-87A3-4609-8BB4-B947471B9208}" type="pres">
      <dgm:prSet presAssocID="{94EAD9BA-A9C2-428A-BD50-5B4F8B44313D}" presName="rectangle" presStyleLbl="revTx" presStyleIdx="0" presStyleCnt="1" custLinFactNeighborX="-2703" custLinFactNeighborY="-6486">
        <dgm:presLayoutVars>
          <dgm:bulletEnabled val="1"/>
        </dgm:presLayoutVars>
      </dgm:prSet>
      <dgm:spPr/>
    </dgm:pt>
    <dgm:pt modelId="{94F0D5AF-1A5B-4C88-9A01-209B60485385}" type="pres">
      <dgm:prSet presAssocID="{E0F44702-96AD-49B3-A0B9-245110D87219}" presName="item1" presStyleLbl="node1" presStyleIdx="0" presStyleCnt="1" custScaleX="70854" custScaleY="62098" custLinFactNeighborX="34168" custLinFactNeighborY="54512">
        <dgm:presLayoutVars>
          <dgm:bulletEnabled val="1"/>
        </dgm:presLayoutVars>
      </dgm:prSet>
      <dgm:spPr/>
    </dgm:pt>
    <dgm:pt modelId="{4E66484F-9B1C-459E-8D1F-6989822B52A7}" type="pres">
      <dgm:prSet presAssocID="{94EAD9BA-A9C2-428A-BD50-5B4F8B44313D}" presName="funnel" presStyleLbl="trAlignAcc1" presStyleIdx="0" presStyleCnt="1" custScaleX="112095" custScaleY="120892" custLinFactNeighborX="3243" custLinFactNeighborY="4003"/>
      <dgm:spPr>
        <a:solidFill>
          <a:schemeClr val="tx1">
            <a:lumMod val="95000"/>
            <a:lumOff val="5000"/>
            <a:alpha val="29000"/>
          </a:schemeClr>
        </a:solidFill>
      </dgm:spPr>
    </dgm:pt>
  </dgm:ptLst>
  <dgm:cxnLst>
    <dgm:cxn modelId="{74AA780C-0C04-48F7-9629-4E1554584525}" srcId="{94EAD9BA-A9C2-428A-BD50-5B4F8B44313D}" destId="{E0F44702-96AD-49B3-A0B9-245110D87219}" srcOrd="1" destOrd="0" parTransId="{216D0DBC-6A62-47BA-A7A6-C1AD619076A4}" sibTransId="{114AB38B-B9BB-4ADF-AAD3-7EF3AAE891C3}"/>
    <dgm:cxn modelId="{BC5BBB61-FD8F-418B-9F76-CA789A441CAA}" type="presOf" srcId="{94EAD9BA-A9C2-428A-BD50-5B4F8B44313D}" destId="{7D3247BF-1EF8-4B6B-B3D5-6248CCD7BC10}" srcOrd="0" destOrd="0" presId="urn:microsoft.com/office/officeart/2005/8/layout/funnel1"/>
    <dgm:cxn modelId="{D7A12348-D68A-482D-8B03-D1DFF97E1BAB}" type="presOf" srcId="{E0F44702-96AD-49B3-A0B9-245110D87219}" destId="{CA74F077-87A3-4609-8BB4-B947471B9208}" srcOrd="0" destOrd="0" presId="urn:microsoft.com/office/officeart/2005/8/layout/funnel1"/>
    <dgm:cxn modelId="{D995D59C-1FA7-4E75-8E88-3436B1CC6B3E}" type="presOf" srcId="{CE17EB85-92F5-40D8-A96F-C9EC223E40DC}" destId="{94F0D5AF-1A5B-4C88-9A01-209B60485385}" srcOrd="0" destOrd="0" presId="urn:microsoft.com/office/officeart/2005/8/layout/funnel1"/>
    <dgm:cxn modelId="{B8FB1DC1-0D3A-49EE-B3E1-629D3965E99F}" srcId="{94EAD9BA-A9C2-428A-BD50-5B4F8B44313D}" destId="{CE17EB85-92F5-40D8-A96F-C9EC223E40DC}" srcOrd="0" destOrd="0" parTransId="{9EB31A02-C5E3-4A32-9AAB-5543AC5B1CF9}" sibTransId="{9285BB97-2B34-494D-8258-EF528661F7DC}"/>
    <dgm:cxn modelId="{6B9FD1EE-3476-4B75-8322-73C3FB162C33}" type="presParOf" srcId="{7D3247BF-1EF8-4B6B-B3D5-6248CCD7BC10}" destId="{75937EB1-1401-41C5-A523-8DD6C546F6DF}" srcOrd="0" destOrd="0" presId="urn:microsoft.com/office/officeart/2005/8/layout/funnel1"/>
    <dgm:cxn modelId="{CD4EF636-EE45-4445-868D-ECF171F21128}" type="presParOf" srcId="{7D3247BF-1EF8-4B6B-B3D5-6248CCD7BC10}" destId="{75397E61-3A30-474F-96FF-B10331F199D5}" srcOrd="1" destOrd="0" presId="urn:microsoft.com/office/officeart/2005/8/layout/funnel1"/>
    <dgm:cxn modelId="{7F1607EC-4903-4140-B1ED-C03515111F9B}" type="presParOf" srcId="{7D3247BF-1EF8-4B6B-B3D5-6248CCD7BC10}" destId="{CA74F077-87A3-4609-8BB4-B947471B9208}" srcOrd="2" destOrd="0" presId="urn:microsoft.com/office/officeart/2005/8/layout/funnel1"/>
    <dgm:cxn modelId="{64D67B9A-D398-4697-B281-BF57898776AC}" type="presParOf" srcId="{7D3247BF-1EF8-4B6B-B3D5-6248CCD7BC10}" destId="{94F0D5AF-1A5B-4C88-9A01-209B60485385}" srcOrd="3" destOrd="0" presId="urn:microsoft.com/office/officeart/2005/8/layout/funnel1"/>
    <dgm:cxn modelId="{1D82D428-245A-455A-A8D2-37EA3D33CE82}" type="presParOf" srcId="{7D3247BF-1EF8-4B6B-B3D5-6248CCD7BC10}" destId="{4E66484F-9B1C-459E-8D1F-6989822B52A7}" srcOrd="4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F6C7B9-21B8-4E84-BFF0-512ABAA3CD41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59D345A-CDC5-485C-8DFB-85D4AF286B3E}">
      <dgm:prSet phldrT="[Text]" custT="1"/>
      <dgm:spPr>
        <a:solidFill>
          <a:srgbClr val="92D050"/>
        </a:solidFill>
      </dgm:spPr>
      <dgm:t>
        <a:bodyPr/>
        <a:lstStyle/>
        <a:p>
          <a:r>
            <a:rPr lang="de-DE" sz="1800" dirty="0"/>
            <a:t>HVB</a:t>
          </a:r>
        </a:p>
      </dgm:t>
    </dgm:pt>
    <dgm:pt modelId="{70265758-F589-47C0-8CD8-26A4F7D704C7}" type="parTrans" cxnId="{5B8BD0E8-9F84-4BB0-ADA9-97F26C8B0BBA}">
      <dgm:prSet/>
      <dgm:spPr/>
      <dgm:t>
        <a:bodyPr/>
        <a:lstStyle/>
        <a:p>
          <a:endParaRPr lang="de-DE"/>
        </a:p>
      </dgm:t>
    </dgm:pt>
    <dgm:pt modelId="{6877F3B0-CA11-4AC0-BA22-781D69B08368}" type="sibTrans" cxnId="{5B8BD0E8-9F84-4BB0-ADA9-97F26C8B0BBA}">
      <dgm:prSet/>
      <dgm:spPr/>
      <dgm:t>
        <a:bodyPr/>
        <a:lstStyle/>
        <a:p>
          <a:endParaRPr lang="de-DE"/>
        </a:p>
      </dgm:t>
    </dgm:pt>
    <dgm:pt modelId="{B51D7A01-8AF6-4A83-9E8A-9EE7FB2F3492}" type="asst">
      <dgm:prSet phldrT="[Text]" phldr="1"/>
      <dgm:spPr>
        <a:solidFill>
          <a:srgbClr val="92D050"/>
        </a:solidFill>
      </dgm:spPr>
      <dgm:t>
        <a:bodyPr/>
        <a:lstStyle/>
        <a:p>
          <a:endParaRPr lang="de-DE" dirty="0"/>
        </a:p>
      </dgm:t>
    </dgm:pt>
    <dgm:pt modelId="{DD2BC5C9-4773-4E04-B623-074468B10819}" type="parTrans" cxnId="{153EA374-488D-49D0-829D-BF811DF30697}">
      <dgm:prSet/>
      <dgm:spPr/>
      <dgm:t>
        <a:bodyPr/>
        <a:lstStyle/>
        <a:p>
          <a:endParaRPr lang="de-DE"/>
        </a:p>
      </dgm:t>
    </dgm:pt>
    <dgm:pt modelId="{6D45AA71-3B88-44D6-806C-34074C78031C}" type="sibTrans" cxnId="{153EA374-488D-49D0-829D-BF811DF30697}">
      <dgm:prSet/>
      <dgm:spPr/>
      <dgm:t>
        <a:bodyPr/>
        <a:lstStyle/>
        <a:p>
          <a:endParaRPr lang="de-DE"/>
        </a:p>
      </dgm:t>
    </dgm:pt>
    <dgm:pt modelId="{26CD42AE-8D7D-41D2-8F6F-CA9E2209B970}">
      <dgm:prSet phldrT="[Text]" phldr="1"/>
      <dgm:spPr>
        <a:solidFill>
          <a:srgbClr val="92D050"/>
        </a:solidFill>
      </dgm:spPr>
      <dgm:t>
        <a:bodyPr/>
        <a:lstStyle/>
        <a:p>
          <a:endParaRPr lang="de-DE" dirty="0"/>
        </a:p>
      </dgm:t>
    </dgm:pt>
    <dgm:pt modelId="{90DD4497-8A7F-4D59-8276-2E981F87A3C0}" type="parTrans" cxnId="{ED5DE0F8-2007-47A9-B459-BFEA4E43D06F}">
      <dgm:prSet/>
      <dgm:spPr/>
      <dgm:t>
        <a:bodyPr/>
        <a:lstStyle/>
        <a:p>
          <a:endParaRPr lang="de-DE"/>
        </a:p>
      </dgm:t>
    </dgm:pt>
    <dgm:pt modelId="{FDA1BAC5-E9D6-4407-9952-37FC5A68D9BC}" type="sibTrans" cxnId="{ED5DE0F8-2007-47A9-B459-BFEA4E43D06F}">
      <dgm:prSet/>
      <dgm:spPr/>
      <dgm:t>
        <a:bodyPr/>
        <a:lstStyle/>
        <a:p>
          <a:endParaRPr lang="de-DE"/>
        </a:p>
      </dgm:t>
    </dgm:pt>
    <dgm:pt modelId="{A2ABAD9E-57AB-40B1-A3A2-5AF2CB4B9CBC}">
      <dgm:prSet phldrT="[Text]" phldr="1"/>
      <dgm:spPr>
        <a:solidFill>
          <a:srgbClr val="92D050"/>
        </a:solidFill>
      </dgm:spPr>
      <dgm:t>
        <a:bodyPr/>
        <a:lstStyle/>
        <a:p>
          <a:endParaRPr lang="de-DE" dirty="0"/>
        </a:p>
      </dgm:t>
    </dgm:pt>
    <dgm:pt modelId="{E0CF22FA-841F-4F02-9CF7-7BA354E1B2BA}" type="parTrans" cxnId="{E6C3DD12-5EA9-42BC-B8EA-AEF1C32EFE69}">
      <dgm:prSet/>
      <dgm:spPr/>
      <dgm:t>
        <a:bodyPr/>
        <a:lstStyle/>
        <a:p>
          <a:endParaRPr lang="de-DE"/>
        </a:p>
      </dgm:t>
    </dgm:pt>
    <dgm:pt modelId="{3823AE0C-5551-4A1D-BF76-B5CDC526F9F4}" type="sibTrans" cxnId="{E6C3DD12-5EA9-42BC-B8EA-AEF1C32EFE69}">
      <dgm:prSet/>
      <dgm:spPr/>
      <dgm:t>
        <a:bodyPr/>
        <a:lstStyle/>
        <a:p>
          <a:endParaRPr lang="de-DE"/>
        </a:p>
      </dgm:t>
    </dgm:pt>
    <dgm:pt modelId="{CF747AE4-2F51-4C6F-B906-C2D0712C82A7}">
      <dgm:prSet phldrT="[Text]" phldr="1"/>
      <dgm:spPr>
        <a:solidFill>
          <a:srgbClr val="92D050"/>
        </a:solidFill>
      </dgm:spPr>
      <dgm:t>
        <a:bodyPr/>
        <a:lstStyle/>
        <a:p>
          <a:endParaRPr lang="de-DE" dirty="0"/>
        </a:p>
      </dgm:t>
    </dgm:pt>
    <dgm:pt modelId="{E932C4C7-6376-4CB0-A2D3-9B2D2637314D}" type="parTrans" cxnId="{35FCD176-FF79-4AF5-ADAC-5638CB00B741}">
      <dgm:prSet/>
      <dgm:spPr/>
      <dgm:t>
        <a:bodyPr/>
        <a:lstStyle/>
        <a:p>
          <a:endParaRPr lang="de-DE"/>
        </a:p>
      </dgm:t>
    </dgm:pt>
    <dgm:pt modelId="{B3F9F8F0-16A8-4A21-BF6A-18596934B1D6}" type="sibTrans" cxnId="{35FCD176-FF79-4AF5-ADAC-5638CB00B741}">
      <dgm:prSet/>
      <dgm:spPr/>
      <dgm:t>
        <a:bodyPr/>
        <a:lstStyle/>
        <a:p>
          <a:endParaRPr lang="de-DE"/>
        </a:p>
      </dgm:t>
    </dgm:pt>
    <dgm:pt modelId="{CD799281-0699-4B22-89C0-D7DBC573ED6B}">
      <dgm:prSet phldrT="[Text]" phldr="1"/>
      <dgm:spPr>
        <a:solidFill>
          <a:srgbClr val="92D050"/>
        </a:solidFill>
      </dgm:spPr>
      <dgm:t>
        <a:bodyPr/>
        <a:lstStyle/>
        <a:p>
          <a:endParaRPr lang="de-DE" dirty="0"/>
        </a:p>
      </dgm:t>
    </dgm:pt>
    <dgm:pt modelId="{D6DD4117-E3A6-49C0-A298-E5882120DF80}" type="parTrans" cxnId="{158E6D77-B5FC-413D-AC15-1E470AC1FBEA}">
      <dgm:prSet/>
      <dgm:spPr/>
      <dgm:t>
        <a:bodyPr/>
        <a:lstStyle/>
        <a:p>
          <a:endParaRPr lang="de-DE"/>
        </a:p>
      </dgm:t>
    </dgm:pt>
    <dgm:pt modelId="{AB8E3B4B-B01A-47DC-8B86-EB30A2B6C3C1}" type="sibTrans" cxnId="{158E6D77-B5FC-413D-AC15-1E470AC1FBEA}">
      <dgm:prSet/>
      <dgm:spPr/>
      <dgm:t>
        <a:bodyPr/>
        <a:lstStyle/>
        <a:p>
          <a:endParaRPr lang="de-DE"/>
        </a:p>
      </dgm:t>
    </dgm:pt>
    <dgm:pt modelId="{F1571748-3AEC-42B7-93D0-05FD3A9EFF33}">
      <dgm:prSet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5831AB3F-0EE8-4D1A-AA5C-2B47B4AE00B6}" type="parTrans" cxnId="{D56244D1-2151-4634-8906-BE8E2AF2869F}">
      <dgm:prSet/>
      <dgm:spPr/>
      <dgm:t>
        <a:bodyPr/>
        <a:lstStyle/>
        <a:p>
          <a:endParaRPr lang="de-DE"/>
        </a:p>
      </dgm:t>
    </dgm:pt>
    <dgm:pt modelId="{7C5C6DCC-A336-4D3F-841D-62982DB3A018}" type="sibTrans" cxnId="{D56244D1-2151-4634-8906-BE8E2AF2869F}">
      <dgm:prSet/>
      <dgm:spPr/>
      <dgm:t>
        <a:bodyPr/>
        <a:lstStyle/>
        <a:p>
          <a:endParaRPr lang="de-DE"/>
        </a:p>
      </dgm:t>
    </dgm:pt>
    <dgm:pt modelId="{B0ED9ED8-09C6-4701-A312-F951CC441149}">
      <dgm:prSet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409180AF-B8FB-43D5-A650-EE1285D000C2}" type="parTrans" cxnId="{0BD52819-0084-49D9-B83F-737BC43D2436}">
      <dgm:prSet/>
      <dgm:spPr/>
      <dgm:t>
        <a:bodyPr/>
        <a:lstStyle/>
        <a:p>
          <a:endParaRPr lang="de-DE"/>
        </a:p>
      </dgm:t>
    </dgm:pt>
    <dgm:pt modelId="{274C628A-7EC5-4FF8-81E3-A983E28B1BE6}" type="sibTrans" cxnId="{0BD52819-0084-49D9-B83F-737BC43D2436}">
      <dgm:prSet/>
      <dgm:spPr/>
      <dgm:t>
        <a:bodyPr/>
        <a:lstStyle/>
        <a:p>
          <a:endParaRPr lang="de-DE"/>
        </a:p>
      </dgm:t>
    </dgm:pt>
    <dgm:pt modelId="{030EB85B-3EDC-4C04-A188-B873AE550E4A}">
      <dgm:prSet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50EF0E01-FF7E-48D0-9E90-D78DA893304C}" type="parTrans" cxnId="{9C6CF12F-DC84-49B3-A296-8C8CCE1FB28E}">
      <dgm:prSet/>
      <dgm:spPr/>
      <dgm:t>
        <a:bodyPr/>
        <a:lstStyle/>
        <a:p>
          <a:endParaRPr lang="de-DE"/>
        </a:p>
      </dgm:t>
    </dgm:pt>
    <dgm:pt modelId="{EC3F9DEC-3449-4BA5-A43E-04ADC21924A9}" type="sibTrans" cxnId="{9C6CF12F-DC84-49B3-A296-8C8CCE1FB28E}">
      <dgm:prSet/>
      <dgm:spPr/>
      <dgm:t>
        <a:bodyPr/>
        <a:lstStyle/>
        <a:p>
          <a:endParaRPr lang="de-DE"/>
        </a:p>
      </dgm:t>
    </dgm:pt>
    <dgm:pt modelId="{E12665F8-0942-4F19-92AA-092F7A784BA2}">
      <dgm:prSet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43F64C42-B657-44F4-A562-E3644346E810}" type="parTrans" cxnId="{54168800-6A8A-4469-ACC9-6E52538799EE}">
      <dgm:prSet/>
      <dgm:spPr/>
      <dgm:t>
        <a:bodyPr/>
        <a:lstStyle/>
        <a:p>
          <a:endParaRPr lang="de-DE"/>
        </a:p>
      </dgm:t>
    </dgm:pt>
    <dgm:pt modelId="{4F81FEC0-DF14-40EF-AE3C-1EA79FE24642}" type="sibTrans" cxnId="{54168800-6A8A-4469-ACC9-6E52538799EE}">
      <dgm:prSet/>
      <dgm:spPr/>
      <dgm:t>
        <a:bodyPr/>
        <a:lstStyle/>
        <a:p>
          <a:endParaRPr lang="de-DE"/>
        </a:p>
      </dgm:t>
    </dgm:pt>
    <dgm:pt modelId="{493DD7BD-0FA4-4960-98D0-879373B4AB6F}" type="pres">
      <dgm:prSet presAssocID="{38F6C7B9-21B8-4E84-BFF0-512ABAA3CD4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4B2E589-6D73-4DBA-A0C5-F58419C0FDAA}" type="pres">
      <dgm:prSet presAssocID="{B59D345A-CDC5-485C-8DFB-85D4AF286B3E}" presName="hierRoot1" presStyleCnt="0">
        <dgm:presLayoutVars>
          <dgm:hierBranch val="init"/>
        </dgm:presLayoutVars>
      </dgm:prSet>
      <dgm:spPr/>
    </dgm:pt>
    <dgm:pt modelId="{650FE025-81B4-4E96-8649-D16CB371B98F}" type="pres">
      <dgm:prSet presAssocID="{B59D345A-CDC5-485C-8DFB-85D4AF286B3E}" presName="rootComposite1" presStyleCnt="0"/>
      <dgm:spPr/>
    </dgm:pt>
    <dgm:pt modelId="{FA29D27D-AC7E-4DC0-A09E-70E63BAEDAF6}" type="pres">
      <dgm:prSet presAssocID="{B59D345A-CDC5-485C-8DFB-85D4AF286B3E}" presName="rootText1" presStyleLbl="node0" presStyleIdx="0" presStyleCnt="1">
        <dgm:presLayoutVars>
          <dgm:chMax/>
          <dgm:chPref val="3"/>
        </dgm:presLayoutVars>
      </dgm:prSet>
      <dgm:spPr/>
    </dgm:pt>
    <dgm:pt modelId="{85E4A120-9306-44BE-AB84-DD26174B5406}" type="pres">
      <dgm:prSet presAssocID="{B59D345A-CDC5-485C-8DFB-85D4AF286B3E}" presName="titleText1" presStyleLbl="fgAcc0" presStyleIdx="0" presStyleCnt="1">
        <dgm:presLayoutVars>
          <dgm:chMax val="0"/>
          <dgm:chPref val="0"/>
        </dgm:presLayoutVars>
      </dgm:prSet>
      <dgm:spPr/>
    </dgm:pt>
    <dgm:pt modelId="{BAF66CE8-A5F8-4552-BF5B-D95413BA68DF}" type="pres">
      <dgm:prSet presAssocID="{B59D345A-CDC5-485C-8DFB-85D4AF286B3E}" presName="rootConnector1" presStyleLbl="node1" presStyleIdx="0" presStyleCnt="8"/>
      <dgm:spPr/>
    </dgm:pt>
    <dgm:pt modelId="{580F42D4-3DA7-4161-BFF3-11C63B2A649F}" type="pres">
      <dgm:prSet presAssocID="{B59D345A-CDC5-485C-8DFB-85D4AF286B3E}" presName="hierChild2" presStyleCnt="0"/>
      <dgm:spPr/>
    </dgm:pt>
    <dgm:pt modelId="{4713F430-2F49-4C39-A9DD-9822C9AEB812}" type="pres">
      <dgm:prSet presAssocID="{90DD4497-8A7F-4D59-8276-2E981F87A3C0}" presName="Name37" presStyleLbl="parChTrans1D2" presStyleIdx="0" presStyleCnt="5"/>
      <dgm:spPr/>
    </dgm:pt>
    <dgm:pt modelId="{92065E64-7B1F-47B8-8754-FB6ED1E96FBD}" type="pres">
      <dgm:prSet presAssocID="{26CD42AE-8D7D-41D2-8F6F-CA9E2209B970}" presName="hierRoot2" presStyleCnt="0">
        <dgm:presLayoutVars>
          <dgm:hierBranch val="init"/>
        </dgm:presLayoutVars>
      </dgm:prSet>
      <dgm:spPr/>
    </dgm:pt>
    <dgm:pt modelId="{2266F0B1-EE6A-438B-857F-88FBC192E1A3}" type="pres">
      <dgm:prSet presAssocID="{26CD42AE-8D7D-41D2-8F6F-CA9E2209B970}" presName="rootComposite" presStyleCnt="0"/>
      <dgm:spPr/>
    </dgm:pt>
    <dgm:pt modelId="{9D5537AA-6457-4025-BF36-06FF06538B72}" type="pres">
      <dgm:prSet presAssocID="{26CD42AE-8D7D-41D2-8F6F-CA9E2209B970}" presName="rootText" presStyleLbl="node1" presStyleIdx="0" presStyleCnt="8">
        <dgm:presLayoutVars>
          <dgm:chMax/>
          <dgm:chPref val="3"/>
        </dgm:presLayoutVars>
      </dgm:prSet>
      <dgm:spPr/>
    </dgm:pt>
    <dgm:pt modelId="{64E6FD3E-7DB1-4A23-8830-7992C15BBE9C}" type="pres">
      <dgm:prSet presAssocID="{26CD42AE-8D7D-41D2-8F6F-CA9E2209B970}" presName="titleText2" presStyleLbl="fgAcc1" presStyleIdx="0" presStyleCnt="8">
        <dgm:presLayoutVars>
          <dgm:chMax val="0"/>
          <dgm:chPref val="0"/>
        </dgm:presLayoutVars>
      </dgm:prSet>
      <dgm:spPr/>
    </dgm:pt>
    <dgm:pt modelId="{0D14A1BF-970F-4849-B1DF-B57C807D3AF6}" type="pres">
      <dgm:prSet presAssocID="{26CD42AE-8D7D-41D2-8F6F-CA9E2209B970}" presName="rootConnector" presStyleLbl="node2" presStyleIdx="0" presStyleCnt="0"/>
      <dgm:spPr/>
    </dgm:pt>
    <dgm:pt modelId="{AD0E9F39-F6D4-46C1-9685-309F99045613}" type="pres">
      <dgm:prSet presAssocID="{26CD42AE-8D7D-41D2-8F6F-CA9E2209B970}" presName="hierChild4" presStyleCnt="0"/>
      <dgm:spPr/>
    </dgm:pt>
    <dgm:pt modelId="{ADEDBD69-92B2-4C1D-B3E8-0D3BF89D671F}" type="pres">
      <dgm:prSet presAssocID="{5831AB3F-0EE8-4D1A-AA5C-2B47B4AE00B6}" presName="Name37" presStyleLbl="parChTrans1D3" presStyleIdx="0" presStyleCnt="4"/>
      <dgm:spPr/>
    </dgm:pt>
    <dgm:pt modelId="{28B24DF8-12C5-4BA2-98D8-82496EDC0611}" type="pres">
      <dgm:prSet presAssocID="{F1571748-3AEC-42B7-93D0-05FD3A9EFF33}" presName="hierRoot2" presStyleCnt="0">
        <dgm:presLayoutVars>
          <dgm:hierBranch val="init"/>
        </dgm:presLayoutVars>
      </dgm:prSet>
      <dgm:spPr/>
    </dgm:pt>
    <dgm:pt modelId="{65F7F5D4-4ACA-4775-AE0A-75AE315CF66D}" type="pres">
      <dgm:prSet presAssocID="{F1571748-3AEC-42B7-93D0-05FD3A9EFF33}" presName="rootComposite" presStyleCnt="0"/>
      <dgm:spPr/>
    </dgm:pt>
    <dgm:pt modelId="{167DFD07-DBFB-4F00-BE98-5BC7BE4A4FD6}" type="pres">
      <dgm:prSet presAssocID="{F1571748-3AEC-42B7-93D0-05FD3A9EFF33}" presName="rootText" presStyleLbl="node1" presStyleIdx="1" presStyleCnt="8">
        <dgm:presLayoutVars>
          <dgm:chMax/>
          <dgm:chPref val="3"/>
        </dgm:presLayoutVars>
      </dgm:prSet>
      <dgm:spPr/>
    </dgm:pt>
    <dgm:pt modelId="{A4EEF23E-E7A2-4305-8D55-F2492249F3C5}" type="pres">
      <dgm:prSet presAssocID="{F1571748-3AEC-42B7-93D0-05FD3A9EFF33}" presName="titleText2" presStyleLbl="fgAcc1" presStyleIdx="1" presStyleCnt="8">
        <dgm:presLayoutVars>
          <dgm:chMax val="0"/>
          <dgm:chPref val="0"/>
        </dgm:presLayoutVars>
      </dgm:prSet>
      <dgm:spPr/>
    </dgm:pt>
    <dgm:pt modelId="{AF2388F3-2F73-404F-B920-3DF8CC941996}" type="pres">
      <dgm:prSet presAssocID="{F1571748-3AEC-42B7-93D0-05FD3A9EFF33}" presName="rootConnector" presStyleLbl="node3" presStyleIdx="0" presStyleCnt="0"/>
      <dgm:spPr/>
    </dgm:pt>
    <dgm:pt modelId="{48762896-D29D-49C2-9964-693A36C76AC3}" type="pres">
      <dgm:prSet presAssocID="{F1571748-3AEC-42B7-93D0-05FD3A9EFF33}" presName="hierChild4" presStyleCnt="0"/>
      <dgm:spPr/>
    </dgm:pt>
    <dgm:pt modelId="{B2350DFA-9858-479D-910B-C029B4C5FDC1}" type="pres">
      <dgm:prSet presAssocID="{F1571748-3AEC-42B7-93D0-05FD3A9EFF33}" presName="hierChild5" presStyleCnt="0"/>
      <dgm:spPr/>
    </dgm:pt>
    <dgm:pt modelId="{8CAD068C-8EF6-4141-A770-5695ED268801}" type="pres">
      <dgm:prSet presAssocID="{26CD42AE-8D7D-41D2-8F6F-CA9E2209B970}" presName="hierChild5" presStyleCnt="0"/>
      <dgm:spPr/>
    </dgm:pt>
    <dgm:pt modelId="{B0C89375-8394-4C06-A066-88F95DEA4729}" type="pres">
      <dgm:prSet presAssocID="{E0CF22FA-841F-4F02-9CF7-7BA354E1B2BA}" presName="Name37" presStyleLbl="parChTrans1D2" presStyleIdx="1" presStyleCnt="5"/>
      <dgm:spPr/>
    </dgm:pt>
    <dgm:pt modelId="{903AA38F-0CF1-4CE2-AEDC-2602B05F4C15}" type="pres">
      <dgm:prSet presAssocID="{A2ABAD9E-57AB-40B1-A3A2-5AF2CB4B9CBC}" presName="hierRoot2" presStyleCnt="0">
        <dgm:presLayoutVars>
          <dgm:hierBranch val="init"/>
        </dgm:presLayoutVars>
      </dgm:prSet>
      <dgm:spPr/>
    </dgm:pt>
    <dgm:pt modelId="{A487E0DB-E660-466A-A34B-3C1034264BFF}" type="pres">
      <dgm:prSet presAssocID="{A2ABAD9E-57AB-40B1-A3A2-5AF2CB4B9CBC}" presName="rootComposite" presStyleCnt="0"/>
      <dgm:spPr/>
    </dgm:pt>
    <dgm:pt modelId="{FCFB6741-4CE5-4818-815B-1D39440F17B2}" type="pres">
      <dgm:prSet presAssocID="{A2ABAD9E-57AB-40B1-A3A2-5AF2CB4B9CBC}" presName="rootText" presStyleLbl="node1" presStyleIdx="2" presStyleCnt="8">
        <dgm:presLayoutVars>
          <dgm:chMax/>
          <dgm:chPref val="3"/>
        </dgm:presLayoutVars>
      </dgm:prSet>
      <dgm:spPr/>
    </dgm:pt>
    <dgm:pt modelId="{C7AC54C8-805C-488C-867F-D7945329F98E}" type="pres">
      <dgm:prSet presAssocID="{A2ABAD9E-57AB-40B1-A3A2-5AF2CB4B9CBC}" presName="titleText2" presStyleLbl="fgAcc1" presStyleIdx="2" presStyleCnt="8">
        <dgm:presLayoutVars>
          <dgm:chMax val="0"/>
          <dgm:chPref val="0"/>
        </dgm:presLayoutVars>
      </dgm:prSet>
      <dgm:spPr/>
    </dgm:pt>
    <dgm:pt modelId="{72F0EC47-5D31-4224-8102-7D7D1B89AC84}" type="pres">
      <dgm:prSet presAssocID="{A2ABAD9E-57AB-40B1-A3A2-5AF2CB4B9CBC}" presName="rootConnector" presStyleLbl="node2" presStyleIdx="0" presStyleCnt="0"/>
      <dgm:spPr/>
    </dgm:pt>
    <dgm:pt modelId="{3F5EAEF4-D3ED-467F-9076-611E6108189B}" type="pres">
      <dgm:prSet presAssocID="{A2ABAD9E-57AB-40B1-A3A2-5AF2CB4B9CBC}" presName="hierChild4" presStyleCnt="0"/>
      <dgm:spPr/>
    </dgm:pt>
    <dgm:pt modelId="{B6F0135B-FD0A-441F-9804-B00408F57247}" type="pres">
      <dgm:prSet presAssocID="{409180AF-B8FB-43D5-A650-EE1285D000C2}" presName="Name37" presStyleLbl="parChTrans1D3" presStyleIdx="1" presStyleCnt="4"/>
      <dgm:spPr/>
    </dgm:pt>
    <dgm:pt modelId="{59A652FD-19B3-45BE-AE15-C8CF38165419}" type="pres">
      <dgm:prSet presAssocID="{B0ED9ED8-09C6-4701-A312-F951CC441149}" presName="hierRoot2" presStyleCnt="0">
        <dgm:presLayoutVars>
          <dgm:hierBranch val="init"/>
        </dgm:presLayoutVars>
      </dgm:prSet>
      <dgm:spPr/>
    </dgm:pt>
    <dgm:pt modelId="{3FBC0D91-A6C8-4004-929C-B8A8663AFC94}" type="pres">
      <dgm:prSet presAssocID="{B0ED9ED8-09C6-4701-A312-F951CC441149}" presName="rootComposite" presStyleCnt="0"/>
      <dgm:spPr/>
    </dgm:pt>
    <dgm:pt modelId="{CE73B614-2F49-4AF1-83E2-E0EBEBA7D596}" type="pres">
      <dgm:prSet presAssocID="{B0ED9ED8-09C6-4701-A312-F951CC441149}" presName="rootText" presStyleLbl="node1" presStyleIdx="3" presStyleCnt="8">
        <dgm:presLayoutVars>
          <dgm:chMax/>
          <dgm:chPref val="3"/>
        </dgm:presLayoutVars>
      </dgm:prSet>
      <dgm:spPr/>
    </dgm:pt>
    <dgm:pt modelId="{790EED2B-0E54-4668-AD8D-0CF4100DF63B}" type="pres">
      <dgm:prSet presAssocID="{B0ED9ED8-09C6-4701-A312-F951CC441149}" presName="titleText2" presStyleLbl="fgAcc1" presStyleIdx="3" presStyleCnt="8">
        <dgm:presLayoutVars>
          <dgm:chMax val="0"/>
          <dgm:chPref val="0"/>
        </dgm:presLayoutVars>
      </dgm:prSet>
      <dgm:spPr/>
    </dgm:pt>
    <dgm:pt modelId="{8A5C9BFD-6F02-4CB9-9D3E-99506D8C9B81}" type="pres">
      <dgm:prSet presAssocID="{B0ED9ED8-09C6-4701-A312-F951CC441149}" presName="rootConnector" presStyleLbl="node3" presStyleIdx="0" presStyleCnt="0"/>
      <dgm:spPr/>
    </dgm:pt>
    <dgm:pt modelId="{B6DD8288-BAC1-4DD2-BEA8-6EDCC686F883}" type="pres">
      <dgm:prSet presAssocID="{B0ED9ED8-09C6-4701-A312-F951CC441149}" presName="hierChild4" presStyleCnt="0"/>
      <dgm:spPr/>
    </dgm:pt>
    <dgm:pt modelId="{B55CCBE4-9F35-466E-A884-5F846788EC7D}" type="pres">
      <dgm:prSet presAssocID="{B0ED9ED8-09C6-4701-A312-F951CC441149}" presName="hierChild5" presStyleCnt="0"/>
      <dgm:spPr/>
    </dgm:pt>
    <dgm:pt modelId="{47A1D780-A2F2-496E-9683-99FC9A0648D8}" type="pres">
      <dgm:prSet presAssocID="{A2ABAD9E-57AB-40B1-A3A2-5AF2CB4B9CBC}" presName="hierChild5" presStyleCnt="0"/>
      <dgm:spPr/>
    </dgm:pt>
    <dgm:pt modelId="{5B14BFBB-47DC-4E56-9602-AC841170A786}" type="pres">
      <dgm:prSet presAssocID="{E932C4C7-6376-4CB0-A2D3-9B2D2637314D}" presName="Name37" presStyleLbl="parChTrans1D2" presStyleIdx="2" presStyleCnt="5"/>
      <dgm:spPr/>
    </dgm:pt>
    <dgm:pt modelId="{30AB96C7-FFF3-4183-9AAF-BDEEBECCFB07}" type="pres">
      <dgm:prSet presAssocID="{CF747AE4-2F51-4C6F-B906-C2D0712C82A7}" presName="hierRoot2" presStyleCnt="0">
        <dgm:presLayoutVars>
          <dgm:hierBranch val="init"/>
        </dgm:presLayoutVars>
      </dgm:prSet>
      <dgm:spPr/>
    </dgm:pt>
    <dgm:pt modelId="{6AA6E6E8-6CAC-4DF5-BD76-ED6B8618B054}" type="pres">
      <dgm:prSet presAssocID="{CF747AE4-2F51-4C6F-B906-C2D0712C82A7}" presName="rootComposite" presStyleCnt="0"/>
      <dgm:spPr/>
    </dgm:pt>
    <dgm:pt modelId="{DD871A86-39C2-4187-92B4-63AF1A93C3A3}" type="pres">
      <dgm:prSet presAssocID="{CF747AE4-2F51-4C6F-B906-C2D0712C82A7}" presName="rootText" presStyleLbl="node1" presStyleIdx="4" presStyleCnt="8">
        <dgm:presLayoutVars>
          <dgm:chMax/>
          <dgm:chPref val="3"/>
        </dgm:presLayoutVars>
      </dgm:prSet>
      <dgm:spPr/>
    </dgm:pt>
    <dgm:pt modelId="{8C3BE993-3EEC-4C3E-93E6-E92C61801142}" type="pres">
      <dgm:prSet presAssocID="{CF747AE4-2F51-4C6F-B906-C2D0712C82A7}" presName="titleText2" presStyleLbl="fgAcc1" presStyleIdx="4" presStyleCnt="8">
        <dgm:presLayoutVars>
          <dgm:chMax val="0"/>
          <dgm:chPref val="0"/>
        </dgm:presLayoutVars>
      </dgm:prSet>
      <dgm:spPr/>
    </dgm:pt>
    <dgm:pt modelId="{71BBAC96-D825-4ADA-9B40-E1110E158F5F}" type="pres">
      <dgm:prSet presAssocID="{CF747AE4-2F51-4C6F-B906-C2D0712C82A7}" presName="rootConnector" presStyleLbl="node2" presStyleIdx="0" presStyleCnt="0"/>
      <dgm:spPr/>
    </dgm:pt>
    <dgm:pt modelId="{4A14173F-C161-4385-A89B-56311EEA42BB}" type="pres">
      <dgm:prSet presAssocID="{CF747AE4-2F51-4C6F-B906-C2D0712C82A7}" presName="hierChild4" presStyleCnt="0"/>
      <dgm:spPr/>
    </dgm:pt>
    <dgm:pt modelId="{C8F33CE5-AE59-4A99-B49B-FCB9A5EC720A}" type="pres">
      <dgm:prSet presAssocID="{50EF0E01-FF7E-48D0-9E90-D78DA893304C}" presName="Name37" presStyleLbl="parChTrans1D3" presStyleIdx="2" presStyleCnt="4"/>
      <dgm:spPr/>
    </dgm:pt>
    <dgm:pt modelId="{C6B7520B-3041-4047-85E4-B11E801F1D1D}" type="pres">
      <dgm:prSet presAssocID="{030EB85B-3EDC-4C04-A188-B873AE550E4A}" presName="hierRoot2" presStyleCnt="0">
        <dgm:presLayoutVars>
          <dgm:hierBranch val="init"/>
        </dgm:presLayoutVars>
      </dgm:prSet>
      <dgm:spPr/>
    </dgm:pt>
    <dgm:pt modelId="{702A24DF-C579-4DCA-B977-6DFD45D38249}" type="pres">
      <dgm:prSet presAssocID="{030EB85B-3EDC-4C04-A188-B873AE550E4A}" presName="rootComposite" presStyleCnt="0"/>
      <dgm:spPr/>
    </dgm:pt>
    <dgm:pt modelId="{8A327BD0-7724-4C56-80EA-DFFE99F9587F}" type="pres">
      <dgm:prSet presAssocID="{030EB85B-3EDC-4C04-A188-B873AE550E4A}" presName="rootText" presStyleLbl="node1" presStyleIdx="5" presStyleCnt="8">
        <dgm:presLayoutVars>
          <dgm:chMax/>
          <dgm:chPref val="3"/>
        </dgm:presLayoutVars>
      </dgm:prSet>
      <dgm:spPr/>
    </dgm:pt>
    <dgm:pt modelId="{63C2856F-2E9B-4969-85CB-D1BA3FFCEE7C}" type="pres">
      <dgm:prSet presAssocID="{030EB85B-3EDC-4C04-A188-B873AE550E4A}" presName="titleText2" presStyleLbl="fgAcc1" presStyleIdx="5" presStyleCnt="8">
        <dgm:presLayoutVars>
          <dgm:chMax val="0"/>
          <dgm:chPref val="0"/>
        </dgm:presLayoutVars>
      </dgm:prSet>
      <dgm:spPr/>
    </dgm:pt>
    <dgm:pt modelId="{6B59EFF7-5937-4B02-AEA8-5EA0E32C469B}" type="pres">
      <dgm:prSet presAssocID="{030EB85B-3EDC-4C04-A188-B873AE550E4A}" presName="rootConnector" presStyleLbl="node3" presStyleIdx="0" presStyleCnt="0"/>
      <dgm:spPr/>
    </dgm:pt>
    <dgm:pt modelId="{7769FF14-F374-49B6-ADBF-46BB728C2269}" type="pres">
      <dgm:prSet presAssocID="{030EB85B-3EDC-4C04-A188-B873AE550E4A}" presName="hierChild4" presStyleCnt="0"/>
      <dgm:spPr/>
    </dgm:pt>
    <dgm:pt modelId="{CAB66745-321C-431E-8C07-6E268EF82802}" type="pres">
      <dgm:prSet presAssocID="{030EB85B-3EDC-4C04-A188-B873AE550E4A}" presName="hierChild5" presStyleCnt="0"/>
      <dgm:spPr/>
    </dgm:pt>
    <dgm:pt modelId="{A1130310-F032-4420-882B-04B13862A4CF}" type="pres">
      <dgm:prSet presAssocID="{CF747AE4-2F51-4C6F-B906-C2D0712C82A7}" presName="hierChild5" presStyleCnt="0"/>
      <dgm:spPr/>
    </dgm:pt>
    <dgm:pt modelId="{A34372B1-DED9-4556-AD4C-75E2A829023F}" type="pres">
      <dgm:prSet presAssocID="{D6DD4117-E3A6-49C0-A298-E5882120DF80}" presName="Name37" presStyleLbl="parChTrans1D2" presStyleIdx="3" presStyleCnt="5"/>
      <dgm:spPr/>
    </dgm:pt>
    <dgm:pt modelId="{4A0180C2-F78C-4FA6-97A8-865BEA9E7077}" type="pres">
      <dgm:prSet presAssocID="{CD799281-0699-4B22-89C0-D7DBC573ED6B}" presName="hierRoot2" presStyleCnt="0">
        <dgm:presLayoutVars>
          <dgm:hierBranch val="init"/>
        </dgm:presLayoutVars>
      </dgm:prSet>
      <dgm:spPr/>
    </dgm:pt>
    <dgm:pt modelId="{C825C98D-99FD-4BD2-B4A0-522C6F85104A}" type="pres">
      <dgm:prSet presAssocID="{CD799281-0699-4B22-89C0-D7DBC573ED6B}" presName="rootComposite" presStyleCnt="0"/>
      <dgm:spPr/>
    </dgm:pt>
    <dgm:pt modelId="{58A6FECD-3E7C-4572-AFC3-2F82C4598F8D}" type="pres">
      <dgm:prSet presAssocID="{CD799281-0699-4B22-89C0-D7DBC573ED6B}" presName="rootText" presStyleLbl="node1" presStyleIdx="6" presStyleCnt="8">
        <dgm:presLayoutVars>
          <dgm:chMax/>
          <dgm:chPref val="3"/>
        </dgm:presLayoutVars>
      </dgm:prSet>
      <dgm:spPr/>
    </dgm:pt>
    <dgm:pt modelId="{7EC603BD-8AB4-414E-9FAD-BCBAED79AA2A}" type="pres">
      <dgm:prSet presAssocID="{CD799281-0699-4B22-89C0-D7DBC573ED6B}" presName="titleText2" presStyleLbl="fgAcc1" presStyleIdx="6" presStyleCnt="8">
        <dgm:presLayoutVars>
          <dgm:chMax val="0"/>
          <dgm:chPref val="0"/>
        </dgm:presLayoutVars>
      </dgm:prSet>
      <dgm:spPr/>
    </dgm:pt>
    <dgm:pt modelId="{8C462073-E040-4DF0-AB99-EED0013EA3AE}" type="pres">
      <dgm:prSet presAssocID="{CD799281-0699-4B22-89C0-D7DBC573ED6B}" presName="rootConnector" presStyleLbl="node2" presStyleIdx="0" presStyleCnt="0"/>
      <dgm:spPr/>
    </dgm:pt>
    <dgm:pt modelId="{F41AC2F0-D749-423B-B964-E9ABA5F734B5}" type="pres">
      <dgm:prSet presAssocID="{CD799281-0699-4B22-89C0-D7DBC573ED6B}" presName="hierChild4" presStyleCnt="0"/>
      <dgm:spPr/>
    </dgm:pt>
    <dgm:pt modelId="{C72F7AAC-6EAF-466F-BFF6-BB9F5DAE325C}" type="pres">
      <dgm:prSet presAssocID="{43F64C42-B657-44F4-A562-E3644346E810}" presName="Name37" presStyleLbl="parChTrans1D3" presStyleIdx="3" presStyleCnt="4"/>
      <dgm:spPr/>
    </dgm:pt>
    <dgm:pt modelId="{7896C75E-31E6-4761-B0C1-97E826BE5A38}" type="pres">
      <dgm:prSet presAssocID="{E12665F8-0942-4F19-92AA-092F7A784BA2}" presName="hierRoot2" presStyleCnt="0">
        <dgm:presLayoutVars>
          <dgm:hierBranch val="init"/>
        </dgm:presLayoutVars>
      </dgm:prSet>
      <dgm:spPr/>
    </dgm:pt>
    <dgm:pt modelId="{DBF70E1A-ACBB-4FD3-A5D6-522EFFC9455B}" type="pres">
      <dgm:prSet presAssocID="{E12665F8-0942-4F19-92AA-092F7A784BA2}" presName="rootComposite" presStyleCnt="0"/>
      <dgm:spPr/>
    </dgm:pt>
    <dgm:pt modelId="{FE6EACD9-65AC-4515-8676-E80EB3AEDB9E}" type="pres">
      <dgm:prSet presAssocID="{E12665F8-0942-4F19-92AA-092F7A784BA2}" presName="rootText" presStyleLbl="node1" presStyleIdx="7" presStyleCnt="8">
        <dgm:presLayoutVars>
          <dgm:chMax/>
          <dgm:chPref val="3"/>
        </dgm:presLayoutVars>
      </dgm:prSet>
      <dgm:spPr/>
    </dgm:pt>
    <dgm:pt modelId="{17AEF65F-4E60-4A32-BAE7-0B632DEF65FF}" type="pres">
      <dgm:prSet presAssocID="{E12665F8-0942-4F19-92AA-092F7A784BA2}" presName="titleText2" presStyleLbl="fgAcc1" presStyleIdx="7" presStyleCnt="8">
        <dgm:presLayoutVars>
          <dgm:chMax val="0"/>
          <dgm:chPref val="0"/>
        </dgm:presLayoutVars>
      </dgm:prSet>
      <dgm:spPr/>
    </dgm:pt>
    <dgm:pt modelId="{ED594BE4-6546-4D0E-9831-73306EB19C46}" type="pres">
      <dgm:prSet presAssocID="{E12665F8-0942-4F19-92AA-092F7A784BA2}" presName="rootConnector" presStyleLbl="node3" presStyleIdx="0" presStyleCnt="0"/>
      <dgm:spPr/>
    </dgm:pt>
    <dgm:pt modelId="{8269F82F-FCF4-4C7E-8D87-2A96B645FC75}" type="pres">
      <dgm:prSet presAssocID="{E12665F8-0942-4F19-92AA-092F7A784BA2}" presName="hierChild4" presStyleCnt="0"/>
      <dgm:spPr/>
    </dgm:pt>
    <dgm:pt modelId="{9606AF50-2C69-4020-850D-E0BE2FC5C28B}" type="pres">
      <dgm:prSet presAssocID="{E12665F8-0942-4F19-92AA-092F7A784BA2}" presName="hierChild5" presStyleCnt="0"/>
      <dgm:spPr/>
    </dgm:pt>
    <dgm:pt modelId="{25F59C0E-0FC2-441D-BF1B-897E589A288D}" type="pres">
      <dgm:prSet presAssocID="{CD799281-0699-4B22-89C0-D7DBC573ED6B}" presName="hierChild5" presStyleCnt="0"/>
      <dgm:spPr/>
    </dgm:pt>
    <dgm:pt modelId="{986257C0-EC99-461C-8DC8-16BA94DE8ADE}" type="pres">
      <dgm:prSet presAssocID="{B59D345A-CDC5-485C-8DFB-85D4AF286B3E}" presName="hierChild3" presStyleCnt="0"/>
      <dgm:spPr/>
    </dgm:pt>
    <dgm:pt modelId="{F2C6701E-EB27-4809-9581-44F8361633DC}" type="pres">
      <dgm:prSet presAssocID="{DD2BC5C9-4773-4E04-B623-074468B10819}" presName="Name96" presStyleLbl="parChTrans1D2" presStyleIdx="4" presStyleCnt="5"/>
      <dgm:spPr/>
    </dgm:pt>
    <dgm:pt modelId="{45289F9B-B1EF-45E7-B325-4E90D4459FE6}" type="pres">
      <dgm:prSet presAssocID="{B51D7A01-8AF6-4A83-9E8A-9EE7FB2F3492}" presName="hierRoot3" presStyleCnt="0">
        <dgm:presLayoutVars>
          <dgm:hierBranch val="init"/>
        </dgm:presLayoutVars>
      </dgm:prSet>
      <dgm:spPr/>
    </dgm:pt>
    <dgm:pt modelId="{AFBA835D-8E10-4E61-BB3F-184F11E38D49}" type="pres">
      <dgm:prSet presAssocID="{B51D7A01-8AF6-4A83-9E8A-9EE7FB2F3492}" presName="rootComposite3" presStyleCnt="0"/>
      <dgm:spPr/>
    </dgm:pt>
    <dgm:pt modelId="{A94C2471-A54E-433E-9014-289C4C8A7996}" type="pres">
      <dgm:prSet presAssocID="{B51D7A01-8AF6-4A83-9E8A-9EE7FB2F3492}" presName="rootText3" presStyleLbl="asst1" presStyleIdx="0" presStyleCnt="1" custLinFactNeighborX="-60617" custLinFactNeighborY="-46318">
        <dgm:presLayoutVars>
          <dgm:chPref val="3"/>
        </dgm:presLayoutVars>
      </dgm:prSet>
      <dgm:spPr/>
    </dgm:pt>
    <dgm:pt modelId="{2A7A0AE4-E68D-4549-BEC7-167E90309166}" type="pres">
      <dgm:prSet presAssocID="{B51D7A01-8AF6-4A83-9E8A-9EE7FB2F3492}" presName="titleText3" presStyleLbl="fgAcc2" presStyleIdx="0" presStyleCnt="1" custLinFactNeighborX="-76373" custLinFactNeighborY="-47040">
        <dgm:presLayoutVars>
          <dgm:chMax val="0"/>
          <dgm:chPref val="0"/>
        </dgm:presLayoutVars>
      </dgm:prSet>
      <dgm:spPr/>
    </dgm:pt>
    <dgm:pt modelId="{B0B423C8-088E-44A1-8918-3EDD1234CB5F}" type="pres">
      <dgm:prSet presAssocID="{B51D7A01-8AF6-4A83-9E8A-9EE7FB2F3492}" presName="rootConnector3" presStyleLbl="asst1" presStyleIdx="0" presStyleCnt="1"/>
      <dgm:spPr/>
    </dgm:pt>
    <dgm:pt modelId="{47E8580C-8372-4E16-A4A5-0B552F8E7E3A}" type="pres">
      <dgm:prSet presAssocID="{B51D7A01-8AF6-4A83-9E8A-9EE7FB2F3492}" presName="hierChild6" presStyleCnt="0"/>
      <dgm:spPr/>
    </dgm:pt>
    <dgm:pt modelId="{99D0B281-BB33-4A5B-8CE8-2BB62C87CD63}" type="pres">
      <dgm:prSet presAssocID="{B51D7A01-8AF6-4A83-9E8A-9EE7FB2F3492}" presName="hierChild7" presStyleCnt="0"/>
      <dgm:spPr/>
    </dgm:pt>
  </dgm:ptLst>
  <dgm:cxnLst>
    <dgm:cxn modelId="{54168800-6A8A-4469-ACC9-6E52538799EE}" srcId="{CD799281-0699-4B22-89C0-D7DBC573ED6B}" destId="{E12665F8-0942-4F19-92AA-092F7A784BA2}" srcOrd="0" destOrd="0" parTransId="{43F64C42-B657-44F4-A562-E3644346E810}" sibTransId="{4F81FEC0-DF14-40EF-AE3C-1EA79FE24642}"/>
    <dgm:cxn modelId="{2155B60F-1A46-49A5-BA41-16CB123B7F99}" type="presOf" srcId="{26CD42AE-8D7D-41D2-8F6F-CA9E2209B970}" destId="{9D5537AA-6457-4025-BF36-06FF06538B72}" srcOrd="0" destOrd="0" presId="urn:microsoft.com/office/officeart/2008/layout/NameandTitleOrganizationalChart"/>
    <dgm:cxn modelId="{E6C3DD12-5EA9-42BC-B8EA-AEF1C32EFE69}" srcId="{B59D345A-CDC5-485C-8DFB-85D4AF286B3E}" destId="{A2ABAD9E-57AB-40B1-A3A2-5AF2CB4B9CBC}" srcOrd="2" destOrd="0" parTransId="{E0CF22FA-841F-4F02-9CF7-7BA354E1B2BA}" sibTransId="{3823AE0C-5551-4A1D-BF76-B5CDC526F9F4}"/>
    <dgm:cxn modelId="{2B285D15-1759-4E54-B0D2-3CA147F9E4A7}" type="presOf" srcId="{E0CF22FA-841F-4F02-9CF7-7BA354E1B2BA}" destId="{B0C89375-8394-4C06-A066-88F95DEA4729}" srcOrd="0" destOrd="0" presId="urn:microsoft.com/office/officeart/2008/layout/NameandTitleOrganizationalChart"/>
    <dgm:cxn modelId="{0BD52819-0084-49D9-B83F-737BC43D2436}" srcId="{A2ABAD9E-57AB-40B1-A3A2-5AF2CB4B9CBC}" destId="{B0ED9ED8-09C6-4701-A312-F951CC441149}" srcOrd="0" destOrd="0" parTransId="{409180AF-B8FB-43D5-A650-EE1285D000C2}" sibTransId="{274C628A-7EC5-4FF8-81E3-A983E28B1BE6}"/>
    <dgm:cxn modelId="{0501B02B-3CFB-405E-98D1-1FC9877FB894}" type="presOf" srcId="{AB8E3B4B-B01A-47DC-8B86-EB30A2B6C3C1}" destId="{7EC603BD-8AB4-414E-9FAD-BCBAED79AA2A}" srcOrd="0" destOrd="0" presId="urn:microsoft.com/office/officeart/2008/layout/NameandTitleOrganizationalChart"/>
    <dgm:cxn modelId="{8104822D-49E2-49BB-9F40-EAA5E72A0E5A}" type="presOf" srcId="{E12665F8-0942-4F19-92AA-092F7A784BA2}" destId="{FE6EACD9-65AC-4515-8676-E80EB3AEDB9E}" srcOrd="0" destOrd="0" presId="urn:microsoft.com/office/officeart/2008/layout/NameandTitleOrganizationalChart"/>
    <dgm:cxn modelId="{C56AD92F-A04E-44CF-B642-27675B35D35B}" type="presOf" srcId="{5831AB3F-0EE8-4D1A-AA5C-2B47B4AE00B6}" destId="{ADEDBD69-92B2-4C1D-B3E8-0D3BF89D671F}" srcOrd="0" destOrd="0" presId="urn:microsoft.com/office/officeart/2008/layout/NameandTitleOrganizationalChart"/>
    <dgm:cxn modelId="{9C6CF12F-DC84-49B3-A296-8C8CCE1FB28E}" srcId="{CF747AE4-2F51-4C6F-B906-C2D0712C82A7}" destId="{030EB85B-3EDC-4C04-A188-B873AE550E4A}" srcOrd="0" destOrd="0" parTransId="{50EF0E01-FF7E-48D0-9E90-D78DA893304C}" sibTransId="{EC3F9DEC-3449-4BA5-A43E-04ADC21924A9}"/>
    <dgm:cxn modelId="{E4A31B31-9767-4B2E-879C-0835E3FBAA58}" type="presOf" srcId="{6877F3B0-CA11-4AC0-BA22-781D69B08368}" destId="{85E4A120-9306-44BE-AB84-DD26174B5406}" srcOrd="0" destOrd="0" presId="urn:microsoft.com/office/officeart/2008/layout/NameandTitleOrganizationalChart"/>
    <dgm:cxn modelId="{31B42C5D-0E37-40BA-9136-51A8D1511EAE}" type="presOf" srcId="{B3F9F8F0-16A8-4A21-BF6A-18596934B1D6}" destId="{8C3BE993-3EEC-4C3E-93E6-E92C61801142}" srcOrd="0" destOrd="0" presId="urn:microsoft.com/office/officeart/2008/layout/NameandTitleOrganizationalChart"/>
    <dgm:cxn modelId="{CD5E5F5D-EA50-418F-91F8-EFC7697CB059}" type="presOf" srcId="{A2ABAD9E-57AB-40B1-A3A2-5AF2CB4B9CBC}" destId="{72F0EC47-5D31-4224-8102-7D7D1B89AC84}" srcOrd="1" destOrd="0" presId="urn:microsoft.com/office/officeart/2008/layout/NameandTitleOrganizationalChart"/>
    <dgm:cxn modelId="{58127F48-CD05-4C23-B6A2-F1C817DCB5AC}" type="presOf" srcId="{B0ED9ED8-09C6-4701-A312-F951CC441149}" destId="{CE73B614-2F49-4AF1-83E2-E0EBEBA7D596}" srcOrd="0" destOrd="0" presId="urn:microsoft.com/office/officeart/2008/layout/NameandTitleOrganizationalChart"/>
    <dgm:cxn modelId="{EE418268-A8E2-49AB-8155-1A2B64422175}" type="presOf" srcId="{B51D7A01-8AF6-4A83-9E8A-9EE7FB2F3492}" destId="{A94C2471-A54E-433E-9014-289C4C8A7996}" srcOrd="0" destOrd="0" presId="urn:microsoft.com/office/officeart/2008/layout/NameandTitleOrganizationalChart"/>
    <dgm:cxn modelId="{09A0BF50-2E16-4FCF-9506-DF1643656205}" type="presOf" srcId="{F1571748-3AEC-42B7-93D0-05FD3A9EFF33}" destId="{167DFD07-DBFB-4F00-BE98-5BC7BE4A4FD6}" srcOrd="0" destOrd="0" presId="urn:microsoft.com/office/officeart/2008/layout/NameandTitleOrganizationalChart"/>
    <dgm:cxn modelId="{2E124372-C5CC-407D-AD4B-28E0972B7961}" type="presOf" srcId="{B51D7A01-8AF6-4A83-9E8A-9EE7FB2F3492}" destId="{B0B423C8-088E-44A1-8918-3EDD1234CB5F}" srcOrd="1" destOrd="0" presId="urn:microsoft.com/office/officeart/2008/layout/NameandTitleOrganizationalChart"/>
    <dgm:cxn modelId="{153EA374-488D-49D0-829D-BF811DF30697}" srcId="{B59D345A-CDC5-485C-8DFB-85D4AF286B3E}" destId="{B51D7A01-8AF6-4A83-9E8A-9EE7FB2F3492}" srcOrd="0" destOrd="0" parTransId="{DD2BC5C9-4773-4E04-B623-074468B10819}" sibTransId="{6D45AA71-3B88-44D6-806C-34074C78031C}"/>
    <dgm:cxn modelId="{2E0EC874-9210-49B2-9DC5-BFD85D8FB10E}" type="presOf" srcId="{26CD42AE-8D7D-41D2-8F6F-CA9E2209B970}" destId="{0D14A1BF-970F-4849-B1DF-B57C807D3AF6}" srcOrd="1" destOrd="0" presId="urn:microsoft.com/office/officeart/2008/layout/NameandTitleOrganizationalChart"/>
    <dgm:cxn modelId="{35FCD176-FF79-4AF5-ADAC-5638CB00B741}" srcId="{B59D345A-CDC5-485C-8DFB-85D4AF286B3E}" destId="{CF747AE4-2F51-4C6F-B906-C2D0712C82A7}" srcOrd="3" destOrd="0" parTransId="{E932C4C7-6376-4CB0-A2D3-9B2D2637314D}" sibTransId="{B3F9F8F0-16A8-4A21-BF6A-18596934B1D6}"/>
    <dgm:cxn modelId="{23E93257-0AED-44A6-BB5A-A0EFCEF82043}" type="presOf" srcId="{F1571748-3AEC-42B7-93D0-05FD3A9EFF33}" destId="{AF2388F3-2F73-404F-B920-3DF8CC941996}" srcOrd="1" destOrd="0" presId="urn:microsoft.com/office/officeart/2008/layout/NameandTitleOrganizationalChart"/>
    <dgm:cxn modelId="{158E6D77-B5FC-413D-AC15-1E470AC1FBEA}" srcId="{B59D345A-CDC5-485C-8DFB-85D4AF286B3E}" destId="{CD799281-0699-4B22-89C0-D7DBC573ED6B}" srcOrd="4" destOrd="0" parTransId="{D6DD4117-E3A6-49C0-A298-E5882120DF80}" sibTransId="{AB8E3B4B-B01A-47DC-8B86-EB30A2B6C3C1}"/>
    <dgm:cxn modelId="{DF319490-B99C-4CC7-956A-9C23AEAD64E7}" type="presOf" srcId="{A2ABAD9E-57AB-40B1-A3A2-5AF2CB4B9CBC}" destId="{FCFB6741-4CE5-4818-815B-1D39440F17B2}" srcOrd="0" destOrd="0" presId="urn:microsoft.com/office/officeart/2008/layout/NameandTitleOrganizationalChart"/>
    <dgm:cxn modelId="{65480C94-9EF7-4485-BBED-16BAB2AEDB39}" type="presOf" srcId="{90DD4497-8A7F-4D59-8276-2E981F87A3C0}" destId="{4713F430-2F49-4C39-A9DD-9822C9AEB812}" srcOrd="0" destOrd="0" presId="urn:microsoft.com/office/officeart/2008/layout/NameandTitleOrganizationalChart"/>
    <dgm:cxn modelId="{78600795-E1C5-4D37-9EDD-FF1C3BC1857B}" type="presOf" srcId="{3823AE0C-5551-4A1D-BF76-B5CDC526F9F4}" destId="{C7AC54C8-805C-488C-867F-D7945329F98E}" srcOrd="0" destOrd="0" presId="urn:microsoft.com/office/officeart/2008/layout/NameandTitleOrganizationalChart"/>
    <dgm:cxn modelId="{451A6A9A-12D5-4588-A405-10E7941EFD00}" type="presOf" srcId="{D6DD4117-E3A6-49C0-A298-E5882120DF80}" destId="{A34372B1-DED9-4556-AD4C-75E2A829023F}" srcOrd="0" destOrd="0" presId="urn:microsoft.com/office/officeart/2008/layout/NameandTitleOrganizationalChart"/>
    <dgm:cxn modelId="{C1E97C9A-7065-41E7-94DD-43EFF6C0D307}" type="presOf" srcId="{B0ED9ED8-09C6-4701-A312-F951CC441149}" destId="{8A5C9BFD-6F02-4CB9-9D3E-99506D8C9B81}" srcOrd="1" destOrd="0" presId="urn:microsoft.com/office/officeart/2008/layout/NameandTitleOrganizationalChart"/>
    <dgm:cxn modelId="{B89A9EA4-7A82-4D76-9B91-312D16D798CC}" type="presOf" srcId="{DD2BC5C9-4773-4E04-B623-074468B10819}" destId="{F2C6701E-EB27-4809-9581-44F8361633DC}" srcOrd="0" destOrd="0" presId="urn:microsoft.com/office/officeart/2008/layout/NameandTitleOrganizationalChart"/>
    <dgm:cxn modelId="{BEA537AC-4C0B-4EA0-8512-A726D0BF0341}" type="presOf" srcId="{E12665F8-0942-4F19-92AA-092F7A784BA2}" destId="{ED594BE4-6546-4D0E-9831-73306EB19C46}" srcOrd="1" destOrd="0" presId="urn:microsoft.com/office/officeart/2008/layout/NameandTitleOrganizationalChart"/>
    <dgm:cxn modelId="{4F560DB5-2A24-4D70-8D71-27B8468B178C}" type="presOf" srcId="{CD799281-0699-4B22-89C0-D7DBC573ED6B}" destId="{58A6FECD-3E7C-4572-AFC3-2F82C4598F8D}" srcOrd="0" destOrd="0" presId="urn:microsoft.com/office/officeart/2008/layout/NameandTitleOrganizationalChart"/>
    <dgm:cxn modelId="{B4657CB7-CF07-436A-B7D9-1001D9E1ED17}" type="presOf" srcId="{43F64C42-B657-44F4-A562-E3644346E810}" destId="{C72F7AAC-6EAF-466F-BFF6-BB9F5DAE325C}" srcOrd="0" destOrd="0" presId="urn:microsoft.com/office/officeart/2008/layout/NameandTitleOrganizationalChart"/>
    <dgm:cxn modelId="{DA1AE9B8-7FDF-4F72-9CDE-D24F9788E9D7}" type="presOf" srcId="{7C5C6DCC-A336-4D3F-841D-62982DB3A018}" destId="{A4EEF23E-E7A2-4305-8D55-F2492249F3C5}" srcOrd="0" destOrd="0" presId="urn:microsoft.com/office/officeart/2008/layout/NameandTitleOrganizationalChart"/>
    <dgm:cxn modelId="{FA7716B9-8C45-455A-82C3-C14287E66491}" type="presOf" srcId="{274C628A-7EC5-4FF8-81E3-A983E28B1BE6}" destId="{790EED2B-0E54-4668-AD8D-0CF4100DF63B}" srcOrd="0" destOrd="0" presId="urn:microsoft.com/office/officeart/2008/layout/NameandTitleOrganizationalChart"/>
    <dgm:cxn modelId="{FFEF39BB-B1C8-4AE1-989C-2F664AA306EB}" type="presOf" srcId="{E932C4C7-6376-4CB0-A2D3-9B2D2637314D}" destId="{5B14BFBB-47DC-4E56-9602-AC841170A786}" srcOrd="0" destOrd="0" presId="urn:microsoft.com/office/officeart/2008/layout/NameandTitleOrganizationalChart"/>
    <dgm:cxn modelId="{1B7EE3C4-9F4A-42AB-93D7-30B459CECE94}" type="presOf" srcId="{B59D345A-CDC5-485C-8DFB-85D4AF286B3E}" destId="{FA29D27D-AC7E-4DC0-A09E-70E63BAEDAF6}" srcOrd="0" destOrd="0" presId="urn:microsoft.com/office/officeart/2008/layout/NameandTitleOrganizationalChart"/>
    <dgm:cxn modelId="{7818DBCF-4705-4F58-BDB8-CD686C181356}" type="presOf" srcId="{FDA1BAC5-E9D6-4407-9952-37FC5A68D9BC}" destId="{64E6FD3E-7DB1-4A23-8830-7992C15BBE9C}" srcOrd="0" destOrd="0" presId="urn:microsoft.com/office/officeart/2008/layout/NameandTitleOrganizationalChart"/>
    <dgm:cxn modelId="{D56244D1-2151-4634-8906-BE8E2AF2869F}" srcId="{26CD42AE-8D7D-41D2-8F6F-CA9E2209B970}" destId="{F1571748-3AEC-42B7-93D0-05FD3A9EFF33}" srcOrd="0" destOrd="0" parTransId="{5831AB3F-0EE8-4D1A-AA5C-2B47B4AE00B6}" sibTransId="{7C5C6DCC-A336-4D3F-841D-62982DB3A018}"/>
    <dgm:cxn modelId="{501DBED2-1C46-4F3F-AD75-E4A1929FDB2C}" type="presOf" srcId="{38F6C7B9-21B8-4E84-BFF0-512ABAA3CD41}" destId="{493DD7BD-0FA4-4960-98D0-879373B4AB6F}" srcOrd="0" destOrd="0" presId="urn:microsoft.com/office/officeart/2008/layout/NameandTitleOrganizationalChart"/>
    <dgm:cxn modelId="{9E24AFD5-43AB-4D77-A09C-F4D0B26A351F}" type="presOf" srcId="{50EF0E01-FF7E-48D0-9E90-D78DA893304C}" destId="{C8F33CE5-AE59-4A99-B49B-FCB9A5EC720A}" srcOrd="0" destOrd="0" presId="urn:microsoft.com/office/officeart/2008/layout/NameandTitleOrganizationalChart"/>
    <dgm:cxn modelId="{913DE7D9-9196-4715-A0D7-30C6C56A61E0}" type="presOf" srcId="{409180AF-B8FB-43D5-A650-EE1285D000C2}" destId="{B6F0135B-FD0A-441F-9804-B00408F57247}" srcOrd="0" destOrd="0" presId="urn:microsoft.com/office/officeart/2008/layout/NameandTitleOrganizationalChart"/>
    <dgm:cxn modelId="{5CD093DD-1189-48EC-9250-C7A5718D90A9}" type="presOf" srcId="{030EB85B-3EDC-4C04-A188-B873AE550E4A}" destId="{8A327BD0-7724-4C56-80EA-DFFE99F9587F}" srcOrd="0" destOrd="0" presId="urn:microsoft.com/office/officeart/2008/layout/NameandTitleOrganizationalChart"/>
    <dgm:cxn modelId="{A6A28BE2-6F60-429A-AC08-F9A524F498B4}" type="presOf" srcId="{CF747AE4-2F51-4C6F-B906-C2D0712C82A7}" destId="{DD871A86-39C2-4187-92B4-63AF1A93C3A3}" srcOrd="0" destOrd="0" presId="urn:microsoft.com/office/officeart/2008/layout/NameandTitleOrganizationalChart"/>
    <dgm:cxn modelId="{557834E8-9C1E-4B81-99BC-9396045E26FC}" type="presOf" srcId="{B59D345A-CDC5-485C-8DFB-85D4AF286B3E}" destId="{BAF66CE8-A5F8-4552-BF5B-D95413BA68DF}" srcOrd="1" destOrd="0" presId="urn:microsoft.com/office/officeart/2008/layout/NameandTitleOrganizationalChart"/>
    <dgm:cxn modelId="{5B8BD0E8-9F84-4BB0-ADA9-97F26C8B0BBA}" srcId="{38F6C7B9-21B8-4E84-BFF0-512ABAA3CD41}" destId="{B59D345A-CDC5-485C-8DFB-85D4AF286B3E}" srcOrd="0" destOrd="0" parTransId="{70265758-F589-47C0-8CD8-26A4F7D704C7}" sibTransId="{6877F3B0-CA11-4AC0-BA22-781D69B08368}"/>
    <dgm:cxn modelId="{C3FB28EA-07C1-4F0D-B2EA-018AD2E9436F}" type="presOf" srcId="{6D45AA71-3B88-44D6-806C-34074C78031C}" destId="{2A7A0AE4-E68D-4549-BEC7-167E90309166}" srcOrd="0" destOrd="0" presId="urn:microsoft.com/office/officeart/2008/layout/NameandTitleOrganizationalChart"/>
    <dgm:cxn modelId="{86ADB0F5-1238-493C-9DD1-F4A39B0D1586}" type="presOf" srcId="{030EB85B-3EDC-4C04-A188-B873AE550E4A}" destId="{6B59EFF7-5937-4B02-AEA8-5EA0E32C469B}" srcOrd="1" destOrd="0" presId="urn:microsoft.com/office/officeart/2008/layout/NameandTitleOrganizationalChart"/>
    <dgm:cxn modelId="{F8CA16F6-B02D-4615-B93C-3CB629FB7556}" type="presOf" srcId="{CD799281-0699-4B22-89C0-D7DBC573ED6B}" destId="{8C462073-E040-4DF0-AB99-EED0013EA3AE}" srcOrd="1" destOrd="0" presId="urn:microsoft.com/office/officeart/2008/layout/NameandTitleOrganizationalChart"/>
    <dgm:cxn modelId="{ED5DE0F8-2007-47A9-B459-BFEA4E43D06F}" srcId="{B59D345A-CDC5-485C-8DFB-85D4AF286B3E}" destId="{26CD42AE-8D7D-41D2-8F6F-CA9E2209B970}" srcOrd="1" destOrd="0" parTransId="{90DD4497-8A7F-4D59-8276-2E981F87A3C0}" sibTransId="{FDA1BAC5-E9D6-4407-9952-37FC5A68D9BC}"/>
    <dgm:cxn modelId="{0B4051F9-470A-4C8E-BC5A-8AB6D4164C4F}" type="presOf" srcId="{CF747AE4-2F51-4C6F-B906-C2D0712C82A7}" destId="{71BBAC96-D825-4ADA-9B40-E1110E158F5F}" srcOrd="1" destOrd="0" presId="urn:microsoft.com/office/officeart/2008/layout/NameandTitleOrganizationalChart"/>
    <dgm:cxn modelId="{B2BAA7F9-8B0D-47E7-B56B-EA0CD24E2080}" type="presOf" srcId="{EC3F9DEC-3449-4BA5-A43E-04ADC21924A9}" destId="{63C2856F-2E9B-4969-85CB-D1BA3FFCEE7C}" srcOrd="0" destOrd="0" presId="urn:microsoft.com/office/officeart/2008/layout/NameandTitleOrganizationalChart"/>
    <dgm:cxn modelId="{424DF2FB-2670-4D4D-B4C1-779955105598}" type="presOf" srcId="{4F81FEC0-DF14-40EF-AE3C-1EA79FE24642}" destId="{17AEF65F-4E60-4A32-BAE7-0B632DEF65FF}" srcOrd="0" destOrd="0" presId="urn:microsoft.com/office/officeart/2008/layout/NameandTitleOrganizationalChart"/>
    <dgm:cxn modelId="{F9F65333-2733-42EF-9807-17A227007CE6}" type="presParOf" srcId="{493DD7BD-0FA4-4960-98D0-879373B4AB6F}" destId="{44B2E589-6D73-4DBA-A0C5-F58419C0FDAA}" srcOrd="0" destOrd="0" presId="urn:microsoft.com/office/officeart/2008/layout/NameandTitleOrganizationalChart"/>
    <dgm:cxn modelId="{935BF94B-5C2F-4D32-BBD6-EE76E4CEDD8F}" type="presParOf" srcId="{44B2E589-6D73-4DBA-A0C5-F58419C0FDAA}" destId="{650FE025-81B4-4E96-8649-D16CB371B98F}" srcOrd="0" destOrd="0" presId="urn:microsoft.com/office/officeart/2008/layout/NameandTitleOrganizationalChart"/>
    <dgm:cxn modelId="{53356A74-4D77-4960-8D09-4FCFA1A58199}" type="presParOf" srcId="{650FE025-81B4-4E96-8649-D16CB371B98F}" destId="{FA29D27D-AC7E-4DC0-A09E-70E63BAEDAF6}" srcOrd="0" destOrd="0" presId="urn:microsoft.com/office/officeart/2008/layout/NameandTitleOrganizationalChart"/>
    <dgm:cxn modelId="{F48B7B63-5706-4060-B104-C2D968B06B76}" type="presParOf" srcId="{650FE025-81B4-4E96-8649-D16CB371B98F}" destId="{85E4A120-9306-44BE-AB84-DD26174B5406}" srcOrd="1" destOrd="0" presId="urn:microsoft.com/office/officeart/2008/layout/NameandTitleOrganizationalChart"/>
    <dgm:cxn modelId="{2A7516F6-7846-4134-8CF7-0451A4E1B52D}" type="presParOf" srcId="{650FE025-81B4-4E96-8649-D16CB371B98F}" destId="{BAF66CE8-A5F8-4552-BF5B-D95413BA68DF}" srcOrd="2" destOrd="0" presId="urn:microsoft.com/office/officeart/2008/layout/NameandTitleOrganizationalChart"/>
    <dgm:cxn modelId="{08C821B8-FD55-493F-91EE-E4DC5D692B0A}" type="presParOf" srcId="{44B2E589-6D73-4DBA-A0C5-F58419C0FDAA}" destId="{580F42D4-3DA7-4161-BFF3-11C63B2A649F}" srcOrd="1" destOrd="0" presId="urn:microsoft.com/office/officeart/2008/layout/NameandTitleOrganizationalChart"/>
    <dgm:cxn modelId="{CD316E3E-B5F1-40AF-A4B1-1A6BC84681DF}" type="presParOf" srcId="{580F42D4-3DA7-4161-BFF3-11C63B2A649F}" destId="{4713F430-2F49-4C39-A9DD-9822C9AEB812}" srcOrd="0" destOrd="0" presId="urn:microsoft.com/office/officeart/2008/layout/NameandTitleOrganizationalChart"/>
    <dgm:cxn modelId="{AE3B583D-9299-4777-8110-BB831BC5847C}" type="presParOf" srcId="{580F42D4-3DA7-4161-BFF3-11C63B2A649F}" destId="{92065E64-7B1F-47B8-8754-FB6ED1E96FBD}" srcOrd="1" destOrd="0" presId="urn:microsoft.com/office/officeart/2008/layout/NameandTitleOrganizationalChart"/>
    <dgm:cxn modelId="{1401710F-8029-42BB-A6C8-74C18EAF81F5}" type="presParOf" srcId="{92065E64-7B1F-47B8-8754-FB6ED1E96FBD}" destId="{2266F0B1-EE6A-438B-857F-88FBC192E1A3}" srcOrd="0" destOrd="0" presId="urn:microsoft.com/office/officeart/2008/layout/NameandTitleOrganizationalChart"/>
    <dgm:cxn modelId="{75BE75E9-BBA3-44A2-84F8-E5E8EC7BAE46}" type="presParOf" srcId="{2266F0B1-EE6A-438B-857F-88FBC192E1A3}" destId="{9D5537AA-6457-4025-BF36-06FF06538B72}" srcOrd="0" destOrd="0" presId="urn:microsoft.com/office/officeart/2008/layout/NameandTitleOrganizationalChart"/>
    <dgm:cxn modelId="{66DF6A1A-6E43-47AC-B46A-99E3FECD4D86}" type="presParOf" srcId="{2266F0B1-EE6A-438B-857F-88FBC192E1A3}" destId="{64E6FD3E-7DB1-4A23-8830-7992C15BBE9C}" srcOrd="1" destOrd="0" presId="urn:microsoft.com/office/officeart/2008/layout/NameandTitleOrganizationalChart"/>
    <dgm:cxn modelId="{6BCC619D-F7D1-4F30-B0E4-891A0146CE40}" type="presParOf" srcId="{2266F0B1-EE6A-438B-857F-88FBC192E1A3}" destId="{0D14A1BF-970F-4849-B1DF-B57C807D3AF6}" srcOrd="2" destOrd="0" presId="urn:microsoft.com/office/officeart/2008/layout/NameandTitleOrganizationalChart"/>
    <dgm:cxn modelId="{9157E18F-2C25-46FC-B201-CE68C0C9D09F}" type="presParOf" srcId="{92065E64-7B1F-47B8-8754-FB6ED1E96FBD}" destId="{AD0E9F39-F6D4-46C1-9685-309F99045613}" srcOrd="1" destOrd="0" presId="urn:microsoft.com/office/officeart/2008/layout/NameandTitleOrganizationalChart"/>
    <dgm:cxn modelId="{820AB1CB-F52C-48A7-A4B6-ADD6135CD81D}" type="presParOf" srcId="{AD0E9F39-F6D4-46C1-9685-309F99045613}" destId="{ADEDBD69-92B2-4C1D-B3E8-0D3BF89D671F}" srcOrd="0" destOrd="0" presId="urn:microsoft.com/office/officeart/2008/layout/NameandTitleOrganizationalChart"/>
    <dgm:cxn modelId="{878AF39B-6583-4046-B88D-DAD74913E359}" type="presParOf" srcId="{AD0E9F39-F6D4-46C1-9685-309F99045613}" destId="{28B24DF8-12C5-4BA2-98D8-82496EDC0611}" srcOrd="1" destOrd="0" presId="urn:microsoft.com/office/officeart/2008/layout/NameandTitleOrganizationalChart"/>
    <dgm:cxn modelId="{7BEF2A4D-F055-497C-B349-6A7C623A4070}" type="presParOf" srcId="{28B24DF8-12C5-4BA2-98D8-82496EDC0611}" destId="{65F7F5D4-4ACA-4775-AE0A-75AE315CF66D}" srcOrd="0" destOrd="0" presId="urn:microsoft.com/office/officeart/2008/layout/NameandTitleOrganizationalChart"/>
    <dgm:cxn modelId="{C79C7B25-35F3-4E70-8FBE-B64ED4754E57}" type="presParOf" srcId="{65F7F5D4-4ACA-4775-AE0A-75AE315CF66D}" destId="{167DFD07-DBFB-4F00-BE98-5BC7BE4A4FD6}" srcOrd="0" destOrd="0" presId="urn:microsoft.com/office/officeart/2008/layout/NameandTitleOrganizationalChart"/>
    <dgm:cxn modelId="{6984C38F-5A78-44B7-A33B-ECBEFD7CA01B}" type="presParOf" srcId="{65F7F5D4-4ACA-4775-AE0A-75AE315CF66D}" destId="{A4EEF23E-E7A2-4305-8D55-F2492249F3C5}" srcOrd="1" destOrd="0" presId="urn:microsoft.com/office/officeart/2008/layout/NameandTitleOrganizationalChart"/>
    <dgm:cxn modelId="{6043A12A-011E-4C50-806C-AC2287CF5F29}" type="presParOf" srcId="{65F7F5D4-4ACA-4775-AE0A-75AE315CF66D}" destId="{AF2388F3-2F73-404F-B920-3DF8CC941996}" srcOrd="2" destOrd="0" presId="urn:microsoft.com/office/officeart/2008/layout/NameandTitleOrganizationalChart"/>
    <dgm:cxn modelId="{758F8A8D-D503-410E-9070-35CC6212CC24}" type="presParOf" srcId="{28B24DF8-12C5-4BA2-98D8-82496EDC0611}" destId="{48762896-D29D-49C2-9964-693A36C76AC3}" srcOrd="1" destOrd="0" presId="urn:microsoft.com/office/officeart/2008/layout/NameandTitleOrganizationalChart"/>
    <dgm:cxn modelId="{CE2C4B00-26CF-4966-B6ED-4F8DE09504D7}" type="presParOf" srcId="{28B24DF8-12C5-4BA2-98D8-82496EDC0611}" destId="{B2350DFA-9858-479D-910B-C029B4C5FDC1}" srcOrd="2" destOrd="0" presId="urn:microsoft.com/office/officeart/2008/layout/NameandTitleOrganizationalChart"/>
    <dgm:cxn modelId="{B1E4EBC2-AB71-46E7-8003-A0E12D1C65B2}" type="presParOf" srcId="{92065E64-7B1F-47B8-8754-FB6ED1E96FBD}" destId="{8CAD068C-8EF6-4141-A770-5695ED268801}" srcOrd="2" destOrd="0" presId="urn:microsoft.com/office/officeart/2008/layout/NameandTitleOrganizationalChart"/>
    <dgm:cxn modelId="{EB782F40-94F8-4955-BC49-0F195CBA0184}" type="presParOf" srcId="{580F42D4-3DA7-4161-BFF3-11C63B2A649F}" destId="{B0C89375-8394-4C06-A066-88F95DEA4729}" srcOrd="2" destOrd="0" presId="urn:microsoft.com/office/officeart/2008/layout/NameandTitleOrganizationalChart"/>
    <dgm:cxn modelId="{5FAD469A-A48B-4579-A25E-E879DFDEF9C3}" type="presParOf" srcId="{580F42D4-3DA7-4161-BFF3-11C63B2A649F}" destId="{903AA38F-0CF1-4CE2-AEDC-2602B05F4C15}" srcOrd="3" destOrd="0" presId="urn:microsoft.com/office/officeart/2008/layout/NameandTitleOrganizationalChart"/>
    <dgm:cxn modelId="{41FD07EE-A275-4262-B52F-965DCB3FA7B3}" type="presParOf" srcId="{903AA38F-0CF1-4CE2-AEDC-2602B05F4C15}" destId="{A487E0DB-E660-466A-A34B-3C1034264BFF}" srcOrd="0" destOrd="0" presId="urn:microsoft.com/office/officeart/2008/layout/NameandTitleOrganizationalChart"/>
    <dgm:cxn modelId="{420BF19A-19E6-45D8-BA8F-BCB8E3B386DE}" type="presParOf" srcId="{A487E0DB-E660-466A-A34B-3C1034264BFF}" destId="{FCFB6741-4CE5-4818-815B-1D39440F17B2}" srcOrd="0" destOrd="0" presId="urn:microsoft.com/office/officeart/2008/layout/NameandTitleOrganizationalChart"/>
    <dgm:cxn modelId="{B20F3F59-6D09-4DBD-ABE3-A29425B4A3F7}" type="presParOf" srcId="{A487E0DB-E660-466A-A34B-3C1034264BFF}" destId="{C7AC54C8-805C-488C-867F-D7945329F98E}" srcOrd="1" destOrd="0" presId="urn:microsoft.com/office/officeart/2008/layout/NameandTitleOrganizationalChart"/>
    <dgm:cxn modelId="{41151181-4B84-4853-9EA5-9187EAC6C7EC}" type="presParOf" srcId="{A487E0DB-E660-466A-A34B-3C1034264BFF}" destId="{72F0EC47-5D31-4224-8102-7D7D1B89AC84}" srcOrd="2" destOrd="0" presId="urn:microsoft.com/office/officeart/2008/layout/NameandTitleOrganizationalChart"/>
    <dgm:cxn modelId="{CB6455B3-EAB2-4ECC-8098-E67A96E3D2BA}" type="presParOf" srcId="{903AA38F-0CF1-4CE2-AEDC-2602B05F4C15}" destId="{3F5EAEF4-D3ED-467F-9076-611E6108189B}" srcOrd="1" destOrd="0" presId="urn:microsoft.com/office/officeart/2008/layout/NameandTitleOrganizationalChart"/>
    <dgm:cxn modelId="{4B71437B-CA39-44F6-9544-6AD104CF3A4B}" type="presParOf" srcId="{3F5EAEF4-D3ED-467F-9076-611E6108189B}" destId="{B6F0135B-FD0A-441F-9804-B00408F57247}" srcOrd="0" destOrd="0" presId="urn:microsoft.com/office/officeart/2008/layout/NameandTitleOrganizationalChart"/>
    <dgm:cxn modelId="{9BA02A81-A429-4C32-833D-E14CE8533E60}" type="presParOf" srcId="{3F5EAEF4-D3ED-467F-9076-611E6108189B}" destId="{59A652FD-19B3-45BE-AE15-C8CF38165419}" srcOrd="1" destOrd="0" presId="urn:microsoft.com/office/officeart/2008/layout/NameandTitleOrganizationalChart"/>
    <dgm:cxn modelId="{34C7C9E9-A0DD-48D7-8CE4-3E3F1644412D}" type="presParOf" srcId="{59A652FD-19B3-45BE-AE15-C8CF38165419}" destId="{3FBC0D91-A6C8-4004-929C-B8A8663AFC94}" srcOrd="0" destOrd="0" presId="urn:microsoft.com/office/officeart/2008/layout/NameandTitleOrganizationalChart"/>
    <dgm:cxn modelId="{685EE127-E491-472E-BEDD-5DA81CF0B520}" type="presParOf" srcId="{3FBC0D91-A6C8-4004-929C-B8A8663AFC94}" destId="{CE73B614-2F49-4AF1-83E2-E0EBEBA7D596}" srcOrd="0" destOrd="0" presId="urn:microsoft.com/office/officeart/2008/layout/NameandTitleOrganizationalChart"/>
    <dgm:cxn modelId="{CFF05022-3283-468A-A013-AE5644945D69}" type="presParOf" srcId="{3FBC0D91-A6C8-4004-929C-B8A8663AFC94}" destId="{790EED2B-0E54-4668-AD8D-0CF4100DF63B}" srcOrd="1" destOrd="0" presId="urn:microsoft.com/office/officeart/2008/layout/NameandTitleOrganizationalChart"/>
    <dgm:cxn modelId="{239D6667-8EB0-449A-8106-0F4B9EE74431}" type="presParOf" srcId="{3FBC0D91-A6C8-4004-929C-B8A8663AFC94}" destId="{8A5C9BFD-6F02-4CB9-9D3E-99506D8C9B81}" srcOrd="2" destOrd="0" presId="urn:microsoft.com/office/officeart/2008/layout/NameandTitleOrganizationalChart"/>
    <dgm:cxn modelId="{56CAB762-67C3-4DED-9AD8-E587965B9110}" type="presParOf" srcId="{59A652FD-19B3-45BE-AE15-C8CF38165419}" destId="{B6DD8288-BAC1-4DD2-BEA8-6EDCC686F883}" srcOrd="1" destOrd="0" presId="urn:microsoft.com/office/officeart/2008/layout/NameandTitleOrganizationalChart"/>
    <dgm:cxn modelId="{87076382-EFF6-41A2-9925-781D7BB19441}" type="presParOf" srcId="{59A652FD-19B3-45BE-AE15-C8CF38165419}" destId="{B55CCBE4-9F35-466E-A884-5F846788EC7D}" srcOrd="2" destOrd="0" presId="urn:microsoft.com/office/officeart/2008/layout/NameandTitleOrganizationalChart"/>
    <dgm:cxn modelId="{45BF4195-9351-496A-8D96-616A2E64670E}" type="presParOf" srcId="{903AA38F-0CF1-4CE2-AEDC-2602B05F4C15}" destId="{47A1D780-A2F2-496E-9683-99FC9A0648D8}" srcOrd="2" destOrd="0" presId="urn:microsoft.com/office/officeart/2008/layout/NameandTitleOrganizationalChart"/>
    <dgm:cxn modelId="{438EF83C-EDA3-4218-9FED-C1E769296766}" type="presParOf" srcId="{580F42D4-3DA7-4161-BFF3-11C63B2A649F}" destId="{5B14BFBB-47DC-4E56-9602-AC841170A786}" srcOrd="4" destOrd="0" presId="urn:microsoft.com/office/officeart/2008/layout/NameandTitleOrganizationalChart"/>
    <dgm:cxn modelId="{6DD72F97-C1D5-414C-8266-4450E53623DD}" type="presParOf" srcId="{580F42D4-3DA7-4161-BFF3-11C63B2A649F}" destId="{30AB96C7-FFF3-4183-9AAF-BDEEBECCFB07}" srcOrd="5" destOrd="0" presId="urn:microsoft.com/office/officeart/2008/layout/NameandTitleOrganizationalChart"/>
    <dgm:cxn modelId="{544FAA58-3B0D-4DFC-8C5E-BA572A6DCFD0}" type="presParOf" srcId="{30AB96C7-FFF3-4183-9AAF-BDEEBECCFB07}" destId="{6AA6E6E8-6CAC-4DF5-BD76-ED6B8618B054}" srcOrd="0" destOrd="0" presId="urn:microsoft.com/office/officeart/2008/layout/NameandTitleOrganizationalChart"/>
    <dgm:cxn modelId="{E4929514-26CC-4EF8-9EE5-BAF6A05DDE35}" type="presParOf" srcId="{6AA6E6E8-6CAC-4DF5-BD76-ED6B8618B054}" destId="{DD871A86-39C2-4187-92B4-63AF1A93C3A3}" srcOrd="0" destOrd="0" presId="urn:microsoft.com/office/officeart/2008/layout/NameandTitleOrganizationalChart"/>
    <dgm:cxn modelId="{8E987277-3A2C-405B-B12B-B9DCC816E770}" type="presParOf" srcId="{6AA6E6E8-6CAC-4DF5-BD76-ED6B8618B054}" destId="{8C3BE993-3EEC-4C3E-93E6-E92C61801142}" srcOrd="1" destOrd="0" presId="urn:microsoft.com/office/officeart/2008/layout/NameandTitleOrganizationalChart"/>
    <dgm:cxn modelId="{A5E24DFA-40F2-4103-8F28-DB50EBEF78F0}" type="presParOf" srcId="{6AA6E6E8-6CAC-4DF5-BD76-ED6B8618B054}" destId="{71BBAC96-D825-4ADA-9B40-E1110E158F5F}" srcOrd="2" destOrd="0" presId="urn:microsoft.com/office/officeart/2008/layout/NameandTitleOrganizationalChart"/>
    <dgm:cxn modelId="{1877239C-036E-4601-BF4F-A83943BCE032}" type="presParOf" srcId="{30AB96C7-FFF3-4183-9AAF-BDEEBECCFB07}" destId="{4A14173F-C161-4385-A89B-56311EEA42BB}" srcOrd="1" destOrd="0" presId="urn:microsoft.com/office/officeart/2008/layout/NameandTitleOrganizationalChart"/>
    <dgm:cxn modelId="{60C90778-0C99-4190-A0B5-FB0EB0054421}" type="presParOf" srcId="{4A14173F-C161-4385-A89B-56311EEA42BB}" destId="{C8F33CE5-AE59-4A99-B49B-FCB9A5EC720A}" srcOrd="0" destOrd="0" presId="urn:microsoft.com/office/officeart/2008/layout/NameandTitleOrganizationalChart"/>
    <dgm:cxn modelId="{AF85DB47-E842-4DA3-982B-19280EF53990}" type="presParOf" srcId="{4A14173F-C161-4385-A89B-56311EEA42BB}" destId="{C6B7520B-3041-4047-85E4-B11E801F1D1D}" srcOrd="1" destOrd="0" presId="urn:microsoft.com/office/officeart/2008/layout/NameandTitleOrganizationalChart"/>
    <dgm:cxn modelId="{3ED69F0E-B9CB-4852-96E7-3F03725C3EA7}" type="presParOf" srcId="{C6B7520B-3041-4047-85E4-B11E801F1D1D}" destId="{702A24DF-C579-4DCA-B977-6DFD45D38249}" srcOrd="0" destOrd="0" presId="urn:microsoft.com/office/officeart/2008/layout/NameandTitleOrganizationalChart"/>
    <dgm:cxn modelId="{BD32ACAB-8683-4645-A9C0-ADC82AAEC99C}" type="presParOf" srcId="{702A24DF-C579-4DCA-B977-6DFD45D38249}" destId="{8A327BD0-7724-4C56-80EA-DFFE99F9587F}" srcOrd="0" destOrd="0" presId="urn:microsoft.com/office/officeart/2008/layout/NameandTitleOrganizationalChart"/>
    <dgm:cxn modelId="{5C38670F-8DCE-4FA7-9CFA-EE0E695CCCD0}" type="presParOf" srcId="{702A24DF-C579-4DCA-B977-6DFD45D38249}" destId="{63C2856F-2E9B-4969-85CB-D1BA3FFCEE7C}" srcOrd="1" destOrd="0" presId="urn:microsoft.com/office/officeart/2008/layout/NameandTitleOrganizationalChart"/>
    <dgm:cxn modelId="{1290BD3A-7C71-4819-AB0A-15D33939E002}" type="presParOf" srcId="{702A24DF-C579-4DCA-B977-6DFD45D38249}" destId="{6B59EFF7-5937-4B02-AEA8-5EA0E32C469B}" srcOrd="2" destOrd="0" presId="urn:microsoft.com/office/officeart/2008/layout/NameandTitleOrganizationalChart"/>
    <dgm:cxn modelId="{A33D1E91-1FF9-45BD-84C3-A2AA6ECEE5D6}" type="presParOf" srcId="{C6B7520B-3041-4047-85E4-B11E801F1D1D}" destId="{7769FF14-F374-49B6-ADBF-46BB728C2269}" srcOrd="1" destOrd="0" presId="urn:microsoft.com/office/officeart/2008/layout/NameandTitleOrganizationalChart"/>
    <dgm:cxn modelId="{FAF657A6-087F-4D00-9EBA-EBD5EF3E2418}" type="presParOf" srcId="{C6B7520B-3041-4047-85E4-B11E801F1D1D}" destId="{CAB66745-321C-431E-8C07-6E268EF82802}" srcOrd="2" destOrd="0" presId="urn:microsoft.com/office/officeart/2008/layout/NameandTitleOrganizationalChart"/>
    <dgm:cxn modelId="{040F3A6F-2561-4C1E-873A-EDA103F65400}" type="presParOf" srcId="{30AB96C7-FFF3-4183-9AAF-BDEEBECCFB07}" destId="{A1130310-F032-4420-882B-04B13862A4CF}" srcOrd="2" destOrd="0" presId="urn:microsoft.com/office/officeart/2008/layout/NameandTitleOrganizationalChart"/>
    <dgm:cxn modelId="{0D1CCC9F-DEAE-48E5-977A-1E44ED7D21A0}" type="presParOf" srcId="{580F42D4-3DA7-4161-BFF3-11C63B2A649F}" destId="{A34372B1-DED9-4556-AD4C-75E2A829023F}" srcOrd="6" destOrd="0" presId="urn:microsoft.com/office/officeart/2008/layout/NameandTitleOrganizationalChart"/>
    <dgm:cxn modelId="{80E9244F-D066-440C-AD41-CE9EB3461876}" type="presParOf" srcId="{580F42D4-3DA7-4161-BFF3-11C63B2A649F}" destId="{4A0180C2-F78C-4FA6-97A8-865BEA9E7077}" srcOrd="7" destOrd="0" presId="urn:microsoft.com/office/officeart/2008/layout/NameandTitleOrganizationalChart"/>
    <dgm:cxn modelId="{8B36EF42-9054-4668-B7AA-B7E2C3B79885}" type="presParOf" srcId="{4A0180C2-F78C-4FA6-97A8-865BEA9E7077}" destId="{C825C98D-99FD-4BD2-B4A0-522C6F85104A}" srcOrd="0" destOrd="0" presId="urn:microsoft.com/office/officeart/2008/layout/NameandTitleOrganizationalChart"/>
    <dgm:cxn modelId="{CB57ABE6-1A14-44A8-9BB4-D27F4DBB0AA4}" type="presParOf" srcId="{C825C98D-99FD-4BD2-B4A0-522C6F85104A}" destId="{58A6FECD-3E7C-4572-AFC3-2F82C4598F8D}" srcOrd="0" destOrd="0" presId="urn:microsoft.com/office/officeart/2008/layout/NameandTitleOrganizationalChart"/>
    <dgm:cxn modelId="{16C36831-D74A-4146-B475-932E3F55C36C}" type="presParOf" srcId="{C825C98D-99FD-4BD2-B4A0-522C6F85104A}" destId="{7EC603BD-8AB4-414E-9FAD-BCBAED79AA2A}" srcOrd="1" destOrd="0" presId="urn:microsoft.com/office/officeart/2008/layout/NameandTitleOrganizationalChart"/>
    <dgm:cxn modelId="{FB7B42BB-E878-48F6-838B-AB51800FA4C0}" type="presParOf" srcId="{C825C98D-99FD-4BD2-B4A0-522C6F85104A}" destId="{8C462073-E040-4DF0-AB99-EED0013EA3AE}" srcOrd="2" destOrd="0" presId="urn:microsoft.com/office/officeart/2008/layout/NameandTitleOrganizationalChart"/>
    <dgm:cxn modelId="{A734AD08-2AFB-4D67-AEF2-7FF33E56A147}" type="presParOf" srcId="{4A0180C2-F78C-4FA6-97A8-865BEA9E7077}" destId="{F41AC2F0-D749-423B-B964-E9ABA5F734B5}" srcOrd="1" destOrd="0" presId="urn:microsoft.com/office/officeart/2008/layout/NameandTitleOrganizationalChart"/>
    <dgm:cxn modelId="{FE0BDC78-2C4F-41B5-8D88-DB3B0E3AB507}" type="presParOf" srcId="{F41AC2F0-D749-423B-B964-E9ABA5F734B5}" destId="{C72F7AAC-6EAF-466F-BFF6-BB9F5DAE325C}" srcOrd="0" destOrd="0" presId="urn:microsoft.com/office/officeart/2008/layout/NameandTitleOrganizationalChart"/>
    <dgm:cxn modelId="{09892AA1-6D3D-41D0-A1FA-82CD43781283}" type="presParOf" srcId="{F41AC2F0-D749-423B-B964-E9ABA5F734B5}" destId="{7896C75E-31E6-4761-B0C1-97E826BE5A38}" srcOrd="1" destOrd="0" presId="urn:microsoft.com/office/officeart/2008/layout/NameandTitleOrganizationalChart"/>
    <dgm:cxn modelId="{4D4FF53B-0B9F-44EF-B908-DD71ED07FE7B}" type="presParOf" srcId="{7896C75E-31E6-4761-B0C1-97E826BE5A38}" destId="{DBF70E1A-ACBB-4FD3-A5D6-522EFFC9455B}" srcOrd="0" destOrd="0" presId="urn:microsoft.com/office/officeart/2008/layout/NameandTitleOrganizationalChart"/>
    <dgm:cxn modelId="{71DB0FC9-C234-4F07-9D6E-3FC576E9B0CF}" type="presParOf" srcId="{DBF70E1A-ACBB-4FD3-A5D6-522EFFC9455B}" destId="{FE6EACD9-65AC-4515-8676-E80EB3AEDB9E}" srcOrd="0" destOrd="0" presId="urn:microsoft.com/office/officeart/2008/layout/NameandTitleOrganizationalChart"/>
    <dgm:cxn modelId="{4F608579-8516-4C02-8212-97D727EA4F95}" type="presParOf" srcId="{DBF70E1A-ACBB-4FD3-A5D6-522EFFC9455B}" destId="{17AEF65F-4E60-4A32-BAE7-0B632DEF65FF}" srcOrd="1" destOrd="0" presId="urn:microsoft.com/office/officeart/2008/layout/NameandTitleOrganizationalChart"/>
    <dgm:cxn modelId="{66FAB398-F7BF-4123-A2E1-B5F18EB20105}" type="presParOf" srcId="{DBF70E1A-ACBB-4FD3-A5D6-522EFFC9455B}" destId="{ED594BE4-6546-4D0E-9831-73306EB19C46}" srcOrd="2" destOrd="0" presId="urn:microsoft.com/office/officeart/2008/layout/NameandTitleOrganizationalChart"/>
    <dgm:cxn modelId="{4A25A4C5-75D9-410A-8650-1C13620049B9}" type="presParOf" srcId="{7896C75E-31E6-4761-B0C1-97E826BE5A38}" destId="{8269F82F-FCF4-4C7E-8D87-2A96B645FC75}" srcOrd="1" destOrd="0" presId="urn:microsoft.com/office/officeart/2008/layout/NameandTitleOrganizationalChart"/>
    <dgm:cxn modelId="{BBD8F433-B966-4717-A7B6-31350740AB9D}" type="presParOf" srcId="{7896C75E-31E6-4761-B0C1-97E826BE5A38}" destId="{9606AF50-2C69-4020-850D-E0BE2FC5C28B}" srcOrd="2" destOrd="0" presId="urn:microsoft.com/office/officeart/2008/layout/NameandTitleOrganizationalChart"/>
    <dgm:cxn modelId="{3941CB75-AB8D-4452-84C5-61710261F54D}" type="presParOf" srcId="{4A0180C2-F78C-4FA6-97A8-865BEA9E7077}" destId="{25F59C0E-0FC2-441D-BF1B-897E589A288D}" srcOrd="2" destOrd="0" presId="urn:microsoft.com/office/officeart/2008/layout/NameandTitleOrganizationalChart"/>
    <dgm:cxn modelId="{A0011556-DBAA-4992-9B40-118107C41D12}" type="presParOf" srcId="{44B2E589-6D73-4DBA-A0C5-F58419C0FDAA}" destId="{986257C0-EC99-461C-8DC8-16BA94DE8ADE}" srcOrd="2" destOrd="0" presId="urn:microsoft.com/office/officeart/2008/layout/NameandTitleOrganizationalChart"/>
    <dgm:cxn modelId="{2321CD1F-C904-4843-9D1E-E14A1DAAC4A0}" type="presParOf" srcId="{986257C0-EC99-461C-8DC8-16BA94DE8ADE}" destId="{F2C6701E-EB27-4809-9581-44F8361633DC}" srcOrd="0" destOrd="0" presId="urn:microsoft.com/office/officeart/2008/layout/NameandTitleOrganizationalChart"/>
    <dgm:cxn modelId="{D205A4EB-25A2-4C06-AAB0-8188620A5C36}" type="presParOf" srcId="{986257C0-EC99-461C-8DC8-16BA94DE8ADE}" destId="{45289F9B-B1EF-45E7-B325-4E90D4459FE6}" srcOrd="1" destOrd="0" presId="urn:microsoft.com/office/officeart/2008/layout/NameandTitleOrganizationalChart"/>
    <dgm:cxn modelId="{D1316867-4865-4BB1-ADC2-9EDA0934872E}" type="presParOf" srcId="{45289F9B-B1EF-45E7-B325-4E90D4459FE6}" destId="{AFBA835D-8E10-4E61-BB3F-184F11E38D49}" srcOrd="0" destOrd="0" presId="urn:microsoft.com/office/officeart/2008/layout/NameandTitleOrganizationalChart"/>
    <dgm:cxn modelId="{32239528-5ED8-46AA-86C9-096B677F416B}" type="presParOf" srcId="{AFBA835D-8E10-4E61-BB3F-184F11E38D49}" destId="{A94C2471-A54E-433E-9014-289C4C8A7996}" srcOrd="0" destOrd="0" presId="urn:microsoft.com/office/officeart/2008/layout/NameandTitleOrganizationalChart"/>
    <dgm:cxn modelId="{45A5CA47-487A-4FE1-9536-E1C94AD505BA}" type="presParOf" srcId="{AFBA835D-8E10-4E61-BB3F-184F11E38D49}" destId="{2A7A0AE4-E68D-4549-BEC7-167E90309166}" srcOrd="1" destOrd="0" presId="urn:microsoft.com/office/officeart/2008/layout/NameandTitleOrganizationalChart"/>
    <dgm:cxn modelId="{90D70968-A54F-4603-BF35-38DBB37DF30C}" type="presParOf" srcId="{AFBA835D-8E10-4E61-BB3F-184F11E38D49}" destId="{B0B423C8-088E-44A1-8918-3EDD1234CB5F}" srcOrd="2" destOrd="0" presId="urn:microsoft.com/office/officeart/2008/layout/NameandTitleOrganizationalChart"/>
    <dgm:cxn modelId="{7BB3CE41-080F-4872-B4ED-75ED4139480C}" type="presParOf" srcId="{45289F9B-B1EF-45E7-B325-4E90D4459FE6}" destId="{47E8580C-8372-4E16-A4A5-0B552F8E7E3A}" srcOrd="1" destOrd="0" presId="urn:microsoft.com/office/officeart/2008/layout/NameandTitleOrganizationalChart"/>
    <dgm:cxn modelId="{3C0D0DFE-E932-4A15-96EF-590F1C90194C}" type="presParOf" srcId="{45289F9B-B1EF-45E7-B325-4E90D4459FE6}" destId="{99D0B281-BB33-4A5B-8CE8-2BB62C87CD63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AD3A091-BDBA-4A8E-93D6-B907270D4CDB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0D413593-5BA6-4A68-806F-F660CA05DC75}">
      <dgm:prSet phldrT="[Text]" phldr="1"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2D260289-0490-45A6-941D-61BB23B8769F}" type="parTrans" cxnId="{F9880620-DBF3-4A7A-AFFB-87B895373C8F}">
      <dgm:prSet/>
      <dgm:spPr/>
      <dgm:t>
        <a:bodyPr/>
        <a:lstStyle/>
        <a:p>
          <a:endParaRPr lang="de-DE"/>
        </a:p>
      </dgm:t>
    </dgm:pt>
    <dgm:pt modelId="{AF854058-9CFF-4A18-A3CE-503D9C84B33B}" type="sibTrans" cxnId="{F9880620-DBF3-4A7A-AFFB-87B895373C8F}">
      <dgm:prSet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91D6B524-33CF-4D9F-B461-18522C50D924}">
      <dgm:prSet phldrT="[Text]" phldr="1"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0B799E67-B95F-40E8-A371-EF6946910DFA}" type="parTrans" cxnId="{EBBDD49D-AB6F-4112-ABDC-4BF86C5940E8}">
      <dgm:prSet/>
      <dgm:spPr/>
      <dgm:t>
        <a:bodyPr/>
        <a:lstStyle/>
        <a:p>
          <a:endParaRPr lang="de-DE"/>
        </a:p>
      </dgm:t>
    </dgm:pt>
    <dgm:pt modelId="{00064FA1-1866-4294-A848-F9DA73D4F2F7}" type="sibTrans" cxnId="{EBBDD49D-AB6F-4112-ABDC-4BF86C5940E8}">
      <dgm:prSet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9E82F08C-DCDF-4EB0-BE0E-C48411F528F1}">
      <dgm:prSet phldrT="[Text]" phldr="1"/>
      <dgm:spPr>
        <a:solidFill>
          <a:srgbClr val="92D050"/>
        </a:solidFill>
      </dgm:spPr>
      <dgm:t>
        <a:bodyPr/>
        <a:lstStyle/>
        <a:p>
          <a:endParaRPr lang="de-DE" dirty="0"/>
        </a:p>
      </dgm:t>
    </dgm:pt>
    <dgm:pt modelId="{F2F6D326-5B04-4327-AE5F-D38B2475894D}" type="parTrans" cxnId="{AC7E0DCC-45A1-4CBF-BE8D-7B32C9F81565}">
      <dgm:prSet/>
      <dgm:spPr/>
      <dgm:t>
        <a:bodyPr/>
        <a:lstStyle/>
        <a:p>
          <a:endParaRPr lang="de-DE"/>
        </a:p>
      </dgm:t>
    </dgm:pt>
    <dgm:pt modelId="{57090A37-AEC1-4466-910A-6495C2E0E02A}" type="sibTrans" cxnId="{AC7E0DCC-45A1-4CBF-BE8D-7B32C9F81565}">
      <dgm:prSet/>
      <dgm:spPr>
        <a:solidFill>
          <a:srgbClr val="92D050"/>
        </a:solidFill>
      </dgm:spPr>
      <dgm:t>
        <a:bodyPr/>
        <a:lstStyle/>
        <a:p>
          <a:endParaRPr lang="de-DE"/>
        </a:p>
      </dgm:t>
    </dgm:pt>
    <dgm:pt modelId="{BE5C8BC4-36C0-4D11-8872-A995CCF17D9A}" type="pres">
      <dgm:prSet presAssocID="{3AD3A091-BDBA-4A8E-93D6-B907270D4CD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BC5B73B-2AE3-4672-9834-0641C7063860}" type="pres">
      <dgm:prSet presAssocID="{0D413593-5BA6-4A68-806F-F660CA05DC75}" presName="gear1" presStyleLbl="node1" presStyleIdx="0" presStyleCnt="3">
        <dgm:presLayoutVars>
          <dgm:chMax val="1"/>
          <dgm:bulletEnabled val="1"/>
        </dgm:presLayoutVars>
      </dgm:prSet>
      <dgm:spPr/>
    </dgm:pt>
    <dgm:pt modelId="{9191731C-E899-4458-B5C3-B7337C15B8EC}" type="pres">
      <dgm:prSet presAssocID="{0D413593-5BA6-4A68-806F-F660CA05DC75}" presName="gear1srcNode" presStyleLbl="node1" presStyleIdx="0" presStyleCnt="3"/>
      <dgm:spPr/>
    </dgm:pt>
    <dgm:pt modelId="{99A85B30-33F5-4EA0-BB03-C2588878CEF2}" type="pres">
      <dgm:prSet presAssocID="{0D413593-5BA6-4A68-806F-F660CA05DC75}" presName="gear1dstNode" presStyleLbl="node1" presStyleIdx="0" presStyleCnt="3"/>
      <dgm:spPr/>
    </dgm:pt>
    <dgm:pt modelId="{C5C53699-42E4-46E3-A79F-B9E96C72CB20}" type="pres">
      <dgm:prSet presAssocID="{91D6B524-33CF-4D9F-B461-18522C50D924}" presName="gear2" presStyleLbl="node1" presStyleIdx="1" presStyleCnt="3" custLinFactNeighborX="-2326" custLinFactNeighborY="-5000">
        <dgm:presLayoutVars>
          <dgm:chMax val="1"/>
          <dgm:bulletEnabled val="1"/>
        </dgm:presLayoutVars>
      </dgm:prSet>
      <dgm:spPr/>
    </dgm:pt>
    <dgm:pt modelId="{454C16D4-48B7-4532-98AD-46F470BFB349}" type="pres">
      <dgm:prSet presAssocID="{91D6B524-33CF-4D9F-B461-18522C50D924}" presName="gear2srcNode" presStyleLbl="node1" presStyleIdx="1" presStyleCnt="3"/>
      <dgm:spPr/>
    </dgm:pt>
    <dgm:pt modelId="{E4DE9D85-964E-4022-9804-62A3ED08F516}" type="pres">
      <dgm:prSet presAssocID="{91D6B524-33CF-4D9F-B461-18522C50D924}" presName="gear2dstNode" presStyleLbl="node1" presStyleIdx="1" presStyleCnt="3"/>
      <dgm:spPr/>
    </dgm:pt>
    <dgm:pt modelId="{66A3635E-61C7-490F-AEC9-F0D395FC5435}" type="pres">
      <dgm:prSet presAssocID="{9E82F08C-DCDF-4EB0-BE0E-C48411F528F1}" presName="gear3" presStyleLbl="node1" presStyleIdx="2" presStyleCnt="3"/>
      <dgm:spPr/>
    </dgm:pt>
    <dgm:pt modelId="{E0424FF4-454C-40FB-8819-B2AC93AFF9FF}" type="pres">
      <dgm:prSet presAssocID="{9E82F08C-DCDF-4EB0-BE0E-C48411F528F1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07640F5D-C83F-4071-A37B-09030CAF3C70}" type="pres">
      <dgm:prSet presAssocID="{9E82F08C-DCDF-4EB0-BE0E-C48411F528F1}" presName="gear3srcNode" presStyleLbl="node1" presStyleIdx="2" presStyleCnt="3"/>
      <dgm:spPr/>
    </dgm:pt>
    <dgm:pt modelId="{BC1A35D3-878F-4E5A-AA83-D493B284B3BD}" type="pres">
      <dgm:prSet presAssocID="{9E82F08C-DCDF-4EB0-BE0E-C48411F528F1}" presName="gear3dstNode" presStyleLbl="node1" presStyleIdx="2" presStyleCnt="3"/>
      <dgm:spPr/>
    </dgm:pt>
    <dgm:pt modelId="{88057440-2254-426E-BD45-163B70D93BD7}" type="pres">
      <dgm:prSet presAssocID="{AF854058-9CFF-4A18-A3CE-503D9C84B33B}" presName="connector1" presStyleLbl="sibTrans2D1" presStyleIdx="0" presStyleCnt="3"/>
      <dgm:spPr/>
    </dgm:pt>
    <dgm:pt modelId="{31B852DF-8B7E-4243-8797-2EE523A66F42}" type="pres">
      <dgm:prSet presAssocID="{00064FA1-1866-4294-A848-F9DA73D4F2F7}" presName="connector2" presStyleLbl="sibTrans2D1" presStyleIdx="1" presStyleCnt="3"/>
      <dgm:spPr/>
    </dgm:pt>
    <dgm:pt modelId="{87DD3E03-8FBA-4619-829F-6808600DB504}" type="pres">
      <dgm:prSet presAssocID="{57090A37-AEC1-4466-910A-6495C2E0E02A}" presName="connector3" presStyleLbl="sibTrans2D1" presStyleIdx="2" presStyleCnt="3" custAng="1148924" custScaleX="118984" custScaleY="107034" custLinFactNeighborX="3235" custLinFactNeighborY="1897"/>
      <dgm:spPr/>
    </dgm:pt>
  </dgm:ptLst>
  <dgm:cxnLst>
    <dgm:cxn modelId="{B1EB3904-D6E9-4A25-90A5-9CB0E2A2C395}" type="presOf" srcId="{91D6B524-33CF-4D9F-B461-18522C50D924}" destId="{E4DE9D85-964E-4022-9804-62A3ED08F516}" srcOrd="2" destOrd="0" presId="urn:microsoft.com/office/officeart/2005/8/layout/gear1"/>
    <dgm:cxn modelId="{CB1BB217-5E63-416A-885E-E3BA02B31DCE}" type="presOf" srcId="{9E82F08C-DCDF-4EB0-BE0E-C48411F528F1}" destId="{BC1A35D3-878F-4E5A-AA83-D493B284B3BD}" srcOrd="3" destOrd="0" presId="urn:microsoft.com/office/officeart/2005/8/layout/gear1"/>
    <dgm:cxn modelId="{F9880620-DBF3-4A7A-AFFB-87B895373C8F}" srcId="{3AD3A091-BDBA-4A8E-93D6-B907270D4CDB}" destId="{0D413593-5BA6-4A68-806F-F660CA05DC75}" srcOrd="0" destOrd="0" parTransId="{2D260289-0490-45A6-941D-61BB23B8769F}" sibTransId="{AF854058-9CFF-4A18-A3CE-503D9C84B33B}"/>
    <dgm:cxn modelId="{677C7B3A-8C32-44ED-A781-FB55DC54999F}" type="presOf" srcId="{91D6B524-33CF-4D9F-B461-18522C50D924}" destId="{C5C53699-42E4-46E3-A79F-B9E96C72CB20}" srcOrd="0" destOrd="0" presId="urn:microsoft.com/office/officeart/2005/8/layout/gear1"/>
    <dgm:cxn modelId="{052A236C-56AD-4606-A632-C283DA0B04DA}" type="presOf" srcId="{9E82F08C-DCDF-4EB0-BE0E-C48411F528F1}" destId="{66A3635E-61C7-490F-AEC9-F0D395FC5435}" srcOrd="0" destOrd="0" presId="urn:microsoft.com/office/officeart/2005/8/layout/gear1"/>
    <dgm:cxn modelId="{AAF24870-C22B-4A6B-AF87-41576AB84CC9}" type="presOf" srcId="{00064FA1-1866-4294-A848-F9DA73D4F2F7}" destId="{31B852DF-8B7E-4243-8797-2EE523A66F42}" srcOrd="0" destOrd="0" presId="urn:microsoft.com/office/officeart/2005/8/layout/gear1"/>
    <dgm:cxn modelId="{42A1D152-0F9A-4A8A-8075-690B68407F43}" type="presOf" srcId="{57090A37-AEC1-4466-910A-6495C2E0E02A}" destId="{87DD3E03-8FBA-4619-829F-6808600DB504}" srcOrd="0" destOrd="0" presId="urn:microsoft.com/office/officeart/2005/8/layout/gear1"/>
    <dgm:cxn modelId="{27151556-4260-4DDF-A0A9-A0B1CA089D36}" type="presOf" srcId="{91D6B524-33CF-4D9F-B461-18522C50D924}" destId="{454C16D4-48B7-4532-98AD-46F470BFB349}" srcOrd="1" destOrd="0" presId="urn:microsoft.com/office/officeart/2005/8/layout/gear1"/>
    <dgm:cxn modelId="{30E6D990-7A41-4C6C-B4AF-EBABCA809C66}" type="presOf" srcId="{9E82F08C-DCDF-4EB0-BE0E-C48411F528F1}" destId="{07640F5D-C83F-4071-A37B-09030CAF3C70}" srcOrd="2" destOrd="0" presId="urn:microsoft.com/office/officeart/2005/8/layout/gear1"/>
    <dgm:cxn modelId="{EBBDD49D-AB6F-4112-ABDC-4BF86C5940E8}" srcId="{3AD3A091-BDBA-4A8E-93D6-B907270D4CDB}" destId="{91D6B524-33CF-4D9F-B461-18522C50D924}" srcOrd="1" destOrd="0" parTransId="{0B799E67-B95F-40E8-A371-EF6946910DFA}" sibTransId="{00064FA1-1866-4294-A848-F9DA73D4F2F7}"/>
    <dgm:cxn modelId="{38B0ABB3-6879-44CA-8BE9-44BADAFB7D15}" type="presOf" srcId="{3AD3A091-BDBA-4A8E-93D6-B907270D4CDB}" destId="{BE5C8BC4-36C0-4D11-8872-A995CCF17D9A}" srcOrd="0" destOrd="0" presId="urn:microsoft.com/office/officeart/2005/8/layout/gear1"/>
    <dgm:cxn modelId="{DDABCFC3-509E-4423-8158-71B35B66669A}" type="presOf" srcId="{AF854058-9CFF-4A18-A3CE-503D9C84B33B}" destId="{88057440-2254-426E-BD45-163B70D93BD7}" srcOrd="0" destOrd="0" presId="urn:microsoft.com/office/officeart/2005/8/layout/gear1"/>
    <dgm:cxn modelId="{902697C5-60B7-4EE7-B5B8-67E0AA775F7D}" type="presOf" srcId="{0D413593-5BA6-4A68-806F-F660CA05DC75}" destId="{9191731C-E899-4458-B5C3-B7337C15B8EC}" srcOrd="1" destOrd="0" presId="urn:microsoft.com/office/officeart/2005/8/layout/gear1"/>
    <dgm:cxn modelId="{AC7E0DCC-45A1-4CBF-BE8D-7B32C9F81565}" srcId="{3AD3A091-BDBA-4A8E-93D6-B907270D4CDB}" destId="{9E82F08C-DCDF-4EB0-BE0E-C48411F528F1}" srcOrd="2" destOrd="0" parTransId="{F2F6D326-5B04-4327-AE5F-D38B2475894D}" sibTransId="{57090A37-AEC1-4466-910A-6495C2E0E02A}"/>
    <dgm:cxn modelId="{1A0F7FDB-D821-4626-A6E7-379783D28E6C}" type="presOf" srcId="{0D413593-5BA6-4A68-806F-F660CA05DC75}" destId="{99A85B30-33F5-4EA0-BB03-C2588878CEF2}" srcOrd="2" destOrd="0" presId="urn:microsoft.com/office/officeart/2005/8/layout/gear1"/>
    <dgm:cxn modelId="{2C4024E1-8C6C-4766-8532-D620A60B4F94}" type="presOf" srcId="{0D413593-5BA6-4A68-806F-F660CA05DC75}" destId="{CBC5B73B-2AE3-4672-9834-0641C7063860}" srcOrd="0" destOrd="0" presId="urn:microsoft.com/office/officeart/2005/8/layout/gear1"/>
    <dgm:cxn modelId="{349629F7-5FCF-4D43-B429-5295DA423046}" type="presOf" srcId="{9E82F08C-DCDF-4EB0-BE0E-C48411F528F1}" destId="{E0424FF4-454C-40FB-8819-B2AC93AFF9FF}" srcOrd="1" destOrd="0" presId="urn:microsoft.com/office/officeart/2005/8/layout/gear1"/>
    <dgm:cxn modelId="{05638084-7CF4-4668-B721-DA9ACE755396}" type="presParOf" srcId="{BE5C8BC4-36C0-4D11-8872-A995CCF17D9A}" destId="{CBC5B73B-2AE3-4672-9834-0641C7063860}" srcOrd="0" destOrd="0" presId="urn:microsoft.com/office/officeart/2005/8/layout/gear1"/>
    <dgm:cxn modelId="{EFD119CA-0893-4FE8-AB10-E14FF5A02321}" type="presParOf" srcId="{BE5C8BC4-36C0-4D11-8872-A995CCF17D9A}" destId="{9191731C-E899-4458-B5C3-B7337C15B8EC}" srcOrd="1" destOrd="0" presId="urn:microsoft.com/office/officeart/2005/8/layout/gear1"/>
    <dgm:cxn modelId="{E6769342-396D-4088-8D8A-8A2158ACFE08}" type="presParOf" srcId="{BE5C8BC4-36C0-4D11-8872-A995CCF17D9A}" destId="{99A85B30-33F5-4EA0-BB03-C2588878CEF2}" srcOrd="2" destOrd="0" presId="urn:microsoft.com/office/officeart/2005/8/layout/gear1"/>
    <dgm:cxn modelId="{FD033CD7-7496-4E06-A54A-B965AFAE0A53}" type="presParOf" srcId="{BE5C8BC4-36C0-4D11-8872-A995CCF17D9A}" destId="{C5C53699-42E4-46E3-A79F-B9E96C72CB20}" srcOrd="3" destOrd="0" presId="urn:microsoft.com/office/officeart/2005/8/layout/gear1"/>
    <dgm:cxn modelId="{C83DE2CF-1B4A-4172-854E-85D0D20D1DA3}" type="presParOf" srcId="{BE5C8BC4-36C0-4D11-8872-A995CCF17D9A}" destId="{454C16D4-48B7-4532-98AD-46F470BFB349}" srcOrd="4" destOrd="0" presId="urn:microsoft.com/office/officeart/2005/8/layout/gear1"/>
    <dgm:cxn modelId="{CE447CF4-6443-4519-8425-4837C44CCFB1}" type="presParOf" srcId="{BE5C8BC4-36C0-4D11-8872-A995CCF17D9A}" destId="{E4DE9D85-964E-4022-9804-62A3ED08F516}" srcOrd="5" destOrd="0" presId="urn:microsoft.com/office/officeart/2005/8/layout/gear1"/>
    <dgm:cxn modelId="{2F10766D-3FF9-46F1-925B-5B73742CCCB8}" type="presParOf" srcId="{BE5C8BC4-36C0-4D11-8872-A995CCF17D9A}" destId="{66A3635E-61C7-490F-AEC9-F0D395FC5435}" srcOrd="6" destOrd="0" presId="urn:microsoft.com/office/officeart/2005/8/layout/gear1"/>
    <dgm:cxn modelId="{98153EE0-433A-45FD-A4C2-70219D58F13C}" type="presParOf" srcId="{BE5C8BC4-36C0-4D11-8872-A995CCF17D9A}" destId="{E0424FF4-454C-40FB-8819-B2AC93AFF9FF}" srcOrd="7" destOrd="0" presId="urn:microsoft.com/office/officeart/2005/8/layout/gear1"/>
    <dgm:cxn modelId="{4EBA01B7-2C34-4D02-857D-BEA7B0D99610}" type="presParOf" srcId="{BE5C8BC4-36C0-4D11-8872-A995CCF17D9A}" destId="{07640F5D-C83F-4071-A37B-09030CAF3C70}" srcOrd="8" destOrd="0" presId="urn:microsoft.com/office/officeart/2005/8/layout/gear1"/>
    <dgm:cxn modelId="{2170FE61-85DD-4D0F-B6AE-7B20A5C84A20}" type="presParOf" srcId="{BE5C8BC4-36C0-4D11-8872-A995CCF17D9A}" destId="{BC1A35D3-878F-4E5A-AA83-D493B284B3BD}" srcOrd="9" destOrd="0" presId="urn:microsoft.com/office/officeart/2005/8/layout/gear1"/>
    <dgm:cxn modelId="{5A1E6B08-FC80-4B9E-BF63-6310F3B5D8C6}" type="presParOf" srcId="{BE5C8BC4-36C0-4D11-8872-A995CCF17D9A}" destId="{88057440-2254-426E-BD45-163B70D93BD7}" srcOrd="10" destOrd="0" presId="urn:microsoft.com/office/officeart/2005/8/layout/gear1"/>
    <dgm:cxn modelId="{D4D25D9D-E5A8-47B1-B8A5-ABA4C6CF246D}" type="presParOf" srcId="{BE5C8BC4-36C0-4D11-8872-A995CCF17D9A}" destId="{31B852DF-8B7E-4243-8797-2EE523A66F42}" srcOrd="11" destOrd="0" presId="urn:microsoft.com/office/officeart/2005/8/layout/gear1"/>
    <dgm:cxn modelId="{DF6D7C3E-41A1-4F77-A219-D61388E041FF}" type="presParOf" srcId="{BE5C8BC4-36C0-4D11-8872-A995CCF17D9A}" destId="{87DD3E03-8FBA-4619-829F-6808600DB504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937EB1-1401-41C5-A523-8DD6C546F6DF}">
      <dsp:nvSpPr>
        <dsp:cNvPr id="0" name=""/>
        <dsp:cNvSpPr/>
      </dsp:nvSpPr>
      <dsp:spPr>
        <a:xfrm>
          <a:off x="1381997" y="335506"/>
          <a:ext cx="3504552" cy="1217084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397E61-3A30-474F-96FF-B10331F199D5}">
      <dsp:nvSpPr>
        <dsp:cNvPr id="0" name=""/>
        <dsp:cNvSpPr/>
      </dsp:nvSpPr>
      <dsp:spPr>
        <a:xfrm>
          <a:off x="898063" y="2806941"/>
          <a:ext cx="679176" cy="434673"/>
        </a:xfrm>
        <a:prstGeom prst="downArrow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4F077-87A3-4609-8BB4-B947471B9208}">
      <dsp:nvSpPr>
        <dsp:cNvPr id="0" name=""/>
        <dsp:cNvSpPr/>
      </dsp:nvSpPr>
      <dsp:spPr>
        <a:xfrm>
          <a:off x="1421563" y="3610611"/>
          <a:ext cx="3260049" cy="815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900" kern="1200" dirty="0"/>
        </a:p>
      </dsp:txBody>
      <dsp:txXfrm>
        <a:off x="1421563" y="3610611"/>
        <a:ext cx="3260049" cy="815012"/>
      </dsp:txXfrm>
    </dsp:sp>
    <dsp:sp modelId="{94F0D5AF-1A5B-4C88-9A01-209B60485385}">
      <dsp:nvSpPr>
        <dsp:cNvPr id="0" name=""/>
        <dsp:cNvSpPr/>
      </dsp:nvSpPr>
      <dsp:spPr>
        <a:xfrm>
          <a:off x="2844094" y="1800466"/>
          <a:ext cx="1347427" cy="1180914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 dirty="0"/>
            <a:t>Experten-gespräche</a:t>
          </a:r>
        </a:p>
      </dsp:txBody>
      <dsp:txXfrm>
        <a:off x="3041420" y="1973407"/>
        <a:ext cx="952775" cy="835032"/>
      </dsp:txXfrm>
    </dsp:sp>
    <dsp:sp modelId="{4E66484F-9B1C-459E-8D1F-6989822B52A7}">
      <dsp:nvSpPr>
        <dsp:cNvPr id="0" name=""/>
        <dsp:cNvSpPr/>
      </dsp:nvSpPr>
      <dsp:spPr>
        <a:xfrm>
          <a:off x="1131346" y="-9954"/>
          <a:ext cx="4263410" cy="3678395"/>
        </a:xfrm>
        <a:prstGeom prst="funnel">
          <a:avLst/>
        </a:prstGeom>
        <a:solidFill>
          <a:schemeClr val="tx1">
            <a:lumMod val="95000"/>
            <a:lumOff val="5000"/>
            <a:alpha val="29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C6701E-EB27-4809-9581-44F8361633DC}">
      <dsp:nvSpPr>
        <dsp:cNvPr id="0" name=""/>
        <dsp:cNvSpPr/>
      </dsp:nvSpPr>
      <dsp:spPr>
        <a:xfrm>
          <a:off x="1525627" y="723626"/>
          <a:ext cx="663124" cy="271582"/>
        </a:xfrm>
        <a:custGeom>
          <a:avLst/>
          <a:gdLst/>
          <a:ahLst/>
          <a:cxnLst/>
          <a:rect l="0" t="0" r="0" b="0"/>
          <a:pathLst>
            <a:path>
              <a:moveTo>
                <a:pt x="663124" y="0"/>
              </a:moveTo>
              <a:lnTo>
                <a:pt x="663124" y="271582"/>
              </a:lnTo>
              <a:lnTo>
                <a:pt x="0" y="2715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F7AAC-6EAF-466F-BFF6-BB9F5DAE325C}">
      <dsp:nvSpPr>
        <dsp:cNvPr id="0" name=""/>
        <dsp:cNvSpPr/>
      </dsp:nvSpPr>
      <dsp:spPr>
        <a:xfrm>
          <a:off x="3860566" y="2118021"/>
          <a:ext cx="91440" cy="2553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3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4372B1-DED9-4556-AD4C-75E2A829023F}">
      <dsp:nvSpPr>
        <dsp:cNvPr id="0" name=""/>
        <dsp:cNvSpPr/>
      </dsp:nvSpPr>
      <dsp:spPr>
        <a:xfrm>
          <a:off x="2188751" y="723626"/>
          <a:ext cx="1717535" cy="952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9402"/>
              </a:lnTo>
              <a:lnTo>
                <a:pt x="1717535" y="849402"/>
              </a:lnTo>
              <a:lnTo>
                <a:pt x="1717535" y="952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F33CE5-AE59-4A99-B49B-FCB9A5EC720A}">
      <dsp:nvSpPr>
        <dsp:cNvPr id="0" name=""/>
        <dsp:cNvSpPr/>
      </dsp:nvSpPr>
      <dsp:spPr>
        <a:xfrm>
          <a:off x="2715543" y="2118021"/>
          <a:ext cx="91440" cy="2553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3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BFBB-47DC-4E56-9602-AC841170A786}">
      <dsp:nvSpPr>
        <dsp:cNvPr id="0" name=""/>
        <dsp:cNvSpPr/>
      </dsp:nvSpPr>
      <dsp:spPr>
        <a:xfrm>
          <a:off x="2188751" y="723626"/>
          <a:ext cx="572511" cy="9525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9402"/>
              </a:lnTo>
              <a:lnTo>
                <a:pt x="572511" y="849402"/>
              </a:lnTo>
              <a:lnTo>
                <a:pt x="572511" y="952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F0135B-FD0A-441F-9804-B00408F57247}">
      <dsp:nvSpPr>
        <dsp:cNvPr id="0" name=""/>
        <dsp:cNvSpPr/>
      </dsp:nvSpPr>
      <dsp:spPr>
        <a:xfrm>
          <a:off x="1570519" y="2118021"/>
          <a:ext cx="91440" cy="2553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3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C89375-8394-4C06-A066-88F95DEA4729}">
      <dsp:nvSpPr>
        <dsp:cNvPr id="0" name=""/>
        <dsp:cNvSpPr/>
      </dsp:nvSpPr>
      <dsp:spPr>
        <a:xfrm>
          <a:off x="1616239" y="723626"/>
          <a:ext cx="572511" cy="952509"/>
        </a:xfrm>
        <a:custGeom>
          <a:avLst/>
          <a:gdLst/>
          <a:ahLst/>
          <a:cxnLst/>
          <a:rect l="0" t="0" r="0" b="0"/>
          <a:pathLst>
            <a:path>
              <a:moveTo>
                <a:pt x="572511" y="0"/>
              </a:moveTo>
              <a:lnTo>
                <a:pt x="572511" y="849402"/>
              </a:lnTo>
              <a:lnTo>
                <a:pt x="0" y="849402"/>
              </a:lnTo>
              <a:lnTo>
                <a:pt x="0" y="952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EDBD69-92B2-4C1D-B3E8-0D3BF89D671F}">
      <dsp:nvSpPr>
        <dsp:cNvPr id="0" name=""/>
        <dsp:cNvSpPr/>
      </dsp:nvSpPr>
      <dsp:spPr>
        <a:xfrm>
          <a:off x="425495" y="2118021"/>
          <a:ext cx="91440" cy="2553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553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13F430-2F49-4C39-A9DD-9822C9AEB812}">
      <dsp:nvSpPr>
        <dsp:cNvPr id="0" name=""/>
        <dsp:cNvSpPr/>
      </dsp:nvSpPr>
      <dsp:spPr>
        <a:xfrm>
          <a:off x="471215" y="723626"/>
          <a:ext cx="1717535" cy="952509"/>
        </a:xfrm>
        <a:custGeom>
          <a:avLst/>
          <a:gdLst/>
          <a:ahLst/>
          <a:cxnLst/>
          <a:rect l="0" t="0" r="0" b="0"/>
          <a:pathLst>
            <a:path>
              <a:moveTo>
                <a:pt x="1717535" y="0"/>
              </a:moveTo>
              <a:lnTo>
                <a:pt x="1717535" y="849402"/>
              </a:lnTo>
              <a:lnTo>
                <a:pt x="0" y="849402"/>
              </a:lnTo>
              <a:lnTo>
                <a:pt x="0" y="95250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29D27D-AC7E-4DC0-A09E-70E63BAEDAF6}">
      <dsp:nvSpPr>
        <dsp:cNvPr id="0" name=""/>
        <dsp:cNvSpPr/>
      </dsp:nvSpPr>
      <dsp:spPr>
        <a:xfrm>
          <a:off x="1762019" y="281740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62355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HVB</a:t>
          </a:r>
        </a:p>
      </dsp:txBody>
      <dsp:txXfrm>
        <a:off x="1762019" y="281740"/>
        <a:ext cx="853463" cy="441885"/>
      </dsp:txXfrm>
    </dsp:sp>
    <dsp:sp modelId="{85E4A120-9306-44BE-AB84-DD26174B5406}">
      <dsp:nvSpPr>
        <dsp:cNvPr id="0" name=""/>
        <dsp:cNvSpPr/>
      </dsp:nvSpPr>
      <dsp:spPr>
        <a:xfrm>
          <a:off x="1932712" y="625429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1932712" y="625429"/>
        <a:ext cx="768117" cy="147295"/>
      </dsp:txXfrm>
    </dsp:sp>
    <dsp:sp modelId="{9D5537AA-6457-4025-BF36-06FF06538B72}">
      <dsp:nvSpPr>
        <dsp:cNvPr id="0" name=""/>
        <dsp:cNvSpPr/>
      </dsp:nvSpPr>
      <dsp:spPr>
        <a:xfrm>
          <a:off x="44483" y="1676135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6235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600" kern="1200" dirty="0"/>
        </a:p>
      </dsp:txBody>
      <dsp:txXfrm>
        <a:off x="44483" y="1676135"/>
        <a:ext cx="853463" cy="441885"/>
      </dsp:txXfrm>
    </dsp:sp>
    <dsp:sp modelId="{64E6FD3E-7DB1-4A23-8830-7992C15BBE9C}">
      <dsp:nvSpPr>
        <dsp:cNvPr id="0" name=""/>
        <dsp:cNvSpPr/>
      </dsp:nvSpPr>
      <dsp:spPr>
        <a:xfrm>
          <a:off x="215176" y="2019824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215176" y="2019824"/>
        <a:ext cx="768117" cy="147295"/>
      </dsp:txXfrm>
    </dsp:sp>
    <dsp:sp modelId="{167DFD07-DBFB-4F00-BE98-5BC7BE4A4FD6}">
      <dsp:nvSpPr>
        <dsp:cNvPr id="0" name=""/>
        <dsp:cNvSpPr/>
      </dsp:nvSpPr>
      <dsp:spPr>
        <a:xfrm>
          <a:off x="44483" y="2373333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6235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700" kern="1200"/>
        </a:p>
      </dsp:txBody>
      <dsp:txXfrm>
        <a:off x="44483" y="2373333"/>
        <a:ext cx="853463" cy="441885"/>
      </dsp:txXfrm>
    </dsp:sp>
    <dsp:sp modelId="{A4EEF23E-E7A2-4305-8D55-F2492249F3C5}">
      <dsp:nvSpPr>
        <dsp:cNvPr id="0" name=""/>
        <dsp:cNvSpPr/>
      </dsp:nvSpPr>
      <dsp:spPr>
        <a:xfrm>
          <a:off x="215176" y="2717022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215176" y="2717022"/>
        <a:ext cx="768117" cy="147295"/>
      </dsp:txXfrm>
    </dsp:sp>
    <dsp:sp modelId="{FCFB6741-4CE5-4818-815B-1D39440F17B2}">
      <dsp:nvSpPr>
        <dsp:cNvPr id="0" name=""/>
        <dsp:cNvSpPr/>
      </dsp:nvSpPr>
      <dsp:spPr>
        <a:xfrm>
          <a:off x="1189507" y="1676135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6235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600" kern="1200" dirty="0"/>
        </a:p>
      </dsp:txBody>
      <dsp:txXfrm>
        <a:off x="1189507" y="1676135"/>
        <a:ext cx="853463" cy="441885"/>
      </dsp:txXfrm>
    </dsp:sp>
    <dsp:sp modelId="{C7AC54C8-805C-488C-867F-D7945329F98E}">
      <dsp:nvSpPr>
        <dsp:cNvPr id="0" name=""/>
        <dsp:cNvSpPr/>
      </dsp:nvSpPr>
      <dsp:spPr>
        <a:xfrm>
          <a:off x="1360200" y="2019824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1360200" y="2019824"/>
        <a:ext cx="768117" cy="147295"/>
      </dsp:txXfrm>
    </dsp:sp>
    <dsp:sp modelId="{CE73B614-2F49-4AF1-83E2-E0EBEBA7D596}">
      <dsp:nvSpPr>
        <dsp:cNvPr id="0" name=""/>
        <dsp:cNvSpPr/>
      </dsp:nvSpPr>
      <dsp:spPr>
        <a:xfrm>
          <a:off x="1189507" y="2373333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6235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700" kern="1200"/>
        </a:p>
      </dsp:txBody>
      <dsp:txXfrm>
        <a:off x="1189507" y="2373333"/>
        <a:ext cx="853463" cy="441885"/>
      </dsp:txXfrm>
    </dsp:sp>
    <dsp:sp modelId="{790EED2B-0E54-4668-AD8D-0CF4100DF63B}">
      <dsp:nvSpPr>
        <dsp:cNvPr id="0" name=""/>
        <dsp:cNvSpPr/>
      </dsp:nvSpPr>
      <dsp:spPr>
        <a:xfrm>
          <a:off x="1360200" y="2717022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1360200" y="2717022"/>
        <a:ext cx="768117" cy="147295"/>
      </dsp:txXfrm>
    </dsp:sp>
    <dsp:sp modelId="{DD871A86-39C2-4187-92B4-63AF1A93C3A3}">
      <dsp:nvSpPr>
        <dsp:cNvPr id="0" name=""/>
        <dsp:cNvSpPr/>
      </dsp:nvSpPr>
      <dsp:spPr>
        <a:xfrm>
          <a:off x="2334531" y="1676135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6235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600" kern="1200" dirty="0"/>
        </a:p>
      </dsp:txBody>
      <dsp:txXfrm>
        <a:off x="2334531" y="1676135"/>
        <a:ext cx="853463" cy="441885"/>
      </dsp:txXfrm>
    </dsp:sp>
    <dsp:sp modelId="{8C3BE993-3EEC-4C3E-93E6-E92C61801142}">
      <dsp:nvSpPr>
        <dsp:cNvPr id="0" name=""/>
        <dsp:cNvSpPr/>
      </dsp:nvSpPr>
      <dsp:spPr>
        <a:xfrm>
          <a:off x="2505223" y="2019824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2505223" y="2019824"/>
        <a:ext cx="768117" cy="147295"/>
      </dsp:txXfrm>
    </dsp:sp>
    <dsp:sp modelId="{8A327BD0-7724-4C56-80EA-DFFE99F9587F}">
      <dsp:nvSpPr>
        <dsp:cNvPr id="0" name=""/>
        <dsp:cNvSpPr/>
      </dsp:nvSpPr>
      <dsp:spPr>
        <a:xfrm>
          <a:off x="2334531" y="2373333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6235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700" kern="1200"/>
        </a:p>
      </dsp:txBody>
      <dsp:txXfrm>
        <a:off x="2334531" y="2373333"/>
        <a:ext cx="853463" cy="441885"/>
      </dsp:txXfrm>
    </dsp:sp>
    <dsp:sp modelId="{63C2856F-2E9B-4969-85CB-D1BA3FFCEE7C}">
      <dsp:nvSpPr>
        <dsp:cNvPr id="0" name=""/>
        <dsp:cNvSpPr/>
      </dsp:nvSpPr>
      <dsp:spPr>
        <a:xfrm>
          <a:off x="2505223" y="2717022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2505223" y="2717022"/>
        <a:ext cx="768117" cy="147295"/>
      </dsp:txXfrm>
    </dsp:sp>
    <dsp:sp modelId="{58A6FECD-3E7C-4572-AFC3-2F82C4598F8D}">
      <dsp:nvSpPr>
        <dsp:cNvPr id="0" name=""/>
        <dsp:cNvSpPr/>
      </dsp:nvSpPr>
      <dsp:spPr>
        <a:xfrm>
          <a:off x="3479554" y="1676135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6235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600" kern="1200" dirty="0"/>
        </a:p>
      </dsp:txBody>
      <dsp:txXfrm>
        <a:off x="3479554" y="1676135"/>
        <a:ext cx="853463" cy="441885"/>
      </dsp:txXfrm>
    </dsp:sp>
    <dsp:sp modelId="{7EC603BD-8AB4-414E-9FAD-BCBAED79AA2A}">
      <dsp:nvSpPr>
        <dsp:cNvPr id="0" name=""/>
        <dsp:cNvSpPr/>
      </dsp:nvSpPr>
      <dsp:spPr>
        <a:xfrm>
          <a:off x="3650247" y="2019824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3650247" y="2019824"/>
        <a:ext cx="768117" cy="147295"/>
      </dsp:txXfrm>
    </dsp:sp>
    <dsp:sp modelId="{FE6EACD9-65AC-4515-8676-E80EB3AEDB9E}">
      <dsp:nvSpPr>
        <dsp:cNvPr id="0" name=""/>
        <dsp:cNvSpPr/>
      </dsp:nvSpPr>
      <dsp:spPr>
        <a:xfrm>
          <a:off x="3479554" y="2373333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6235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700" kern="1200"/>
        </a:p>
      </dsp:txBody>
      <dsp:txXfrm>
        <a:off x="3479554" y="2373333"/>
        <a:ext cx="853463" cy="441885"/>
      </dsp:txXfrm>
    </dsp:sp>
    <dsp:sp modelId="{17AEF65F-4E60-4A32-BAE7-0B632DEF65FF}">
      <dsp:nvSpPr>
        <dsp:cNvPr id="0" name=""/>
        <dsp:cNvSpPr/>
      </dsp:nvSpPr>
      <dsp:spPr>
        <a:xfrm>
          <a:off x="3650247" y="2717022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3650247" y="2717022"/>
        <a:ext cx="768117" cy="147295"/>
      </dsp:txXfrm>
    </dsp:sp>
    <dsp:sp modelId="{A94C2471-A54E-433E-9014-289C4C8A7996}">
      <dsp:nvSpPr>
        <dsp:cNvPr id="0" name=""/>
        <dsp:cNvSpPr/>
      </dsp:nvSpPr>
      <dsp:spPr>
        <a:xfrm>
          <a:off x="672163" y="774265"/>
          <a:ext cx="853463" cy="44188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62355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600" kern="1200" dirty="0"/>
        </a:p>
      </dsp:txBody>
      <dsp:txXfrm>
        <a:off x="672163" y="774265"/>
        <a:ext cx="853463" cy="441885"/>
      </dsp:txXfrm>
    </dsp:sp>
    <dsp:sp modelId="{2A7A0AE4-E68D-4549-BEC7-167E90309166}">
      <dsp:nvSpPr>
        <dsp:cNvPr id="0" name=""/>
        <dsp:cNvSpPr/>
      </dsp:nvSpPr>
      <dsp:spPr>
        <a:xfrm>
          <a:off x="773565" y="1253339"/>
          <a:ext cx="768117" cy="147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6350" rIns="25400" bIns="635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/>
        </a:p>
      </dsp:txBody>
      <dsp:txXfrm>
        <a:off x="773565" y="1253339"/>
        <a:ext cx="768117" cy="1472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5B73B-2AE3-4672-9834-0641C7063860}">
      <dsp:nvSpPr>
        <dsp:cNvPr id="0" name=""/>
        <dsp:cNvSpPr/>
      </dsp:nvSpPr>
      <dsp:spPr>
        <a:xfrm>
          <a:off x="1287733" y="1197472"/>
          <a:ext cx="1463576" cy="1463576"/>
        </a:xfrm>
        <a:prstGeom prst="gear9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600" kern="1200"/>
        </a:p>
      </dsp:txBody>
      <dsp:txXfrm>
        <a:off x="1581977" y="1540308"/>
        <a:ext cx="875088" cy="752308"/>
      </dsp:txXfrm>
    </dsp:sp>
    <dsp:sp modelId="{C5C53699-42E4-46E3-A79F-B9E96C72CB20}">
      <dsp:nvSpPr>
        <dsp:cNvPr id="0" name=""/>
        <dsp:cNvSpPr/>
      </dsp:nvSpPr>
      <dsp:spPr>
        <a:xfrm>
          <a:off x="411438" y="798314"/>
          <a:ext cx="1064419" cy="1064419"/>
        </a:xfrm>
        <a:prstGeom prst="gear6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/>
        </a:p>
      </dsp:txBody>
      <dsp:txXfrm>
        <a:off x="679409" y="1067904"/>
        <a:ext cx="528477" cy="525239"/>
      </dsp:txXfrm>
    </dsp:sp>
    <dsp:sp modelId="{66A3635E-61C7-490F-AEC9-F0D395FC5435}">
      <dsp:nvSpPr>
        <dsp:cNvPr id="0" name=""/>
        <dsp:cNvSpPr/>
      </dsp:nvSpPr>
      <dsp:spPr>
        <a:xfrm rot="20700000">
          <a:off x="1032380" y="117194"/>
          <a:ext cx="1042913" cy="1042913"/>
        </a:xfrm>
        <a:prstGeom prst="gear6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700" kern="1200" dirty="0"/>
        </a:p>
      </dsp:txBody>
      <dsp:txXfrm rot="-20700000">
        <a:off x="1261122" y="345936"/>
        <a:ext cx="585430" cy="585430"/>
      </dsp:txXfrm>
    </dsp:sp>
    <dsp:sp modelId="{88057440-2254-426E-BD45-163B70D93BD7}">
      <dsp:nvSpPr>
        <dsp:cNvPr id="0" name=""/>
        <dsp:cNvSpPr/>
      </dsp:nvSpPr>
      <dsp:spPr>
        <a:xfrm>
          <a:off x="1159186" y="985574"/>
          <a:ext cx="1873378" cy="1873378"/>
        </a:xfrm>
        <a:prstGeom prst="circularArrow">
          <a:avLst>
            <a:gd name="adj1" fmla="val 4687"/>
            <a:gd name="adj2" fmla="val 299029"/>
            <a:gd name="adj3" fmla="val 2463132"/>
            <a:gd name="adj4" fmla="val 15980655"/>
            <a:gd name="adj5" fmla="val 5469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B852DF-8B7E-4243-8797-2EE523A66F42}">
      <dsp:nvSpPr>
        <dsp:cNvPr id="0" name=""/>
        <dsp:cNvSpPr/>
      </dsp:nvSpPr>
      <dsp:spPr>
        <a:xfrm>
          <a:off x="247690" y="622599"/>
          <a:ext cx="1361126" cy="136112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D3E03-8FBA-4619-829F-6808600DB504}">
      <dsp:nvSpPr>
        <dsp:cNvPr id="0" name=""/>
        <dsp:cNvSpPr/>
      </dsp:nvSpPr>
      <dsp:spPr>
        <a:xfrm rot="1148924">
          <a:off x="699318" y="-128437"/>
          <a:ext cx="1746171" cy="157079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D2616-C954-4A8F-8A22-9528F9CBFBA1}" type="datetimeFigureOut">
              <a:rPr lang="de-DE" smtClean="0"/>
              <a:t>27.09.2022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C0CB2-1F53-49F5-8EEC-974A02DDB1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472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C0CB2-1F53-49F5-8EEC-974A02DDB1D3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18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993E8-1D66-4D90-803B-55153B88428B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0378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993E8-1D66-4D90-803B-55153B88428B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3737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993E8-1D66-4D90-803B-55153B88428B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3881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C0CB2-1F53-49F5-8EEC-974A02DDB1D3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4720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C0CB2-1F53-49F5-8EEC-974A02DDB1D3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056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C0CB2-1F53-49F5-8EEC-974A02DDB1D3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3845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C0CB2-1F53-49F5-8EEC-974A02DDB1D3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9734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C0CB2-1F53-49F5-8EEC-974A02DDB1D3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7027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993E8-1D66-4D90-803B-55153B88428B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994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993E8-1D66-4D90-803B-55153B88428B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8265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D993E8-1D66-4D90-803B-55153B88428B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637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988840"/>
            <a:ext cx="77724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996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el, 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981075"/>
            <a:ext cx="7772400" cy="50323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iagrammplatzhalt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 noProof="0" dirty="0"/>
              <a:t>Diagramm durch Klicken auf Symbol hinzufügen</a:t>
            </a:r>
          </a:p>
        </p:txBody>
      </p:sp>
      <p:sp>
        <p:nvSpPr>
          <p:cNvPr id="6" name="Text Box 42">
            <a:extLst>
              <a:ext uri="{FF2B5EF4-FFF2-40B4-BE49-F238E27FC236}">
                <a16:creationId xmlns:a16="http://schemas.microsoft.com/office/drawing/2014/main" id="{54E3375B-8182-429F-AF14-DE415F14ACD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5159" y="6394454"/>
            <a:ext cx="182147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de-DE" sz="900" dirty="0">
                <a:solidFill>
                  <a:srgbClr val="0070C0"/>
                </a:solidFill>
                <a:latin typeface="Arial" charset="0"/>
                <a:cs typeface="Arial" charset="0"/>
              </a:rPr>
              <a:t>28.09.2022</a:t>
            </a:r>
          </a:p>
        </p:txBody>
      </p:sp>
      <p:sp>
        <p:nvSpPr>
          <p:cNvPr id="7" name="Text Box 44">
            <a:extLst>
              <a:ext uri="{FF2B5EF4-FFF2-40B4-BE49-F238E27FC236}">
                <a16:creationId xmlns:a16="http://schemas.microsoft.com/office/drawing/2014/main" id="{494C1962-FF80-4D99-9D50-47ADC2CF4E7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360823" y="6423818"/>
            <a:ext cx="4574753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>
            <a:defPPr>
              <a:defRPr lang="de-DE"/>
            </a:defPPr>
            <a:lvl1pPr algn="ctr" eaLnBrk="0" fontAlgn="base" hangingPunct="0">
              <a:spcBef>
                <a:spcPct val="50000"/>
              </a:spcBef>
              <a:spcAft>
                <a:spcPct val="0"/>
              </a:spcAft>
              <a:defRPr sz="900">
                <a:solidFill>
                  <a:srgbClr val="0070C0"/>
                </a:solidFill>
                <a:latin typeface="Arial" charset="0"/>
                <a:cs typeface="Arial" charset="0"/>
              </a:defRPr>
            </a:lvl1pPr>
            <a:lvl2pPr marL="742950" indent="-285750">
              <a:defRPr sz="2400">
                <a:latin typeface="Times" pitchFamily="18" charset="0"/>
              </a:defRPr>
            </a:lvl2pPr>
            <a:lvl3pPr marL="1143000" indent="-228600">
              <a:defRPr sz="2400">
                <a:latin typeface="Times" pitchFamily="18" charset="0"/>
              </a:defRPr>
            </a:lvl3pPr>
            <a:lvl4pPr marL="1600200" indent="-228600">
              <a:defRPr sz="2400">
                <a:latin typeface="Times" pitchFamily="18" charset="0"/>
              </a:defRPr>
            </a:lvl4pPr>
            <a:lvl5pPr marL="2057400" indent="-228600">
              <a:defRPr sz="2400"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Times" pitchFamily="18" charset="0"/>
              </a:defRPr>
            </a:lvl9pPr>
          </a:lstStyle>
          <a:p>
            <a:pPr lvl="0">
              <a:spcBef>
                <a:spcPts val="0"/>
              </a:spcBef>
            </a:pPr>
            <a:r>
              <a:rPr lang="de-DE" dirty="0"/>
              <a:t>2. Gemeinsame Sitzung der Arbeitskreise Haupt- und Personalamtsleiter/innen</a:t>
            </a:r>
          </a:p>
          <a:p>
            <a:pPr lvl="0">
              <a:spcBef>
                <a:spcPts val="0"/>
              </a:spcBef>
            </a:pPr>
            <a:r>
              <a:rPr lang="de-DE" dirty="0"/>
              <a:t>(Nord und Süd) des SGSA sowie Strategie und Steuerung der KITU</a:t>
            </a:r>
          </a:p>
        </p:txBody>
      </p:sp>
    </p:spTree>
    <p:extLst>
      <p:ext uri="{BB962C8B-B14F-4D97-AF65-F5344CB8AC3E}">
        <p14:creationId xmlns:p14="http://schemas.microsoft.com/office/powerpoint/2010/main" val="38834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4094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1">
          <a:gsLst>
            <a:gs pos="0">
              <a:srgbClr val="CCFF99"/>
            </a:gs>
            <a:gs pos="50000">
              <a:srgbClr val="FFFFFF"/>
            </a:gs>
            <a:gs pos="100000">
              <a:srgbClr val="CC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981075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altLang="de-DE" dirty="0"/>
          </a:p>
        </p:txBody>
      </p:sp>
      <p:sp>
        <p:nvSpPr>
          <p:cNvPr id="1027" name="Rectangle 4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endParaRPr lang="de-DE" altLang="de-DE" dirty="0"/>
          </a:p>
        </p:txBody>
      </p:sp>
      <p:sp>
        <p:nvSpPr>
          <p:cNvPr id="1029" name="Text Box 41"/>
          <p:cNvSpPr txBox="1">
            <a:spLocks noChangeArrowheads="1"/>
          </p:cNvSpPr>
          <p:nvPr/>
        </p:nvSpPr>
        <p:spPr bwMode="auto">
          <a:xfrm>
            <a:off x="6248400" y="6394455"/>
            <a:ext cx="2667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172CB57C-3EFF-47EF-B723-B981D5C0DEB2}" type="slidenum">
              <a:rPr lang="de-DE" sz="1000" smtClean="0">
                <a:solidFill>
                  <a:srgbClr val="0070C0"/>
                </a:solidFill>
                <a:latin typeface="Arial" charset="0"/>
                <a:cs typeface="Arial" charset="0"/>
              </a:rPr>
              <a:pPr algn="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‹Nr.›</a:t>
            </a:fld>
            <a:endParaRPr lang="de-DE" sz="1000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372715" y="301107"/>
            <a:ext cx="1834662" cy="950912"/>
            <a:chOff x="4351" y="34"/>
            <a:chExt cx="1292" cy="705"/>
          </a:xfrm>
        </p:grpSpPr>
        <p:pic>
          <p:nvPicPr>
            <p:cNvPr id="1034" name="Picture 9" descr="wapplsa_bunt_grüner Rand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479A46"/>
                </a:clrFrom>
                <a:clrTo>
                  <a:srgbClr val="479A46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8" y="34"/>
              <a:ext cx="337" cy="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5" name="Text Box 10"/>
            <p:cNvSpPr txBox="1">
              <a:spLocks noChangeArrowheads="1"/>
            </p:cNvSpPr>
            <p:nvPr userDrawn="1"/>
          </p:nvSpPr>
          <p:spPr bwMode="auto">
            <a:xfrm>
              <a:off x="4351" y="444"/>
              <a:ext cx="1292" cy="2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" pitchFamily="18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br>
                <a:rPr lang="de-DE" sz="1000" dirty="0">
                  <a:solidFill>
                    <a:srgbClr val="000000"/>
                  </a:solidFill>
                  <a:latin typeface="Arial" charset="0"/>
                  <a:cs typeface="Arial" charset="0"/>
                </a:rPr>
              </a:br>
              <a:endParaRPr lang="de-DE" sz="1000" dirty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cxnSp>
        <p:nvCxnSpPr>
          <p:cNvPr id="1032" name="Gerade Verbindung 4"/>
          <p:cNvCxnSpPr>
            <a:cxnSpLocks noChangeShapeType="1"/>
          </p:cNvCxnSpPr>
          <p:nvPr/>
        </p:nvCxnSpPr>
        <p:spPr bwMode="auto">
          <a:xfrm>
            <a:off x="0" y="6381750"/>
            <a:ext cx="9144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33" name="Rechteck 2"/>
          <p:cNvSpPr>
            <a:spLocks noChangeArrowheads="1"/>
          </p:cNvSpPr>
          <p:nvPr/>
        </p:nvSpPr>
        <p:spPr bwMode="auto">
          <a:xfrm>
            <a:off x="7585206" y="229669"/>
            <a:ext cx="1351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900" b="1" dirty="0">
                <a:solidFill>
                  <a:srgbClr val="000000"/>
                </a:solidFill>
                <a:latin typeface="Arial" charset="0"/>
                <a:cs typeface="Arial" charset="0"/>
              </a:rPr>
              <a:t>Landesrechnungshof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900" b="1" dirty="0">
                <a:solidFill>
                  <a:srgbClr val="000000"/>
                </a:solidFill>
                <a:latin typeface="Arial" charset="0"/>
                <a:cs typeface="Arial" charset="0"/>
              </a:rPr>
              <a:t>Sachsen-Anhalt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400" b="1" dirty="0">
                <a:solidFill>
                  <a:srgbClr val="00B050"/>
                </a:solidFill>
                <a:latin typeface="Freestyle Script" panose="030804020302050B0404" pitchFamily="66" charset="0"/>
                <a:cs typeface="Arial" charset="0"/>
              </a:rPr>
              <a:t>Wir prüfen und beraten!</a:t>
            </a:r>
            <a:endParaRPr lang="de-DE" altLang="de-DE" sz="1400" dirty="0">
              <a:solidFill>
                <a:srgbClr val="000000"/>
              </a:solidFill>
              <a:latin typeface="Freestyle Script" panose="030804020302050B0404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38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9pPr>
    </p:titleStyle>
    <p:bodyStyle>
      <a:lvl1pPr marL="0" indent="0" algn="l" rtl="0" eaLnBrk="1" fontAlgn="base" hangingPunct="1">
        <a:spcBef>
          <a:spcPct val="25000"/>
        </a:spcBef>
        <a:spcAft>
          <a:spcPct val="0"/>
        </a:spcAft>
        <a:buClr>
          <a:srgbClr val="000000"/>
        </a:buClr>
        <a:buFontTx/>
        <a:buNone/>
        <a:defRPr lang="de-DE" sz="1100" b="1" u="none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5000"/>
        </a:spcBef>
        <a:spcAft>
          <a:spcPct val="0"/>
        </a:spcAft>
        <a:buClr>
          <a:srgbClr val="666666"/>
        </a:buClr>
        <a:buFont typeface="Times" pitchFamily="18" charset="0"/>
        <a:buBlip>
          <a:blip r:embed="rId6"/>
        </a:buBlip>
        <a:defRPr sz="20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5000"/>
        </a:spcBef>
        <a:spcAft>
          <a:spcPct val="0"/>
        </a:spcAft>
        <a:buClr>
          <a:srgbClr val="999999"/>
        </a:buClr>
        <a:buBlip>
          <a:blip r:embed="rId7"/>
        </a:buBlip>
        <a:defRPr sz="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5000"/>
        </a:spcBef>
        <a:spcAft>
          <a:spcPct val="0"/>
        </a:spcAft>
        <a:buClr>
          <a:srgbClr val="CCCCCC"/>
        </a:buClr>
        <a:buFont typeface="Times" pitchFamily="18" charset="0"/>
        <a:buBlip>
          <a:blip r:embed="rId8"/>
        </a:buBlip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5000"/>
        </a:spcBef>
        <a:spcAft>
          <a:spcPct val="0"/>
        </a:spcAft>
        <a:buFont typeface="Times" pitchFamily="18" charset="0"/>
        <a:buBlip>
          <a:blip r:embed="rId9"/>
        </a:buBlip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5000"/>
        </a:spcBef>
        <a:spcAft>
          <a:spcPct val="0"/>
        </a:spcAft>
        <a:buFont typeface="Times" pitchFamily="18" charset="0"/>
        <a:buBlip>
          <a:blip r:embed="rId9"/>
        </a:buBlip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5000"/>
        </a:spcBef>
        <a:spcAft>
          <a:spcPct val="0"/>
        </a:spcAft>
        <a:buFont typeface="Times" pitchFamily="18" charset="0"/>
        <a:buBlip>
          <a:blip r:embed="rId9"/>
        </a:buBlip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5000"/>
        </a:spcBef>
        <a:spcAft>
          <a:spcPct val="0"/>
        </a:spcAft>
        <a:buFont typeface="Times" pitchFamily="18" charset="0"/>
        <a:buBlip>
          <a:blip r:embed="rId9"/>
        </a:buBlip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5000"/>
        </a:spcBef>
        <a:spcAft>
          <a:spcPct val="0"/>
        </a:spcAft>
        <a:buFont typeface="Times" pitchFamily="18" charset="0"/>
        <a:buBlip>
          <a:blip r:embed="rId9"/>
        </a:buBlip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9CF0B1-1602-42A3-AD38-8E33E33A7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2050113"/>
            <a:ext cx="7772400" cy="1533345"/>
          </a:xfrm>
        </p:spPr>
        <p:txBody>
          <a:bodyPr/>
          <a:lstStyle/>
          <a:p>
            <a:r>
              <a:rPr lang="de-DE" dirty="0"/>
              <a:t>IT-Sicherheit in den Kommunen </a:t>
            </a:r>
            <a:br>
              <a:rPr lang="de-DE" dirty="0"/>
            </a:br>
            <a:r>
              <a:rPr lang="de-DE" dirty="0"/>
              <a:t>Anforderungen aus Sicht der überörtlichen</a:t>
            </a:r>
            <a:br>
              <a:rPr lang="de-DE" dirty="0"/>
            </a:br>
            <a:r>
              <a:rPr lang="de-DE" dirty="0"/>
              <a:t>Kommunalprüfung</a:t>
            </a:r>
          </a:p>
        </p:txBody>
      </p:sp>
    </p:spTree>
    <p:extLst>
      <p:ext uri="{BB962C8B-B14F-4D97-AF65-F5344CB8AC3E}">
        <p14:creationId xmlns:p14="http://schemas.microsoft.com/office/powerpoint/2010/main" val="3742146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B4337BDA-8228-4811-8813-D54354A20FEC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Bereiche (Anforderungen?)</a:t>
            </a:r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70181F3B-0FDF-47D2-A2B7-0E62FC0AD9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746805"/>
              </p:ext>
            </p:extLst>
          </p:nvPr>
        </p:nvGraphicFramePr>
        <p:xfrm>
          <a:off x="602939" y="1273214"/>
          <a:ext cx="7515922" cy="4928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44593">
                  <a:extLst>
                    <a:ext uri="{9D8B030D-6E8A-4147-A177-3AD203B41FA5}">
                      <a16:colId xmlns:a16="http://schemas.microsoft.com/office/drawing/2014/main" val="4103189208"/>
                    </a:ext>
                  </a:extLst>
                </a:gridCol>
                <a:gridCol w="4171329">
                  <a:extLst>
                    <a:ext uri="{9D8B030D-6E8A-4147-A177-3AD203B41FA5}">
                      <a16:colId xmlns:a16="http://schemas.microsoft.com/office/drawing/2014/main" val="145250260"/>
                    </a:ext>
                  </a:extLst>
                </a:gridCol>
              </a:tblGrid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Zertifizierung und Testierung</a:t>
                      </a:r>
                      <a:endParaRPr lang="de-DE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de-DE" sz="105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049000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Informationssicherheits-Management</a:t>
                      </a:r>
                      <a:endParaRPr lang="de-DE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Leitlinie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Sicherheitskonzept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Dienstanweisungen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Informationssicherheitsbeauftragter (ISB)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3407317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Notfall-Management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Notfallhandbuch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5622146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Integrität von IT-Systemen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Identitäts- und Berechtigungsmanagement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Schutzprogramme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Deaktivierung und Deinstallationen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8788963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Internet-Anbindung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Firewall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WLAN-Betrieb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52701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Wartung von IT-Systemen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Updates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457729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Sicherheitsmechanismen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Verschlüsselung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4312985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Datensicherung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Backup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939087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Infrastruktursicherheit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28950" algn="l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Elementare Gefährdung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28950" algn="l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Serverräume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705081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Cloud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28950" algn="l"/>
                        </a:tabLst>
                      </a:pP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2655665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Personal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28950" algn="l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Personalanzahl und Vertretungen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28950" algn="l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Fortbildung  / Schulung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6445708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05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IT-Prüfung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28950" algn="l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Prüfung der IT durch das RPA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7714365"/>
                  </a:ext>
                </a:extLst>
              </a:tr>
              <a:tr h="3462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50" b="1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Praxisfragen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028950" algn="l"/>
                        </a:tabLst>
                      </a:pPr>
                      <a:r>
                        <a:rPr lang="de-DE" sz="105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 Interkommunale Zusammenarbeit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95" marR="5879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490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455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84E63266-626C-417B-8D7F-5159E4212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787" y="2256703"/>
            <a:ext cx="7772400" cy="3620223"/>
          </a:xfrm>
        </p:spPr>
        <p:txBody>
          <a:bodyPr/>
          <a:lstStyle/>
          <a:p>
            <a:pPr lvl="1"/>
            <a:r>
              <a:rPr lang="de-DE" sz="1600" dirty="0"/>
              <a:t>Zertifizierung</a:t>
            </a:r>
          </a:p>
          <a:p>
            <a:pPr lvl="1"/>
            <a:r>
              <a:rPr lang="de-DE" sz="1600" dirty="0"/>
              <a:t>Testierung</a:t>
            </a:r>
          </a:p>
          <a:p>
            <a:pPr lvl="1"/>
            <a:r>
              <a:rPr lang="de-DE" sz="1600" dirty="0"/>
              <a:t>Leitlinie</a:t>
            </a:r>
          </a:p>
          <a:p>
            <a:pPr lvl="1"/>
            <a:r>
              <a:rPr lang="de-DE" sz="1600" dirty="0"/>
              <a:t>Sicherheitskonzept</a:t>
            </a:r>
          </a:p>
          <a:p>
            <a:pPr lvl="1"/>
            <a:r>
              <a:rPr lang="de-DE" sz="1600" dirty="0"/>
              <a:t>Weitere Regelungen</a:t>
            </a:r>
          </a:p>
          <a:p>
            <a:pPr lvl="1"/>
            <a:r>
              <a:rPr lang="de-DE" sz="1600" dirty="0"/>
              <a:t>ISB</a:t>
            </a:r>
          </a:p>
          <a:p>
            <a:pPr lvl="1"/>
            <a:r>
              <a:rPr lang="de-DE" sz="1600" dirty="0"/>
              <a:t>Notfallhandbuch</a:t>
            </a:r>
          </a:p>
          <a:p>
            <a:pPr lvl="1"/>
            <a:r>
              <a:rPr lang="de-DE" sz="1600" dirty="0"/>
              <a:t>Schutzkonzept Schadprogramme</a:t>
            </a:r>
          </a:p>
          <a:p>
            <a:pPr lvl="1"/>
            <a:r>
              <a:rPr lang="de-DE" sz="1600" dirty="0"/>
              <a:t>Firewall</a:t>
            </a:r>
          </a:p>
          <a:p>
            <a:pPr lvl="1"/>
            <a:r>
              <a:rPr lang="de-DE" sz="1600" dirty="0"/>
              <a:t>Sicherheitsmechanismen</a:t>
            </a:r>
          </a:p>
          <a:p>
            <a:pPr lvl="1"/>
            <a:r>
              <a:rPr lang="de-DE" sz="1600" dirty="0"/>
              <a:t>IT-Prüfung durch RPA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8CE373FB-E97C-4700-BD01-D4FDDC627E39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Erste Ergebnisse der Prüfung</a:t>
            </a:r>
          </a:p>
        </p:txBody>
      </p:sp>
    </p:spTree>
    <p:extLst>
      <p:ext uri="{BB962C8B-B14F-4D97-AF65-F5344CB8AC3E}">
        <p14:creationId xmlns:p14="http://schemas.microsoft.com/office/powerpoint/2010/main" val="267935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7963F32F-76AE-4D91-BC28-F43492FBB5C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4213" y="1989138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D1DA8A48-B54A-4733-B9BD-C06BFE7F4101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Erste Ergebnisse der Prüfung</a:t>
            </a:r>
          </a:p>
        </p:txBody>
      </p:sp>
    </p:spTree>
    <p:extLst>
      <p:ext uri="{BB962C8B-B14F-4D97-AF65-F5344CB8AC3E}">
        <p14:creationId xmlns:p14="http://schemas.microsoft.com/office/powerpoint/2010/main" val="2738763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ED2D0449-F834-4E2A-A757-DCEEE4681C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4213" y="1989138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79F07D35-5E30-44E2-9394-919FCB307DD8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Erste Ergebnisse der Prüfung</a:t>
            </a:r>
          </a:p>
        </p:txBody>
      </p:sp>
    </p:spTree>
    <p:extLst>
      <p:ext uri="{BB962C8B-B14F-4D97-AF65-F5344CB8AC3E}">
        <p14:creationId xmlns:p14="http://schemas.microsoft.com/office/powerpoint/2010/main" val="3271703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B42E2614-121A-4A24-AF1E-E503E3AA973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4213" y="1989138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7FE1D762-6F45-47FB-82B3-80EFFBDD84E4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Erste Ergebnisse der Prüfung</a:t>
            </a:r>
          </a:p>
        </p:txBody>
      </p:sp>
    </p:spTree>
    <p:extLst>
      <p:ext uri="{BB962C8B-B14F-4D97-AF65-F5344CB8AC3E}">
        <p14:creationId xmlns:p14="http://schemas.microsoft.com/office/powerpoint/2010/main" val="1212884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E6EE4A54-D40E-4413-AC01-6931F6DF9B2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4213" y="1989138"/>
          <a:ext cx="7772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810391EE-72DC-4E1B-A88D-8498B772306D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Erste Ergebnisse der Prüfung</a:t>
            </a:r>
          </a:p>
        </p:txBody>
      </p:sp>
    </p:spTree>
    <p:extLst>
      <p:ext uri="{BB962C8B-B14F-4D97-AF65-F5344CB8AC3E}">
        <p14:creationId xmlns:p14="http://schemas.microsoft.com/office/powerpoint/2010/main" val="1267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B5254722-69A8-4E01-8E14-F51687994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939" y="2186583"/>
            <a:ext cx="7772400" cy="2956917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/>
              <a:t>Keine der geprüften Kommunen hat sich zertifizieren oder testieren lassen.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/>
              <a:t>2/3 der geprüften Kommunen können keine Leitlinie vorweisen.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/>
              <a:t>Lediglich 2 von 27 Kommunen haben ein IT-Sicherheitskonzept.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/>
              <a:t>16 von 27 der geprüften Kommunen haben keinen ISB.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/>
              <a:t>2/3 der geprüften Kommunen haben kein Notfallhandbuch.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600" dirty="0"/>
              <a:t>2/3 haben kein Schutzkonzept Schadprogramme.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E09E75D-4067-4DFF-8B24-4D2382B802DC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Zusammenfassung Feststellungen</a:t>
            </a:r>
          </a:p>
        </p:txBody>
      </p:sp>
    </p:spTree>
    <p:extLst>
      <p:ext uri="{BB962C8B-B14F-4D97-AF65-F5344CB8AC3E}">
        <p14:creationId xmlns:p14="http://schemas.microsoft.com/office/powerpoint/2010/main" val="3178735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C1A61F79-17D7-4BAA-97C0-C2F9C26A4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937" y="2076484"/>
            <a:ext cx="4790125" cy="3313055"/>
          </a:xfrm>
          <a:prstGeom prst="rect">
            <a:avLst/>
          </a:prstGeom>
        </p:spPr>
      </p:pic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3B31C09B-3728-46AB-9A0A-45DCDDC6A1A1}"/>
              </a:ext>
            </a:extLst>
          </p:cNvPr>
          <p:cNvGrpSpPr/>
          <p:nvPr/>
        </p:nvGrpSpPr>
        <p:grpSpPr>
          <a:xfrm>
            <a:off x="5882269" y="3918139"/>
            <a:ext cx="2012794" cy="2326543"/>
            <a:chOff x="3858505" y="4943271"/>
            <a:chExt cx="3260984" cy="3359544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C95D62F3-2465-44D6-8865-D1633526D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865" y="5173556"/>
              <a:ext cx="2930610" cy="2930610"/>
            </a:xfrm>
            <a:prstGeom prst="rect">
              <a:avLst/>
            </a:prstGeom>
          </p:spPr>
        </p:pic>
        <p:sp>
          <p:nvSpPr>
            <p:cNvPr id="13" name="Gewitterblitz 12">
              <a:extLst>
                <a:ext uri="{FF2B5EF4-FFF2-40B4-BE49-F238E27FC236}">
                  <a16:creationId xmlns:a16="http://schemas.microsoft.com/office/drawing/2014/main" id="{756A8706-4216-401E-A80D-F51CDE732230}"/>
                </a:ext>
              </a:extLst>
            </p:cNvPr>
            <p:cNvSpPr/>
            <p:nvPr/>
          </p:nvSpPr>
          <p:spPr bwMode="auto">
            <a:xfrm flipH="1">
              <a:off x="3858505" y="4943271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14" name="Gewitterblitz 13">
              <a:extLst>
                <a:ext uri="{FF2B5EF4-FFF2-40B4-BE49-F238E27FC236}">
                  <a16:creationId xmlns:a16="http://schemas.microsoft.com/office/drawing/2014/main" id="{4EFB0914-EC5E-4C62-BEFE-F756879C7F4B}"/>
                </a:ext>
              </a:extLst>
            </p:cNvPr>
            <p:cNvSpPr/>
            <p:nvPr/>
          </p:nvSpPr>
          <p:spPr bwMode="auto">
            <a:xfrm flipH="1">
              <a:off x="3945865" y="7554837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15" name="Gewitterblitz 14">
              <a:extLst>
                <a:ext uri="{FF2B5EF4-FFF2-40B4-BE49-F238E27FC236}">
                  <a16:creationId xmlns:a16="http://schemas.microsoft.com/office/drawing/2014/main" id="{9151F185-32FB-4A86-9547-2E54894820F7}"/>
                </a:ext>
              </a:extLst>
            </p:cNvPr>
            <p:cNvSpPr/>
            <p:nvPr/>
          </p:nvSpPr>
          <p:spPr bwMode="auto">
            <a:xfrm flipH="1">
              <a:off x="6020936" y="7280173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16" name="Gewitterblitz 15">
              <a:extLst>
                <a:ext uri="{FF2B5EF4-FFF2-40B4-BE49-F238E27FC236}">
                  <a16:creationId xmlns:a16="http://schemas.microsoft.com/office/drawing/2014/main" id="{DA90C8E4-BD95-4012-9857-4C4367994408}"/>
                </a:ext>
              </a:extLst>
            </p:cNvPr>
            <p:cNvSpPr/>
            <p:nvPr/>
          </p:nvSpPr>
          <p:spPr bwMode="auto">
            <a:xfrm flipH="1">
              <a:off x="6020936" y="4943271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</p:grpSp>
      <p:sp>
        <p:nvSpPr>
          <p:cNvPr id="18" name="Titel 1">
            <a:extLst>
              <a:ext uri="{FF2B5EF4-FFF2-40B4-BE49-F238E27FC236}">
                <a16:creationId xmlns:a16="http://schemas.microsoft.com/office/drawing/2014/main" id="{3C3ECA27-8B8D-4483-BB97-94EE45C1A842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Vorläufiges Fazit</a:t>
            </a:r>
          </a:p>
        </p:txBody>
      </p:sp>
    </p:spTree>
    <p:extLst>
      <p:ext uri="{BB962C8B-B14F-4D97-AF65-F5344CB8AC3E}">
        <p14:creationId xmlns:p14="http://schemas.microsoft.com/office/powerpoint/2010/main" val="124152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17E6225-C80D-4F72-A66B-7A191AA07009}"/>
              </a:ext>
            </a:extLst>
          </p:cNvPr>
          <p:cNvSpPr txBox="1"/>
          <p:nvPr/>
        </p:nvSpPr>
        <p:spPr>
          <a:xfrm>
            <a:off x="2372819" y="3244334"/>
            <a:ext cx="4398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Vielen Dank für die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3635574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DECB64-D358-45F3-8A59-6007B031990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2938" y="1762125"/>
            <a:ext cx="5619441" cy="1666875"/>
          </a:xfrm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de-DE" sz="1800" dirty="0"/>
              <a:t>Eine Prüfung IT-Sicherheit?</a:t>
            </a:r>
          </a:p>
          <a:p>
            <a:pPr marL="171450" indent="-171450">
              <a:buFontTx/>
              <a:buChar char="-"/>
            </a:pPr>
            <a:r>
              <a:rPr lang="de-DE" sz="1800" dirty="0"/>
              <a:t>IT-Sicherheit? / Konzeption der Prüfung</a:t>
            </a:r>
          </a:p>
          <a:p>
            <a:pPr marL="171450" indent="-171450">
              <a:buFontTx/>
              <a:buChar char="-"/>
            </a:pPr>
            <a:r>
              <a:rPr lang="de-DE" sz="1800" dirty="0"/>
              <a:t>Bereiche (Anforderungen?)</a:t>
            </a:r>
          </a:p>
          <a:p>
            <a:pPr marL="171450" indent="-171450">
              <a:buFontTx/>
              <a:buChar char="-"/>
            </a:pPr>
            <a:r>
              <a:rPr lang="de-DE" sz="1800" dirty="0"/>
              <a:t>Ergebnisse der Prüfung</a:t>
            </a:r>
          </a:p>
          <a:p>
            <a:pPr marL="171450" indent="-171450">
              <a:buFontTx/>
              <a:buChar char="-"/>
            </a:pPr>
            <a:r>
              <a:rPr lang="de-DE" sz="1800" dirty="0"/>
              <a:t>Vorläufiges Fazit</a:t>
            </a:r>
          </a:p>
          <a:p>
            <a:pPr marL="171450" indent="-171450">
              <a:buFontTx/>
              <a:buChar char="-"/>
            </a:pPr>
            <a:endParaRPr lang="de-DE" sz="180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9688FE68-7BAB-4410-B237-55621640D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39" y="659897"/>
            <a:ext cx="7772400" cy="503238"/>
          </a:xfrm>
        </p:spPr>
        <p:txBody>
          <a:bodyPr/>
          <a:lstStyle/>
          <a:p>
            <a:pPr algn="l"/>
            <a:r>
              <a:rPr lang="de-DE" dirty="0"/>
              <a:t>Inhalt</a:t>
            </a:r>
          </a:p>
        </p:txBody>
      </p:sp>
    </p:spTree>
    <p:extLst>
      <p:ext uri="{BB962C8B-B14F-4D97-AF65-F5344CB8AC3E}">
        <p14:creationId xmlns:p14="http://schemas.microsoft.com/office/powerpoint/2010/main" val="1476301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FE0311F3-D662-4DFD-9CD7-3569D91A9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39" y="659897"/>
            <a:ext cx="7772400" cy="503238"/>
          </a:xfrm>
        </p:spPr>
        <p:txBody>
          <a:bodyPr/>
          <a:lstStyle/>
          <a:p>
            <a:pPr algn="l"/>
            <a:r>
              <a:rPr lang="de-DE" dirty="0"/>
              <a:t>Eine Prüfung zur IT-Sicherheit?</a:t>
            </a:r>
          </a:p>
        </p:txBody>
      </p:sp>
      <p:pic>
        <p:nvPicPr>
          <p:cNvPr id="6" name="Inhaltsplatzhalter 14">
            <a:extLst>
              <a:ext uri="{FF2B5EF4-FFF2-40B4-BE49-F238E27FC236}">
                <a16:creationId xmlns:a16="http://schemas.microsoft.com/office/drawing/2014/main" id="{5F033CDD-1D0B-46D6-8420-B7F4624AF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2939" y="1378918"/>
            <a:ext cx="5605855" cy="388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24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C2A7CD-4055-4716-954B-404DE4102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39" y="659897"/>
            <a:ext cx="7772400" cy="503238"/>
          </a:xfrm>
        </p:spPr>
        <p:txBody>
          <a:bodyPr/>
          <a:lstStyle/>
          <a:p>
            <a:pPr algn="l"/>
            <a:r>
              <a:rPr lang="de-DE" dirty="0"/>
              <a:t>IT – Sicherheit? Konzeption der Prüfung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5271480-1239-4E64-81EC-EF2939AABA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03" y="1507438"/>
            <a:ext cx="2879124" cy="154033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55D288B-AAA3-4569-8A77-7E220DD7D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963" y="1777309"/>
            <a:ext cx="1812325" cy="181232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091F169-77B3-41BE-9C2C-2344D08892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248" y="3180163"/>
            <a:ext cx="3871783" cy="142825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9C03372-8E3B-42A1-AF8A-59381CA5D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752" y="4316267"/>
            <a:ext cx="2687466" cy="107498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A13723A-C929-4E9F-B936-E92DFAA0C0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19" y="3112798"/>
            <a:ext cx="2238504" cy="108113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2768393-FC43-4122-99AE-1067CE69EA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100" y="4354792"/>
            <a:ext cx="2687465" cy="158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43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A6E84EF7-1FF5-4C75-AB31-F8B8B3721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37778"/>
            <a:ext cx="7773055" cy="437697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F41EE33F-BBE7-4589-8F65-80E35A7B6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356" y="1737778"/>
            <a:ext cx="3787843" cy="2020183"/>
          </a:xfrm>
          <a:prstGeom prst="rect">
            <a:avLst/>
          </a:prstGeom>
        </p:spPr>
      </p:pic>
      <p:sp>
        <p:nvSpPr>
          <p:cNvPr id="15" name="Titel 1">
            <a:extLst>
              <a:ext uri="{FF2B5EF4-FFF2-40B4-BE49-F238E27FC236}">
                <a16:creationId xmlns:a16="http://schemas.microsoft.com/office/drawing/2014/main" id="{4E9B3387-5676-4166-9E70-873BCC4C0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39" y="659897"/>
            <a:ext cx="7772400" cy="503238"/>
          </a:xfrm>
        </p:spPr>
        <p:txBody>
          <a:bodyPr/>
          <a:lstStyle/>
          <a:p>
            <a:pPr algn="l"/>
            <a:r>
              <a:rPr lang="de-DE" dirty="0"/>
              <a:t>IT – Sicherheit? Konzeption der Prüfung</a:t>
            </a:r>
          </a:p>
        </p:txBody>
      </p:sp>
    </p:spTree>
    <p:extLst>
      <p:ext uri="{BB962C8B-B14F-4D97-AF65-F5344CB8AC3E}">
        <p14:creationId xmlns:p14="http://schemas.microsoft.com/office/powerpoint/2010/main" val="10116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6 L -0.24132 0.160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66" y="803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C587ED84-8226-4545-A405-BE6087E736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3130681"/>
              </p:ext>
            </p:extLst>
          </p:nvPr>
        </p:nvGraphicFramePr>
        <p:xfrm>
          <a:off x="1349431" y="1784270"/>
          <a:ext cx="6279415" cy="4346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itel 1">
            <a:extLst>
              <a:ext uri="{FF2B5EF4-FFF2-40B4-BE49-F238E27FC236}">
                <a16:creationId xmlns:a16="http://schemas.microsoft.com/office/drawing/2014/main" id="{95648898-6622-489B-BFCE-159B5A824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939" y="659897"/>
            <a:ext cx="7772400" cy="503238"/>
          </a:xfrm>
        </p:spPr>
        <p:txBody>
          <a:bodyPr/>
          <a:lstStyle/>
          <a:p>
            <a:pPr algn="l"/>
            <a:r>
              <a:rPr lang="de-DE" dirty="0"/>
              <a:t>IT – Sicherheit? Konzeption der Prüfung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1B705E0-6D6D-4D6F-B716-BCDE1B54EB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905" y="1412296"/>
            <a:ext cx="1326333" cy="1696079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154A699-6836-4603-BB2B-7D21513BF812}"/>
              </a:ext>
            </a:extLst>
          </p:cNvPr>
          <p:cNvSpPr txBox="1"/>
          <p:nvPr/>
        </p:nvSpPr>
        <p:spPr>
          <a:xfrm>
            <a:off x="3211765" y="5747942"/>
            <a:ext cx="3015049" cy="3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Prüfung / Fragebogen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97CC239-3595-42F6-8648-6044F3CD9E6C}"/>
              </a:ext>
            </a:extLst>
          </p:cNvPr>
          <p:cNvSpPr txBox="1"/>
          <p:nvPr/>
        </p:nvSpPr>
        <p:spPr>
          <a:xfrm>
            <a:off x="1014761" y="1163135"/>
            <a:ext cx="1572322" cy="639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9C6C394-B717-4599-B6AF-BE10315837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57485" y="1412296"/>
            <a:ext cx="1231653" cy="1734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8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2A6BAD97-E1D9-4317-974B-80090F3C32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0" y="1528549"/>
            <a:ext cx="8284460" cy="432932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A3058376-DF45-4C95-B4F8-A205304CFF2A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/>
              <a:t>IT – Sicherheit? Konzeption der Prüfung</a:t>
            </a:r>
            <a:endParaRPr lang="de-DE" kern="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F8CA339C-CA23-4F23-84DE-0B919F88CC74}"/>
              </a:ext>
            </a:extLst>
          </p:cNvPr>
          <p:cNvGrpSpPr/>
          <p:nvPr/>
        </p:nvGrpSpPr>
        <p:grpSpPr>
          <a:xfrm>
            <a:off x="2858647" y="1969907"/>
            <a:ext cx="3260984" cy="3359544"/>
            <a:chOff x="3858505" y="4943271"/>
            <a:chExt cx="3260984" cy="3359544"/>
          </a:xfrm>
        </p:grpSpPr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E541089B-0D51-40A4-9239-A367D7969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5865" y="5173556"/>
              <a:ext cx="2930610" cy="2930610"/>
            </a:xfrm>
            <a:prstGeom prst="rect">
              <a:avLst/>
            </a:prstGeom>
          </p:spPr>
        </p:pic>
        <p:sp>
          <p:nvSpPr>
            <p:cNvPr id="11" name="Gewitterblitz 10">
              <a:extLst>
                <a:ext uri="{FF2B5EF4-FFF2-40B4-BE49-F238E27FC236}">
                  <a16:creationId xmlns:a16="http://schemas.microsoft.com/office/drawing/2014/main" id="{1B2426A6-8E97-4807-B8E6-463BC5C9324C}"/>
                </a:ext>
              </a:extLst>
            </p:cNvPr>
            <p:cNvSpPr/>
            <p:nvPr/>
          </p:nvSpPr>
          <p:spPr bwMode="auto">
            <a:xfrm flipH="1">
              <a:off x="3858505" y="4943271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12" name="Gewitterblitz 11">
              <a:extLst>
                <a:ext uri="{FF2B5EF4-FFF2-40B4-BE49-F238E27FC236}">
                  <a16:creationId xmlns:a16="http://schemas.microsoft.com/office/drawing/2014/main" id="{7D96E220-BD18-455F-9DCA-4A07CC71399A}"/>
                </a:ext>
              </a:extLst>
            </p:cNvPr>
            <p:cNvSpPr/>
            <p:nvPr/>
          </p:nvSpPr>
          <p:spPr bwMode="auto">
            <a:xfrm flipH="1">
              <a:off x="3945865" y="7554837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13" name="Gewitterblitz 12">
              <a:extLst>
                <a:ext uri="{FF2B5EF4-FFF2-40B4-BE49-F238E27FC236}">
                  <a16:creationId xmlns:a16="http://schemas.microsoft.com/office/drawing/2014/main" id="{54A82708-53FE-484E-8EB3-BD631A531440}"/>
                </a:ext>
              </a:extLst>
            </p:cNvPr>
            <p:cNvSpPr/>
            <p:nvPr/>
          </p:nvSpPr>
          <p:spPr bwMode="auto">
            <a:xfrm flipH="1">
              <a:off x="6020936" y="7280173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14" name="Gewitterblitz 13">
              <a:extLst>
                <a:ext uri="{FF2B5EF4-FFF2-40B4-BE49-F238E27FC236}">
                  <a16:creationId xmlns:a16="http://schemas.microsoft.com/office/drawing/2014/main" id="{78849137-5B1E-4362-9088-E86E846272DC}"/>
                </a:ext>
              </a:extLst>
            </p:cNvPr>
            <p:cNvSpPr/>
            <p:nvPr/>
          </p:nvSpPr>
          <p:spPr bwMode="auto">
            <a:xfrm flipH="1">
              <a:off x="6020936" y="4943271"/>
              <a:ext cx="1098553" cy="747978"/>
            </a:xfrm>
            <a:prstGeom prst="lightningBol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769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>
            <a:extLst>
              <a:ext uri="{FF2B5EF4-FFF2-40B4-BE49-F238E27FC236}">
                <a16:creationId xmlns:a16="http://schemas.microsoft.com/office/drawing/2014/main" id="{8EFFADFC-2229-4CE3-BF00-8DE1411E85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3332114"/>
              </p:ext>
            </p:extLst>
          </p:nvPr>
        </p:nvGraphicFramePr>
        <p:xfrm>
          <a:off x="4078212" y="1523307"/>
          <a:ext cx="4462849" cy="3146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el 1">
            <a:extLst>
              <a:ext uri="{FF2B5EF4-FFF2-40B4-BE49-F238E27FC236}">
                <a16:creationId xmlns:a16="http://schemas.microsoft.com/office/drawing/2014/main" id="{2480B682-21CF-424A-8B52-C270A6F9BE4C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IT – Sicherheit? Konzeption der Prüfung</a:t>
            </a:r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B416C6EA-AE27-499F-814D-984BC3033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24916"/>
              </p:ext>
            </p:extLst>
          </p:nvPr>
        </p:nvGraphicFramePr>
        <p:xfrm>
          <a:off x="602939" y="3336324"/>
          <a:ext cx="2841571" cy="26610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" name="Textfeld 1">
            <a:extLst>
              <a:ext uri="{FF2B5EF4-FFF2-40B4-BE49-F238E27FC236}">
                <a16:creationId xmlns:a16="http://schemas.microsoft.com/office/drawing/2014/main" id="{A911EA2C-780D-4F6F-9F42-EC247E8165B5}"/>
              </a:ext>
            </a:extLst>
          </p:cNvPr>
          <p:cNvSpPr txBox="1"/>
          <p:nvPr/>
        </p:nvSpPr>
        <p:spPr>
          <a:xfrm>
            <a:off x="4155625" y="4487908"/>
            <a:ext cx="235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Aufbauorganisation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5D1767B-51D0-406C-BD65-4B7A0320AAE1}"/>
              </a:ext>
            </a:extLst>
          </p:cNvPr>
          <p:cNvSpPr txBox="1"/>
          <p:nvPr/>
        </p:nvSpPr>
        <p:spPr>
          <a:xfrm>
            <a:off x="121025" y="2966992"/>
            <a:ext cx="235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Ablauforganisation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BC5B22A-2F70-4767-B01D-FAA981E38B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82" y="1803950"/>
            <a:ext cx="6892113" cy="343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3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11" grpId="0">
        <p:bldAsOne/>
      </p:bldGraphic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C5ABC691-A219-4502-A4BF-673C1BA28977}"/>
              </a:ext>
            </a:extLst>
          </p:cNvPr>
          <p:cNvSpPr txBox="1">
            <a:spLocks/>
          </p:cNvSpPr>
          <p:nvPr/>
        </p:nvSpPr>
        <p:spPr bwMode="auto">
          <a:xfrm>
            <a:off x="602939" y="659897"/>
            <a:ext cx="77724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/>
            <a:r>
              <a:rPr lang="de-DE" kern="0" dirty="0"/>
              <a:t>IT – Sicherheit? Konzeption der Prüfung</a:t>
            </a:r>
          </a:p>
        </p:txBody>
      </p: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CB69F50A-7BBA-42BB-A8C6-3156AAC0F0C7}"/>
              </a:ext>
            </a:extLst>
          </p:cNvPr>
          <p:cNvSpPr txBox="1">
            <a:spLocks/>
          </p:cNvSpPr>
          <p:nvPr/>
        </p:nvSpPr>
        <p:spPr bwMode="auto">
          <a:xfrm>
            <a:off x="683568" y="1412776"/>
            <a:ext cx="7772400" cy="4690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rgbClr val="000000"/>
              </a:buClr>
              <a:buFontTx/>
              <a:buNone/>
              <a:defRPr lang="de-DE" sz="1100" b="1" u="none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rgbClr val="666666"/>
              </a:buClr>
              <a:buFont typeface="Times" pitchFamily="18" charset="0"/>
              <a:buBlip>
                <a:blip r:embed="rId2"/>
              </a:buBlip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rgbClr val="999999"/>
              </a:buClr>
              <a:buBlip>
                <a:blip r:embed="rId3"/>
              </a:buBlip>
              <a:defRPr sz="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5000"/>
              </a:spcBef>
              <a:spcAft>
                <a:spcPct val="0"/>
              </a:spcAft>
              <a:buClr>
                <a:srgbClr val="CCCCCC"/>
              </a:buClr>
              <a:buFont typeface="Times" pitchFamily="18" charset="0"/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5000"/>
              </a:spcBef>
              <a:spcAft>
                <a:spcPct val="0"/>
              </a:spcAft>
              <a:buFont typeface="Times" pitchFamily="18" charset="0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5000"/>
              </a:spcBef>
              <a:spcAft>
                <a:spcPct val="0"/>
              </a:spcAft>
              <a:buFont typeface="Times" pitchFamily="18" charset="0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5000"/>
              </a:spcBef>
              <a:spcAft>
                <a:spcPct val="0"/>
              </a:spcAft>
              <a:buFont typeface="Times" pitchFamily="18" charset="0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5000"/>
              </a:spcBef>
              <a:spcAft>
                <a:spcPct val="0"/>
              </a:spcAft>
              <a:buFont typeface="Times" pitchFamily="18" charset="0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5000"/>
              </a:spcBef>
              <a:spcAft>
                <a:spcPct val="0"/>
              </a:spcAft>
              <a:buFont typeface="Times" pitchFamily="18" charset="0"/>
              <a:buBlip>
                <a:blip r:embed="rId5"/>
              </a:buBlip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sz="1600" kern="0" dirty="0"/>
              <a:t>Was?</a:t>
            </a:r>
          </a:p>
          <a:p>
            <a:r>
              <a:rPr lang="de-DE" sz="1600" kern="0" dirty="0"/>
              <a:t>Prüfungsgegenstand ist das aufeinander aufbauende System von Regelungen und Rollen bei der Aufgabenwahrnehmung der Kommunen im Hinblick auf die Sicherheit der IT-Systeme.  </a:t>
            </a:r>
          </a:p>
          <a:p>
            <a:endParaRPr lang="de-DE" sz="1600" kern="0" dirty="0"/>
          </a:p>
          <a:p>
            <a:r>
              <a:rPr lang="de-DE" sz="1600" kern="0" dirty="0"/>
              <a:t>Wie?</a:t>
            </a:r>
          </a:p>
          <a:p>
            <a:r>
              <a:rPr lang="de-DE" sz="1600" kern="0" dirty="0"/>
              <a:t>Orientierungsprüfung in quantitativer und qualitativer Ausprägung</a:t>
            </a:r>
          </a:p>
          <a:p>
            <a:r>
              <a:rPr lang="de-DE" sz="1600" kern="0" dirty="0"/>
              <a:t>1. Schritt (quantitativ): Erhebung in allen Kommunen, für die der LRH in unmittelbarer Prüfungszuständigkeit nach § 137 Abs. 1 KVG LSA ist. Strukturierter Online-Fragebogen zu verschiedenen Aspekten der IT- Sicherheit nach dem BSI (Bundesamt für Sicherheit in der Informationstechnik)</a:t>
            </a:r>
          </a:p>
          <a:p>
            <a:endParaRPr lang="de-DE" sz="1600" kern="0" dirty="0"/>
          </a:p>
          <a:p>
            <a:r>
              <a:rPr lang="de-DE" sz="1600" kern="0" dirty="0"/>
              <a:t>2. Schritt (qualitativ): örtliche Erhebungen in ausgewählten Kommunen als Stichprobenauswahl zur Bewertung der Ergebnisse des ersten Schritts und für weitere Überprüfungen.</a:t>
            </a:r>
          </a:p>
          <a:p>
            <a:endParaRPr lang="de-DE" sz="1600" kern="0" dirty="0"/>
          </a:p>
        </p:txBody>
      </p:sp>
    </p:spTree>
    <p:extLst>
      <p:ext uri="{BB962C8B-B14F-4D97-AF65-F5344CB8AC3E}">
        <p14:creationId xmlns:p14="http://schemas.microsoft.com/office/powerpoint/2010/main" val="2085954049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01">
  <a:themeElements>
    <a:clrScheme name="MasterRP1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RP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MasterRP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RP1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RP1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RP1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RP1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RP1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RP1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RP1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RP1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RP1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RP1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RP1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master</Template>
  <TotalTime>0</TotalTime>
  <Words>395</Words>
  <Application>Microsoft Office PowerPoint</Application>
  <PresentationFormat>Bildschirmpräsentation (4:3)</PresentationFormat>
  <Paragraphs>103</Paragraphs>
  <Slides>18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Arial</vt:lpstr>
      <vt:lpstr>Calibri</vt:lpstr>
      <vt:lpstr>Freestyle Script</vt:lpstr>
      <vt:lpstr>Times</vt:lpstr>
      <vt:lpstr>Times New Roman</vt:lpstr>
      <vt:lpstr>master01</vt:lpstr>
      <vt:lpstr>IT-Sicherheit in den Kommunen  Anforderungen aus Sicht der überörtlichen Kommunalprüfung</vt:lpstr>
      <vt:lpstr>Inhalt</vt:lpstr>
      <vt:lpstr>Eine Prüfung zur IT-Sicherheit?</vt:lpstr>
      <vt:lpstr>IT – Sicherheit? Konzeption der Prüfung</vt:lpstr>
      <vt:lpstr>IT – Sicherheit? Konzeption der Prüfung</vt:lpstr>
      <vt:lpstr>IT – Sicherheit? Konzeption der Prüfung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Mohs, Britta</dc:creator>
  <cp:lastModifiedBy>Richter, Bettina</cp:lastModifiedBy>
  <cp:revision>116</cp:revision>
  <dcterms:created xsi:type="dcterms:W3CDTF">2022-01-18T11:22:06Z</dcterms:created>
  <dcterms:modified xsi:type="dcterms:W3CDTF">2022-09-27T12:17:56Z</dcterms:modified>
</cp:coreProperties>
</file>